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88" r:id="rId1"/>
    <p:sldMasterId id="2147483695" r:id="rId2"/>
    <p:sldMasterId id="2147483697" r:id="rId3"/>
    <p:sldMasterId id="2147483699" r:id="rId4"/>
    <p:sldMasterId id="2147483701" r:id="rId5"/>
    <p:sldMasterId id="2147483703" r:id="rId6"/>
    <p:sldMasterId id="2147483705" r:id="rId7"/>
    <p:sldMasterId id="2147483707" r:id="rId8"/>
    <p:sldMasterId id="2147483740" r:id="rId9"/>
    <p:sldMasterId id="2147483742" r:id="rId10"/>
  </p:sldMasterIdLst>
  <p:notesMasterIdLst>
    <p:notesMasterId r:id="rId15"/>
  </p:notesMasterIdLst>
  <p:handoutMasterIdLst>
    <p:handoutMasterId r:id="rId16"/>
  </p:handoutMasterIdLst>
  <p:sldIdLst>
    <p:sldId id="2714" r:id="rId11"/>
    <p:sldId id="1244" r:id="rId12"/>
    <p:sldId id="1255" r:id="rId13"/>
    <p:sldId id="2705" r:id="rId14"/>
  </p:sldIdLst>
  <p:sldSz cx="12204700" cy="6859588"/>
  <p:notesSz cx="6807200" cy="9939338"/>
  <p:defaultTextStyle>
    <a:defPPr>
      <a:defRPr lang="ja-JP"/>
    </a:defPPr>
    <a:lvl1pPr marL="0" algn="l" defTabSz="1088914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544458" algn="l" defTabSz="1088914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088914" algn="l" defTabSz="1088914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1633371" algn="l" defTabSz="1088914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2177830" algn="l" defTabSz="1088914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2722288" algn="l" defTabSz="1088914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3266744" algn="l" defTabSz="1088914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3811202" algn="l" defTabSz="1088914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4355661" algn="l" defTabSz="1088914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48">
          <p15:clr>
            <a:srgbClr val="A4A3A4"/>
          </p15:clr>
        </p15:guide>
        <p15:guide id="2" orient="horz" pos="227">
          <p15:clr>
            <a:srgbClr val="A4A3A4"/>
          </p15:clr>
        </p15:guide>
        <p15:guide id="3" orient="horz" pos="572">
          <p15:clr>
            <a:srgbClr val="A4A3A4"/>
          </p15:clr>
        </p15:guide>
        <p15:guide id="4" orient="horz" pos="3929">
          <p15:clr>
            <a:srgbClr val="A4A3A4"/>
          </p15:clr>
        </p15:guide>
        <p15:guide id="5" orient="horz" pos="663">
          <p15:clr>
            <a:srgbClr val="A4A3A4"/>
          </p15:clr>
        </p15:guide>
        <p15:guide id="6" orient="horz" pos="2161">
          <p15:clr>
            <a:srgbClr val="A4A3A4"/>
          </p15:clr>
        </p15:guide>
        <p15:guide id="7" pos="3844">
          <p15:clr>
            <a:srgbClr val="A4A3A4"/>
          </p15:clr>
        </p15:guide>
        <p15:guide id="8" pos="261" userDrawn="1">
          <p15:clr>
            <a:srgbClr val="A4A3A4"/>
          </p15:clr>
        </p15:guide>
        <p15:guide id="9" pos="442">
          <p15:clr>
            <a:srgbClr val="A4A3A4"/>
          </p15:clr>
        </p15:guide>
        <p15:guide id="10" pos="7234">
          <p15:clr>
            <a:srgbClr val="A4A3A4"/>
          </p15:clr>
        </p15:guide>
        <p15:guide id="11" pos="74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iri Kato" initials="D.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EEACCB"/>
    <a:srgbClr val="000000"/>
    <a:srgbClr val="FFFFFF"/>
    <a:srgbClr val="BFBFBF"/>
    <a:srgbClr val="C8DBF7"/>
    <a:srgbClr val="1952A6"/>
    <a:srgbClr val="009900"/>
    <a:srgbClr val="FAC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7731" autoAdjust="0"/>
  </p:normalViewPr>
  <p:slideViewPr>
    <p:cSldViewPr>
      <p:cViewPr varScale="1">
        <p:scale>
          <a:sx n="59" d="100"/>
          <a:sy n="59" d="100"/>
        </p:scale>
        <p:origin x="900" y="48"/>
      </p:cViewPr>
      <p:guideLst>
        <p:guide orient="horz" pos="4048"/>
        <p:guide orient="horz" pos="227"/>
        <p:guide orient="horz" pos="572"/>
        <p:guide orient="horz" pos="3929"/>
        <p:guide orient="horz" pos="663"/>
        <p:guide orient="horz" pos="2161"/>
        <p:guide pos="3844"/>
        <p:guide pos="261"/>
        <p:guide pos="442"/>
        <p:guide pos="7234"/>
        <p:guide pos="7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3264" y="-72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1544" tIns="45772" rIns="91544" bIns="45772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44" tIns="45772" rIns="91544" bIns="45772" rtlCol="0"/>
          <a:lstStyle>
            <a:lvl1pPr algn="r">
              <a:defRPr sz="1200"/>
            </a:lvl1pPr>
          </a:lstStyle>
          <a:p>
            <a:fld id="{15664389-FDA7-DD41-A374-B1DA747FDC5A}" type="datetimeFigureOut">
              <a:rPr kumimoji="1" lang="ja-JP" altLang="en-US" smtClean="0"/>
              <a:t>2019/9/20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40645"/>
            <a:ext cx="2949786" cy="496967"/>
          </a:xfrm>
          <a:prstGeom prst="rect">
            <a:avLst/>
          </a:prstGeom>
        </p:spPr>
        <p:txBody>
          <a:bodyPr vert="horz" lIns="91544" tIns="45772" rIns="91544" bIns="45772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9" y="9440645"/>
            <a:ext cx="2949786" cy="496967"/>
          </a:xfrm>
          <a:prstGeom prst="rect">
            <a:avLst/>
          </a:prstGeom>
        </p:spPr>
        <p:txBody>
          <a:bodyPr vert="horz" lIns="91544" tIns="45772" rIns="91544" bIns="45772" rtlCol="0" anchor="b"/>
          <a:lstStyle>
            <a:lvl1pPr algn="r">
              <a:defRPr sz="1200"/>
            </a:lvl1pPr>
          </a:lstStyle>
          <a:p>
            <a:fld id="{F703614E-5182-F847-8C8B-1C22E58109F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40437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1544" tIns="45772" rIns="91544" bIns="45772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44" tIns="45772" rIns="91544" bIns="45772" rtlCol="0"/>
          <a:lstStyle>
            <a:lvl1pPr algn="r">
              <a:defRPr sz="1200"/>
            </a:lvl1pPr>
          </a:lstStyle>
          <a:p>
            <a:fld id="{742ED1A7-AB37-4B52-BC42-F90D4DEB2F36}" type="datetimeFigureOut">
              <a:rPr kumimoji="1" lang="ja-JP" altLang="en-US" smtClean="0"/>
              <a:t>2019/9/20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5725" y="744538"/>
            <a:ext cx="663575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4" tIns="45772" rIns="91544" bIns="45772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1544" tIns="45772" rIns="91544" bIns="4577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5"/>
            <a:ext cx="2949786" cy="496967"/>
          </a:xfrm>
          <a:prstGeom prst="rect">
            <a:avLst/>
          </a:prstGeom>
        </p:spPr>
        <p:txBody>
          <a:bodyPr vert="horz" lIns="91544" tIns="45772" rIns="91544" bIns="45772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5"/>
            <a:ext cx="2949786" cy="496967"/>
          </a:xfrm>
          <a:prstGeom prst="rect">
            <a:avLst/>
          </a:prstGeom>
        </p:spPr>
        <p:txBody>
          <a:bodyPr vert="horz" lIns="91544" tIns="45772" rIns="91544" bIns="45772" rtlCol="0" anchor="b"/>
          <a:lstStyle>
            <a:lvl1pPr algn="r">
              <a:defRPr sz="1200"/>
            </a:lvl1pPr>
          </a:lstStyle>
          <a:p>
            <a:fld id="{DF26B5EF-E6B2-4482-B3E1-BC282756F2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0841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05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027" algn="l" defTabSz="91405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058" algn="l" defTabSz="91405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083" algn="l" defTabSz="91405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112" algn="l" defTabSz="91405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141" algn="l" defTabSz="91405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169" algn="l" defTabSz="91405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9196" algn="l" defTabSz="91405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6224" algn="l" defTabSz="91405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6B5EF-E6B2-4482-B3E1-BC282756F211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076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6B5EF-E6B2-4482-B3E1-BC282756F21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10704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07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6B5EF-E6B2-4482-B3E1-BC282756F211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946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2" y="6427589"/>
            <a:ext cx="12204001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kumimoji="1" lang="ja-JP" altLang="en-US" sz="900" dirty="0">
              <a:solidFill>
                <a:srgbClr val="FFFFFF"/>
              </a:solidFill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886031" y="6535582"/>
            <a:ext cx="0" cy="216023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431803" y="360367"/>
            <a:ext cx="11339513" cy="5397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720729" y="1081089"/>
            <a:ext cx="10763251" cy="51657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97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3397"/>
              </a:lnSpc>
              <a:spcBef>
                <a:spcPts val="0"/>
              </a:spcBef>
              <a:buFontTx/>
              <a:buNone/>
              <a:defRPr sz="16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3397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3397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9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8" name="スライド番号プレースホルダー 4"/>
          <p:cNvSpPr txBox="1">
            <a:spLocks/>
          </p:cNvSpPr>
          <p:nvPr userDrawn="1"/>
        </p:nvSpPr>
        <p:spPr>
          <a:xfrm>
            <a:off x="1421834" y="6545020"/>
            <a:ext cx="288033" cy="1971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900" smtClean="0"/>
              <a:pPr/>
              <a:t>‹#›</a:t>
            </a:fld>
            <a:endParaRPr lang="ja-JP" altLang="en-US" sz="900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6519607"/>
            <a:ext cx="1048514" cy="262129"/>
          </a:xfrm>
          <a:prstGeom prst="rect">
            <a:avLst/>
          </a:prstGeom>
        </p:spPr>
      </p:pic>
      <p:sp>
        <p:nvSpPr>
          <p:cNvPr id="10" name="フッター プレースホルダー 3"/>
          <p:cNvSpPr txBox="1">
            <a:spLocks/>
          </p:cNvSpPr>
          <p:nvPr userDrawn="1"/>
        </p:nvSpPr>
        <p:spPr>
          <a:xfrm>
            <a:off x="2234242" y="6535594"/>
            <a:ext cx="4860000" cy="2159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900" dirty="0">
                <a:latin typeface="+mn-ea"/>
                <a:ea typeface="+mn-ea"/>
              </a:rPr>
              <a:t>©</a:t>
            </a:r>
            <a:r>
              <a:rPr lang="ja-JP" altLang="en-US" sz="900" dirty="0">
                <a:latin typeface="+mn-ea"/>
                <a:ea typeface="+mn-ea"/>
              </a:rPr>
              <a:t> </a:t>
            </a:r>
            <a:r>
              <a:rPr lang="en-US" altLang="ja-JP" sz="900" dirty="0">
                <a:latin typeface="+mn-ea"/>
                <a:ea typeface="+mn-ea"/>
              </a:rPr>
              <a:t>Sony</a:t>
            </a:r>
            <a:r>
              <a:rPr lang="en-US" altLang="ja-JP" sz="900" baseline="0" dirty="0">
                <a:latin typeface="+mn-ea"/>
                <a:ea typeface="+mn-ea"/>
              </a:rPr>
              <a:t> Corporation All rights reserved.</a:t>
            </a:r>
            <a:endParaRPr lang="ja-JP" altLang="en-US" sz="9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844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1" y="6427588"/>
            <a:ext cx="12204001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89891" tIns="44950" rIns="89891" bIns="44950" rtlCol="0" anchor="ctr"/>
          <a:lstStyle/>
          <a:p>
            <a:pPr algn="ctr"/>
            <a:endParaRPr kumimoji="1" lang="ja-JP" altLang="en-US" sz="1000" dirty="0">
              <a:solidFill>
                <a:srgbClr val="FFFFFF"/>
              </a:solidFill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886031" y="6535576"/>
            <a:ext cx="0" cy="216024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431964" y="360487"/>
            <a:ext cx="11339513" cy="5397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9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720730" y="1081089"/>
            <a:ext cx="10763251" cy="51657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94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3394"/>
              </a:lnSpc>
              <a:spcBef>
                <a:spcPts val="0"/>
              </a:spcBef>
              <a:buFontTx/>
              <a:buNone/>
              <a:defRPr sz="15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3394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3394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10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8" name="スライド番号プレースホルダー 4"/>
          <p:cNvSpPr txBox="1">
            <a:spLocks/>
          </p:cNvSpPr>
          <p:nvPr userDrawn="1"/>
        </p:nvSpPr>
        <p:spPr>
          <a:xfrm>
            <a:off x="1421833" y="6545014"/>
            <a:ext cx="288033" cy="1971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1000" smtClean="0"/>
              <a:pPr/>
              <a:t>‹#›</a:t>
            </a:fld>
            <a:endParaRPr lang="ja-JP" altLang="en-US" sz="1000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6519600"/>
            <a:ext cx="1048514" cy="262129"/>
          </a:xfrm>
          <a:prstGeom prst="rect">
            <a:avLst/>
          </a:prstGeom>
        </p:spPr>
      </p:pic>
      <p:sp>
        <p:nvSpPr>
          <p:cNvPr id="10" name="フッター プレースホルダー 3"/>
          <p:cNvSpPr txBox="1">
            <a:spLocks/>
          </p:cNvSpPr>
          <p:nvPr userDrawn="1"/>
        </p:nvSpPr>
        <p:spPr>
          <a:xfrm>
            <a:off x="2234244" y="6535588"/>
            <a:ext cx="4860000" cy="2160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1000" dirty="0">
                <a:latin typeface="+mn-ea"/>
                <a:ea typeface="+mn-ea"/>
              </a:rPr>
              <a:t>©</a:t>
            </a:r>
            <a:r>
              <a:rPr lang="ja-JP" altLang="en-US" sz="1000" dirty="0">
                <a:latin typeface="+mn-ea"/>
                <a:ea typeface="+mn-ea"/>
              </a:rPr>
              <a:t> </a:t>
            </a:r>
            <a:r>
              <a:rPr lang="en-US" altLang="ja-JP" sz="1000" dirty="0">
                <a:latin typeface="+mn-ea"/>
                <a:ea typeface="+mn-ea"/>
              </a:rPr>
              <a:t>Sony</a:t>
            </a:r>
            <a:r>
              <a:rPr lang="en-US" altLang="ja-JP" sz="1000" baseline="0" dirty="0">
                <a:latin typeface="+mn-ea"/>
                <a:ea typeface="+mn-ea"/>
              </a:rPr>
              <a:t> Corporation All rights reserved.</a:t>
            </a:r>
            <a:endParaRPr lang="ja-JP" altLang="en-US" sz="1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587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2" y="6427589"/>
            <a:ext cx="12204001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ja-JP" altLang="en-US" sz="900" dirty="0">
              <a:solidFill>
                <a:srgbClr val="FFFFFF"/>
              </a:solidFill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886031" y="6535582"/>
            <a:ext cx="0" cy="216023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431803" y="360367"/>
            <a:ext cx="11339513" cy="5397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720729" y="1081089"/>
            <a:ext cx="10763251" cy="51657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97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3397"/>
              </a:lnSpc>
              <a:spcBef>
                <a:spcPts val="0"/>
              </a:spcBef>
              <a:buFontTx/>
              <a:buNone/>
              <a:defRPr sz="16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3397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3397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9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8" name="スライド番号プレースホルダー 4"/>
          <p:cNvSpPr txBox="1">
            <a:spLocks/>
          </p:cNvSpPr>
          <p:nvPr userDrawn="1"/>
        </p:nvSpPr>
        <p:spPr>
          <a:xfrm>
            <a:off x="1421834" y="6545020"/>
            <a:ext cx="288033" cy="1971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900" smtClean="0"/>
              <a:pPr/>
              <a:t>‹#›</a:t>
            </a:fld>
            <a:endParaRPr lang="ja-JP" altLang="en-US" sz="900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6519607"/>
            <a:ext cx="1048514" cy="262129"/>
          </a:xfrm>
          <a:prstGeom prst="rect">
            <a:avLst/>
          </a:prstGeom>
        </p:spPr>
      </p:pic>
      <p:sp>
        <p:nvSpPr>
          <p:cNvPr id="10" name="フッター プレースホルダー 3"/>
          <p:cNvSpPr txBox="1">
            <a:spLocks/>
          </p:cNvSpPr>
          <p:nvPr userDrawn="1"/>
        </p:nvSpPr>
        <p:spPr>
          <a:xfrm>
            <a:off x="2234242" y="6535594"/>
            <a:ext cx="4860000" cy="2159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latin typeface="SST Japanese Pro Regular"/>
              </a:rPr>
              <a:t>©</a:t>
            </a:r>
            <a:r>
              <a:rPr lang="ja-JP" altLang="en-US" sz="900" dirty="0">
                <a:latin typeface="SST Japanese Pro Regular"/>
              </a:rPr>
              <a:t> </a:t>
            </a:r>
            <a:r>
              <a:rPr lang="en-US" altLang="ja-JP" sz="900" dirty="0">
                <a:latin typeface="SST Japanese Pro Regular"/>
              </a:rPr>
              <a:t>Sony Corporation All rights reserved.</a:t>
            </a:r>
            <a:endParaRPr lang="ja-JP" altLang="en-US" sz="900" dirty="0">
              <a:latin typeface="SST Japanese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645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2" y="6427589"/>
            <a:ext cx="12204001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ja-JP" altLang="en-US" sz="900" dirty="0">
              <a:solidFill>
                <a:srgbClr val="FFFFFF"/>
              </a:solidFill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886031" y="6535582"/>
            <a:ext cx="0" cy="216023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431803" y="360367"/>
            <a:ext cx="11339513" cy="5397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720729" y="1081089"/>
            <a:ext cx="10763251" cy="51657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97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3397"/>
              </a:lnSpc>
              <a:spcBef>
                <a:spcPts val="0"/>
              </a:spcBef>
              <a:buFontTx/>
              <a:buNone/>
              <a:defRPr sz="16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3397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3397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9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8" name="スライド番号プレースホルダー 4"/>
          <p:cNvSpPr txBox="1">
            <a:spLocks/>
          </p:cNvSpPr>
          <p:nvPr userDrawn="1"/>
        </p:nvSpPr>
        <p:spPr>
          <a:xfrm>
            <a:off x="1421834" y="6545020"/>
            <a:ext cx="288033" cy="1971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900" smtClean="0"/>
              <a:pPr/>
              <a:t>‹#›</a:t>
            </a:fld>
            <a:endParaRPr lang="ja-JP" altLang="en-US" sz="900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6519607"/>
            <a:ext cx="1048514" cy="262129"/>
          </a:xfrm>
          <a:prstGeom prst="rect">
            <a:avLst/>
          </a:prstGeom>
        </p:spPr>
      </p:pic>
      <p:sp>
        <p:nvSpPr>
          <p:cNvPr id="10" name="フッター プレースホルダー 3"/>
          <p:cNvSpPr txBox="1">
            <a:spLocks/>
          </p:cNvSpPr>
          <p:nvPr userDrawn="1"/>
        </p:nvSpPr>
        <p:spPr>
          <a:xfrm>
            <a:off x="2234242" y="6535594"/>
            <a:ext cx="4860000" cy="2159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latin typeface="SST Japanese Pro Regular"/>
              </a:rPr>
              <a:t>©</a:t>
            </a:r>
            <a:r>
              <a:rPr lang="ja-JP" altLang="en-US" sz="900" dirty="0">
                <a:latin typeface="SST Japanese Pro Regular"/>
              </a:rPr>
              <a:t> </a:t>
            </a:r>
            <a:r>
              <a:rPr lang="en-US" altLang="ja-JP" sz="900" dirty="0">
                <a:latin typeface="SST Japanese Pro Regular"/>
              </a:rPr>
              <a:t>Sony Corporation All rights reserved.</a:t>
            </a:r>
            <a:endParaRPr lang="ja-JP" altLang="en-US" sz="900" dirty="0">
              <a:latin typeface="SST Japanese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15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2" y="6427589"/>
            <a:ext cx="12204001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ja-JP" altLang="en-US" sz="900" dirty="0">
              <a:solidFill>
                <a:srgbClr val="FFFFFF"/>
              </a:solidFill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886031" y="6535582"/>
            <a:ext cx="0" cy="216023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431803" y="360367"/>
            <a:ext cx="11339513" cy="5397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720729" y="1081089"/>
            <a:ext cx="10763251" cy="51657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97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3397"/>
              </a:lnSpc>
              <a:spcBef>
                <a:spcPts val="0"/>
              </a:spcBef>
              <a:buFontTx/>
              <a:buNone/>
              <a:defRPr sz="16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3397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3397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9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8" name="スライド番号プレースホルダー 4"/>
          <p:cNvSpPr txBox="1">
            <a:spLocks/>
          </p:cNvSpPr>
          <p:nvPr userDrawn="1"/>
        </p:nvSpPr>
        <p:spPr>
          <a:xfrm>
            <a:off x="1421834" y="6545020"/>
            <a:ext cx="288033" cy="1971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900" smtClean="0"/>
              <a:pPr/>
              <a:t>‹#›</a:t>
            </a:fld>
            <a:endParaRPr lang="ja-JP" altLang="en-US" sz="900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6519607"/>
            <a:ext cx="1048514" cy="262129"/>
          </a:xfrm>
          <a:prstGeom prst="rect">
            <a:avLst/>
          </a:prstGeom>
        </p:spPr>
      </p:pic>
      <p:sp>
        <p:nvSpPr>
          <p:cNvPr id="10" name="フッター プレースホルダー 3"/>
          <p:cNvSpPr txBox="1">
            <a:spLocks/>
          </p:cNvSpPr>
          <p:nvPr userDrawn="1"/>
        </p:nvSpPr>
        <p:spPr>
          <a:xfrm>
            <a:off x="2234242" y="6535594"/>
            <a:ext cx="4860000" cy="2159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latin typeface="SST Japanese Pro Regular"/>
              </a:rPr>
              <a:t>©</a:t>
            </a:r>
            <a:r>
              <a:rPr lang="ja-JP" altLang="en-US" sz="900" dirty="0">
                <a:latin typeface="SST Japanese Pro Regular"/>
              </a:rPr>
              <a:t> </a:t>
            </a:r>
            <a:r>
              <a:rPr lang="en-US" altLang="ja-JP" sz="900" dirty="0">
                <a:latin typeface="SST Japanese Pro Regular"/>
              </a:rPr>
              <a:t>Sony Corporation All rights reserved.</a:t>
            </a:r>
            <a:endParaRPr lang="ja-JP" altLang="en-US" sz="900" dirty="0">
              <a:latin typeface="SST Japanese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1032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2" y="6427589"/>
            <a:ext cx="12204001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ja-JP" altLang="en-US" sz="900" dirty="0">
              <a:solidFill>
                <a:srgbClr val="FFFFFF"/>
              </a:solidFill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886031" y="6535582"/>
            <a:ext cx="0" cy="216023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431803" y="360367"/>
            <a:ext cx="11339513" cy="5397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720729" y="1081089"/>
            <a:ext cx="10763251" cy="51657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97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3397"/>
              </a:lnSpc>
              <a:spcBef>
                <a:spcPts val="0"/>
              </a:spcBef>
              <a:buFontTx/>
              <a:buNone/>
              <a:defRPr sz="16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3397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3397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9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8" name="スライド番号プレースホルダー 4"/>
          <p:cNvSpPr txBox="1">
            <a:spLocks/>
          </p:cNvSpPr>
          <p:nvPr userDrawn="1"/>
        </p:nvSpPr>
        <p:spPr>
          <a:xfrm>
            <a:off x="1421834" y="6545020"/>
            <a:ext cx="288033" cy="1971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900" smtClean="0"/>
              <a:pPr/>
              <a:t>‹#›</a:t>
            </a:fld>
            <a:endParaRPr lang="ja-JP" altLang="en-US" sz="900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6519607"/>
            <a:ext cx="1048514" cy="262129"/>
          </a:xfrm>
          <a:prstGeom prst="rect">
            <a:avLst/>
          </a:prstGeom>
        </p:spPr>
      </p:pic>
      <p:sp>
        <p:nvSpPr>
          <p:cNvPr id="10" name="フッター プレースホルダー 3"/>
          <p:cNvSpPr txBox="1">
            <a:spLocks/>
          </p:cNvSpPr>
          <p:nvPr userDrawn="1"/>
        </p:nvSpPr>
        <p:spPr>
          <a:xfrm>
            <a:off x="2234242" y="6535594"/>
            <a:ext cx="4860000" cy="2159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latin typeface="SST Japanese Pro Regular"/>
              </a:rPr>
              <a:t>©</a:t>
            </a:r>
            <a:r>
              <a:rPr lang="ja-JP" altLang="en-US" sz="900" dirty="0">
                <a:latin typeface="SST Japanese Pro Regular"/>
              </a:rPr>
              <a:t> </a:t>
            </a:r>
            <a:r>
              <a:rPr lang="en-US" altLang="ja-JP" sz="900" dirty="0">
                <a:latin typeface="SST Japanese Pro Regular"/>
              </a:rPr>
              <a:t>Sony Corporation All rights reserved.</a:t>
            </a:r>
            <a:endParaRPr lang="ja-JP" altLang="en-US" sz="900" dirty="0">
              <a:latin typeface="SST Japanese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4029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2" y="6427589"/>
            <a:ext cx="12204001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ja-JP" altLang="en-US" sz="900" dirty="0">
              <a:solidFill>
                <a:srgbClr val="FFFFFF"/>
              </a:solidFill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886031" y="6535582"/>
            <a:ext cx="0" cy="216023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431803" y="360367"/>
            <a:ext cx="11339513" cy="5397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720729" y="1081089"/>
            <a:ext cx="10763251" cy="51657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97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3397"/>
              </a:lnSpc>
              <a:spcBef>
                <a:spcPts val="0"/>
              </a:spcBef>
              <a:buFontTx/>
              <a:buNone/>
              <a:defRPr sz="16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3397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3397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9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8" name="スライド番号プレースホルダー 4"/>
          <p:cNvSpPr txBox="1">
            <a:spLocks/>
          </p:cNvSpPr>
          <p:nvPr userDrawn="1"/>
        </p:nvSpPr>
        <p:spPr>
          <a:xfrm>
            <a:off x="1421834" y="6545020"/>
            <a:ext cx="288033" cy="1971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900" smtClean="0"/>
              <a:pPr/>
              <a:t>‹#›</a:t>
            </a:fld>
            <a:endParaRPr lang="ja-JP" altLang="en-US" sz="900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6519607"/>
            <a:ext cx="1048514" cy="262129"/>
          </a:xfrm>
          <a:prstGeom prst="rect">
            <a:avLst/>
          </a:prstGeom>
        </p:spPr>
      </p:pic>
      <p:sp>
        <p:nvSpPr>
          <p:cNvPr id="10" name="フッター プレースホルダー 3"/>
          <p:cNvSpPr txBox="1">
            <a:spLocks/>
          </p:cNvSpPr>
          <p:nvPr userDrawn="1"/>
        </p:nvSpPr>
        <p:spPr>
          <a:xfrm>
            <a:off x="2234242" y="6535594"/>
            <a:ext cx="4860000" cy="2159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latin typeface="SST Japanese Pro Regular"/>
              </a:rPr>
              <a:t>©</a:t>
            </a:r>
            <a:r>
              <a:rPr lang="ja-JP" altLang="en-US" sz="900" dirty="0">
                <a:latin typeface="SST Japanese Pro Regular"/>
              </a:rPr>
              <a:t> </a:t>
            </a:r>
            <a:r>
              <a:rPr lang="en-US" altLang="ja-JP" sz="900" dirty="0">
                <a:latin typeface="SST Japanese Pro Regular"/>
              </a:rPr>
              <a:t>Sony Corporation All rights reserved.</a:t>
            </a:r>
            <a:endParaRPr lang="ja-JP" altLang="en-US" sz="900" dirty="0">
              <a:latin typeface="SST Japanese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2387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2" y="6427589"/>
            <a:ext cx="12204001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ja-JP" altLang="en-US" sz="900" dirty="0">
              <a:solidFill>
                <a:srgbClr val="FFFFFF"/>
              </a:solidFill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886031" y="6535582"/>
            <a:ext cx="0" cy="216023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431803" y="360367"/>
            <a:ext cx="11339513" cy="5397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720729" y="1081089"/>
            <a:ext cx="10763251" cy="51657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97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3397"/>
              </a:lnSpc>
              <a:spcBef>
                <a:spcPts val="0"/>
              </a:spcBef>
              <a:buFontTx/>
              <a:buNone/>
              <a:defRPr sz="16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3397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3397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9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8" name="スライド番号プレースホルダー 4"/>
          <p:cNvSpPr txBox="1">
            <a:spLocks/>
          </p:cNvSpPr>
          <p:nvPr userDrawn="1"/>
        </p:nvSpPr>
        <p:spPr>
          <a:xfrm>
            <a:off x="1421834" y="6545020"/>
            <a:ext cx="288033" cy="1971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900" smtClean="0"/>
              <a:pPr/>
              <a:t>‹#›</a:t>
            </a:fld>
            <a:endParaRPr lang="ja-JP" altLang="en-US" sz="900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6519607"/>
            <a:ext cx="1048514" cy="262129"/>
          </a:xfrm>
          <a:prstGeom prst="rect">
            <a:avLst/>
          </a:prstGeom>
        </p:spPr>
      </p:pic>
      <p:sp>
        <p:nvSpPr>
          <p:cNvPr id="10" name="フッター プレースホルダー 3"/>
          <p:cNvSpPr txBox="1">
            <a:spLocks/>
          </p:cNvSpPr>
          <p:nvPr userDrawn="1"/>
        </p:nvSpPr>
        <p:spPr>
          <a:xfrm>
            <a:off x="2234242" y="6535594"/>
            <a:ext cx="4860000" cy="2159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latin typeface="SST Japanese Pro Regular"/>
              </a:rPr>
              <a:t>©</a:t>
            </a:r>
            <a:r>
              <a:rPr lang="ja-JP" altLang="en-US" sz="900" dirty="0">
                <a:latin typeface="SST Japanese Pro Regular"/>
              </a:rPr>
              <a:t> </a:t>
            </a:r>
            <a:r>
              <a:rPr lang="en-US" altLang="ja-JP" sz="900" dirty="0">
                <a:latin typeface="SST Japanese Pro Regular"/>
              </a:rPr>
              <a:t>Sony Corporation All rights reserved.</a:t>
            </a:r>
            <a:endParaRPr lang="ja-JP" altLang="en-US" sz="900" dirty="0">
              <a:latin typeface="SST Japanese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8638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2" y="6427589"/>
            <a:ext cx="12204001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ja-JP" altLang="en-US" sz="900" dirty="0">
              <a:solidFill>
                <a:srgbClr val="FFFFFF"/>
              </a:solidFill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886031" y="6535582"/>
            <a:ext cx="0" cy="216023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431803" y="360367"/>
            <a:ext cx="11339513" cy="5397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720729" y="1081089"/>
            <a:ext cx="10763251" cy="51657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97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3397"/>
              </a:lnSpc>
              <a:spcBef>
                <a:spcPts val="0"/>
              </a:spcBef>
              <a:buFontTx/>
              <a:buNone/>
              <a:defRPr sz="16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3397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3397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9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8" name="スライド番号プレースホルダー 4"/>
          <p:cNvSpPr txBox="1">
            <a:spLocks/>
          </p:cNvSpPr>
          <p:nvPr userDrawn="1"/>
        </p:nvSpPr>
        <p:spPr>
          <a:xfrm>
            <a:off x="1421834" y="6545020"/>
            <a:ext cx="288033" cy="1971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900" smtClean="0"/>
              <a:pPr/>
              <a:t>‹#›</a:t>
            </a:fld>
            <a:endParaRPr lang="ja-JP" altLang="en-US" sz="900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6519607"/>
            <a:ext cx="1048514" cy="262129"/>
          </a:xfrm>
          <a:prstGeom prst="rect">
            <a:avLst/>
          </a:prstGeom>
        </p:spPr>
      </p:pic>
      <p:sp>
        <p:nvSpPr>
          <p:cNvPr id="10" name="フッター プレースホルダー 3"/>
          <p:cNvSpPr txBox="1">
            <a:spLocks/>
          </p:cNvSpPr>
          <p:nvPr userDrawn="1"/>
        </p:nvSpPr>
        <p:spPr>
          <a:xfrm>
            <a:off x="2234242" y="6535594"/>
            <a:ext cx="4860000" cy="2159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latin typeface="SST Japanese Pro Regular"/>
              </a:rPr>
              <a:t>©</a:t>
            </a:r>
            <a:r>
              <a:rPr lang="ja-JP" altLang="en-US" sz="900" dirty="0">
                <a:latin typeface="SST Japanese Pro Regular"/>
              </a:rPr>
              <a:t> </a:t>
            </a:r>
            <a:r>
              <a:rPr lang="en-US" altLang="ja-JP" sz="900" dirty="0">
                <a:latin typeface="SST Japanese Pro Regular"/>
              </a:rPr>
              <a:t>Sony Corporation All rights reserved.</a:t>
            </a:r>
            <a:endParaRPr lang="ja-JP" altLang="en-US" sz="900" dirty="0">
              <a:latin typeface="SST Japanese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931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2" y="6427589"/>
            <a:ext cx="12204001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ja-JP" altLang="en-US" sz="900" dirty="0">
              <a:solidFill>
                <a:srgbClr val="FFFFFF"/>
              </a:solidFill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886031" y="6535582"/>
            <a:ext cx="0" cy="216023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431803" y="360367"/>
            <a:ext cx="11339513" cy="5397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720729" y="1081089"/>
            <a:ext cx="10763251" cy="51657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97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3397"/>
              </a:lnSpc>
              <a:spcBef>
                <a:spcPts val="0"/>
              </a:spcBef>
              <a:buFontTx/>
              <a:buNone/>
              <a:defRPr sz="16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3397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3397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9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8" name="スライド番号プレースホルダー 4"/>
          <p:cNvSpPr txBox="1">
            <a:spLocks/>
          </p:cNvSpPr>
          <p:nvPr userDrawn="1"/>
        </p:nvSpPr>
        <p:spPr>
          <a:xfrm>
            <a:off x="1421834" y="6545020"/>
            <a:ext cx="288033" cy="1971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6519607"/>
            <a:ext cx="1048514" cy="262129"/>
          </a:xfrm>
          <a:prstGeom prst="rect">
            <a:avLst/>
          </a:prstGeom>
        </p:spPr>
      </p:pic>
      <p:sp>
        <p:nvSpPr>
          <p:cNvPr id="10" name="フッター プレースホルダー 3"/>
          <p:cNvSpPr txBox="1">
            <a:spLocks/>
          </p:cNvSpPr>
          <p:nvPr userDrawn="1"/>
        </p:nvSpPr>
        <p:spPr>
          <a:xfrm>
            <a:off x="2234242" y="6535594"/>
            <a:ext cx="4860000" cy="2159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latin typeface="SST Japanese Pro Regular"/>
              </a:rPr>
              <a:t>©</a:t>
            </a:r>
            <a:r>
              <a:rPr lang="ja-JP" altLang="en-US" dirty="0">
                <a:latin typeface="SST Japanese Pro Regular"/>
              </a:rPr>
              <a:t> </a:t>
            </a:r>
            <a:r>
              <a:rPr lang="en-US" altLang="ja-JP" dirty="0">
                <a:latin typeface="SST Japanese Pro Regular"/>
              </a:rPr>
              <a:t>Sony Corporation All rights reserved.</a:t>
            </a:r>
            <a:endParaRPr lang="ja-JP" altLang="en-US" dirty="0">
              <a:latin typeface="SST Japanese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5339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74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/>
  <p:txStyles>
    <p:titleStyle>
      <a:lvl1pPr algn="l" defTabSz="1088914" rtl="0" eaLnBrk="1" latinLnBrk="0" hangingPunct="1">
        <a:spcBef>
          <a:spcPct val="0"/>
        </a:spcBef>
        <a:buNone/>
        <a:defRPr kumimoji="1" sz="5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408343" indent="-408343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3700" kern="1200">
          <a:solidFill>
            <a:schemeClr val="tx1"/>
          </a:solidFill>
          <a:latin typeface="+mj-ea"/>
          <a:ea typeface="+mj-ea"/>
          <a:cs typeface="+mn-cs"/>
        </a:defRPr>
      </a:lvl1pPr>
      <a:lvl2pPr marL="884744" indent="-340287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3300" kern="1200">
          <a:solidFill>
            <a:schemeClr val="tx1"/>
          </a:solidFill>
          <a:latin typeface="+mj-ea"/>
          <a:ea typeface="+mj-ea"/>
          <a:cs typeface="+mn-cs"/>
        </a:defRPr>
      </a:lvl2pPr>
      <a:lvl3pPr marL="136114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j-ea"/>
          <a:ea typeface="+mj-ea"/>
          <a:cs typeface="+mn-cs"/>
        </a:defRPr>
      </a:lvl3pPr>
      <a:lvl4pPr marL="1905601" indent="-272229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4pPr>
      <a:lvl5pPr marL="2450060" indent="-272229" algn="l" defTabSz="1088914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5pPr>
      <a:lvl6pPr marL="2994516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97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3433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889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5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1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37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83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28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74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02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66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73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hf hdr="0"/>
  <p:txStyles>
    <p:titleStyle>
      <a:lvl1pPr algn="l" defTabSz="1070451" rtl="0" eaLnBrk="1" latinLnBrk="0" hangingPunct="1">
        <a:spcBef>
          <a:spcPct val="0"/>
        </a:spcBef>
        <a:buNone/>
        <a:defRPr kumimoji="1" sz="5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401428" indent="-401428" algn="l" defTabSz="1070451" rtl="0" eaLnBrk="1" latinLnBrk="0" hangingPunct="1">
        <a:spcBef>
          <a:spcPct val="20000"/>
        </a:spcBef>
        <a:buFont typeface="Arial" pitchFamily="34" charset="0"/>
        <a:buChar char="•"/>
        <a:defRPr kumimoji="1" sz="3800" kern="1200">
          <a:solidFill>
            <a:schemeClr val="tx1"/>
          </a:solidFill>
          <a:latin typeface="+mj-ea"/>
          <a:ea typeface="+mj-ea"/>
          <a:cs typeface="+mn-cs"/>
        </a:defRPr>
      </a:lvl1pPr>
      <a:lvl2pPr marL="869745" indent="-334511" algn="l" defTabSz="1070451" rtl="0" eaLnBrk="1" latinLnBrk="0" hangingPunct="1">
        <a:spcBef>
          <a:spcPct val="20000"/>
        </a:spcBef>
        <a:buFont typeface="Arial" pitchFamily="34" charset="0"/>
        <a:buChar char="–"/>
        <a:defRPr kumimoji="1" sz="3300" kern="1200">
          <a:solidFill>
            <a:schemeClr val="tx1"/>
          </a:solidFill>
          <a:latin typeface="+mj-ea"/>
          <a:ea typeface="+mj-ea"/>
          <a:cs typeface="+mn-cs"/>
        </a:defRPr>
      </a:lvl2pPr>
      <a:lvl3pPr marL="1338049" indent="-267624" algn="l" defTabSz="1070451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j-ea"/>
          <a:ea typeface="+mj-ea"/>
          <a:cs typeface="+mn-cs"/>
        </a:defRPr>
      </a:lvl3pPr>
      <a:lvl4pPr marL="1873291" indent="-267624" algn="l" defTabSz="1070451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4pPr>
      <a:lvl5pPr marL="2408530" indent="-267624" algn="l" defTabSz="1070451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5pPr>
      <a:lvl6pPr marL="2943763" indent="-267624" algn="l" defTabSz="1070451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78981" indent="-267624" algn="l" defTabSz="1070451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4213" indent="-267624" algn="l" defTabSz="1070451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49442" indent="-267624" algn="l" defTabSz="1070451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70451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233" algn="l" defTabSz="1070451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451" algn="l" defTabSz="1070451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5687" algn="l" defTabSz="1070451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0917" algn="l" defTabSz="1070451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6139" algn="l" defTabSz="1070451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1367" algn="l" defTabSz="1070451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6594" algn="l" defTabSz="1070451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1832" algn="l" defTabSz="1070451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37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/>
  <p:txStyles>
    <p:titleStyle>
      <a:lvl1pPr algn="l" defTabSz="1088914" rtl="0" eaLnBrk="1" latinLnBrk="0" hangingPunct="1">
        <a:spcBef>
          <a:spcPct val="0"/>
        </a:spcBef>
        <a:buNone/>
        <a:defRPr kumimoji="1" sz="5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408343" indent="-408343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3700" kern="1200">
          <a:solidFill>
            <a:schemeClr val="tx1"/>
          </a:solidFill>
          <a:latin typeface="+mj-ea"/>
          <a:ea typeface="+mj-ea"/>
          <a:cs typeface="+mn-cs"/>
        </a:defRPr>
      </a:lvl1pPr>
      <a:lvl2pPr marL="884744" indent="-340287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3300" kern="1200">
          <a:solidFill>
            <a:schemeClr val="tx1"/>
          </a:solidFill>
          <a:latin typeface="+mj-ea"/>
          <a:ea typeface="+mj-ea"/>
          <a:cs typeface="+mn-cs"/>
        </a:defRPr>
      </a:lvl2pPr>
      <a:lvl3pPr marL="136114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j-ea"/>
          <a:ea typeface="+mj-ea"/>
          <a:cs typeface="+mn-cs"/>
        </a:defRPr>
      </a:lvl3pPr>
      <a:lvl4pPr marL="1905601" indent="-272229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4pPr>
      <a:lvl5pPr marL="2450060" indent="-272229" algn="l" defTabSz="1088914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5pPr>
      <a:lvl6pPr marL="2994516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97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3433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889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5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1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37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83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28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74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02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66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40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/>
  <p:txStyles>
    <p:titleStyle>
      <a:lvl1pPr algn="l" defTabSz="1088914" rtl="0" eaLnBrk="1" latinLnBrk="0" hangingPunct="1">
        <a:spcBef>
          <a:spcPct val="0"/>
        </a:spcBef>
        <a:buNone/>
        <a:defRPr kumimoji="1" sz="5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408343" indent="-408343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3700" kern="1200">
          <a:solidFill>
            <a:schemeClr val="tx1"/>
          </a:solidFill>
          <a:latin typeface="+mj-ea"/>
          <a:ea typeface="+mj-ea"/>
          <a:cs typeface="+mn-cs"/>
        </a:defRPr>
      </a:lvl1pPr>
      <a:lvl2pPr marL="884744" indent="-340287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3300" kern="1200">
          <a:solidFill>
            <a:schemeClr val="tx1"/>
          </a:solidFill>
          <a:latin typeface="+mj-ea"/>
          <a:ea typeface="+mj-ea"/>
          <a:cs typeface="+mn-cs"/>
        </a:defRPr>
      </a:lvl2pPr>
      <a:lvl3pPr marL="136114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j-ea"/>
          <a:ea typeface="+mj-ea"/>
          <a:cs typeface="+mn-cs"/>
        </a:defRPr>
      </a:lvl3pPr>
      <a:lvl4pPr marL="1905601" indent="-272229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4pPr>
      <a:lvl5pPr marL="2450060" indent="-272229" algn="l" defTabSz="1088914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5pPr>
      <a:lvl6pPr marL="2994516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97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3433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889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5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1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37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83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28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74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02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66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02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/>
  <p:txStyles>
    <p:titleStyle>
      <a:lvl1pPr algn="l" defTabSz="1088914" rtl="0" eaLnBrk="1" latinLnBrk="0" hangingPunct="1">
        <a:spcBef>
          <a:spcPct val="0"/>
        </a:spcBef>
        <a:buNone/>
        <a:defRPr kumimoji="1" sz="5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408343" indent="-408343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3700" kern="1200">
          <a:solidFill>
            <a:schemeClr val="tx1"/>
          </a:solidFill>
          <a:latin typeface="+mj-ea"/>
          <a:ea typeface="+mj-ea"/>
          <a:cs typeface="+mn-cs"/>
        </a:defRPr>
      </a:lvl1pPr>
      <a:lvl2pPr marL="884744" indent="-340287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3300" kern="1200">
          <a:solidFill>
            <a:schemeClr val="tx1"/>
          </a:solidFill>
          <a:latin typeface="+mj-ea"/>
          <a:ea typeface="+mj-ea"/>
          <a:cs typeface="+mn-cs"/>
        </a:defRPr>
      </a:lvl2pPr>
      <a:lvl3pPr marL="136114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j-ea"/>
          <a:ea typeface="+mj-ea"/>
          <a:cs typeface="+mn-cs"/>
        </a:defRPr>
      </a:lvl3pPr>
      <a:lvl4pPr marL="1905601" indent="-272229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4pPr>
      <a:lvl5pPr marL="2450060" indent="-272229" algn="l" defTabSz="1088914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5pPr>
      <a:lvl6pPr marL="2994516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97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3433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889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5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1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37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83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28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74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02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66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8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/>
  <p:txStyles>
    <p:titleStyle>
      <a:lvl1pPr algn="l" defTabSz="1088914" rtl="0" eaLnBrk="1" latinLnBrk="0" hangingPunct="1">
        <a:spcBef>
          <a:spcPct val="0"/>
        </a:spcBef>
        <a:buNone/>
        <a:defRPr kumimoji="1" sz="5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408343" indent="-408343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3700" kern="1200">
          <a:solidFill>
            <a:schemeClr val="tx1"/>
          </a:solidFill>
          <a:latin typeface="+mj-ea"/>
          <a:ea typeface="+mj-ea"/>
          <a:cs typeface="+mn-cs"/>
        </a:defRPr>
      </a:lvl1pPr>
      <a:lvl2pPr marL="884744" indent="-340287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3300" kern="1200">
          <a:solidFill>
            <a:schemeClr val="tx1"/>
          </a:solidFill>
          <a:latin typeface="+mj-ea"/>
          <a:ea typeface="+mj-ea"/>
          <a:cs typeface="+mn-cs"/>
        </a:defRPr>
      </a:lvl2pPr>
      <a:lvl3pPr marL="136114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j-ea"/>
          <a:ea typeface="+mj-ea"/>
          <a:cs typeface="+mn-cs"/>
        </a:defRPr>
      </a:lvl3pPr>
      <a:lvl4pPr marL="1905601" indent="-272229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4pPr>
      <a:lvl5pPr marL="2450060" indent="-272229" algn="l" defTabSz="1088914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5pPr>
      <a:lvl6pPr marL="2994516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97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3433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889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5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1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37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83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28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74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02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66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32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/>
  <p:txStyles>
    <p:titleStyle>
      <a:lvl1pPr algn="l" defTabSz="1088914" rtl="0" eaLnBrk="1" latinLnBrk="0" hangingPunct="1">
        <a:spcBef>
          <a:spcPct val="0"/>
        </a:spcBef>
        <a:buNone/>
        <a:defRPr kumimoji="1" sz="5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408343" indent="-408343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3700" kern="1200">
          <a:solidFill>
            <a:schemeClr val="tx1"/>
          </a:solidFill>
          <a:latin typeface="+mj-ea"/>
          <a:ea typeface="+mj-ea"/>
          <a:cs typeface="+mn-cs"/>
        </a:defRPr>
      </a:lvl1pPr>
      <a:lvl2pPr marL="884744" indent="-340287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3300" kern="1200">
          <a:solidFill>
            <a:schemeClr val="tx1"/>
          </a:solidFill>
          <a:latin typeface="+mj-ea"/>
          <a:ea typeface="+mj-ea"/>
          <a:cs typeface="+mn-cs"/>
        </a:defRPr>
      </a:lvl2pPr>
      <a:lvl3pPr marL="136114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j-ea"/>
          <a:ea typeface="+mj-ea"/>
          <a:cs typeface="+mn-cs"/>
        </a:defRPr>
      </a:lvl3pPr>
      <a:lvl4pPr marL="1905601" indent="-272229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4pPr>
      <a:lvl5pPr marL="2450060" indent="-272229" algn="l" defTabSz="1088914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5pPr>
      <a:lvl6pPr marL="2994516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97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3433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889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5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1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37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83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28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74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02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66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22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/>
  <p:txStyles>
    <p:titleStyle>
      <a:lvl1pPr algn="l" defTabSz="1088914" rtl="0" eaLnBrk="1" latinLnBrk="0" hangingPunct="1">
        <a:spcBef>
          <a:spcPct val="0"/>
        </a:spcBef>
        <a:buNone/>
        <a:defRPr kumimoji="1" sz="5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408343" indent="-408343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3700" kern="1200">
          <a:solidFill>
            <a:schemeClr val="tx1"/>
          </a:solidFill>
          <a:latin typeface="+mj-ea"/>
          <a:ea typeface="+mj-ea"/>
          <a:cs typeface="+mn-cs"/>
        </a:defRPr>
      </a:lvl1pPr>
      <a:lvl2pPr marL="884744" indent="-340287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3300" kern="1200">
          <a:solidFill>
            <a:schemeClr val="tx1"/>
          </a:solidFill>
          <a:latin typeface="+mj-ea"/>
          <a:ea typeface="+mj-ea"/>
          <a:cs typeface="+mn-cs"/>
        </a:defRPr>
      </a:lvl2pPr>
      <a:lvl3pPr marL="136114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j-ea"/>
          <a:ea typeface="+mj-ea"/>
          <a:cs typeface="+mn-cs"/>
        </a:defRPr>
      </a:lvl3pPr>
      <a:lvl4pPr marL="1905601" indent="-272229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4pPr>
      <a:lvl5pPr marL="2450060" indent="-272229" algn="l" defTabSz="1088914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5pPr>
      <a:lvl6pPr marL="2994516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97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3433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889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5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1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37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83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28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74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02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66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7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hdr="0"/>
  <p:txStyles>
    <p:titleStyle>
      <a:lvl1pPr algn="l" defTabSz="1088914" rtl="0" eaLnBrk="1" latinLnBrk="0" hangingPunct="1">
        <a:spcBef>
          <a:spcPct val="0"/>
        </a:spcBef>
        <a:buNone/>
        <a:defRPr kumimoji="1" sz="5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408343" indent="-408343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3700" kern="1200">
          <a:solidFill>
            <a:schemeClr val="tx1"/>
          </a:solidFill>
          <a:latin typeface="+mj-ea"/>
          <a:ea typeface="+mj-ea"/>
          <a:cs typeface="+mn-cs"/>
        </a:defRPr>
      </a:lvl1pPr>
      <a:lvl2pPr marL="884744" indent="-340287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3300" kern="1200">
          <a:solidFill>
            <a:schemeClr val="tx1"/>
          </a:solidFill>
          <a:latin typeface="+mj-ea"/>
          <a:ea typeface="+mj-ea"/>
          <a:cs typeface="+mn-cs"/>
        </a:defRPr>
      </a:lvl2pPr>
      <a:lvl3pPr marL="136114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j-ea"/>
          <a:ea typeface="+mj-ea"/>
          <a:cs typeface="+mn-cs"/>
        </a:defRPr>
      </a:lvl3pPr>
      <a:lvl4pPr marL="1905601" indent="-272229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4pPr>
      <a:lvl5pPr marL="2450060" indent="-272229" algn="l" defTabSz="1088914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5pPr>
      <a:lvl6pPr marL="2994516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97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3433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889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5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1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37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83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28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74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02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66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52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hdr="0"/>
  <p:txStyles>
    <p:titleStyle>
      <a:lvl1pPr algn="l" defTabSz="1088914" rtl="0" eaLnBrk="1" latinLnBrk="0" hangingPunct="1">
        <a:spcBef>
          <a:spcPct val="0"/>
        </a:spcBef>
        <a:buNone/>
        <a:defRPr kumimoji="1" sz="5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408343" indent="-408343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3700" kern="1200">
          <a:solidFill>
            <a:schemeClr val="tx1"/>
          </a:solidFill>
          <a:latin typeface="+mj-ea"/>
          <a:ea typeface="+mj-ea"/>
          <a:cs typeface="+mn-cs"/>
        </a:defRPr>
      </a:lvl1pPr>
      <a:lvl2pPr marL="884744" indent="-340287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3300" kern="1200">
          <a:solidFill>
            <a:schemeClr val="tx1"/>
          </a:solidFill>
          <a:latin typeface="+mj-ea"/>
          <a:ea typeface="+mj-ea"/>
          <a:cs typeface="+mn-cs"/>
        </a:defRPr>
      </a:lvl2pPr>
      <a:lvl3pPr marL="136114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j-ea"/>
          <a:ea typeface="+mj-ea"/>
          <a:cs typeface="+mn-cs"/>
        </a:defRPr>
      </a:lvl3pPr>
      <a:lvl4pPr marL="1905601" indent="-272229" algn="l" defTabSz="1088914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4pPr>
      <a:lvl5pPr marL="2450060" indent="-272229" algn="l" defTabSz="1088914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5pPr>
      <a:lvl6pPr marL="2994516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972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3433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889" indent="-272229" algn="l" defTabSz="1088914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5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1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37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830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288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744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02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661" algn="l" defTabSz="1088914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図 97" descr="電子機器 が含まれている画像&#10;&#10;自動的に生成された説明">
            <a:extLst>
              <a:ext uri="{FF2B5EF4-FFF2-40B4-BE49-F238E27FC236}">
                <a16:creationId xmlns:a16="http://schemas.microsoft.com/office/drawing/2014/main" id="{48F939D7-5880-4D7D-8CB4-0CF54D0F9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62" y="2857856"/>
            <a:ext cx="2406639" cy="1594908"/>
          </a:xfrm>
          <a:prstGeom prst="rect">
            <a:avLst/>
          </a:prstGeom>
        </p:spPr>
      </p:pic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5D60D903-A9D1-4DB2-B1DC-59B118635074}"/>
              </a:ext>
            </a:extLst>
          </p:cNvPr>
          <p:cNvGrpSpPr/>
          <p:nvPr/>
        </p:nvGrpSpPr>
        <p:grpSpPr>
          <a:xfrm>
            <a:off x="268740" y="4643581"/>
            <a:ext cx="5189935" cy="1495788"/>
            <a:chOff x="485726" y="4062243"/>
            <a:chExt cx="5189935" cy="1495788"/>
          </a:xfrm>
        </p:grpSpPr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F013D63A-327D-43B2-8DA4-A0CFB45E1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726" y="4062243"/>
              <a:ext cx="2335146" cy="1495788"/>
            </a:xfrm>
            <a:prstGeom prst="rect">
              <a:avLst/>
            </a:prstGeom>
          </p:spPr>
        </p:pic>
        <p:pic>
          <p:nvPicPr>
            <p:cNvPr id="31" name="Picture 22">
              <a:extLst>
                <a:ext uri="{FF2B5EF4-FFF2-40B4-BE49-F238E27FC236}">
                  <a16:creationId xmlns:a16="http://schemas.microsoft.com/office/drawing/2014/main" id="{B6D47CDD-63F3-4A41-8F6C-F34B1F1D9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0022" y="4062243"/>
              <a:ext cx="2525639" cy="1384614"/>
            </a:xfrm>
            <a:prstGeom prst="rect">
              <a:avLst/>
            </a:prstGeom>
          </p:spPr>
        </p:pic>
        <p:sp>
          <p:nvSpPr>
            <p:cNvPr id="32" name="TextBox 23">
              <a:extLst>
                <a:ext uri="{FF2B5EF4-FFF2-40B4-BE49-F238E27FC236}">
                  <a16:creationId xmlns:a16="http://schemas.microsoft.com/office/drawing/2014/main" id="{5AC914C3-6A52-4F6F-A260-E8A12651AEB9}"/>
                </a:ext>
              </a:extLst>
            </p:cNvPr>
            <p:cNvSpPr txBox="1"/>
            <p:nvPr/>
          </p:nvSpPr>
          <p:spPr>
            <a:xfrm>
              <a:off x="3811431" y="5074131"/>
              <a:ext cx="1319296" cy="410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12" tIns="50812" rIns="50812" bIns="50812" numCol="1" spcCol="38100" rtlCol="0" anchor="ctr">
              <a:spAutoFit/>
            </a:bodyPr>
            <a:lstStyle/>
            <a:p>
              <a:pPr algn="ctr" defTabSz="406481" hangingPunct="0"/>
              <a:r>
                <a:rPr kumimoji="0" lang="en-US" sz="2000" b="1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Gill Sans"/>
                </a:rPr>
                <a:t>AI Ethics</a:t>
              </a:r>
            </a:p>
          </p:txBody>
        </p:sp>
      </p:grp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1EFFA294-8B9A-4FD7-88B6-5D10059A02FB}"/>
              </a:ext>
            </a:extLst>
          </p:cNvPr>
          <p:cNvSpPr txBox="1"/>
          <p:nvPr/>
        </p:nvSpPr>
        <p:spPr>
          <a:xfrm>
            <a:off x="1215135" y="1601540"/>
            <a:ext cx="1160245" cy="349702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Contents</a:t>
            </a:r>
            <a:endParaRPr kumimoji="1" lang="ja-JP" altLang="en-US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246E7521-13E2-49B3-8C27-34BF310E4AB8}"/>
              </a:ext>
            </a:extLst>
          </p:cNvPr>
          <p:cNvSpPr txBox="1"/>
          <p:nvPr/>
        </p:nvSpPr>
        <p:spPr>
          <a:xfrm>
            <a:off x="2940658" y="2621893"/>
            <a:ext cx="964037" cy="349702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Service</a:t>
            </a:r>
            <a:endParaRPr kumimoji="1" lang="ja-JP" altLang="en-US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129FD943-F05F-45AA-8D68-AC8A879300BB}"/>
              </a:ext>
            </a:extLst>
          </p:cNvPr>
          <p:cNvSpPr txBox="1"/>
          <p:nvPr/>
        </p:nvSpPr>
        <p:spPr>
          <a:xfrm>
            <a:off x="5625291" y="1282616"/>
            <a:ext cx="1985791" cy="318924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Accelerated</a:t>
            </a:r>
            <a:r>
              <a:rPr lang="ja-JP" altLang="en-US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by</a:t>
            </a:r>
            <a:r>
              <a:rPr lang="ja-JP" altLang="en-US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endParaRPr kumimoji="1" lang="ja-JP" altLang="en-US" sz="1600" b="1" i="1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909FB514-6E34-4041-A18B-63B2A6CA1F56}"/>
              </a:ext>
            </a:extLst>
          </p:cNvPr>
          <p:cNvSpPr txBox="1"/>
          <p:nvPr/>
        </p:nvSpPr>
        <p:spPr>
          <a:xfrm>
            <a:off x="7470502" y="2318782"/>
            <a:ext cx="1781312" cy="318924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kumimoji="1"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Enhanced</a:t>
            </a:r>
            <a:r>
              <a:rPr kumimoji="1" lang="ja-JP" altLang="en-US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by</a:t>
            </a:r>
            <a:r>
              <a:rPr kumimoji="1" lang="ja-JP" altLang="en-US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endParaRPr kumimoji="1" lang="ja-JP" altLang="en-US" sz="1600" b="1" i="1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65BD147-7032-46F3-9C50-5A2F82450911}"/>
              </a:ext>
            </a:extLst>
          </p:cNvPr>
          <p:cNvSpPr txBox="1"/>
          <p:nvPr/>
        </p:nvSpPr>
        <p:spPr>
          <a:xfrm>
            <a:off x="4453253" y="3656156"/>
            <a:ext cx="1152229" cy="349702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Products</a:t>
            </a:r>
            <a:endParaRPr kumimoji="1" lang="ja-JP" altLang="en-US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27A1F8F-FF63-4AB2-AE4A-FA4708A5A21E}"/>
              </a:ext>
            </a:extLst>
          </p:cNvPr>
          <p:cNvSpPr txBox="1"/>
          <p:nvPr/>
        </p:nvSpPr>
        <p:spPr>
          <a:xfrm>
            <a:off x="5798595" y="4645790"/>
            <a:ext cx="1942219" cy="349702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Manufacturing</a:t>
            </a:r>
            <a:endParaRPr kumimoji="1" lang="ja-JP" altLang="en-US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FDCB8F6-2311-4F11-ADB7-AA4725B84279}"/>
              </a:ext>
            </a:extLst>
          </p:cNvPr>
          <p:cNvSpPr txBox="1"/>
          <p:nvPr/>
        </p:nvSpPr>
        <p:spPr>
          <a:xfrm>
            <a:off x="9064400" y="3398902"/>
            <a:ext cx="2006502" cy="318924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Empowered</a:t>
            </a:r>
            <a:r>
              <a:rPr lang="ja-JP" altLang="en-US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by</a:t>
            </a:r>
            <a:r>
              <a:rPr lang="ja-JP" altLang="en-US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endParaRPr lang="ja-JP" altLang="en-US" sz="1600" b="1" i="1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255B73F6-EE94-45F7-927C-9C21AFF2F6E8}"/>
              </a:ext>
            </a:extLst>
          </p:cNvPr>
          <p:cNvSpPr txBox="1"/>
          <p:nvPr/>
        </p:nvSpPr>
        <p:spPr>
          <a:xfrm>
            <a:off x="10220757" y="4293890"/>
            <a:ext cx="1786249" cy="318924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r>
              <a:rPr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I</a:t>
            </a:r>
            <a:r>
              <a:rPr kumimoji="1"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mproved</a:t>
            </a:r>
            <a:r>
              <a:rPr kumimoji="1" lang="ja-JP" altLang="en-US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by</a:t>
            </a:r>
            <a:r>
              <a:rPr kumimoji="1" lang="ja-JP" altLang="en-US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endParaRPr kumimoji="1" lang="ja-JP" altLang="en-US" sz="1600" b="1" i="1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65943616-B281-4A11-A85A-B1EF5C9E3D3F}"/>
              </a:ext>
            </a:extLst>
          </p:cNvPr>
          <p:cNvSpPr txBox="1"/>
          <p:nvPr/>
        </p:nvSpPr>
        <p:spPr>
          <a:xfrm>
            <a:off x="10093689" y="6059017"/>
            <a:ext cx="1886213" cy="318924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Reinforced by</a:t>
            </a:r>
            <a:r>
              <a:rPr kumimoji="1" lang="en-US" altLang="ja-JP" sz="1600" b="1" i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 AI</a:t>
            </a:r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36CF9A30-BD73-467E-A285-F9DE18A32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79"/>
          <a:stretch/>
        </p:blipFill>
        <p:spPr>
          <a:xfrm>
            <a:off x="3746491" y="876794"/>
            <a:ext cx="1817420" cy="1111720"/>
          </a:xfrm>
          <a:prstGeom prst="rect">
            <a:avLst/>
          </a:prstGeom>
        </p:spPr>
      </p:pic>
      <p:sp>
        <p:nvSpPr>
          <p:cNvPr id="95" name="タイトル 1">
            <a:extLst>
              <a:ext uri="{FF2B5EF4-FFF2-40B4-BE49-F238E27FC236}">
                <a16:creationId xmlns:a16="http://schemas.microsoft.com/office/drawing/2014/main" id="{0BE0C7C1-1DC4-4028-9E1F-9C21A0F8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3" y="360367"/>
            <a:ext cx="11339513" cy="539750"/>
          </a:xfrm>
        </p:spPr>
        <p:txBody>
          <a:bodyPr/>
          <a:lstStyle/>
          <a:p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AI for Sony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7" name="図 96">
            <a:extLst>
              <a:ext uri="{FF2B5EF4-FFF2-40B4-BE49-F238E27FC236}">
                <a16:creationId xmlns:a16="http://schemas.microsoft.com/office/drawing/2014/main" id="{D5F8D89A-9542-4FE9-B7C3-328A2450E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483" y="1938637"/>
            <a:ext cx="1606633" cy="1172907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1C3E0523-BC24-45B7-8EE4-06686F2CB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934" y="4058771"/>
            <a:ext cx="1800134" cy="823467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37635DB-158C-44F9-98E2-E545A27F54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9433" y="5164029"/>
            <a:ext cx="1054723" cy="853729"/>
          </a:xfrm>
          <a:prstGeom prst="rect">
            <a:avLst/>
          </a:prstGeom>
        </p:spPr>
      </p:pic>
      <p:sp>
        <p:nvSpPr>
          <p:cNvPr id="28" name="平行四辺形 27">
            <a:extLst>
              <a:ext uri="{FF2B5EF4-FFF2-40B4-BE49-F238E27FC236}">
                <a16:creationId xmlns:a16="http://schemas.microsoft.com/office/drawing/2014/main" id="{317E1D74-65C1-41BA-B044-1B0092C22BB3}"/>
              </a:ext>
            </a:extLst>
          </p:cNvPr>
          <p:cNvSpPr/>
          <p:nvPr/>
        </p:nvSpPr>
        <p:spPr>
          <a:xfrm rot="1926144">
            <a:off x="1867960" y="2169596"/>
            <a:ext cx="3589333" cy="1277490"/>
          </a:xfrm>
          <a:prstGeom prst="parallelogram">
            <a:avLst>
              <a:gd name="adj" fmla="val 15689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kumimoji="1" lang="ja-JP" altLang="en-US" sz="24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平行四辺形 32">
            <a:extLst>
              <a:ext uri="{FF2B5EF4-FFF2-40B4-BE49-F238E27FC236}">
                <a16:creationId xmlns:a16="http://schemas.microsoft.com/office/drawing/2014/main" id="{84272134-5E89-48E2-9D57-1C26F608D3C8}"/>
              </a:ext>
            </a:extLst>
          </p:cNvPr>
          <p:cNvSpPr/>
          <p:nvPr/>
        </p:nvSpPr>
        <p:spPr>
          <a:xfrm rot="1926144">
            <a:off x="496849" y="1281697"/>
            <a:ext cx="3589333" cy="1277490"/>
          </a:xfrm>
          <a:prstGeom prst="parallelogram">
            <a:avLst>
              <a:gd name="adj" fmla="val 156893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kumimoji="1" lang="ja-JP" altLang="en-US" sz="24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平行四辺形 33">
            <a:extLst>
              <a:ext uri="{FF2B5EF4-FFF2-40B4-BE49-F238E27FC236}">
                <a16:creationId xmlns:a16="http://schemas.microsoft.com/office/drawing/2014/main" id="{7C5FCC44-3952-4C3A-A83A-A66CE24EB800}"/>
              </a:ext>
            </a:extLst>
          </p:cNvPr>
          <p:cNvSpPr/>
          <p:nvPr/>
        </p:nvSpPr>
        <p:spPr>
          <a:xfrm rot="1926144">
            <a:off x="3225083" y="3057496"/>
            <a:ext cx="3589333" cy="1277490"/>
          </a:xfrm>
          <a:prstGeom prst="parallelogram">
            <a:avLst>
              <a:gd name="adj" fmla="val 1568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kumimoji="1" lang="ja-JP" altLang="en-US" sz="24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平行四辺形 34">
            <a:extLst>
              <a:ext uri="{FF2B5EF4-FFF2-40B4-BE49-F238E27FC236}">
                <a16:creationId xmlns:a16="http://schemas.microsoft.com/office/drawing/2014/main" id="{3D4B14B2-FD06-401F-9F7F-B34FC0A1BED4}"/>
              </a:ext>
            </a:extLst>
          </p:cNvPr>
          <p:cNvSpPr/>
          <p:nvPr/>
        </p:nvSpPr>
        <p:spPr>
          <a:xfrm rot="1926144">
            <a:off x="4579337" y="3928697"/>
            <a:ext cx="3589333" cy="1277490"/>
          </a:xfrm>
          <a:prstGeom prst="parallelogram">
            <a:avLst>
              <a:gd name="adj" fmla="val 15689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kumimoji="1" lang="ja-JP" altLang="en-US" sz="24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平行四辺形 35">
            <a:extLst>
              <a:ext uri="{FF2B5EF4-FFF2-40B4-BE49-F238E27FC236}">
                <a16:creationId xmlns:a16="http://schemas.microsoft.com/office/drawing/2014/main" id="{12C10DF7-CDE9-4461-A826-81163ECE1044}"/>
              </a:ext>
            </a:extLst>
          </p:cNvPr>
          <p:cNvSpPr/>
          <p:nvPr/>
        </p:nvSpPr>
        <p:spPr>
          <a:xfrm rot="1926144">
            <a:off x="5960957" y="4815212"/>
            <a:ext cx="3589333" cy="1277490"/>
          </a:xfrm>
          <a:prstGeom prst="parallelogram">
            <a:avLst>
              <a:gd name="adj" fmla="val 15689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kumimoji="1" lang="ja-JP" altLang="en-US" sz="24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B40FD9F-CC14-46D2-9C1A-A859784B4222}"/>
              </a:ext>
            </a:extLst>
          </p:cNvPr>
          <p:cNvSpPr txBox="1"/>
          <p:nvPr/>
        </p:nvSpPr>
        <p:spPr>
          <a:xfrm>
            <a:off x="4479784" y="3515172"/>
            <a:ext cx="1152229" cy="349702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Products</a:t>
            </a:r>
            <a:endParaRPr kumimoji="1" lang="ja-JP" altLang="en-US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121D326-4995-45F0-A74F-814053262585}"/>
              </a:ext>
            </a:extLst>
          </p:cNvPr>
          <p:cNvSpPr txBox="1"/>
          <p:nvPr/>
        </p:nvSpPr>
        <p:spPr>
          <a:xfrm>
            <a:off x="5466860" y="4390918"/>
            <a:ext cx="1865667" cy="349702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Manufacturing</a:t>
            </a:r>
            <a:endParaRPr kumimoji="1" lang="ja-JP" altLang="en-US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9E831EE-E744-440A-88CB-7EE574E100BB}"/>
              </a:ext>
            </a:extLst>
          </p:cNvPr>
          <p:cNvSpPr txBox="1"/>
          <p:nvPr/>
        </p:nvSpPr>
        <p:spPr>
          <a:xfrm>
            <a:off x="7006360" y="5255546"/>
            <a:ext cx="1605174" cy="349702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Components</a:t>
            </a:r>
            <a:endParaRPr kumimoji="1" lang="ja-JP" altLang="en-US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08386B0-619E-41FC-98CD-7FA2D16FDA00}"/>
              </a:ext>
            </a:extLst>
          </p:cNvPr>
          <p:cNvSpPr txBox="1"/>
          <p:nvPr/>
        </p:nvSpPr>
        <p:spPr>
          <a:xfrm>
            <a:off x="3216195" y="2617248"/>
            <a:ext cx="964037" cy="349702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Service</a:t>
            </a:r>
            <a:endParaRPr kumimoji="1" lang="ja-JP" altLang="en-US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2FE3957-8F25-4A5C-AF4E-E94DA18E7A8E}"/>
              </a:ext>
            </a:extLst>
          </p:cNvPr>
          <p:cNvSpPr txBox="1"/>
          <p:nvPr/>
        </p:nvSpPr>
        <p:spPr>
          <a:xfrm>
            <a:off x="1656526" y="1727773"/>
            <a:ext cx="1160245" cy="349702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Contents</a:t>
            </a:r>
            <a:endParaRPr kumimoji="1" lang="ja-JP" altLang="en-US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163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Partnership on AI</a:t>
            </a:r>
            <a:endParaRPr kumimoji="1" lang="ja-JP" altLang="en-US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89" y="261442"/>
            <a:ext cx="7470447" cy="428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48421" y="1773610"/>
            <a:ext cx="4097745" cy="174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744325" y="4712320"/>
            <a:ext cx="10542601" cy="1597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4" tIns="35994" rIns="35994" bIns="35994"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Goals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 and Share Best Practices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Advance Public Understanding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Provide an Open and Inclusive Platform for Discussion and Engagement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Identify and Foster Aspirational Efforts in AI for Socially Beneficial Purposes</a:t>
            </a:r>
          </a:p>
        </p:txBody>
      </p:sp>
    </p:spTree>
    <p:extLst>
      <p:ext uri="{BB962C8B-B14F-4D97-AF65-F5344CB8AC3E}">
        <p14:creationId xmlns:p14="http://schemas.microsoft.com/office/powerpoint/2010/main" val="2119128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>
                <a:latin typeface="+mn-ea"/>
              </a:rPr>
              <a:t>AI</a:t>
            </a:r>
            <a:r>
              <a:rPr lang="ja-JP" altLang="en-US" sz="3200" dirty="0">
                <a:latin typeface="+mn-ea"/>
              </a:rPr>
              <a:t> </a:t>
            </a:r>
            <a:r>
              <a:rPr lang="en-US" altLang="ja-JP" sz="3200" dirty="0">
                <a:latin typeface="+mn-ea"/>
              </a:rPr>
              <a:t>Ethics</a:t>
            </a:r>
            <a:r>
              <a:rPr lang="ja-JP" altLang="en-US" sz="3200" dirty="0">
                <a:latin typeface="+mn-ea"/>
              </a:rPr>
              <a:t>－</a:t>
            </a:r>
            <a:r>
              <a:rPr lang="en-US" altLang="ja-JP" sz="3200" dirty="0">
                <a:latin typeface="+mn-ea"/>
              </a:rPr>
              <a:t>FAT</a:t>
            </a:r>
            <a:r>
              <a:rPr lang="en-US" altLang="ja-JP" sz="2400" dirty="0">
                <a:latin typeface="+mn-ea"/>
              </a:rPr>
              <a:t> (Fairness, Accountability, and Transparency</a:t>
            </a:r>
            <a:r>
              <a:rPr lang="ja-JP" altLang="en-US" sz="2400" dirty="0">
                <a:latin typeface="+mn-ea"/>
              </a:rPr>
              <a:t>）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9702" y="1068637"/>
            <a:ext cx="3744416" cy="503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36000" tIns="36000" rIns="36000" bIns="36000" rtlCol="0" anchor="ctr" anchorCtr="1">
            <a:spAutoFit/>
          </a:bodyPr>
          <a:lstStyle/>
          <a:p>
            <a:pPr marL="0" marR="0" lvl="0" indent="0" algn="ctr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Fairness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30142" y="1068637"/>
            <a:ext cx="3744416" cy="503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36000" tIns="36000" rIns="36000" bIns="36000" rtlCol="0" anchor="ctr" anchorCtr="1">
            <a:spAutoFit/>
          </a:bodyPr>
          <a:lstStyle/>
          <a:p>
            <a:pPr marL="0" marR="0" lvl="0" indent="0" algn="ctr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Accountability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60138" y="1068637"/>
            <a:ext cx="3744416" cy="503590"/>
          </a:xfrm>
          <a:prstGeom prst="rect">
            <a:avLst/>
          </a:prstGeom>
          <a:solidFill>
            <a:srgbClr val="CCFFFF"/>
          </a:solidFill>
        </p:spPr>
        <p:txBody>
          <a:bodyPr wrap="square" lIns="36000" tIns="36000" rIns="36000" bIns="36000" rtlCol="0" anchor="ctr" anchorCtr="1">
            <a:spAutoFit/>
          </a:bodyPr>
          <a:lstStyle/>
          <a:p>
            <a:pPr marL="0" marR="0" lvl="0" indent="0" algn="ctr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Transparency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52865" y="1640109"/>
            <a:ext cx="3548783" cy="811367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Explainable AI, AI’s </a:t>
            </a:r>
            <a:r>
              <a:rPr lang="en-US" altLang="ja-JP" sz="1600" dirty="0">
                <a:solidFill>
                  <a:prstClr val="black"/>
                </a:solidFill>
                <a:latin typeface="Meiryo UI"/>
                <a:ea typeface="Meiryo UI"/>
              </a:rPr>
              <a:t>Accountability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 </a:t>
            </a:r>
          </a:p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for </a:t>
            </a:r>
            <a:r>
              <a:rPr lang="en-US" altLang="ja-JP" sz="1600" dirty="0">
                <a:solidFill>
                  <a:prstClr val="black"/>
                </a:solidFill>
                <a:latin typeface="Meiryo UI"/>
                <a:ea typeface="Meiryo UI"/>
              </a:rPr>
              <a:t>Human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, and AI Engineer’s </a:t>
            </a:r>
          </a:p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solidFill>
                  <a:prstClr val="black"/>
                </a:solidFill>
                <a:latin typeface="Meiryo UI"/>
                <a:ea typeface="Meiryo UI"/>
              </a:rPr>
              <a:t>Accountability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 for </a:t>
            </a:r>
            <a:r>
              <a:rPr lang="en-US" altLang="ja-JP" sz="1600" dirty="0">
                <a:solidFill>
                  <a:prstClr val="black"/>
                </a:solidFill>
                <a:latin typeface="Meiryo UI"/>
                <a:ea typeface="Meiryo UI"/>
              </a:rPr>
              <a:t>the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 society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499822" y="1640109"/>
            <a:ext cx="3068716" cy="811367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Traceable &amp; Verifiable AI for</a:t>
            </a:r>
          </a:p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input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/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output and judgement</a:t>
            </a:r>
          </a:p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by AI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3683" y="1640109"/>
            <a:ext cx="2964200" cy="1057588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Non-discriminatory AI model</a:t>
            </a:r>
          </a:p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based on nationality, gender,</a:t>
            </a:r>
          </a:p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religion, creed, etc. and </a:t>
            </a:r>
          </a:p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Data for AI without bias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68936" y="2719874"/>
            <a:ext cx="7410078" cy="349702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■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Accountability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: Explaining reason for predicted result (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diagnosis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) by AI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5133615" y="3099469"/>
            <a:ext cx="6051535" cy="1517008"/>
            <a:chOff x="5165517" y="3213770"/>
            <a:chExt cx="6051535" cy="1517008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254" y="3213770"/>
              <a:ext cx="5328592" cy="1336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5165517" y="3279929"/>
              <a:ext cx="329184" cy="31892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>
              <a:spAutoFit/>
            </a:bodyPr>
            <a:lstStyle/>
            <a:p>
              <a:pPr marL="0" marR="0" lvl="0" indent="0" algn="l" defTabSz="10704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eiryo UI"/>
                  <a:ea typeface="Meiryo UI"/>
                  <a:cs typeface="+mn-cs"/>
                </a:rPr>
                <a:t>AI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8896939" y="4534964"/>
              <a:ext cx="2320113" cy="19581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>
              <a:spAutoFit/>
            </a:bodyPr>
            <a:lstStyle/>
            <a:p>
              <a:pPr marL="0" marR="0" lvl="0" indent="0" algn="l" defTabSz="10704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eiryo UI"/>
                  <a:ea typeface="Meiryo UI"/>
                  <a:cs typeface="+mn-cs"/>
                </a:rPr>
                <a:t>(See: https://arxiv.org/pdf/1602.04938.pdf)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eiryo UI"/>
                <a:ea typeface="Meiryo UI"/>
                <a:cs typeface="+mn-cs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4551312" y="4716810"/>
            <a:ext cx="2093706" cy="349702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　■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Transparency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：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08" y="5120325"/>
            <a:ext cx="2016224" cy="9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7115246" y="4909453"/>
            <a:ext cx="4347600" cy="1365365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lvl="0" defTabSz="1070451">
              <a:defRPr/>
            </a:pPr>
            <a:r>
              <a:rPr lang="en-US" altLang="ja-JP" sz="1400" dirty="0">
                <a:solidFill>
                  <a:prstClr val="black"/>
                </a:solidFill>
              </a:rPr>
              <a:t>If compliance with laws and rules such as GDPR are required, below will have to be considered. </a:t>
            </a:r>
          </a:p>
          <a:p>
            <a:pPr lvl="0" defTabSz="1070451"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・</a:t>
            </a:r>
            <a:r>
              <a:rPr lang="en-US" altLang="ja-JP" sz="1400" dirty="0">
                <a:solidFill>
                  <a:prstClr val="black"/>
                </a:solidFill>
                <a:latin typeface="Meiryo UI"/>
                <a:ea typeface="Meiryo UI"/>
              </a:rPr>
              <a:t>Verifiability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 and traceability</a:t>
            </a:r>
          </a:p>
          <a:p>
            <a:pPr lvl="0" defTabSz="1070451"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/>
                <a:ea typeface="Meiryo UI"/>
              </a:rPr>
              <a:t>・</a:t>
            </a:r>
            <a:r>
              <a:rPr lang="en-US" altLang="ja-JP" sz="1400" dirty="0">
                <a:solidFill>
                  <a:prstClr val="black"/>
                </a:solidFill>
                <a:latin typeface="Meiryo UI"/>
                <a:ea typeface="Meiryo UI"/>
              </a:rPr>
              <a:t>R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e-examination of its accuracy</a:t>
            </a:r>
          </a:p>
          <a:p>
            <a:pPr lvl="0" defTabSz="1070451"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/>
                <a:ea typeface="Meiryo UI"/>
              </a:rPr>
              <a:t>・</a:t>
            </a:r>
            <a:r>
              <a:rPr lang="en-US" altLang="ja-JP" sz="1400" dirty="0">
                <a:solidFill>
                  <a:prstClr val="black"/>
                </a:solidFill>
                <a:latin typeface="Meiryo UI"/>
                <a:ea typeface="Meiryo UI"/>
              </a:rPr>
              <a:t>Performance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 of AI model</a:t>
            </a:r>
          </a:p>
          <a:p>
            <a:pPr lvl="0" defTabSz="1070451"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/>
                <a:ea typeface="Meiryo UI"/>
              </a:rPr>
              <a:t>・</a:t>
            </a:r>
            <a:r>
              <a:rPr lang="en-US" altLang="ja-JP" sz="1400" dirty="0">
                <a:solidFill>
                  <a:prstClr val="black"/>
                </a:solidFill>
                <a:latin typeface="Meiryo UI"/>
                <a:ea typeface="Meiryo UI"/>
              </a:rPr>
              <a:t>Bias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 of AI’s data, etc. 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69400" y="6070349"/>
            <a:ext cx="1170761" cy="211203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【IBM Open Source】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69702" y="2719874"/>
            <a:ext cx="1454620" cy="349702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■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Fairness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: 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3DCE86A-FFBC-442C-B4F2-9DD6834A97BB}"/>
              </a:ext>
            </a:extLst>
          </p:cNvPr>
          <p:cNvSpPr txBox="1"/>
          <p:nvPr/>
        </p:nvSpPr>
        <p:spPr>
          <a:xfrm>
            <a:off x="303878" y="3614113"/>
            <a:ext cx="4502328" cy="65747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defTabSz="1070451">
              <a:defRPr/>
            </a:pPr>
            <a:r>
              <a:rPr lang="en-US" altLang="ja-JP" sz="1400" b="1" dirty="0">
                <a:solidFill>
                  <a:prstClr val="black"/>
                </a:solidFill>
              </a:rPr>
              <a:t>Misrecognition rate of t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he company’s system:</a:t>
            </a:r>
          </a:p>
          <a:p>
            <a:pPr defTabSz="1070451"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・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Misrecognition rate of 19% Woman to Man</a:t>
            </a:r>
          </a:p>
          <a:p>
            <a:pPr marL="0" marR="0" lvl="0" indent="0" algn="l" defTabSz="1070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・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Misrecognition rate of 31% Woman with dark skin to Man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B7340741-A59D-4E61-963B-2EF418359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733" y="4552045"/>
            <a:ext cx="1542508" cy="1326654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58F0773-1E52-44BF-9C5C-8103160E18CE}"/>
              </a:ext>
            </a:extLst>
          </p:cNvPr>
          <p:cNvSpPr txBox="1"/>
          <p:nvPr/>
        </p:nvSpPr>
        <p:spPr>
          <a:xfrm>
            <a:off x="1276719" y="5931159"/>
            <a:ext cx="2403469" cy="149647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lang="ja-JP" altLang="en-US" sz="5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「</a:t>
            </a:r>
            <a:r>
              <a:rPr lang="en-US" altLang="ja-JP" sz="5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Source] https://www.flickr.com/photos/sheilascarborough/16836491502</a:t>
            </a:r>
            <a:endParaRPr kumimoji="1" lang="ja-JP" altLang="en-US" sz="5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BE953C1-A302-4FF7-8F3E-71C05D72F34E}"/>
              </a:ext>
            </a:extLst>
          </p:cNvPr>
          <p:cNvSpPr txBox="1"/>
          <p:nvPr/>
        </p:nvSpPr>
        <p:spPr>
          <a:xfrm>
            <a:off x="530707" y="3019117"/>
            <a:ext cx="3225859" cy="62670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lvl="0" defTabSz="1070451"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MIT pointed out that </a:t>
            </a:r>
            <a:r>
              <a:rPr lang="en-US" altLang="ja-JP" sz="1200" dirty="0">
                <a:solidFill>
                  <a:prstClr val="black"/>
                </a:solidFill>
                <a:latin typeface="Meiryo UI"/>
                <a:ea typeface="Meiryo UI"/>
              </a:rPr>
              <a:t>a face recognition system of a company may</a:t>
            </a:r>
            <a:r>
              <a:rPr lang="ja-JP" altLang="en-US" sz="1200" dirty="0">
                <a:solidFill>
                  <a:prstClr val="black"/>
                </a:solidFill>
                <a:latin typeface="Meiryo UI"/>
                <a:ea typeface="Meiryo UI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have</a:t>
            </a:r>
            <a:r>
              <a:rPr lang="ja-JP" altLang="en-US" sz="1200" dirty="0">
                <a:solidFill>
                  <a:prstClr val="black"/>
                </a:solidFill>
                <a:latin typeface="Meiryo UI"/>
                <a:ea typeface="Meiryo UI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Meiryo UI"/>
                <a:ea typeface="Meiryo UI"/>
              </a:rPr>
              <a:t>a bias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in </a:t>
            </a:r>
            <a:r>
              <a:rPr lang="en-US" altLang="ja-JP" sz="1200" dirty="0">
                <a:solidFill>
                  <a:prstClr val="black"/>
                </a:solidFill>
                <a:latin typeface="Meiryo UI"/>
                <a:ea typeface="Meiryo UI"/>
              </a:rPr>
              <a:t>recognition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 of gender</a:t>
            </a:r>
          </a:p>
        </p:txBody>
      </p:sp>
    </p:spTree>
    <p:extLst>
      <p:ext uri="{BB962C8B-B14F-4D97-AF65-F5344CB8AC3E}">
        <p14:creationId xmlns:p14="http://schemas.microsoft.com/office/powerpoint/2010/main" val="383100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C90D916-1411-4837-B4DF-261EC49EF6F7}"/>
              </a:ext>
            </a:extLst>
          </p:cNvPr>
          <p:cNvSpPr txBox="1"/>
          <p:nvPr/>
        </p:nvSpPr>
        <p:spPr>
          <a:xfrm>
            <a:off x="465410" y="354013"/>
            <a:ext cx="11254867" cy="442035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lang="en-US" altLang="ja-JP" sz="2400" b="1" dirty="0">
                <a:latin typeface="+mn-ea"/>
              </a:rPr>
              <a:t>AI for AI – Biggest Paradigm Shift since Image Sensor Development</a:t>
            </a:r>
            <a:endParaRPr kumimoji="1" lang="ja-JP" altLang="en-US" sz="2400" b="1" dirty="0"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CB52874-BF81-4C9A-B90B-0CFA5DED1270}"/>
              </a:ext>
            </a:extLst>
          </p:cNvPr>
          <p:cNvSpPr txBox="1"/>
          <p:nvPr/>
        </p:nvSpPr>
        <p:spPr>
          <a:xfrm>
            <a:off x="917774" y="1321237"/>
            <a:ext cx="10501388" cy="118069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altLang="ja-JP" sz="2400" dirty="0">
                <a:latin typeface="+mn-ea"/>
              </a:rPr>
              <a:t>AI will go beyond human capability. </a:t>
            </a:r>
          </a:p>
          <a:p>
            <a:pPr algn="ctr"/>
            <a:r>
              <a:rPr lang="en-US" altLang="ja-JP" sz="2400" dirty="0">
                <a:latin typeface="+mn-ea"/>
              </a:rPr>
              <a:t>In the future, </a:t>
            </a:r>
            <a:r>
              <a:rPr kumimoji="1" lang="en-US" altLang="ja-JP" sz="2400" dirty="0">
                <a:latin typeface="+mn-ea"/>
              </a:rPr>
              <a:t>AIs are expected to communicate </a:t>
            </a:r>
            <a:r>
              <a:rPr lang="en-US" altLang="ja-JP" sz="2400" dirty="0">
                <a:latin typeface="+mn-ea"/>
              </a:rPr>
              <a:t>each other by Data,</a:t>
            </a:r>
          </a:p>
          <a:p>
            <a:pPr algn="ctr"/>
            <a:r>
              <a:rPr lang="en-US" altLang="ja-JP" sz="2400" dirty="0">
                <a:latin typeface="+mn-ea"/>
              </a:rPr>
              <a:t>which cannot be understood by human.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9DDA902-4C28-437D-8589-C5EB9D4469F4}"/>
              </a:ext>
            </a:extLst>
          </p:cNvPr>
          <p:cNvGrpSpPr/>
          <p:nvPr/>
        </p:nvGrpSpPr>
        <p:grpSpPr>
          <a:xfrm>
            <a:off x="1016850" y="2671189"/>
            <a:ext cx="10096851" cy="2846837"/>
            <a:chOff x="1174506" y="1778245"/>
            <a:chExt cx="10096851" cy="2846837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7C8A33ED-FE7C-4800-92C0-E25F8152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3304" y="2171035"/>
              <a:ext cx="1657350" cy="1076325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382A14A-52D2-4CE0-B4C3-757E7EBEE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6439" y="1835928"/>
              <a:ext cx="2187762" cy="1930378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A78FC3DA-CA33-4D07-B373-59A1D29AC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8500" y="2297837"/>
              <a:ext cx="1482264" cy="1006561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CC48358-075C-44E6-A103-ED555826E9DD}"/>
                </a:ext>
              </a:extLst>
            </p:cNvPr>
            <p:cNvSpPr/>
            <p:nvPr/>
          </p:nvSpPr>
          <p:spPr>
            <a:xfrm>
              <a:off x="5080763" y="3905002"/>
              <a:ext cx="6134155" cy="720080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+mn-ea"/>
                </a:rPr>
                <a:t>Recognize</a:t>
              </a:r>
              <a:r>
                <a:rPr lang="ja-JP" altLang="en-US" sz="2000" b="1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ja-JP" sz="2000" b="1" dirty="0">
                  <a:solidFill>
                    <a:schemeClr val="bg1"/>
                  </a:solidFill>
                  <a:latin typeface="+mn-ea"/>
                </a:rPr>
                <a:t>by</a:t>
              </a:r>
              <a:r>
                <a:rPr lang="ja-JP" altLang="en-US" sz="2000" b="1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ja-JP" sz="2400" b="1" dirty="0">
                  <a:solidFill>
                    <a:srgbClr val="FFC000"/>
                  </a:solidFill>
                  <a:latin typeface="+mn-ea"/>
                </a:rPr>
                <a:t>Data</a:t>
              </a:r>
              <a:endParaRPr kumimoji="1" lang="ja-JP" altLang="en-US" sz="2400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84B226A-575A-4A3B-98DA-E122EBC1CFC1}"/>
                </a:ext>
              </a:extLst>
            </p:cNvPr>
            <p:cNvSpPr/>
            <p:nvPr/>
          </p:nvSpPr>
          <p:spPr>
            <a:xfrm>
              <a:off x="1375242" y="3905002"/>
              <a:ext cx="2344137" cy="72008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ja-JP" sz="1800" b="1" dirty="0">
                  <a:solidFill>
                    <a:schemeClr val="bg1"/>
                  </a:solidFill>
                  <a:latin typeface="+mn-ea"/>
                </a:rPr>
                <a:t>Recognize</a:t>
              </a:r>
              <a:r>
                <a:rPr kumimoji="1" lang="en-US" altLang="ja-JP" sz="1800" b="1" dirty="0">
                  <a:solidFill>
                    <a:schemeClr val="bg1"/>
                  </a:solidFill>
                  <a:latin typeface="+mn-ea"/>
                </a:rPr>
                <a:t> by </a:t>
              </a:r>
              <a:r>
                <a:rPr kumimoji="1" lang="en-US" altLang="ja-JP" sz="2400" b="1" dirty="0">
                  <a:solidFill>
                    <a:schemeClr val="bg1"/>
                  </a:solidFill>
                  <a:latin typeface="+mn-ea"/>
                </a:rPr>
                <a:t>Image</a:t>
              </a:r>
              <a:endParaRPr kumimoji="1" lang="ja-JP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A2CC760-A99A-4ACC-80E9-08105B19739B}"/>
                </a:ext>
              </a:extLst>
            </p:cNvPr>
            <p:cNvSpPr txBox="1"/>
            <p:nvPr/>
          </p:nvSpPr>
          <p:spPr>
            <a:xfrm>
              <a:off x="1174506" y="2467037"/>
              <a:ext cx="1199147" cy="68825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08000" tIns="36000" rIns="108000" bIns="36000" rtlCol="0" anchor="ctr">
              <a:spAutoFit/>
            </a:bodyPr>
            <a:lstStyle/>
            <a:p>
              <a:pPr algn="r"/>
              <a:r>
                <a:rPr lang="en-US" altLang="ja-JP" sz="2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Human</a:t>
              </a:r>
            </a:p>
            <a:p>
              <a:pPr algn="r"/>
              <a:r>
                <a:rPr kumimoji="1" lang="en-US" altLang="ja-JP" sz="20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Eyes</a:t>
              </a:r>
              <a:endParaRPr kumimoji="1" lang="ja-JP" altLang="en-US" sz="20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50C464C-87F1-47DC-9E04-312FDBED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4462" y="1778245"/>
              <a:ext cx="2346895" cy="2045745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D54FDF43-E1B6-41A1-9736-177FB408F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7979" y="1778245"/>
              <a:ext cx="2346895" cy="2045745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95629DB-E200-4F0B-B19C-5FB16636D6FF}"/>
              </a:ext>
            </a:extLst>
          </p:cNvPr>
          <p:cNvSpPr txBox="1"/>
          <p:nvPr/>
        </p:nvSpPr>
        <p:spPr>
          <a:xfrm>
            <a:off x="7647176" y="3396831"/>
            <a:ext cx="707492" cy="38048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kumimoji="1" lang="en-US" altLang="ja-JP" sz="2000" b="1" dirty="0">
                <a:latin typeface="+mn-ea"/>
              </a:rPr>
              <a:t>Data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FC03814-AD17-4948-A6E2-49EE19D18BD9}"/>
              </a:ext>
            </a:extLst>
          </p:cNvPr>
          <p:cNvSpPr txBox="1"/>
          <p:nvPr/>
        </p:nvSpPr>
        <p:spPr>
          <a:xfrm>
            <a:off x="3673555" y="3455764"/>
            <a:ext cx="867344" cy="349702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spAutoFit/>
          </a:bodyPr>
          <a:lstStyle/>
          <a:p>
            <a:r>
              <a:rPr lang="en-US" altLang="ja-JP" sz="1800" b="1" dirty="0">
                <a:latin typeface="+mn-ea"/>
              </a:rPr>
              <a:t>Image</a:t>
            </a:r>
            <a:endParaRPr kumimoji="1" lang="ja-JP" altLang="en-US" sz="18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634203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SONY">
      <a:majorFont>
        <a:latin typeface="SST"/>
        <a:ea typeface="SST Japanese Pro Regular"/>
        <a:cs typeface=""/>
      </a:majorFont>
      <a:minorFont>
        <a:latin typeface="SST"/>
        <a:ea typeface="SST Japanese Pro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kumimoji="1" sz="2400" b="1" dirty="0" smtClean="0">
            <a:solidFill>
              <a:schemeClr val="accent1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6000" tIns="36000" rIns="36000" bIns="36000" rtlCol="0" anchor="ctr">
        <a:spAutoFit/>
      </a:bodyPr>
      <a:lstStyle>
        <a:defPPr>
          <a:defRPr kumimoji="1" sz="1600" dirty="0" smtClean="0">
            <a:latin typeface="+mn-ea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9_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kumimoji="1" sz="1600" b="1" dirty="0" smtClean="0">
            <a:solidFill>
              <a:schemeClr val="accent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6000" tIns="36000" rIns="36000" bIns="36000" rtlCol="0" anchor="ctr">
        <a:spAutoFit/>
      </a:bodyPr>
      <a:lstStyle>
        <a:defPPr>
          <a:defRPr kumimoji="1" sz="1600" dirty="0" smtClean="0">
            <a:latin typeface="+mn-ea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SONY">
      <a:majorFont>
        <a:latin typeface="SST"/>
        <a:ea typeface="SST Japanese Pro Regular"/>
        <a:cs typeface=""/>
      </a:majorFont>
      <a:minorFont>
        <a:latin typeface="SST"/>
        <a:ea typeface="SST Japanese Pro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kumimoji="1" sz="1600" b="1" dirty="0" smtClean="0">
            <a:solidFill>
              <a:schemeClr val="accent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6000" tIns="36000" rIns="36000" bIns="36000" rtlCol="0" anchor="ctr">
        <a:spAutoFit/>
      </a:bodyPr>
      <a:lstStyle>
        <a:defPPr>
          <a:defRPr kumimoji="1" sz="1600" dirty="0" smtClean="0">
            <a:latin typeface="+mn-ea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SONY">
      <a:majorFont>
        <a:latin typeface="SST"/>
        <a:ea typeface="SST Japanese Pro Regular"/>
        <a:cs typeface=""/>
      </a:majorFont>
      <a:minorFont>
        <a:latin typeface="SST"/>
        <a:ea typeface="SST Japanese Pro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kumimoji="1" sz="1600" b="1" dirty="0" smtClean="0">
            <a:solidFill>
              <a:schemeClr val="accent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6000" tIns="36000" rIns="36000" bIns="36000" rtlCol="0" anchor="ctr">
        <a:spAutoFit/>
      </a:bodyPr>
      <a:lstStyle>
        <a:defPPr>
          <a:defRPr kumimoji="1" sz="1600" dirty="0" smtClean="0">
            <a:latin typeface="+mn-ea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SONY">
      <a:majorFont>
        <a:latin typeface="SST"/>
        <a:ea typeface="SST Japanese Pro Regular"/>
        <a:cs typeface=""/>
      </a:majorFont>
      <a:minorFont>
        <a:latin typeface="SST"/>
        <a:ea typeface="SST Japanese Pro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kumimoji="1" sz="1600" b="1" dirty="0" smtClean="0">
            <a:solidFill>
              <a:schemeClr val="accent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6000" tIns="36000" rIns="36000" bIns="36000" rtlCol="0" anchor="ctr">
        <a:spAutoFit/>
      </a:bodyPr>
      <a:lstStyle>
        <a:defPPr>
          <a:defRPr kumimoji="1" sz="1600" dirty="0" smtClean="0">
            <a:latin typeface="+mn-ea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SONY">
      <a:majorFont>
        <a:latin typeface="SST"/>
        <a:ea typeface="SST Japanese Pro Regular"/>
        <a:cs typeface=""/>
      </a:majorFont>
      <a:minorFont>
        <a:latin typeface="SST"/>
        <a:ea typeface="SST Japanese Pro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kumimoji="1" sz="1600" b="1" dirty="0" smtClean="0">
            <a:solidFill>
              <a:schemeClr val="accent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6000" tIns="36000" rIns="36000" bIns="36000" rtlCol="0" anchor="ctr">
        <a:spAutoFit/>
      </a:bodyPr>
      <a:lstStyle>
        <a:defPPr>
          <a:defRPr kumimoji="1" sz="1600" dirty="0" smtClean="0">
            <a:latin typeface="+mn-e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SONY">
      <a:majorFont>
        <a:latin typeface="SST"/>
        <a:ea typeface="SST Japanese Pro Regular"/>
        <a:cs typeface=""/>
      </a:majorFont>
      <a:minorFont>
        <a:latin typeface="SST"/>
        <a:ea typeface="SST Japanese Pro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kumimoji="1" sz="1600" b="1" dirty="0" smtClean="0">
            <a:solidFill>
              <a:schemeClr val="accent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6000" tIns="36000" rIns="36000" bIns="36000" rtlCol="0" anchor="ctr">
        <a:spAutoFit/>
      </a:bodyPr>
      <a:lstStyle>
        <a:defPPr>
          <a:defRPr kumimoji="1" sz="1600" dirty="0" smtClean="0">
            <a:latin typeface="+mn-ea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SONY">
      <a:majorFont>
        <a:latin typeface="SST"/>
        <a:ea typeface="SST Japanese Pro Regular"/>
        <a:cs typeface=""/>
      </a:majorFont>
      <a:minorFont>
        <a:latin typeface="SST"/>
        <a:ea typeface="SST Japanese Pro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kumimoji="1" sz="1600" b="1" dirty="0" smtClean="0">
            <a:solidFill>
              <a:schemeClr val="accent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6000" tIns="36000" rIns="36000" bIns="36000" rtlCol="0" anchor="ctr">
        <a:spAutoFit/>
      </a:bodyPr>
      <a:lstStyle>
        <a:defPPr>
          <a:defRPr kumimoji="1" sz="1600" dirty="0" smtClean="0">
            <a:latin typeface="+mn-ea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SONY">
      <a:majorFont>
        <a:latin typeface="SST"/>
        <a:ea typeface="SST Japanese Pro Regular"/>
        <a:cs typeface=""/>
      </a:majorFont>
      <a:minorFont>
        <a:latin typeface="SST"/>
        <a:ea typeface="SST Japanese Pro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kumimoji="1" sz="1600" b="1" dirty="0" smtClean="0">
            <a:solidFill>
              <a:schemeClr val="accent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6000" tIns="36000" rIns="36000" bIns="36000" rtlCol="0" anchor="ctr">
        <a:spAutoFit/>
      </a:bodyPr>
      <a:lstStyle>
        <a:defPPr>
          <a:defRPr kumimoji="1" sz="1600" dirty="0" smtClean="0">
            <a:latin typeface="+mn-ea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8_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SONY">
      <a:majorFont>
        <a:latin typeface="SST"/>
        <a:ea typeface="SST Japanese Pro Regular"/>
        <a:cs typeface=""/>
      </a:majorFont>
      <a:minorFont>
        <a:latin typeface="SST"/>
        <a:ea typeface="SST Japanese Pro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kumimoji="1" sz="1600" b="1" dirty="0" smtClean="0">
            <a:solidFill>
              <a:schemeClr val="accent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36000" tIns="36000" rIns="36000" bIns="36000" rtlCol="0" anchor="ctr">
        <a:spAutoFit/>
      </a:bodyPr>
      <a:lstStyle>
        <a:defPPr>
          <a:defRPr kumimoji="1" sz="1600" dirty="0" smtClean="0">
            <a:latin typeface="+mn-ea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31501</TotalTime>
  <Words>314</Words>
  <Application>Microsoft Office PowerPoint</Application>
  <PresentationFormat>Custom</PresentationFormat>
  <Paragraphs>65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</vt:i4>
      </vt:variant>
    </vt:vector>
  </HeadingPairs>
  <TitlesOfParts>
    <vt:vector size="20" baseType="lpstr">
      <vt:lpstr>Meiryo UI</vt:lpstr>
      <vt:lpstr>SST Japanese Pro Regular</vt:lpstr>
      <vt:lpstr>Arial</vt:lpstr>
      <vt:lpstr>Calibri</vt:lpstr>
      <vt:lpstr>SST</vt:lpstr>
      <vt:lpstr>Wingdings</vt:lpstr>
      <vt:lpstr>White Master</vt:lpstr>
      <vt:lpstr>1_White Master</vt:lpstr>
      <vt:lpstr>2_White Master</vt:lpstr>
      <vt:lpstr>3_White Master</vt:lpstr>
      <vt:lpstr>4_White Master</vt:lpstr>
      <vt:lpstr>5_White Master</vt:lpstr>
      <vt:lpstr>6_White Master</vt:lpstr>
      <vt:lpstr>7_White Master</vt:lpstr>
      <vt:lpstr>8_White Master</vt:lpstr>
      <vt:lpstr>9_White Master</vt:lpstr>
      <vt:lpstr>AI for Sony</vt:lpstr>
      <vt:lpstr>Partnership on AI</vt:lpstr>
      <vt:lpstr>AI Ethics－FAT (Fairness, Accountability, and Transparency）</vt:lpstr>
      <vt:lpstr>PowerPoint Presentation</vt:lpstr>
    </vt:vector>
  </TitlesOfParts>
  <Company>Sony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Eisaku.Ohshima@jp.sony.com</dc:creator>
  <cp:lastModifiedBy>Mitomo, Toshimoto</cp:lastModifiedBy>
  <cp:revision>2202</cp:revision>
  <cp:lastPrinted>2019-09-18T04:32:56Z</cp:lastPrinted>
  <dcterms:created xsi:type="dcterms:W3CDTF">2013-05-24T02:48:34Z</dcterms:created>
  <dcterms:modified xsi:type="dcterms:W3CDTF">2019-09-20T09:09:20Z</dcterms:modified>
</cp:coreProperties>
</file>