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2" r:id="rId1"/>
  </p:sldMasterIdLst>
  <p:notesMasterIdLst>
    <p:notesMasterId r:id="rId11"/>
  </p:notesMasterIdLst>
  <p:sldIdLst>
    <p:sldId id="422" r:id="rId2"/>
    <p:sldId id="510" r:id="rId3"/>
    <p:sldId id="506" r:id="rId4"/>
    <p:sldId id="499" r:id="rId5"/>
    <p:sldId id="512" r:id="rId6"/>
    <p:sldId id="507" r:id="rId7"/>
    <p:sldId id="500" r:id="rId8"/>
    <p:sldId id="513" r:id="rId9"/>
    <p:sldId id="426" r:id="rId10"/>
  </p:sldIdLst>
  <p:sldSz cx="12192000" cy="6858000"/>
  <p:notesSz cx="6797675" cy="9926638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Section par défaut" id="{160BFE2A-ED14-469B-B234-96160B3C45CD}">
          <p14:sldIdLst>
            <p14:sldId id="422"/>
            <p14:sldId id="510"/>
            <p14:sldId id="506"/>
            <p14:sldId id="499"/>
            <p14:sldId id="512"/>
            <p14:sldId id="507"/>
            <p14:sldId id="500"/>
            <p14:sldId id="513"/>
            <p14:sldId id="42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uffer Bruyere Nathalie" initials="RBN" lastIdx="1" clrIdx="4"/>
  <p:cmAuthor id="2" name="Beauvillain Caroline" initials="BC" lastIdx="53" clrIdx="1">
    <p:extLst>
      <p:ext uri="{19B8F6BF-5375-455C-9EA6-DF929625EA0E}">
        <p15:presenceInfo xmlns:p15="http://schemas.microsoft.com/office/powerpoint/2012/main" userId="S-1-5-21-2572193977-2468941482-3664578700-1694" providerId="AD"/>
      </p:ext>
    </p:extLst>
  </p:cmAuthor>
  <p:cmAuthor id="3" name="Le Gall Anne" initials="LGA" lastIdx="2" clrIdx="2">
    <p:extLst>
      <p:ext uri="{19B8F6BF-5375-455C-9EA6-DF929625EA0E}">
        <p15:presenceInfo xmlns:p15="http://schemas.microsoft.com/office/powerpoint/2012/main" userId="S-1-5-21-2572193977-2468941482-3664578700-2469" providerId="AD"/>
      </p:ext>
    </p:extLst>
  </p:cmAuthor>
  <p:cmAuthor id="4" name="Boucher Anne-Sophie" initials="BA" lastIdx="7" clrIdx="3">
    <p:extLst>
      <p:ext uri="{19B8F6BF-5375-455C-9EA6-DF929625EA0E}">
        <p15:presenceInfo xmlns:p15="http://schemas.microsoft.com/office/powerpoint/2012/main" userId="S-1-5-21-2572193977-2468941482-3664578700-158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A82"/>
    <a:srgbClr val="58B3B3"/>
    <a:srgbClr val="009999"/>
    <a:srgbClr val="E9E9E9"/>
    <a:srgbClr val="01898D"/>
    <a:srgbClr val="05616F"/>
    <a:srgbClr val="3BA976"/>
    <a:srgbClr val="BACA2A"/>
    <a:srgbClr val="C1CC27"/>
    <a:srgbClr val="01A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6405" autoAdjust="0"/>
  </p:normalViewPr>
  <p:slideViewPr>
    <p:cSldViewPr>
      <p:cViewPr varScale="1">
        <p:scale>
          <a:sx n="114" d="100"/>
          <a:sy n="114" d="100"/>
        </p:scale>
        <p:origin x="24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2634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 alt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 alt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0F0B46-F8C8-4D1C-A0A9-18F39E224A90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99652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F0B46-F8C8-4D1C-A0A9-18F39E224A90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284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F0B46-F8C8-4D1C-A0A9-18F39E224A90}" type="slidenum">
              <a:rPr lang="fr-FR" altLang="fr-FR" smtClean="0"/>
              <a:pPr/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0062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C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/>
          <p:cNvGrpSpPr/>
          <p:nvPr userDrawn="1"/>
        </p:nvGrpSpPr>
        <p:grpSpPr>
          <a:xfrm>
            <a:off x="-252537" y="116633"/>
            <a:ext cx="1728193" cy="1545694"/>
            <a:chOff x="251519" y="243664"/>
            <a:chExt cx="2160240" cy="1932117"/>
          </a:xfrm>
        </p:grpSpPr>
        <p:sp>
          <p:nvSpPr>
            <p:cNvPr id="15" name="Hexagone 14"/>
            <p:cNvSpPr/>
            <p:nvPr/>
          </p:nvSpPr>
          <p:spPr>
            <a:xfrm rot="5400000">
              <a:off x="178126" y="317057"/>
              <a:ext cx="1443541" cy="1296755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" name="Hexagone 15"/>
            <p:cNvSpPr/>
            <p:nvPr/>
          </p:nvSpPr>
          <p:spPr>
            <a:xfrm rot="16200000">
              <a:off x="1605044" y="751773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Hexagone 16"/>
            <p:cNvSpPr/>
            <p:nvPr/>
          </p:nvSpPr>
          <p:spPr>
            <a:xfrm rot="16200000">
              <a:off x="1232649" y="1490385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pic>
        <p:nvPicPr>
          <p:cNvPr id="29" name="Image 28">
            <a:extLst>
              <a:ext uri="{FF2B5EF4-FFF2-40B4-BE49-F238E27FC236}">
                <a16:creationId xmlns:a16="http://schemas.microsoft.com/office/drawing/2014/main" id="{E3637C36-6217-C744-B19E-D9144D2A99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7944" y="6042504"/>
            <a:ext cx="884158" cy="635816"/>
          </a:xfrm>
          <a:prstGeom prst="rect">
            <a:avLst/>
          </a:prstGeom>
        </p:spPr>
      </p:pic>
      <p:grpSp>
        <p:nvGrpSpPr>
          <p:cNvPr id="30" name="Groupe 29">
            <a:extLst>
              <a:ext uri="{FF2B5EF4-FFF2-40B4-BE49-F238E27FC236}">
                <a16:creationId xmlns:a16="http://schemas.microsoft.com/office/drawing/2014/main" id="{A58A1F94-9271-6743-B170-0C192AC55479}"/>
              </a:ext>
            </a:extLst>
          </p:cNvPr>
          <p:cNvGrpSpPr/>
          <p:nvPr userDrawn="1"/>
        </p:nvGrpSpPr>
        <p:grpSpPr>
          <a:xfrm>
            <a:off x="10200456" y="5229200"/>
            <a:ext cx="2044566" cy="1866806"/>
            <a:chOff x="2030007" y="2020300"/>
            <a:chExt cx="2786069" cy="2543842"/>
          </a:xfrm>
        </p:grpSpPr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E8E829D4-15C4-0C44-BE8D-F6343828C61F}"/>
                </a:ext>
              </a:extLst>
            </p:cNvPr>
            <p:cNvSpPr/>
            <p:nvPr/>
          </p:nvSpPr>
          <p:spPr>
            <a:xfrm rot="16200000">
              <a:off x="2798100" y="2634665"/>
              <a:ext cx="2032830" cy="1826124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2" name="Hexagone 31">
              <a:extLst>
                <a:ext uri="{FF2B5EF4-FFF2-40B4-BE49-F238E27FC236}">
                  <a16:creationId xmlns:a16="http://schemas.microsoft.com/office/drawing/2014/main" id="{BCDB50DE-F74A-6A45-AABC-C25F06420763}"/>
                </a:ext>
              </a:extLst>
            </p:cNvPr>
            <p:cNvSpPr/>
            <p:nvPr/>
          </p:nvSpPr>
          <p:spPr>
            <a:xfrm rot="16200000">
              <a:off x="1986794" y="3590939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" name="Hexagone 32">
              <a:extLst>
                <a:ext uri="{FF2B5EF4-FFF2-40B4-BE49-F238E27FC236}">
                  <a16:creationId xmlns:a16="http://schemas.microsoft.com/office/drawing/2014/main" id="{F41E84C9-51B5-C442-B7D9-5DE3E7AA154A}"/>
                </a:ext>
              </a:extLst>
            </p:cNvPr>
            <p:cNvSpPr/>
            <p:nvPr/>
          </p:nvSpPr>
          <p:spPr>
            <a:xfrm rot="5400000">
              <a:off x="4130680" y="2057014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sp>
        <p:nvSpPr>
          <p:cNvPr id="34" name="Titre 1">
            <a:extLst>
              <a:ext uri="{FF2B5EF4-FFF2-40B4-BE49-F238E27FC236}">
                <a16:creationId xmlns:a16="http://schemas.microsoft.com/office/drawing/2014/main" id="{FABB2EE7-1013-9048-A4A2-72F8DFAC6A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94657"/>
            <a:ext cx="10515600" cy="86772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>
                <a:solidFill>
                  <a:srgbClr val="037A8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5" name="Espace réservé du texte 14">
            <a:extLst>
              <a:ext uri="{FF2B5EF4-FFF2-40B4-BE49-F238E27FC236}">
                <a16:creationId xmlns:a16="http://schemas.microsoft.com/office/drawing/2014/main" id="{15410D2E-5525-2F4A-B017-3A4125A9E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686" y="1825625"/>
            <a:ext cx="100306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199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ERT SOMBRE">
    <p:bg bwMode="gray">
      <p:bgPr>
        <a:gradFill>
          <a:gsLst>
            <a:gs pos="0">
              <a:srgbClr val="037A82"/>
            </a:gs>
            <a:gs pos="100000">
              <a:srgbClr val="05616F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7944" y="6030312"/>
            <a:ext cx="889403" cy="639587"/>
          </a:xfrm>
          <a:prstGeom prst="rect">
            <a:avLst/>
          </a:prstGeom>
        </p:spPr>
      </p:pic>
      <p:grpSp>
        <p:nvGrpSpPr>
          <p:cNvPr id="11" name="Groupe 10">
            <a:extLst>
              <a:ext uri="{FF2B5EF4-FFF2-40B4-BE49-F238E27FC236}">
                <a16:creationId xmlns:a16="http://schemas.microsoft.com/office/drawing/2014/main" id="{EF846C77-E4D5-7E45-B2CC-D4D02D85C51A}"/>
              </a:ext>
            </a:extLst>
          </p:cNvPr>
          <p:cNvGrpSpPr/>
          <p:nvPr userDrawn="1"/>
        </p:nvGrpSpPr>
        <p:grpSpPr>
          <a:xfrm>
            <a:off x="-311251" y="175347"/>
            <a:ext cx="1786907" cy="1486980"/>
            <a:chOff x="178127" y="317056"/>
            <a:chExt cx="2233632" cy="1858725"/>
          </a:xfrm>
        </p:grpSpPr>
        <p:sp>
          <p:nvSpPr>
            <p:cNvPr id="13" name="Hexagone 12">
              <a:extLst>
                <a:ext uri="{FF2B5EF4-FFF2-40B4-BE49-F238E27FC236}">
                  <a16:creationId xmlns:a16="http://schemas.microsoft.com/office/drawing/2014/main" id="{C28A7453-DAE9-E447-BE0E-6280577D7AA5}"/>
                </a:ext>
              </a:extLst>
            </p:cNvPr>
            <p:cNvSpPr/>
            <p:nvPr/>
          </p:nvSpPr>
          <p:spPr>
            <a:xfrm rot="12600000">
              <a:off x="178127" y="317056"/>
              <a:ext cx="1443540" cy="1296756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" name="Hexagone 14">
              <a:extLst>
                <a:ext uri="{FF2B5EF4-FFF2-40B4-BE49-F238E27FC236}">
                  <a16:creationId xmlns:a16="http://schemas.microsoft.com/office/drawing/2014/main" id="{217EF111-903E-C24A-8591-476EF32E2408}"/>
                </a:ext>
              </a:extLst>
            </p:cNvPr>
            <p:cNvSpPr/>
            <p:nvPr/>
          </p:nvSpPr>
          <p:spPr>
            <a:xfrm rot="5400000">
              <a:off x="1605044" y="751773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" name="Hexagone 15">
              <a:extLst>
                <a:ext uri="{FF2B5EF4-FFF2-40B4-BE49-F238E27FC236}">
                  <a16:creationId xmlns:a16="http://schemas.microsoft.com/office/drawing/2014/main" id="{95496312-0EE5-C241-9B6D-A2B30C7639FE}"/>
                </a:ext>
              </a:extLst>
            </p:cNvPr>
            <p:cNvSpPr/>
            <p:nvPr/>
          </p:nvSpPr>
          <p:spPr>
            <a:xfrm rot="5400000">
              <a:off x="1232650" y="1490385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32E88F92-212A-2D45-8669-41670465FF0D}"/>
              </a:ext>
            </a:extLst>
          </p:cNvPr>
          <p:cNvGrpSpPr/>
          <p:nvPr userDrawn="1"/>
        </p:nvGrpSpPr>
        <p:grpSpPr>
          <a:xfrm>
            <a:off x="10200456" y="5229200"/>
            <a:ext cx="2044566" cy="1866806"/>
            <a:chOff x="2030007" y="2020300"/>
            <a:chExt cx="2786069" cy="2543842"/>
          </a:xfrm>
        </p:grpSpPr>
        <p:sp>
          <p:nvSpPr>
            <p:cNvPr id="25" name="Hexagone 24">
              <a:extLst>
                <a:ext uri="{FF2B5EF4-FFF2-40B4-BE49-F238E27FC236}">
                  <a16:creationId xmlns:a16="http://schemas.microsoft.com/office/drawing/2014/main" id="{D5A2AB29-21E5-E748-888D-3BA32FBD959A}"/>
                </a:ext>
              </a:extLst>
            </p:cNvPr>
            <p:cNvSpPr/>
            <p:nvPr/>
          </p:nvSpPr>
          <p:spPr>
            <a:xfrm rot="5400000">
              <a:off x="2798100" y="2634665"/>
              <a:ext cx="2032830" cy="1826124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" name="Hexagone 25">
              <a:extLst>
                <a:ext uri="{FF2B5EF4-FFF2-40B4-BE49-F238E27FC236}">
                  <a16:creationId xmlns:a16="http://schemas.microsoft.com/office/drawing/2014/main" id="{2EF0C8CB-4730-3443-897E-E7BF0FDB3B07}"/>
                </a:ext>
              </a:extLst>
            </p:cNvPr>
            <p:cNvSpPr/>
            <p:nvPr/>
          </p:nvSpPr>
          <p:spPr>
            <a:xfrm rot="16200000">
              <a:off x="1986794" y="3590939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Hexagone 26">
              <a:extLst>
                <a:ext uri="{FF2B5EF4-FFF2-40B4-BE49-F238E27FC236}">
                  <a16:creationId xmlns:a16="http://schemas.microsoft.com/office/drawing/2014/main" id="{049EFE1A-4AF4-414D-A172-46053A6257F3}"/>
                </a:ext>
              </a:extLst>
            </p:cNvPr>
            <p:cNvSpPr/>
            <p:nvPr/>
          </p:nvSpPr>
          <p:spPr>
            <a:xfrm rot="5400000">
              <a:off x="4130680" y="2057014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sp>
        <p:nvSpPr>
          <p:cNvPr id="12" name="Hexagone 12">
            <a:extLst>
              <a:ext uri="{FF2B5EF4-FFF2-40B4-BE49-F238E27FC236}">
                <a16:creationId xmlns:a16="http://schemas.microsoft.com/office/drawing/2014/main" id="{BE3B4261-EABF-AD4E-B52C-47CD314B5DB5}"/>
              </a:ext>
            </a:extLst>
          </p:cNvPr>
          <p:cNvSpPr/>
          <p:nvPr userDrawn="1"/>
        </p:nvSpPr>
        <p:spPr>
          <a:xfrm rot="8100000">
            <a:off x="3969817" y="1611171"/>
            <a:ext cx="4187628" cy="3635658"/>
          </a:xfrm>
          <a:custGeom>
            <a:avLst/>
            <a:gdLst>
              <a:gd name="connsiteX0" fmla="*/ 0 w 3265814"/>
              <a:gd name="connsiteY0" fmla="*/ 1392659 h 2785317"/>
              <a:gd name="connsiteX1" fmla="*/ 796573 w 3265814"/>
              <a:gd name="connsiteY1" fmla="*/ 1 h 2785317"/>
              <a:gd name="connsiteX2" fmla="*/ 2469241 w 3265814"/>
              <a:gd name="connsiteY2" fmla="*/ 1 h 2785317"/>
              <a:gd name="connsiteX3" fmla="*/ 3265814 w 3265814"/>
              <a:gd name="connsiteY3" fmla="*/ 1392659 h 2785317"/>
              <a:gd name="connsiteX4" fmla="*/ 2469241 w 3265814"/>
              <a:gd name="connsiteY4" fmla="*/ 2785316 h 2785317"/>
              <a:gd name="connsiteX5" fmla="*/ 796573 w 3265814"/>
              <a:gd name="connsiteY5" fmla="*/ 2785316 h 2785317"/>
              <a:gd name="connsiteX6" fmla="*/ 0 w 3265814"/>
              <a:gd name="connsiteY6" fmla="*/ 1392659 h 2785317"/>
              <a:gd name="connsiteX0" fmla="*/ 0 w 3345078"/>
              <a:gd name="connsiteY0" fmla="*/ 1345500 h 2785315"/>
              <a:gd name="connsiteX1" fmla="*/ 875837 w 3345078"/>
              <a:gd name="connsiteY1" fmla="*/ 0 h 2785315"/>
              <a:gd name="connsiteX2" fmla="*/ 2548505 w 3345078"/>
              <a:gd name="connsiteY2" fmla="*/ 0 h 2785315"/>
              <a:gd name="connsiteX3" fmla="*/ 3345078 w 3345078"/>
              <a:gd name="connsiteY3" fmla="*/ 1392658 h 2785315"/>
              <a:gd name="connsiteX4" fmla="*/ 2548505 w 3345078"/>
              <a:gd name="connsiteY4" fmla="*/ 2785315 h 2785315"/>
              <a:gd name="connsiteX5" fmla="*/ 875837 w 3345078"/>
              <a:gd name="connsiteY5" fmla="*/ 2785315 h 2785315"/>
              <a:gd name="connsiteX6" fmla="*/ 0 w 3345078"/>
              <a:gd name="connsiteY6" fmla="*/ 1345500 h 2785315"/>
              <a:gd name="connsiteX0" fmla="*/ 0 w 3345078"/>
              <a:gd name="connsiteY0" fmla="*/ 1442632 h 2882447"/>
              <a:gd name="connsiteX1" fmla="*/ 843183 w 3345078"/>
              <a:gd name="connsiteY1" fmla="*/ 0 h 2882447"/>
              <a:gd name="connsiteX2" fmla="*/ 2548505 w 3345078"/>
              <a:gd name="connsiteY2" fmla="*/ 97132 h 2882447"/>
              <a:gd name="connsiteX3" fmla="*/ 3345078 w 3345078"/>
              <a:gd name="connsiteY3" fmla="*/ 1489790 h 2882447"/>
              <a:gd name="connsiteX4" fmla="*/ 2548505 w 3345078"/>
              <a:gd name="connsiteY4" fmla="*/ 2882447 h 2882447"/>
              <a:gd name="connsiteX5" fmla="*/ 875837 w 3345078"/>
              <a:gd name="connsiteY5" fmla="*/ 2882447 h 2882447"/>
              <a:gd name="connsiteX6" fmla="*/ 0 w 3345078"/>
              <a:gd name="connsiteY6" fmla="*/ 1442632 h 2882447"/>
              <a:gd name="connsiteX0" fmla="*/ 0 w 3345078"/>
              <a:gd name="connsiteY0" fmla="*/ 1442632 h 2882447"/>
              <a:gd name="connsiteX1" fmla="*/ 843183 w 3345078"/>
              <a:gd name="connsiteY1" fmla="*/ 0 h 2882447"/>
              <a:gd name="connsiteX2" fmla="*/ 2516503 w 3345078"/>
              <a:gd name="connsiteY2" fmla="*/ 11216 h 2882447"/>
              <a:gd name="connsiteX3" fmla="*/ 3345078 w 3345078"/>
              <a:gd name="connsiteY3" fmla="*/ 1489790 h 2882447"/>
              <a:gd name="connsiteX4" fmla="*/ 2548505 w 3345078"/>
              <a:gd name="connsiteY4" fmla="*/ 2882447 h 2882447"/>
              <a:gd name="connsiteX5" fmla="*/ 875837 w 3345078"/>
              <a:gd name="connsiteY5" fmla="*/ 2882447 h 2882447"/>
              <a:gd name="connsiteX6" fmla="*/ 0 w 3345078"/>
              <a:gd name="connsiteY6" fmla="*/ 1442632 h 2882447"/>
              <a:gd name="connsiteX0" fmla="*/ 0 w 2993487"/>
              <a:gd name="connsiteY0" fmla="*/ 1442632 h 2882447"/>
              <a:gd name="connsiteX1" fmla="*/ 843183 w 2993487"/>
              <a:gd name="connsiteY1" fmla="*/ 0 h 2882447"/>
              <a:gd name="connsiteX2" fmla="*/ 2516503 w 2993487"/>
              <a:gd name="connsiteY2" fmla="*/ 11216 h 2882447"/>
              <a:gd name="connsiteX3" fmla="*/ 2993487 w 2993487"/>
              <a:gd name="connsiteY3" fmla="*/ 1442708 h 2882447"/>
              <a:gd name="connsiteX4" fmla="*/ 2548505 w 2993487"/>
              <a:gd name="connsiteY4" fmla="*/ 2882447 h 2882447"/>
              <a:gd name="connsiteX5" fmla="*/ 875837 w 2993487"/>
              <a:gd name="connsiteY5" fmla="*/ 2882447 h 2882447"/>
              <a:gd name="connsiteX6" fmla="*/ 0 w 2993487"/>
              <a:gd name="connsiteY6" fmla="*/ 1442632 h 2882447"/>
              <a:gd name="connsiteX0" fmla="*/ 0 w 3338115"/>
              <a:gd name="connsiteY0" fmla="*/ 1442632 h 2882447"/>
              <a:gd name="connsiteX1" fmla="*/ 843183 w 3338115"/>
              <a:gd name="connsiteY1" fmla="*/ 0 h 2882447"/>
              <a:gd name="connsiteX2" fmla="*/ 2516503 w 3338115"/>
              <a:gd name="connsiteY2" fmla="*/ 11216 h 2882447"/>
              <a:gd name="connsiteX3" fmla="*/ 3338115 w 3338115"/>
              <a:gd name="connsiteY3" fmla="*/ 1447433 h 2882447"/>
              <a:gd name="connsiteX4" fmla="*/ 2548505 w 3338115"/>
              <a:gd name="connsiteY4" fmla="*/ 2882447 h 2882447"/>
              <a:gd name="connsiteX5" fmla="*/ 875837 w 3338115"/>
              <a:gd name="connsiteY5" fmla="*/ 2882447 h 2882447"/>
              <a:gd name="connsiteX6" fmla="*/ 0 w 3338115"/>
              <a:gd name="connsiteY6" fmla="*/ 1442632 h 2882447"/>
              <a:gd name="connsiteX0" fmla="*/ 0 w 3338115"/>
              <a:gd name="connsiteY0" fmla="*/ 1442632 h 2882447"/>
              <a:gd name="connsiteX1" fmla="*/ 843183 w 3338115"/>
              <a:gd name="connsiteY1" fmla="*/ 0 h 2882447"/>
              <a:gd name="connsiteX2" fmla="*/ 2516503 w 3338115"/>
              <a:gd name="connsiteY2" fmla="*/ 11216 h 2882447"/>
              <a:gd name="connsiteX3" fmla="*/ 3338115 w 3338115"/>
              <a:gd name="connsiteY3" fmla="*/ 1447433 h 2882447"/>
              <a:gd name="connsiteX4" fmla="*/ 2424096 w 3338115"/>
              <a:gd name="connsiteY4" fmla="*/ 2484557 h 2882447"/>
              <a:gd name="connsiteX5" fmla="*/ 875837 w 3338115"/>
              <a:gd name="connsiteY5" fmla="*/ 2882447 h 2882447"/>
              <a:gd name="connsiteX6" fmla="*/ 0 w 3338115"/>
              <a:gd name="connsiteY6" fmla="*/ 1442632 h 2882447"/>
              <a:gd name="connsiteX0" fmla="*/ 0 w 3338115"/>
              <a:gd name="connsiteY0" fmla="*/ 1442632 h 2896270"/>
              <a:gd name="connsiteX1" fmla="*/ 843183 w 3338115"/>
              <a:gd name="connsiteY1" fmla="*/ 0 h 2896270"/>
              <a:gd name="connsiteX2" fmla="*/ 2516503 w 3338115"/>
              <a:gd name="connsiteY2" fmla="*/ 11216 h 2896270"/>
              <a:gd name="connsiteX3" fmla="*/ 3338115 w 3338115"/>
              <a:gd name="connsiteY3" fmla="*/ 1447433 h 2896270"/>
              <a:gd name="connsiteX4" fmla="*/ 2504295 w 3338115"/>
              <a:gd name="connsiteY4" fmla="*/ 2896270 h 2896270"/>
              <a:gd name="connsiteX5" fmla="*/ 875837 w 3338115"/>
              <a:gd name="connsiteY5" fmla="*/ 2882447 h 2896270"/>
              <a:gd name="connsiteX6" fmla="*/ 0 w 3338115"/>
              <a:gd name="connsiteY6" fmla="*/ 1442632 h 2896270"/>
              <a:gd name="connsiteX0" fmla="*/ 0 w 3338115"/>
              <a:gd name="connsiteY0" fmla="*/ 1442632 h 2896270"/>
              <a:gd name="connsiteX1" fmla="*/ 843183 w 3338115"/>
              <a:gd name="connsiteY1" fmla="*/ 0 h 2896270"/>
              <a:gd name="connsiteX2" fmla="*/ 2516503 w 3338115"/>
              <a:gd name="connsiteY2" fmla="*/ 11216 h 2896270"/>
              <a:gd name="connsiteX3" fmla="*/ 3338115 w 3338115"/>
              <a:gd name="connsiteY3" fmla="*/ 1447433 h 2896270"/>
              <a:gd name="connsiteX4" fmla="*/ 2504295 w 3338115"/>
              <a:gd name="connsiteY4" fmla="*/ 2896270 h 2896270"/>
              <a:gd name="connsiteX5" fmla="*/ 1001296 w 3338115"/>
              <a:gd name="connsiteY5" fmla="*/ 2717607 h 2896270"/>
              <a:gd name="connsiteX6" fmla="*/ 0 w 3338115"/>
              <a:gd name="connsiteY6" fmla="*/ 1442632 h 2896270"/>
              <a:gd name="connsiteX0" fmla="*/ 0 w 3338115"/>
              <a:gd name="connsiteY0" fmla="*/ 1442632 h 2898121"/>
              <a:gd name="connsiteX1" fmla="*/ 843183 w 3338115"/>
              <a:gd name="connsiteY1" fmla="*/ 0 h 2898121"/>
              <a:gd name="connsiteX2" fmla="*/ 2516503 w 3338115"/>
              <a:gd name="connsiteY2" fmla="*/ 11216 h 2898121"/>
              <a:gd name="connsiteX3" fmla="*/ 3338115 w 3338115"/>
              <a:gd name="connsiteY3" fmla="*/ 1447433 h 2898121"/>
              <a:gd name="connsiteX4" fmla="*/ 2504295 w 3338115"/>
              <a:gd name="connsiteY4" fmla="*/ 2896270 h 2898121"/>
              <a:gd name="connsiteX5" fmla="*/ 838487 w 3338115"/>
              <a:gd name="connsiteY5" fmla="*/ 2898121 h 2898121"/>
              <a:gd name="connsiteX6" fmla="*/ 0 w 3338115"/>
              <a:gd name="connsiteY6" fmla="*/ 1442632 h 289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8115" h="2898121">
                <a:moveTo>
                  <a:pt x="0" y="1442632"/>
                </a:moveTo>
                <a:lnTo>
                  <a:pt x="843183" y="0"/>
                </a:lnTo>
                <a:lnTo>
                  <a:pt x="2516503" y="11216"/>
                </a:lnTo>
                <a:lnTo>
                  <a:pt x="3338115" y="1447433"/>
                </a:lnTo>
                <a:lnTo>
                  <a:pt x="2504295" y="2896270"/>
                </a:lnTo>
                <a:lnTo>
                  <a:pt x="838487" y="2898121"/>
                </a:lnTo>
                <a:lnTo>
                  <a:pt x="0" y="1442632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  <a:alpha val="70000"/>
                </a:schemeClr>
              </a:gs>
              <a:gs pos="94000">
                <a:schemeClr val="bg1">
                  <a:lumMod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0" cap="rnd">
            <a:gradFill flip="none" rotWithShape="1">
              <a:gsLst>
                <a:gs pos="0">
                  <a:schemeClr val="bg1">
                    <a:lumMod val="85000"/>
                    <a:alpha val="70000"/>
                  </a:schemeClr>
                </a:gs>
                <a:gs pos="94000">
                  <a:schemeClr val="bg1">
                    <a:lumMod val="5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14" name="Hexagone 12">
            <a:extLst>
              <a:ext uri="{FF2B5EF4-FFF2-40B4-BE49-F238E27FC236}">
                <a16:creationId xmlns:a16="http://schemas.microsoft.com/office/drawing/2014/main" id="{64A740BD-6F59-6B4A-BB04-FC7CFB6BC630}"/>
              </a:ext>
            </a:extLst>
          </p:cNvPr>
          <p:cNvSpPr/>
          <p:nvPr userDrawn="1"/>
        </p:nvSpPr>
        <p:spPr>
          <a:xfrm rot="5400000">
            <a:off x="4002186" y="1611171"/>
            <a:ext cx="4187628" cy="3635658"/>
          </a:xfrm>
          <a:custGeom>
            <a:avLst/>
            <a:gdLst>
              <a:gd name="connsiteX0" fmla="*/ 0 w 3265814"/>
              <a:gd name="connsiteY0" fmla="*/ 1392659 h 2785317"/>
              <a:gd name="connsiteX1" fmla="*/ 796573 w 3265814"/>
              <a:gd name="connsiteY1" fmla="*/ 1 h 2785317"/>
              <a:gd name="connsiteX2" fmla="*/ 2469241 w 3265814"/>
              <a:gd name="connsiteY2" fmla="*/ 1 h 2785317"/>
              <a:gd name="connsiteX3" fmla="*/ 3265814 w 3265814"/>
              <a:gd name="connsiteY3" fmla="*/ 1392659 h 2785317"/>
              <a:gd name="connsiteX4" fmla="*/ 2469241 w 3265814"/>
              <a:gd name="connsiteY4" fmla="*/ 2785316 h 2785317"/>
              <a:gd name="connsiteX5" fmla="*/ 796573 w 3265814"/>
              <a:gd name="connsiteY5" fmla="*/ 2785316 h 2785317"/>
              <a:gd name="connsiteX6" fmla="*/ 0 w 3265814"/>
              <a:gd name="connsiteY6" fmla="*/ 1392659 h 2785317"/>
              <a:gd name="connsiteX0" fmla="*/ 0 w 3345078"/>
              <a:gd name="connsiteY0" fmla="*/ 1345500 h 2785315"/>
              <a:gd name="connsiteX1" fmla="*/ 875837 w 3345078"/>
              <a:gd name="connsiteY1" fmla="*/ 0 h 2785315"/>
              <a:gd name="connsiteX2" fmla="*/ 2548505 w 3345078"/>
              <a:gd name="connsiteY2" fmla="*/ 0 h 2785315"/>
              <a:gd name="connsiteX3" fmla="*/ 3345078 w 3345078"/>
              <a:gd name="connsiteY3" fmla="*/ 1392658 h 2785315"/>
              <a:gd name="connsiteX4" fmla="*/ 2548505 w 3345078"/>
              <a:gd name="connsiteY4" fmla="*/ 2785315 h 2785315"/>
              <a:gd name="connsiteX5" fmla="*/ 875837 w 3345078"/>
              <a:gd name="connsiteY5" fmla="*/ 2785315 h 2785315"/>
              <a:gd name="connsiteX6" fmla="*/ 0 w 3345078"/>
              <a:gd name="connsiteY6" fmla="*/ 1345500 h 2785315"/>
              <a:gd name="connsiteX0" fmla="*/ 0 w 3345078"/>
              <a:gd name="connsiteY0" fmla="*/ 1442632 h 2882447"/>
              <a:gd name="connsiteX1" fmla="*/ 843183 w 3345078"/>
              <a:gd name="connsiteY1" fmla="*/ 0 h 2882447"/>
              <a:gd name="connsiteX2" fmla="*/ 2548505 w 3345078"/>
              <a:gd name="connsiteY2" fmla="*/ 97132 h 2882447"/>
              <a:gd name="connsiteX3" fmla="*/ 3345078 w 3345078"/>
              <a:gd name="connsiteY3" fmla="*/ 1489790 h 2882447"/>
              <a:gd name="connsiteX4" fmla="*/ 2548505 w 3345078"/>
              <a:gd name="connsiteY4" fmla="*/ 2882447 h 2882447"/>
              <a:gd name="connsiteX5" fmla="*/ 875837 w 3345078"/>
              <a:gd name="connsiteY5" fmla="*/ 2882447 h 2882447"/>
              <a:gd name="connsiteX6" fmla="*/ 0 w 3345078"/>
              <a:gd name="connsiteY6" fmla="*/ 1442632 h 2882447"/>
              <a:gd name="connsiteX0" fmla="*/ 0 w 3345078"/>
              <a:gd name="connsiteY0" fmla="*/ 1442632 h 2882447"/>
              <a:gd name="connsiteX1" fmla="*/ 843183 w 3345078"/>
              <a:gd name="connsiteY1" fmla="*/ 0 h 2882447"/>
              <a:gd name="connsiteX2" fmla="*/ 2516503 w 3345078"/>
              <a:gd name="connsiteY2" fmla="*/ 11216 h 2882447"/>
              <a:gd name="connsiteX3" fmla="*/ 3345078 w 3345078"/>
              <a:gd name="connsiteY3" fmla="*/ 1489790 h 2882447"/>
              <a:gd name="connsiteX4" fmla="*/ 2548505 w 3345078"/>
              <a:gd name="connsiteY4" fmla="*/ 2882447 h 2882447"/>
              <a:gd name="connsiteX5" fmla="*/ 875837 w 3345078"/>
              <a:gd name="connsiteY5" fmla="*/ 2882447 h 2882447"/>
              <a:gd name="connsiteX6" fmla="*/ 0 w 3345078"/>
              <a:gd name="connsiteY6" fmla="*/ 1442632 h 2882447"/>
              <a:gd name="connsiteX0" fmla="*/ 0 w 2993487"/>
              <a:gd name="connsiteY0" fmla="*/ 1442632 h 2882447"/>
              <a:gd name="connsiteX1" fmla="*/ 843183 w 2993487"/>
              <a:gd name="connsiteY1" fmla="*/ 0 h 2882447"/>
              <a:gd name="connsiteX2" fmla="*/ 2516503 w 2993487"/>
              <a:gd name="connsiteY2" fmla="*/ 11216 h 2882447"/>
              <a:gd name="connsiteX3" fmla="*/ 2993487 w 2993487"/>
              <a:gd name="connsiteY3" fmla="*/ 1442708 h 2882447"/>
              <a:gd name="connsiteX4" fmla="*/ 2548505 w 2993487"/>
              <a:gd name="connsiteY4" fmla="*/ 2882447 h 2882447"/>
              <a:gd name="connsiteX5" fmla="*/ 875837 w 2993487"/>
              <a:gd name="connsiteY5" fmla="*/ 2882447 h 2882447"/>
              <a:gd name="connsiteX6" fmla="*/ 0 w 2993487"/>
              <a:gd name="connsiteY6" fmla="*/ 1442632 h 2882447"/>
              <a:gd name="connsiteX0" fmla="*/ 0 w 3338115"/>
              <a:gd name="connsiteY0" fmla="*/ 1442632 h 2882447"/>
              <a:gd name="connsiteX1" fmla="*/ 843183 w 3338115"/>
              <a:gd name="connsiteY1" fmla="*/ 0 h 2882447"/>
              <a:gd name="connsiteX2" fmla="*/ 2516503 w 3338115"/>
              <a:gd name="connsiteY2" fmla="*/ 11216 h 2882447"/>
              <a:gd name="connsiteX3" fmla="*/ 3338115 w 3338115"/>
              <a:gd name="connsiteY3" fmla="*/ 1447433 h 2882447"/>
              <a:gd name="connsiteX4" fmla="*/ 2548505 w 3338115"/>
              <a:gd name="connsiteY4" fmla="*/ 2882447 h 2882447"/>
              <a:gd name="connsiteX5" fmla="*/ 875837 w 3338115"/>
              <a:gd name="connsiteY5" fmla="*/ 2882447 h 2882447"/>
              <a:gd name="connsiteX6" fmla="*/ 0 w 3338115"/>
              <a:gd name="connsiteY6" fmla="*/ 1442632 h 2882447"/>
              <a:gd name="connsiteX0" fmla="*/ 0 w 3338115"/>
              <a:gd name="connsiteY0" fmla="*/ 1442632 h 2882447"/>
              <a:gd name="connsiteX1" fmla="*/ 843183 w 3338115"/>
              <a:gd name="connsiteY1" fmla="*/ 0 h 2882447"/>
              <a:gd name="connsiteX2" fmla="*/ 2516503 w 3338115"/>
              <a:gd name="connsiteY2" fmla="*/ 11216 h 2882447"/>
              <a:gd name="connsiteX3" fmla="*/ 3338115 w 3338115"/>
              <a:gd name="connsiteY3" fmla="*/ 1447433 h 2882447"/>
              <a:gd name="connsiteX4" fmla="*/ 2424096 w 3338115"/>
              <a:gd name="connsiteY4" fmla="*/ 2484557 h 2882447"/>
              <a:gd name="connsiteX5" fmla="*/ 875837 w 3338115"/>
              <a:gd name="connsiteY5" fmla="*/ 2882447 h 2882447"/>
              <a:gd name="connsiteX6" fmla="*/ 0 w 3338115"/>
              <a:gd name="connsiteY6" fmla="*/ 1442632 h 2882447"/>
              <a:gd name="connsiteX0" fmla="*/ 0 w 3338115"/>
              <a:gd name="connsiteY0" fmla="*/ 1442632 h 2896270"/>
              <a:gd name="connsiteX1" fmla="*/ 843183 w 3338115"/>
              <a:gd name="connsiteY1" fmla="*/ 0 h 2896270"/>
              <a:gd name="connsiteX2" fmla="*/ 2516503 w 3338115"/>
              <a:gd name="connsiteY2" fmla="*/ 11216 h 2896270"/>
              <a:gd name="connsiteX3" fmla="*/ 3338115 w 3338115"/>
              <a:gd name="connsiteY3" fmla="*/ 1447433 h 2896270"/>
              <a:gd name="connsiteX4" fmla="*/ 2504295 w 3338115"/>
              <a:gd name="connsiteY4" fmla="*/ 2896270 h 2896270"/>
              <a:gd name="connsiteX5" fmla="*/ 875837 w 3338115"/>
              <a:gd name="connsiteY5" fmla="*/ 2882447 h 2896270"/>
              <a:gd name="connsiteX6" fmla="*/ 0 w 3338115"/>
              <a:gd name="connsiteY6" fmla="*/ 1442632 h 2896270"/>
              <a:gd name="connsiteX0" fmla="*/ 0 w 3338115"/>
              <a:gd name="connsiteY0" fmla="*/ 1442632 h 2896270"/>
              <a:gd name="connsiteX1" fmla="*/ 843183 w 3338115"/>
              <a:gd name="connsiteY1" fmla="*/ 0 h 2896270"/>
              <a:gd name="connsiteX2" fmla="*/ 2516503 w 3338115"/>
              <a:gd name="connsiteY2" fmla="*/ 11216 h 2896270"/>
              <a:gd name="connsiteX3" fmla="*/ 3338115 w 3338115"/>
              <a:gd name="connsiteY3" fmla="*/ 1447433 h 2896270"/>
              <a:gd name="connsiteX4" fmla="*/ 2504295 w 3338115"/>
              <a:gd name="connsiteY4" fmla="*/ 2896270 h 2896270"/>
              <a:gd name="connsiteX5" fmla="*/ 1001296 w 3338115"/>
              <a:gd name="connsiteY5" fmla="*/ 2717607 h 2896270"/>
              <a:gd name="connsiteX6" fmla="*/ 0 w 3338115"/>
              <a:gd name="connsiteY6" fmla="*/ 1442632 h 2896270"/>
              <a:gd name="connsiteX0" fmla="*/ 0 w 3338115"/>
              <a:gd name="connsiteY0" fmla="*/ 1442632 h 2898121"/>
              <a:gd name="connsiteX1" fmla="*/ 843183 w 3338115"/>
              <a:gd name="connsiteY1" fmla="*/ 0 h 2898121"/>
              <a:gd name="connsiteX2" fmla="*/ 2516503 w 3338115"/>
              <a:gd name="connsiteY2" fmla="*/ 11216 h 2898121"/>
              <a:gd name="connsiteX3" fmla="*/ 3338115 w 3338115"/>
              <a:gd name="connsiteY3" fmla="*/ 1447433 h 2898121"/>
              <a:gd name="connsiteX4" fmla="*/ 2504295 w 3338115"/>
              <a:gd name="connsiteY4" fmla="*/ 2896270 h 2898121"/>
              <a:gd name="connsiteX5" fmla="*/ 838487 w 3338115"/>
              <a:gd name="connsiteY5" fmla="*/ 2898121 h 2898121"/>
              <a:gd name="connsiteX6" fmla="*/ 0 w 3338115"/>
              <a:gd name="connsiteY6" fmla="*/ 1442632 h 289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8115" h="2898121">
                <a:moveTo>
                  <a:pt x="0" y="1442632"/>
                </a:moveTo>
                <a:lnTo>
                  <a:pt x="843183" y="0"/>
                </a:lnTo>
                <a:lnTo>
                  <a:pt x="2516503" y="11216"/>
                </a:lnTo>
                <a:lnTo>
                  <a:pt x="3338115" y="1447433"/>
                </a:lnTo>
                <a:lnTo>
                  <a:pt x="2504295" y="2896270"/>
                </a:lnTo>
                <a:lnTo>
                  <a:pt x="838487" y="2898121"/>
                </a:lnTo>
                <a:lnTo>
                  <a:pt x="0" y="1442632"/>
                </a:lnTo>
                <a:close/>
              </a:path>
            </a:pathLst>
          </a:custGeom>
          <a:gradFill flip="none" rotWithShape="1">
            <a:gsLst>
              <a:gs pos="0">
                <a:srgbClr val="01A9AF"/>
              </a:gs>
              <a:gs pos="94000">
                <a:srgbClr val="037A82"/>
              </a:gs>
            </a:gsLst>
            <a:path path="circle">
              <a:fillToRect r="100000" b="100000"/>
            </a:path>
            <a:tileRect l="-100000" t="-100000"/>
          </a:gradFill>
          <a:ln w="254000" cap="rnd">
            <a:gradFill flip="none" rotWithShape="1">
              <a:gsLst>
                <a:gs pos="0">
                  <a:srgbClr val="01A9AF"/>
                </a:gs>
                <a:gs pos="94000">
                  <a:srgbClr val="037A82"/>
                </a:gs>
              </a:gsLst>
              <a:path path="circle">
                <a:fillToRect r="100000" b="100000"/>
              </a:path>
              <a:tileRect l="-100000" t="-100000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17" name="Hexagone 12">
            <a:extLst>
              <a:ext uri="{FF2B5EF4-FFF2-40B4-BE49-F238E27FC236}">
                <a16:creationId xmlns:a16="http://schemas.microsoft.com/office/drawing/2014/main" id="{3CBAC872-3427-9649-9CBD-128431213E68}"/>
              </a:ext>
            </a:extLst>
          </p:cNvPr>
          <p:cNvSpPr/>
          <p:nvPr userDrawn="1"/>
        </p:nvSpPr>
        <p:spPr>
          <a:xfrm rot="5400000">
            <a:off x="4468007" y="2015592"/>
            <a:ext cx="3255986" cy="2826818"/>
          </a:xfrm>
          <a:custGeom>
            <a:avLst/>
            <a:gdLst>
              <a:gd name="connsiteX0" fmla="*/ 0 w 3265814"/>
              <a:gd name="connsiteY0" fmla="*/ 1392659 h 2785317"/>
              <a:gd name="connsiteX1" fmla="*/ 796573 w 3265814"/>
              <a:gd name="connsiteY1" fmla="*/ 1 h 2785317"/>
              <a:gd name="connsiteX2" fmla="*/ 2469241 w 3265814"/>
              <a:gd name="connsiteY2" fmla="*/ 1 h 2785317"/>
              <a:gd name="connsiteX3" fmla="*/ 3265814 w 3265814"/>
              <a:gd name="connsiteY3" fmla="*/ 1392659 h 2785317"/>
              <a:gd name="connsiteX4" fmla="*/ 2469241 w 3265814"/>
              <a:gd name="connsiteY4" fmla="*/ 2785316 h 2785317"/>
              <a:gd name="connsiteX5" fmla="*/ 796573 w 3265814"/>
              <a:gd name="connsiteY5" fmla="*/ 2785316 h 2785317"/>
              <a:gd name="connsiteX6" fmla="*/ 0 w 3265814"/>
              <a:gd name="connsiteY6" fmla="*/ 1392659 h 2785317"/>
              <a:gd name="connsiteX0" fmla="*/ 0 w 3345078"/>
              <a:gd name="connsiteY0" fmla="*/ 1345500 h 2785315"/>
              <a:gd name="connsiteX1" fmla="*/ 875837 w 3345078"/>
              <a:gd name="connsiteY1" fmla="*/ 0 h 2785315"/>
              <a:gd name="connsiteX2" fmla="*/ 2548505 w 3345078"/>
              <a:gd name="connsiteY2" fmla="*/ 0 h 2785315"/>
              <a:gd name="connsiteX3" fmla="*/ 3345078 w 3345078"/>
              <a:gd name="connsiteY3" fmla="*/ 1392658 h 2785315"/>
              <a:gd name="connsiteX4" fmla="*/ 2548505 w 3345078"/>
              <a:gd name="connsiteY4" fmla="*/ 2785315 h 2785315"/>
              <a:gd name="connsiteX5" fmla="*/ 875837 w 3345078"/>
              <a:gd name="connsiteY5" fmla="*/ 2785315 h 2785315"/>
              <a:gd name="connsiteX6" fmla="*/ 0 w 3345078"/>
              <a:gd name="connsiteY6" fmla="*/ 1345500 h 2785315"/>
              <a:gd name="connsiteX0" fmla="*/ 0 w 3345078"/>
              <a:gd name="connsiteY0" fmla="*/ 1442632 h 2882447"/>
              <a:gd name="connsiteX1" fmla="*/ 843183 w 3345078"/>
              <a:gd name="connsiteY1" fmla="*/ 0 h 2882447"/>
              <a:gd name="connsiteX2" fmla="*/ 2548505 w 3345078"/>
              <a:gd name="connsiteY2" fmla="*/ 97132 h 2882447"/>
              <a:gd name="connsiteX3" fmla="*/ 3345078 w 3345078"/>
              <a:gd name="connsiteY3" fmla="*/ 1489790 h 2882447"/>
              <a:gd name="connsiteX4" fmla="*/ 2548505 w 3345078"/>
              <a:gd name="connsiteY4" fmla="*/ 2882447 h 2882447"/>
              <a:gd name="connsiteX5" fmla="*/ 875837 w 3345078"/>
              <a:gd name="connsiteY5" fmla="*/ 2882447 h 2882447"/>
              <a:gd name="connsiteX6" fmla="*/ 0 w 3345078"/>
              <a:gd name="connsiteY6" fmla="*/ 1442632 h 2882447"/>
              <a:gd name="connsiteX0" fmla="*/ 0 w 3345078"/>
              <a:gd name="connsiteY0" fmla="*/ 1442632 h 2882447"/>
              <a:gd name="connsiteX1" fmla="*/ 843183 w 3345078"/>
              <a:gd name="connsiteY1" fmla="*/ 0 h 2882447"/>
              <a:gd name="connsiteX2" fmla="*/ 2516503 w 3345078"/>
              <a:gd name="connsiteY2" fmla="*/ 11216 h 2882447"/>
              <a:gd name="connsiteX3" fmla="*/ 3345078 w 3345078"/>
              <a:gd name="connsiteY3" fmla="*/ 1489790 h 2882447"/>
              <a:gd name="connsiteX4" fmla="*/ 2548505 w 3345078"/>
              <a:gd name="connsiteY4" fmla="*/ 2882447 h 2882447"/>
              <a:gd name="connsiteX5" fmla="*/ 875837 w 3345078"/>
              <a:gd name="connsiteY5" fmla="*/ 2882447 h 2882447"/>
              <a:gd name="connsiteX6" fmla="*/ 0 w 3345078"/>
              <a:gd name="connsiteY6" fmla="*/ 1442632 h 2882447"/>
              <a:gd name="connsiteX0" fmla="*/ 0 w 2993487"/>
              <a:gd name="connsiteY0" fmla="*/ 1442632 h 2882447"/>
              <a:gd name="connsiteX1" fmla="*/ 843183 w 2993487"/>
              <a:gd name="connsiteY1" fmla="*/ 0 h 2882447"/>
              <a:gd name="connsiteX2" fmla="*/ 2516503 w 2993487"/>
              <a:gd name="connsiteY2" fmla="*/ 11216 h 2882447"/>
              <a:gd name="connsiteX3" fmla="*/ 2993487 w 2993487"/>
              <a:gd name="connsiteY3" fmla="*/ 1442708 h 2882447"/>
              <a:gd name="connsiteX4" fmla="*/ 2548505 w 2993487"/>
              <a:gd name="connsiteY4" fmla="*/ 2882447 h 2882447"/>
              <a:gd name="connsiteX5" fmla="*/ 875837 w 2993487"/>
              <a:gd name="connsiteY5" fmla="*/ 2882447 h 2882447"/>
              <a:gd name="connsiteX6" fmla="*/ 0 w 2993487"/>
              <a:gd name="connsiteY6" fmla="*/ 1442632 h 2882447"/>
              <a:gd name="connsiteX0" fmla="*/ 0 w 3338115"/>
              <a:gd name="connsiteY0" fmla="*/ 1442632 h 2882447"/>
              <a:gd name="connsiteX1" fmla="*/ 843183 w 3338115"/>
              <a:gd name="connsiteY1" fmla="*/ 0 h 2882447"/>
              <a:gd name="connsiteX2" fmla="*/ 2516503 w 3338115"/>
              <a:gd name="connsiteY2" fmla="*/ 11216 h 2882447"/>
              <a:gd name="connsiteX3" fmla="*/ 3338115 w 3338115"/>
              <a:gd name="connsiteY3" fmla="*/ 1447433 h 2882447"/>
              <a:gd name="connsiteX4" fmla="*/ 2548505 w 3338115"/>
              <a:gd name="connsiteY4" fmla="*/ 2882447 h 2882447"/>
              <a:gd name="connsiteX5" fmla="*/ 875837 w 3338115"/>
              <a:gd name="connsiteY5" fmla="*/ 2882447 h 2882447"/>
              <a:gd name="connsiteX6" fmla="*/ 0 w 3338115"/>
              <a:gd name="connsiteY6" fmla="*/ 1442632 h 2882447"/>
              <a:gd name="connsiteX0" fmla="*/ 0 w 3338115"/>
              <a:gd name="connsiteY0" fmla="*/ 1442632 h 2882447"/>
              <a:gd name="connsiteX1" fmla="*/ 843183 w 3338115"/>
              <a:gd name="connsiteY1" fmla="*/ 0 h 2882447"/>
              <a:gd name="connsiteX2" fmla="*/ 2516503 w 3338115"/>
              <a:gd name="connsiteY2" fmla="*/ 11216 h 2882447"/>
              <a:gd name="connsiteX3" fmla="*/ 3338115 w 3338115"/>
              <a:gd name="connsiteY3" fmla="*/ 1447433 h 2882447"/>
              <a:gd name="connsiteX4" fmla="*/ 2424096 w 3338115"/>
              <a:gd name="connsiteY4" fmla="*/ 2484557 h 2882447"/>
              <a:gd name="connsiteX5" fmla="*/ 875837 w 3338115"/>
              <a:gd name="connsiteY5" fmla="*/ 2882447 h 2882447"/>
              <a:gd name="connsiteX6" fmla="*/ 0 w 3338115"/>
              <a:gd name="connsiteY6" fmla="*/ 1442632 h 2882447"/>
              <a:gd name="connsiteX0" fmla="*/ 0 w 3338115"/>
              <a:gd name="connsiteY0" fmla="*/ 1442632 h 2896270"/>
              <a:gd name="connsiteX1" fmla="*/ 843183 w 3338115"/>
              <a:gd name="connsiteY1" fmla="*/ 0 h 2896270"/>
              <a:gd name="connsiteX2" fmla="*/ 2516503 w 3338115"/>
              <a:gd name="connsiteY2" fmla="*/ 11216 h 2896270"/>
              <a:gd name="connsiteX3" fmla="*/ 3338115 w 3338115"/>
              <a:gd name="connsiteY3" fmla="*/ 1447433 h 2896270"/>
              <a:gd name="connsiteX4" fmla="*/ 2504295 w 3338115"/>
              <a:gd name="connsiteY4" fmla="*/ 2896270 h 2896270"/>
              <a:gd name="connsiteX5" fmla="*/ 875837 w 3338115"/>
              <a:gd name="connsiteY5" fmla="*/ 2882447 h 2896270"/>
              <a:gd name="connsiteX6" fmla="*/ 0 w 3338115"/>
              <a:gd name="connsiteY6" fmla="*/ 1442632 h 2896270"/>
              <a:gd name="connsiteX0" fmla="*/ 0 w 3338115"/>
              <a:gd name="connsiteY0" fmla="*/ 1442632 h 2896270"/>
              <a:gd name="connsiteX1" fmla="*/ 843183 w 3338115"/>
              <a:gd name="connsiteY1" fmla="*/ 0 h 2896270"/>
              <a:gd name="connsiteX2" fmla="*/ 2516503 w 3338115"/>
              <a:gd name="connsiteY2" fmla="*/ 11216 h 2896270"/>
              <a:gd name="connsiteX3" fmla="*/ 3338115 w 3338115"/>
              <a:gd name="connsiteY3" fmla="*/ 1447433 h 2896270"/>
              <a:gd name="connsiteX4" fmla="*/ 2504295 w 3338115"/>
              <a:gd name="connsiteY4" fmla="*/ 2896270 h 2896270"/>
              <a:gd name="connsiteX5" fmla="*/ 1001296 w 3338115"/>
              <a:gd name="connsiteY5" fmla="*/ 2717607 h 2896270"/>
              <a:gd name="connsiteX6" fmla="*/ 0 w 3338115"/>
              <a:gd name="connsiteY6" fmla="*/ 1442632 h 2896270"/>
              <a:gd name="connsiteX0" fmla="*/ 0 w 3338115"/>
              <a:gd name="connsiteY0" fmla="*/ 1442632 h 2898121"/>
              <a:gd name="connsiteX1" fmla="*/ 843183 w 3338115"/>
              <a:gd name="connsiteY1" fmla="*/ 0 h 2898121"/>
              <a:gd name="connsiteX2" fmla="*/ 2516503 w 3338115"/>
              <a:gd name="connsiteY2" fmla="*/ 11216 h 2898121"/>
              <a:gd name="connsiteX3" fmla="*/ 3338115 w 3338115"/>
              <a:gd name="connsiteY3" fmla="*/ 1447433 h 2898121"/>
              <a:gd name="connsiteX4" fmla="*/ 2504295 w 3338115"/>
              <a:gd name="connsiteY4" fmla="*/ 2896270 h 2898121"/>
              <a:gd name="connsiteX5" fmla="*/ 838487 w 3338115"/>
              <a:gd name="connsiteY5" fmla="*/ 2898121 h 2898121"/>
              <a:gd name="connsiteX6" fmla="*/ 0 w 3338115"/>
              <a:gd name="connsiteY6" fmla="*/ 1442632 h 289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8115" h="2898121">
                <a:moveTo>
                  <a:pt x="0" y="1442632"/>
                </a:moveTo>
                <a:lnTo>
                  <a:pt x="843183" y="0"/>
                </a:lnTo>
                <a:lnTo>
                  <a:pt x="2516503" y="11216"/>
                </a:lnTo>
                <a:lnTo>
                  <a:pt x="3338115" y="1447433"/>
                </a:lnTo>
                <a:lnTo>
                  <a:pt x="2504295" y="2896270"/>
                </a:lnTo>
                <a:lnTo>
                  <a:pt x="838487" y="2898121"/>
                </a:lnTo>
                <a:lnTo>
                  <a:pt x="0" y="1442632"/>
                </a:lnTo>
                <a:close/>
              </a:path>
            </a:pathLst>
          </a:custGeom>
          <a:solidFill>
            <a:schemeClr val="bg1"/>
          </a:solidFill>
          <a:ln w="228600" cap="rnd">
            <a:solidFill>
              <a:schemeClr val="bg1"/>
            </a:solidFill>
            <a:round/>
          </a:ln>
          <a:effectLst>
            <a:outerShdw blurRad="304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endParaRPr lang="fr-FR" sz="2800" b="1" dirty="0">
              <a:solidFill>
                <a:srgbClr val="05616F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F36FD5F-68D4-9943-A143-D32B86845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7591" y="2483560"/>
            <a:ext cx="3056818" cy="1946970"/>
          </a:xfrm>
        </p:spPr>
        <p:txBody>
          <a:bodyPr anchor="ctr">
            <a:normAutofit/>
          </a:bodyPr>
          <a:lstStyle/>
          <a:p>
            <a:r>
              <a:rPr lang="fr-FR" sz="3200" b="1">
                <a:solidFill>
                  <a:srgbClr val="05616F"/>
                </a:solidFill>
              </a:rPr>
              <a:t>Modifiez le style du titre</a:t>
            </a:r>
            <a:endParaRPr lang="fr-FR" sz="3200" b="1" dirty="0">
              <a:solidFill>
                <a:srgbClr val="0561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36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IS CLAIR"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7944" y="6042504"/>
            <a:ext cx="884158" cy="635816"/>
          </a:xfrm>
          <a:prstGeom prst="rect">
            <a:avLst/>
          </a:prstGeom>
        </p:spPr>
      </p:pic>
      <p:grpSp>
        <p:nvGrpSpPr>
          <p:cNvPr id="19" name="Groupe 18">
            <a:extLst>
              <a:ext uri="{FF2B5EF4-FFF2-40B4-BE49-F238E27FC236}">
                <a16:creationId xmlns:a16="http://schemas.microsoft.com/office/drawing/2014/main" id="{39919E5B-05D0-854E-B2CF-0940C23F0C7D}"/>
              </a:ext>
            </a:extLst>
          </p:cNvPr>
          <p:cNvGrpSpPr/>
          <p:nvPr userDrawn="1"/>
        </p:nvGrpSpPr>
        <p:grpSpPr>
          <a:xfrm>
            <a:off x="-252537" y="116633"/>
            <a:ext cx="1728193" cy="1545694"/>
            <a:chOff x="251519" y="243664"/>
            <a:chExt cx="2160240" cy="1932117"/>
          </a:xfrm>
        </p:grpSpPr>
        <p:sp>
          <p:nvSpPr>
            <p:cNvPr id="20" name="Hexagone 19">
              <a:extLst>
                <a:ext uri="{FF2B5EF4-FFF2-40B4-BE49-F238E27FC236}">
                  <a16:creationId xmlns:a16="http://schemas.microsoft.com/office/drawing/2014/main" id="{81694056-AFEF-3041-929D-FDDA44B5061F}"/>
                </a:ext>
              </a:extLst>
            </p:cNvPr>
            <p:cNvSpPr/>
            <p:nvPr/>
          </p:nvSpPr>
          <p:spPr>
            <a:xfrm rot="5400000">
              <a:off x="178126" y="317057"/>
              <a:ext cx="1443541" cy="1296755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" name="Hexagone 20">
              <a:extLst>
                <a:ext uri="{FF2B5EF4-FFF2-40B4-BE49-F238E27FC236}">
                  <a16:creationId xmlns:a16="http://schemas.microsoft.com/office/drawing/2014/main" id="{16A3C3D3-F794-3446-A129-C9114657E4B2}"/>
                </a:ext>
              </a:extLst>
            </p:cNvPr>
            <p:cNvSpPr/>
            <p:nvPr/>
          </p:nvSpPr>
          <p:spPr>
            <a:xfrm rot="16200000">
              <a:off x="1605044" y="751773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Hexagone 22">
              <a:extLst>
                <a:ext uri="{FF2B5EF4-FFF2-40B4-BE49-F238E27FC236}">
                  <a16:creationId xmlns:a16="http://schemas.microsoft.com/office/drawing/2014/main" id="{88C37CCE-1A30-9841-8283-809BAF77DF1A}"/>
                </a:ext>
              </a:extLst>
            </p:cNvPr>
            <p:cNvSpPr/>
            <p:nvPr/>
          </p:nvSpPr>
          <p:spPr>
            <a:xfrm rot="16200000">
              <a:off x="1232649" y="1490385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2F344A55-EE2A-F943-95DD-986DE6E36FB9}"/>
              </a:ext>
            </a:extLst>
          </p:cNvPr>
          <p:cNvGrpSpPr/>
          <p:nvPr userDrawn="1"/>
        </p:nvGrpSpPr>
        <p:grpSpPr>
          <a:xfrm>
            <a:off x="10200456" y="5229200"/>
            <a:ext cx="2044566" cy="1866806"/>
            <a:chOff x="2030007" y="2020300"/>
            <a:chExt cx="2786069" cy="2543842"/>
          </a:xfrm>
        </p:grpSpPr>
        <p:sp>
          <p:nvSpPr>
            <p:cNvPr id="30" name="Hexagone 29">
              <a:extLst>
                <a:ext uri="{FF2B5EF4-FFF2-40B4-BE49-F238E27FC236}">
                  <a16:creationId xmlns:a16="http://schemas.microsoft.com/office/drawing/2014/main" id="{27E95A16-6DB0-FA4B-814B-EF5B398AA521}"/>
                </a:ext>
              </a:extLst>
            </p:cNvPr>
            <p:cNvSpPr/>
            <p:nvPr/>
          </p:nvSpPr>
          <p:spPr>
            <a:xfrm rot="16200000">
              <a:off x="2798100" y="2634665"/>
              <a:ext cx="2032830" cy="1826124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84C12282-E3F8-7749-8EC1-989552BA0E65}"/>
                </a:ext>
              </a:extLst>
            </p:cNvPr>
            <p:cNvSpPr/>
            <p:nvPr/>
          </p:nvSpPr>
          <p:spPr>
            <a:xfrm rot="16200000">
              <a:off x="1986794" y="3590939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2" name="Hexagone 31">
              <a:extLst>
                <a:ext uri="{FF2B5EF4-FFF2-40B4-BE49-F238E27FC236}">
                  <a16:creationId xmlns:a16="http://schemas.microsoft.com/office/drawing/2014/main" id="{8724AF2E-BF38-8841-8F20-64B412E91511}"/>
                </a:ext>
              </a:extLst>
            </p:cNvPr>
            <p:cNvSpPr/>
            <p:nvPr/>
          </p:nvSpPr>
          <p:spPr>
            <a:xfrm rot="5400000">
              <a:off x="4130680" y="2057014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A9AA89AD-840A-9A4B-9B24-7056F4CA12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93620"/>
            <a:ext cx="10515600" cy="86772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lang="fr-FR" sz="3200" b="1" kern="1200" dirty="0">
                <a:solidFill>
                  <a:srgbClr val="007A8C"/>
                </a:solidFill>
                <a:latin typeface="Inpi" pitchFamily="2" charset="77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88314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S FONCÉ"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0">
              <a:schemeClr val="bg1">
                <a:lumMod val="65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895E0D4C-BCAF-AD45-9C09-87666BAFD1A0}"/>
              </a:ext>
            </a:extLst>
          </p:cNvPr>
          <p:cNvGrpSpPr/>
          <p:nvPr userDrawn="1"/>
        </p:nvGrpSpPr>
        <p:grpSpPr>
          <a:xfrm>
            <a:off x="-252537" y="116633"/>
            <a:ext cx="1728193" cy="1545694"/>
            <a:chOff x="251519" y="243664"/>
            <a:chExt cx="2160240" cy="1932117"/>
          </a:xfrm>
        </p:grpSpPr>
        <p:sp>
          <p:nvSpPr>
            <p:cNvPr id="15" name="Hexagone 14">
              <a:extLst>
                <a:ext uri="{FF2B5EF4-FFF2-40B4-BE49-F238E27FC236}">
                  <a16:creationId xmlns:a16="http://schemas.microsoft.com/office/drawing/2014/main" id="{E1507A58-1B94-BB4D-B9D2-F8E670C1632E}"/>
                </a:ext>
              </a:extLst>
            </p:cNvPr>
            <p:cNvSpPr/>
            <p:nvPr/>
          </p:nvSpPr>
          <p:spPr>
            <a:xfrm rot="5400000">
              <a:off x="178126" y="317057"/>
              <a:ext cx="1443541" cy="1296755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6" name="Hexagone 15">
              <a:extLst>
                <a:ext uri="{FF2B5EF4-FFF2-40B4-BE49-F238E27FC236}">
                  <a16:creationId xmlns:a16="http://schemas.microsoft.com/office/drawing/2014/main" id="{2A91A822-09BA-0C44-836B-5D269093FC78}"/>
                </a:ext>
              </a:extLst>
            </p:cNvPr>
            <p:cNvSpPr/>
            <p:nvPr/>
          </p:nvSpPr>
          <p:spPr>
            <a:xfrm rot="16200000">
              <a:off x="1605044" y="751773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7" name="Hexagone 16">
              <a:extLst>
                <a:ext uri="{FF2B5EF4-FFF2-40B4-BE49-F238E27FC236}">
                  <a16:creationId xmlns:a16="http://schemas.microsoft.com/office/drawing/2014/main" id="{D2E4F2B7-8A86-1442-B50C-52F9288B1C9E}"/>
                </a:ext>
              </a:extLst>
            </p:cNvPr>
            <p:cNvSpPr/>
            <p:nvPr/>
          </p:nvSpPr>
          <p:spPr>
            <a:xfrm rot="16200000">
              <a:off x="1232649" y="1490385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pic>
        <p:nvPicPr>
          <p:cNvPr id="23" name="Image 22">
            <a:extLst>
              <a:ext uri="{FF2B5EF4-FFF2-40B4-BE49-F238E27FC236}">
                <a16:creationId xmlns:a16="http://schemas.microsoft.com/office/drawing/2014/main" id="{FD3C687F-1F09-654A-B132-74A2CE9433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7944" y="6042504"/>
            <a:ext cx="884158" cy="635816"/>
          </a:xfrm>
          <a:prstGeom prst="rect">
            <a:avLst/>
          </a:prstGeom>
        </p:spPr>
      </p:pic>
      <p:grpSp>
        <p:nvGrpSpPr>
          <p:cNvPr id="29" name="Groupe 28">
            <a:extLst>
              <a:ext uri="{FF2B5EF4-FFF2-40B4-BE49-F238E27FC236}">
                <a16:creationId xmlns:a16="http://schemas.microsoft.com/office/drawing/2014/main" id="{84702011-0062-C34E-BB7D-1983F27BED19}"/>
              </a:ext>
            </a:extLst>
          </p:cNvPr>
          <p:cNvGrpSpPr/>
          <p:nvPr userDrawn="1"/>
        </p:nvGrpSpPr>
        <p:grpSpPr>
          <a:xfrm>
            <a:off x="10200456" y="5229200"/>
            <a:ext cx="2044566" cy="1866806"/>
            <a:chOff x="2030007" y="2020300"/>
            <a:chExt cx="2786069" cy="2543842"/>
          </a:xfrm>
        </p:grpSpPr>
        <p:sp>
          <p:nvSpPr>
            <p:cNvPr id="30" name="Hexagone 29">
              <a:extLst>
                <a:ext uri="{FF2B5EF4-FFF2-40B4-BE49-F238E27FC236}">
                  <a16:creationId xmlns:a16="http://schemas.microsoft.com/office/drawing/2014/main" id="{EB26462E-70B4-F94C-9E25-DFFC32696835}"/>
                </a:ext>
              </a:extLst>
            </p:cNvPr>
            <p:cNvSpPr/>
            <p:nvPr/>
          </p:nvSpPr>
          <p:spPr>
            <a:xfrm rot="16200000">
              <a:off x="2798100" y="2634665"/>
              <a:ext cx="2032830" cy="1826124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2BFD0291-4E07-5D41-8D3C-5B076CA816FE}"/>
                </a:ext>
              </a:extLst>
            </p:cNvPr>
            <p:cNvSpPr/>
            <p:nvPr/>
          </p:nvSpPr>
          <p:spPr>
            <a:xfrm rot="16200000">
              <a:off x="1986794" y="3590939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2" name="Hexagone 31">
              <a:extLst>
                <a:ext uri="{FF2B5EF4-FFF2-40B4-BE49-F238E27FC236}">
                  <a16:creationId xmlns:a16="http://schemas.microsoft.com/office/drawing/2014/main" id="{E43C5B3B-ECDE-2E4B-84CC-6193916782CF}"/>
                </a:ext>
              </a:extLst>
            </p:cNvPr>
            <p:cNvSpPr/>
            <p:nvPr/>
          </p:nvSpPr>
          <p:spPr>
            <a:xfrm rot="5400000">
              <a:off x="4130680" y="2057014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sp>
        <p:nvSpPr>
          <p:cNvPr id="33" name="Titre 1">
            <a:extLst>
              <a:ext uri="{FF2B5EF4-FFF2-40B4-BE49-F238E27FC236}">
                <a16:creationId xmlns:a16="http://schemas.microsoft.com/office/drawing/2014/main" id="{7A4E9756-2B30-D445-B963-EEA9F18316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94657"/>
            <a:ext cx="10515600" cy="86772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>
                <a:solidFill>
                  <a:srgbClr val="05616F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9421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C V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F1DABDBE-E1A7-D944-BB6E-AC6736FBB6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7944" y="6042504"/>
            <a:ext cx="884158" cy="63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43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 FONCÉ VIDE">
    <p:bg bwMode="gray">
      <p:bgPr>
        <a:gradFill>
          <a:gsLst>
            <a:gs pos="0">
              <a:srgbClr val="037A82"/>
            </a:gs>
            <a:gs pos="100000">
              <a:srgbClr val="05616F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C698F946-CD27-F047-BE39-2FB3B8FFC7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7944" y="6030312"/>
            <a:ext cx="889403" cy="63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2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49635" y="1825625"/>
            <a:ext cx="9892731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90C6-4B8A-4D56-AFBC-AB8EFFE164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586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3">
            <a:extLst>
              <a:ext uri="{FF2B5EF4-FFF2-40B4-BE49-F238E27FC236}">
                <a16:creationId xmlns:a16="http://schemas.microsoft.com/office/drawing/2014/main" id="{C2772207-6893-F24A-BAF4-59CF99329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686" y="509545"/>
            <a:ext cx="10030628" cy="637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2DC6A2CA-CA2C-0C42-9952-F69875376C2D}"/>
              </a:ext>
            </a:extLst>
          </p:cNvPr>
          <p:cNvGrpSpPr/>
          <p:nvPr userDrawn="1"/>
        </p:nvGrpSpPr>
        <p:grpSpPr>
          <a:xfrm>
            <a:off x="-252537" y="116633"/>
            <a:ext cx="1728193" cy="1545694"/>
            <a:chOff x="251519" y="243664"/>
            <a:chExt cx="2160240" cy="1932117"/>
          </a:xfrm>
        </p:grpSpPr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32F10C2B-62FC-9247-BA15-2F4830575612}"/>
                </a:ext>
              </a:extLst>
            </p:cNvPr>
            <p:cNvSpPr/>
            <p:nvPr/>
          </p:nvSpPr>
          <p:spPr>
            <a:xfrm rot="5400000">
              <a:off x="178126" y="317057"/>
              <a:ext cx="1443541" cy="1296755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Hexagone 7">
              <a:extLst>
                <a:ext uri="{FF2B5EF4-FFF2-40B4-BE49-F238E27FC236}">
                  <a16:creationId xmlns:a16="http://schemas.microsoft.com/office/drawing/2014/main" id="{B8DED623-97CE-574B-9878-2DDC76A8C4B5}"/>
                </a:ext>
              </a:extLst>
            </p:cNvPr>
            <p:cNvSpPr/>
            <p:nvPr/>
          </p:nvSpPr>
          <p:spPr>
            <a:xfrm rot="16200000">
              <a:off x="1605044" y="751773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07A3A4BE-AB3A-8244-BD1B-AF38C1056FD8}"/>
                </a:ext>
              </a:extLst>
            </p:cNvPr>
            <p:cNvSpPr/>
            <p:nvPr/>
          </p:nvSpPr>
          <p:spPr>
            <a:xfrm rot="16200000">
              <a:off x="1232649" y="1490385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346D6923-23BA-BB40-8F1D-85B1085162A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7944" y="6042504"/>
            <a:ext cx="884158" cy="635816"/>
          </a:xfrm>
          <a:prstGeom prst="rect">
            <a:avLst/>
          </a:prstGeom>
        </p:spPr>
      </p:pic>
      <p:grpSp>
        <p:nvGrpSpPr>
          <p:cNvPr id="11" name="Groupe 10">
            <a:extLst>
              <a:ext uri="{FF2B5EF4-FFF2-40B4-BE49-F238E27FC236}">
                <a16:creationId xmlns:a16="http://schemas.microsoft.com/office/drawing/2014/main" id="{ECB17656-C313-494C-9B04-D1369167264E}"/>
              </a:ext>
            </a:extLst>
          </p:cNvPr>
          <p:cNvGrpSpPr/>
          <p:nvPr userDrawn="1"/>
        </p:nvGrpSpPr>
        <p:grpSpPr>
          <a:xfrm>
            <a:off x="10200456" y="5229200"/>
            <a:ext cx="2044566" cy="1866806"/>
            <a:chOff x="2030007" y="2020300"/>
            <a:chExt cx="2786069" cy="2543842"/>
          </a:xfrm>
        </p:grpSpPr>
        <p:sp>
          <p:nvSpPr>
            <p:cNvPr id="12" name="Hexagone 11">
              <a:extLst>
                <a:ext uri="{FF2B5EF4-FFF2-40B4-BE49-F238E27FC236}">
                  <a16:creationId xmlns:a16="http://schemas.microsoft.com/office/drawing/2014/main" id="{2840A360-4C17-4443-9621-B73FF66BD05C}"/>
                </a:ext>
              </a:extLst>
            </p:cNvPr>
            <p:cNvSpPr/>
            <p:nvPr/>
          </p:nvSpPr>
          <p:spPr>
            <a:xfrm rot="16200000">
              <a:off x="2798100" y="2634665"/>
              <a:ext cx="2032830" cy="1826124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" name="Hexagone 12">
              <a:extLst>
                <a:ext uri="{FF2B5EF4-FFF2-40B4-BE49-F238E27FC236}">
                  <a16:creationId xmlns:a16="http://schemas.microsoft.com/office/drawing/2014/main" id="{E3179550-F0DF-6148-BC91-9C3A33101AF7}"/>
                </a:ext>
              </a:extLst>
            </p:cNvPr>
            <p:cNvSpPr/>
            <p:nvPr/>
          </p:nvSpPr>
          <p:spPr>
            <a:xfrm rot="16200000">
              <a:off x="1986794" y="3590939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" name="Hexagone 13">
              <a:extLst>
                <a:ext uri="{FF2B5EF4-FFF2-40B4-BE49-F238E27FC236}">
                  <a16:creationId xmlns:a16="http://schemas.microsoft.com/office/drawing/2014/main" id="{55998FCE-E0BB-C243-BAF9-8EF4EFBB30C6}"/>
                </a:ext>
              </a:extLst>
            </p:cNvPr>
            <p:cNvSpPr/>
            <p:nvPr/>
          </p:nvSpPr>
          <p:spPr>
            <a:xfrm rot="5400000">
              <a:off x="4130680" y="2057014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19E79587-0A91-4044-BC15-A49FC5BAB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686" y="1825625"/>
            <a:ext cx="100306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9" r:id="rId2"/>
    <p:sldLayoutId id="2147483747" r:id="rId3"/>
    <p:sldLayoutId id="2147483692" r:id="rId4"/>
    <p:sldLayoutId id="2147483728" r:id="rId5"/>
    <p:sldLayoutId id="2147483748" r:id="rId6"/>
    <p:sldLayoutId id="2147483750" r:id="rId7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5616F"/>
          </a:solidFill>
          <a:latin typeface="Inpi" pitchFamily="2" charset="77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5616F"/>
          </a:solidFill>
          <a:latin typeface="Inpi" pitchFamily="2" charset="77"/>
          <a:ea typeface="+mn-ea"/>
          <a:cs typeface="+mn-cs"/>
        </a:defRPr>
      </a:lvl1pPr>
      <a:lvl2pPr marL="354013" indent="-352425" algn="l" rtl="0" eaLnBrk="1" fontAlgn="base" hangingPunct="1">
        <a:spcBef>
          <a:spcPts val="1200"/>
        </a:spcBef>
        <a:spcAft>
          <a:spcPct val="0"/>
        </a:spcAft>
        <a:buClr>
          <a:srgbClr val="58B3B3"/>
        </a:buClr>
        <a:buFont typeface="Arial" panose="020B0604020202020204" pitchFamily="34" charset="0"/>
        <a:buChar char="►"/>
        <a:defRPr sz="2200" kern="1200">
          <a:solidFill>
            <a:schemeClr val="tx2"/>
          </a:solidFill>
          <a:latin typeface="Inpi" pitchFamily="2" charset="77"/>
          <a:ea typeface="+mn-ea"/>
          <a:cs typeface="+mn-cs"/>
        </a:defRPr>
      </a:lvl2pPr>
      <a:lvl3pPr marL="355600" indent="9525" algn="l" rtl="0" eaLnBrk="1" fontAlgn="base" hangingPunct="1">
        <a:spcBef>
          <a:spcPts val="400"/>
        </a:spcBef>
        <a:spcAft>
          <a:spcPct val="0"/>
        </a:spcAft>
        <a:buClr>
          <a:srgbClr val="58B3B3"/>
        </a:buClr>
        <a:defRPr kern="1200">
          <a:solidFill>
            <a:schemeClr val="tx2"/>
          </a:solidFill>
          <a:latin typeface="Inpi" pitchFamily="2" charset="77"/>
          <a:ea typeface="+mn-ea"/>
          <a:cs typeface="+mn-cs"/>
        </a:defRPr>
      </a:lvl3pPr>
      <a:lvl4pPr marL="609600" indent="-242888" algn="l" rtl="0" eaLnBrk="1" fontAlgn="base" hangingPunct="1">
        <a:spcBef>
          <a:spcPts val="200"/>
        </a:spcBef>
        <a:spcAft>
          <a:spcPct val="0"/>
        </a:spcAft>
        <a:buClr>
          <a:srgbClr val="58B3B3"/>
        </a:buClr>
        <a:buFont typeface="Arial" panose="020B0604020202020204" pitchFamily="34" charset="0"/>
        <a:buChar char="●"/>
        <a:defRPr sz="1600" kern="1200">
          <a:solidFill>
            <a:schemeClr val="tx2"/>
          </a:solidFill>
          <a:latin typeface="Inpi" pitchFamily="2" charset="77"/>
          <a:ea typeface="+mn-ea"/>
          <a:cs typeface="+mn-cs"/>
        </a:defRPr>
      </a:lvl4pPr>
      <a:lvl5pPr marL="817563" indent="-206375" algn="l" rtl="0" eaLnBrk="1" fontAlgn="base" hangingPunct="1">
        <a:spcBef>
          <a:spcPct val="0"/>
        </a:spcBef>
        <a:spcAft>
          <a:spcPct val="0"/>
        </a:spcAft>
        <a:buClr>
          <a:srgbClr val="58B3B3"/>
        </a:buClr>
        <a:buChar char="»"/>
        <a:defRPr sz="1400" kern="1200">
          <a:solidFill>
            <a:schemeClr val="tx2"/>
          </a:solidFill>
          <a:latin typeface="Inpi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pi.fr/fr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www.linkedin.com/company/inpifranc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twitter.com/INPIFrance" TargetMode="External"/><Relationship Id="rId5" Type="http://schemas.openxmlformats.org/officeDocument/2006/relationships/hyperlink" Target="https://www.facebook.com/inpifr" TargetMode="External"/><Relationship Id="rId4" Type="http://schemas.openxmlformats.org/officeDocument/2006/relationships/hyperlink" Target="https://fr.wikipedia.org/wiki/Fichier:Republique-francaise-logo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943872" y="3632538"/>
            <a:ext cx="381642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6500" b="1" dirty="0">
              <a:solidFill>
                <a:srgbClr val="C1CC26"/>
              </a:solidFill>
              <a:latin typeface="Inpi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03712" y="3826325"/>
            <a:ext cx="1728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5000" dirty="0">
              <a:solidFill>
                <a:srgbClr val="C1CC26"/>
              </a:solidFill>
              <a:latin typeface="Inpi Thin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524000" y="2149233"/>
            <a:ext cx="9144000" cy="25401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lnSpc>
                <a:spcPts val="5700"/>
              </a:lnSpc>
            </a:pPr>
            <a:r>
              <a:rPr lang="fr-FR" sz="6600" b="1" dirty="0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The National Institute of </a:t>
            </a:r>
            <a:r>
              <a:rPr lang="fr-FR" sz="6600" b="1" dirty="0" err="1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Industrial</a:t>
            </a:r>
            <a:r>
              <a:rPr lang="fr-FR" sz="6600" b="1" dirty="0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 </a:t>
            </a:r>
            <a:r>
              <a:rPr lang="fr-FR" sz="6600" b="1" dirty="0" err="1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Property’s</a:t>
            </a:r>
            <a:r>
              <a:rPr lang="fr-FR" sz="6600" b="1" dirty="0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  PPH </a:t>
            </a:r>
            <a:r>
              <a:rPr lang="fr-FR" sz="6600" b="1" dirty="0" err="1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agreements</a:t>
            </a:r>
            <a:endParaRPr lang="fr-FR" sz="6600" b="1" dirty="0">
              <a:gradFill>
                <a:gsLst>
                  <a:gs pos="94690">
                    <a:srgbClr val="C1CC26"/>
                  </a:gs>
                  <a:gs pos="38000">
                    <a:srgbClr val="51B0B0"/>
                  </a:gs>
                  <a:gs pos="0">
                    <a:srgbClr val="05616F"/>
                  </a:gs>
                </a:gsLst>
                <a:lin ang="2400000" scaled="0"/>
              </a:gradFill>
              <a:latin typeface="Inpi" pitchFamily="2" charset="0"/>
            </a:endParaRPr>
          </a:p>
        </p:txBody>
      </p:sp>
      <p:sp>
        <p:nvSpPr>
          <p:cNvPr id="19" name="Hexagone 18"/>
          <p:cNvSpPr/>
          <p:nvPr/>
        </p:nvSpPr>
        <p:spPr>
          <a:xfrm rot="16200000" flipH="1">
            <a:off x="5991061" y="4722811"/>
            <a:ext cx="209878" cy="188536"/>
          </a:xfrm>
          <a:prstGeom prst="hexagon">
            <a:avLst/>
          </a:prstGeom>
          <a:solidFill>
            <a:srgbClr val="05616F"/>
          </a:solidFill>
          <a:ln w="158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C1CC26"/>
                </a:solidFill>
              </a:rPr>
              <a:t> 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6384032" y="4817078"/>
            <a:ext cx="1800200" cy="0"/>
          </a:xfrm>
          <a:prstGeom prst="line">
            <a:avLst/>
          </a:prstGeom>
          <a:ln w="25400">
            <a:solidFill>
              <a:srgbClr val="056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980197" y="4817078"/>
            <a:ext cx="1800200" cy="0"/>
          </a:xfrm>
          <a:prstGeom prst="line">
            <a:avLst/>
          </a:prstGeom>
          <a:ln w="25400">
            <a:solidFill>
              <a:srgbClr val="056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Hexagone 23"/>
          <p:cNvSpPr/>
          <p:nvPr/>
        </p:nvSpPr>
        <p:spPr>
          <a:xfrm rot="16200000" flipH="1">
            <a:off x="5991061" y="1804690"/>
            <a:ext cx="209878" cy="188536"/>
          </a:xfrm>
          <a:prstGeom prst="hexagon">
            <a:avLst/>
          </a:prstGeom>
          <a:solidFill>
            <a:srgbClr val="05616F"/>
          </a:solidFill>
          <a:ln w="158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</a:t>
            </a:r>
          </a:p>
        </p:txBody>
      </p:sp>
      <p:cxnSp>
        <p:nvCxnSpPr>
          <p:cNvPr id="25" name="Connecteur droit 24"/>
          <p:cNvCxnSpPr/>
          <p:nvPr/>
        </p:nvCxnSpPr>
        <p:spPr>
          <a:xfrm>
            <a:off x="6384032" y="1898957"/>
            <a:ext cx="1800200" cy="0"/>
          </a:xfrm>
          <a:prstGeom prst="line">
            <a:avLst/>
          </a:prstGeom>
          <a:ln w="25400">
            <a:solidFill>
              <a:srgbClr val="056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980197" y="1898957"/>
            <a:ext cx="1800200" cy="0"/>
          </a:xfrm>
          <a:prstGeom prst="line">
            <a:avLst/>
          </a:prstGeom>
          <a:ln w="25400">
            <a:solidFill>
              <a:srgbClr val="0561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798B2A8D-2C73-3247-9791-DC41ABBBE64D}"/>
              </a:ext>
            </a:extLst>
          </p:cNvPr>
          <p:cNvGrpSpPr/>
          <p:nvPr/>
        </p:nvGrpSpPr>
        <p:grpSpPr>
          <a:xfrm>
            <a:off x="9060051" y="5040191"/>
            <a:ext cx="2817841" cy="2229970"/>
            <a:chOff x="251519" y="-22357"/>
            <a:chExt cx="2160241" cy="1709562"/>
          </a:xfrm>
        </p:grpSpPr>
        <p:sp>
          <p:nvSpPr>
            <p:cNvPr id="30" name="Hexagone 29">
              <a:extLst>
                <a:ext uri="{FF2B5EF4-FFF2-40B4-BE49-F238E27FC236}">
                  <a16:creationId xmlns:a16="http://schemas.microsoft.com/office/drawing/2014/main" id="{E6DFDEEF-4AA2-4B4B-BE28-9EADCB64620C}"/>
                </a:ext>
              </a:extLst>
            </p:cNvPr>
            <p:cNvSpPr/>
            <p:nvPr/>
          </p:nvSpPr>
          <p:spPr>
            <a:xfrm rot="5400000">
              <a:off x="178126" y="317057"/>
              <a:ext cx="1443541" cy="1296755"/>
            </a:xfrm>
            <a:prstGeom prst="hexagon">
              <a:avLst>
                <a:gd name="adj" fmla="val 28162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24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2D48465A-D25C-A646-8BE1-05F9A01C38B7}"/>
                </a:ext>
              </a:extLst>
            </p:cNvPr>
            <p:cNvSpPr/>
            <p:nvPr/>
          </p:nvSpPr>
          <p:spPr>
            <a:xfrm rot="16200000">
              <a:off x="1605045" y="419946"/>
              <a:ext cx="849927" cy="763502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2" name="Hexagone 31">
              <a:extLst>
                <a:ext uri="{FF2B5EF4-FFF2-40B4-BE49-F238E27FC236}">
                  <a16:creationId xmlns:a16="http://schemas.microsoft.com/office/drawing/2014/main" id="{1D381EF6-25E1-3A4E-B902-B96EDCDF19B3}"/>
                </a:ext>
              </a:extLst>
            </p:cNvPr>
            <p:cNvSpPr/>
            <p:nvPr/>
          </p:nvSpPr>
          <p:spPr>
            <a:xfrm rot="16200000">
              <a:off x="1576429" y="-728"/>
              <a:ext cx="425414" cy="382156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03C1E242-DD64-B5EC-CE3B-A7723EE8A169}"/>
              </a:ext>
            </a:extLst>
          </p:cNvPr>
          <p:cNvGrpSpPr/>
          <p:nvPr/>
        </p:nvGrpSpPr>
        <p:grpSpPr>
          <a:xfrm>
            <a:off x="-11571" y="4474"/>
            <a:ext cx="3745876" cy="2584500"/>
            <a:chOff x="-283164" y="194426"/>
            <a:chExt cx="2871703" cy="1981355"/>
          </a:xfrm>
        </p:grpSpPr>
        <p:sp>
          <p:nvSpPr>
            <p:cNvPr id="34" name="Hexagone 21">
              <a:extLst>
                <a:ext uri="{FF2B5EF4-FFF2-40B4-BE49-F238E27FC236}">
                  <a16:creationId xmlns:a16="http://schemas.microsoft.com/office/drawing/2014/main" id="{DA595FD4-8D9E-82EE-6433-3A78A1F5610C}"/>
                </a:ext>
              </a:extLst>
            </p:cNvPr>
            <p:cNvSpPr/>
            <p:nvPr/>
          </p:nvSpPr>
          <p:spPr>
            <a:xfrm rot="5400000">
              <a:off x="-348465" y="259727"/>
              <a:ext cx="1933997" cy="1803395"/>
            </a:xfrm>
            <a:custGeom>
              <a:avLst/>
              <a:gdLst>
                <a:gd name="connsiteX0" fmla="*/ 0 w 4066747"/>
                <a:gd name="connsiteY0" fmla="*/ 1826610 h 3653219"/>
                <a:gd name="connsiteX1" fmla="*/ 1028820 w 4066747"/>
                <a:gd name="connsiteY1" fmla="*/ 1 h 3653219"/>
                <a:gd name="connsiteX2" fmla="*/ 3037927 w 4066747"/>
                <a:gd name="connsiteY2" fmla="*/ 1 h 3653219"/>
                <a:gd name="connsiteX3" fmla="*/ 4066747 w 4066747"/>
                <a:gd name="connsiteY3" fmla="*/ 1826610 h 3653219"/>
                <a:gd name="connsiteX4" fmla="*/ 3037927 w 4066747"/>
                <a:gd name="connsiteY4" fmla="*/ 3653218 h 3653219"/>
                <a:gd name="connsiteX5" fmla="*/ 1028820 w 4066747"/>
                <a:gd name="connsiteY5" fmla="*/ 3653218 h 3653219"/>
                <a:gd name="connsiteX6" fmla="*/ 0 w 4066747"/>
                <a:gd name="connsiteY6" fmla="*/ 1826610 h 3653219"/>
                <a:gd name="connsiteX0" fmla="*/ 0 w 4066747"/>
                <a:gd name="connsiteY0" fmla="*/ 1826609 h 3653217"/>
                <a:gd name="connsiteX1" fmla="*/ 1028820 w 4066747"/>
                <a:gd name="connsiteY1" fmla="*/ 0 h 3653217"/>
                <a:gd name="connsiteX2" fmla="*/ 3037927 w 4066747"/>
                <a:gd name="connsiteY2" fmla="*/ 0 h 3653217"/>
                <a:gd name="connsiteX3" fmla="*/ 4066747 w 4066747"/>
                <a:gd name="connsiteY3" fmla="*/ 1826609 h 3653217"/>
                <a:gd name="connsiteX4" fmla="*/ 3786072 w 4066747"/>
                <a:gd name="connsiteY4" fmla="*/ 2343963 h 3653217"/>
                <a:gd name="connsiteX5" fmla="*/ 1028820 w 4066747"/>
                <a:gd name="connsiteY5" fmla="*/ 3653217 h 3653217"/>
                <a:gd name="connsiteX6" fmla="*/ 0 w 4066747"/>
                <a:gd name="connsiteY6" fmla="*/ 1826609 h 3653217"/>
                <a:gd name="connsiteX0" fmla="*/ 1028820 w 4066747"/>
                <a:gd name="connsiteY0" fmla="*/ 3653217 h 3744657"/>
                <a:gd name="connsiteX1" fmla="*/ 0 w 4066747"/>
                <a:gd name="connsiteY1" fmla="*/ 1826609 h 3744657"/>
                <a:gd name="connsiteX2" fmla="*/ 1028820 w 4066747"/>
                <a:gd name="connsiteY2" fmla="*/ 0 h 3744657"/>
                <a:gd name="connsiteX3" fmla="*/ 3037927 w 4066747"/>
                <a:gd name="connsiteY3" fmla="*/ 0 h 3744657"/>
                <a:gd name="connsiteX4" fmla="*/ 4066747 w 4066747"/>
                <a:gd name="connsiteY4" fmla="*/ 1826609 h 3744657"/>
                <a:gd name="connsiteX5" fmla="*/ 3786072 w 4066747"/>
                <a:gd name="connsiteY5" fmla="*/ 2343963 h 3744657"/>
                <a:gd name="connsiteX6" fmla="*/ 1120260 w 4066747"/>
                <a:gd name="connsiteY6" fmla="*/ 3744657 h 3744657"/>
                <a:gd name="connsiteX0" fmla="*/ 1028820 w 4066747"/>
                <a:gd name="connsiteY0" fmla="*/ 3653217 h 3692702"/>
                <a:gd name="connsiteX1" fmla="*/ 0 w 4066747"/>
                <a:gd name="connsiteY1" fmla="*/ 1826609 h 3692702"/>
                <a:gd name="connsiteX2" fmla="*/ 1028820 w 4066747"/>
                <a:gd name="connsiteY2" fmla="*/ 0 h 3692702"/>
                <a:gd name="connsiteX3" fmla="*/ 3037927 w 4066747"/>
                <a:gd name="connsiteY3" fmla="*/ 0 h 3692702"/>
                <a:gd name="connsiteX4" fmla="*/ 4066747 w 4066747"/>
                <a:gd name="connsiteY4" fmla="*/ 1826609 h 3692702"/>
                <a:gd name="connsiteX5" fmla="*/ 3786072 w 4066747"/>
                <a:gd name="connsiteY5" fmla="*/ 2343963 h 3692702"/>
                <a:gd name="connsiteX6" fmla="*/ 2304822 w 4066747"/>
                <a:gd name="connsiteY6" fmla="*/ 3692702 h 3692702"/>
                <a:gd name="connsiteX0" fmla="*/ 1028820 w 4066747"/>
                <a:gd name="connsiteY0" fmla="*/ 3653217 h 3653217"/>
                <a:gd name="connsiteX1" fmla="*/ 0 w 4066747"/>
                <a:gd name="connsiteY1" fmla="*/ 1826609 h 3653217"/>
                <a:gd name="connsiteX2" fmla="*/ 1028820 w 4066747"/>
                <a:gd name="connsiteY2" fmla="*/ 0 h 3653217"/>
                <a:gd name="connsiteX3" fmla="*/ 3037927 w 4066747"/>
                <a:gd name="connsiteY3" fmla="*/ 0 h 3653217"/>
                <a:gd name="connsiteX4" fmla="*/ 4066747 w 4066747"/>
                <a:gd name="connsiteY4" fmla="*/ 1826609 h 3653217"/>
                <a:gd name="connsiteX5" fmla="*/ 3786072 w 4066747"/>
                <a:gd name="connsiteY5" fmla="*/ 2343963 h 3653217"/>
                <a:gd name="connsiteX0" fmla="*/ 1028820 w 4066747"/>
                <a:gd name="connsiteY0" fmla="*/ 3653220 h 3653220"/>
                <a:gd name="connsiteX1" fmla="*/ 0 w 4066747"/>
                <a:gd name="connsiteY1" fmla="*/ 1826612 h 3653220"/>
                <a:gd name="connsiteX2" fmla="*/ 1506800 w 4066747"/>
                <a:gd name="connsiteY2" fmla="*/ 0 h 3653220"/>
                <a:gd name="connsiteX3" fmla="*/ 3037927 w 4066747"/>
                <a:gd name="connsiteY3" fmla="*/ 3 h 3653220"/>
                <a:gd name="connsiteX4" fmla="*/ 4066747 w 4066747"/>
                <a:gd name="connsiteY4" fmla="*/ 1826612 h 3653220"/>
                <a:gd name="connsiteX5" fmla="*/ 3786072 w 4066747"/>
                <a:gd name="connsiteY5" fmla="*/ 2343966 h 3653220"/>
                <a:gd name="connsiteX0" fmla="*/ 0 w 3037927"/>
                <a:gd name="connsiteY0" fmla="*/ 3653220 h 3653220"/>
                <a:gd name="connsiteX1" fmla="*/ 477980 w 3037927"/>
                <a:gd name="connsiteY1" fmla="*/ 0 h 3653220"/>
                <a:gd name="connsiteX2" fmla="*/ 2009107 w 3037927"/>
                <a:gd name="connsiteY2" fmla="*/ 3 h 3653220"/>
                <a:gd name="connsiteX3" fmla="*/ 3037927 w 3037927"/>
                <a:gd name="connsiteY3" fmla="*/ 1826612 h 3653220"/>
                <a:gd name="connsiteX4" fmla="*/ 2757252 w 3037927"/>
                <a:gd name="connsiteY4" fmla="*/ 2343966 h 3653220"/>
                <a:gd name="connsiteX0" fmla="*/ 0 w 2559947"/>
                <a:gd name="connsiteY0" fmla="*/ 0 h 2343966"/>
                <a:gd name="connsiteX1" fmla="*/ 1531127 w 2559947"/>
                <a:gd name="connsiteY1" fmla="*/ 3 h 2343966"/>
                <a:gd name="connsiteX2" fmla="*/ 2559947 w 2559947"/>
                <a:gd name="connsiteY2" fmla="*/ 1826612 h 2343966"/>
                <a:gd name="connsiteX3" fmla="*/ 2279272 w 2559947"/>
                <a:gd name="connsiteY3" fmla="*/ 2343966 h 2343966"/>
                <a:gd name="connsiteX0" fmla="*/ 0 w 2510710"/>
                <a:gd name="connsiteY0" fmla="*/ 7031 h 2343963"/>
                <a:gd name="connsiteX1" fmla="*/ 1481890 w 2510710"/>
                <a:gd name="connsiteY1" fmla="*/ 0 h 2343963"/>
                <a:gd name="connsiteX2" fmla="*/ 2510710 w 2510710"/>
                <a:gd name="connsiteY2" fmla="*/ 1826609 h 2343963"/>
                <a:gd name="connsiteX3" fmla="*/ 2230035 w 2510710"/>
                <a:gd name="connsiteY3" fmla="*/ 2343963 h 2343963"/>
                <a:gd name="connsiteX0" fmla="*/ 22 w 2510732"/>
                <a:gd name="connsiteY0" fmla="*/ 7031 h 2343963"/>
                <a:gd name="connsiteX1" fmla="*/ 1481912 w 2510732"/>
                <a:gd name="connsiteY1" fmla="*/ 0 h 2343963"/>
                <a:gd name="connsiteX2" fmla="*/ 2510732 w 2510732"/>
                <a:gd name="connsiteY2" fmla="*/ 1826609 h 2343963"/>
                <a:gd name="connsiteX3" fmla="*/ 2230057 w 2510732"/>
                <a:gd name="connsiteY3" fmla="*/ 2343963 h 2343963"/>
                <a:gd name="connsiteX0" fmla="*/ 22 w 2510732"/>
                <a:gd name="connsiteY0" fmla="*/ 7031 h 2343963"/>
                <a:gd name="connsiteX1" fmla="*/ 1481912 w 2510732"/>
                <a:gd name="connsiteY1" fmla="*/ 0 h 2343963"/>
                <a:gd name="connsiteX2" fmla="*/ 2510732 w 2510732"/>
                <a:gd name="connsiteY2" fmla="*/ 1826609 h 2343963"/>
                <a:gd name="connsiteX3" fmla="*/ 2230057 w 2510732"/>
                <a:gd name="connsiteY3" fmla="*/ 2343963 h 2343963"/>
                <a:gd name="connsiteX0" fmla="*/ 23 w 2503699"/>
                <a:gd name="connsiteY0" fmla="*/ 0 h 2365067"/>
                <a:gd name="connsiteX1" fmla="*/ 1474879 w 2503699"/>
                <a:gd name="connsiteY1" fmla="*/ 21104 h 2365067"/>
                <a:gd name="connsiteX2" fmla="*/ 2503699 w 2503699"/>
                <a:gd name="connsiteY2" fmla="*/ 1847713 h 2365067"/>
                <a:gd name="connsiteX3" fmla="*/ 2223024 w 2503699"/>
                <a:gd name="connsiteY3" fmla="*/ 2365067 h 2365067"/>
                <a:gd name="connsiteX0" fmla="*/ 0 w 2503676"/>
                <a:gd name="connsiteY0" fmla="*/ 54238 h 2419305"/>
                <a:gd name="connsiteX1" fmla="*/ 1474856 w 2503676"/>
                <a:gd name="connsiteY1" fmla="*/ 75342 h 2419305"/>
                <a:gd name="connsiteX2" fmla="*/ 2503676 w 2503676"/>
                <a:gd name="connsiteY2" fmla="*/ 1901951 h 2419305"/>
                <a:gd name="connsiteX3" fmla="*/ 2223001 w 2503676"/>
                <a:gd name="connsiteY3" fmla="*/ 2419305 h 2419305"/>
                <a:gd name="connsiteX0" fmla="*/ 0 w 2522725"/>
                <a:gd name="connsiteY0" fmla="*/ 57113 h 2409480"/>
                <a:gd name="connsiteX1" fmla="*/ 1493905 w 2522725"/>
                <a:gd name="connsiteY1" fmla="*/ 65517 h 2409480"/>
                <a:gd name="connsiteX2" fmla="*/ 2522725 w 2522725"/>
                <a:gd name="connsiteY2" fmla="*/ 1892126 h 2409480"/>
                <a:gd name="connsiteX3" fmla="*/ 2242050 w 2522725"/>
                <a:gd name="connsiteY3" fmla="*/ 2409480 h 2409480"/>
                <a:gd name="connsiteX0" fmla="*/ 0 w 2522725"/>
                <a:gd name="connsiteY0" fmla="*/ 0 h 2352367"/>
                <a:gd name="connsiteX1" fmla="*/ 1493905 w 2522725"/>
                <a:gd name="connsiteY1" fmla="*/ 8404 h 2352367"/>
                <a:gd name="connsiteX2" fmla="*/ 2522725 w 2522725"/>
                <a:gd name="connsiteY2" fmla="*/ 1835013 h 2352367"/>
                <a:gd name="connsiteX3" fmla="*/ 2242050 w 2522725"/>
                <a:gd name="connsiteY3" fmla="*/ 2352367 h 235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2725" h="2352367">
                  <a:moveTo>
                    <a:pt x="0" y="0"/>
                  </a:moveTo>
                  <a:lnTo>
                    <a:pt x="1493905" y="8404"/>
                  </a:lnTo>
                  <a:lnTo>
                    <a:pt x="2522725" y="1835013"/>
                  </a:lnTo>
                  <a:lnTo>
                    <a:pt x="2242050" y="2352367"/>
                  </a:lnTo>
                </a:path>
              </a:pathLst>
            </a:custGeom>
            <a:noFill/>
            <a:ln w="15875" cap="rnd">
              <a:gradFill>
                <a:gsLst>
                  <a:gs pos="0">
                    <a:srgbClr val="58B3B3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5" name="Hexagone 34">
              <a:extLst>
                <a:ext uri="{FF2B5EF4-FFF2-40B4-BE49-F238E27FC236}">
                  <a16:creationId xmlns:a16="http://schemas.microsoft.com/office/drawing/2014/main" id="{318C1B8E-6104-B69E-B238-36026B5103B8}"/>
                </a:ext>
              </a:extLst>
            </p:cNvPr>
            <p:cNvSpPr/>
            <p:nvPr/>
          </p:nvSpPr>
          <p:spPr>
            <a:xfrm rot="16200000">
              <a:off x="1219805" y="1490385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58B3B3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  <p:sp>
          <p:nvSpPr>
            <p:cNvPr id="36" name="Hexagone 35">
              <a:extLst>
                <a:ext uri="{FF2B5EF4-FFF2-40B4-BE49-F238E27FC236}">
                  <a16:creationId xmlns:a16="http://schemas.microsoft.com/office/drawing/2014/main" id="{1DAF4752-60E8-76F6-D2D2-C7C9C9284F39}"/>
                </a:ext>
              </a:extLst>
            </p:cNvPr>
            <p:cNvSpPr/>
            <p:nvPr/>
          </p:nvSpPr>
          <p:spPr>
            <a:xfrm rot="16200000">
              <a:off x="1585164" y="601918"/>
              <a:ext cx="1057122" cy="949628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58B3B3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37" name="Graphique 110">
            <a:extLst>
              <a:ext uri="{FF2B5EF4-FFF2-40B4-BE49-F238E27FC236}">
                <a16:creationId xmlns:a16="http://schemas.microsoft.com/office/drawing/2014/main" id="{6448FC30-664F-E4EC-BCE8-2710C7FF5E01}"/>
              </a:ext>
            </a:extLst>
          </p:cNvPr>
          <p:cNvGrpSpPr/>
          <p:nvPr/>
        </p:nvGrpSpPr>
        <p:grpSpPr>
          <a:xfrm>
            <a:off x="517206" y="388069"/>
            <a:ext cx="1251986" cy="1100008"/>
            <a:chOff x="3515055" y="1165700"/>
            <a:chExt cx="5159796" cy="4533453"/>
          </a:xfrm>
        </p:grpSpPr>
        <p:grpSp>
          <p:nvGrpSpPr>
            <p:cNvPr id="38" name="Graphique 110">
              <a:extLst>
                <a:ext uri="{FF2B5EF4-FFF2-40B4-BE49-F238E27FC236}">
                  <a16:creationId xmlns:a16="http://schemas.microsoft.com/office/drawing/2014/main" id="{D0965FCF-EB02-820B-69F0-B5ED79C3B066}"/>
                </a:ext>
              </a:extLst>
            </p:cNvPr>
            <p:cNvGrpSpPr/>
            <p:nvPr/>
          </p:nvGrpSpPr>
          <p:grpSpPr>
            <a:xfrm>
              <a:off x="3517148" y="2196056"/>
              <a:ext cx="5157702" cy="1773968"/>
              <a:chOff x="3517148" y="2196056"/>
              <a:chExt cx="5157702" cy="1773968"/>
            </a:xfrm>
            <a:solidFill>
              <a:srgbClr val="000000"/>
            </a:solidFill>
          </p:grpSpPr>
          <p:sp>
            <p:nvSpPr>
              <p:cNvPr id="47" name="Forme libre 46">
                <a:extLst>
                  <a:ext uri="{FF2B5EF4-FFF2-40B4-BE49-F238E27FC236}">
                    <a16:creationId xmlns:a16="http://schemas.microsoft.com/office/drawing/2014/main" id="{BBB9E1EC-997A-9F26-29C8-5CE5FD5F4E7A}"/>
                  </a:ext>
                </a:extLst>
              </p:cNvPr>
              <p:cNvSpPr/>
              <p:nvPr/>
            </p:nvSpPr>
            <p:spPr>
              <a:xfrm>
                <a:off x="3517148" y="2363514"/>
                <a:ext cx="490267" cy="601287"/>
              </a:xfrm>
              <a:custGeom>
                <a:avLst/>
                <a:gdLst>
                  <a:gd name="connsiteX0" fmla="*/ 0 w 490267"/>
                  <a:gd name="connsiteY0" fmla="*/ 0 h 601287"/>
                  <a:gd name="connsiteX1" fmla="*/ 183755 w 490267"/>
                  <a:gd name="connsiteY1" fmla="*/ 0 h 601287"/>
                  <a:gd name="connsiteX2" fmla="*/ 397581 w 490267"/>
                  <a:gd name="connsiteY2" fmla="*/ 179548 h 601287"/>
                  <a:gd name="connsiteX3" fmla="*/ 301374 w 490267"/>
                  <a:gd name="connsiteY3" fmla="*/ 335011 h 601287"/>
                  <a:gd name="connsiteX4" fmla="*/ 490267 w 490267"/>
                  <a:gd name="connsiteY4" fmla="*/ 601287 h 601287"/>
                  <a:gd name="connsiteX5" fmla="*/ 344291 w 490267"/>
                  <a:gd name="connsiteY5" fmla="*/ 601287 h 601287"/>
                  <a:gd name="connsiteX6" fmla="*/ 184612 w 490267"/>
                  <a:gd name="connsiteY6" fmla="*/ 358240 h 601287"/>
                  <a:gd name="connsiteX7" fmla="*/ 121901 w 490267"/>
                  <a:gd name="connsiteY7" fmla="*/ 358240 h 601287"/>
                  <a:gd name="connsiteX8" fmla="*/ 121901 w 490267"/>
                  <a:gd name="connsiteY8" fmla="*/ 601287 h 601287"/>
                  <a:gd name="connsiteX9" fmla="*/ 0 w 490267"/>
                  <a:gd name="connsiteY9" fmla="*/ 601287 h 601287"/>
                  <a:gd name="connsiteX10" fmla="*/ 0 w 490267"/>
                  <a:gd name="connsiteY10" fmla="*/ 0 h 601287"/>
                  <a:gd name="connsiteX11" fmla="*/ 121901 w 490267"/>
                  <a:gd name="connsiteY11" fmla="*/ 103959 h 601287"/>
                  <a:gd name="connsiteX12" fmla="*/ 121901 w 490267"/>
                  <a:gd name="connsiteY12" fmla="*/ 254281 h 601287"/>
                  <a:gd name="connsiteX13" fmla="*/ 190607 w 490267"/>
                  <a:gd name="connsiteY13" fmla="*/ 254281 h 601287"/>
                  <a:gd name="connsiteX14" fmla="*/ 272159 w 490267"/>
                  <a:gd name="connsiteY14" fmla="*/ 177835 h 601287"/>
                  <a:gd name="connsiteX15" fmla="*/ 190607 w 490267"/>
                  <a:gd name="connsiteY15" fmla="*/ 103959 h 601287"/>
                  <a:gd name="connsiteX16" fmla="*/ 121901 w 490267"/>
                  <a:gd name="connsiteY16" fmla="*/ 103959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90267" h="601287">
                    <a:moveTo>
                      <a:pt x="0" y="0"/>
                    </a:moveTo>
                    <a:lnTo>
                      <a:pt x="183755" y="0"/>
                    </a:lnTo>
                    <a:cubicBezTo>
                      <a:pt x="315933" y="0"/>
                      <a:pt x="397581" y="67878"/>
                      <a:pt x="397581" y="179548"/>
                    </a:cubicBezTo>
                    <a:cubicBezTo>
                      <a:pt x="397581" y="251710"/>
                      <a:pt x="362371" y="305784"/>
                      <a:pt x="301374" y="335011"/>
                    </a:cubicBezTo>
                    <a:lnTo>
                      <a:pt x="490267" y="601287"/>
                    </a:lnTo>
                    <a:lnTo>
                      <a:pt x="344291" y="601287"/>
                    </a:lnTo>
                    <a:lnTo>
                      <a:pt x="184612" y="358240"/>
                    </a:lnTo>
                    <a:lnTo>
                      <a:pt x="121901" y="358240"/>
                    </a:lnTo>
                    <a:lnTo>
                      <a:pt x="121901" y="601287"/>
                    </a:lnTo>
                    <a:lnTo>
                      <a:pt x="0" y="601287"/>
                    </a:lnTo>
                    <a:lnTo>
                      <a:pt x="0" y="0"/>
                    </a:lnTo>
                    <a:close/>
                    <a:moveTo>
                      <a:pt x="121901" y="103959"/>
                    </a:moveTo>
                    <a:lnTo>
                      <a:pt x="121901" y="254281"/>
                    </a:lnTo>
                    <a:lnTo>
                      <a:pt x="190607" y="254281"/>
                    </a:lnTo>
                    <a:cubicBezTo>
                      <a:pt x="242089" y="254281"/>
                      <a:pt x="272159" y="226768"/>
                      <a:pt x="272159" y="177835"/>
                    </a:cubicBezTo>
                    <a:cubicBezTo>
                      <a:pt x="272159" y="132329"/>
                      <a:pt x="242089" y="103959"/>
                      <a:pt x="190607" y="103959"/>
                    </a:cubicBezTo>
                    <a:lnTo>
                      <a:pt x="121901" y="103959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8" name="Forme libre 47">
                <a:extLst>
                  <a:ext uri="{FF2B5EF4-FFF2-40B4-BE49-F238E27FC236}">
                    <a16:creationId xmlns:a16="http://schemas.microsoft.com/office/drawing/2014/main" id="{F17D1377-321B-9D0C-8CEA-702A6E255621}"/>
                  </a:ext>
                </a:extLst>
              </p:cNvPr>
              <p:cNvSpPr/>
              <p:nvPr/>
            </p:nvSpPr>
            <p:spPr>
              <a:xfrm>
                <a:off x="4082973" y="2196056"/>
                <a:ext cx="350286" cy="768840"/>
              </a:xfrm>
              <a:custGeom>
                <a:avLst/>
                <a:gdLst>
                  <a:gd name="connsiteX0" fmla="*/ 0 w 350286"/>
                  <a:gd name="connsiteY0" fmla="*/ 167458 h 768840"/>
                  <a:gd name="connsiteX1" fmla="*/ 350286 w 350286"/>
                  <a:gd name="connsiteY1" fmla="*/ 167458 h 768840"/>
                  <a:gd name="connsiteX2" fmla="*/ 350286 w 350286"/>
                  <a:gd name="connsiteY2" fmla="*/ 271417 h 768840"/>
                  <a:gd name="connsiteX3" fmla="*/ 121901 w 350286"/>
                  <a:gd name="connsiteY3" fmla="*/ 271417 h 768840"/>
                  <a:gd name="connsiteX4" fmla="*/ 121901 w 350286"/>
                  <a:gd name="connsiteY4" fmla="*/ 410600 h 768840"/>
                  <a:gd name="connsiteX5" fmla="*/ 315933 w 350286"/>
                  <a:gd name="connsiteY5" fmla="*/ 410600 h 768840"/>
                  <a:gd name="connsiteX6" fmla="*/ 315933 w 350286"/>
                  <a:gd name="connsiteY6" fmla="*/ 514559 h 768840"/>
                  <a:gd name="connsiteX7" fmla="*/ 121901 w 350286"/>
                  <a:gd name="connsiteY7" fmla="*/ 514559 h 768840"/>
                  <a:gd name="connsiteX8" fmla="*/ 121901 w 350286"/>
                  <a:gd name="connsiteY8" fmla="*/ 664881 h 768840"/>
                  <a:gd name="connsiteX9" fmla="*/ 350286 w 350286"/>
                  <a:gd name="connsiteY9" fmla="*/ 664881 h 768840"/>
                  <a:gd name="connsiteX10" fmla="*/ 350286 w 350286"/>
                  <a:gd name="connsiteY10" fmla="*/ 768840 h 768840"/>
                  <a:gd name="connsiteX11" fmla="*/ 0 w 350286"/>
                  <a:gd name="connsiteY11" fmla="*/ 768840 h 768840"/>
                  <a:gd name="connsiteX12" fmla="*/ 0 w 350286"/>
                  <a:gd name="connsiteY12" fmla="*/ 167553 h 768840"/>
                  <a:gd name="connsiteX13" fmla="*/ 118475 w 350286"/>
                  <a:gd name="connsiteY13" fmla="*/ 115954 h 768840"/>
                  <a:gd name="connsiteX14" fmla="*/ 215539 w 350286"/>
                  <a:gd name="connsiteY14" fmla="*/ 0 h 768840"/>
                  <a:gd name="connsiteX15" fmla="*/ 340865 w 350286"/>
                  <a:gd name="connsiteY15" fmla="*/ 0 h 768840"/>
                  <a:gd name="connsiteX16" fmla="*/ 229242 w 350286"/>
                  <a:gd name="connsiteY16" fmla="*/ 115954 h 768840"/>
                  <a:gd name="connsiteX17" fmla="*/ 118475 w 350286"/>
                  <a:gd name="connsiteY17" fmla="*/ 115954 h 768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50286" h="768840">
                    <a:moveTo>
                      <a:pt x="0" y="167458"/>
                    </a:moveTo>
                    <a:lnTo>
                      <a:pt x="350286" y="167458"/>
                    </a:lnTo>
                    <a:lnTo>
                      <a:pt x="350286" y="271417"/>
                    </a:lnTo>
                    <a:lnTo>
                      <a:pt x="121901" y="271417"/>
                    </a:lnTo>
                    <a:lnTo>
                      <a:pt x="121901" y="410600"/>
                    </a:lnTo>
                    <a:lnTo>
                      <a:pt x="315933" y="410600"/>
                    </a:lnTo>
                    <a:lnTo>
                      <a:pt x="315933" y="514559"/>
                    </a:lnTo>
                    <a:lnTo>
                      <a:pt x="121901" y="514559"/>
                    </a:lnTo>
                    <a:lnTo>
                      <a:pt x="121901" y="664881"/>
                    </a:lnTo>
                    <a:lnTo>
                      <a:pt x="350286" y="664881"/>
                    </a:lnTo>
                    <a:lnTo>
                      <a:pt x="350286" y="768840"/>
                    </a:lnTo>
                    <a:lnTo>
                      <a:pt x="0" y="768840"/>
                    </a:lnTo>
                    <a:lnTo>
                      <a:pt x="0" y="167553"/>
                    </a:lnTo>
                    <a:close/>
                    <a:moveTo>
                      <a:pt x="118475" y="115954"/>
                    </a:moveTo>
                    <a:lnTo>
                      <a:pt x="215539" y="0"/>
                    </a:lnTo>
                    <a:lnTo>
                      <a:pt x="340865" y="0"/>
                    </a:lnTo>
                    <a:lnTo>
                      <a:pt x="229242" y="115954"/>
                    </a:lnTo>
                    <a:lnTo>
                      <a:pt x="118475" y="115954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9" name="Forme libre 48">
                <a:extLst>
                  <a:ext uri="{FF2B5EF4-FFF2-40B4-BE49-F238E27FC236}">
                    <a16:creationId xmlns:a16="http://schemas.microsoft.com/office/drawing/2014/main" id="{6CFF6EBD-0349-8E79-7250-7A951ED8F1EB}"/>
                  </a:ext>
                </a:extLst>
              </p:cNvPr>
              <p:cNvSpPr/>
              <p:nvPr/>
            </p:nvSpPr>
            <p:spPr>
              <a:xfrm>
                <a:off x="4574953" y="2363514"/>
                <a:ext cx="411283" cy="601287"/>
              </a:xfrm>
              <a:custGeom>
                <a:avLst/>
                <a:gdLst>
                  <a:gd name="connsiteX0" fmla="*/ 0 w 411283"/>
                  <a:gd name="connsiteY0" fmla="*/ 0 h 601287"/>
                  <a:gd name="connsiteX1" fmla="*/ 198315 w 411283"/>
                  <a:gd name="connsiteY1" fmla="*/ 0 h 601287"/>
                  <a:gd name="connsiteX2" fmla="*/ 411284 w 411283"/>
                  <a:gd name="connsiteY2" fmla="*/ 179548 h 601287"/>
                  <a:gd name="connsiteX3" fmla="*/ 198315 w 411283"/>
                  <a:gd name="connsiteY3" fmla="*/ 358240 h 601287"/>
                  <a:gd name="connsiteX4" fmla="*/ 121901 w 411283"/>
                  <a:gd name="connsiteY4" fmla="*/ 358240 h 601287"/>
                  <a:gd name="connsiteX5" fmla="*/ 121901 w 411283"/>
                  <a:gd name="connsiteY5" fmla="*/ 601287 h 601287"/>
                  <a:gd name="connsiteX6" fmla="*/ 0 w 411283"/>
                  <a:gd name="connsiteY6" fmla="*/ 601287 h 601287"/>
                  <a:gd name="connsiteX7" fmla="*/ 0 w 411283"/>
                  <a:gd name="connsiteY7" fmla="*/ 0 h 601287"/>
                  <a:gd name="connsiteX8" fmla="*/ 121901 w 411283"/>
                  <a:gd name="connsiteY8" fmla="*/ 103959 h 601287"/>
                  <a:gd name="connsiteX9" fmla="*/ 121901 w 411283"/>
                  <a:gd name="connsiteY9" fmla="*/ 254281 h 601287"/>
                  <a:gd name="connsiteX10" fmla="*/ 203453 w 411283"/>
                  <a:gd name="connsiteY10" fmla="*/ 254281 h 601287"/>
                  <a:gd name="connsiteX11" fmla="*/ 285862 w 411283"/>
                  <a:gd name="connsiteY11" fmla="*/ 177835 h 601287"/>
                  <a:gd name="connsiteX12" fmla="*/ 203453 w 411283"/>
                  <a:gd name="connsiteY12" fmla="*/ 103959 h 601287"/>
                  <a:gd name="connsiteX13" fmla="*/ 121901 w 411283"/>
                  <a:gd name="connsiteY13" fmla="*/ 103959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1283" h="601287">
                    <a:moveTo>
                      <a:pt x="0" y="0"/>
                    </a:moveTo>
                    <a:lnTo>
                      <a:pt x="198315" y="0"/>
                    </a:lnTo>
                    <a:cubicBezTo>
                      <a:pt x="330493" y="0"/>
                      <a:pt x="411284" y="67878"/>
                      <a:pt x="411284" y="179548"/>
                    </a:cubicBezTo>
                    <a:cubicBezTo>
                      <a:pt x="411284" y="291219"/>
                      <a:pt x="330588" y="358240"/>
                      <a:pt x="198315" y="358240"/>
                    </a:cubicBezTo>
                    <a:lnTo>
                      <a:pt x="121901" y="358240"/>
                    </a:lnTo>
                    <a:lnTo>
                      <a:pt x="121901" y="601287"/>
                    </a:lnTo>
                    <a:lnTo>
                      <a:pt x="0" y="601287"/>
                    </a:lnTo>
                    <a:lnTo>
                      <a:pt x="0" y="0"/>
                    </a:lnTo>
                    <a:close/>
                    <a:moveTo>
                      <a:pt x="121901" y="103959"/>
                    </a:moveTo>
                    <a:lnTo>
                      <a:pt x="121901" y="254281"/>
                    </a:lnTo>
                    <a:lnTo>
                      <a:pt x="203453" y="254281"/>
                    </a:lnTo>
                    <a:cubicBezTo>
                      <a:pt x="254935" y="254281"/>
                      <a:pt x="285862" y="226768"/>
                      <a:pt x="285862" y="177835"/>
                    </a:cubicBezTo>
                    <a:cubicBezTo>
                      <a:pt x="285862" y="132329"/>
                      <a:pt x="254935" y="103959"/>
                      <a:pt x="203453" y="103959"/>
                    </a:cubicBezTo>
                    <a:lnTo>
                      <a:pt x="121901" y="103959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0" name="Forme libre 49">
                <a:extLst>
                  <a:ext uri="{FF2B5EF4-FFF2-40B4-BE49-F238E27FC236}">
                    <a16:creationId xmlns:a16="http://schemas.microsoft.com/office/drawing/2014/main" id="{76044D07-EFFC-FC6F-398B-D66DA8BBB951}"/>
                  </a:ext>
                </a:extLst>
              </p:cNvPr>
              <p:cNvSpPr/>
              <p:nvPr/>
            </p:nvSpPr>
            <p:spPr>
              <a:xfrm>
                <a:off x="5076449" y="2363514"/>
                <a:ext cx="486746" cy="618518"/>
              </a:xfrm>
              <a:custGeom>
                <a:avLst/>
                <a:gdLst>
                  <a:gd name="connsiteX0" fmla="*/ 364846 w 486746"/>
                  <a:gd name="connsiteY0" fmla="*/ 0 h 618518"/>
                  <a:gd name="connsiteX1" fmla="*/ 486746 w 486746"/>
                  <a:gd name="connsiteY1" fmla="*/ 0 h 618518"/>
                  <a:gd name="connsiteX2" fmla="*/ 486746 w 486746"/>
                  <a:gd name="connsiteY2" fmla="*/ 365951 h 618518"/>
                  <a:gd name="connsiteX3" fmla="*/ 242945 w 486746"/>
                  <a:gd name="connsiteY3" fmla="*/ 618518 h 618518"/>
                  <a:gd name="connsiteX4" fmla="*/ 0 w 486746"/>
                  <a:gd name="connsiteY4" fmla="*/ 365951 h 618518"/>
                  <a:gd name="connsiteX5" fmla="*/ 0 w 486746"/>
                  <a:gd name="connsiteY5" fmla="*/ 0 h 618518"/>
                  <a:gd name="connsiteX6" fmla="*/ 121901 w 486746"/>
                  <a:gd name="connsiteY6" fmla="*/ 0 h 618518"/>
                  <a:gd name="connsiteX7" fmla="*/ 121901 w 486746"/>
                  <a:gd name="connsiteY7" fmla="*/ 376233 h 618518"/>
                  <a:gd name="connsiteX8" fmla="*/ 243801 w 486746"/>
                  <a:gd name="connsiteY8" fmla="*/ 504183 h 618518"/>
                  <a:gd name="connsiteX9" fmla="*/ 364846 w 486746"/>
                  <a:gd name="connsiteY9" fmla="*/ 376233 h 618518"/>
                  <a:gd name="connsiteX10" fmla="*/ 364846 w 486746"/>
                  <a:gd name="connsiteY10" fmla="*/ 0 h 618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86746" h="618518">
                    <a:moveTo>
                      <a:pt x="364846" y="0"/>
                    </a:moveTo>
                    <a:lnTo>
                      <a:pt x="486746" y="0"/>
                    </a:lnTo>
                    <a:lnTo>
                      <a:pt x="486746" y="365951"/>
                    </a:lnTo>
                    <a:cubicBezTo>
                      <a:pt x="486746" y="523984"/>
                      <a:pt x="394060" y="618518"/>
                      <a:pt x="242945" y="618518"/>
                    </a:cubicBezTo>
                    <a:cubicBezTo>
                      <a:pt x="91830" y="618518"/>
                      <a:pt x="0" y="524079"/>
                      <a:pt x="0" y="365951"/>
                    </a:cubicBezTo>
                    <a:lnTo>
                      <a:pt x="0" y="0"/>
                    </a:lnTo>
                    <a:lnTo>
                      <a:pt x="121901" y="0"/>
                    </a:lnTo>
                    <a:lnTo>
                      <a:pt x="121901" y="376233"/>
                    </a:lnTo>
                    <a:cubicBezTo>
                      <a:pt x="121901" y="456963"/>
                      <a:pt x="167388" y="504183"/>
                      <a:pt x="243801" y="504183"/>
                    </a:cubicBezTo>
                    <a:cubicBezTo>
                      <a:pt x="320215" y="504183"/>
                      <a:pt x="364846" y="456963"/>
                      <a:pt x="364846" y="376233"/>
                    </a:cubicBezTo>
                    <a:lnTo>
                      <a:pt x="3648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1" name="Forme libre 50">
                <a:extLst>
                  <a:ext uri="{FF2B5EF4-FFF2-40B4-BE49-F238E27FC236}">
                    <a16:creationId xmlns:a16="http://schemas.microsoft.com/office/drawing/2014/main" id="{21070BF6-B72C-0F96-7823-BB8F127F0318}"/>
                  </a:ext>
                </a:extLst>
              </p:cNvPr>
              <p:cNvSpPr/>
              <p:nvPr/>
            </p:nvSpPr>
            <p:spPr>
              <a:xfrm>
                <a:off x="5714406" y="2363514"/>
                <a:ext cx="407001" cy="601287"/>
              </a:xfrm>
              <a:custGeom>
                <a:avLst/>
                <a:gdLst>
                  <a:gd name="connsiteX0" fmla="*/ 0 w 407001"/>
                  <a:gd name="connsiteY0" fmla="*/ 0 h 601287"/>
                  <a:gd name="connsiteX1" fmla="*/ 170908 w 407001"/>
                  <a:gd name="connsiteY1" fmla="*/ 0 h 601287"/>
                  <a:gd name="connsiteX2" fmla="*/ 371792 w 407001"/>
                  <a:gd name="connsiteY2" fmla="*/ 163174 h 601287"/>
                  <a:gd name="connsiteX3" fmla="*/ 308225 w 407001"/>
                  <a:gd name="connsiteY3" fmla="*/ 281699 h 601287"/>
                  <a:gd name="connsiteX4" fmla="*/ 407002 w 407001"/>
                  <a:gd name="connsiteY4" fmla="*/ 424309 h 601287"/>
                  <a:gd name="connsiteX5" fmla="*/ 183755 w 407001"/>
                  <a:gd name="connsiteY5" fmla="*/ 601287 h 601287"/>
                  <a:gd name="connsiteX6" fmla="*/ 0 w 407001"/>
                  <a:gd name="connsiteY6" fmla="*/ 601287 h 601287"/>
                  <a:gd name="connsiteX7" fmla="*/ 0 w 407001"/>
                  <a:gd name="connsiteY7" fmla="*/ 0 h 601287"/>
                  <a:gd name="connsiteX8" fmla="*/ 121901 w 407001"/>
                  <a:gd name="connsiteY8" fmla="*/ 103959 h 601287"/>
                  <a:gd name="connsiteX9" fmla="*/ 121901 w 407001"/>
                  <a:gd name="connsiteY9" fmla="*/ 235336 h 601287"/>
                  <a:gd name="connsiteX10" fmla="*/ 173383 w 407001"/>
                  <a:gd name="connsiteY10" fmla="*/ 235336 h 601287"/>
                  <a:gd name="connsiteX11" fmla="*/ 246371 w 407001"/>
                  <a:gd name="connsiteY11" fmla="*/ 169172 h 601287"/>
                  <a:gd name="connsiteX12" fmla="*/ 173383 w 407001"/>
                  <a:gd name="connsiteY12" fmla="*/ 103864 h 601287"/>
                  <a:gd name="connsiteX13" fmla="*/ 121901 w 407001"/>
                  <a:gd name="connsiteY13" fmla="*/ 103864 h 601287"/>
                  <a:gd name="connsiteX14" fmla="*/ 121901 w 407001"/>
                  <a:gd name="connsiteY14" fmla="*/ 340152 h 601287"/>
                  <a:gd name="connsiteX15" fmla="*/ 121901 w 407001"/>
                  <a:gd name="connsiteY15" fmla="*/ 497328 h 601287"/>
                  <a:gd name="connsiteX16" fmla="*/ 190607 w 407001"/>
                  <a:gd name="connsiteY16" fmla="*/ 497328 h 601287"/>
                  <a:gd name="connsiteX17" fmla="*/ 281580 w 407001"/>
                  <a:gd name="connsiteY17" fmla="*/ 417455 h 601287"/>
                  <a:gd name="connsiteX18" fmla="*/ 190607 w 407001"/>
                  <a:gd name="connsiteY18" fmla="*/ 340152 h 601287"/>
                  <a:gd name="connsiteX19" fmla="*/ 121901 w 407001"/>
                  <a:gd name="connsiteY19" fmla="*/ 340152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07001" h="601287">
                    <a:moveTo>
                      <a:pt x="0" y="0"/>
                    </a:moveTo>
                    <a:lnTo>
                      <a:pt x="170908" y="0"/>
                    </a:lnTo>
                    <a:cubicBezTo>
                      <a:pt x="296235" y="0"/>
                      <a:pt x="371792" y="61880"/>
                      <a:pt x="371792" y="163174"/>
                    </a:cubicBezTo>
                    <a:cubicBezTo>
                      <a:pt x="371792" y="211250"/>
                      <a:pt x="349430" y="253329"/>
                      <a:pt x="308225" y="281699"/>
                    </a:cubicBezTo>
                    <a:cubicBezTo>
                      <a:pt x="371792" y="310068"/>
                      <a:pt x="407002" y="361572"/>
                      <a:pt x="407002" y="424309"/>
                    </a:cubicBezTo>
                    <a:cubicBezTo>
                      <a:pt x="407002" y="534266"/>
                      <a:pt x="322023" y="601287"/>
                      <a:pt x="183755" y="601287"/>
                    </a:cubicBezTo>
                    <a:lnTo>
                      <a:pt x="0" y="601287"/>
                    </a:lnTo>
                    <a:lnTo>
                      <a:pt x="0" y="0"/>
                    </a:lnTo>
                    <a:close/>
                    <a:moveTo>
                      <a:pt x="121901" y="103959"/>
                    </a:moveTo>
                    <a:lnTo>
                      <a:pt x="121901" y="235336"/>
                    </a:lnTo>
                    <a:lnTo>
                      <a:pt x="173383" y="235336"/>
                    </a:lnTo>
                    <a:cubicBezTo>
                      <a:pt x="219726" y="235336"/>
                      <a:pt x="246371" y="212107"/>
                      <a:pt x="246371" y="169172"/>
                    </a:cubicBezTo>
                    <a:cubicBezTo>
                      <a:pt x="246371" y="128806"/>
                      <a:pt x="219726" y="103864"/>
                      <a:pt x="173383" y="103864"/>
                    </a:cubicBezTo>
                    <a:lnTo>
                      <a:pt x="121901" y="103864"/>
                    </a:lnTo>
                    <a:close/>
                    <a:moveTo>
                      <a:pt x="121901" y="340152"/>
                    </a:moveTo>
                    <a:lnTo>
                      <a:pt x="121901" y="497328"/>
                    </a:lnTo>
                    <a:lnTo>
                      <a:pt x="190607" y="497328"/>
                    </a:lnTo>
                    <a:cubicBezTo>
                      <a:pt x="247323" y="497328"/>
                      <a:pt x="281580" y="467245"/>
                      <a:pt x="281580" y="417455"/>
                    </a:cubicBezTo>
                    <a:cubicBezTo>
                      <a:pt x="281580" y="367665"/>
                      <a:pt x="247227" y="340152"/>
                      <a:pt x="190607" y="340152"/>
                    </a:cubicBezTo>
                    <a:lnTo>
                      <a:pt x="121901" y="340152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2" name="Forme libre 51">
                <a:extLst>
                  <a:ext uri="{FF2B5EF4-FFF2-40B4-BE49-F238E27FC236}">
                    <a16:creationId xmlns:a16="http://schemas.microsoft.com/office/drawing/2014/main" id="{8C0AC058-AC33-4A28-B509-5BBD4601CE88}"/>
                  </a:ext>
                </a:extLst>
              </p:cNvPr>
              <p:cNvSpPr/>
              <p:nvPr/>
            </p:nvSpPr>
            <p:spPr>
              <a:xfrm>
                <a:off x="6245877" y="2363514"/>
                <a:ext cx="350286" cy="601287"/>
              </a:xfrm>
              <a:custGeom>
                <a:avLst/>
                <a:gdLst>
                  <a:gd name="connsiteX0" fmla="*/ 0 w 350286"/>
                  <a:gd name="connsiteY0" fmla="*/ 0 h 601287"/>
                  <a:gd name="connsiteX1" fmla="*/ 121901 w 350286"/>
                  <a:gd name="connsiteY1" fmla="*/ 0 h 601287"/>
                  <a:gd name="connsiteX2" fmla="*/ 121901 w 350286"/>
                  <a:gd name="connsiteY2" fmla="*/ 490474 h 601287"/>
                  <a:gd name="connsiteX3" fmla="*/ 350286 w 350286"/>
                  <a:gd name="connsiteY3" fmla="*/ 490474 h 601287"/>
                  <a:gd name="connsiteX4" fmla="*/ 350286 w 350286"/>
                  <a:gd name="connsiteY4" fmla="*/ 601287 h 601287"/>
                  <a:gd name="connsiteX5" fmla="*/ 0 w 350286"/>
                  <a:gd name="connsiteY5" fmla="*/ 601287 h 601287"/>
                  <a:gd name="connsiteX6" fmla="*/ 0 w 350286"/>
                  <a:gd name="connsiteY6" fmla="*/ 0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0286" h="601287">
                    <a:moveTo>
                      <a:pt x="0" y="0"/>
                    </a:moveTo>
                    <a:lnTo>
                      <a:pt x="121901" y="0"/>
                    </a:lnTo>
                    <a:lnTo>
                      <a:pt x="121901" y="490474"/>
                    </a:lnTo>
                    <a:lnTo>
                      <a:pt x="350286" y="490474"/>
                    </a:lnTo>
                    <a:lnTo>
                      <a:pt x="350286" y="601287"/>
                    </a:lnTo>
                    <a:lnTo>
                      <a:pt x="0" y="6012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3" name="Forme libre 52">
                <a:extLst>
                  <a:ext uri="{FF2B5EF4-FFF2-40B4-BE49-F238E27FC236}">
                    <a16:creationId xmlns:a16="http://schemas.microsoft.com/office/drawing/2014/main" id="{3A146C83-4BD0-4AF3-0DDF-1E2E2F2C262B}"/>
                  </a:ext>
                </a:extLst>
              </p:cNvPr>
              <p:cNvSpPr/>
              <p:nvPr/>
            </p:nvSpPr>
            <p:spPr>
              <a:xfrm>
                <a:off x="6703505" y="2363514"/>
                <a:ext cx="121900" cy="601287"/>
              </a:xfrm>
              <a:custGeom>
                <a:avLst/>
                <a:gdLst>
                  <a:gd name="connsiteX0" fmla="*/ 0 w 121900"/>
                  <a:gd name="connsiteY0" fmla="*/ 0 h 601287"/>
                  <a:gd name="connsiteX1" fmla="*/ 121901 w 121900"/>
                  <a:gd name="connsiteY1" fmla="*/ 0 h 601287"/>
                  <a:gd name="connsiteX2" fmla="*/ 121901 w 121900"/>
                  <a:gd name="connsiteY2" fmla="*/ 601287 h 601287"/>
                  <a:gd name="connsiteX3" fmla="*/ 0 w 121900"/>
                  <a:gd name="connsiteY3" fmla="*/ 601287 h 601287"/>
                  <a:gd name="connsiteX4" fmla="*/ 0 w 121900"/>
                  <a:gd name="connsiteY4" fmla="*/ 0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900" h="601287">
                    <a:moveTo>
                      <a:pt x="0" y="0"/>
                    </a:moveTo>
                    <a:lnTo>
                      <a:pt x="121901" y="0"/>
                    </a:lnTo>
                    <a:lnTo>
                      <a:pt x="121901" y="601287"/>
                    </a:lnTo>
                    <a:lnTo>
                      <a:pt x="0" y="6012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4" name="Forme libre 53">
                <a:extLst>
                  <a:ext uri="{FF2B5EF4-FFF2-40B4-BE49-F238E27FC236}">
                    <a16:creationId xmlns:a16="http://schemas.microsoft.com/office/drawing/2014/main" id="{C9C2E325-612B-C41B-AD0D-E0119E32BE7C}"/>
                  </a:ext>
                </a:extLst>
              </p:cNvPr>
              <p:cNvSpPr/>
              <p:nvPr/>
            </p:nvSpPr>
            <p:spPr>
              <a:xfrm>
                <a:off x="6942167" y="2346283"/>
                <a:ext cx="724647" cy="767888"/>
              </a:xfrm>
              <a:custGeom>
                <a:avLst/>
                <a:gdLst>
                  <a:gd name="connsiteX0" fmla="*/ 681730 w 724647"/>
                  <a:gd name="connsiteY0" fmla="*/ 660502 h 767888"/>
                  <a:gd name="connsiteX1" fmla="*/ 724648 w 724647"/>
                  <a:gd name="connsiteY1" fmla="*/ 653647 h 767888"/>
                  <a:gd name="connsiteX2" fmla="*/ 724648 w 724647"/>
                  <a:gd name="connsiteY2" fmla="*/ 756750 h 767888"/>
                  <a:gd name="connsiteX3" fmla="*/ 661080 w 724647"/>
                  <a:gd name="connsiteY3" fmla="*/ 767888 h 767888"/>
                  <a:gd name="connsiteX4" fmla="*/ 473043 w 724647"/>
                  <a:gd name="connsiteY4" fmla="*/ 688872 h 767888"/>
                  <a:gd name="connsiteX5" fmla="*/ 401768 w 724647"/>
                  <a:gd name="connsiteY5" fmla="*/ 625278 h 767888"/>
                  <a:gd name="connsiteX6" fmla="*/ 319359 w 724647"/>
                  <a:gd name="connsiteY6" fmla="*/ 635559 h 767888"/>
                  <a:gd name="connsiteX7" fmla="*/ 0 w 724647"/>
                  <a:gd name="connsiteY7" fmla="*/ 317780 h 767888"/>
                  <a:gd name="connsiteX8" fmla="*/ 319359 w 724647"/>
                  <a:gd name="connsiteY8" fmla="*/ 0 h 767888"/>
                  <a:gd name="connsiteX9" fmla="*/ 637861 w 724647"/>
                  <a:gd name="connsiteY9" fmla="*/ 317780 h 767888"/>
                  <a:gd name="connsiteX10" fmla="*/ 519386 w 724647"/>
                  <a:gd name="connsiteY10" fmla="*/ 568633 h 767888"/>
                  <a:gd name="connsiteX11" fmla="*/ 555452 w 724647"/>
                  <a:gd name="connsiteY11" fmla="*/ 603001 h 767888"/>
                  <a:gd name="connsiteX12" fmla="*/ 681635 w 724647"/>
                  <a:gd name="connsiteY12" fmla="*/ 660502 h 767888"/>
                  <a:gd name="connsiteX13" fmla="*/ 512630 w 724647"/>
                  <a:gd name="connsiteY13" fmla="*/ 317780 h 767888"/>
                  <a:gd name="connsiteX14" fmla="*/ 319454 w 724647"/>
                  <a:gd name="connsiteY14" fmla="*/ 114241 h 767888"/>
                  <a:gd name="connsiteX15" fmla="*/ 125422 w 724647"/>
                  <a:gd name="connsiteY15" fmla="*/ 317780 h 767888"/>
                  <a:gd name="connsiteX16" fmla="*/ 319454 w 724647"/>
                  <a:gd name="connsiteY16" fmla="*/ 521319 h 767888"/>
                  <a:gd name="connsiteX17" fmla="*/ 512630 w 724647"/>
                  <a:gd name="connsiteY17" fmla="*/ 317780 h 767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24647" h="767888">
                    <a:moveTo>
                      <a:pt x="681730" y="660502"/>
                    </a:moveTo>
                    <a:cubicBezTo>
                      <a:pt x="694577" y="660502"/>
                      <a:pt x="711801" y="658788"/>
                      <a:pt x="724648" y="653647"/>
                    </a:cubicBezTo>
                    <a:lnTo>
                      <a:pt x="724648" y="756750"/>
                    </a:lnTo>
                    <a:cubicBezTo>
                      <a:pt x="704854" y="764461"/>
                      <a:pt x="687725" y="767888"/>
                      <a:pt x="661080" y="767888"/>
                    </a:cubicBezTo>
                    <a:cubicBezTo>
                      <a:pt x="594087" y="767888"/>
                      <a:pt x="532328" y="740375"/>
                      <a:pt x="473043" y="688872"/>
                    </a:cubicBezTo>
                    <a:lnTo>
                      <a:pt x="401768" y="625278"/>
                    </a:lnTo>
                    <a:cubicBezTo>
                      <a:pt x="375979" y="632132"/>
                      <a:pt x="348573" y="635559"/>
                      <a:pt x="319359" y="635559"/>
                    </a:cubicBezTo>
                    <a:cubicBezTo>
                      <a:pt x="129609" y="635559"/>
                      <a:pt x="0" y="489522"/>
                      <a:pt x="0" y="317780"/>
                    </a:cubicBezTo>
                    <a:cubicBezTo>
                      <a:pt x="0" y="146038"/>
                      <a:pt x="129609" y="0"/>
                      <a:pt x="319359" y="0"/>
                    </a:cubicBezTo>
                    <a:cubicBezTo>
                      <a:pt x="509109" y="0"/>
                      <a:pt x="637861" y="146038"/>
                      <a:pt x="637861" y="317780"/>
                    </a:cubicBezTo>
                    <a:cubicBezTo>
                      <a:pt x="637861" y="418312"/>
                      <a:pt x="593231" y="510180"/>
                      <a:pt x="519386" y="568633"/>
                    </a:cubicBezTo>
                    <a:lnTo>
                      <a:pt x="555452" y="603001"/>
                    </a:lnTo>
                    <a:cubicBezTo>
                      <a:pt x="601795" y="645079"/>
                      <a:pt x="643000" y="660502"/>
                      <a:pt x="681635" y="660502"/>
                    </a:cubicBezTo>
                    <a:close/>
                    <a:moveTo>
                      <a:pt x="512630" y="317780"/>
                    </a:moveTo>
                    <a:cubicBezTo>
                      <a:pt x="512630" y="202682"/>
                      <a:pt x="431934" y="114241"/>
                      <a:pt x="319454" y="114241"/>
                    </a:cubicBezTo>
                    <a:cubicBezTo>
                      <a:pt x="206974" y="114241"/>
                      <a:pt x="125422" y="202682"/>
                      <a:pt x="125422" y="317780"/>
                    </a:cubicBezTo>
                    <a:cubicBezTo>
                      <a:pt x="125422" y="432877"/>
                      <a:pt x="206118" y="521319"/>
                      <a:pt x="319454" y="521319"/>
                    </a:cubicBezTo>
                    <a:cubicBezTo>
                      <a:pt x="432790" y="521319"/>
                      <a:pt x="512630" y="432877"/>
                      <a:pt x="512630" y="31778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5" name="Forme libre 54">
                <a:extLst>
                  <a:ext uri="{FF2B5EF4-FFF2-40B4-BE49-F238E27FC236}">
                    <a16:creationId xmlns:a16="http://schemas.microsoft.com/office/drawing/2014/main" id="{B8886B6C-3BA1-6C39-B0AA-2FAE287985DC}"/>
                  </a:ext>
                </a:extLst>
              </p:cNvPr>
              <p:cNvSpPr/>
              <p:nvPr/>
            </p:nvSpPr>
            <p:spPr>
              <a:xfrm>
                <a:off x="7686703" y="2363514"/>
                <a:ext cx="486746" cy="618518"/>
              </a:xfrm>
              <a:custGeom>
                <a:avLst/>
                <a:gdLst>
                  <a:gd name="connsiteX0" fmla="*/ 364846 w 486746"/>
                  <a:gd name="connsiteY0" fmla="*/ 0 h 618518"/>
                  <a:gd name="connsiteX1" fmla="*/ 486747 w 486746"/>
                  <a:gd name="connsiteY1" fmla="*/ 0 h 618518"/>
                  <a:gd name="connsiteX2" fmla="*/ 486747 w 486746"/>
                  <a:gd name="connsiteY2" fmla="*/ 365951 h 618518"/>
                  <a:gd name="connsiteX3" fmla="*/ 242945 w 486746"/>
                  <a:gd name="connsiteY3" fmla="*/ 618518 h 618518"/>
                  <a:gd name="connsiteX4" fmla="*/ 0 w 486746"/>
                  <a:gd name="connsiteY4" fmla="*/ 365951 h 618518"/>
                  <a:gd name="connsiteX5" fmla="*/ 0 w 486746"/>
                  <a:gd name="connsiteY5" fmla="*/ 0 h 618518"/>
                  <a:gd name="connsiteX6" fmla="*/ 121901 w 486746"/>
                  <a:gd name="connsiteY6" fmla="*/ 0 h 618518"/>
                  <a:gd name="connsiteX7" fmla="*/ 121901 w 486746"/>
                  <a:gd name="connsiteY7" fmla="*/ 376233 h 618518"/>
                  <a:gd name="connsiteX8" fmla="*/ 243802 w 486746"/>
                  <a:gd name="connsiteY8" fmla="*/ 504183 h 618518"/>
                  <a:gd name="connsiteX9" fmla="*/ 364846 w 486746"/>
                  <a:gd name="connsiteY9" fmla="*/ 376233 h 618518"/>
                  <a:gd name="connsiteX10" fmla="*/ 364846 w 486746"/>
                  <a:gd name="connsiteY10" fmla="*/ 0 h 618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86746" h="618518">
                    <a:moveTo>
                      <a:pt x="364846" y="0"/>
                    </a:moveTo>
                    <a:lnTo>
                      <a:pt x="486747" y="0"/>
                    </a:lnTo>
                    <a:lnTo>
                      <a:pt x="486747" y="365951"/>
                    </a:lnTo>
                    <a:cubicBezTo>
                      <a:pt x="486747" y="523984"/>
                      <a:pt x="394060" y="618518"/>
                      <a:pt x="242945" y="618518"/>
                    </a:cubicBezTo>
                    <a:cubicBezTo>
                      <a:pt x="91830" y="618518"/>
                      <a:pt x="0" y="524079"/>
                      <a:pt x="0" y="365951"/>
                    </a:cubicBezTo>
                    <a:lnTo>
                      <a:pt x="0" y="0"/>
                    </a:lnTo>
                    <a:lnTo>
                      <a:pt x="121901" y="0"/>
                    </a:lnTo>
                    <a:lnTo>
                      <a:pt x="121901" y="376233"/>
                    </a:lnTo>
                    <a:cubicBezTo>
                      <a:pt x="121901" y="456963"/>
                      <a:pt x="167388" y="504183"/>
                      <a:pt x="243802" y="504183"/>
                    </a:cubicBezTo>
                    <a:cubicBezTo>
                      <a:pt x="320216" y="504183"/>
                      <a:pt x="364846" y="456963"/>
                      <a:pt x="364846" y="376233"/>
                    </a:cubicBezTo>
                    <a:lnTo>
                      <a:pt x="3648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6" name="Forme libre 55">
                <a:extLst>
                  <a:ext uri="{FF2B5EF4-FFF2-40B4-BE49-F238E27FC236}">
                    <a16:creationId xmlns:a16="http://schemas.microsoft.com/office/drawing/2014/main" id="{8FC9797C-183C-207E-2F0C-5138A7218C68}"/>
                  </a:ext>
                </a:extLst>
              </p:cNvPr>
              <p:cNvSpPr/>
              <p:nvPr/>
            </p:nvSpPr>
            <p:spPr>
              <a:xfrm>
                <a:off x="8324565" y="2363514"/>
                <a:ext cx="350286" cy="601382"/>
              </a:xfrm>
              <a:custGeom>
                <a:avLst/>
                <a:gdLst>
                  <a:gd name="connsiteX0" fmla="*/ 0 w 350286"/>
                  <a:gd name="connsiteY0" fmla="*/ 0 h 601382"/>
                  <a:gd name="connsiteX1" fmla="*/ 350286 w 350286"/>
                  <a:gd name="connsiteY1" fmla="*/ 0 h 601382"/>
                  <a:gd name="connsiteX2" fmla="*/ 350286 w 350286"/>
                  <a:gd name="connsiteY2" fmla="*/ 103959 h 601382"/>
                  <a:gd name="connsiteX3" fmla="*/ 121901 w 350286"/>
                  <a:gd name="connsiteY3" fmla="*/ 103959 h 601382"/>
                  <a:gd name="connsiteX4" fmla="*/ 121901 w 350286"/>
                  <a:gd name="connsiteY4" fmla="*/ 243142 h 601382"/>
                  <a:gd name="connsiteX5" fmla="*/ 315933 w 350286"/>
                  <a:gd name="connsiteY5" fmla="*/ 243142 h 601382"/>
                  <a:gd name="connsiteX6" fmla="*/ 315933 w 350286"/>
                  <a:gd name="connsiteY6" fmla="*/ 347101 h 601382"/>
                  <a:gd name="connsiteX7" fmla="*/ 121901 w 350286"/>
                  <a:gd name="connsiteY7" fmla="*/ 347101 h 601382"/>
                  <a:gd name="connsiteX8" fmla="*/ 121901 w 350286"/>
                  <a:gd name="connsiteY8" fmla="*/ 497423 h 601382"/>
                  <a:gd name="connsiteX9" fmla="*/ 350286 w 350286"/>
                  <a:gd name="connsiteY9" fmla="*/ 497423 h 601382"/>
                  <a:gd name="connsiteX10" fmla="*/ 350286 w 350286"/>
                  <a:gd name="connsiteY10" fmla="*/ 601382 h 601382"/>
                  <a:gd name="connsiteX11" fmla="*/ 0 w 350286"/>
                  <a:gd name="connsiteY11" fmla="*/ 601382 h 601382"/>
                  <a:gd name="connsiteX12" fmla="*/ 0 w 350286"/>
                  <a:gd name="connsiteY12" fmla="*/ 95 h 601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50286" h="601382">
                    <a:moveTo>
                      <a:pt x="0" y="0"/>
                    </a:moveTo>
                    <a:lnTo>
                      <a:pt x="350286" y="0"/>
                    </a:lnTo>
                    <a:lnTo>
                      <a:pt x="350286" y="103959"/>
                    </a:lnTo>
                    <a:lnTo>
                      <a:pt x="121901" y="103959"/>
                    </a:lnTo>
                    <a:lnTo>
                      <a:pt x="121901" y="243142"/>
                    </a:lnTo>
                    <a:lnTo>
                      <a:pt x="315933" y="243142"/>
                    </a:lnTo>
                    <a:lnTo>
                      <a:pt x="315933" y="347101"/>
                    </a:lnTo>
                    <a:lnTo>
                      <a:pt x="121901" y="347101"/>
                    </a:lnTo>
                    <a:lnTo>
                      <a:pt x="121901" y="497423"/>
                    </a:lnTo>
                    <a:lnTo>
                      <a:pt x="350286" y="497423"/>
                    </a:lnTo>
                    <a:lnTo>
                      <a:pt x="350286" y="601382"/>
                    </a:lnTo>
                    <a:lnTo>
                      <a:pt x="0" y="601382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7" name="Forme libre 56">
                <a:extLst>
                  <a:ext uri="{FF2B5EF4-FFF2-40B4-BE49-F238E27FC236}">
                    <a16:creationId xmlns:a16="http://schemas.microsoft.com/office/drawing/2014/main" id="{C799BC98-410B-A845-15C3-69FD27CB3F93}"/>
                  </a:ext>
                </a:extLst>
              </p:cNvPr>
              <p:cNvSpPr/>
              <p:nvPr/>
            </p:nvSpPr>
            <p:spPr>
              <a:xfrm>
                <a:off x="3517148" y="3230506"/>
                <a:ext cx="350286" cy="601382"/>
              </a:xfrm>
              <a:custGeom>
                <a:avLst/>
                <a:gdLst>
                  <a:gd name="connsiteX0" fmla="*/ 0 w 350286"/>
                  <a:gd name="connsiteY0" fmla="*/ 0 h 601382"/>
                  <a:gd name="connsiteX1" fmla="*/ 350286 w 350286"/>
                  <a:gd name="connsiteY1" fmla="*/ 0 h 601382"/>
                  <a:gd name="connsiteX2" fmla="*/ 350286 w 350286"/>
                  <a:gd name="connsiteY2" fmla="*/ 103959 h 601382"/>
                  <a:gd name="connsiteX3" fmla="*/ 121901 w 350286"/>
                  <a:gd name="connsiteY3" fmla="*/ 103959 h 601382"/>
                  <a:gd name="connsiteX4" fmla="*/ 121901 w 350286"/>
                  <a:gd name="connsiteY4" fmla="*/ 243142 h 601382"/>
                  <a:gd name="connsiteX5" fmla="*/ 315933 w 350286"/>
                  <a:gd name="connsiteY5" fmla="*/ 243142 h 601382"/>
                  <a:gd name="connsiteX6" fmla="*/ 315933 w 350286"/>
                  <a:gd name="connsiteY6" fmla="*/ 347101 h 601382"/>
                  <a:gd name="connsiteX7" fmla="*/ 121901 w 350286"/>
                  <a:gd name="connsiteY7" fmla="*/ 347101 h 601382"/>
                  <a:gd name="connsiteX8" fmla="*/ 121901 w 350286"/>
                  <a:gd name="connsiteY8" fmla="*/ 601382 h 601382"/>
                  <a:gd name="connsiteX9" fmla="*/ 0 w 350286"/>
                  <a:gd name="connsiteY9" fmla="*/ 601382 h 601382"/>
                  <a:gd name="connsiteX10" fmla="*/ 0 w 350286"/>
                  <a:gd name="connsiteY10" fmla="*/ 95 h 601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0286" h="601382">
                    <a:moveTo>
                      <a:pt x="0" y="0"/>
                    </a:moveTo>
                    <a:lnTo>
                      <a:pt x="350286" y="0"/>
                    </a:lnTo>
                    <a:lnTo>
                      <a:pt x="350286" y="103959"/>
                    </a:lnTo>
                    <a:lnTo>
                      <a:pt x="121901" y="103959"/>
                    </a:lnTo>
                    <a:lnTo>
                      <a:pt x="121901" y="243142"/>
                    </a:lnTo>
                    <a:lnTo>
                      <a:pt x="315933" y="243142"/>
                    </a:lnTo>
                    <a:lnTo>
                      <a:pt x="315933" y="347101"/>
                    </a:lnTo>
                    <a:lnTo>
                      <a:pt x="121901" y="347101"/>
                    </a:lnTo>
                    <a:lnTo>
                      <a:pt x="121901" y="601382"/>
                    </a:lnTo>
                    <a:lnTo>
                      <a:pt x="0" y="601382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8" name="Forme libre 57">
                <a:extLst>
                  <a:ext uri="{FF2B5EF4-FFF2-40B4-BE49-F238E27FC236}">
                    <a16:creationId xmlns:a16="http://schemas.microsoft.com/office/drawing/2014/main" id="{B95505DC-543A-FE24-7FB3-CCD53F004B38}"/>
                  </a:ext>
                </a:extLst>
              </p:cNvPr>
              <p:cNvSpPr/>
              <p:nvPr/>
            </p:nvSpPr>
            <p:spPr>
              <a:xfrm>
                <a:off x="3974871" y="3230506"/>
                <a:ext cx="490267" cy="601287"/>
              </a:xfrm>
              <a:custGeom>
                <a:avLst/>
                <a:gdLst>
                  <a:gd name="connsiteX0" fmla="*/ 0 w 490267"/>
                  <a:gd name="connsiteY0" fmla="*/ 0 h 601287"/>
                  <a:gd name="connsiteX1" fmla="*/ 183755 w 490267"/>
                  <a:gd name="connsiteY1" fmla="*/ 0 h 601287"/>
                  <a:gd name="connsiteX2" fmla="*/ 397581 w 490267"/>
                  <a:gd name="connsiteY2" fmla="*/ 179549 h 601287"/>
                  <a:gd name="connsiteX3" fmla="*/ 301374 w 490267"/>
                  <a:gd name="connsiteY3" fmla="*/ 335011 h 601287"/>
                  <a:gd name="connsiteX4" fmla="*/ 490267 w 490267"/>
                  <a:gd name="connsiteY4" fmla="*/ 601287 h 601287"/>
                  <a:gd name="connsiteX5" fmla="*/ 344291 w 490267"/>
                  <a:gd name="connsiteY5" fmla="*/ 601287 h 601287"/>
                  <a:gd name="connsiteX6" fmla="*/ 184611 w 490267"/>
                  <a:gd name="connsiteY6" fmla="*/ 358240 h 601287"/>
                  <a:gd name="connsiteX7" fmla="*/ 121901 w 490267"/>
                  <a:gd name="connsiteY7" fmla="*/ 358240 h 601287"/>
                  <a:gd name="connsiteX8" fmla="*/ 121901 w 490267"/>
                  <a:gd name="connsiteY8" fmla="*/ 601287 h 601287"/>
                  <a:gd name="connsiteX9" fmla="*/ 0 w 490267"/>
                  <a:gd name="connsiteY9" fmla="*/ 601287 h 601287"/>
                  <a:gd name="connsiteX10" fmla="*/ 0 w 490267"/>
                  <a:gd name="connsiteY10" fmla="*/ 0 h 601287"/>
                  <a:gd name="connsiteX11" fmla="*/ 121901 w 490267"/>
                  <a:gd name="connsiteY11" fmla="*/ 103959 h 601287"/>
                  <a:gd name="connsiteX12" fmla="*/ 121901 w 490267"/>
                  <a:gd name="connsiteY12" fmla="*/ 254281 h 601287"/>
                  <a:gd name="connsiteX13" fmla="*/ 190607 w 490267"/>
                  <a:gd name="connsiteY13" fmla="*/ 254281 h 601287"/>
                  <a:gd name="connsiteX14" fmla="*/ 272159 w 490267"/>
                  <a:gd name="connsiteY14" fmla="*/ 177835 h 601287"/>
                  <a:gd name="connsiteX15" fmla="*/ 190607 w 490267"/>
                  <a:gd name="connsiteY15" fmla="*/ 103959 h 601287"/>
                  <a:gd name="connsiteX16" fmla="*/ 121901 w 490267"/>
                  <a:gd name="connsiteY16" fmla="*/ 103959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90267" h="601287">
                    <a:moveTo>
                      <a:pt x="0" y="0"/>
                    </a:moveTo>
                    <a:lnTo>
                      <a:pt x="183755" y="0"/>
                    </a:lnTo>
                    <a:cubicBezTo>
                      <a:pt x="315933" y="0"/>
                      <a:pt x="397581" y="67878"/>
                      <a:pt x="397581" y="179549"/>
                    </a:cubicBezTo>
                    <a:cubicBezTo>
                      <a:pt x="397581" y="251710"/>
                      <a:pt x="362371" y="305784"/>
                      <a:pt x="301374" y="335011"/>
                    </a:cubicBezTo>
                    <a:lnTo>
                      <a:pt x="490267" y="601287"/>
                    </a:lnTo>
                    <a:lnTo>
                      <a:pt x="344291" y="601287"/>
                    </a:lnTo>
                    <a:lnTo>
                      <a:pt x="184611" y="358240"/>
                    </a:lnTo>
                    <a:lnTo>
                      <a:pt x="121901" y="358240"/>
                    </a:lnTo>
                    <a:lnTo>
                      <a:pt x="121901" y="601287"/>
                    </a:lnTo>
                    <a:lnTo>
                      <a:pt x="0" y="601287"/>
                    </a:lnTo>
                    <a:lnTo>
                      <a:pt x="0" y="0"/>
                    </a:lnTo>
                    <a:close/>
                    <a:moveTo>
                      <a:pt x="121901" y="103959"/>
                    </a:moveTo>
                    <a:lnTo>
                      <a:pt x="121901" y="254281"/>
                    </a:lnTo>
                    <a:lnTo>
                      <a:pt x="190607" y="254281"/>
                    </a:lnTo>
                    <a:cubicBezTo>
                      <a:pt x="242088" y="254281"/>
                      <a:pt x="272159" y="226768"/>
                      <a:pt x="272159" y="177835"/>
                    </a:cubicBezTo>
                    <a:cubicBezTo>
                      <a:pt x="272159" y="132329"/>
                      <a:pt x="242088" y="103959"/>
                      <a:pt x="190607" y="103959"/>
                    </a:cubicBezTo>
                    <a:lnTo>
                      <a:pt x="121901" y="103959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9" name="Forme libre 58">
                <a:extLst>
                  <a:ext uri="{FF2B5EF4-FFF2-40B4-BE49-F238E27FC236}">
                    <a16:creationId xmlns:a16="http://schemas.microsoft.com/office/drawing/2014/main" id="{CC298B16-FD8C-9260-9FFA-0BC6AA93F9BD}"/>
                  </a:ext>
                </a:extLst>
              </p:cNvPr>
              <p:cNvSpPr/>
              <p:nvPr/>
            </p:nvSpPr>
            <p:spPr>
              <a:xfrm>
                <a:off x="4491021" y="3230506"/>
                <a:ext cx="614546" cy="601287"/>
              </a:xfrm>
              <a:custGeom>
                <a:avLst/>
                <a:gdLst>
                  <a:gd name="connsiteX0" fmla="*/ 227339 w 614546"/>
                  <a:gd name="connsiteY0" fmla="*/ 0 h 601287"/>
                  <a:gd name="connsiteX1" fmla="*/ 387018 w 614546"/>
                  <a:gd name="connsiteY1" fmla="*/ 0 h 601287"/>
                  <a:gd name="connsiteX2" fmla="*/ 614547 w 614546"/>
                  <a:gd name="connsiteY2" fmla="*/ 601287 h 601287"/>
                  <a:gd name="connsiteX3" fmla="*/ 484938 w 614546"/>
                  <a:gd name="connsiteY3" fmla="*/ 601287 h 601287"/>
                  <a:gd name="connsiteX4" fmla="*/ 427461 w 614546"/>
                  <a:gd name="connsiteY4" fmla="*/ 444968 h 601287"/>
                  <a:gd name="connsiteX5" fmla="*/ 187086 w 614546"/>
                  <a:gd name="connsiteY5" fmla="*/ 444968 h 601287"/>
                  <a:gd name="connsiteX6" fmla="*/ 129609 w 614546"/>
                  <a:gd name="connsiteY6" fmla="*/ 601287 h 601287"/>
                  <a:gd name="connsiteX7" fmla="*/ 0 w 614546"/>
                  <a:gd name="connsiteY7" fmla="*/ 601287 h 601287"/>
                  <a:gd name="connsiteX8" fmla="*/ 227529 w 614546"/>
                  <a:gd name="connsiteY8" fmla="*/ 0 h 601287"/>
                  <a:gd name="connsiteX9" fmla="*/ 389587 w 614546"/>
                  <a:gd name="connsiteY9" fmla="*/ 341009 h 601287"/>
                  <a:gd name="connsiteX10" fmla="*/ 307178 w 614546"/>
                  <a:gd name="connsiteY10" fmla="*/ 115098 h 601287"/>
                  <a:gd name="connsiteX11" fmla="*/ 224769 w 614546"/>
                  <a:gd name="connsiteY11" fmla="*/ 341009 h 601287"/>
                  <a:gd name="connsiteX12" fmla="*/ 389587 w 614546"/>
                  <a:gd name="connsiteY12" fmla="*/ 341009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14546" h="601287">
                    <a:moveTo>
                      <a:pt x="227339" y="0"/>
                    </a:moveTo>
                    <a:lnTo>
                      <a:pt x="387018" y="0"/>
                    </a:lnTo>
                    <a:lnTo>
                      <a:pt x="614547" y="601287"/>
                    </a:lnTo>
                    <a:lnTo>
                      <a:pt x="484938" y="601287"/>
                    </a:lnTo>
                    <a:lnTo>
                      <a:pt x="427461" y="444968"/>
                    </a:lnTo>
                    <a:lnTo>
                      <a:pt x="187086" y="444968"/>
                    </a:lnTo>
                    <a:lnTo>
                      <a:pt x="129609" y="601287"/>
                    </a:lnTo>
                    <a:lnTo>
                      <a:pt x="0" y="601287"/>
                    </a:lnTo>
                    <a:lnTo>
                      <a:pt x="227529" y="0"/>
                    </a:lnTo>
                    <a:close/>
                    <a:moveTo>
                      <a:pt x="389587" y="341009"/>
                    </a:moveTo>
                    <a:lnTo>
                      <a:pt x="307178" y="115098"/>
                    </a:lnTo>
                    <a:lnTo>
                      <a:pt x="224769" y="341009"/>
                    </a:lnTo>
                    <a:lnTo>
                      <a:pt x="389587" y="341009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60" name="Forme libre 59">
                <a:extLst>
                  <a:ext uri="{FF2B5EF4-FFF2-40B4-BE49-F238E27FC236}">
                    <a16:creationId xmlns:a16="http://schemas.microsoft.com/office/drawing/2014/main" id="{83A84286-7EA1-EE40-EBD5-B55E1D8C63A6}"/>
                  </a:ext>
                </a:extLst>
              </p:cNvPr>
              <p:cNvSpPr/>
              <p:nvPr/>
            </p:nvSpPr>
            <p:spPr>
              <a:xfrm>
                <a:off x="5198350" y="3230506"/>
                <a:ext cx="546887" cy="601287"/>
              </a:xfrm>
              <a:custGeom>
                <a:avLst/>
                <a:gdLst>
                  <a:gd name="connsiteX0" fmla="*/ 0 w 546887"/>
                  <a:gd name="connsiteY0" fmla="*/ 0 h 601287"/>
                  <a:gd name="connsiteX1" fmla="*/ 156253 w 546887"/>
                  <a:gd name="connsiteY1" fmla="*/ 0 h 601287"/>
                  <a:gd name="connsiteX2" fmla="*/ 424987 w 546887"/>
                  <a:gd name="connsiteY2" fmla="*/ 430307 h 601287"/>
                  <a:gd name="connsiteX3" fmla="*/ 424987 w 546887"/>
                  <a:gd name="connsiteY3" fmla="*/ 0 h 601287"/>
                  <a:gd name="connsiteX4" fmla="*/ 546888 w 546887"/>
                  <a:gd name="connsiteY4" fmla="*/ 0 h 601287"/>
                  <a:gd name="connsiteX5" fmla="*/ 546888 w 546887"/>
                  <a:gd name="connsiteY5" fmla="*/ 601287 h 601287"/>
                  <a:gd name="connsiteX6" fmla="*/ 390634 w 546887"/>
                  <a:gd name="connsiteY6" fmla="*/ 601287 h 601287"/>
                  <a:gd name="connsiteX7" fmla="*/ 121901 w 546887"/>
                  <a:gd name="connsiteY7" fmla="*/ 169267 h 601287"/>
                  <a:gd name="connsiteX8" fmla="*/ 121901 w 546887"/>
                  <a:gd name="connsiteY8" fmla="*/ 601287 h 601287"/>
                  <a:gd name="connsiteX9" fmla="*/ 0 w 546887"/>
                  <a:gd name="connsiteY9" fmla="*/ 601287 h 601287"/>
                  <a:gd name="connsiteX10" fmla="*/ 0 w 546887"/>
                  <a:gd name="connsiteY10" fmla="*/ 0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46887" h="601287">
                    <a:moveTo>
                      <a:pt x="0" y="0"/>
                    </a:moveTo>
                    <a:lnTo>
                      <a:pt x="156253" y="0"/>
                    </a:lnTo>
                    <a:lnTo>
                      <a:pt x="424987" y="430307"/>
                    </a:lnTo>
                    <a:lnTo>
                      <a:pt x="424987" y="0"/>
                    </a:lnTo>
                    <a:lnTo>
                      <a:pt x="546888" y="0"/>
                    </a:lnTo>
                    <a:lnTo>
                      <a:pt x="546888" y="601287"/>
                    </a:lnTo>
                    <a:lnTo>
                      <a:pt x="390634" y="601287"/>
                    </a:lnTo>
                    <a:lnTo>
                      <a:pt x="121901" y="169267"/>
                    </a:lnTo>
                    <a:lnTo>
                      <a:pt x="121901" y="601287"/>
                    </a:lnTo>
                    <a:lnTo>
                      <a:pt x="0" y="6012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61" name="Forme libre 60">
                <a:extLst>
                  <a:ext uri="{FF2B5EF4-FFF2-40B4-BE49-F238E27FC236}">
                    <a16:creationId xmlns:a16="http://schemas.microsoft.com/office/drawing/2014/main" id="{2BCB18BB-B9E6-83B3-02C4-ABC7744A0036}"/>
                  </a:ext>
                </a:extLst>
              </p:cNvPr>
              <p:cNvSpPr/>
              <p:nvPr/>
            </p:nvSpPr>
            <p:spPr>
              <a:xfrm>
                <a:off x="5862095" y="3213370"/>
                <a:ext cx="572676" cy="756654"/>
              </a:xfrm>
              <a:custGeom>
                <a:avLst/>
                <a:gdLst>
                  <a:gd name="connsiteX0" fmla="*/ 476469 w 572676"/>
                  <a:gd name="connsiteY0" fmla="*/ 438875 h 756654"/>
                  <a:gd name="connsiteX1" fmla="*/ 572676 w 572676"/>
                  <a:gd name="connsiteY1" fmla="*/ 512750 h 756654"/>
                  <a:gd name="connsiteX2" fmla="*/ 366654 w 572676"/>
                  <a:gd name="connsiteY2" fmla="*/ 632132 h 756654"/>
                  <a:gd name="connsiteX3" fmla="*/ 291953 w 572676"/>
                  <a:gd name="connsiteY3" fmla="*/ 756654 h 756654"/>
                  <a:gd name="connsiteX4" fmla="*/ 183755 w 572676"/>
                  <a:gd name="connsiteY4" fmla="*/ 756654 h 756654"/>
                  <a:gd name="connsiteX5" fmla="*/ 259313 w 572676"/>
                  <a:gd name="connsiteY5" fmla="*/ 630419 h 756654"/>
                  <a:gd name="connsiteX6" fmla="*/ 0 w 572676"/>
                  <a:gd name="connsiteY6" fmla="*/ 317780 h 756654"/>
                  <a:gd name="connsiteX7" fmla="*/ 319359 w 572676"/>
                  <a:gd name="connsiteY7" fmla="*/ 0 h 756654"/>
                  <a:gd name="connsiteX8" fmla="*/ 572676 w 572676"/>
                  <a:gd name="connsiteY8" fmla="*/ 121952 h 756654"/>
                  <a:gd name="connsiteX9" fmla="*/ 476469 w 572676"/>
                  <a:gd name="connsiteY9" fmla="*/ 196685 h 756654"/>
                  <a:gd name="connsiteX10" fmla="*/ 319359 w 572676"/>
                  <a:gd name="connsiteY10" fmla="*/ 114241 h 756654"/>
                  <a:gd name="connsiteX11" fmla="*/ 125326 w 572676"/>
                  <a:gd name="connsiteY11" fmla="*/ 317780 h 756654"/>
                  <a:gd name="connsiteX12" fmla="*/ 319359 w 572676"/>
                  <a:gd name="connsiteY12" fmla="*/ 521318 h 756654"/>
                  <a:gd name="connsiteX13" fmla="*/ 476469 w 572676"/>
                  <a:gd name="connsiteY13" fmla="*/ 438875 h 756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72676" h="756654">
                    <a:moveTo>
                      <a:pt x="476469" y="438875"/>
                    </a:moveTo>
                    <a:lnTo>
                      <a:pt x="572676" y="512750"/>
                    </a:lnTo>
                    <a:cubicBezTo>
                      <a:pt x="526333" y="576345"/>
                      <a:pt x="454201" y="620994"/>
                      <a:pt x="366654" y="632132"/>
                    </a:cubicBezTo>
                    <a:lnTo>
                      <a:pt x="291953" y="756654"/>
                    </a:lnTo>
                    <a:lnTo>
                      <a:pt x="183755" y="756654"/>
                    </a:lnTo>
                    <a:lnTo>
                      <a:pt x="259313" y="630419"/>
                    </a:lnTo>
                    <a:cubicBezTo>
                      <a:pt x="103059" y="602905"/>
                      <a:pt x="0" y="470672"/>
                      <a:pt x="0" y="317780"/>
                    </a:cubicBezTo>
                    <a:cubicBezTo>
                      <a:pt x="0" y="146038"/>
                      <a:pt x="129609" y="0"/>
                      <a:pt x="319359" y="0"/>
                    </a:cubicBezTo>
                    <a:cubicBezTo>
                      <a:pt x="428413" y="0"/>
                      <a:pt x="517673" y="48933"/>
                      <a:pt x="572676" y="121952"/>
                    </a:cubicBezTo>
                    <a:lnTo>
                      <a:pt x="476469" y="196685"/>
                    </a:lnTo>
                    <a:cubicBezTo>
                      <a:pt x="442116" y="147751"/>
                      <a:pt x="388065" y="114241"/>
                      <a:pt x="319359" y="114241"/>
                    </a:cubicBezTo>
                    <a:cubicBezTo>
                      <a:pt x="206023" y="114241"/>
                      <a:pt x="125326" y="202682"/>
                      <a:pt x="125326" y="317780"/>
                    </a:cubicBezTo>
                    <a:cubicBezTo>
                      <a:pt x="125326" y="432877"/>
                      <a:pt x="206023" y="521318"/>
                      <a:pt x="319359" y="521318"/>
                    </a:cubicBezTo>
                    <a:cubicBezTo>
                      <a:pt x="388065" y="521318"/>
                      <a:pt x="442116" y="487808"/>
                      <a:pt x="476469" y="438875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62" name="Forme libre 61">
                <a:extLst>
                  <a:ext uri="{FF2B5EF4-FFF2-40B4-BE49-F238E27FC236}">
                    <a16:creationId xmlns:a16="http://schemas.microsoft.com/office/drawing/2014/main" id="{05956ABE-568F-C9DD-749F-3FD252FE558D}"/>
                  </a:ext>
                </a:extLst>
              </p:cNvPr>
              <p:cNvSpPr/>
              <p:nvPr/>
            </p:nvSpPr>
            <p:spPr>
              <a:xfrm>
                <a:off x="6460750" y="3230506"/>
                <a:ext cx="614547" cy="601287"/>
              </a:xfrm>
              <a:custGeom>
                <a:avLst/>
                <a:gdLst>
                  <a:gd name="connsiteX0" fmla="*/ 227339 w 614547"/>
                  <a:gd name="connsiteY0" fmla="*/ 0 h 601287"/>
                  <a:gd name="connsiteX1" fmla="*/ 387018 w 614547"/>
                  <a:gd name="connsiteY1" fmla="*/ 0 h 601287"/>
                  <a:gd name="connsiteX2" fmla="*/ 614547 w 614547"/>
                  <a:gd name="connsiteY2" fmla="*/ 601287 h 601287"/>
                  <a:gd name="connsiteX3" fmla="*/ 484938 w 614547"/>
                  <a:gd name="connsiteY3" fmla="*/ 601287 h 601287"/>
                  <a:gd name="connsiteX4" fmla="*/ 427461 w 614547"/>
                  <a:gd name="connsiteY4" fmla="*/ 444968 h 601287"/>
                  <a:gd name="connsiteX5" fmla="*/ 187086 w 614547"/>
                  <a:gd name="connsiteY5" fmla="*/ 444968 h 601287"/>
                  <a:gd name="connsiteX6" fmla="*/ 129609 w 614547"/>
                  <a:gd name="connsiteY6" fmla="*/ 601287 h 601287"/>
                  <a:gd name="connsiteX7" fmla="*/ 0 w 614547"/>
                  <a:gd name="connsiteY7" fmla="*/ 601287 h 601287"/>
                  <a:gd name="connsiteX8" fmla="*/ 227529 w 614547"/>
                  <a:gd name="connsiteY8" fmla="*/ 0 h 601287"/>
                  <a:gd name="connsiteX9" fmla="*/ 389587 w 614547"/>
                  <a:gd name="connsiteY9" fmla="*/ 341009 h 601287"/>
                  <a:gd name="connsiteX10" fmla="*/ 307178 w 614547"/>
                  <a:gd name="connsiteY10" fmla="*/ 115098 h 601287"/>
                  <a:gd name="connsiteX11" fmla="*/ 224770 w 614547"/>
                  <a:gd name="connsiteY11" fmla="*/ 341009 h 601287"/>
                  <a:gd name="connsiteX12" fmla="*/ 389587 w 614547"/>
                  <a:gd name="connsiteY12" fmla="*/ 341009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14547" h="601287">
                    <a:moveTo>
                      <a:pt x="227339" y="0"/>
                    </a:moveTo>
                    <a:lnTo>
                      <a:pt x="387018" y="0"/>
                    </a:lnTo>
                    <a:lnTo>
                      <a:pt x="614547" y="601287"/>
                    </a:lnTo>
                    <a:lnTo>
                      <a:pt x="484938" y="601287"/>
                    </a:lnTo>
                    <a:lnTo>
                      <a:pt x="427461" y="444968"/>
                    </a:lnTo>
                    <a:lnTo>
                      <a:pt x="187086" y="444968"/>
                    </a:lnTo>
                    <a:lnTo>
                      <a:pt x="129609" y="601287"/>
                    </a:lnTo>
                    <a:lnTo>
                      <a:pt x="0" y="601287"/>
                    </a:lnTo>
                    <a:lnTo>
                      <a:pt x="227529" y="0"/>
                    </a:lnTo>
                    <a:close/>
                    <a:moveTo>
                      <a:pt x="389587" y="341009"/>
                    </a:moveTo>
                    <a:lnTo>
                      <a:pt x="307178" y="115098"/>
                    </a:lnTo>
                    <a:lnTo>
                      <a:pt x="224770" y="341009"/>
                    </a:lnTo>
                    <a:lnTo>
                      <a:pt x="389587" y="341009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63" name="Forme libre 62">
                <a:extLst>
                  <a:ext uri="{FF2B5EF4-FFF2-40B4-BE49-F238E27FC236}">
                    <a16:creationId xmlns:a16="http://schemas.microsoft.com/office/drawing/2014/main" id="{02261776-84E0-B1C6-4D6A-9901E072134C}"/>
                  </a:ext>
                </a:extLst>
              </p:cNvPr>
              <p:cNvSpPr/>
              <p:nvPr/>
            </p:nvSpPr>
            <p:spPr>
              <a:xfrm>
                <a:off x="7167983" y="3230506"/>
                <a:ext cx="121900" cy="601287"/>
              </a:xfrm>
              <a:custGeom>
                <a:avLst/>
                <a:gdLst>
                  <a:gd name="connsiteX0" fmla="*/ 0 w 121900"/>
                  <a:gd name="connsiteY0" fmla="*/ 0 h 601287"/>
                  <a:gd name="connsiteX1" fmla="*/ 121901 w 121900"/>
                  <a:gd name="connsiteY1" fmla="*/ 0 h 601287"/>
                  <a:gd name="connsiteX2" fmla="*/ 121901 w 121900"/>
                  <a:gd name="connsiteY2" fmla="*/ 601287 h 601287"/>
                  <a:gd name="connsiteX3" fmla="*/ 0 w 121900"/>
                  <a:gd name="connsiteY3" fmla="*/ 601287 h 601287"/>
                  <a:gd name="connsiteX4" fmla="*/ 0 w 121900"/>
                  <a:gd name="connsiteY4" fmla="*/ 0 h 601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900" h="601287">
                    <a:moveTo>
                      <a:pt x="0" y="0"/>
                    </a:moveTo>
                    <a:lnTo>
                      <a:pt x="121901" y="0"/>
                    </a:lnTo>
                    <a:lnTo>
                      <a:pt x="121901" y="601287"/>
                    </a:lnTo>
                    <a:lnTo>
                      <a:pt x="0" y="6012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64" name="Forme libre 63">
                <a:extLst>
                  <a:ext uri="{FF2B5EF4-FFF2-40B4-BE49-F238E27FC236}">
                    <a16:creationId xmlns:a16="http://schemas.microsoft.com/office/drawing/2014/main" id="{27CB3F72-AAF2-95D4-AB41-0B3C1464BA81}"/>
                  </a:ext>
                </a:extLst>
              </p:cNvPr>
              <p:cNvSpPr/>
              <p:nvPr/>
            </p:nvSpPr>
            <p:spPr>
              <a:xfrm>
                <a:off x="7404172" y="3213275"/>
                <a:ext cx="426699" cy="635749"/>
              </a:xfrm>
              <a:custGeom>
                <a:avLst/>
                <a:gdLst>
                  <a:gd name="connsiteX0" fmla="*/ 88404 w 426699"/>
                  <a:gd name="connsiteY0" fmla="*/ 453536 h 635749"/>
                  <a:gd name="connsiteX1" fmla="*/ 221439 w 426699"/>
                  <a:gd name="connsiteY1" fmla="*/ 527411 h 635749"/>
                  <a:gd name="connsiteX2" fmla="*/ 298709 w 426699"/>
                  <a:gd name="connsiteY2" fmla="*/ 457820 h 635749"/>
                  <a:gd name="connsiteX3" fmla="*/ 23980 w 426699"/>
                  <a:gd name="connsiteY3" fmla="*/ 174408 h 635749"/>
                  <a:gd name="connsiteX4" fmla="*/ 216300 w 426699"/>
                  <a:gd name="connsiteY4" fmla="*/ 0 h 635749"/>
                  <a:gd name="connsiteX5" fmla="*/ 426700 w 426699"/>
                  <a:gd name="connsiteY5" fmla="*/ 101389 h 635749"/>
                  <a:gd name="connsiteX6" fmla="*/ 337439 w 426699"/>
                  <a:gd name="connsiteY6" fmla="*/ 181262 h 635749"/>
                  <a:gd name="connsiteX7" fmla="*/ 217251 w 426699"/>
                  <a:gd name="connsiteY7" fmla="*/ 106530 h 635749"/>
                  <a:gd name="connsiteX8" fmla="*/ 147689 w 426699"/>
                  <a:gd name="connsiteY8" fmla="*/ 169267 h 635749"/>
                  <a:gd name="connsiteX9" fmla="*/ 422418 w 426699"/>
                  <a:gd name="connsiteY9" fmla="*/ 455345 h 635749"/>
                  <a:gd name="connsiteX10" fmla="*/ 223247 w 426699"/>
                  <a:gd name="connsiteY10" fmla="*/ 635750 h 635749"/>
                  <a:gd name="connsiteX11" fmla="*/ 0 w 426699"/>
                  <a:gd name="connsiteY11" fmla="*/ 535218 h 635749"/>
                  <a:gd name="connsiteX12" fmla="*/ 88404 w 426699"/>
                  <a:gd name="connsiteY12" fmla="*/ 453631 h 635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26699" h="635749">
                    <a:moveTo>
                      <a:pt x="88404" y="453536"/>
                    </a:moveTo>
                    <a:cubicBezTo>
                      <a:pt x="124470" y="499899"/>
                      <a:pt x="172526" y="527411"/>
                      <a:pt x="221439" y="527411"/>
                    </a:cubicBezTo>
                    <a:cubicBezTo>
                      <a:pt x="270351" y="527411"/>
                      <a:pt x="298709" y="501612"/>
                      <a:pt x="298709" y="457820"/>
                    </a:cubicBezTo>
                    <a:cubicBezTo>
                      <a:pt x="298709" y="350433"/>
                      <a:pt x="23980" y="374519"/>
                      <a:pt x="23980" y="174408"/>
                    </a:cubicBezTo>
                    <a:cubicBezTo>
                      <a:pt x="23980" y="79017"/>
                      <a:pt x="102107" y="0"/>
                      <a:pt x="216300" y="0"/>
                    </a:cubicBezTo>
                    <a:cubicBezTo>
                      <a:pt x="306417" y="0"/>
                      <a:pt x="375979" y="40365"/>
                      <a:pt x="426700" y="101389"/>
                    </a:cubicBezTo>
                    <a:lnTo>
                      <a:pt x="337439" y="181262"/>
                    </a:lnTo>
                    <a:cubicBezTo>
                      <a:pt x="302230" y="135756"/>
                      <a:pt x="262738" y="106530"/>
                      <a:pt x="217251" y="106530"/>
                    </a:cubicBezTo>
                    <a:cubicBezTo>
                      <a:pt x="175191" y="106530"/>
                      <a:pt x="147689" y="134043"/>
                      <a:pt x="147689" y="169267"/>
                    </a:cubicBezTo>
                    <a:cubicBezTo>
                      <a:pt x="147689" y="276653"/>
                      <a:pt x="422418" y="251710"/>
                      <a:pt x="422418" y="455345"/>
                    </a:cubicBezTo>
                    <a:cubicBezTo>
                      <a:pt x="420705" y="567015"/>
                      <a:pt x="333157" y="635750"/>
                      <a:pt x="223247" y="635750"/>
                    </a:cubicBezTo>
                    <a:cubicBezTo>
                      <a:pt x="121901" y="635750"/>
                      <a:pt x="53290" y="598812"/>
                      <a:pt x="0" y="535218"/>
                    </a:cubicBezTo>
                    <a:lnTo>
                      <a:pt x="88404" y="453631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65" name="Forme libre 64">
                <a:extLst>
                  <a:ext uri="{FF2B5EF4-FFF2-40B4-BE49-F238E27FC236}">
                    <a16:creationId xmlns:a16="http://schemas.microsoft.com/office/drawing/2014/main" id="{5AB2B91E-BD4C-ADB9-8C52-8FA1244FD419}"/>
                  </a:ext>
                </a:extLst>
              </p:cNvPr>
              <p:cNvSpPr/>
              <p:nvPr/>
            </p:nvSpPr>
            <p:spPr>
              <a:xfrm>
                <a:off x="7954485" y="3230506"/>
                <a:ext cx="350286" cy="601382"/>
              </a:xfrm>
              <a:custGeom>
                <a:avLst/>
                <a:gdLst>
                  <a:gd name="connsiteX0" fmla="*/ 0 w 350286"/>
                  <a:gd name="connsiteY0" fmla="*/ 0 h 601382"/>
                  <a:gd name="connsiteX1" fmla="*/ 350286 w 350286"/>
                  <a:gd name="connsiteY1" fmla="*/ 0 h 601382"/>
                  <a:gd name="connsiteX2" fmla="*/ 350286 w 350286"/>
                  <a:gd name="connsiteY2" fmla="*/ 103959 h 601382"/>
                  <a:gd name="connsiteX3" fmla="*/ 121901 w 350286"/>
                  <a:gd name="connsiteY3" fmla="*/ 103959 h 601382"/>
                  <a:gd name="connsiteX4" fmla="*/ 121901 w 350286"/>
                  <a:gd name="connsiteY4" fmla="*/ 243142 h 601382"/>
                  <a:gd name="connsiteX5" fmla="*/ 315933 w 350286"/>
                  <a:gd name="connsiteY5" fmla="*/ 243142 h 601382"/>
                  <a:gd name="connsiteX6" fmla="*/ 315933 w 350286"/>
                  <a:gd name="connsiteY6" fmla="*/ 347101 h 601382"/>
                  <a:gd name="connsiteX7" fmla="*/ 121901 w 350286"/>
                  <a:gd name="connsiteY7" fmla="*/ 347101 h 601382"/>
                  <a:gd name="connsiteX8" fmla="*/ 121901 w 350286"/>
                  <a:gd name="connsiteY8" fmla="*/ 497423 h 601382"/>
                  <a:gd name="connsiteX9" fmla="*/ 350286 w 350286"/>
                  <a:gd name="connsiteY9" fmla="*/ 497423 h 601382"/>
                  <a:gd name="connsiteX10" fmla="*/ 350286 w 350286"/>
                  <a:gd name="connsiteY10" fmla="*/ 601382 h 601382"/>
                  <a:gd name="connsiteX11" fmla="*/ 0 w 350286"/>
                  <a:gd name="connsiteY11" fmla="*/ 601382 h 601382"/>
                  <a:gd name="connsiteX12" fmla="*/ 0 w 350286"/>
                  <a:gd name="connsiteY12" fmla="*/ 95 h 601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50286" h="601382">
                    <a:moveTo>
                      <a:pt x="0" y="0"/>
                    </a:moveTo>
                    <a:lnTo>
                      <a:pt x="350286" y="0"/>
                    </a:lnTo>
                    <a:lnTo>
                      <a:pt x="350286" y="103959"/>
                    </a:lnTo>
                    <a:lnTo>
                      <a:pt x="121901" y="103959"/>
                    </a:lnTo>
                    <a:lnTo>
                      <a:pt x="121901" y="243142"/>
                    </a:lnTo>
                    <a:lnTo>
                      <a:pt x="315933" y="243142"/>
                    </a:lnTo>
                    <a:lnTo>
                      <a:pt x="315933" y="347101"/>
                    </a:lnTo>
                    <a:lnTo>
                      <a:pt x="121901" y="347101"/>
                    </a:lnTo>
                    <a:lnTo>
                      <a:pt x="121901" y="497423"/>
                    </a:lnTo>
                    <a:lnTo>
                      <a:pt x="350286" y="497423"/>
                    </a:lnTo>
                    <a:lnTo>
                      <a:pt x="350286" y="601382"/>
                    </a:lnTo>
                    <a:lnTo>
                      <a:pt x="0" y="601382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39" name="Graphique 110">
              <a:extLst>
                <a:ext uri="{FF2B5EF4-FFF2-40B4-BE49-F238E27FC236}">
                  <a16:creationId xmlns:a16="http://schemas.microsoft.com/office/drawing/2014/main" id="{A916C0FD-F763-4A77-6B3B-3A96C63BBA34}"/>
                </a:ext>
              </a:extLst>
            </p:cNvPr>
            <p:cNvGrpSpPr/>
            <p:nvPr/>
          </p:nvGrpSpPr>
          <p:grpSpPr>
            <a:xfrm>
              <a:off x="3517053" y="4230874"/>
              <a:ext cx="2059464" cy="1468279"/>
              <a:chOff x="3517053" y="4230874"/>
              <a:chExt cx="2059464" cy="1468279"/>
            </a:xfrm>
            <a:solidFill>
              <a:srgbClr val="000000"/>
            </a:solidFill>
          </p:grpSpPr>
          <p:sp>
            <p:nvSpPr>
              <p:cNvPr id="44" name="Forme libre 43">
                <a:extLst>
                  <a:ext uri="{FF2B5EF4-FFF2-40B4-BE49-F238E27FC236}">
                    <a16:creationId xmlns:a16="http://schemas.microsoft.com/office/drawing/2014/main" id="{042D3A76-C1DC-8394-60E2-B2225E89F951}"/>
                  </a:ext>
                </a:extLst>
              </p:cNvPr>
              <p:cNvSpPr/>
              <p:nvPr/>
            </p:nvSpPr>
            <p:spPr>
              <a:xfrm>
                <a:off x="3517339" y="5338438"/>
                <a:ext cx="2059179" cy="360715"/>
              </a:xfrm>
              <a:custGeom>
                <a:avLst/>
                <a:gdLst>
                  <a:gd name="connsiteX0" fmla="*/ 1955550 w 2059179"/>
                  <a:gd name="connsiteY0" fmla="*/ 153559 h 360715"/>
                  <a:gd name="connsiteX1" fmla="*/ 1978483 w 2059179"/>
                  <a:gd name="connsiteY1" fmla="*/ 197161 h 360715"/>
                  <a:gd name="connsiteX2" fmla="*/ 1902736 w 2059179"/>
                  <a:gd name="connsiteY2" fmla="*/ 214773 h 360715"/>
                  <a:gd name="connsiteX3" fmla="*/ 1955645 w 2059179"/>
                  <a:gd name="connsiteY3" fmla="*/ 153463 h 360715"/>
                  <a:gd name="connsiteX4" fmla="*/ 1997515 w 2059179"/>
                  <a:gd name="connsiteY4" fmla="*/ 275606 h 360715"/>
                  <a:gd name="connsiteX5" fmla="*/ 1982575 w 2059179"/>
                  <a:gd name="connsiteY5" fmla="*/ 275606 h 360715"/>
                  <a:gd name="connsiteX6" fmla="*/ 1923100 w 2059179"/>
                  <a:gd name="connsiteY6" fmla="*/ 315685 h 360715"/>
                  <a:gd name="connsiteX7" fmla="*/ 1891792 w 2059179"/>
                  <a:gd name="connsiteY7" fmla="*/ 275606 h 360715"/>
                  <a:gd name="connsiteX8" fmla="*/ 1895313 w 2059179"/>
                  <a:gd name="connsiteY8" fmla="*/ 242095 h 360715"/>
                  <a:gd name="connsiteX9" fmla="*/ 2017404 w 2059179"/>
                  <a:gd name="connsiteY9" fmla="*/ 202015 h 360715"/>
                  <a:gd name="connsiteX10" fmla="*/ 1979054 w 2059179"/>
                  <a:gd name="connsiteY10" fmla="*/ 120905 h 360715"/>
                  <a:gd name="connsiteX11" fmla="*/ 1855631 w 2059179"/>
                  <a:gd name="connsiteY11" fmla="*/ 302071 h 360715"/>
                  <a:gd name="connsiteX12" fmla="*/ 1901879 w 2059179"/>
                  <a:gd name="connsiteY12" fmla="*/ 360715 h 360715"/>
                  <a:gd name="connsiteX13" fmla="*/ 1997515 w 2059179"/>
                  <a:gd name="connsiteY13" fmla="*/ 275606 h 360715"/>
                  <a:gd name="connsiteX14" fmla="*/ 1973250 w 2059179"/>
                  <a:gd name="connsiteY14" fmla="*/ 98342 h 360715"/>
                  <a:gd name="connsiteX15" fmla="*/ 2059180 w 2059179"/>
                  <a:gd name="connsiteY15" fmla="*/ 18088 h 360715"/>
                  <a:gd name="connsiteX16" fmla="*/ 2059180 w 2059179"/>
                  <a:gd name="connsiteY16" fmla="*/ 8854 h 360715"/>
                  <a:gd name="connsiteX17" fmla="*/ 2012931 w 2059179"/>
                  <a:gd name="connsiteY17" fmla="*/ 8854 h 360715"/>
                  <a:gd name="connsiteX18" fmla="*/ 1960022 w 2059179"/>
                  <a:gd name="connsiteY18" fmla="*/ 98342 h 360715"/>
                  <a:gd name="connsiteX19" fmla="*/ 1973250 w 2059179"/>
                  <a:gd name="connsiteY19" fmla="*/ 98342 h 360715"/>
                  <a:gd name="connsiteX20" fmla="*/ 1709750 w 2059179"/>
                  <a:gd name="connsiteY20" fmla="*/ 154796 h 360715"/>
                  <a:gd name="connsiteX21" fmla="*/ 1750288 w 2059179"/>
                  <a:gd name="connsiteY21" fmla="*/ 154796 h 360715"/>
                  <a:gd name="connsiteX22" fmla="*/ 1685960 w 2059179"/>
                  <a:gd name="connsiteY22" fmla="*/ 330727 h 360715"/>
                  <a:gd name="connsiteX23" fmla="*/ 1703565 w 2059179"/>
                  <a:gd name="connsiteY23" fmla="*/ 360715 h 360715"/>
                  <a:gd name="connsiteX24" fmla="*/ 1819946 w 2059179"/>
                  <a:gd name="connsiteY24" fmla="*/ 275225 h 360715"/>
                  <a:gd name="connsiteX25" fmla="*/ 1808527 w 2059179"/>
                  <a:gd name="connsiteY25" fmla="*/ 275225 h 360715"/>
                  <a:gd name="connsiteX26" fmla="*/ 1734016 w 2059179"/>
                  <a:gd name="connsiteY26" fmla="*/ 320160 h 360715"/>
                  <a:gd name="connsiteX27" fmla="*/ 1793111 w 2059179"/>
                  <a:gd name="connsiteY27" fmla="*/ 154796 h 360715"/>
                  <a:gd name="connsiteX28" fmla="*/ 1853442 w 2059179"/>
                  <a:gd name="connsiteY28" fmla="*/ 154796 h 360715"/>
                  <a:gd name="connsiteX29" fmla="*/ 1860960 w 2059179"/>
                  <a:gd name="connsiteY29" fmla="*/ 129663 h 360715"/>
                  <a:gd name="connsiteX30" fmla="*/ 1802341 w 2059179"/>
                  <a:gd name="connsiteY30" fmla="*/ 129663 h 360715"/>
                  <a:gd name="connsiteX31" fmla="*/ 1824799 w 2059179"/>
                  <a:gd name="connsiteY31" fmla="*/ 66165 h 360715"/>
                  <a:gd name="connsiteX32" fmla="*/ 1801485 w 2059179"/>
                  <a:gd name="connsiteY32" fmla="*/ 66165 h 360715"/>
                  <a:gd name="connsiteX33" fmla="*/ 1759614 w 2059179"/>
                  <a:gd name="connsiteY33" fmla="*/ 129663 h 360715"/>
                  <a:gd name="connsiteX34" fmla="*/ 1709845 w 2059179"/>
                  <a:gd name="connsiteY34" fmla="*/ 136708 h 360715"/>
                  <a:gd name="connsiteX35" fmla="*/ 1709845 w 2059179"/>
                  <a:gd name="connsiteY35" fmla="*/ 154796 h 360715"/>
                  <a:gd name="connsiteX36" fmla="*/ 1655128 w 2059179"/>
                  <a:gd name="connsiteY36" fmla="*/ 146419 h 360715"/>
                  <a:gd name="connsiteX37" fmla="*/ 1640568 w 2059179"/>
                  <a:gd name="connsiteY37" fmla="*/ 120810 h 360715"/>
                  <a:gd name="connsiteX38" fmla="*/ 1546740 w 2059179"/>
                  <a:gd name="connsiteY38" fmla="*/ 197065 h 360715"/>
                  <a:gd name="connsiteX39" fmla="*/ 1558159 w 2059179"/>
                  <a:gd name="connsiteY39" fmla="*/ 197065 h 360715"/>
                  <a:gd name="connsiteX40" fmla="*/ 1607072 w 2059179"/>
                  <a:gd name="connsiteY40" fmla="*/ 159556 h 360715"/>
                  <a:gd name="connsiteX41" fmla="*/ 1539698 w 2059179"/>
                  <a:gd name="connsiteY41" fmla="*/ 335011 h 360715"/>
                  <a:gd name="connsiteX42" fmla="*/ 1554258 w 2059179"/>
                  <a:gd name="connsiteY42" fmla="*/ 360620 h 360715"/>
                  <a:gd name="connsiteX43" fmla="*/ 1643709 w 2059179"/>
                  <a:gd name="connsiteY43" fmla="*/ 284364 h 360715"/>
                  <a:gd name="connsiteX44" fmla="*/ 1632289 w 2059179"/>
                  <a:gd name="connsiteY44" fmla="*/ 284364 h 360715"/>
                  <a:gd name="connsiteX45" fmla="*/ 1583377 w 2059179"/>
                  <a:gd name="connsiteY45" fmla="*/ 321873 h 360715"/>
                  <a:gd name="connsiteX46" fmla="*/ 1655223 w 2059179"/>
                  <a:gd name="connsiteY46" fmla="*/ 146419 h 360715"/>
                  <a:gd name="connsiteX47" fmla="*/ 1667499 w 2059179"/>
                  <a:gd name="connsiteY47" fmla="*/ 58263 h 360715"/>
                  <a:gd name="connsiteX48" fmla="*/ 1696618 w 2059179"/>
                  <a:gd name="connsiteY48" fmla="*/ 29131 h 360715"/>
                  <a:gd name="connsiteX49" fmla="*/ 1667499 w 2059179"/>
                  <a:gd name="connsiteY49" fmla="*/ 0 h 360715"/>
                  <a:gd name="connsiteX50" fmla="*/ 1638380 w 2059179"/>
                  <a:gd name="connsiteY50" fmla="*/ 29131 h 360715"/>
                  <a:gd name="connsiteX51" fmla="*/ 1667499 w 2059179"/>
                  <a:gd name="connsiteY51" fmla="*/ 58263 h 360715"/>
                  <a:gd name="connsiteX52" fmla="*/ 1279244 w 2059179"/>
                  <a:gd name="connsiteY52" fmla="*/ 328062 h 360715"/>
                  <a:gd name="connsiteX53" fmla="*/ 1299037 w 2059179"/>
                  <a:gd name="connsiteY53" fmla="*/ 360715 h 360715"/>
                  <a:gd name="connsiteX54" fmla="*/ 1321114 w 2059179"/>
                  <a:gd name="connsiteY54" fmla="*/ 344816 h 360715"/>
                  <a:gd name="connsiteX55" fmla="*/ 1367838 w 2059179"/>
                  <a:gd name="connsiteY55" fmla="*/ 220961 h 360715"/>
                  <a:gd name="connsiteX56" fmla="*/ 1451579 w 2059179"/>
                  <a:gd name="connsiteY56" fmla="*/ 166315 h 360715"/>
                  <a:gd name="connsiteX57" fmla="*/ 1454244 w 2059179"/>
                  <a:gd name="connsiteY57" fmla="*/ 192781 h 360715"/>
                  <a:gd name="connsiteX58" fmla="*/ 1382398 w 2059179"/>
                  <a:gd name="connsiteY58" fmla="*/ 330727 h 360715"/>
                  <a:gd name="connsiteX59" fmla="*/ 1400002 w 2059179"/>
                  <a:gd name="connsiteY59" fmla="*/ 360715 h 360715"/>
                  <a:gd name="connsiteX60" fmla="*/ 1493831 w 2059179"/>
                  <a:gd name="connsiteY60" fmla="*/ 284460 h 360715"/>
                  <a:gd name="connsiteX61" fmla="*/ 1482411 w 2059179"/>
                  <a:gd name="connsiteY61" fmla="*/ 284460 h 360715"/>
                  <a:gd name="connsiteX62" fmla="*/ 1433499 w 2059179"/>
                  <a:gd name="connsiteY62" fmla="*/ 321969 h 360715"/>
                  <a:gd name="connsiteX63" fmla="*/ 1495163 w 2059179"/>
                  <a:gd name="connsiteY63" fmla="*/ 197255 h 360715"/>
                  <a:gd name="connsiteX64" fmla="*/ 1507058 w 2059179"/>
                  <a:gd name="connsiteY64" fmla="*/ 154510 h 360715"/>
                  <a:gd name="connsiteX65" fmla="*/ 1474418 w 2059179"/>
                  <a:gd name="connsiteY65" fmla="*/ 121000 h 360715"/>
                  <a:gd name="connsiteX66" fmla="*/ 1376593 w 2059179"/>
                  <a:gd name="connsiteY66" fmla="*/ 197732 h 360715"/>
                  <a:gd name="connsiteX67" fmla="*/ 1376593 w 2059179"/>
                  <a:gd name="connsiteY67" fmla="*/ 165078 h 360715"/>
                  <a:gd name="connsiteX68" fmla="*/ 1347949 w 2059179"/>
                  <a:gd name="connsiteY68" fmla="*/ 121000 h 360715"/>
                  <a:gd name="connsiteX69" fmla="*/ 1310076 w 2059179"/>
                  <a:gd name="connsiteY69" fmla="*/ 148799 h 360715"/>
                  <a:gd name="connsiteX70" fmla="*/ 1310076 w 2059179"/>
                  <a:gd name="connsiteY70" fmla="*/ 153177 h 360715"/>
                  <a:gd name="connsiteX71" fmla="*/ 1326824 w 2059179"/>
                  <a:gd name="connsiteY71" fmla="*/ 222389 h 360715"/>
                  <a:gd name="connsiteX72" fmla="*/ 1279244 w 2059179"/>
                  <a:gd name="connsiteY72" fmla="*/ 328156 h 360715"/>
                  <a:gd name="connsiteX73" fmla="*/ 1278387 w 2059179"/>
                  <a:gd name="connsiteY73" fmla="*/ 174693 h 360715"/>
                  <a:gd name="connsiteX74" fmla="*/ 1260307 w 2059179"/>
                  <a:gd name="connsiteY74" fmla="*/ 120905 h 360715"/>
                  <a:gd name="connsiteX75" fmla="*/ 1201212 w 2059179"/>
                  <a:gd name="connsiteY75" fmla="*/ 197637 h 360715"/>
                  <a:gd name="connsiteX76" fmla="*/ 1201212 w 2059179"/>
                  <a:gd name="connsiteY76" fmla="*/ 164983 h 360715"/>
                  <a:gd name="connsiteX77" fmla="*/ 1172569 w 2059179"/>
                  <a:gd name="connsiteY77" fmla="*/ 120905 h 360715"/>
                  <a:gd name="connsiteX78" fmla="*/ 1108240 w 2059179"/>
                  <a:gd name="connsiteY78" fmla="*/ 197161 h 360715"/>
                  <a:gd name="connsiteX79" fmla="*/ 1119659 w 2059179"/>
                  <a:gd name="connsiteY79" fmla="*/ 197161 h 360715"/>
                  <a:gd name="connsiteX80" fmla="*/ 1151348 w 2059179"/>
                  <a:gd name="connsiteY80" fmla="*/ 169838 h 360715"/>
                  <a:gd name="connsiteX81" fmla="*/ 1151348 w 2059179"/>
                  <a:gd name="connsiteY81" fmla="*/ 222293 h 360715"/>
                  <a:gd name="connsiteX82" fmla="*/ 1103767 w 2059179"/>
                  <a:gd name="connsiteY82" fmla="*/ 328062 h 360715"/>
                  <a:gd name="connsiteX83" fmla="*/ 1123561 w 2059179"/>
                  <a:gd name="connsiteY83" fmla="*/ 360715 h 360715"/>
                  <a:gd name="connsiteX84" fmla="*/ 1145638 w 2059179"/>
                  <a:gd name="connsiteY84" fmla="*/ 344816 h 360715"/>
                  <a:gd name="connsiteX85" fmla="*/ 1192362 w 2059179"/>
                  <a:gd name="connsiteY85" fmla="*/ 220961 h 360715"/>
                  <a:gd name="connsiteX86" fmla="*/ 1232425 w 2059179"/>
                  <a:gd name="connsiteY86" fmla="*/ 174693 h 360715"/>
                  <a:gd name="connsiteX87" fmla="*/ 1278292 w 2059179"/>
                  <a:gd name="connsiteY87" fmla="*/ 174693 h 360715"/>
                  <a:gd name="connsiteX88" fmla="*/ 1007846 w 2059179"/>
                  <a:gd name="connsiteY88" fmla="*/ 153559 h 360715"/>
                  <a:gd name="connsiteX89" fmla="*/ 1030779 w 2059179"/>
                  <a:gd name="connsiteY89" fmla="*/ 197161 h 360715"/>
                  <a:gd name="connsiteX90" fmla="*/ 955032 w 2059179"/>
                  <a:gd name="connsiteY90" fmla="*/ 214773 h 360715"/>
                  <a:gd name="connsiteX91" fmla="*/ 1007941 w 2059179"/>
                  <a:gd name="connsiteY91" fmla="*/ 153463 h 360715"/>
                  <a:gd name="connsiteX92" fmla="*/ 1049811 w 2059179"/>
                  <a:gd name="connsiteY92" fmla="*/ 275606 h 360715"/>
                  <a:gd name="connsiteX93" fmla="*/ 1034871 w 2059179"/>
                  <a:gd name="connsiteY93" fmla="*/ 275606 h 360715"/>
                  <a:gd name="connsiteX94" fmla="*/ 975396 w 2059179"/>
                  <a:gd name="connsiteY94" fmla="*/ 315685 h 360715"/>
                  <a:gd name="connsiteX95" fmla="*/ 944088 w 2059179"/>
                  <a:gd name="connsiteY95" fmla="*/ 275606 h 360715"/>
                  <a:gd name="connsiteX96" fmla="*/ 947609 w 2059179"/>
                  <a:gd name="connsiteY96" fmla="*/ 242095 h 360715"/>
                  <a:gd name="connsiteX97" fmla="*/ 1069700 w 2059179"/>
                  <a:gd name="connsiteY97" fmla="*/ 202015 h 360715"/>
                  <a:gd name="connsiteX98" fmla="*/ 1031350 w 2059179"/>
                  <a:gd name="connsiteY98" fmla="*/ 120905 h 360715"/>
                  <a:gd name="connsiteX99" fmla="*/ 907927 w 2059179"/>
                  <a:gd name="connsiteY99" fmla="*/ 302071 h 360715"/>
                  <a:gd name="connsiteX100" fmla="*/ 954175 w 2059179"/>
                  <a:gd name="connsiteY100" fmla="*/ 360715 h 360715"/>
                  <a:gd name="connsiteX101" fmla="*/ 1049811 w 2059179"/>
                  <a:gd name="connsiteY101" fmla="*/ 275606 h 360715"/>
                  <a:gd name="connsiteX102" fmla="*/ 762046 w 2059179"/>
                  <a:gd name="connsiteY102" fmla="*/ 154796 h 360715"/>
                  <a:gd name="connsiteX103" fmla="*/ 802584 w 2059179"/>
                  <a:gd name="connsiteY103" fmla="*/ 154796 h 360715"/>
                  <a:gd name="connsiteX104" fmla="*/ 738256 w 2059179"/>
                  <a:gd name="connsiteY104" fmla="*/ 330727 h 360715"/>
                  <a:gd name="connsiteX105" fmla="*/ 755860 w 2059179"/>
                  <a:gd name="connsiteY105" fmla="*/ 360715 h 360715"/>
                  <a:gd name="connsiteX106" fmla="*/ 872242 w 2059179"/>
                  <a:gd name="connsiteY106" fmla="*/ 275225 h 360715"/>
                  <a:gd name="connsiteX107" fmla="*/ 860822 w 2059179"/>
                  <a:gd name="connsiteY107" fmla="*/ 275225 h 360715"/>
                  <a:gd name="connsiteX108" fmla="*/ 786312 w 2059179"/>
                  <a:gd name="connsiteY108" fmla="*/ 320160 h 360715"/>
                  <a:gd name="connsiteX109" fmla="*/ 845407 w 2059179"/>
                  <a:gd name="connsiteY109" fmla="*/ 154796 h 360715"/>
                  <a:gd name="connsiteX110" fmla="*/ 905738 w 2059179"/>
                  <a:gd name="connsiteY110" fmla="*/ 154796 h 360715"/>
                  <a:gd name="connsiteX111" fmla="*/ 913256 w 2059179"/>
                  <a:gd name="connsiteY111" fmla="*/ 129663 h 360715"/>
                  <a:gd name="connsiteX112" fmla="*/ 854637 w 2059179"/>
                  <a:gd name="connsiteY112" fmla="*/ 129663 h 360715"/>
                  <a:gd name="connsiteX113" fmla="*/ 877095 w 2059179"/>
                  <a:gd name="connsiteY113" fmla="*/ 66165 h 360715"/>
                  <a:gd name="connsiteX114" fmla="*/ 853781 w 2059179"/>
                  <a:gd name="connsiteY114" fmla="*/ 66165 h 360715"/>
                  <a:gd name="connsiteX115" fmla="*/ 811910 w 2059179"/>
                  <a:gd name="connsiteY115" fmla="*/ 129663 h 360715"/>
                  <a:gd name="connsiteX116" fmla="*/ 762141 w 2059179"/>
                  <a:gd name="connsiteY116" fmla="*/ 136708 h 360715"/>
                  <a:gd name="connsiteX117" fmla="*/ 762141 w 2059179"/>
                  <a:gd name="connsiteY117" fmla="*/ 154796 h 360715"/>
                  <a:gd name="connsiteX118" fmla="*/ 539560 w 2059179"/>
                  <a:gd name="connsiteY118" fmla="*/ 291885 h 360715"/>
                  <a:gd name="connsiteX119" fmla="*/ 633865 w 2059179"/>
                  <a:gd name="connsiteY119" fmla="*/ 164030 h 360715"/>
                  <a:gd name="connsiteX120" fmla="*/ 654610 w 2059179"/>
                  <a:gd name="connsiteY120" fmla="*/ 166696 h 360715"/>
                  <a:gd name="connsiteX121" fmla="*/ 619400 w 2059179"/>
                  <a:gd name="connsiteY121" fmla="*/ 260564 h 360715"/>
                  <a:gd name="connsiteX122" fmla="*/ 553264 w 2059179"/>
                  <a:gd name="connsiteY122" fmla="*/ 315209 h 360715"/>
                  <a:gd name="connsiteX123" fmla="*/ 539560 w 2059179"/>
                  <a:gd name="connsiteY123" fmla="*/ 291885 h 360715"/>
                  <a:gd name="connsiteX124" fmla="*/ 725124 w 2059179"/>
                  <a:gd name="connsiteY124" fmla="*/ 110718 h 360715"/>
                  <a:gd name="connsiteX125" fmla="*/ 706662 w 2059179"/>
                  <a:gd name="connsiteY125" fmla="*/ 109385 h 360715"/>
                  <a:gd name="connsiteX126" fmla="*/ 685917 w 2059179"/>
                  <a:gd name="connsiteY126" fmla="*/ 129663 h 360715"/>
                  <a:gd name="connsiteX127" fmla="*/ 681540 w 2059179"/>
                  <a:gd name="connsiteY127" fmla="*/ 129663 h 360715"/>
                  <a:gd name="connsiteX128" fmla="*/ 494264 w 2059179"/>
                  <a:gd name="connsiteY128" fmla="*/ 324539 h 360715"/>
                  <a:gd name="connsiteX129" fmla="*/ 530425 w 2059179"/>
                  <a:gd name="connsiteY129" fmla="*/ 360715 h 360715"/>
                  <a:gd name="connsiteX130" fmla="*/ 610645 w 2059179"/>
                  <a:gd name="connsiteY130" fmla="*/ 283984 h 360715"/>
                  <a:gd name="connsiteX131" fmla="*/ 609313 w 2059179"/>
                  <a:gd name="connsiteY131" fmla="*/ 298073 h 360715"/>
                  <a:gd name="connsiteX132" fmla="*/ 639289 w 2059179"/>
                  <a:gd name="connsiteY132" fmla="*/ 360715 h 360715"/>
                  <a:gd name="connsiteX133" fmla="*/ 703617 w 2059179"/>
                  <a:gd name="connsiteY133" fmla="*/ 284460 h 360715"/>
                  <a:gd name="connsiteX134" fmla="*/ 692198 w 2059179"/>
                  <a:gd name="connsiteY134" fmla="*/ 284460 h 360715"/>
                  <a:gd name="connsiteX135" fmla="*/ 660509 w 2059179"/>
                  <a:gd name="connsiteY135" fmla="*/ 311782 h 360715"/>
                  <a:gd name="connsiteX136" fmla="*/ 660509 w 2059179"/>
                  <a:gd name="connsiteY136" fmla="*/ 259326 h 360715"/>
                  <a:gd name="connsiteX137" fmla="*/ 725314 w 2059179"/>
                  <a:gd name="connsiteY137" fmla="*/ 110718 h 360715"/>
                  <a:gd name="connsiteX138" fmla="*/ 511012 w 2059179"/>
                  <a:gd name="connsiteY138" fmla="*/ 174598 h 360715"/>
                  <a:gd name="connsiteX139" fmla="*/ 492932 w 2059179"/>
                  <a:gd name="connsiteY139" fmla="*/ 120810 h 360715"/>
                  <a:gd name="connsiteX140" fmla="*/ 433837 w 2059179"/>
                  <a:gd name="connsiteY140" fmla="*/ 197541 h 360715"/>
                  <a:gd name="connsiteX141" fmla="*/ 433837 w 2059179"/>
                  <a:gd name="connsiteY141" fmla="*/ 164888 h 360715"/>
                  <a:gd name="connsiteX142" fmla="*/ 405194 w 2059179"/>
                  <a:gd name="connsiteY142" fmla="*/ 120810 h 360715"/>
                  <a:gd name="connsiteX143" fmla="*/ 340865 w 2059179"/>
                  <a:gd name="connsiteY143" fmla="*/ 197065 h 360715"/>
                  <a:gd name="connsiteX144" fmla="*/ 352284 w 2059179"/>
                  <a:gd name="connsiteY144" fmla="*/ 197065 h 360715"/>
                  <a:gd name="connsiteX145" fmla="*/ 383973 w 2059179"/>
                  <a:gd name="connsiteY145" fmla="*/ 169743 h 360715"/>
                  <a:gd name="connsiteX146" fmla="*/ 383973 w 2059179"/>
                  <a:gd name="connsiteY146" fmla="*/ 222198 h 360715"/>
                  <a:gd name="connsiteX147" fmla="*/ 336393 w 2059179"/>
                  <a:gd name="connsiteY147" fmla="*/ 327966 h 360715"/>
                  <a:gd name="connsiteX148" fmla="*/ 356186 w 2059179"/>
                  <a:gd name="connsiteY148" fmla="*/ 360620 h 360715"/>
                  <a:gd name="connsiteX149" fmla="*/ 378263 w 2059179"/>
                  <a:gd name="connsiteY149" fmla="*/ 344722 h 360715"/>
                  <a:gd name="connsiteX150" fmla="*/ 424987 w 2059179"/>
                  <a:gd name="connsiteY150" fmla="*/ 220866 h 360715"/>
                  <a:gd name="connsiteX151" fmla="*/ 465050 w 2059179"/>
                  <a:gd name="connsiteY151" fmla="*/ 174598 h 360715"/>
                  <a:gd name="connsiteX152" fmla="*/ 510917 w 2059179"/>
                  <a:gd name="connsiteY152" fmla="*/ 174598 h 360715"/>
                  <a:gd name="connsiteX153" fmla="*/ 173478 w 2059179"/>
                  <a:gd name="connsiteY153" fmla="*/ 351862 h 360715"/>
                  <a:gd name="connsiteX154" fmla="*/ 177855 w 2059179"/>
                  <a:gd name="connsiteY154" fmla="*/ 338153 h 360715"/>
                  <a:gd name="connsiteX155" fmla="*/ 135128 w 2059179"/>
                  <a:gd name="connsiteY155" fmla="*/ 263229 h 360715"/>
                  <a:gd name="connsiteX156" fmla="*/ 158918 w 2059179"/>
                  <a:gd name="connsiteY156" fmla="*/ 197541 h 360715"/>
                  <a:gd name="connsiteX157" fmla="*/ 223723 w 2059179"/>
                  <a:gd name="connsiteY157" fmla="*/ 197541 h 360715"/>
                  <a:gd name="connsiteX158" fmla="*/ 248845 w 2059179"/>
                  <a:gd name="connsiteY158" fmla="*/ 241143 h 360715"/>
                  <a:gd name="connsiteX159" fmla="*/ 265593 w 2059179"/>
                  <a:gd name="connsiteY159" fmla="*/ 241143 h 360715"/>
                  <a:gd name="connsiteX160" fmla="*/ 304419 w 2059179"/>
                  <a:gd name="connsiteY160" fmla="*/ 134899 h 360715"/>
                  <a:gd name="connsiteX161" fmla="*/ 287670 w 2059179"/>
                  <a:gd name="connsiteY161" fmla="*/ 134899 h 360715"/>
                  <a:gd name="connsiteX162" fmla="*/ 229908 w 2059179"/>
                  <a:gd name="connsiteY162" fmla="*/ 178501 h 360715"/>
                  <a:gd name="connsiteX163" fmla="*/ 166055 w 2059179"/>
                  <a:gd name="connsiteY163" fmla="*/ 178501 h 360715"/>
                  <a:gd name="connsiteX164" fmla="*/ 200028 w 2059179"/>
                  <a:gd name="connsiteY164" fmla="*/ 85490 h 360715"/>
                  <a:gd name="connsiteX165" fmla="*/ 256458 w 2059179"/>
                  <a:gd name="connsiteY165" fmla="*/ 49790 h 360715"/>
                  <a:gd name="connsiteX166" fmla="*/ 284625 w 2059179"/>
                  <a:gd name="connsiteY166" fmla="*/ 49790 h 360715"/>
                  <a:gd name="connsiteX167" fmla="*/ 330493 w 2059179"/>
                  <a:gd name="connsiteY167" fmla="*/ 102245 h 360715"/>
                  <a:gd name="connsiteX168" fmla="*/ 346765 w 2059179"/>
                  <a:gd name="connsiteY168" fmla="*/ 102245 h 360715"/>
                  <a:gd name="connsiteX169" fmla="*/ 360468 w 2059179"/>
                  <a:gd name="connsiteY169" fmla="*/ 29988 h 360715"/>
                  <a:gd name="connsiteX170" fmla="*/ 117238 w 2059179"/>
                  <a:gd name="connsiteY170" fmla="*/ 29988 h 360715"/>
                  <a:gd name="connsiteX171" fmla="*/ 112860 w 2059179"/>
                  <a:gd name="connsiteY171" fmla="*/ 43697 h 360715"/>
                  <a:gd name="connsiteX172" fmla="*/ 142360 w 2059179"/>
                  <a:gd name="connsiteY172" fmla="*/ 118620 h 360715"/>
                  <a:gd name="connsiteX173" fmla="*/ 89451 w 2059179"/>
                  <a:gd name="connsiteY173" fmla="*/ 263229 h 360715"/>
                  <a:gd name="connsiteX174" fmla="*/ 3997 w 2059179"/>
                  <a:gd name="connsiteY174" fmla="*/ 338153 h 360715"/>
                  <a:gd name="connsiteX175" fmla="*/ 0 w 2059179"/>
                  <a:gd name="connsiteY175" fmla="*/ 351862 h 360715"/>
                  <a:gd name="connsiteX176" fmla="*/ 173573 w 2059179"/>
                  <a:gd name="connsiteY176" fmla="*/ 351862 h 360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</a:cxnLst>
                <a:rect l="l" t="t" r="r" b="b"/>
                <a:pathLst>
                  <a:path w="2059179" h="360715">
                    <a:moveTo>
                      <a:pt x="1955550" y="153559"/>
                    </a:moveTo>
                    <a:cubicBezTo>
                      <a:pt x="1971822" y="153559"/>
                      <a:pt x="1986001" y="165935"/>
                      <a:pt x="1978483" y="197161"/>
                    </a:cubicBezTo>
                    <a:lnTo>
                      <a:pt x="1902736" y="214773"/>
                    </a:lnTo>
                    <a:cubicBezTo>
                      <a:pt x="1915963" y="179548"/>
                      <a:pt x="1937945" y="153463"/>
                      <a:pt x="1955645" y="153463"/>
                    </a:cubicBezTo>
                    <a:moveTo>
                      <a:pt x="1997515" y="275606"/>
                    </a:moveTo>
                    <a:lnTo>
                      <a:pt x="1982575" y="275606"/>
                    </a:lnTo>
                    <a:cubicBezTo>
                      <a:pt x="1963638" y="298073"/>
                      <a:pt x="1943369" y="315685"/>
                      <a:pt x="1923100" y="315685"/>
                    </a:cubicBezTo>
                    <a:cubicBezTo>
                      <a:pt x="1902831" y="315685"/>
                      <a:pt x="1891792" y="303309"/>
                      <a:pt x="1891792" y="275606"/>
                    </a:cubicBezTo>
                    <a:cubicBezTo>
                      <a:pt x="1891792" y="264182"/>
                      <a:pt x="1893124" y="252662"/>
                      <a:pt x="1895313" y="242095"/>
                    </a:cubicBezTo>
                    <a:lnTo>
                      <a:pt x="2017404" y="202015"/>
                    </a:lnTo>
                    <a:cubicBezTo>
                      <a:pt x="2041194" y="145562"/>
                      <a:pt x="2012551" y="120905"/>
                      <a:pt x="1979054" y="120905"/>
                    </a:cubicBezTo>
                    <a:cubicBezTo>
                      <a:pt x="1921292" y="120905"/>
                      <a:pt x="1855631" y="217438"/>
                      <a:pt x="1855631" y="302071"/>
                    </a:cubicBezTo>
                    <a:cubicBezTo>
                      <a:pt x="1855631" y="339962"/>
                      <a:pt x="1873712" y="360715"/>
                      <a:pt x="1901879" y="360715"/>
                    </a:cubicBezTo>
                    <a:cubicBezTo>
                      <a:pt x="1934900" y="360715"/>
                      <a:pt x="1969253" y="328537"/>
                      <a:pt x="1997515" y="275606"/>
                    </a:cubicBezTo>
                    <a:moveTo>
                      <a:pt x="1973250" y="98342"/>
                    </a:moveTo>
                    <a:lnTo>
                      <a:pt x="2059180" y="18088"/>
                    </a:lnTo>
                    <a:lnTo>
                      <a:pt x="2059180" y="8854"/>
                    </a:lnTo>
                    <a:lnTo>
                      <a:pt x="2012931" y="8854"/>
                    </a:lnTo>
                    <a:lnTo>
                      <a:pt x="1960022" y="98342"/>
                    </a:lnTo>
                    <a:lnTo>
                      <a:pt x="1973250" y="98342"/>
                    </a:lnTo>
                    <a:close/>
                    <a:moveTo>
                      <a:pt x="1709750" y="154796"/>
                    </a:moveTo>
                    <a:lnTo>
                      <a:pt x="1750288" y="154796"/>
                    </a:lnTo>
                    <a:lnTo>
                      <a:pt x="1685960" y="330727"/>
                    </a:lnTo>
                    <a:cubicBezTo>
                      <a:pt x="1680250" y="345673"/>
                      <a:pt x="1688149" y="360715"/>
                      <a:pt x="1703565" y="360715"/>
                    </a:cubicBezTo>
                    <a:cubicBezTo>
                      <a:pt x="1740106" y="360715"/>
                      <a:pt x="1799201" y="324539"/>
                      <a:pt x="1819946" y="275225"/>
                    </a:cubicBezTo>
                    <a:lnTo>
                      <a:pt x="1808527" y="275225"/>
                    </a:lnTo>
                    <a:cubicBezTo>
                      <a:pt x="1792254" y="292456"/>
                      <a:pt x="1760946" y="315304"/>
                      <a:pt x="1734016" y="320160"/>
                    </a:cubicBezTo>
                    <a:lnTo>
                      <a:pt x="1793111" y="154796"/>
                    </a:lnTo>
                    <a:lnTo>
                      <a:pt x="1853442" y="154796"/>
                    </a:lnTo>
                    <a:lnTo>
                      <a:pt x="1860960" y="129663"/>
                    </a:lnTo>
                    <a:lnTo>
                      <a:pt x="1802341" y="129663"/>
                    </a:lnTo>
                    <a:lnTo>
                      <a:pt x="1824799" y="66165"/>
                    </a:lnTo>
                    <a:lnTo>
                      <a:pt x="1801485" y="66165"/>
                    </a:lnTo>
                    <a:lnTo>
                      <a:pt x="1759614" y="129663"/>
                    </a:lnTo>
                    <a:lnTo>
                      <a:pt x="1709845" y="136708"/>
                    </a:lnTo>
                    <a:lnTo>
                      <a:pt x="1709845" y="154796"/>
                    </a:lnTo>
                    <a:close/>
                    <a:moveTo>
                      <a:pt x="1655128" y="146419"/>
                    </a:moveTo>
                    <a:cubicBezTo>
                      <a:pt x="1659981" y="130139"/>
                      <a:pt x="1648942" y="120810"/>
                      <a:pt x="1640568" y="120810"/>
                    </a:cubicBezTo>
                    <a:cubicBezTo>
                      <a:pt x="1605359" y="120810"/>
                      <a:pt x="1563488" y="152512"/>
                      <a:pt x="1546740" y="197065"/>
                    </a:cubicBezTo>
                    <a:lnTo>
                      <a:pt x="1558159" y="197065"/>
                    </a:lnTo>
                    <a:cubicBezTo>
                      <a:pt x="1569578" y="180786"/>
                      <a:pt x="1588991" y="162698"/>
                      <a:pt x="1607072" y="159556"/>
                    </a:cubicBezTo>
                    <a:lnTo>
                      <a:pt x="1539698" y="335011"/>
                    </a:lnTo>
                    <a:cubicBezTo>
                      <a:pt x="1533513" y="351290"/>
                      <a:pt x="1545883" y="360620"/>
                      <a:pt x="1554258" y="360620"/>
                    </a:cubicBezTo>
                    <a:cubicBezTo>
                      <a:pt x="1587754" y="360620"/>
                      <a:pt x="1626960" y="328442"/>
                      <a:pt x="1643709" y="284364"/>
                    </a:cubicBezTo>
                    <a:lnTo>
                      <a:pt x="1632289" y="284364"/>
                    </a:lnTo>
                    <a:cubicBezTo>
                      <a:pt x="1620870" y="300644"/>
                      <a:pt x="1601457" y="318732"/>
                      <a:pt x="1583377" y="321873"/>
                    </a:cubicBezTo>
                    <a:lnTo>
                      <a:pt x="1655223" y="146419"/>
                    </a:lnTo>
                    <a:close/>
                    <a:moveTo>
                      <a:pt x="1667499" y="58263"/>
                    </a:moveTo>
                    <a:cubicBezTo>
                      <a:pt x="1683391" y="58263"/>
                      <a:pt x="1696618" y="45506"/>
                      <a:pt x="1696618" y="29131"/>
                    </a:cubicBezTo>
                    <a:cubicBezTo>
                      <a:pt x="1696618" y="12757"/>
                      <a:pt x="1683391" y="0"/>
                      <a:pt x="1667499" y="0"/>
                    </a:cubicBezTo>
                    <a:cubicBezTo>
                      <a:pt x="1651607" y="0"/>
                      <a:pt x="1638380" y="13233"/>
                      <a:pt x="1638380" y="29131"/>
                    </a:cubicBezTo>
                    <a:cubicBezTo>
                      <a:pt x="1638380" y="45030"/>
                      <a:pt x="1651131" y="58263"/>
                      <a:pt x="1667499" y="58263"/>
                    </a:cubicBezTo>
                    <a:moveTo>
                      <a:pt x="1279244" y="328062"/>
                    </a:moveTo>
                    <a:cubicBezTo>
                      <a:pt x="1270394" y="347863"/>
                      <a:pt x="1279719" y="360715"/>
                      <a:pt x="1299037" y="360715"/>
                    </a:cubicBezTo>
                    <a:cubicBezTo>
                      <a:pt x="1310932" y="360715"/>
                      <a:pt x="1316261" y="357669"/>
                      <a:pt x="1321114" y="344816"/>
                    </a:cubicBezTo>
                    <a:lnTo>
                      <a:pt x="1367838" y="220961"/>
                    </a:lnTo>
                    <a:cubicBezTo>
                      <a:pt x="1389439" y="194495"/>
                      <a:pt x="1433975" y="166315"/>
                      <a:pt x="1451579" y="166315"/>
                    </a:cubicBezTo>
                    <a:cubicBezTo>
                      <a:pt x="1464331" y="166315"/>
                      <a:pt x="1462618" y="176883"/>
                      <a:pt x="1454244" y="192781"/>
                    </a:cubicBezTo>
                    <a:lnTo>
                      <a:pt x="1382398" y="330727"/>
                    </a:lnTo>
                    <a:cubicBezTo>
                      <a:pt x="1375356" y="344436"/>
                      <a:pt x="1384586" y="360715"/>
                      <a:pt x="1400002" y="360715"/>
                    </a:cubicBezTo>
                    <a:cubicBezTo>
                      <a:pt x="1435212" y="360715"/>
                      <a:pt x="1477082" y="329013"/>
                      <a:pt x="1493831" y="284460"/>
                    </a:cubicBezTo>
                    <a:lnTo>
                      <a:pt x="1482411" y="284460"/>
                    </a:lnTo>
                    <a:cubicBezTo>
                      <a:pt x="1470992" y="300738"/>
                      <a:pt x="1451579" y="318827"/>
                      <a:pt x="1433499" y="321969"/>
                    </a:cubicBezTo>
                    <a:lnTo>
                      <a:pt x="1495163" y="197255"/>
                    </a:lnTo>
                    <a:cubicBezTo>
                      <a:pt x="1503061" y="181357"/>
                      <a:pt x="1507058" y="166411"/>
                      <a:pt x="1507058" y="154510"/>
                    </a:cubicBezTo>
                    <a:cubicBezTo>
                      <a:pt x="1507058" y="134233"/>
                      <a:pt x="1495639" y="121000"/>
                      <a:pt x="1474418" y="121000"/>
                    </a:cubicBezTo>
                    <a:cubicBezTo>
                      <a:pt x="1443966" y="121000"/>
                      <a:pt x="1413135" y="155367"/>
                      <a:pt x="1376593" y="197732"/>
                    </a:cubicBezTo>
                    <a:lnTo>
                      <a:pt x="1376593" y="165078"/>
                    </a:lnTo>
                    <a:cubicBezTo>
                      <a:pt x="1376593" y="141754"/>
                      <a:pt x="1369075" y="121000"/>
                      <a:pt x="1347949" y="121000"/>
                    </a:cubicBezTo>
                    <a:cubicBezTo>
                      <a:pt x="1334722" y="121000"/>
                      <a:pt x="1321971" y="132424"/>
                      <a:pt x="1310076" y="148799"/>
                    </a:cubicBezTo>
                    <a:lnTo>
                      <a:pt x="1310076" y="153177"/>
                    </a:lnTo>
                    <a:cubicBezTo>
                      <a:pt x="1333009" y="151845"/>
                      <a:pt x="1343096" y="186212"/>
                      <a:pt x="1326824" y="222389"/>
                    </a:cubicBezTo>
                    <a:lnTo>
                      <a:pt x="1279244" y="328156"/>
                    </a:lnTo>
                    <a:close/>
                    <a:moveTo>
                      <a:pt x="1278387" y="174693"/>
                    </a:moveTo>
                    <a:cubicBezTo>
                      <a:pt x="1286761" y="146037"/>
                      <a:pt x="1282384" y="120905"/>
                      <a:pt x="1260307" y="120905"/>
                    </a:cubicBezTo>
                    <a:cubicBezTo>
                      <a:pt x="1234328" y="120905"/>
                      <a:pt x="1227667" y="140706"/>
                      <a:pt x="1201212" y="197637"/>
                    </a:cubicBezTo>
                    <a:lnTo>
                      <a:pt x="1201212" y="164983"/>
                    </a:lnTo>
                    <a:cubicBezTo>
                      <a:pt x="1201212" y="141659"/>
                      <a:pt x="1193694" y="120905"/>
                      <a:pt x="1172569" y="120905"/>
                    </a:cubicBezTo>
                    <a:cubicBezTo>
                      <a:pt x="1147922" y="120905"/>
                      <a:pt x="1125464" y="159270"/>
                      <a:pt x="1108240" y="197161"/>
                    </a:cubicBezTo>
                    <a:lnTo>
                      <a:pt x="1119659" y="197161"/>
                    </a:lnTo>
                    <a:cubicBezTo>
                      <a:pt x="1131554" y="179929"/>
                      <a:pt x="1142593" y="169838"/>
                      <a:pt x="1151348" y="169838"/>
                    </a:cubicBezTo>
                    <a:cubicBezTo>
                      <a:pt x="1161911" y="169838"/>
                      <a:pt x="1167620" y="186117"/>
                      <a:pt x="1151348" y="222293"/>
                    </a:cubicBezTo>
                    <a:lnTo>
                      <a:pt x="1103767" y="328062"/>
                    </a:lnTo>
                    <a:cubicBezTo>
                      <a:pt x="1094918" y="347863"/>
                      <a:pt x="1104243" y="360715"/>
                      <a:pt x="1123561" y="360715"/>
                    </a:cubicBezTo>
                    <a:cubicBezTo>
                      <a:pt x="1135456" y="360715"/>
                      <a:pt x="1140785" y="357669"/>
                      <a:pt x="1145638" y="344816"/>
                    </a:cubicBezTo>
                    <a:lnTo>
                      <a:pt x="1192362" y="220961"/>
                    </a:lnTo>
                    <a:cubicBezTo>
                      <a:pt x="1205589" y="204681"/>
                      <a:pt x="1217484" y="190497"/>
                      <a:pt x="1232425" y="174693"/>
                    </a:cubicBezTo>
                    <a:lnTo>
                      <a:pt x="1278292" y="174693"/>
                    </a:lnTo>
                    <a:close/>
                    <a:moveTo>
                      <a:pt x="1007846" y="153559"/>
                    </a:moveTo>
                    <a:cubicBezTo>
                      <a:pt x="1024118" y="153559"/>
                      <a:pt x="1038297" y="165935"/>
                      <a:pt x="1030779" y="197161"/>
                    </a:cubicBezTo>
                    <a:lnTo>
                      <a:pt x="955032" y="214773"/>
                    </a:lnTo>
                    <a:cubicBezTo>
                      <a:pt x="968259" y="179548"/>
                      <a:pt x="990241" y="153463"/>
                      <a:pt x="1007941" y="153463"/>
                    </a:cubicBezTo>
                    <a:moveTo>
                      <a:pt x="1049811" y="275606"/>
                    </a:moveTo>
                    <a:lnTo>
                      <a:pt x="1034871" y="275606"/>
                    </a:lnTo>
                    <a:cubicBezTo>
                      <a:pt x="1015934" y="298073"/>
                      <a:pt x="995665" y="315685"/>
                      <a:pt x="975396" y="315685"/>
                    </a:cubicBezTo>
                    <a:cubicBezTo>
                      <a:pt x="955127" y="315685"/>
                      <a:pt x="944088" y="303309"/>
                      <a:pt x="944088" y="275606"/>
                    </a:cubicBezTo>
                    <a:cubicBezTo>
                      <a:pt x="944088" y="264182"/>
                      <a:pt x="945420" y="252662"/>
                      <a:pt x="947609" y="242095"/>
                    </a:cubicBezTo>
                    <a:lnTo>
                      <a:pt x="1069700" y="202015"/>
                    </a:lnTo>
                    <a:cubicBezTo>
                      <a:pt x="1093490" y="145562"/>
                      <a:pt x="1064847" y="120905"/>
                      <a:pt x="1031350" y="120905"/>
                    </a:cubicBezTo>
                    <a:cubicBezTo>
                      <a:pt x="973588" y="120905"/>
                      <a:pt x="907927" y="217438"/>
                      <a:pt x="907927" y="302071"/>
                    </a:cubicBezTo>
                    <a:cubicBezTo>
                      <a:pt x="907927" y="339962"/>
                      <a:pt x="926008" y="360715"/>
                      <a:pt x="954175" y="360715"/>
                    </a:cubicBezTo>
                    <a:cubicBezTo>
                      <a:pt x="987196" y="360715"/>
                      <a:pt x="1021549" y="328537"/>
                      <a:pt x="1049811" y="275606"/>
                    </a:cubicBezTo>
                    <a:moveTo>
                      <a:pt x="762046" y="154796"/>
                    </a:moveTo>
                    <a:lnTo>
                      <a:pt x="802584" y="154796"/>
                    </a:lnTo>
                    <a:lnTo>
                      <a:pt x="738256" y="330727"/>
                    </a:lnTo>
                    <a:cubicBezTo>
                      <a:pt x="732546" y="345673"/>
                      <a:pt x="740444" y="360715"/>
                      <a:pt x="755860" y="360715"/>
                    </a:cubicBezTo>
                    <a:cubicBezTo>
                      <a:pt x="792402" y="360715"/>
                      <a:pt x="851497" y="324539"/>
                      <a:pt x="872242" y="275225"/>
                    </a:cubicBezTo>
                    <a:lnTo>
                      <a:pt x="860822" y="275225"/>
                    </a:lnTo>
                    <a:cubicBezTo>
                      <a:pt x="844550" y="292456"/>
                      <a:pt x="813242" y="315304"/>
                      <a:pt x="786312" y="320160"/>
                    </a:cubicBezTo>
                    <a:lnTo>
                      <a:pt x="845407" y="154796"/>
                    </a:lnTo>
                    <a:lnTo>
                      <a:pt x="905738" y="154796"/>
                    </a:lnTo>
                    <a:lnTo>
                      <a:pt x="913256" y="129663"/>
                    </a:lnTo>
                    <a:lnTo>
                      <a:pt x="854637" y="129663"/>
                    </a:lnTo>
                    <a:lnTo>
                      <a:pt x="877095" y="66165"/>
                    </a:lnTo>
                    <a:lnTo>
                      <a:pt x="853781" y="66165"/>
                    </a:lnTo>
                    <a:lnTo>
                      <a:pt x="811910" y="129663"/>
                    </a:lnTo>
                    <a:lnTo>
                      <a:pt x="762141" y="136708"/>
                    </a:lnTo>
                    <a:lnTo>
                      <a:pt x="762141" y="154796"/>
                    </a:lnTo>
                    <a:close/>
                    <a:moveTo>
                      <a:pt x="539560" y="291885"/>
                    </a:moveTo>
                    <a:cubicBezTo>
                      <a:pt x="539560" y="237621"/>
                      <a:pt x="599892" y="164030"/>
                      <a:pt x="633865" y="164030"/>
                    </a:cubicBezTo>
                    <a:cubicBezTo>
                      <a:pt x="641382" y="164030"/>
                      <a:pt x="648424" y="164888"/>
                      <a:pt x="654610" y="166696"/>
                    </a:cubicBezTo>
                    <a:lnTo>
                      <a:pt x="619400" y="260564"/>
                    </a:lnTo>
                    <a:cubicBezTo>
                      <a:pt x="599131" y="285221"/>
                      <a:pt x="567823" y="315209"/>
                      <a:pt x="553264" y="315209"/>
                    </a:cubicBezTo>
                    <a:cubicBezTo>
                      <a:pt x="544889" y="315209"/>
                      <a:pt x="539560" y="308164"/>
                      <a:pt x="539560" y="291885"/>
                    </a:cubicBezTo>
                    <a:moveTo>
                      <a:pt x="725124" y="110718"/>
                    </a:moveTo>
                    <a:lnTo>
                      <a:pt x="706662" y="109385"/>
                    </a:lnTo>
                    <a:lnTo>
                      <a:pt x="685917" y="129663"/>
                    </a:lnTo>
                    <a:lnTo>
                      <a:pt x="681540" y="129663"/>
                    </a:lnTo>
                    <a:cubicBezTo>
                      <a:pt x="581050" y="129663"/>
                      <a:pt x="494264" y="242476"/>
                      <a:pt x="494264" y="324539"/>
                    </a:cubicBezTo>
                    <a:cubicBezTo>
                      <a:pt x="494264" y="347482"/>
                      <a:pt x="508348" y="360715"/>
                      <a:pt x="530425" y="360715"/>
                    </a:cubicBezTo>
                    <a:cubicBezTo>
                      <a:pt x="556404" y="360715"/>
                      <a:pt x="582002" y="323682"/>
                      <a:pt x="610645" y="283984"/>
                    </a:cubicBezTo>
                    <a:lnTo>
                      <a:pt x="609313" y="298073"/>
                    </a:lnTo>
                    <a:cubicBezTo>
                      <a:pt x="605792" y="338629"/>
                      <a:pt x="618163" y="360715"/>
                      <a:pt x="639289" y="360715"/>
                    </a:cubicBezTo>
                    <a:cubicBezTo>
                      <a:pt x="663935" y="360715"/>
                      <a:pt x="686393" y="322349"/>
                      <a:pt x="703617" y="284460"/>
                    </a:cubicBezTo>
                    <a:lnTo>
                      <a:pt x="692198" y="284460"/>
                    </a:lnTo>
                    <a:cubicBezTo>
                      <a:pt x="680303" y="301691"/>
                      <a:pt x="669264" y="311782"/>
                      <a:pt x="660509" y="311782"/>
                    </a:cubicBezTo>
                    <a:cubicBezTo>
                      <a:pt x="651279" y="311782"/>
                      <a:pt x="644618" y="295027"/>
                      <a:pt x="660509" y="259326"/>
                    </a:cubicBezTo>
                    <a:lnTo>
                      <a:pt x="725314" y="110718"/>
                    </a:lnTo>
                    <a:close/>
                    <a:moveTo>
                      <a:pt x="511012" y="174598"/>
                    </a:moveTo>
                    <a:cubicBezTo>
                      <a:pt x="519386" y="145943"/>
                      <a:pt x="515009" y="120810"/>
                      <a:pt x="492932" y="120810"/>
                    </a:cubicBezTo>
                    <a:cubicBezTo>
                      <a:pt x="466953" y="120810"/>
                      <a:pt x="460292" y="140612"/>
                      <a:pt x="433837" y="197541"/>
                    </a:cubicBezTo>
                    <a:lnTo>
                      <a:pt x="433837" y="164888"/>
                    </a:lnTo>
                    <a:cubicBezTo>
                      <a:pt x="433837" y="141563"/>
                      <a:pt x="426319" y="120810"/>
                      <a:pt x="405194" y="120810"/>
                    </a:cubicBezTo>
                    <a:cubicBezTo>
                      <a:pt x="380547" y="120810"/>
                      <a:pt x="358089" y="159175"/>
                      <a:pt x="340865" y="197065"/>
                    </a:cubicBezTo>
                    <a:lnTo>
                      <a:pt x="352284" y="197065"/>
                    </a:lnTo>
                    <a:cubicBezTo>
                      <a:pt x="364180" y="179834"/>
                      <a:pt x="375218" y="169743"/>
                      <a:pt x="383973" y="169743"/>
                    </a:cubicBezTo>
                    <a:cubicBezTo>
                      <a:pt x="394536" y="169743"/>
                      <a:pt x="400245" y="186022"/>
                      <a:pt x="383973" y="222198"/>
                    </a:cubicBezTo>
                    <a:lnTo>
                      <a:pt x="336393" y="327966"/>
                    </a:lnTo>
                    <a:cubicBezTo>
                      <a:pt x="327543" y="347768"/>
                      <a:pt x="336868" y="360620"/>
                      <a:pt x="356186" y="360620"/>
                    </a:cubicBezTo>
                    <a:cubicBezTo>
                      <a:pt x="368081" y="360620"/>
                      <a:pt x="373410" y="357574"/>
                      <a:pt x="378263" y="344722"/>
                    </a:cubicBezTo>
                    <a:lnTo>
                      <a:pt x="424987" y="220866"/>
                    </a:lnTo>
                    <a:cubicBezTo>
                      <a:pt x="438215" y="204586"/>
                      <a:pt x="450110" y="190401"/>
                      <a:pt x="465050" y="174598"/>
                    </a:cubicBezTo>
                    <a:lnTo>
                      <a:pt x="510917" y="174598"/>
                    </a:lnTo>
                    <a:close/>
                    <a:moveTo>
                      <a:pt x="173478" y="351862"/>
                    </a:moveTo>
                    <a:lnTo>
                      <a:pt x="177855" y="338153"/>
                    </a:lnTo>
                    <a:cubicBezTo>
                      <a:pt x="119236" y="327109"/>
                      <a:pt x="111719" y="327109"/>
                      <a:pt x="135128" y="263229"/>
                    </a:cubicBezTo>
                    <a:lnTo>
                      <a:pt x="158918" y="197541"/>
                    </a:lnTo>
                    <a:lnTo>
                      <a:pt x="223723" y="197541"/>
                    </a:lnTo>
                    <a:cubicBezTo>
                      <a:pt x="252842" y="197541"/>
                      <a:pt x="253222" y="209441"/>
                      <a:pt x="248845" y="241143"/>
                    </a:cubicBezTo>
                    <a:lnTo>
                      <a:pt x="265593" y="241143"/>
                    </a:lnTo>
                    <a:lnTo>
                      <a:pt x="304419" y="134899"/>
                    </a:lnTo>
                    <a:lnTo>
                      <a:pt x="287670" y="134899"/>
                    </a:lnTo>
                    <a:cubicBezTo>
                      <a:pt x="273111" y="160032"/>
                      <a:pt x="261692" y="178501"/>
                      <a:pt x="229908" y="178501"/>
                    </a:cubicBezTo>
                    <a:lnTo>
                      <a:pt x="166055" y="178501"/>
                    </a:lnTo>
                    <a:lnTo>
                      <a:pt x="200028" y="85490"/>
                    </a:lnTo>
                    <a:cubicBezTo>
                      <a:pt x="210590" y="55978"/>
                      <a:pt x="216776" y="49790"/>
                      <a:pt x="256458" y="49790"/>
                    </a:cubicBezTo>
                    <a:lnTo>
                      <a:pt x="284625" y="49790"/>
                    </a:lnTo>
                    <a:cubicBezTo>
                      <a:pt x="325639" y="49790"/>
                      <a:pt x="330493" y="60833"/>
                      <a:pt x="330493" y="102245"/>
                    </a:cubicBezTo>
                    <a:lnTo>
                      <a:pt x="346765" y="102245"/>
                    </a:lnTo>
                    <a:lnTo>
                      <a:pt x="360468" y="29988"/>
                    </a:lnTo>
                    <a:lnTo>
                      <a:pt x="117238" y="29988"/>
                    </a:lnTo>
                    <a:lnTo>
                      <a:pt x="112860" y="43697"/>
                    </a:lnTo>
                    <a:cubicBezTo>
                      <a:pt x="159965" y="53407"/>
                      <a:pt x="164438" y="57787"/>
                      <a:pt x="142360" y="118620"/>
                    </a:cubicBezTo>
                    <a:lnTo>
                      <a:pt x="89451" y="263229"/>
                    </a:lnTo>
                    <a:cubicBezTo>
                      <a:pt x="67374" y="323587"/>
                      <a:pt x="58143" y="328442"/>
                      <a:pt x="3997" y="338153"/>
                    </a:cubicBezTo>
                    <a:lnTo>
                      <a:pt x="0" y="351862"/>
                    </a:lnTo>
                    <a:lnTo>
                      <a:pt x="173573" y="351862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5" name="Forme libre 44">
                <a:extLst>
                  <a:ext uri="{FF2B5EF4-FFF2-40B4-BE49-F238E27FC236}">
                    <a16:creationId xmlns:a16="http://schemas.microsoft.com/office/drawing/2014/main" id="{F73AE002-3971-B928-0E65-F246D75CD679}"/>
                  </a:ext>
                </a:extLst>
              </p:cNvPr>
              <p:cNvSpPr/>
              <p:nvPr/>
            </p:nvSpPr>
            <p:spPr>
              <a:xfrm>
                <a:off x="3517148" y="4727346"/>
                <a:ext cx="1469374" cy="521985"/>
              </a:xfrm>
              <a:custGeom>
                <a:avLst/>
                <a:gdLst>
                  <a:gd name="connsiteX0" fmla="*/ 1365745 w 1469374"/>
                  <a:gd name="connsiteY0" fmla="*/ 213535 h 521985"/>
                  <a:gd name="connsiteX1" fmla="*/ 1388678 w 1469374"/>
                  <a:gd name="connsiteY1" fmla="*/ 257137 h 521985"/>
                  <a:gd name="connsiteX2" fmla="*/ 1312930 w 1469374"/>
                  <a:gd name="connsiteY2" fmla="*/ 274749 h 521985"/>
                  <a:gd name="connsiteX3" fmla="*/ 1365840 w 1469374"/>
                  <a:gd name="connsiteY3" fmla="*/ 213440 h 521985"/>
                  <a:gd name="connsiteX4" fmla="*/ 1407710 w 1469374"/>
                  <a:gd name="connsiteY4" fmla="*/ 335582 h 521985"/>
                  <a:gd name="connsiteX5" fmla="*/ 1392770 w 1469374"/>
                  <a:gd name="connsiteY5" fmla="*/ 335582 h 521985"/>
                  <a:gd name="connsiteX6" fmla="*/ 1333295 w 1469374"/>
                  <a:gd name="connsiteY6" fmla="*/ 375662 h 521985"/>
                  <a:gd name="connsiteX7" fmla="*/ 1301987 w 1469374"/>
                  <a:gd name="connsiteY7" fmla="*/ 335582 h 521985"/>
                  <a:gd name="connsiteX8" fmla="*/ 1305508 w 1469374"/>
                  <a:gd name="connsiteY8" fmla="*/ 302071 h 521985"/>
                  <a:gd name="connsiteX9" fmla="*/ 1427599 w 1469374"/>
                  <a:gd name="connsiteY9" fmla="*/ 261992 h 521985"/>
                  <a:gd name="connsiteX10" fmla="*/ 1389249 w 1469374"/>
                  <a:gd name="connsiteY10" fmla="*/ 180881 h 521985"/>
                  <a:gd name="connsiteX11" fmla="*/ 1265826 w 1469374"/>
                  <a:gd name="connsiteY11" fmla="*/ 362048 h 521985"/>
                  <a:gd name="connsiteX12" fmla="*/ 1312074 w 1469374"/>
                  <a:gd name="connsiteY12" fmla="*/ 420692 h 521985"/>
                  <a:gd name="connsiteX13" fmla="*/ 1407710 w 1469374"/>
                  <a:gd name="connsiteY13" fmla="*/ 335582 h 521985"/>
                  <a:gd name="connsiteX14" fmla="*/ 1383444 w 1469374"/>
                  <a:gd name="connsiteY14" fmla="*/ 158319 h 521985"/>
                  <a:gd name="connsiteX15" fmla="*/ 1469374 w 1469374"/>
                  <a:gd name="connsiteY15" fmla="*/ 78064 h 521985"/>
                  <a:gd name="connsiteX16" fmla="*/ 1469374 w 1469374"/>
                  <a:gd name="connsiteY16" fmla="*/ 68830 h 521985"/>
                  <a:gd name="connsiteX17" fmla="*/ 1423126 w 1469374"/>
                  <a:gd name="connsiteY17" fmla="*/ 68830 h 521985"/>
                  <a:gd name="connsiteX18" fmla="*/ 1370217 w 1469374"/>
                  <a:gd name="connsiteY18" fmla="*/ 158319 h 521985"/>
                  <a:gd name="connsiteX19" fmla="*/ 1383444 w 1469374"/>
                  <a:gd name="connsiteY19" fmla="*/ 158319 h 521985"/>
                  <a:gd name="connsiteX20" fmla="*/ 1119945 w 1469374"/>
                  <a:gd name="connsiteY20" fmla="*/ 214773 h 521985"/>
                  <a:gd name="connsiteX21" fmla="*/ 1160483 w 1469374"/>
                  <a:gd name="connsiteY21" fmla="*/ 214773 h 521985"/>
                  <a:gd name="connsiteX22" fmla="*/ 1096155 w 1469374"/>
                  <a:gd name="connsiteY22" fmla="*/ 390703 h 521985"/>
                  <a:gd name="connsiteX23" fmla="*/ 1113759 w 1469374"/>
                  <a:gd name="connsiteY23" fmla="*/ 420692 h 521985"/>
                  <a:gd name="connsiteX24" fmla="*/ 1230141 w 1469374"/>
                  <a:gd name="connsiteY24" fmla="*/ 335201 h 521985"/>
                  <a:gd name="connsiteX25" fmla="*/ 1218721 w 1469374"/>
                  <a:gd name="connsiteY25" fmla="*/ 335201 h 521985"/>
                  <a:gd name="connsiteX26" fmla="*/ 1144211 w 1469374"/>
                  <a:gd name="connsiteY26" fmla="*/ 380136 h 521985"/>
                  <a:gd name="connsiteX27" fmla="*/ 1203305 w 1469374"/>
                  <a:gd name="connsiteY27" fmla="*/ 214773 h 521985"/>
                  <a:gd name="connsiteX28" fmla="*/ 1263637 w 1469374"/>
                  <a:gd name="connsiteY28" fmla="*/ 214773 h 521985"/>
                  <a:gd name="connsiteX29" fmla="*/ 1271155 w 1469374"/>
                  <a:gd name="connsiteY29" fmla="*/ 189639 h 521985"/>
                  <a:gd name="connsiteX30" fmla="*/ 1212536 w 1469374"/>
                  <a:gd name="connsiteY30" fmla="*/ 189639 h 521985"/>
                  <a:gd name="connsiteX31" fmla="*/ 1234994 w 1469374"/>
                  <a:gd name="connsiteY31" fmla="*/ 126141 h 521985"/>
                  <a:gd name="connsiteX32" fmla="*/ 1211680 w 1469374"/>
                  <a:gd name="connsiteY32" fmla="*/ 126141 h 521985"/>
                  <a:gd name="connsiteX33" fmla="*/ 1169809 w 1469374"/>
                  <a:gd name="connsiteY33" fmla="*/ 189639 h 521985"/>
                  <a:gd name="connsiteX34" fmla="*/ 1120040 w 1469374"/>
                  <a:gd name="connsiteY34" fmla="*/ 196685 h 521985"/>
                  <a:gd name="connsiteX35" fmla="*/ 1120040 w 1469374"/>
                  <a:gd name="connsiteY35" fmla="*/ 214773 h 521985"/>
                  <a:gd name="connsiteX36" fmla="*/ 1065323 w 1469374"/>
                  <a:gd name="connsiteY36" fmla="*/ 206395 h 521985"/>
                  <a:gd name="connsiteX37" fmla="*/ 1050763 w 1469374"/>
                  <a:gd name="connsiteY37" fmla="*/ 180786 h 521985"/>
                  <a:gd name="connsiteX38" fmla="*/ 956935 w 1469374"/>
                  <a:gd name="connsiteY38" fmla="*/ 257042 h 521985"/>
                  <a:gd name="connsiteX39" fmla="*/ 968354 w 1469374"/>
                  <a:gd name="connsiteY39" fmla="*/ 257042 h 521985"/>
                  <a:gd name="connsiteX40" fmla="*/ 1017266 w 1469374"/>
                  <a:gd name="connsiteY40" fmla="*/ 219533 h 521985"/>
                  <a:gd name="connsiteX41" fmla="*/ 949893 w 1469374"/>
                  <a:gd name="connsiteY41" fmla="*/ 394987 h 521985"/>
                  <a:gd name="connsiteX42" fmla="*/ 964452 w 1469374"/>
                  <a:gd name="connsiteY42" fmla="*/ 420596 h 521985"/>
                  <a:gd name="connsiteX43" fmla="*/ 1053903 w 1469374"/>
                  <a:gd name="connsiteY43" fmla="*/ 344341 h 521985"/>
                  <a:gd name="connsiteX44" fmla="*/ 1042484 w 1469374"/>
                  <a:gd name="connsiteY44" fmla="*/ 344341 h 521985"/>
                  <a:gd name="connsiteX45" fmla="*/ 993572 w 1469374"/>
                  <a:gd name="connsiteY45" fmla="*/ 381850 h 521985"/>
                  <a:gd name="connsiteX46" fmla="*/ 1065418 w 1469374"/>
                  <a:gd name="connsiteY46" fmla="*/ 206395 h 521985"/>
                  <a:gd name="connsiteX47" fmla="*/ 1077693 w 1469374"/>
                  <a:gd name="connsiteY47" fmla="*/ 118239 h 521985"/>
                  <a:gd name="connsiteX48" fmla="*/ 1106813 w 1469374"/>
                  <a:gd name="connsiteY48" fmla="*/ 89108 h 521985"/>
                  <a:gd name="connsiteX49" fmla="*/ 1077693 w 1469374"/>
                  <a:gd name="connsiteY49" fmla="*/ 59976 h 521985"/>
                  <a:gd name="connsiteX50" fmla="*/ 1048574 w 1469374"/>
                  <a:gd name="connsiteY50" fmla="*/ 89108 h 521985"/>
                  <a:gd name="connsiteX51" fmla="*/ 1077693 w 1469374"/>
                  <a:gd name="connsiteY51" fmla="*/ 118239 h 521985"/>
                  <a:gd name="connsiteX52" fmla="*/ 843218 w 1469374"/>
                  <a:gd name="connsiteY52" fmla="*/ 381850 h 521985"/>
                  <a:gd name="connsiteX53" fmla="*/ 966165 w 1469374"/>
                  <a:gd name="connsiteY53" fmla="*/ 59596 h 521985"/>
                  <a:gd name="connsiteX54" fmla="*/ 962168 w 1469374"/>
                  <a:gd name="connsiteY54" fmla="*/ 54740 h 521985"/>
                  <a:gd name="connsiteX55" fmla="*/ 885088 w 1469374"/>
                  <a:gd name="connsiteY55" fmla="*/ 63594 h 521985"/>
                  <a:gd name="connsiteX56" fmla="*/ 885088 w 1469374"/>
                  <a:gd name="connsiteY56" fmla="*/ 72828 h 521985"/>
                  <a:gd name="connsiteX57" fmla="*/ 900029 w 1469374"/>
                  <a:gd name="connsiteY57" fmla="*/ 84253 h 521985"/>
                  <a:gd name="connsiteX58" fmla="*/ 896983 w 1469374"/>
                  <a:gd name="connsiteY58" fmla="*/ 137565 h 521985"/>
                  <a:gd name="connsiteX59" fmla="*/ 800966 w 1469374"/>
                  <a:gd name="connsiteY59" fmla="*/ 390608 h 521985"/>
                  <a:gd name="connsiteX60" fmla="*/ 818571 w 1469374"/>
                  <a:gd name="connsiteY60" fmla="*/ 420596 h 521985"/>
                  <a:gd name="connsiteX61" fmla="*/ 908022 w 1469374"/>
                  <a:gd name="connsiteY61" fmla="*/ 344341 h 521985"/>
                  <a:gd name="connsiteX62" fmla="*/ 896603 w 1469374"/>
                  <a:gd name="connsiteY62" fmla="*/ 344341 h 521985"/>
                  <a:gd name="connsiteX63" fmla="*/ 843313 w 1469374"/>
                  <a:gd name="connsiteY63" fmla="*/ 381850 h 521985"/>
                  <a:gd name="connsiteX64" fmla="*/ 609789 w 1469374"/>
                  <a:gd name="connsiteY64" fmla="*/ 351861 h 521985"/>
                  <a:gd name="connsiteX65" fmla="*/ 704093 w 1469374"/>
                  <a:gd name="connsiteY65" fmla="*/ 224007 h 521985"/>
                  <a:gd name="connsiteX66" fmla="*/ 724838 w 1469374"/>
                  <a:gd name="connsiteY66" fmla="*/ 226673 h 521985"/>
                  <a:gd name="connsiteX67" fmla="*/ 689629 w 1469374"/>
                  <a:gd name="connsiteY67" fmla="*/ 320540 h 521985"/>
                  <a:gd name="connsiteX68" fmla="*/ 623492 w 1469374"/>
                  <a:gd name="connsiteY68" fmla="*/ 375186 h 521985"/>
                  <a:gd name="connsiteX69" fmla="*/ 609789 w 1469374"/>
                  <a:gd name="connsiteY69" fmla="*/ 351861 h 521985"/>
                  <a:gd name="connsiteX70" fmla="*/ 795352 w 1469374"/>
                  <a:gd name="connsiteY70" fmla="*/ 170695 h 521985"/>
                  <a:gd name="connsiteX71" fmla="*/ 776891 w 1469374"/>
                  <a:gd name="connsiteY71" fmla="*/ 169362 h 521985"/>
                  <a:gd name="connsiteX72" fmla="*/ 756146 w 1469374"/>
                  <a:gd name="connsiteY72" fmla="*/ 189639 h 521985"/>
                  <a:gd name="connsiteX73" fmla="*/ 751768 w 1469374"/>
                  <a:gd name="connsiteY73" fmla="*/ 189639 h 521985"/>
                  <a:gd name="connsiteX74" fmla="*/ 564493 w 1469374"/>
                  <a:gd name="connsiteY74" fmla="*/ 384515 h 521985"/>
                  <a:gd name="connsiteX75" fmla="*/ 600653 w 1469374"/>
                  <a:gd name="connsiteY75" fmla="*/ 420692 h 521985"/>
                  <a:gd name="connsiteX76" fmla="*/ 680874 w 1469374"/>
                  <a:gd name="connsiteY76" fmla="*/ 343960 h 521985"/>
                  <a:gd name="connsiteX77" fmla="*/ 679542 w 1469374"/>
                  <a:gd name="connsiteY77" fmla="*/ 358049 h 521985"/>
                  <a:gd name="connsiteX78" fmla="*/ 709517 w 1469374"/>
                  <a:gd name="connsiteY78" fmla="*/ 420692 h 521985"/>
                  <a:gd name="connsiteX79" fmla="*/ 773846 w 1469374"/>
                  <a:gd name="connsiteY79" fmla="*/ 344436 h 521985"/>
                  <a:gd name="connsiteX80" fmla="*/ 762426 w 1469374"/>
                  <a:gd name="connsiteY80" fmla="*/ 344436 h 521985"/>
                  <a:gd name="connsiteX81" fmla="*/ 730738 w 1469374"/>
                  <a:gd name="connsiteY81" fmla="*/ 371758 h 521985"/>
                  <a:gd name="connsiteX82" fmla="*/ 730738 w 1469374"/>
                  <a:gd name="connsiteY82" fmla="*/ 319303 h 521985"/>
                  <a:gd name="connsiteX83" fmla="*/ 795542 w 1469374"/>
                  <a:gd name="connsiteY83" fmla="*/ 170695 h 521985"/>
                  <a:gd name="connsiteX84" fmla="*/ 346765 w 1469374"/>
                  <a:gd name="connsiteY84" fmla="*/ 463437 h 521985"/>
                  <a:gd name="connsiteX85" fmla="*/ 401387 w 1469374"/>
                  <a:gd name="connsiteY85" fmla="*/ 412695 h 521985"/>
                  <a:gd name="connsiteX86" fmla="*/ 448967 w 1469374"/>
                  <a:gd name="connsiteY86" fmla="*/ 430783 h 521985"/>
                  <a:gd name="connsiteX87" fmla="*/ 495216 w 1469374"/>
                  <a:gd name="connsiteY87" fmla="*/ 456392 h 521985"/>
                  <a:gd name="connsiteX88" fmla="*/ 408810 w 1469374"/>
                  <a:gd name="connsiteY88" fmla="*/ 494281 h 521985"/>
                  <a:gd name="connsiteX89" fmla="*/ 346670 w 1469374"/>
                  <a:gd name="connsiteY89" fmla="*/ 463437 h 521985"/>
                  <a:gd name="connsiteX90" fmla="*/ 437929 w 1469374"/>
                  <a:gd name="connsiteY90" fmla="*/ 321017 h 521985"/>
                  <a:gd name="connsiteX91" fmla="*/ 417660 w 1469374"/>
                  <a:gd name="connsiteY91" fmla="*/ 294551 h 521985"/>
                  <a:gd name="connsiteX92" fmla="*/ 471901 w 1469374"/>
                  <a:gd name="connsiteY92" fmla="*/ 197541 h 521985"/>
                  <a:gd name="connsiteX93" fmla="*/ 492170 w 1469374"/>
                  <a:gd name="connsiteY93" fmla="*/ 224007 h 521985"/>
                  <a:gd name="connsiteX94" fmla="*/ 437929 w 1469374"/>
                  <a:gd name="connsiteY94" fmla="*/ 321017 h 521985"/>
                  <a:gd name="connsiteX95" fmla="*/ 533565 w 1469374"/>
                  <a:gd name="connsiteY95" fmla="*/ 441826 h 521985"/>
                  <a:gd name="connsiteX96" fmla="*/ 467429 w 1469374"/>
                  <a:gd name="connsiteY96" fmla="*/ 391084 h 521985"/>
                  <a:gd name="connsiteX97" fmla="*/ 416327 w 1469374"/>
                  <a:gd name="connsiteY97" fmla="*/ 365951 h 521985"/>
                  <a:gd name="connsiteX98" fmla="*/ 438785 w 1469374"/>
                  <a:gd name="connsiteY98" fmla="*/ 337772 h 521985"/>
                  <a:gd name="connsiteX99" fmla="*/ 533946 w 1469374"/>
                  <a:gd name="connsiteY99" fmla="*/ 239049 h 521985"/>
                  <a:gd name="connsiteX100" fmla="*/ 529093 w 1469374"/>
                  <a:gd name="connsiteY100" fmla="*/ 214773 h 521985"/>
                  <a:gd name="connsiteX101" fmla="*/ 578005 w 1469374"/>
                  <a:gd name="connsiteY101" fmla="*/ 214773 h 521985"/>
                  <a:gd name="connsiteX102" fmla="*/ 585523 w 1469374"/>
                  <a:gd name="connsiteY102" fmla="*/ 189639 h 521985"/>
                  <a:gd name="connsiteX103" fmla="*/ 507967 w 1469374"/>
                  <a:gd name="connsiteY103" fmla="*/ 189639 h 521985"/>
                  <a:gd name="connsiteX104" fmla="*/ 476659 w 1469374"/>
                  <a:gd name="connsiteY104" fmla="*/ 180786 h 521985"/>
                  <a:gd name="connsiteX105" fmla="*/ 375789 w 1469374"/>
                  <a:gd name="connsiteY105" fmla="*/ 278176 h 521985"/>
                  <a:gd name="connsiteX106" fmla="*/ 422513 w 1469374"/>
                  <a:gd name="connsiteY106" fmla="*/ 336820 h 521985"/>
                  <a:gd name="connsiteX107" fmla="*/ 377978 w 1469374"/>
                  <a:gd name="connsiteY107" fmla="*/ 382230 h 521985"/>
                  <a:gd name="connsiteX108" fmla="*/ 389873 w 1469374"/>
                  <a:gd name="connsiteY108" fmla="*/ 406031 h 521985"/>
                  <a:gd name="connsiteX109" fmla="*/ 297757 w 1469374"/>
                  <a:gd name="connsiteY109" fmla="*/ 478764 h 521985"/>
                  <a:gd name="connsiteX110" fmla="*/ 385495 w 1469374"/>
                  <a:gd name="connsiteY110" fmla="*/ 521985 h 521985"/>
                  <a:gd name="connsiteX111" fmla="*/ 533565 w 1469374"/>
                  <a:gd name="connsiteY111" fmla="*/ 441731 h 521985"/>
                  <a:gd name="connsiteX112" fmla="*/ 225531 w 1469374"/>
                  <a:gd name="connsiteY112" fmla="*/ 253043 h 521985"/>
                  <a:gd name="connsiteX113" fmla="*/ 250653 w 1469374"/>
                  <a:gd name="connsiteY113" fmla="*/ 296645 h 521985"/>
                  <a:gd name="connsiteX114" fmla="*/ 267401 w 1469374"/>
                  <a:gd name="connsiteY114" fmla="*/ 296645 h 521985"/>
                  <a:gd name="connsiteX115" fmla="*/ 306227 w 1469374"/>
                  <a:gd name="connsiteY115" fmla="*/ 190401 h 521985"/>
                  <a:gd name="connsiteX116" fmla="*/ 289478 w 1469374"/>
                  <a:gd name="connsiteY116" fmla="*/ 190401 h 521985"/>
                  <a:gd name="connsiteX117" fmla="*/ 231716 w 1469374"/>
                  <a:gd name="connsiteY117" fmla="*/ 234003 h 521985"/>
                  <a:gd name="connsiteX118" fmla="*/ 167863 w 1469374"/>
                  <a:gd name="connsiteY118" fmla="*/ 234003 h 521985"/>
                  <a:gd name="connsiteX119" fmla="*/ 200027 w 1469374"/>
                  <a:gd name="connsiteY119" fmla="*/ 145371 h 521985"/>
                  <a:gd name="connsiteX120" fmla="*/ 256458 w 1469374"/>
                  <a:gd name="connsiteY120" fmla="*/ 110147 h 521985"/>
                  <a:gd name="connsiteX121" fmla="*/ 284625 w 1469374"/>
                  <a:gd name="connsiteY121" fmla="*/ 110147 h 521985"/>
                  <a:gd name="connsiteX122" fmla="*/ 330493 w 1469374"/>
                  <a:gd name="connsiteY122" fmla="*/ 162127 h 521985"/>
                  <a:gd name="connsiteX123" fmla="*/ 346765 w 1469374"/>
                  <a:gd name="connsiteY123" fmla="*/ 162127 h 521985"/>
                  <a:gd name="connsiteX124" fmla="*/ 360468 w 1469374"/>
                  <a:gd name="connsiteY124" fmla="*/ 89869 h 521985"/>
                  <a:gd name="connsiteX125" fmla="*/ 117238 w 1469374"/>
                  <a:gd name="connsiteY125" fmla="*/ 89869 h 521985"/>
                  <a:gd name="connsiteX126" fmla="*/ 112860 w 1469374"/>
                  <a:gd name="connsiteY126" fmla="*/ 103578 h 521985"/>
                  <a:gd name="connsiteX127" fmla="*/ 142360 w 1469374"/>
                  <a:gd name="connsiteY127" fmla="*/ 178501 h 521985"/>
                  <a:gd name="connsiteX128" fmla="*/ 89451 w 1469374"/>
                  <a:gd name="connsiteY128" fmla="*/ 323111 h 521985"/>
                  <a:gd name="connsiteX129" fmla="*/ 3997 w 1469374"/>
                  <a:gd name="connsiteY129" fmla="*/ 398034 h 521985"/>
                  <a:gd name="connsiteX130" fmla="*/ 0 w 1469374"/>
                  <a:gd name="connsiteY130" fmla="*/ 411743 h 521985"/>
                  <a:gd name="connsiteX131" fmla="*/ 270542 w 1469374"/>
                  <a:gd name="connsiteY131" fmla="*/ 411743 h 521985"/>
                  <a:gd name="connsiteX132" fmla="*/ 318978 w 1469374"/>
                  <a:gd name="connsiteY132" fmla="*/ 335011 h 521985"/>
                  <a:gd name="connsiteX133" fmla="*/ 300517 w 1469374"/>
                  <a:gd name="connsiteY133" fmla="*/ 335011 h 521985"/>
                  <a:gd name="connsiteX134" fmla="*/ 176713 w 1469374"/>
                  <a:gd name="connsiteY134" fmla="*/ 391846 h 521985"/>
                  <a:gd name="connsiteX135" fmla="*/ 135318 w 1469374"/>
                  <a:gd name="connsiteY135" fmla="*/ 323111 h 521985"/>
                  <a:gd name="connsiteX136" fmla="*/ 160917 w 1469374"/>
                  <a:gd name="connsiteY136" fmla="*/ 253043 h 521985"/>
                  <a:gd name="connsiteX137" fmla="*/ 225721 w 1469374"/>
                  <a:gd name="connsiteY137" fmla="*/ 253043 h 521985"/>
                  <a:gd name="connsiteX138" fmla="*/ 260740 w 1469374"/>
                  <a:gd name="connsiteY138" fmla="*/ 68354 h 521985"/>
                  <a:gd name="connsiteX139" fmla="*/ 346670 w 1469374"/>
                  <a:gd name="connsiteY139" fmla="*/ 9234 h 521985"/>
                  <a:gd name="connsiteX140" fmla="*/ 346670 w 1469374"/>
                  <a:gd name="connsiteY140" fmla="*/ 0 h 521985"/>
                  <a:gd name="connsiteX141" fmla="*/ 294712 w 1469374"/>
                  <a:gd name="connsiteY141" fmla="*/ 0 h 521985"/>
                  <a:gd name="connsiteX142" fmla="*/ 247132 w 1469374"/>
                  <a:gd name="connsiteY142" fmla="*/ 68354 h 521985"/>
                  <a:gd name="connsiteX143" fmla="*/ 260835 w 1469374"/>
                  <a:gd name="connsiteY143" fmla="*/ 68354 h 521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</a:cxnLst>
                <a:rect l="l" t="t" r="r" b="b"/>
                <a:pathLst>
                  <a:path w="1469374" h="521985">
                    <a:moveTo>
                      <a:pt x="1365745" y="213535"/>
                    </a:moveTo>
                    <a:cubicBezTo>
                      <a:pt x="1382017" y="213535"/>
                      <a:pt x="1396196" y="225911"/>
                      <a:pt x="1388678" y="257137"/>
                    </a:cubicBezTo>
                    <a:lnTo>
                      <a:pt x="1312930" y="274749"/>
                    </a:lnTo>
                    <a:cubicBezTo>
                      <a:pt x="1326158" y="239525"/>
                      <a:pt x="1348140" y="213440"/>
                      <a:pt x="1365840" y="213440"/>
                    </a:cubicBezTo>
                    <a:moveTo>
                      <a:pt x="1407710" y="335582"/>
                    </a:moveTo>
                    <a:lnTo>
                      <a:pt x="1392770" y="335582"/>
                    </a:lnTo>
                    <a:cubicBezTo>
                      <a:pt x="1373833" y="358049"/>
                      <a:pt x="1353564" y="375662"/>
                      <a:pt x="1333295" y="375662"/>
                    </a:cubicBezTo>
                    <a:cubicBezTo>
                      <a:pt x="1313025" y="375662"/>
                      <a:pt x="1301987" y="363286"/>
                      <a:pt x="1301987" y="335582"/>
                    </a:cubicBezTo>
                    <a:cubicBezTo>
                      <a:pt x="1301987" y="324158"/>
                      <a:pt x="1303319" y="312639"/>
                      <a:pt x="1305508" y="302071"/>
                    </a:cubicBezTo>
                    <a:lnTo>
                      <a:pt x="1427599" y="261992"/>
                    </a:lnTo>
                    <a:cubicBezTo>
                      <a:pt x="1451389" y="205538"/>
                      <a:pt x="1422746" y="180881"/>
                      <a:pt x="1389249" y="180881"/>
                    </a:cubicBezTo>
                    <a:cubicBezTo>
                      <a:pt x="1331487" y="180881"/>
                      <a:pt x="1265826" y="277414"/>
                      <a:pt x="1265826" y="362048"/>
                    </a:cubicBezTo>
                    <a:cubicBezTo>
                      <a:pt x="1265826" y="399938"/>
                      <a:pt x="1283906" y="420692"/>
                      <a:pt x="1312074" y="420692"/>
                    </a:cubicBezTo>
                    <a:cubicBezTo>
                      <a:pt x="1345095" y="420692"/>
                      <a:pt x="1379448" y="388514"/>
                      <a:pt x="1407710" y="335582"/>
                    </a:cubicBezTo>
                    <a:moveTo>
                      <a:pt x="1383444" y="158319"/>
                    </a:moveTo>
                    <a:lnTo>
                      <a:pt x="1469374" y="78064"/>
                    </a:lnTo>
                    <a:lnTo>
                      <a:pt x="1469374" y="68830"/>
                    </a:lnTo>
                    <a:lnTo>
                      <a:pt x="1423126" y="68830"/>
                    </a:lnTo>
                    <a:lnTo>
                      <a:pt x="1370217" y="158319"/>
                    </a:lnTo>
                    <a:lnTo>
                      <a:pt x="1383444" y="158319"/>
                    </a:lnTo>
                    <a:close/>
                    <a:moveTo>
                      <a:pt x="1119945" y="214773"/>
                    </a:moveTo>
                    <a:lnTo>
                      <a:pt x="1160483" y="214773"/>
                    </a:lnTo>
                    <a:lnTo>
                      <a:pt x="1096155" y="390703"/>
                    </a:lnTo>
                    <a:cubicBezTo>
                      <a:pt x="1090445" y="405650"/>
                      <a:pt x="1098343" y="420692"/>
                      <a:pt x="1113759" y="420692"/>
                    </a:cubicBezTo>
                    <a:cubicBezTo>
                      <a:pt x="1150301" y="420692"/>
                      <a:pt x="1209396" y="384515"/>
                      <a:pt x="1230141" y="335201"/>
                    </a:cubicBezTo>
                    <a:lnTo>
                      <a:pt x="1218721" y="335201"/>
                    </a:lnTo>
                    <a:cubicBezTo>
                      <a:pt x="1202449" y="352433"/>
                      <a:pt x="1171141" y="375281"/>
                      <a:pt x="1144211" y="380136"/>
                    </a:cubicBezTo>
                    <a:lnTo>
                      <a:pt x="1203305" y="214773"/>
                    </a:lnTo>
                    <a:lnTo>
                      <a:pt x="1263637" y="214773"/>
                    </a:lnTo>
                    <a:lnTo>
                      <a:pt x="1271155" y="189639"/>
                    </a:lnTo>
                    <a:lnTo>
                      <a:pt x="1212536" y="189639"/>
                    </a:lnTo>
                    <a:lnTo>
                      <a:pt x="1234994" y="126141"/>
                    </a:lnTo>
                    <a:lnTo>
                      <a:pt x="1211680" y="126141"/>
                    </a:lnTo>
                    <a:lnTo>
                      <a:pt x="1169809" y="189639"/>
                    </a:lnTo>
                    <a:lnTo>
                      <a:pt x="1120040" y="196685"/>
                    </a:lnTo>
                    <a:lnTo>
                      <a:pt x="1120040" y="214773"/>
                    </a:lnTo>
                    <a:close/>
                    <a:moveTo>
                      <a:pt x="1065323" y="206395"/>
                    </a:moveTo>
                    <a:cubicBezTo>
                      <a:pt x="1070176" y="190116"/>
                      <a:pt x="1059137" y="180786"/>
                      <a:pt x="1050763" y="180786"/>
                    </a:cubicBezTo>
                    <a:cubicBezTo>
                      <a:pt x="1015554" y="180786"/>
                      <a:pt x="973683" y="212488"/>
                      <a:pt x="956935" y="257042"/>
                    </a:cubicBezTo>
                    <a:lnTo>
                      <a:pt x="968354" y="257042"/>
                    </a:lnTo>
                    <a:cubicBezTo>
                      <a:pt x="979773" y="240762"/>
                      <a:pt x="999186" y="222674"/>
                      <a:pt x="1017266" y="219533"/>
                    </a:cubicBezTo>
                    <a:lnTo>
                      <a:pt x="949893" y="394987"/>
                    </a:lnTo>
                    <a:cubicBezTo>
                      <a:pt x="943707" y="411267"/>
                      <a:pt x="956078" y="420596"/>
                      <a:pt x="964452" y="420596"/>
                    </a:cubicBezTo>
                    <a:cubicBezTo>
                      <a:pt x="997949" y="420596"/>
                      <a:pt x="1037155" y="388418"/>
                      <a:pt x="1053903" y="344341"/>
                    </a:cubicBezTo>
                    <a:lnTo>
                      <a:pt x="1042484" y="344341"/>
                    </a:lnTo>
                    <a:cubicBezTo>
                      <a:pt x="1031065" y="360620"/>
                      <a:pt x="1011652" y="378708"/>
                      <a:pt x="993572" y="381850"/>
                    </a:cubicBezTo>
                    <a:lnTo>
                      <a:pt x="1065418" y="206395"/>
                    </a:lnTo>
                    <a:close/>
                    <a:moveTo>
                      <a:pt x="1077693" y="118239"/>
                    </a:moveTo>
                    <a:cubicBezTo>
                      <a:pt x="1093585" y="118239"/>
                      <a:pt x="1106813" y="105482"/>
                      <a:pt x="1106813" y="89108"/>
                    </a:cubicBezTo>
                    <a:cubicBezTo>
                      <a:pt x="1106813" y="72733"/>
                      <a:pt x="1093585" y="59976"/>
                      <a:pt x="1077693" y="59976"/>
                    </a:cubicBezTo>
                    <a:cubicBezTo>
                      <a:pt x="1061802" y="59976"/>
                      <a:pt x="1048574" y="73209"/>
                      <a:pt x="1048574" y="89108"/>
                    </a:cubicBezTo>
                    <a:cubicBezTo>
                      <a:pt x="1048574" y="105006"/>
                      <a:pt x="1061326" y="118239"/>
                      <a:pt x="1077693" y="118239"/>
                    </a:cubicBezTo>
                    <a:moveTo>
                      <a:pt x="843218" y="381850"/>
                    </a:moveTo>
                    <a:lnTo>
                      <a:pt x="966165" y="59596"/>
                    </a:lnTo>
                    <a:lnTo>
                      <a:pt x="962168" y="54740"/>
                    </a:lnTo>
                    <a:lnTo>
                      <a:pt x="885088" y="63594"/>
                    </a:lnTo>
                    <a:lnTo>
                      <a:pt x="885088" y="72828"/>
                    </a:lnTo>
                    <a:lnTo>
                      <a:pt x="900029" y="84253"/>
                    </a:lnTo>
                    <a:cubicBezTo>
                      <a:pt x="913732" y="94820"/>
                      <a:pt x="909259" y="105006"/>
                      <a:pt x="896983" y="137565"/>
                    </a:cubicBezTo>
                    <a:lnTo>
                      <a:pt x="800966" y="390608"/>
                    </a:lnTo>
                    <a:cubicBezTo>
                      <a:pt x="793925" y="404317"/>
                      <a:pt x="803155" y="420596"/>
                      <a:pt x="818571" y="420596"/>
                    </a:cubicBezTo>
                    <a:cubicBezTo>
                      <a:pt x="853781" y="420596"/>
                      <a:pt x="891274" y="388895"/>
                      <a:pt x="908022" y="344341"/>
                    </a:cubicBezTo>
                    <a:lnTo>
                      <a:pt x="896603" y="344341"/>
                    </a:lnTo>
                    <a:cubicBezTo>
                      <a:pt x="885184" y="360620"/>
                      <a:pt x="861393" y="378708"/>
                      <a:pt x="843313" y="381850"/>
                    </a:cubicBezTo>
                    <a:moveTo>
                      <a:pt x="609789" y="351861"/>
                    </a:moveTo>
                    <a:cubicBezTo>
                      <a:pt x="609789" y="297597"/>
                      <a:pt x="670121" y="224007"/>
                      <a:pt x="704093" y="224007"/>
                    </a:cubicBezTo>
                    <a:cubicBezTo>
                      <a:pt x="711611" y="224007"/>
                      <a:pt x="718653" y="224864"/>
                      <a:pt x="724838" y="226673"/>
                    </a:cubicBezTo>
                    <a:lnTo>
                      <a:pt x="689629" y="320540"/>
                    </a:lnTo>
                    <a:cubicBezTo>
                      <a:pt x="669359" y="345198"/>
                      <a:pt x="638052" y="375186"/>
                      <a:pt x="623492" y="375186"/>
                    </a:cubicBezTo>
                    <a:cubicBezTo>
                      <a:pt x="615118" y="375186"/>
                      <a:pt x="609789" y="368141"/>
                      <a:pt x="609789" y="351861"/>
                    </a:cubicBezTo>
                    <a:moveTo>
                      <a:pt x="795352" y="170695"/>
                    </a:moveTo>
                    <a:lnTo>
                      <a:pt x="776891" y="169362"/>
                    </a:lnTo>
                    <a:lnTo>
                      <a:pt x="756146" y="189639"/>
                    </a:lnTo>
                    <a:lnTo>
                      <a:pt x="751768" y="189639"/>
                    </a:lnTo>
                    <a:cubicBezTo>
                      <a:pt x="651279" y="189639"/>
                      <a:pt x="564493" y="302452"/>
                      <a:pt x="564493" y="384515"/>
                    </a:cubicBezTo>
                    <a:cubicBezTo>
                      <a:pt x="564493" y="407459"/>
                      <a:pt x="578576" y="420692"/>
                      <a:pt x="600653" y="420692"/>
                    </a:cubicBezTo>
                    <a:cubicBezTo>
                      <a:pt x="626632" y="420692"/>
                      <a:pt x="652230" y="383658"/>
                      <a:pt x="680874" y="343960"/>
                    </a:cubicBezTo>
                    <a:lnTo>
                      <a:pt x="679542" y="358049"/>
                    </a:lnTo>
                    <a:cubicBezTo>
                      <a:pt x="676021" y="398605"/>
                      <a:pt x="688392" y="420692"/>
                      <a:pt x="709517" y="420692"/>
                    </a:cubicBezTo>
                    <a:cubicBezTo>
                      <a:pt x="734164" y="420692"/>
                      <a:pt x="756622" y="382326"/>
                      <a:pt x="773846" y="344436"/>
                    </a:cubicBezTo>
                    <a:lnTo>
                      <a:pt x="762426" y="344436"/>
                    </a:lnTo>
                    <a:cubicBezTo>
                      <a:pt x="750531" y="361667"/>
                      <a:pt x="739493" y="371758"/>
                      <a:pt x="730738" y="371758"/>
                    </a:cubicBezTo>
                    <a:cubicBezTo>
                      <a:pt x="721507" y="371758"/>
                      <a:pt x="714846" y="355003"/>
                      <a:pt x="730738" y="319303"/>
                    </a:cubicBezTo>
                    <a:lnTo>
                      <a:pt x="795542" y="170695"/>
                    </a:lnTo>
                    <a:close/>
                    <a:moveTo>
                      <a:pt x="346765" y="463437"/>
                    </a:moveTo>
                    <a:cubicBezTo>
                      <a:pt x="346765" y="440112"/>
                      <a:pt x="369223" y="425547"/>
                      <a:pt x="401387" y="412695"/>
                    </a:cubicBezTo>
                    <a:cubicBezTo>
                      <a:pt x="411950" y="418026"/>
                      <a:pt x="427842" y="423738"/>
                      <a:pt x="448967" y="430783"/>
                    </a:cubicBezTo>
                    <a:cubicBezTo>
                      <a:pt x="482464" y="441826"/>
                      <a:pt x="495216" y="446205"/>
                      <a:pt x="495216" y="456392"/>
                    </a:cubicBezTo>
                    <a:cubicBezTo>
                      <a:pt x="495216" y="478002"/>
                      <a:pt x="458674" y="494281"/>
                      <a:pt x="408810" y="494281"/>
                    </a:cubicBezTo>
                    <a:cubicBezTo>
                      <a:pt x="366939" y="494281"/>
                      <a:pt x="346670" y="485428"/>
                      <a:pt x="346670" y="463437"/>
                    </a:cubicBezTo>
                    <a:moveTo>
                      <a:pt x="437929" y="321017"/>
                    </a:moveTo>
                    <a:cubicBezTo>
                      <a:pt x="423369" y="321017"/>
                      <a:pt x="417660" y="308640"/>
                      <a:pt x="417660" y="294551"/>
                    </a:cubicBezTo>
                    <a:cubicBezTo>
                      <a:pt x="417660" y="255328"/>
                      <a:pt x="438785" y="197541"/>
                      <a:pt x="471901" y="197541"/>
                    </a:cubicBezTo>
                    <a:cubicBezTo>
                      <a:pt x="486461" y="197541"/>
                      <a:pt x="492170" y="209917"/>
                      <a:pt x="492170" y="224007"/>
                    </a:cubicBezTo>
                    <a:cubicBezTo>
                      <a:pt x="492170" y="263230"/>
                      <a:pt x="471045" y="321017"/>
                      <a:pt x="437929" y="321017"/>
                    </a:cubicBezTo>
                    <a:moveTo>
                      <a:pt x="533565" y="441826"/>
                    </a:moveTo>
                    <a:cubicBezTo>
                      <a:pt x="533565" y="413647"/>
                      <a:pt x="508443" y="403460"/>
                      <a:pt x="467429" y="391084"/>
                    </a:cubicBezTo>
                    <a:cubicBezTo>
                      <a:pt x="432219" y="380517"/>
                      <a:pt x="416327" y="377375"/>
                      <a:pt x="416327" y="365951"/>
                    </a:cubicBezTo>
                    <a:cubicBezTo>
                      <a:pt x="416327" y="356717"/>
                      <a:pt x="423845" y="345673"/>
                      <a:pt x="438785" y="337772"/>
                    </a:cubicBezTo>
                    <a:cubicBezTo>
                      <a:pt x="496548" y="334725"/>
                      <a:pt x="533946" y="282651"/>
                      <a:pt x="533946" y="239049"/>
                    </a:cubicBezTo>
                    <a:cubicBezTo>
                      <a:pt x="533946" y="229814"/>
                      <a:pt x="532138" y="221817"/>
                      <a:pt x="529093" y="214773"/>
                    </a:cubicBezTo>
                    <a:lnTo>
                      <a:pt x="578005" y="214773"/>
                    </a:lnTo>
                    <a:lnTo>
                      <a:pt x="585523" y="189639"/>
                    </a:lnTo>
                    <a:lnTo>
                      <a:pt x="507967" y="189639"/>
                    </a:lnTo>
                    <a:cubicBezTo>
                      <a:pt x="498737" y="183928"/>
                      <a:pt x="487698" y="180786"/>
                      <a:pt x="476659" y="180786"/>
                    </a:cubicBezTo>
                    <a:cubicBezTo>
                      <a:pt x="415376" y="180786"/>
                      <a:pt x="375789" y="234574"/>
                      <a:pt x="375789" y="278176"/>
                    </a:cubicBezTo>
                    <a:cubicBezTo>
                      <a:pt x="375789" y="311211"/>
                      <a:pt x="396915" y="331965"/>
                      <a:pt x="422513" y="336820"/>
                    </a:cubicBezTo>
                    <a:cubicBezTo>
                      <a:pt x="393870" y="349577"/>
                      <a:pt x="377978" y="364618"/>
                      <a:pt x="377978" y="382230"/>
                    </a:cubicBezTo>
                    <a:cubicBezTo>
                      <a:pt x="377978" y="392417"/>
                      <a:pt x="381499" y="399462"/>
                      <a:pt x="389873" y="406031"/>
                    </a:cubicBezTo>
                    <a:cubicBezTo>
                      <a:pt x="323736" y="425452"/>
                      <a:pt x="297757" y="447443"/>
                      <a:pt x="297757" y="478764"/>
                    </a:cubicBezTo>
                    <a:cubicBezTo>
                      <a:pt x="297757" y="510085"/>
                      <a:pt x="337820" y="521985"/>
                      <a:pt x="385495" y="521985"/>
                    </a:cubicBezTo>
                    <a:cubicBezTo>
                      <a:pt x="466096" y="521985"/>
                      <a:pt x="533565" y="478383"/>
                      <a:pt x="533565" y="441731"/>
                    </a:cubicBezTo>
                    <a:moveTo>
                      <a:pt x="225531" y="253043"/>
                    </a:moveTo>
                    <a:cubicBezTo>
                      <a:pt x="254650" y="253043"/>
                      <a:pt x="255030" y="264943"/>
                      <a:pt x="250653" y="296645"/>
                    </a:cubicBezTo>
                    <a:lnTo>
                      <a:pt x="267401" y="296645"/>
                    </a:lnTo>
                    <a:lnTo>
                      <a:pt x="306227" y="190401"/>
                    </a:lnTo>
                    <a:lnTo>
                      <a:pt x="289478" y="190401"/>
                    </a:lnTo>
                    <a:cubicBezTo>
                      <a:pt x="274919" y="215534"/>
                      <a:pt x="263500" y="234003"/>
                      <a:pt x="231716" y="234003"/>
                    </a:cubicBezTo>
                    <a:lnTo>
                      <a:pt x="167863" y="234003"/>
                    </a:lnTo>
                    <a:lnTo>
                      <a:pt x="200027" y="145371"/>
                    </a:lnTo>
                    <a:cubicBezTo>
                      <a:pt x="210590" y="115859"/>
                      <a:pt x="216776" y="110147"/>
                      <a:pt x="256458" y="110147"/>
                    </a:cubicBezTo>
                    <a:lnTo>
                      <a:pt x="284625" y="110147"/>
                    </a:lnTo>
                    <a:cubicBezTo>
                      <a:pt x="325639" y="110147"/>
                      <a:pt x="330493" y="121190"/>
                      <a:pt x="330493" y="162127"/>
                    </a:cubicBezTo>
                    <a:lnTo>
                      <a:pt x="346765" y="162127"/>
                    </a:lnTo>
                    <a:lnTo>
                      <a:pt x="360468" y="89869"/>
                    </a:lnTo>
                    <a:lnTo>
                      <a:pt x="117238" y="89869"/>
                    </a:lnTo>
                    <a:lnTo>
                      <a:pt x="112860" y="103578"/>
                    </a:lnTo>
                    <a:cubicBezTo>
                      <a:pt x="159965" y="113289"/>
                      <a:pt x="164437" y="117668"/>
                      <a:pt x="142360" y="178501"/>
                    </a:cubicBezTo>
                    <a:lnTo>
                      <a:pt x="89451" y="323111"/>
                    </a:lnTo>
                    <a:cubicBezTo>
                      <a:pt x="67374" y="383468"/>
                      <a:pt x="58143" y="388323"/>
                      <a:pt x="3997" y="398034"/>
                    </a:cubicBezTo>
                    <a:lnTo>
                      <a:pt x="0" y="411743"/>
                    </a:lnTo>
                    <a:lnTo>
                      <a:pt x="270542" y="411743"/>
                    </a:lnTo>
                    <a:lnTo>
                      <a:pt x="318978" y="335011"/>
                    </a:lnTo>
                    <a:lnTo>
                      <a:pt x="300517" y="335011"/>
                    </a:lnTo>
                    <a:cubicBezTo>
                      <a:pt x="269685" y="364142"/>
                      <a:pt x="230860" y="391846"/>
                      <a:pt x="176713" y="391846"/>
                    </a:cubicBezTo>
                    <a:cubicBezTo>
                      <a:pt x="104867" y="391846"/>
                      <a:pt x="111528" y="388799"/>
                      <a:pt x="135318" y="323111"/>
                    </a:cubicBezTo>
                    <a:lnTo>
                      <a:pt x="160917" y="253043"/>
                    </a:lnTo>
                    <a:lnTo>
                      <a:pt x="225721" y="253043"/>
                    </a:lnTo>
                    <a:close/>
                    <a:moveTo>
                      <a:pt x="260740" y="68354"/>
                    </a:moveTo>
                    <a:lnTo>
                      <a:pt x="346670" y="9234"/>
                    </a:lnTo>
                    <a:lnTo>
                      <a:pt x="346670" y="0"/>
                    </a:lnTo>
                    <a:lnTo>
                      <a:pt x="294712" y="0"/>
                    </a:lnTo>
                    <a:lnTo>
                      <a:pt x="247132" y="68354"/>
                    </a:lnTo>
                    <a:lnTo>
                      <a:pt x="260835" y="68354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6" name="Forme libre 45">
                <a:extLst>
                  <a:ext uri="{FF2B5EF4-FFF2-40B4-BE49-F238E27FC236}">
                    <a16:creationId xmlns:a16="http://schemas.microsoft.com/office/drawing/2014/main" id="{8A65B64D-F132-59B5-A14E-2407B2A0D919}"/>
                  </a:ext>
                </a:extLst>
              </p:cNvPr>
              <p:cNvSpPr/>
              <p:nvPr/>
            </p:nvSpPr>
            <p:spPr>
              <a:xfrm>
                <a:off x="3517053" y="4230874"/>
                <a:ext cx="1440730" cy="366141"/>
              </a:xfrm>
              <a:custGeom>
                <a:avLst/>
                <a:gdLst>
                  <a:gd name="connsiteX0" fmla="*/ 1337101 w 1440730"/>
                  <a:gd name="connsiteY0" fmla="*/ 158985 h 366141"/>
                  <a:gd name="connsiteX1" fmla="*/ 1360035 w 1440730"/>
                  <a:gd name="connsiteY1" fmla="*/ 202587 h 366141"/>
                  <a:gd name="connsiteX2" fmla="*/ 1284287 w 1440730"/>
                  <a:gd name="connsiteY2" fmla="*/ 220199 h 366141"/>
                  <a:gd name="connsiteX3" fmla="*/ 1337196 w 1440730"/>
                  <a:gd name="connsiteY3" fmla="*/ 158890 h 366141"/>
                  <a:gd name="connsiteX4" fmla="*/ 1379067 w 1440730"/>
                  <a:gd name="connsiteY4" fmla="*/ 281032 h 366141"/>
                  <a:gd name="connsiteX5" fmla="*/ 1364127 w 1440730"/>
                  <a:gd name="connsiteY5" fmla="*/ 281032 h 366141"/>
                  <a:gd name="connsiteX6" fmla="*/ 1304651 w 1440730"/>
                  <a:gd name="connsiteY6" fmla="*/ 321112 h 366141"/>
                  <a:gd name="connsiteX7" fmla="*/ 1273344 w 1440730"/>
                  <a:gd name="connsiteY7" fmla="*/ 281032 h 366141"/>
                  <a:gd name="connsiteX8" fmla="*/ 1276865 w 1440730"/>
                  <a:gd name="connsiteY8" fmla="*/ 247522 h 366141"/>
                  <a:gd name="connsiteX9" fmla="*/ 1398956 w 1440730"/>
                  <a:gd name="connsiteY9" fmla="*/ 207442 h 366141"/>
                  <a:gd name="connsiteX10" fmla="*/ 1360606 w 1440730"/>
                  <a:gd name="connsiteY10" fmla="*/ 126331 h 366141"/>
                  <a:gd name="connsiteX11" fmla="*/ 1237183 w 1440730"/>
                  <a:gd name="connsiteY11" fmla="*/ 307498 h 366141"/>
                  <a:gd name="connsiteX12" fmla="*/ 1283431 w 1440730"/>
                  <a:gd name="connsiteY12" fmla="*/ 366142 h 366141"/>
                  <a:gd name="connsiteX13" fmla="*/ 1379067 w 1440730"/>
                  <a:gd name="connsiteY13" fmla="*/ 281032 h 366141"/>
                  <a:gd name="connsiteX14" fmla="*/ 1354801 w 1440730"/>
                  <a:gd name="connsiteY14" fmla="*/ 103769 h 366141"/>
                  <a:gd name="connsiteX15" fmla="*/ 1440731 w 1440730"/>
                  <a:gd name="connsiteY15" fmla="*/ 23515 h 366141"/>
                  <a:gd name="connsiteX16" fmla="*/ 1440731 w 1440730"/>
                  <a:gd name="connsiteY16" fmla="*/ 14280 h 366141"/>
                  <a:gd name="connsiteX17" fmla="*/ 1394483 w 1440730"/>
                  <a:gd name="connsiteY17" fmla="*/ 14280 h 366141"/>
                  <a:gd name="connsiteX18" fmla="*/ 1341574 w 1440730"/>
                  <a:gd name="connsiteY18" fmla="*/ 103769 h 366141"/>
                  <a:gd name="connsiteX19" fmla="*/ 1354801 w 1440730"/>
                  <a:gd name="connsiteY19" fmla="*/ 103769 h 366141"/>
                  <a:gd name="connsiteX20" fmla="*/ 1102340 w 1440730"/>
                  <a:gd name="connsiteY20" fmla="*/ 160223 h 366141"/>
                  <a:gd name="connsiteX21" fmla="*/ 1134504 w 1440730"/>
                  <a:gd name="connsiteY21" fmla="*/ 160223 h 366141"/>
                  <a:gd name="connsiteX22" fmla="*/ 1070176 w 1440730"/>
                  <a:gd name="connsiteY22" fmla="*/ 336153 h 366141"/>
                  <a:gd name="connsiteX23" fmla="*/ 1087781 w 1440730"/>
                  <a:gd name="connsiteY23" fmla="*/ 366142 h 366141"/>
                  <a:gd name="connsiteX24" fmla="*/ 1204162 w 1440730"/>
                  <a:gd name="connsiteY24" fmla="*/ 280651 h 366141"/>
                  <a:gd name="connsiteX25" fmla="*/ 1192743 w 1440730"/>
                  <a:gd name="connsiteY25" fmla="*/ 280651 h 366141"/>
                  <a:gd name="connsiteX26" fmla="*/ 1118232 w 1440730"/>
                  <a:gd name="connsiteY26" fmla="*/ 325586 h 366141"/>
                  <a:gd name="connsiteX27" fmla="*/ 1177327 w 1440730"/>
                  <a:gd name="connsiteY27" fmla="*/ 160223 h 366141"/>
                  <a:gd name="connsiteX28" fmla="*/ 1237658 w 1440730"/>
                  <a:gd name="connsiteY28" fmla="*/ 160223 h 366141"/>
                  <a:gd name="connsiteX29" fmla="*/ 1245176 w 1440730"/>
                  <a:gd name="connsiteY29" fmla="*/ 135090 h 366141"/>
                  <a:gd name="connsiteX30" fmla="*/ 1186557 w 1440730"/>
                  <a:gd name="connsiteY30" fmla="*/ 135090 h 366141"/>
                  <a:gd name="connsiteX31" fmla="*/ 1209015 w 1440730"/>
                  <a:gd name="connsiteY31" fmla="*/ 71591 h 366141"/>
                  <a:gd name="connsiteX32" fmla="*/ 1185701 w 1440730"/>
                  <a:gd name="connsiteY32" fmla="*/ 71591 h 366141"/>
                  <a:gd name="connsiteX33" fmla="*/ 1143830 w 1440730"/>
                  <a:gd name="connsiteY33" fmla="*/ 135090 h 366141"/>
                  <a:gd name="connsiteX34" fmla="*/ 1102435 w 1440730"/>
                  <a:gd name="connsiteY34" fmla="*/ 142134 h 366141"/>
                  <a:gd name="connsiteX35" fmla="*/ 1102435 w 1440730"/>
                  <a:gd name="connsiteY35" fmla="*/ 160223 h 366141"/>
                  <a:gd name="connsiteX36" fmla="*/ 1070652 w 1440730"/>
                  <a:gd name="connsiteY36" fmla="*/ 180024 h 366141"/>
                  <a:gd name="connsiteX37" fmla="*/ 1052571 w 1440730"/>
                  <a:gd name="connsiteY37" fmla="*/ 126236 h 366141"/>
                  <a:gd name="connsiteX38" fmla="*/ 993476 w 1440730"/>
                  <a:gd name="connsiteY38" fmla="*/ 202968 h 366141"/>
                  <a:gd name="connsiteX39" fmla="*/ 993476 w 1440730"/>
                  <a:gd name="connsiteY39" fmla="*/ 170314 h 366141"/>
                  <a:gd name="connsiteX40" fmla="*/ 964833 w 1440730"/>
                  <a:gd name="connsiteY40" fmla="*/ 126236 h 366141"/>
                  <a:gd name="connsiteX41" fmla="*/ 900504 w 1440730"/>
                  <a:gd name="connsiteY41" fmla="*/ 202492 h 366141"/>
                  <a:gd name="connsiteX42" fmla="*/ 911924 w 1440730"/>
                  <a:gd name="connsiteY42" fmla="*/ 202492 h 366141"/>
                  <a:gd name="connsiteX43" fmla="*/ 943612 w 1440730"/>
                  <a:gd name="connsiteY43" fmla="*/ 175169 h 366141"/>
                  <a:gd name="connsiteX44" fmla="*/ 943612 w 1440730"/>
                  <a:gd name="connsiteY44" fmla="*/ 227625 h 366141"/>
                  <a:gd name="connsiteX45" fmla="*/ 896032 w 1440730"/>
                  <a:gd name="connsiteY45" fmla="*/ 333392 h 366141"/>
                  <a:gd name="connsiteX46" fmla="*/ 915825 w 1440730"/>
                  <a:gd name="connsiteY46" fmla="*/ 366046 h 366141"/>
                  <a:gd name="connsiteX47" fmla="*/ 937903 w 1440730"/>
                  <a:gd name="connsiteY47" fmla="*/ 350148 h 366141"/>
                  <a:gd name="connsiteX48" fmla="*/ 984626 w 1440730"/>
                  <a:gd name="connsiteY48" fmla="*/ 226292 h 366141"/>
                  <a:gd name="connsiteX49" fmla="*/ 1024689 w 1440730"/>
                  <a:gd name="connsiteY49" fmla="*/ 180024 h 366141"/>
                  <a:gd name="connsiteX50" fmla="*/ 1070556 w 1440730"/>
                  <a:gd name="connsiteY50" fmla="*/ 180024 h 366141"/>
                  <a:gd name="connsiteX51" fmla="*/ 800110 w 1440730"/>
                  <a:gd name="connsiteY51" fmla="*/ 158890 h 366141"/>
                  <a:gd name="connsiteX52" fmla="*/ 823044 w 1440730"/>
                  <a:gd name="connsiteY52" fmla="*/ 202492 h 366141"/>
                  <a:gd name="connsiteX53" fmla="*/ 747296 w 1440730"/>
                  <a:gd name="connsiteY53" fmla="*/ 220104 h 366141"/>
                  <a:gd name="connsiteX54" fmla="*/ 800205 w 1440730"/>
                  <a:gd name="connsiteY54" fmla="*/ 158795 h 366141"/>
                  <a:gd name="connsiteX55" fmla="*/ 842076 w 1440730"/>
                  <a:gd name="connsiteY55" fmla="*/ 280937 h 366141"/>
                  <a:gd name="connsiteX56" fmla="*/ 827136 w 1440730"/>
                  <a:gd name="connsiteY56" fmla="*/ 280937 h 366141"/>
                  <a:gd name="connsiteX57" fmla="*/ 767660 w 1440730"/>
                  <a:gd name="connsiteY57" fmla="*/ 321017 h 366141"/>
                  <a:gd name="connsiteX58" fmla="*/ 736352 w 1440730"/>
                  <a:gd name="connsiteY58" fmla="*/ 280937 h 366141"/>
                  <a:gd name="connsiteX59" fmla="*/ 739873 w 1440730"/>
                  <a:gd name="connsiteY59" fmla="*/ 247426 h 366141"/>
                  <a:gd name="connsiteX60" fmla="*/ 861965 w 1440730"/>
                  <a:gd name="connsiteY60" fmla="*/ 207347 h 366141"/>
                  <a:gd name="connsiteX61" fmla="*/ 823615 w 1440730"/>
                  <a:gd name="connsiteY61" fmla="*/ 126236 h 366141"/>
                  <a:gd name="connsiteX62" fmla="*/ 700192 w 1440730"/>
                  <a:gd name="connsiteY62" fmla="*/ 307403 h 366141"/>
                  <a:gd name="connsiteX63" fmla="*/ 746439 w 1440730"/>
                  <a:gd name="connsiteY63" fmla="*/ 366046 h 366141"/>
                  <a:gd name="connsiteX64" fmla="*/ 842076 w 1440730"/>
                  <a:gd name="connsiteY64" fmla="*/ 280937 h 366141"/>
                  <a:gd name="connsiteX65" fmla="*/ 542891 w 1440730"/>
                  <a:gd name="connsiteY65" fmla="*/ 330346 h 366141"/>
                  <a:gd name="connsiteX66" fmla="*/ 513772 w 1440730"/>
                  <a:gd name="connsiteY66" fmla="*/ 309592 h 366141"/>
                  <a:gd name="connsiteX67" fmla="*/ 525667 w 1440730"/>
                  <a:gd name="connsiteY67" fmla="*/ 275606 h 366141"/>
                  <a:gd name="connsiteX68" fmla="*/ 545460 w 1440730"/>
                  <a:gd name="connsiteY68" fmla="*/ 223150 h 366141"/>
                  <a:gd name="connsiteX69" fmla="*/ 616831 w 1440730"/>
                  <a:gd name="connsiteY69" fmla="*/ 171171 h 366141"/>
                  <a:gd name="connsiteX70" fmla="*/ 636244 w 1440730"/>
                  <a:gd name="connsiteY70" fmla="*/ 194495 h 366141"/>
                  <a:gd name="connsiteX71" fmla="*/ 542796 w 1440730"/>
                  <a:gd name="connsiteY71" fmla="*/ 330251 h 366141"/>
                  <a:gd name="connsiteX72" fmla="*/ 681635 w 1440730"/>
                  <a:gd name="connsiteY72" fmla="*/ 175074 h 366141"/>
                  <a:gd name="connsiteX73" fmla="*/ 643761 w 1440730"/>
                  <a:gd name="connsiteY73" fmla="*/ 126141 h 366141"/>
                  <a:gd name="connsiteX74" fmla="*/ 554786 w 1440730"/>
                  <a:gd name="connsiteY74" fmla="*/ 198398 h 366141"/>
                  <a:gd name="connsiteX75" fmla="*/ 628345 w 1440730"/>
                  <a:gd name="connsiteY75" fmla="*/ 4855 h 366141"/>
                  <a:gd name="connsiteX76" fmla="*/ 624349 w 1440730"/>
                  <a:gd name="connsiteY76" fmla="*/ 0 h 366141"/>
                  <a:gd name="connsiteX77" fmla="*/ 547268 w 1440730"/>
                  <a:gd name="connsiteY77" fmla="*/ 8854 h 366141"/>
                  <a:gd name="connsiteX78" fmla="*/ 547268 w 1440730"/>
                  <a:gd name="connsiteY78" fmla="*/ 18088 h 366141"/>
                  <a:gd name="connsiteX79" fmla="*/ 562209 w 1440730"/>
                  <a:gd name="connsiteY79" fmla="*/ 29512 h 366141"/>
                  <a:gd name="connsiteX80" fmla="*/ 559164 w 1440730"/>
                  <a:gd name="connsiteY80" fmla="*/ 82824 h 366141"/>
                  <a:gd name="connsiteX81" fmla="*/ 479800 w 1440730"/>
                  <a:gd name="connsiteY81" fmla="*/ 287411 h 366141"/>
                  <a:gd name="connsiteX82" fmla="*/ 467048 w 1440730"/>
                  <a:gd name="connsiteY82" fmla="*/ 324919 h 366141"/>
                  <a:gd name="connsiteX83" fmla="*/ 521670 w 1440730"/>
                  <a:gd name="connsiteY83" fmla="*/ 365951 h 366141"/>
                  <a:gd name="connsiteX84" fmla="*/ 681635 w 1440730"/>
                  <a:gd name="connsiteY84" fmla="*/ 175074 h 366141"/>
                  <a:gd name="connsiteX85" fmla="*/ 441926 w 1440730"/>
                  <a:gd name="connsiteY85" fmla="*/ 151750 h 366141"/>
                  <a:gd name="connsiteX86" fmla="*/ 427366 w 1440730"/>
                  <a:gd name="connsiteY86" fmla="*/ 126141 h 366141"/>
                  <a:gd name="connsiteX87" fmla="*/ 333538 w 1440730"/>
                  <a:gd name="connsiteY87" fmla="*/ 202396 h 366141"/>
                  <a:gd name="connsiteX88" fmla="*/ 344957 w 1440730"/>
                  <a:gd name="connsiteY88" fmla="*/ 202396 h 366141"/>
                  <a:gd name="connsiteX89" fmla="*/ 393870 w 1440730"/>
                  <a:gd name="connsiteY89" fmla="*/ 164887 h 366141"/>
                  <a:gd name="connsiteX90" fmla="*/ 326496 w 1440730"/>
                  <a:gd name="connsiteY90" fmla="*/ 340342 h 366141"/>
                  <a:gd name="connsiteX91" fmla="*/ 341056 w 1440730"/>
                  <a:gd name="connsiteY91" fmla="*/ 365951 h 366141"/>
                  <a:gd name="connsiteX92" fmla="*/ 430506 w 1440730"/>
                  <a:gd name="connsiteY92" fmla="*/ 289695 h 366141"/>
                  <a:gd name="connsiteX93" fmla="*/ 419087 w 1440730"/>
                  <a:gd name="connsiteY93" fmla="*/ 289695 h 366141"/>
                  <a:gd name="connsiteX94" fmla="*/ 370175 w 1440730"/>
                  <a:gd name="connsiteY94" fmla="*/ 327205 h 366141"/>
                  <a:gd name="connsiteX95" fmla="*/ 442021 w 1440730"/>
                  <a:gd name="connsiteY95" fmla="*/ 151750 h 366141"/>
                  <a:gd name="connsiteX96" fmla="*/ 454297 w 1440730"/>
                  <a:gd name="connsiteY96" fmla="*/ 63594 h 366141"/>
                  <a:gd name="connsiteX97" fmla="*/ 483416 w 1440730"/>
                  <a:gd name="connsiteY97" fmla="*/ 34463 h 366141"/>
                  <a:gd name="connsiteX98" fmla="*/ 454297 w 1440730"/>
                  <a:gd name="connsiteY98" fmla="*/ 5331 h 366141"/>
                  <a:gd name="connsiteX99" fmla="*/ 425177 w 1440730"/>
                  <a:gd name="connsiteY99" fmla="*/ 34463 h 366141"/>
                  <a:gd name="connsiteX100" fmla="*/ 454297 w 1440730"/>
                  <a:gd name="connsiteY100" fmla="*/ 63594 h 366141"/>
                  <a:gd name="connsiteX101" fmla="*/ 276727 w 1440730"/>
                  <a:gd name="connsiteY101" fmla="*/ 35415 h 366141"/>
                  <a:gd name="connsiteX102" fmla="*/ 116286 w 1440730"/>
                  <a:gd name="connsiteY102" fmla="*/ 35415 h 366141"/>
                  <a:gd name="connsiteX103" fmla="*/ 111909 w 1440730"/>
                  <a:gd name="connsiteY103" fmla="*/ 49124 h 366141"/>
                  <a:gd name="connsiteX104" fmla="*/ 141409 w 1440730"/>
                  <a:gd name="connsiteY104" fmla="*/ 124046 h 366141"/>
                  <a:gd name="connsiteX105" fmla="*/ 89451 w 1440730"/>
                  <a:gd name="connsiteY105" fmla="*/ 268656 h 366141"/>
                  <a:gd name="connsiteX106" fmla="*/ 3997 w 1440730"/>
                  <a:gd name="connsiteY106" fmla="*/ 343579 h 366141"/>
                  <a:gd name="connsiteX107" fmla="*/ 0 w 1440730"/>
                  <a:gd name="connsiteY107" fmla="*/ 357288 h 366141"/>
                  <a:gd name="connsiteX108" fmla="*/ 244087 w 1440730"/>
                  <a:gd name="connsiteY108" fmla="*/ 357288 h 366141"/>
                  <a:gd name="connsiteX109" fmla="*/ 296996 w 1440730"/>
                  <a:gd name="connsiteY109" fmla="*/ 262944 h 366141"/>
                  <a:gd name="connsiteX110" fmla="*/ 278535 w 1440730"/>
                  <a:gd name="connsiteY110" fmla="*/ 262944 h 366141"/>
                  <a:gd name="connsiteX111" fmla="*/ 159108 w 1440730"/>
                  <a:gd name="connsiteY111" fmla="*/ 337486 h 366141"/>
                  <a:gd name="connsiteX112" fmla="*/ 135318 w 1440730"/>
                  <a:gd name="connsiteY112" fmla="*/ 268751 h 366141"/>
                  <a:gd name="connsiteX113" fmla="*/ 187276 w 1440730"/>
                  <a:gd name="connsiteY113" fmla="*/ 124141 h 366141"/>
                  <a:gd name="connsiteX114" fmla="*/ 272730 w 1440730"/>
                  <a:gd name="connsiteY114" fmla="*/ 49219 h 366141"/>
                  <a:gd name="connsiteX115" fmla="*/ 276727 w 1440730"/>
                  <a:gd name="connsiteY115" fmla="*/ 35510 h 366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</a:cxnLst>
                <a:rect l="l" t="t" r="r" b="b"/>
                <a:pathLst>
                  <a:path w="1440730" h="366141">
                    <a:moveTo>
                      <a:pt x="1337101" y="158985"/>
                    </a:moveTo>
                    <a:cubicBezTo>
                      <a:pt x="1353374" y="158985"/>
                      <a:pt x="1367553" y="171361"/>
                      <a:pt x="1360035" y="202587"/>
                    </a:cubicBezTo>
                    <a:lnTo>
                      <a:pt x="1284287" y="220199"/>
                    </a:lnTo>
                    <a:cubicBezTo>
                      <a:pt x="1297514" y="184975"/>
                      <a:pt x="1319496" y="158890"/>
                      <a:pt x="1337196" y="158890"/>
                    </a:cubicBezTo>
                    <a:moveTo>
                      <a:pt x="1379067" y="281032"/>
                    </a:moveTo>
                    <a:lnTo>
                      <a:pt x="1364127" y="281032"/>
                    </a:lnTo>
                    <a:cubicBezTo>
                      <a:pt x="1345190" y="303499"/>
                      <a:pt x="1324921" y="321112"/>
                      <a:pt x="1304651" y="321112"/>
                    </a:cubicBezTo>
                    <a:cubicBezTo>
                      <a:pt x="1284382" y="321112"/>
                      <a:pt x="1273344" y="308736"/>
                      <a:pt x="1273344" y="281032"/>
                    </a:cubicBezTo>
                    <a:cubicBezTo>
                      <a:pt x="1273344" y="269608"/>
                      <a:pt x="1274676" y="258089"/>
                      <a:pt x="1276865" y="247522"/>
                    </a:cubicBezTo>
                    <a:lnTo>
                      <a:pt x="1398956" y="207442"/>
                    </a:lnTo>
                    <a:cubicBezTo>
                      <a:pt x="1422746" y="150988"/>
                      <a:pt x="1394102" y="126331"/>
                      <a:pt x="1360606" y="126331"/>
                    </a:cubicBezTo>
                    <a:cubicBezTo>
                      <a:pt x="1302843" y="126331"/>
                      <a:pt x="1237183" y="222865"/>
                      <a:pt x="1237183" y="307498"/>
                    </a:cubicBezTo>
                    <a:cubicBezTo>
                      <a:pt x="1237183" y="345388"/>
                      <a:pt x="1255263" y="366142"/>
                      <a:pt x="1283431" y="366142"/>
                    </a:cubicBezTo>
                    <a:cubicBezTo>
                      <a:pt x="1316451" y="366142"/>
                      <a:pt x="1350804" y="333964"/>
                      <a:pt x="1379067" y="281032"/>
                    </a:cubicBezTo>
                    <a:moveTo>
                      <a:pt x="1354801" y="103769"/>
                    </a:moveTo>
                    <a:lnTo>
                      <a:pt x="1440731" y="23515"/>
                    </a:lnTo>
                    <a:lnTo>
                      <a:pt x="1440731" y="14280"/>
                    </a:lnTo>
                    <a:lnTo>
                      <a:pt x="1394483" y="14280"/>
                    </a:lnTo>
                    <a:lnTo>
                      <a:pt x="1341574" y="103769"/>
                    </a:lnTo>
                    <a:lnTo>
                      <a:pt x="1354801" y="103769"/>
                    </a:lnTo>
                    <a:close/>
                    <a:moveTo>
                      <a:pt x="1102340" y="160223"/>
                    </a:moveTo>
                    <a:lnTo>
                      <a:pt x="1134504" y="160223"/>
                    </a:lnTo>
                    <a:lnTo>
                      <a:pt x="1070176" y="336153"/>
                    </a:lnTo>
                    <a:cubicBezTo>
                      <a:pt x="1064466" y="351100"/>
                      <a:pt x="1072364" y="366142"/>
                      <a:pt x="1087781" y="366142"/>
                    </a:cubicBezTo>
                    <a:cubicBezTo>
                      <a:pt x="1124322" y="366142"/>
                      <a:pt x="1183417" y="329965"/>
                      <a:pt x="1204162" y="280651"/>
                    </a:cubicBezTo>
                    <a:lnTo>
                      <a:pt x="1192743" y="280651"/>
                    </a:lnTo>
                    <a:cubicBezTo>
                      <a:pt x="1176470" y="297883"/>
                      <a:pt x="1145162" y="320731"/>
                      <a:pt x="1118232" y="325586"/>
                    </a:cubicBezTo>
                    <a:lnTo>
                      <a:pt x="1177327" y="160223"/>
                    </a:lnTo>
                    <a:lnTo>
                      <a:pt x="1237658" y="160223"/>
                    </a:lnTo>
                    <a:lnTo>
                      <a:pt x="1245176" y="135090"/>
                    </a:lnTo>
                    <a:lnTo>
                      <a:pt x="1186557" y="135090"/>
                    </a:lnTo>
                    <a:lnTo>
                      <a:pt x="1209015" y="71591"/>
                    </a:lnTo>
                    <a:lnTo>
                      <a:pt x="1185701" y="71591"/>
                    </a:lnTo>
                    <a:lnTo>
                      <a:pt x="1143830" y="135090"/>
                    </a:lnTo>
                    <a:lnTo>
                      <a:pt x="1102435" y="142134"/>
                    </a:lnTo>
                    <a:lnTo>
                      <a:pt x="1102435" y="160223"/>
                    </a:lnTo>
                    <a:close/>
                    <a:moveTo>
                      <a:pt x="1070652" y="180024"/>
                    </a:moveTo>
                    <a:cubicBezTo>
                      <a:pt x="1079026" y="151369"/>
                      <a:pt x="1074648" y="126236"/>
                      <a:pt x="1052571" y="126236"/>
                    </a:cubicBezTo>
                    <a:cubicBezTo>
                      <a:pt x="1026592" y="126236"/>
                      <a:pt x="1019931" y="146038"/>
                      <a:pt x="993476" y="202968"/>
                    </a:cubicBezTo>
                    <a:lnTo>
                      <a:pt x="993476" y="170314"/>
                    </a:lnTo>
                    <a:cubicBezTo>
                      <a:pt x="993476" y="146990"/>
                      <a:pt x="985959" y="126236"/>
                      <a:pt x="964833" y="126236"/>
                    </a:cubicBezTo>
                    <a:cubicBezTo>
                      <a:pt x="940186" y="126236"/>
                      <a:pt x="917728" y="164602"/>
                      <a:pt x="900504" y="202492"/>
                    </a:cubicBezTo>
                    <a:lnTo>
                      <a:pt x="911924" y="202492"/>
                    </a:lnTo>
                    <a:cubicBezTo>
                      <a:pt x="923819" y="185260"/>
                      <a:pt x="934857" y="175169"/>
                      <a:pt x="943612" y="175169"/>
                    </a:cubicBezTo>
                    <a:cubicBezTo>
                      <a:pt x="954175" y="175169"/>
                      <a:pt x="959885" y="191448"/>
                      <a:pt x="943612" y="227625"/>
                    </a:cubicBezTo>
                    <a:lnTo>
                      <a:pt x="896032" y="333392"/>
                    </a:lnTo>
                    <a:cubicBezTo>
                      <a:pt x="887182" y="353194"/>
                      <a:pt x="896508" y="366046"/>
                      <a:pt x="915825" y="366046"/>
                    </a:cubicBezTo>
                    <a:cubicBezTo>
                      <a:pt x="927720" y="366046"/>
                      <a:pt x="933049" y="363000"/>
                      <a:pt x="937903" y="350148"/>
                    </a:cubicBezTo>
                    <a:lnTo>
                      <a:pt x="984626" y="226292"/>
                    </a:lnTo>
                    <a:cubicBezTo>
                      <a:pt x="997854" y="210013"/>
                      <a:pt x="1009749" y="195827"/>
                      <a:pt x="1024689" y="180024"/>
                    </a:cubicBezTo>
                    <a:lnTo>
                      <a:pt x="1070556" y="180024"/>
                    </a:lnTo>
                    <a:close/>
                    <a:moveTo>
                      <a:pt x="800110" y="158890"/>
                    </a:moveTo>
                    <a:cubicBezTo>
                      <a:pt x="816383" y="158890"/>
                      <a:pt x="830561" y="171266"/>
                      <a:pt x="823044" y="202492"/>
                    </a:cubicBezTo>
                    <a:lnTo>
                      <a:pt x="747296" y="220104"/>
                    </a:lnTo>
                    <a:cubicBezTo>
                      <a:pt x="760523" y="184879"/>
                      <a:pt x="782505" y="158795"/>
                      <a:pt x="800205" y="158795"/>
                    </a:cubicBezTo>
                    <a:moveTo>
                      <a:pt x="842076" y="280937"/>
                    </a:moveTo>
                    <a:lnTo>
                      <a:pt x="827136" y="280937"/>
                    </a:lnTo>
                    <a:cubicBezTo>
                      <a:pt x="808199" y="303404"/>
                      <a:pt x="787929" y="321017"/>
                      <a:pt x="767660" y="321017"/>
                    </a:cubicBezTo>
                    <a:cubicBezTo>
                      <a:pt x="747391" y="321017"/>
                      <a:pt x="736352" y="308640"/>
                      <a:pt x="736352" y="280937"/>
                    </a:cubicBezTo>
                    <a:cubicBezTo>
                      <a:pt x="736352" y="269513"/>
                      <a:pt x="737685" y="257993"/>
                      <a:pt x="739873" y="247426"/>
                    </a:cubicBezTo>
                    <a:lnTo>
                      <a:pt x="861965" y="207347"/>
                    </a:lnTo>
                    <a:cubicBezTo>
                      <a:pt x="885755" y="150893"/>
                      <a:pt x="857111" y="126236"/>
                      <a:pt x="823615" y="126236"/>
                    </a:cubicBezTo>
                    <a:cubicBezTo>
                      <a:pt x="765852" y="126236"/>
                      <a:pt x="700192" y="222769"/>
                      <a:pt x="700192" y="307403"/>
                    </a:cubicBezTo>
                    <a:cubicBezTo>
                      <a:pt x="700192" y="345293"/>
                      <a:pt x="718272" y="366046"/>
                      <a:pt x="746439" y="366046"/>
                    </a:cubicBezTo>
                    <a:cubicBezTo>
                      <a:pt x="779460" y="366046"/>
                      <a:pt x="813813" y="333868"/>
                      <a:pt x="842076" y="280937"/>
                    </a:cubicBezTo>
                    <a:moveTo>
                      <a:pt x="542891" y="330346"/>
                    </a:moveTo>
                    <a:cubicBezTo>
                      <a:pt x="530996" y="330346"/>
                      <a:pt x="513772" y="319303"/>
                      <a:pt x="513772" y="309592"/>
                    </a:cubicBezTo>
                    <a:cubicBezTo>
                      <a:pt x="513772" y="306546"/>
                      <a:pt x="519101" y="292837"/>
                      <a:pt x="525667" y="275606"/>
                    </a:cubicBezTo>
                    <a:lnTo>
                      <a:pt x="545460" y="223150"/>
                    </a:lnTo>
                    <a:cubicBezTo>
                      <a:pt x="566586" y="198017"/>
                      <a:pt x="598750" y="171171"/>
                      <a:pt x="616831" y="171171"/>
                    </a:cubicBezTo>
                    <a:cubicBezTo>
                      <a:pt x="627869" y="171171"/>
                      <a:pt x="636244" y="178216"/>
                      <a:pt x="636244" y="194495"/>
                    </a:cubicBezTo>
                    <a:cubicBezTo>
                      <a:pt x="636244" y="242571"/>
                      <a:pt x="591328" y="330251"/>
                      <a:pt x="542796" y="330251"/>
                    </a:cubicBezTo>
                    <a:moveTo>
                      <a:pt x="681635" y="175074"/>
                    </a:moveTo>
                    <a:cubicBezTo>
                      <a:pt x="681635" y="139374"/>
                      <a:pt x="668408" y="126141"/>
                      <a:pt x="643761" y="126141"/>
                    </a:cubicBezTo>
                    <a:cubicBezTo>
                      <a:pt x="612929" y="126141"/>
                      <a:pt x="583810" y="158795"/>
                      <a:pt x="554786" y="198398"/>
                    </a:cubicBezTo>
                    <a:lnTo>
                      <a:pt x="628345" y="4855"/>
                    </a:lnTo>
                    <a:lnTo>
                      <a:pt x="624349" y="0"/>
                    </a:lnTo>
                    <a:lnTo>
                      <a:pt x="547268" y="8854"/>
                    </a:lnTo>
                    <a:lnTo>
                      <a:pt x="547268" y="18088"/>
                    </a:lnTo>
                    <a:lnTo>
                      <a:pt x="562209" y="29512"/>
                    </a:lnTo>
                    <a:cubicBezTo>
                      <a:pt x="575912" y="40079"/>
                      <a:pt x="571439" y="51123"/>
                      <a:pt x="559164" y="82824"/>
                    </a:cubicBezTo>
                    <a:lnTo>
                      <a:pt x="479800" y="287411"/>
                    </a:lnTo>
                    <a:cubicBezTo>
                      <a:pt x="474090" y="302357"/>
                      <a:pt x="467048" y="320064"/>
                      <a:pt x="467048" y="324919"/>
                    </a:cubicBezTo>
                    <a:cubicBezTo>
                      <a:pt x="467048" y="346054"/>
                      <a:pt x="495691" y="365951"/>
                      <a:pt x="521670" y="365951"/>
                    </a:cubicBezTo>
                    <a:cubicBezTo>
                      <a:pt x="581621" y="365951"/>
                      <a:pt x="681635" y="257898"/>
                      <a:pt x="681635" y="175074"/>
                    </a:cubicBezTo>
                    <a:moveTo>
                      <a:pt x="441926" y="151750"/>
                    </a:moveTo>
                    <a:cubicBezTo>
                      <a:pt x="446779" y="135470"/>
                      <a:pt x="435740" y="126141"/>
                      <a:pt x="427366" y="126141"/>
                    </a:cubicBezTo>
                    <a:cubicBezTo>
                      <a:pt x="392157" y="126141"/>
                      <a:pt x="350286" y="157843"/>
                      <a:pt x="333538" y="202396"/>
                    </a:cubicBezTo>
                    <a:lnTo>
                      <a:pt x="344957" y="202396"/>
                    </a:lnTo>
                    <a:cubicBezTo>
                      <a:pt x="356376" y="186117"/>
                      <a:pt x="375789" y="168029"/>
                      <a:pt x="393870" y="164887"/>
                    </a:cubicBezTo>
                    <a:lnTo>
                      <a:pt x="326496" y="340342"/>
                    </a:lnTo>
                    <a:cubicBezTo>
                      <a:pt x="320311" y="356621"/>
                      <a:pt x="332681" y="365951"/>
                      <a:pt x="341056" y="365951"/>
                    </a:cubicBezTo>
                    <a:cubicBezTo>
                      <a:pt x="374552" y="365951"/>
                      <a:pt x="413758" y="333773"/>
                      <a:pt x="430506" y="289695"/>
                    </a:cubicBezTo>
                    <a:lnTo>
                      <a:pt x="419087" y="289695"/>
                    </a:lnTo>
                    <a:cubicBezTo>
                      <a:pt x="407668" y="305975"/>
                      <a:pt x="388255" y="324063"/>
                      <a:pt x="370175" y="327205"/>
                    </a:cubicBezTo>
                    <a:lnTo>
                      <a:pt x="442021" y="151750"/>
                    </a:lnTo>
                    <a:close/>
                    <a:moveTo>
                      <a:pt x="454297" y="63594"/>
                    </a:moveTo>
                    <a:cubicBezTo>
                      <a:pt x="470188" y="63594"/>
                      <a:pt x="483416" y="50837"/>
                      <a:pt x="483416" y="34463"/>
                    </a:cubicBezTo>
                    <a:cubicBezTo>
                      <a:pt x="483416" y="18088"/>
                      <a:pt x="470188" y="5331"/>
                      <a:pt x="454297" y="5331"/>
                    </a:cubicBezTo>
                    <a:cubicBezTo>
                      <a:pt x="438405" y="5331"/>
                      <a:pt x="425177" y="18564"/>
                      <a:pt x="425177" y="34463"/>
                    </a:cubicBezTo>
                    <a:cubicBezTo>
                      <a:pt x="425177" y="50361"/>
                      <a:pt x="437929" y="63594"/>
                      <a:pt x="454297" y="63594"/>
                    </a:cubicBezTo>
                    <a:moveTo>
                      <a:pt x="276727" y="35415"/>
                    </a:moveTo>
                    <a:lnTo>
                      <a:pt x="116286" y="35415"/>
                    </a:lnTo>
                    <a:lnTo>
                      <a:pt x="111909" y="49124"/>
                    </a:lnTo>
                    <a:cubicBezTo>
                      <a:pt x="159013" y="58834"/>
                      <a:pt x="163486" y="63213"/>
                      <a:pt x="141409" y="124046"/>
                    </a:cubicBezTo>
                    <a:lnTo>
                      <a:pt x="89451" y="268656"/>
                    </a:lnTo>
                    <a:cubicBezTo>
                      <a:pt x="67374" y="329013"/>
                      <a:pt x="58143" y="333868"/>
                      <a:pt x="3997" y="343579"/>
                    </a:cubicBezTo>
                    <a:lnTo>
                      <a:pt x="0" y="357288"/>
                    </a:lnTo>
                    <a:lnTo>
                      <a:pt x="244087" y="357288"/>
                    </a:lnTo>
                    <a:lnTo>
                      <a:pt x="296996" y="262944"/>
                    </a:lnTo>
                    <a:lnTo>
                      <a:pt x="278535" y="262944"/>
                    </a:lnTo>
                    <a:cubicBezTo>
                      <a:pt x="248559" y="295979"/>
                      <a:pt x="213350" y="337486"/>
                      <a:pt x="159108" y="337486"/>
                    </a:cubicBezTo>
                    <a:cubicBezTo>
                      <a:pt x="118094" y="337486"/>
                      <a:pt x="113241" y="330441"/>
                      <a:pt x="135318" y="268751"/>
                    </a:cubicBezTo>
                    <a:lnTo>
                      <a:pt x="187276" y="124141"/>
                    </a:lnTo>
                    <a:cubicBezTo>
                      <a:pt x="208877" y="63784"/>
                      <a:pt x="218584" y="58929"/>
                      <a:pt x="272730" y="49219"/>
                    </a:cubicBezTo>
                    <a:lnTo>
                      <a:pt x="276727" y="35510"/>
                    </a:lnTo>
                    <a:close/>
                  </a:path>
                </a:pathLst>
              </a:custGeom>
              <a:solidFill>
                <a:srgbClr val="000000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40" name="Graphique 110">
              <a:extLst>
                <a:ext uri="{FF2B5EF4-FFF2-40B4-BE49-F238E27FC236}">
                  <a16:creationId xmlns:a16="http://schemas.microsoft.com/office/drawing/2014/main" id="{7986309C-330E-85E0-E3E9-D79994B82820}"/>
                </a:ext>
              </a:extLst>
            </p:cNvPr>
            <p:cNvGrpSpPr/>
            <p:nvPr/>
          </p:nvGrpSpPr>
          <p:grpSpPr>
            <a:xfrm>
              <a:off x="3515055" y="1165700"/>
              <a:ext cx="2194878" cy="798542"/>
              <a:chOff x="3515055" y="1165700"/>
              <a:chExt cx="2194878" cy="798542"/>
            </a:xfrm>
          </p:grpSpPr>
          <p:sp>
            <p:nvSpPr>
              <p:cNvPr id="41" name="Forme libre 40">
                <a:extLst>
                  <a:ext uri="{FF2B5EF4-FFF2-40B4-BE49-F238E27FC236}">
                    <a16:creationId xmlns:a16="http://schemas.microsoft.com/office/drawing/2014/main" id="{B04B64CE-9013-E9DB-AB63-D2CC2642B47E}"/>
                  </a:ext>
                </a:extLst>
              </p:cNvPr>
              <p:cNvSpPr/>
              <p:nvPr/>
            </p:nvSpPr>
            <p:spPr>
              <a:xfrm>
                <a:off x="3515055" y="1165700"/>
                <a:ext cx="1035061" cy="798352"/>
              </a:xfrm>
              <a:custGeom>
                <a:avLst/>
                <a:gdLst>
                  <a:gd name="connsiteX0" fmla="*/ 907356 w 1035061"/>
                  <a:gd name="connsiteY0" fmla="*/ 704485 h 798352"/>
                  <a:gd name="connsiteX1" fmla="*/ 933144 w 1035061"/>
                  <a:gd name="connsiteY1" fmla="*/ 677448 h 798352"/>
                  <a:gd name="connsiteX2" fmla="*/ 932954 w 1035061"/>
                  <a:gd name="connsiteY2" fmla="*/ 677448 h 798352"/>
                  <a:gd name="connsiteX3" fmla="*/ 983294 w 1035061"/>
                  <a:gd name="connsiteY3" fmla="*/ 626134 h 798352"/>
                  <a:gd name="connsiteX4" fmla="*/ 999662 w 1035061"/>
                  <a:gd name="connsiteY4" fmla="*/ 612997 h 798352"/>
                  <a:gd name="connsiteX5" fmla="*/ 1002707 w 1035061"/>
                  <a:gd name="connsiteY5" fmla="*/ 606999 h 798352"/>
                  <a:gd name="connsiteX6" fmla="*/ 983104 w 1035061"/>
                  <a:gd name="connsiteY6" fmla="*/ 619090 h 798352"/>
                  <a:gd name="connsiteX7" fmla="*/ 981581 w 1035061"/>
                  <a:gd name="connsiteY7" fmla="*/ 616043 h 798352"/>
                  <a:gd name="connsiteX8" fmla="*/ 997663 w 1035061"/>
                  <a:gd name="connsiteY8" fmla="*/ 603953 h 798352"/>
                  <a:gd name="connsiteX9" fmla="*/ 996617 w 1035061"/>
                  <a:gd name="connsiteY9" fmla="*/ 603953 h 798352"/>
                  <a:gd name="connsiteX10" fmla="*/ 995094 w 1035061"/>
                  <a:gd name="connsiteY10" fmla="*/ 600906 h 798352"/>
                  <a:gd name="connsiteX11" fmla="*/ 946848 w 1035061"/>
                  <a:gd name="connsiteY11" fmla="*/ 623564 h 798352"/>
                  <a:gd name="connsiteX12" fmla="*/ 939330 w 1035061"/>
                  <a:gd name="connsiteY12" fmla="*/ 622041 h 798352"/>
                  <a:gd name="connsiteX13" fmla="*/ 877476 w 1035061"/>
                  <a:gd name="connsiteY13" fmla="*/ 658217 h 798352"/>
                  <a:gd name="connsiteX14" fmla="*/ 877476 w 1035061"/>
                  <a:gd name="connsiteY14" fmla="*/ 655171 h 798352"/>
                  <a:gd name="connsiteX15" fmla="*/ 850355 w 1035061"/>
                  <a:gd name="connsiteY15" fmla="*/ 665738 h 798352"/>
                  <a:gd name="connsiteX16" fmla="*/ 812671 w 1035061"/>
                  <a:gd name="connsiteY16" fmla="*/ 667261 h 798352"/>
                  <a:gd name="connsiteX17" fmla="*/ 757859 w 1035061"/>
                  <a:gd name="connsiteY17" fmla="*/ 677067 h 798352"/>
                  <a:gd name="connsiteX18" fmla="*/ 756241 w 1035061"/>
                  <a:gd name="connsiteY18" fmla="*/ 677448 h 798352"/>
                  <a:gd name="connsiteX19" fmla="*/ 728169 w 1035061"/>
                  <a:gd name="connsiteY19" fmla="*/ 688777 h 798352"/>
                  <a:gd name="connsiteX20" fmla="*/ 727122 w 1035061"/>
                  <a:gd name="connsiteY20" fmla="*/ 689348 h 798352"/>
                  <a:gd name="connsiteX21" fmla="*/ 724933 w 1035061"/>
                  <a:gd name="connsiteY21" fmla="*/ 691918 h 798352"/>
                  <a:gd name="connsiteX22" fmla="*/ 714561 w 1035061"/>
                  <a:gd name="connsiteY22" fmla="*/ 700962 h 798352"/>
                  <a:gd name="connsiteX23" fmla="*/ 689534 w 1035061"/>
                  <a:gd name="connsiteY23" fmla="*/ 720573 h 798352"/>
                  <a:gd name="connsiteX24" fmla="*/ 687155 w 1035061"/>
                  <a:gd name="connsiteY24" fmla="*/ 721335 h 798352"/>
                  <a:gd name="connsiteX25" fmla="*/ 662889 w 1035061"/>
                  <a:gd name="connsiteY25" fmla="*/ 744564 h 798352"/>
                  <a:gd name="connsiteX26" fmla="*/ 658321 w 1035061"/>
                  <a:gd name="connsiteY26" fmla="*/ 745135 h 798352"/>
                  <a:gd name="connsiteX27" fmla="*/ 658416 w 1035061"/>
                  <a:gd name="connsiteY27" fmla="*/ 745040 h 798352"/>
                  <a:gd name="connsiteX28" fmla="*/ 659272 w 1035061"/>
                  <a:gd name="connsiteY28" fmla="*/ 743612 h 798352"/>
                  <a:gd name="connsiteX29" fmla="*/ 663174 w 1035061"/>
                  <a:gd name="connsiteY29" fmla="*/ 737234 h 798352"/>
                  <a:gd name="connsiteX30" fmla="*/ 667647 w 1035061"/>
                  <a:gd name="connsiteY30" fmla="*/ 730189 h 798352"/>
                  <a:gd name="connsiteX31" fmla="*/ 674022 w 1035061"/>
                  <a:gd name="connsiteY31" fmla="*/ 721050 h 798352"/>
                  <a:gd name="connsiteX32" fmla="*/ 674022 w 1035061"/>
                  <a:gd name="connsiteY32" fmla="*/ 719050 h 798352"/>
                  <a:gd name="connsiteX33" fmla="*/ 671929 w 1035061"/>
                  <a:gd name="connsiteY33" fmla="*/ 718289 h 798352"/>
                  <a:gd name="connsiteX34" fmla="*/ 697242 w 1035061"/>
                  <a:gd name="connsiteY34" fmla="*/ 699344 h 798352"/>
                  <a:gd name="connsiteX35" fmla="*/ 697242 w 1035061"/>
                  <a:gd name="connsiteY35" fmla="*/ 699058 h 798352"/>
                  <a:gd name="connsiteX36" fmla="*/ 695529 w 1035061"/>
                  <a:gd name="connsiteY36" fmla="*/ 697535 h 798352"/>
                  <a:gd name="connsiteX37" fmla="*/ 698098 w 1035061"/>
                  <a:gd name="connsiteY37" fmla="*/ 693441 h 798352"/>
                  <a:gd name="connsiteX38" fmla="*/ 698574 w 1035061"/>
                  <a:gd name="connsiteY38" fmla="*/ 692109 h 798352"/>
                  <a:gd name="connsiteX39" fmla="*/ 697432 w 1035061"/>
                  <a:gd name="connsiteY39" fmla="*/ 690871 h 798352"/>
                  <a:gd name="connsiteX40" fmla="*/ 690390 w 1035061"/>
                  <a:gd name="connsiteY40" fmla="*/ 695821 h 798352"/>
                  <a:gd name="connsiteX41" fmla="*/ 678495 w 1035061"/>
                  <a:gd name="connsiteY41" fmla="*/ 705627 h 798352"/>
                  <a:gd name="connsiteX42" fmla="*/ 676211 w 1035061"/>
                  <a:gd name="connsiteY42" fmla="*/ 705341 h 798352"/>
                  <a:gd name="connsiteX43" fmla="*/ 674593 w 1035061"/>
                  <a:gd name="connsiteY43" fmla="*/ 704770 h 798352"/>
                  <a:gd name="connsiteX44" fmla="*/ 674784 w 1035061"/>
                  <a:gd name="connsiteY44" fmla="*/ 704389 h 798352"/>
                  <a:gd name="connsiteX45" fmla="*/ 674974 w 1035061"/>
                  <a:gd name="connsiteY45" fmla="*/ 704009 h 798352"/>
                  <a:gd name="connsiteX46" fmla="*/ 675164 w 1035061"/>
                  <a:gd name="connsiteY46" fmla="*/ 703628 h 798352"/>
                  <a:gd name="connsiteX47" fmla="*/ 675926 w 1035061"/>
                  <a:gd name="connsiteY47" fmla="*/ 702295 h 798352"/>
                  <a:gd name="connsiteX48" fmla="*/ 676687 w 1035061"/>
                  <a:gd name="connsiteY48" fmla="*/ 700962 h 798352"/>
                  <a:gd name="connsiteX49" fmla="*/ 677258 w 1035061"/>
                  <a:gd name="connsiteY49" fmla="*/ 699915 h 798352"/>
                  <a:gd name="connsiteX50" fmla="*/ 678305 w 1035061"/>
                  <a:gd name="connsiteY50" fmla="*/ 698011 h 798352"/>
                  <a:gd name="connsiteX51" fmla="*/ 679066 w 1035061"/>
                  <a:gd name="connsiteY51" fmla="*/ 696678 h 798352"/>
                  <a:gd name="connsiteX52" fmla="*/ 680969 w 1035061"/>
                  <a:gd name="connsiteY52" fmla="*/ 693346 h 798352"/>
                  <a:gd name="connsiteX53" fmla="*/ 681921 w 1035061"/>
                  <a:gd name="connsiteY53" fmla="*/ 691728 h 798352"/>
                  <a:gd name="connsiteX54" fmla="*/ 683538 w 1035061"/>
                  <a:gd name="connsiteY54" fmla="*/ 688967 h 798352"/>
                  <a:gd name="connsiteX55" fmla="*/ 682396 w 1035061"/>
                  <a:gd name="connsiteY55" fmla="*/ 686301 h 798352"/>
                  <a:gd name="connsiteX56" fmla="*/ 692769 w 1035061"/>
                  <a:gd name="connsiteY56" fmla="*/ 677257 h 798352"/>
                  <a:gd name="connsiteX57" fmla="*/ 692293 w 1035061"/>
                  <a:gd name="connsiteY57" fmla="*/ 677257 h 798352"/>
                  <a:gd name="connsiteX58" fmla="*/ 709612 w 1035061"/>
                  <a:gd name="connsiteY58" fmla="*/ 667547 h 798352"/>
                  <a:gd name="connsiteX59" fmla="*/ 712087 w 1035061"/>
                  <a:gd name="connsiteY59" fmla="*/ 665357 h 798352"/>
                  <a:gd name="connsiteX60" fmla="*/ 688106 w 1035061"/>
                  <a:gd name="connsiteY60" fmla="*/ 677162 h 798352"/>
                  <a:gd name="connsiteX61" fmla="*/ 685537 w 1035061"/>
                  <a:gd name="connsiteY61" fmla="*/ 678495 h 798352"/>
                  <a:gd name="connsiteX62" fmla="*/ 681730 w 1035061"/>
                  <a:gd name="connsiteY62" fmla="*/ 677162 h 798352"/>
                  <a:gd name="connsiteX63" fmla="*/ 681350 w 1035061"/>
                  <a:gd name="connsiteY63" fmla="*/ 676020 h 798352"/>
                  <a:gd name="connsiteX64" fmla="*/ 690390 w 1035061"/>
                  <a:gd name="connsiteY64" fmla="*/ 668499 h 798352"/>
                  <a:gd name="connsiteX65" fmla="*/ 693435 w 1035061"/>
                  <a:gd name="connsiteY65" fmla="*/ 670022 h 798352"/>
                  <a:gd name="connsiteX66" fmla="*/ 863868 w 1035061"/>
                  <a:gd name="connsiteY66" fmla="*/ 621755 h 798352"/>
                  <a:gd name="connsiteX67" fmla="*/ 877476 w 1035061"/>
                  <a:gd name="connsiteY67" fmla="*/ 612711 h 798352"/>
                  <a:gd name="connsiteX68" fmla="*/ 900124 w 1035061"/>
                  <a:gd name="connsiteY68" fmla="*/ 597669 h 798352"/>
                  <a:gd name="connsiteX69" fmla="*/ 925722 w 1035061"/>
                  <a:gd name="connsiteY69" fmla="*/ 563016 h 798352"/>
                  <a:gd name="connsiteX70" fmla="*/ 924199 w 1035061"/>
                  <a:gd name="connsiteY70" fmla="*/ 559970 h 798352"/>
                  <a:gd name="connsiteX71" fmla="*/ 857872 w 1035061"/>
                  <a:gd name="connsiteY71" fmla="*/ 609760 h 798352"/>
                  <a:gd name="connsiteX72" fmla="*/ 758335 w 1035061"/>
                  <a:gd name="connsiteY72" fmla="*/ 627848 h 798352"/>
                  <a:gd name="connsiteX73" fmla="*/ 765852 w 1035061"/>
                  <a:gd name="connsiteY73" fmla="*/ 624802 h 798352"/>
                  <a:gd name="connsiteX74" fmla="*/ 771847 w 1035061"/>
                  <a:gd name="connsiteY74" fmla="*/ 615758 h 798352"/>
                  <a:gd name="connsiteX75" fmla="*/ 776415 w 1035061"/>
                  <a:gd name="connsiteY75" fmla="*/ 615758 h 798352"/>
                  <a:gd name="connsiteX76" fmla="*/ 779460 w 1035061"/>
                  <a:gd name="connsiteY76" fmla="*/ 612711 h 798352"/>
                  <a:gd name="connsiteX77" fmla="*/ 785455 w 1035061"/>
                  <a:gd name="connsiteY77" fmla="*/ 611188 h 798352"/>
                  <a:gd name="connsiteX78" fmla="*/ 764330 w 1035061"/>
                  <a:gd name="connsiteY78" fmla="*/ 611188 h 798352"/>
                  <a:gd name="connsiteX79" fmla="*/ 768897 w 1035061"/>
                  <a:gd name="connsiteY79" fmla="*/ 602144 h 798352"/>
                  <a:gd name="connsiteX80" fmla="*/ 774893 w 1035061"/>
                  <a:gd name="connsiteY80" fmla="*/ 602144 h 798352"/>
                  <a:gd name="connsiteX81" fmla="*/ 777938 w 1035061"/>
                  <a:gd name="connsiteY81" fmla="*/ 596146 h 798352"/>
                  <a:gd name="connsiteX82" fmla="*/ 842742 w 1035061"/>
                  <a:gd name="connsiteY82" fmla="*/ 559970 h 798352"/>
                  <a:gd name="connsiteX83" fmla="*/ 830657 w 1035061"/>
                  <a:gd name="connsiteY83" fmla="*/ 561493 h 798352"/>
                  <a:gd name="connsiteX84" fmla="*/ 833702 w 1035061"/>
                  <a:gd name="connsiteY84" fmla="*/ 556924 h 798352"/>
                  <a:gd name="connsiteX85" fmla="*/ 880426 w 1035061"/>
                  <a:gd name="connsiteY85" fmla="*/ 537312 h 798352"/>
                  <a:gd name="connsiteX86" fmla="*/ 863868 w 1035061"/>
                  <a:gd name="connsiteY86" fmla="*/ 537312 h 798352"/>
                  <a:gd name="connsiteX87" fmla="*/ 872908 w 1035061"/>
                  <a:gd name="connsiteY87" fmla="*/ 532743 h 798352"/>
                  <a:gd name="connsiteX88" fmla="*/ 872908 w 1035061"/>
                  <a:gd name="connsiteY88" fmla="*/ 528173 h 798352"/>
                  <a:gd name="connsiteX89" fmla="*/ 875953 w 1035061"/>
                  <a:gd name="connsiteY89" fmla="*/ 526650 h 798352"/>
                  <a:gd name="connsiteX90" fmla="*/ 872908 w 1035061"/>
                  <a:gd name="connsiteY90" fmla="*/ 525127 h 798352"/>
                  <a:gd name="connsiteX91" fmla="*/ 881948 w 1035061"/>
                  <a:gd name="connsiteY91" fmla="*/ 520557 h 798352"/>
                  <a:gd name="connsiteX92" fmla="*/ 877380 w 1035061"/>
                  <a:gd name="connsiteY92" fmla="*/ 519034 h 798352"/>
                  <a:gd name="connsiteX93" fmla="*/ 896983 w 1035061"/>
                  <a:gd name="connsiteY93" fmla="*/ 509990 h 798352"/>
                  <a:gd name="connsiteX94" fmla="*/ 890988 w 1035061"/>
                  <a:gd name="connsiteY94" fmla="*/ 506943 h 798352"/>
                  <a:gd name="connsiteX95" fmla="*/ 894033 w 1035061"/>
                  <a:gd name="connsiteY95" fmla="*/ 505420 h 798352"/>
                  <a:gd name="connsiteX96" fmla="*/ 890988 w 1035061"/>
                  <a:gd name="connsiteY96" fmla="*/ 505420 h 798352"/>
                  <a:gd name="connsiteX97" fmla="*/ 889466 w 1035061"/>
                  <a:gd name="connsiteY97" fmla="*/ 499422 h 798352"/>
                  <a:gd name="connsiteX98" fmla="*/ 903074 w 1035061"/>
                  <a:gd name="connsiteY98" fmla="*/ 463246 h 798352"/>
                  <a:gd name="connsiteX99" fmla="*/ 900029 w 1035061"/>
                  <a:gd name="connsiteY99" fmla="*/ 461723 h 798352"/>
                  <a:gd name="connsiteX100" fmla="*/ 838174 w 1035061"/>
                  <a:gd name="connsiteY100" fmla="*/ 490378 h 798352"/>
                  <a:gd name="connsiteX101" fmla="*/ 830657 w 1035061"/>
                  <a:gd name="connsiteY101" fmla="*/ 490378 h 798352"/>
                  <a:gd name="connsiteX102" fmla="*/ 805058 w 1035061"/>
                  <a:gd name="connsiteY102" fmla="*/ 488855 h 798352"/>
                  <a:gd name="connsiteX103" fmla="*/ 790023 w 1035061"/>
                  <a:gd name="connsiteY103" fmla="*/ 476765 h 798352"/>
                  <a:gd name="connsiteX104" fmla="*/ 752339 w 1035061"/>
                  <a:gd name="connsiteY104" fmla="*/ 458677 h 798352"/>
                  <a:gd name="connsiteX105" fmla="*/ 636244 w 1035061"/>
                  <a:gd name="connsiteY105" fmla="*/ 442112 h 798352"/>
                  <a:gd name="connsiteX106" fmla="*/ 689058 w 1035061"/>
                  <a:gd name="connsiteY106" fmla="*/ 427070 h 798352"/>
                  <a:gd name="connsiteX107" fmla="*/ 765947 w 1035061"/>
                  <a:gd name="connsiteY107" fmla="*/ 412028 h 798352"/>
                  <a:gd name="connsiteX108" fmla="*/ 750912 w 1035061"/>
                  <a:gd name="connsiteY108" fmla="*/ 412028 h 798352"/>
                  <a:gd name="connsiteX109" fmla="*/ 686108 w 1035061"/>
                  <a:gd name="connsiteY109" fmla="*/ 421072 h 798352"/>
                  <a:gd name="connsiteX110" fmla="*/ 642334 w 1035061"/>
                  <a:gd name="connsiteY110" fmla="*/ 433163 h 798352"/>
                  <a:gd name="connsiteX111" fmla="*/ 618163 w 1035061"/>
                  <a:gd name="connsiteY111" fmla="*/ 443730 h 798352"/>
                  <a:gd name="connsiteX112" fmla="*/ 618163 w 1035061"/>
                  <a:gd name="connsiteY112" fmla="*/ 439160 h 798352"/>
                  <a:gd name="connsiteX113" fmla="*/ 675450 w 1035061"/>
                  <a:gd name="connsiteY113" fmla="*/ 401461 h 798352"/>
                  <a:gd name="connsiteX114" fmla="*/ 755385 w 1035061"/>
                  <a:gd name="connsiteY114" fmla="*/ 404507 h 798352"/>
                  <a:gd name="connsiteX115" fmla="*/ 812671 w 1035061"/>
                  <a:gd name="connsiteY115" fmla="*/ 415075 h 798352"/>
                  <a:gd name="connsiteX116" fmla="*/ 827802 w 1035061"/>
                  <a:gd name="connsiteY116" fmla="*/ 428688 h 798352"/>
                  <a:gd name="connsiteX117" fmla="*/ 854922 w 1035061"/>
                  <a:gd name="connsiteY117" fmla="*/ 434686 h 798352"/>
                  <a:gd name="connsiteX118" fmla="*/ 854922 w 1035061"/>
                  <a:gd name="connsiteY118" fmla="*/ 425642 h 798352"/>
                  <a:gd name="connsiteX119" fmla="*/ 874526 w 1035061"/>
                  <a:gd name="connsiteY119" fmla="*/ 424119 h 798352"/>
                  <a:gd name="connsiteX120" fmla="*/ 857968 w 1035061"/>
                  <a:gd name="connsiteY120" fmla="*/ 392417 h 798352"/>
                  <a:gd name="connsiteX121" fmla="*/ 859490 w 1035061"/>
                  <a:gd name="connsiteY121" fmla="*/ 389371 h 798352"/>
                  <a:gd name="connsiteX122" fmla="*/ 895651 w 1035061"/>
                  <a:gd name="connsiteY122" fmla="*/ 419549 h 798352"/>
                  <a:gd name="connsiteX123" fmla="*/ 918299 w 1035061"/>
                  <a:gd name="connsiteY123" fmla="*/ 418026 h 798352"/>
                  <a:gd name="connsiteX124" fmla="*/ 883661 w 1035061"/>
                  <a:gd name="connsiteY124" fmla="*/ 372806 h 798352"/>
                  <a:gd name="connsiteX125" fmla="*/ 883661 w 1035061"/>
                  <a:gd name="connsiteY125" fmla="*/ 366808 h 798352"/>
                  <a:gd name="connsiteX126" fmla="*/ 879093 w 1035061"/>
                  <a:gd name="connsiteY126" fmla="*/ 363762 h 798352"/>
                  <a:gd name="connsiteX127" fmla="*/ 879093 w 1035061"/>
                  <a:gd name="connsiteY127" fmla="*/ 357764 h 798352"/>
                  <a:gd name="connsiteX128" fmla="*/ 871576 w 1035061"/>
                  <a:gd name="connsiteY128" fmla="*/ 344150 h 798352"/>
                  <a:gd name="connsiteX129" fmla="*/ 867008 w 1035061"/>
                  <a:gd name="connsiteY129" fmla="*/ 317018 h 798352"/>
                  <a:gd name="connsiteX130" fmla="*/ 861013 w 1035061"/>
                  <a:gd name="connsiteY130" fmla="*/ 291409 h 798352"/>
                  <a:gd name="connsiteX131" fmla="*/ 847405 w 1035061"/>
                  <a:gd name="connsiteY131" fmla="*/ 218961 h 798352"/>
                  <a:gd name="connsiteX132" fmla="*/ 877571 w 1035061"/>
                  <a:gd name="connsiteY132" fmla="*/ 142039 h 798352"/>
                  <a:gd name="connsiteX133" fmla="*/ 919822 w 1035061"/>
                  <a:gd name="connsiteY133" fmla="*/ 93773 h 798352"/>
                  <a:gd name="connsiteX134" fmla="*/ 948465 w 1035061"/>
                  <a:gd name="connsiteY134" fmla="*/ 45506 h 798352"/>
                  <a:gd name="connsiteX135" fmla="*/ 994999 w 1035061"/>
                  <a:gd name="connsiteY135" fmla="*/ 15327 h 798352"/>
                  <a:gd name="connsiteX136" fmla="*/ 1035062 w 1035061"/>
                  <a:gd name="connsiteY136" fmla="*/ 0 h 798352"/>
                  <a:gd name="connsiteX137" fmla="*/ 0 w 1035061"/>
                  <a:gd name="connsiteY137" fmla="*/ 0 h 798352"/>
                  <a:gd name="connsiteX138" fmla="*/ 0 w 1035061"/>
                  <a:gd name="connsiteY138" fmla="*/ 798352 h 798352"/>
                  <a:gd name="connsiteX139" fmla="*/ 732927 w 1035061"/>
                  <a:gd name="connsiteY139" fmla="*/ 798352 h 798352"/>
                  <a:gd name="connsiteX140" fmla="*/ 830371 w 1035061"/>
                  <a:gd name="connsiteY140" fmla="*/ 748086 h 798352"/>
                  <a:gd name="connsiteX141" fmla="*/ 907261 w 1035061"/>
                  <a:gd name="connsiteY141" fmla="*/ 704199 h 798352"/>
                  <a:gd name="connsiteX142" fmla="*/ 675450 w 1035061"/>
                  <a:gd name="connsiteY142" fmla="*/ 596432 h 798352"/>
                  <a:gd name="connsiteX143" fmla="*/ 667932 w 1035061"/>
                  <a:gd name="connsiteY143" fmla="*/ 594909 h 798352"/>
                  <a:gd name="connsiteX144" fmla="*/ 686012 w 1035061"/>
                  <a:gd name="connsiteY144" fmla="*/ 584341 h 798352"/>
                  <a:gd name="connsiteX145" fmla="*/ 696575 w 1035061"/>
                  <a:gd name="connsiteY145" fmla="*/ 581295 h 798352"/>
                  <a:gd name="connsiteX146" fmla="*/ 707138 w 1035061"/>
                  <a:gd name="connsiteY146" fmla="*/ 587293 h 798352"/>
                  <a:gd name="connsiteX147" fmla="*/ 675450 w 1035061"/>
                  <a:gd name="connsiteY147" fmla="*/ 596337 h 798352"/>
                  <a:gd name="connsiteX148" fmla="*/ 444685 w 1035061"/>
                  <a:gd name="connsiteY148" fmla="*/ 563207 h 798352"/>
                  <a:gd name="connsiteX149" fmla="*/ 443163 w 1035061"/>
                  <a:gd name="connsiteY149" fmla="*/ 560161 h 798352"/>
                  <a:gd name="connsiteX150" fmla="*/ 491409 w 1035061"/>
                  <a:gd name="connsiteY150" fmla="*/ 483238 h 798352"/>
                  <a:gd name="connsiteX151" fmla="*/ 542701 w 1035061"/>
                  <a:gd name="connsiteY151" fmla="*/ 440969 h 798352"/>
                  <a:gd name="connsiteX152" fmla="*/ 627108 w 1035061"/>
                  <a:gd name="connsiteY152" fmla="*/ 374614 h 798352"/>
                  <a:gd name="connsiteX153" fmla="*/ 666314 w 1035061"/>
                  <a:gd name="connsiteY153" fmla="*/ 376138 h 798352"/>
                  <a:gd name="connsiteX154" fmla="*/ 648234 w 1035061"/>
                  <a:gd name="connsiteY154" fmla="*/ 385182 h 798352"/>
                  <a:gd name="connsiteX155" fmla="*/ 643666 w 1035061"/>
                  <a:gd name="connsiteY155" fmla="*/ 383658 h 798352"/>
                  <a:gd name="connsiteX156" fmla="*/ 645189 w 1035061"/>
                  <a:gd name="connsiteY156" fmla="*/ 379089 h 798352"/>
                  <a:gd name="connsiteX157" fmla="*/ 596942 w 1035061"/>
                  <a:gd name="connsiteY157" fmla="*/ 422881 h 798352"/>
                  <a:gd name="connsiteX158" fmla="*/ 562304 w 1035061"/>
                  <a:gd name="connsiteY158" fmla="*/ 462104 h 798352"/>
                  <a:gd name="connsiteX159" fmla="*/ 560781 w 1035061"/>
                  <a:gd name="connsiteY159" fmla="*/ 459057 h 798352"/>
                  <a:gd name="connsiteX160" fmla="*/ 444685 w 1035061"/>
                  <a:gd name="connsiteY160" fmla="*/ 563112 h 798352"/>
                  <a:gd name="connsiteX161" fmla="*/ 569822 w 1035061"/>
                  <a:gd name="connsiteY161" fmla="*/ 463627 h 798352"/>
                  <a:gd name="connsiteX162" fmla="*/ 565254 w 1035061"/>
                  <a:gd name="connsiteY162" fmla="*/ 469625 h 798352"/>
                  <a:gd name="connsiteX163" fmla="*/ 559259 w 1035061"/>
                  <a:gd name="connsiteY163" fmla="*/ 475622 h 798352"/>
                  <a:gd name="connsiteX164" fmla="*/ 556213 w 1035061"/>
                  <a:gd name="connsiteY164" fmla="*/ 474099 h 798352"/>
                  <a:gd name="connsiteX165" fmla="*/ 568299 w 1035061"/>
                  <a:gd name="connsiteY165" fmla="*/ 460485 h 798352"/>
                  <a:gd name="connsiteX166" fmla="*/ 569822 w 1035061"/>
                  <a:gd name="connsiteY166" fmla="*/ 463532 h 798352"/>
                  <a:gd name="connsiteX167" fmla="*/ 639860 w 1035061"/>
                  <a:gd name="connsiteY167" fmla="*/ 689633 h 798352"/>
                  <a:gd name="connsiteX168" fmla="*/ 636148 w 1035061"/>
                  <a:gd name="connsiteY168" fmla="*/ 694013 h 798352"/>
                  <a:gd name="connsiteX169" fmla="*/ 638147 w 1035061"/>
                  <a:gd name="connsiteY169" fmla="*/ 696393 h 798352"/>
                  <a:gd name="connsiteX170" fmla="*/ 626728 w 1035061"/>
                  <a:gd name="connsiteY170" fmla="*/ 704389 h 798352"/>
                  <a:gd name="connsiteX171" fmla="*/ 624444 w 1035061"/>
                  <a:gd name="connsiteY171" fmla="*/ 704675 h 798352"/>
                  <a:gd name="connsiteX172" fmla="*/ 618829 w 1035061"/>
                  <a:gd name="connsiteY172" fmla="*/ 709911 h 798352"/>
                  <a:gd name="connsiteX173" fmla="*/ 611312 w 1035061"/>
                  <a:gd name="connsiteY173" fmla="*/ 708102 h 798352"/>
                  <a:gd name="connsiteX174" fmla="*/ 622445 w 1035061"/>
                  <a:gd name="connsiteY174" fmla="*/ 697535 h 798352"/>
                  <a:gd name="connsiteX175" fmla="*/ 628726 w 1035061"/>
                  <a:gd name="connsiteY175" fmla="*/ 691537 h 798352"/>
                  <a:gd name="connsiteX176" fmla="*/ 631961 w 1035061"/>
                  <a:gd name="connsiteY176" fmla="*/ 688205 h 798352"/>
                  <a:gd name="connsiteX177" fmla="*/ 639955 w 1035061"/>
                  <a:gd name="connsiteY177" fmla="*/ 689633 h 798352"/>
                  <a:gd name="connsiteX178" fmla="*/ 612834 w 1035061"/>
                  <a:gd name="connsiteY178" fmla="*/ 677162 h 798352"/>
                  <a:gd name="connsiteX179" fmla="*/ 612453 w 1035061"/>
                  <a:gd name="connsiteY179" fmla="*/ 677448 h 798352"/>
                  <a:gd name="connsiteX180" fmla="*/ 595229 w 1035061"/>
                  <a:gd name="connsiteY180" fmla="*/ 688967 h 798352"/>
                  <a:gd name="connsiteX181" fmla="*/ 575341 w 1035061"/>
                  <a:gd name="connsiteY181" fmla="*/ 698773 h 798352"/>
                  <a:gd name="connsiteX182" fmla="*/ 575150 w 1035061"/>
                  <a:gd name="connsiteY182" fmla="*/ 698392 h 798352"/>
                  <a:gd name="connsiteX183" fmla="*/ 572581 w 1035061"/>
                  <a:gd name="connsiteY183" fmla="*/ 697821 h 798352"/>
                  <a:gd name="connsiteX184" fmla="*/ 557356 w 1035061"/>
                  <a:gd name="connsiteY184" fmla="*/ 709340 h 798352"/>
                  <a:gd name="connsiteX185" fmla="*/ 555262 w 1035061"/>
                  <a:gd name="connsiteY185" fmla="*/ 711339 h 798352"/>
                  <a:gd name="connsiteX186" fmla="*/ 555167 w 1035061"/>
                  <a:gd name="connsiteY186" fmla="*/ 711339 h 798352"/>
                  <a:gd name="connsiteX187" fmla="*/ 555167 w 1035061"/>
                  <a:gd name="connsiteY187" fmla="*/ 711529 h 798352"/>
                  <a:gd name="connsiteX188" fmla="*/ 552883 w 1035061"/>
                  <a:gd name="connsiteY188" fmla="*/ 713624 h 798352"/>
                  <a:gd name="connsiteX189" fmla="*/ 552597 w 1035061"/>
                  <a:gd name="connsiteY189" fmla="*/ 713909 h 798352"/>
                  <a:gd name="connsiteX190" fmla="*/ 552597 w 1035061"/>
                  <a:gd name="connsiteY190" fmla="*/ 714005 h 798352"/>
                  <a:gd name="connsiteX191" fmla="*/ 549362 w 1035061"/>
                  <a:gd name="connsiteY191" fmla="*/ 717527 h 798352"/>
                  <a:gd name="connsiteX192" fmla="*/ 547364 w 1035061"/>
                  <a:gd name="connsiteY192" fmla="*/ 719622 h 798352"/>
                  <a:gd name="connsiteX193" fmla="*/ 544033 w 1035061"/>
                  <a:gd name="connsiteY193" fmla="*/ 718479 h 798352"/>
                  <a:gd name="connsiteX194" fmla="*/ 544033 w 1035061"/>
                  <a:gd name="connsiteY194" fmla="*/ 718193 h 798352"/>
                  <a:gd name="connsiteX195" fmla="*/ 541368 w 1035061"/>
                  <a:gd name="connsiteY195" fmla="*/ 719526 h 798352"/>
                  <a:gd name="connsiteX196" fmla="*/ 538989 w 1035061"/>
                  <a:gd name="connsiteY196" fmla="*/ 720859 h 798352"/>
                  <a:gd name="connsiteX197" fmla="*/ 537943 w 1035061"/>
                  <a:gd name="connsiteY197" fmla="*/ 720669 h 798352"/>
                  <a:gd name="connsiteX198" fmla="*/ 536896 w 1035061"/>
                  <a:gd name="connsiteY198" fmla="*/ 721050 h 798352"/>
                  <a:gd name="connsiteX199" fmla="*/ 531472 w 1035061"/>
                  <a:gd name="connsiteY199" fmla="*/ 725619 h 798352"/>
                  <a:gd name="connsiteX200" fmla="*/ 522717 w 1035061"/>
                  <a:gd name="connsiteY200" fmla="*/ 734949 h 798352"/>
                  <a:gd name="connsiteX201" fmla="*/ 522622 w 1035061"/>
                  <a:gd name="connsiteY201" fmla="*/ 734949 h 798352"/>
                  <a:gd name="connsiteX202" fmla="*/ 522336 w 1035061"/>
                  <a:gd name="connsiteY202" fmla="*/ 735520 h 798352"/>
                  <a:gd name="connsiteX203" fmla="*/ 521861 w 1035061"/>
                  <a:gd name="connsiteY203" fmla="*/ 736091 h 798352"/>
                  <a:gd name="connsiteX204" fmla="*/ 521385 w 1035061"/>
                  <a:gd name="connsiteY204" fmla="*/ 736758 h 798352"/>
                  <a:gd name="connsiteX205" fmla="*/ 521194 w 1035061"/>
                  <a:gd name="connsiteY205" fmla="*/ 736948 h 798352"/>
                  <a:gd name="connsiteX206" fmla="*/ 520148 w 1035061"/>
                  <a:gd name="connsiteY206" fmla="*/ 738471 h 798352"/>
                  <a:gd name="connsiteX207" fmla="*/ 520148 w 1035061"/>
                  <a:gd name="connsiteY207" fmla="*/ 738471 h 798352"/>
                  <a:gd name="connsiteX208" fmla="*/ 518911 w 1035061"/>
                  <a:gd name="connsiteY208" fmla="*/ 739138 h 798352"/>
                  <a:gd name="connsiteX209" fmla="*/ 518340 w 1035061"/>
                  <a:gd name="connsiteY209" fmla="*/ 738281 h 798352"/>
                  <a:gd name="connsiteX210" fmla="*/ 517959 w 1035061"/>
                  <a:gd name="connsiteY210" fmla="*/ 737519 h 798352"/>
                  <a:gd name="connsiteX211" fmla="*/ 516627 w 1035061"/>
                  <a:gd name="connsiteY211" fmla="*/ 735139 h 798352"/>
                  <a:gd name="connsiteX212" fmla="*/ 516627 w 1035061"/>
                  <a:gd name="connsiteY212" fmla="*/ 735139 h 798352"/>
                  <a:gd name="connsiteX213" fmla="*/ 516246 w 1035061"/>
                  <a:gd name="connsiteY213" fmla="*/ 734282 h 798352"/>
                  <a:gd name="connsiteX214" fmla="*/ 521004 w 1035061"/>
                  <a:gd name="connsiteY214" fmla="*/ 728856 h 798352"/>
                  <a:gd name="connsiteX215" fmla="*/ 521290 w 1035061"/>
                  <a:gd name="connsiteY215" fmla="*/ 728475 h 798352"/>
                  <a:gd name="connsiteX216" fmla="*/ 522812 w 1035061"/>
                  <a:gd name="connsiteY216" fmla="*/ 726571 h 798352"/>
                  <a:gd name="connsiteX217" fmla="*/ 525382 w 1035061"/>
                  <a:gd name="connsiteY217" fmla="*/ 723334 h 798352"/>
                  <a:gd name="connsiteX218" fmla="*/ 526333 w 1035061"/>
                  <a:gd name="connsiteY218" fmla="*/ 722097 h 798352"/>
                  <a:gd name="connsiteX219" fmla="*/ 531091 w 1035061"/>
                  <a:gd name="connsiteY219" fmla="*/ 715718 h 798352"/>
                  <a:gd name="connsiteX220" fmla="*/ 531091 w 1035061"/>
                  <a:gd name="connsiteY220" fmla="*/ 715528 h 798352"/>
                  <a:gd name="connsiteX221" fmla="*/ 531852 w 1035061"/>
                  <a:gd name="connsiteY221" fmla="*/ 714576 h 798352"/>
                  <a:gd name="connsiteX222" fmla="*/ 533946 w 1035061"/>
                  <a:gd name="connsiteY222" fmla="*/ 711339 h 798352"/>
                  <a:gd name="connsiteX223" fmla="*/ 535564 w 1035061"/>
                  <a:gd name="connsiteY223" fmla="*/ 708293 h 798352"/>
                  <a:gd name="connsiteX224" fmla="*/ 535564 w 1035061"/>
                  <a:gd name="connsiteY224" fmla="*/ 708102 h 798352"/>
                  <a:gd name="connsiteX225" fmla="*/ 535849 w 1035061"/>
                  <a:gd name="connsiteY225" fmla="*/ 707817 h 798352"/>
                  <a:gd name="connsiteX226" fmla="*/ 536135 w 1035061"/>
                  <a:gd name="connsiteY226" fmla="*/ 707245 h 798352"/>
                  <a:gd name="connsiteX227" fmla="*/ 537562 w 1035061"/>
                  <a:gd name="connsiteY227" fmla="*/ 703723 h 798352"/>
                  <a:gd name="connsiteX228" fmla="*/ 537562 w 1035061"/>
                  <a:gd name="connsiteY228" fmla="*/ 703342 h 798352"/>
                  <a:gd name="connsiteX229" fmla="*/ 538038 w 1035061"/>
                  <a:gd name="connsiteY229" fmla="*/ 702390 h 798352"/>
                  <a:gd name="connsiteX230" fmla="*/ 538514 w 1035061"/>
                  <a:gd name="connsiteY230" fmla="*/ 700772 h 798352"/>
                  <a:gd name="connsiteX231" fmla="*/ 538514 w 1035061"/>
                  <a:gd name="connsiteY231" fmla="*/ 700772 h 798352"/>
                  <a:gd name="connsiteX232" fmla="*/ 538514 w 1035061"/>
                  <a:gd name="connsiteY232" fmla="*/ 700391 h 798352"/>
                  <a:gd name="connsiteX233" fmla="*/ 539085 w 1035061"/>
                  <a:gd name="connsiteY233" fmla="*/ 698201 h 798352"/>
                  <a:gd name="connsiteX234" fmla="*/ 538894 w 1035061"/>
                  <a:gd name="connsiteY234" fmla="*/ 697154 h 798352"/>
                  <a:gd name="connsiteX235" fmla="*/ 544889 w 1035061"/>
                  <a:gd name="connsiteY235" fmla="*/ 688967 h 798352"/>
                  <a:gd name="connsiteX236" fmla="*/ 544223 w 1035061"/>
                  <a:gd name="connsiteY236" fmla="*/ 689348 h 798352"/>
                  <a:gd name="connsiteX237" fmla="*/ 538609 w 1035061"/>
                  <a:gd name="connsiteY237" fmla="*/ 694203 h 798352"/>
                  <a:gd name="connsiteX238" fmla="*/ 535849 w 1035061"/>
                  <a:gd name="connsiteY238" fmla="*/ 691918 h 798352"/>
                  <a:gd name="connsiteX239" fmla="*/ 539275 w 1035061"/>
                  <a:gd name="connsiteY239" fmla="*/ 688777 h 798352"/>
                  <a:gd name="connsiteX240" fmla="*/ 539465 w 1035061"/>
                  <a:gd name="connsiteY240" fmla="*/ 688491 h 798352"/>
                  <a:gd name="connsiteX241" fmla="*/ 547173 w 1035061"/>
                  <a:gd name="connsiteY241" fmla="*/ 680875 h 798352"/>
                  <a:gd name="connsiteX242" fmla="*/ 551836 w 1035061"/>
                  <a:gd name="connsiteY242" fmla="*/ 677352 h 798352"/>
                  <a:gd name="connsiteX243" fmla="*/ 552502 w 1035061"/>
                  <a:gd name="connsiteY243" fmla="*/ 676781 h 798352"/>
                  <a:gd name="connsiteX244" fmla="*/ 555833 w 1035061"/>
                  <a:gd name="connsiteY244" fmla="*/ 672973 h 798352"/>
                  <a:gd name="connsiteX245" fmla="*/ 556023 w 1035061"/>
                  <a:gd name="connsiteY245" fmla="*/ 672783 h 798352"/>
                  <a:gd name="connsiteX246" fmla="*/ 613786 w 1035061"/>
                  <a:gd name="connsiteY246" fmla="*/ 650601 h 798352"/>
                  <a:gd name="connsiteX247" fmla="*/ 637957 w 1035061"/>
                  <a:gd name="connsiteY247" fmla="*/ 650601 h 798352"/>
                  <a:gd name="connsiteX248" fmla="*/ 651564 w 1035061"/>
                  <a:gd name="connsiteY248" fmla="*/ 653647 h 798352"/>
                  <a:gd name="connsiteX249" fmla="*/ 613120 w 1035061"/>
                  <a:gd name="connsiteY249" fmla="*/ 677162 h 798352"/>
                  <a:gd name="connsiteX250" fmla="*/ 643761 w 1035061"/>
                  <a:gd name="connsiteY250" fmla="*/ 572251 h 798352"/>
                  <a:gd name="connsiteX251" fmla="*/ 649756 w 1035061"/>
                  <a:gd name="connsiteY251" fmla="*/ 569205 h 798352"/>
                  <a:gd name="connsiteX252" fmla="*/ 637671 w 1035061"/>
                  <a:gd name="connsiteY252" fmla="*/ 569205 h 798352"/>
                  <a:gd name="connsiteX253" fmla="*/ 636148 w 1035061"/>
                  <a:gd name="connsiteY253" fmla="*/ 566158 h 798352"/>
                  <a:gd name="connsiteX254" fmla="*/ 611978 w 1035061"/>
                  <a:gd name="connsiteY254" fmla="*/ 572156 h 798352"/>
                  <a:gd name="connsiteX255" fmla="*/ 580289 w 1035061"/>
                  <a:gd name="connsiteY255" fmla="*/ 585769 h 798352"/>
                  <a:gd name="connsiteX256" fmla="*/ 532043 w 1035061"/>
                  <a:gd name="connsiteY256" fmla="*/ 611378 h 798352"/>
                  <a:gd name="connsiteX257" fmla="*/ 530520 w 1035061"/>
                  <a:gd name="connsiteY257" fmla="*/ 608332 h 798352"/>
                  <a:gd name="connsiteX258" fmla="*/ 541083 w 1035061"/>
                  <a:gd name="connsiteY258" fmla="*/ 597765 h 798352"/>
                  <a:gd name="connsiteX259" fmla="*/ 539560 w 1035061"/>
                  <a:gd name="connsiteY259" fmla="*/ 594718 h 798352"/>
                  <a:gd name="connsiteX260" fmla="*/ 583334 w 1035061"/>
                  <a:gd name="connsiteY260" fmla="*/ 555496 h 798352"/>
                  <a:gd name="connsiteX261" fmla="*/ 583334 w 1035061"/>
                  <a:gd name="connsiteY261" fmla="*/ 550926 h 798352"/>
                  <a:gd name="connsiteX262" fmla="*/ 598370 w 1035061"/>
                  <a:gd name="connsiteY262" fmla="*/ 534361 h 798352"/>
                  <a:gd name="connsiteX263" fmla="*/ 613405 w 1035061"/>
                  <a:gd name="connsiteY263" fmla="*/ 520747 h 798352"/>
                  <a:gd name="connsiteX264" fmla="*/ 608837 w 1035061"/>
                  <a:gd name="connsiteY264" fmla="*/ 516178 h 798352"/>
                  <a:gd name="connsiteX265" fmla="*/ 590757 w 1035061"/>
                  <a:gd name="connsiteY265" fmla="*/ 514655 h 798352"/>
                  <a:gd name="connsiteX266" fmla="*/ 600178 w 1035061"/>
                  <a:gd name="connsiteY266" fmla="*/ 509323 h 798352"/>
                  <a:gd name="connsiteX267" fmla="*/ 596752 w 1035061"/>
                  <a:gd name="connsiteY267" fmla="*/ 507134 h 798352"/>
                  <a:gd name="connsiteX268" fmla="*/ 604270 w 1035061"/>
                  <a:gd name="connsiteY268" fmla="*/ 499613 h 798352"/>
                  <a:gd name="connsiteX269" fmla="*/ 622350 w 1035061"/>
                  <a:gd name="connsiteY269" fmla="*/ 493615 h 798352"/>
                  <a:gd name="connsiteX270" fmla="*/ 589139 w 1035061"/>
                  <a:gd name="connsiteY270" fmla="*/ 490569 h 798352"/>
                  <a:gd name="connsiteX271" fmla="*/ 626823 w 1035061"/>
                  <a:gd name="connsiteY271" fmla="*/ 445348 h 798352"/>
                  <a:gd name="connsiteX272" fmla="*/ 631390 w 1035061"/>
                  <a:gd name="connsiteY272" fmla="*/ 446872 h 798352"/>
                  <a:gd name="connsiteX273" fmla="*/ 619305 w 1035061"/>
                  <a:gd name="connsiteY273" fmla="*/ 461913 h 798352"/>
                  <a:gd name="connsiteX274" fmla="*/ 655466 w 1035061"/>
                  <a:gd name="connsiteY274" fmla="*/ 470957 h 798352"/>
                  <a:gd name="connsiteX275" fmla="*/ 649471 w 1035061"/>
                  <a:gd name="connsiteY275" fmla="*/ 472481 h 798352"/>
                  <a:gd name="connsiteX276" fmla="*/ 673642 w 1035061"/>
                  <a:gd name="connsiteY276" fmla="*/ 480001 h 798352"/>
                  <a:gd name="connsiteX277" fmla="*/ 660034 w 1035061"/>
                  <a:gd name="connsiteY277" fmla="*/ 480001 h 798352"/>
                  <a:gd name="connsiteX278" fmla="*/ 795733 w 1035061"/>
                  <a:gd name="connsiteY278" fmla="*/ 534266 h 798352"/>
                  <a:gd name="connsiteX279" fmla="*/ 691722 w 1035061"/>
                  <a:gd name="connsiteY279" fmla="*/ 565968 h 798352"/>
                  <a:gd name="connsiteX280" fmla="*/ 679637 w 1035061"/>
                  <a:gd name="connsiteY280" fmla="*/ 564445 h 798352"/>
                  <a:gd name="connsiteX281" fmla="*/ 678114 w 1035061"/>
                  <a:gd name="connsiteY281" fmla="*/ 569014 h 798352"/>
                  <a:gd name="connsiteX282" fmla="*/ 663079 w 1035061"/>
                  <a:gd name="connsiteY282" fmla="*/ 572061 h 798352"/>
                  <a:gd name="connsiteX283" fmla="*/ 643476 w 1035061"/>
                  <a:gd name="connsiteY283" fmla="*/ 572061 h 798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</a:cxnLst>
                <a:rect l="l" t="t" r="r" b="b"/>
                <a:pathLst>
                  <a:path w="1035061" h="798352">
                    <a:moveTo>
                      <a:pt x="907356" y="704485"/>
                    </a:moveTo>
                    <a:cubicBezTo>
                      <a:pt x="915920" y="695917"/>
                      <a:pt x="924580" y="686682"/>
                      <a:pt x="933144" y="677448"/>
                    </a:cubicBezTo>
                    <a:lnTo>
                      <a:pt x="932954" y="677448"/>
                    </a:lnTo>
                    <a:cubicBezTo>
                      <a:pt x="948941" y="659264"/>
                      <a:pt x="964643" y="642033"/>
                      <a:pt x="983294" y="626134"/>
                    </a:cubicBezTo>
                    <a:cubicBezTo>
                      <a:pt x="988909" y="621089"/>
                      <a:pt x="994428" y="616614"/>
                      <a:pt x="999662" y="612997"/>
                    </a:cubicBezTo>
                    <a:cubicBezTo>
                      <a:pt x="1001184" y="611474"/>
                      <a:pt x="1001184" y="608427"/>
                      <a:pt x="1002707" y="606999"/>
                    </a:cubicBezTo>
                    <a:cubicBezTo>
                      <a:pt x="995189" y="610046"/>
                      <a:pt x="990622" y="616043"/>
                      <a:pt x="983104" y="619090"/>
                    </a:cubicBezTo>
                    <a:cubicBezTo>
                      <a:pt x="981581" y="619090"/>
                      <a:pt x="980059" y="617566"/>
                      <a:pt x="981581" y="616043"/>
                    </a:cubicBezTo>
                    <a:cubicBezTo>
                      <a:pt x="986910" y="612045"/>
                      <a:pt x="992334" y="607951"/>
                      <a:pt x="997663" y="603953"/>
                    </a:cubicBezTo>
                    <a:cubicBezTo>
                      <a:pt x="997378" y="603953"/>
                      <a:pt x="996997" y="603953"/>
                      <a:pt x="996617" y="603953"/>
                    </a:cubicBezTo>
                    <a:cubicBezTo>
                      <a:pt x="995094" y="603953"/>
                      <a:pt x="995094" y="602429"/>
                      <a:pt x="995094" y="600906"/>
                    </a:cubicBezTo>
                    <a:cubicBezTo>
                      <a:pt x="975491" y="597860"/>
                      <a:pt x="960360" y="611474"/>
                      <a:pt x="946848" y="623564"/>
                    </a:cubicBezTo>
                    <a:cubicBezTo>
                      <a:pt x="943803" y="625087"/>
                      <a:pt x="940852" y="622041"/>
                      <a:pt x="939330" y="622041"/>
                    </a:cubicBezTo>
                    <a:cubicBezTo>
                      <a:pt x="916682" y="629562"/>
                      <a:pt x="900124" y="649173"/>
                      <a:pt x="877476" y="658217"/>
                    </a:cubicBezTo>
                    <a:lnTo>
                      <a:pt x="877476" y="655171"/>
                    </a:lnTo>
                    <a:cubicBezTo>
                      <a:pt x="868435" y="658217"/>
                      <a:pt x="859681" y="663644"/>
                      <a:pt x="850355" y="665738"/>
                    </a:cubicBezTo>
                    <a:cubicBezTo>
                      <a:pt x="836747" y="668784"/>
                      <a:pt x="824757" y="667261"/>
                      <a:pt x="812671" y="667261"/>
                    </a:cubicBezTo>
                    <a:cubicBezTo>
                      <a:pt x="794400" y="669070"/>
                      <a:pt x="776130" y="673164"/>
                      <a:pt x="757859" y="677067"/>
                    </a:cubicBezTo>
                    <a:cubicBezTo>
                      <a:pt x="757288" y="677162"/>
                      <a:pt x="756812" y="677352"/>
                      <a:pt x="756241" y="677448"/>
                    </a:cubicBezTo>
                    <a:cubicBezTo>
                      <a:pt x="746440" y="680113"/>
                      <a:pt x="737209" y="683826"/>
                      <a:pt x="728169" y="688777"/>
                    </a:cubicBezTo>
                    <a:cubicBezTo>
                      <a:pt x="727788" y="688967"/>
                      <a:pt x="727503" y="689157"/>
                      <a:pt x="727122" y="689348"/>
                    </a:cubicBezTo>
                    <a:cubicBezTo>
                      <a:pt x="726361" y="690300"/>
                      <a:pt x="725599" y="691157"/>
                      <a:pt x="724933" y="691918"/>
                    </a:cubicBezTo>
                    <a:cubicBezTo>
                      <a:pt x="721698" y="695441"/>
                      <a:pt x="718938" y="698773"/>
                      <a:pt x="714561" y="700962"/>
                    </a:cubicBezTo>
                    <a:cubicBezTo>
                      <a:pt x="705330" y="705722"/>
                      <a:pt x="697717" y="713909"/>
                      <a:pt x="689534" y="720573"/>
                    </a:cubicBezTo>
                    <a:cubicBezTo>
                      <a:pt x="688962" y="721050"/>
                      <a:pt x="688011" y="721240"/>
                      <a:pt x="687155" y="721335"/>
                    </a:cubicBezTo>
                    <a:cubicBezTo>
                      <a:pt x="679066" y="729142"/>
                      <a:pt x="671072" y="736948"/>
                      <a:pt x="662889" y="744564"/>
                    </a:cubicBezTo>
                    <a:cubicBezTo>
                      <a:pt x="662318" y="745135"/>
                      <a:pt x="659939" y="745421"/>
                      <a:pt x="658321" y="745135"/>
                    </a:cubicBezTo>
                    <a:cubicBezTo>
                      <a:pt x="658321" y="745135"/>
                      <a:pt x="658416" y="745135"/>
                      <a:pt x="658416" y="745040"/>
                    </a:cubicBezTo>
                    <a:cubicBezTo>
                      <a:pt x="658701" y="744564"/>
                      <a:pt x="658987" y="744088"/>
                      <a:pt x="659272" y="743612"/>
                    </a:cubicBezTo>
                    <a:cubicBezTo>
                      <a:pt x="660510" y="741518"/>
                      <a:pt x="661842" y="739328"/>
                      <a:pt x="663174" y="737234"/>
                    </a:cubicBezTo>
                    <a:cubicBezTo>
                      <a:pt x="664601" y="734854"/>
                      <a:pt x="666124" y="732569"/>
                      <a:pt x="667647" y="730189"/>
                    </a:cubicBezTo>
                    <a:cubicBezTo>
                      <a:pt x="669740" y="727047"/>
                      <a:pt x="671834" y="724001"/>
                      <a:pt x="674022" y="721050"/>
                    </a:cubicBezTo>
                    <a:cubicBezTo>
                      <a:pt x="674593" y="720288"/>
                      <a:pt x="674403" y="719622"/>
                      <a:pt x="674022" y="719050"/>
                    </a:cubicBezTo>
                    <a:cubicBezTo>
                      <a:pt x="673546" y="718574"/>
                      <a:pt x="672785" y="718289"/>
                      <a:pt x="671929" y="718289"/>
                    </a:cubicBezTo>
                    <a:cubicBezTo>
                      <a:pt x="679446" y="710958"/>
                      <a:pt x="688392" y="704770"/>
                      <a:pt x="697242" y="699344"/>
                    </a:cubicBezTo>
                    <a:lnTo>
                      <a:pt x="697242" y="699058"/>
                    </a:lnTo>
                    <a:cubicBezTo>
                      <a:pt x="696195" y="699439"/>
                      <a:pt x="694767" y="698582"/>
                      <a:pt x="695529" y="697535"/>
                    </a:cubicBezTo>
                    <a:cubicBezTo>
                      <a:pt x="696480" y="696202"/>
                      <a:pt x="697242" y="694774"/>
                      <a:pt x="698098" y="693441"/>
                    </a:cubicBezTo>
                    <a:cubicBezTo>
                      <a:pt x="698288" y="692965"/>
                      <a:pt x="698383" y="692584"/>
                      <a:pt x="698574" y="692109"/>
                    </a:cubicBezTo>
                    <a:cubicBezTo>
                      <a:pt x="698193" y="691728"/>
                      <a:pt x="697812" y="691347"/>
                      <a:pt x="697432" y="690871"/>
                    </a:cubicBezTo>
                    <a:cubicBezTo>
                      <a:pt x="694958" y="692489"/>
                      <a:pt x="692388" y="693917"/>
                      <a:pt x="690390" y="695821"/>
                    </a:cubicBezTo>
                    <a:cubicBezTo>
                      <a:pt x="686774" y="699058"/>
                      <a:pt x="683919" y="705722"/>
                      <a:pt x="678495" y="705627"/>
                    </a:cubicBezTo>
                    <a:cubicBezTo>
                      <a:pt x="678114" y="705627"/>
                      <a:pt x="677067" y="705627"/>
                      <a:pt x="676211" y="705341"/>
                    </a:cubicBezTo>
                    <a:cubicBezTo>
                      <a:pt x="675545" y="705246"/>
                      <a:pt x="674974" y="705056"/>
                      <a:pt x="674593" y="704770"/>
                    </a:cubicBezTo>
                    <a:lnTo>
                      <a:pt x="674784" y="704389"/>
                    </a:lnTo>
                    <a:lnTo>
                      <a:pt x="674974" y="704009"/>
                    </a:lnTo>
                    <a:lnTo>
                      <a:pt x="675164" y="703628"/>
                    </a:lnTo>
                    <a:cubicBezTo>
                      <a:pt x="675164" y="703628"/>
                      <a:pt x="675640" y="702771"/>
                      <a:pt x="675926" y="702295"/>
                    </a:cubicBezTo>
                    <a:cubicBezTo>
                      <a:pt x="676211" y="701819"/>
                      <a:pt x="676401" y="701438"/>
                      <a:pt x="676687" y="700962"/>
                    </a:cubicBezTo>
                    <a:cubicBezTo>
                      <a:pt x="676877" y="700581"/>
                      <a:pt x="677067" y="700296"/>
                      <a:pt x="677258" y="699915"/>
                    </a:cubicBezTo>
                    <a:cubicBezTo>
                      <a:pt x="677638" y="699249"/>
                      <a:pt x="677924" y="698677"/>
                      <a:pt x="678305" y="698011"/>
                    </a:cubicBezTo>
                    <a:cubicBezTo>
                      <a:pt x="678590" y="697535"/>
                      <a:pt x="678875" y="697059"/>
                      <a:pt x="679066" y="696678"/>
                    </a:cubicBezTo>
                    <a:cubicBezTo>
                      <a:pt x="679732" y="695536"/>
                      <a:pt x="680398" y="694489"/>
                      <a:pt x="680969" y="693346"/>
                    </a:cubicBezTo>
                    <a:cubicBezTo>
                      <a:pt x="681254" y="692775"/>
                      <a:pt x="681635" y="692299"/>
                      <a:pt x="681921" y="691728"/>
                    </a:cubicBezTo>
                    <a:cubicBezTo>
                      <a:pt x="682492" y="690776"/>
                      <a:pt x="682967" y="689919"/>
                      <a:pt x="683538" y="688967"/>
                    </a:cubicBezTo>
                    <a:cubicBezTo>
                      <a:pt x="684300" y="687729"/>
                      <a:pt x="683538" y="686682"/>
                      <a:pt x="682396" y="686301"/>
                    </a:cubicBezTo>
                    <a:cubicBezTo>
                      <a:pt x="685156" y="682684"/>
                      <a:pt x="688582" y="679637"/>
                      <a:pt x="692769" y="677257"/>
                    </a:cubicBezTo>
                    <a:lnTo>
                      <a:pt x="692293" y="677257"/>
                    </a:lnTo>
                    <a:cubicBezTo>
                      <a:pt x="698098" y="674306"/>
                      <a:pt x="703808" y="670784"/>
                      <a:pt x="709612" y="667547"/>
                    </a:cubicBezTo>
                    <a:cubicBezTo>
                      <a:pt x="710469" y="666785"/>
                      <a:pt x="711230" y="666119"/>
                      <a:pt x="712087" y="665357"/>
                    </a:cubicBezTo>
                    <a:cubicBezTo>
                      <a:pt x="703522" y="668213"/>
                      <a:pt x="695719" y="672116"/>
                      <a:pt x="688106" y="677162"/>
                    </a:cubicBezTo>
                    <a:cubicBezTo>
                      <a:pt x="688106" y="677162"/>
                      <a:pt x="686108" y="678019"/>
                      <a:pt x="685537" y="678495"/>
                    </a:cubicBezTo>
                    <a:cubicBezTo>
                      <a:pt x="685537" y="678495"/>
                      <a:pt x="683824" y="679161"/>
                      <a:pt x="681730" y="677162"/>
                    </a:cubicBezTo>
                    <a:cubicBezTo>
                      <a:pt x="681540" y="676876"/>
                      <a:pt x="681350" y="676591"/>
                      <a:pt x="681350" y="676020"/>
                    </a:cubicBezTo>
                    <a:cubicBezTo>
                      <a:pt x="682872" y="672973"/>
                      <a:pt x="687345" y="671450"/>
                      <a:pt x="690390" y="668499"/>
                    </a:cubicBezTo>
                    <a:cubicBezTo>
                      <a:pt x="691913" y="668499"/>
                      <a:pt x="693435" y="668499"/>
                      <a:pt x="693435" y="670022"/>
                    </a:cubicBezTo>
                    <a:cubicBezTo>
                      <a:pt x="741681" y="632322"/>
                      <a:pt x="808008" y="641367"/>
                      <a:pt x="863868" y="621755"/>
                    </a:cubicBezTo>
                    <a:cubicBezTo>
                      <a:pt x="868435" y="618709"/>
                      <a:pt x="872908" y="615758"/>
                      <a:pt x="877476" y="612711"/>
                    </a:cubicBezTo>
                    <a:cubicBezTo>
                      <a:pt x="884993" y="609665"/>
                      <a:pt x="891084" y="602144"/>
                      <a:pt x="900124" y="597669"/>
                    </a:cubicBezTo>
                    <a:cubicBezTo>
                      <a:pt x="912209" y="588625"/>
                      <a:pt x="921249" y="578058"/>
                      <a:pt x="925722" y="563016"/>
                    </a:cubicBezTo>
                    <a:cubicBezTo>
                      <a:pt x="925722" y="561493"/>
                      <a:pt x="924199" y="559970"/>
                      <a:pt x="924199" y="559970"/>
                    </a:cubicBezTo>
                    <a:cubicBezTo>
                      <a:pt x="904596" y="581105"/>
                      <a:pt x="881948" y="597669"/>
                      <a:pt x="857872" y="609760"/>
                    </a:cubicBezTo>
                    <a:cubicBezTo>
                      <a:pt x="826184" y="626325"/>
                      <a:pt x="791546" y="623374"/>
                      <a:pt x="758335" y="627848"/>
                    </a:cubicBezTo>
                    <a:cubicBezTo>
                      <a:pt x="759857" y="624802"/>
                      <a:pt x="762902" y="624802"/>
                      <a:pt x="765852" y="624802"/>
                    </a:cubicBezTo>
                    <a:cubicBezTo>
                      <a:pt x="765852" y="620232"/>
                      <a:pt x="768897" y="618804"/>
                      <a:pt x="771847" y="615758"/>
                    </a:cubicBezTo>
                    <a:lnTo>
                      <a:pt x="776415" y="615758"/>
                    </a:lnTo>
                    <a:cubicBezTo>
                      <a:pt x="777938" y="615758"/>
                      <a:pt x="777938" y="612711"/>
                      <a:pt x="779460" y="612711"/>
                    </a:cubicBezTo>
                    <a:cubicBezTo>
                      <a:pt x="782505" y="612711"/>
                      <a:pt x="786978" y="611188"/>
                      <a:pt x="785455" y="611188"/>
                    </a:cubicBezTo>
                    <a:cubicBezTo>
                      <a:pt x="780888" y="605190"/>
                      <a:pt x="771847" y="615758"/>
                      <a:pt x="764330" y="611188"/>
                    </a:cubicBezTo>
                    <a:cubicBezTo>
                      <a:pt x="767375" y="608142"/>
                      <a:pt x="765852" y="603667"/>
                      <a:pt x="768897" y="602144"/>
                    </a:cubicBezTo>
                    <a:lnTo>
                      <a:pt x="774893" y="602144"/>
                    </a:lnTo>
                    <a:cubicBezTo>
                      <a:pt x="774893" y="599098"/>
                      <a:pt x="777938" y="596146"/>
                      <a:pt x="777938" y="596146"/>
                    </a:cubicBezTo>
                    <a:cubicBezTo>
                      <a:pt x="800586" y="582533"/>
                      <a:pt x="821712" y="571965"/>
                      <a:pt x="842742" y="559970"/>
                    </a:cubicBezTo>
                    <a:cubicBezTo>
                      <a:pt x="838174" y="559970"/>
                      <a:pt x="835224" y="564540"/>
                      <a:pt x="830657" y="561493"/>
                    </a:cubicBezTo>
                    <a:cubicBezTo>
                      <a:pt x="833702" y="561493"/>
                      <a:pt x="830657" y="556924"/>
                      <a:pt x="833702" y="556924"/>
                    </a:cubicBezTo>
                    <a:cubicBezTo>
                      <a:pt x="850260" y="552354"/>
                      <a:pt x="863868" y="543310"/>
                      <a:pt x="880426" y="537312"/>
                    </a:cubicBezTo>
                    <a:cubicBezTo>
                      <a:pt x="874430" y="537312"/>
                      <a:pt x="869863" y="541882"/>
                      <a:pt x="863868" y="537312"/>
                    </a:cubicBezTo>
                    <a:cubicBezTo>
                      <a:pt x="866913" y="535789"/>
                      <a:pt x="868435" y="532743"/>
                      <a:pt x="872908" y="532743"/>
                    </a:cubicBezTo>
                    <a:lnTo>
                      <a:pt x="872908" y="528173"/>
                    </a:lnTo>
                    <a:cubicBezTo>
                      <a:pt x="872908" y="526650"/>
                      <a:pt x="874430" y="526650"/>
                      <a:pt x="875953" y="526650"/>
                    </a:cubicBezTo>
                    <a:cubicBezTo>
                      <a:pt x="874430" y="526650"/>
                      <a:pt x="872908" y="525127"/>
                      <a:pt x="872908" y="525127"/>
                    </a:cubicBezTo>
                    <a:cubicBezTo>
                      <a:pt x="874430" y="522080"/>
                      <a:pt x="878903" y="523603"/>
                      <a:pt x="881948" y="520557"/>
                    </a:cubicBezTo>
                    <a:cubicBezTo>
                      <a:pt x="880426" y="520557"/>
                      <a:pt x="877380" y="520557"/>
                      <a:pt x="877380" y="519034"/>
                    </a:cubicBezTo>
                    <a:cubicBezTo>
                      <a:pt x="881948" y="513036"/>
                      <a:pt x="889466" y="511513"/>
                      <a:pt x="896983" y="509990"/>
                    </a:cubicBezTo>
                    <a:cubicBezTo>
                      <a:pt x="895461" y="506943"/>
                      <a:pt x="890988" y="509990"/>
                      <a:pt x="890988" y="506943"/>
                    </a:cubicBezTo>
                    <a:cubicBezTo>
                      <a:pt x="890988" y="505420"/>
                      <a:pt x="892511" y="505420"/>
                      <a:pt x="894033" y="505420"/>
                    </a:cubicBezTo>
                    <a:lnTo>
                      <a:pt x="890988" y="505420"/>
                    </a:lnTo>
                    <a:cubicBezTo>
                      <a:pt x="887943" y="503897"/>
                      <a:pt x="889466" y="500850"/>
                      <a:pt x="889466" y="499422"/>
                    </a:cubicBezTo>
                    <a:cubicBezTo>
                      <a:pt x="898506" y="488855"/>
                      <a:pt x="898506" y="475241"/>
                      <a:pt x="903074" y="463246"/>
                    </a:cubicBezTo>
                    <a:cubicBezTo>
                      <a:pt x="901551" y="463246"/>
                      <a:pt x="900029" y="463246"/>
                      <a:pt x="900029" y="461723"/>
                    </a:cubicBezTo>
                    <a:cubicBezTo>
                      <a:pt x="884993" y="478288"/>
                      <a:pt x="860823" y="484381"/>
                      <a:pt x="838174" y="490378"/>
                    </a:cubicBezTo>
                    <a:lnTo>
                      <a:pt x="830657" y="490378"/>
                    </a:lnTo>
                    <a:cubicBezTo>
                      <a:pt x="823139" y="493425"/>
                      <a:pt x="812576" y="493425"/>
                      <a:pt x="805058" y="488855"/>
                    </a:cubicBezTo>
                    <a:cubicBezTo>
                      <a:pt x="799063" y="485809"/>
                      <a:pt x="796018" y="481334"/>
                      <a:pt x="790023" y="476765"/>
                    </a:cubicBezTo>
                    <a:cubicBezTo>
                      <a:pt x="777938" y="469244"/>
                      <a:pt x="765852" y="463151"/>
                      <a:pt x="752339" y="458677"/>
                    </a:cubicBezTo>
                    <a:cubicBezTo>
                      <a:pt x="714656" y="446586"/>
                      <a:pt x="675450" y="440588"/>
                      <a:pt x="636244" y="442112"/>
                    </a:cubicBezTo>
                    <a:cubicBezTo>
                      <a:pt x="652802" y="433068"/>
                      <a:pt x="671167" y="432306"/>
                      <a:pt x="689058" y="427070"/>
                    </a:cubicBezTo>
                    <a:cubicBezTo>
                      <a:pt x="714656" y="419549"/>
                      <a:pt x="738827" y="410505"/>
                      <a:pt x="765947" y="412028"/>
                    </a:cubicBezTo>
                    <a:cubicBezTo>
                      <a:pt x="761380" y="410505"/>
                      <a:pt x="755385" y="412028"/>
                      <a:pt x="750912" y="412028"/>
                    </a:cubicBezTo>
                    <a:cubicBezTo>
                      <a:pt x="729786" y="410505"/>
                      <a:pt x="708661" y="416598"/>
                      <a:pt x="686108" y="421072"/>
                    </a:cubicBezTo>
                    <a:cubicBezTo>
                      <a:pt x="671072" y="424119"/>
                      <a:pt x="657464" y="430116"/>
                      <a:pt x="642334" y="433163"/>
                    </a:cubicBezTo>
                    <a:cubicBezTo>
                      <a:pt x="633294" y="436209"/>
                      <a:pt x="628726" y="445253"/>
                      <a:pt x="618163" y="443730"/>
                    </a:cubicBezTo>
                    <a:lnTo>
                      <a:pt x="618163" y="439160"/>
                    </a:lnTo>
                    <a:cubicBezTo>
                      <a:pt x="633199" y="421072"/>
                      <a:pt x="651374" y="402984"/>
                      <a:pt x="675450" y="401461"/>
                    </a:cubicBezTo>
                    <a:cubicBezTo>
                      <a:pt x="702570" y="396891"/>
                      <a:pt x="728264" y="401461"/>
                      <a:pt x="755385" y="404507"/>
                    </a:cubicBezTo>
                    <a:cubicBezTo>
                      <a:pt x="774988" y="406031"/>
                      <a:pt x="793068" y="410505"/>
                      <a:pt x="812671" y="415075"/>
                    </a:cubicBezTo>
                    <a:cubicBezTo>
                      <a:pt x="820189" y="415075"/>
                      <a:pt x="821712" y="427165"/>
                      <a:pt x="827802" y="428688"/>
                    </a:cubicBezTo>
                    <a:cubicBezTo>
                      <a:pt x="836842" y="431735"/>
                      <a:pt x="845882" y="428688"/>
                      <a:pt x="854922" y="434686"/>
                    </a:cubicBezTo>
                    <a:cubicBezTo>
                      <a:pt x="854922" y="431640"/>
                      <a:pt x="853400" y="428688"/>
                      <a:pt x="854922" y="425642"/>
                    </a:cubicBezTo>
                    <a:cubicBezTo>
                      <a:pt x="860918" y="419644"/>
                      <a:pt x="868531" y="427165"/>
                      <a:pt x="874526" y="424119"/>
                    </a:cubicBezTo>
                    <a:cubicBezTo>
                      <a:pt x="886611" y="416598"/>
                      <a:pt x="863963" y="402984"/>
                      <a:pt x="857968" y="392417"/>
                    </a:cubicBezTo>
                    <a:cubicBezTo>
                      <a:pt x="857968" y="390894"/>
                      <a:pt x="859490" y="389371"/>
                      <a:pt x="859490" y="389371"/>
                    </a:cubicBezTo>
                    <a:cubicBezTo>
                      <a:pt x="871576" y="399938"/>
                      <a:pt x="880616" y="412028"/>
                      <a:pt x="895651" y="419549"/>
                    </a:cubicBezTo>
                    <a:cubicBezTo>
                      <a:pt x="903169" y="422595"/>
                      <a:pt x="921249" y="427070"/>
                      <a:pt x="918299" y="418026"/>
                    </a:cubicBezTo>
                    <a:cubicBezTo>
                      <a:pt x="910782" y="401461"/>
                      <a:pt x="895651" y="387847"/>
                      <a:pt x="883661" y="372806"/>
                    </a:cubicBezTo>
                    <a:lnTo>
                      <a:pt x="883661" y="366808"/>
                    </a:lnTo>
                    <a:cubicBezTo>
                      <a:pt x="880616" y="366808"/>
                      <a:pt x="880616" y="365285"/>
                      <a:pt x="879093" y="363762"/>
                    </a:cubicBezTo>
                    <a:lnTo>
                      <a:pt x="879093" y="357764"/>
                    </a:lnTo>
                    <a:cubicBezTo>
                      <a:pt x="873098" y="354717"/>
                      <a:pt x="874526" y="348720"/>
                      <a:pt x="871576" y="344150"/>
                    </a:cubicBezTo>
                    <a:cubicBezTo>
                      <a:pt x="867008" y="336629"/>
                      <a:pt x="870053" y="326062"/>
                      <a:pt x="867008" y="317018"/>
                    </a:cubicBezTo>
                    <a:cubicBezTo>
                      <a:pt x="863963" y="307974"/>
                      <a:pt x="862440" y="300453"/>
                      <a:pt x="861013" y="291409"/>
                    </a:cubicBezTo>
                    <a:cubicBezTo>
                      <a:pt x="856445" y="265800"/>
                      <a:pt x="850450" y="243142"/>
                      <a:pt x="847405" y="218961"/>
                    </a:cubicBezTo>
                    <a:cubicBezTo>
                      <a:pt x="844360" y="190306"/>
                      <a:pt x="863963" y="167648"/>
                      <a:pt x="877571" y="142039"/>
                    </a:cubicBezTo>
                    <a:cubicBezTo>
                      <a:pt x="888134" y="123951"/>
                      <a:pt x="900219" y="105863"/>
                      <a:pt x="919822" y="93773"/>
                    </a:cubicBezTo>
                    <a:cubicBezTo>
                      <a:pt x="924390" y="75684"/>
                      <a:pt x="936380" y="60548"/>
                      <a:pt x="948465" y="45506"/>
                    </a:cubicBezTo>
                    <a:cubicBezTo>
                      <a:pt x="960551" y="30750"/>
                      <a:pt x="980535" y="21801"/>
                      <a:pt x="994999" y="15327"/>
                    </a:cubicBezTo>
                    <a:cubicBezTo>
                      <a:pt x="1016029" y="5902"/>
                      <a:pt x="1035062" y="0"/>
                      <a:pt x="1035062" y="0"/>
                    </a:cubicBezTo>
                    <a:lnTo>
                      <a:pt x="0" y="0"/>
                    </a:lnTo>
                    <a:lnTo>
                      <a:pt x="0" y="798352"/>
                    </a:lnTo>
                    <a:lnTo>
                      <a:pt x="732927" y="798352"/>
                    </a:lnTo>
                    <a:cubicBezTo>
                      <a:pt x="761665" y="777694"/>
                      <a:pt x="790309" y="767888"/>
                      <a:pt x="830371" y="748086"/>
                    </a:cubicBezTo>
                    <a:cubicBezTo>
                      <a:pt x="849308" y="738757"/>
                      <a:pt x="892606" y="718860"/>
                      <a:pt x="907261" y="704199"/>
                    </a:cubicBezTo>
                    <a:close/>
                    <a:moveTo>
                      <a:pt x="675450" y="596432"/>
                    </a:moveTo>
                    <a:cubicBezTo>
                      <a:pt x="672405" y="596432"/>
                      <a:pt x="666409" y="597955"/>
                      <a:pt x="667932" y="594909"/>
                    </a:cubicBezTo>
                    <a:cubicBezTo>
                      <a:pt x="669455" y="587388"/>
                      <a:pt x="680017" y="587388"/>
                      <a:pt x="686012" y="584341"/>
                    </a:cubicBezTo>
                    <a:cubicBezTo>
                      <a:pt x="689058" y="582818"/>
                      <a:pt x="693530" y="579772"/>
                      <a:pt x="696575" y="581295"/>
                    </a:cubicBezTo>
                    <a:cubicBezTo>
                      <a:pt x="699621" y="585865"/>
                      <a:pt x="704093" y="584341"/>
                      <a:pt x="707138" y="587293"/>
                    </a:cubicBezTo>
                    <a:cubicBezTo>
                      <a:pt x="698098" y="596337"/>
                      <a:pt x="686012" y="591862"/>
                      <a:pt x="675450" y="596337"/>
                    </a:cubicBezTo>
                    <a:close/>
                    <a:moveTo>
                      <a:pt x="444685" y="563207"/>
                    </a:moveTo>
                    <a:cubicBezTo>
                      <a:pt x="444685" y="563207"/>
                      <a:pt x="443163" y="561684"/>
                      <a:pt x="443163" y="560161"/>
                    </a:cubicBezTo>
                    <a:cubicBezTo>
                      <a:pt x="462766" y="534552"/>
                      <a:pt x="477801" y="510370"/>
                      <a:pt x="491409" y="483238"/>
                    </a:cubicBezTo>
                    <a:cubicBezTo>
                      <a:pt x="511012" y="472671"/>
                      <a:pt x="527285" y="457344"/>
                      <a:pt x="542701" y="440969"/>
                    </a:cubicBezTo>
                    <a:cubicBezTo>
                      <a:pt x="568299" y="413837"/>
                      <a:pt x="595515" y="389656"/>
                      <a:pt x="627108" y="374614"/>
                    </a:cubicBezTo>
                    <a:cubicBezTo>
                      <a:pt x="639194" y="370045"/>
                      <a:pt x="654229" y="371568"/>
                      <a:pt x="666314" y="376138"/>
                    </a:cubicBezTo>
                    <a:cubicBezTo>
                      <a:pt x="661747" y="382135"/>
                      <a:pt x="654229" y="380707"/>
                      <a:pt x="648234" y="385182"/>
                    </a:cubicBezTo>
                    <a:cubicBezTo>
                      <a:pt x="646711" y="385182"/>
                      <a:pt x="645189" y="385182"/>
                      <a:pt x="643666" y="383658"/>
                    </a:cubicBezTo>
                    <a:cubicBezTo>
                      <a:pt x="645189" y="382135"/>
                      <a:pt x="645189" y="380612"/>
                      <a:pt x="645189" y="379089"/>
                    </a:cubicBezTo>
                    <a:cubicBezTo>
                      <a:pt x="630153" y="395654"/>
                      <a:pt x="609028" y="403270"/>
                      <a:pt x="596942" y="422881"/>
                    </a:cubicBezTo>
                    <a:cubicBezTo>
                      <a:pt x="587902" y="437923"/>
                      <a:pt x="581907" y="457629"/>
                      <a:pt x="562304" y="462104"/>
                    </a:cubicBezTo>
                    <a:cubicBezTo>
                      <a:pt x="556309" y="463627"/>
                      <a:pt x="563826" y="457534"/>
                      <a:pt x="560781" y="459057"/>
                    </a:cubicBezTo>
                    <a:cubicBezTo>
                      <a:pt x="514057" y="487713"/>
                      <a:pt x="480846" y="522461"/>
                      <a:pt x="444685" y="563112"/>
                    </a:cubicBezTo>
                    <a:close/>
                    <a:moveTo>
                      <a:pt x="569822" y="463627"/>
                    </a:moveTo>
                    <a:cubicBezTo>
                      <a:pt x="568299" y="466673"/>
                      <a:pt x="566681" y="466959"/>
                      <a:pt x="565254" y="469625"/>
                    </a:cubicBezTo>
                    <a:cubicBezTo>
                      <a:pt x="563731" y="472671"/>
                      <a:pt x="562209" y="474194"/>
                      <a:pt x="559259" y="475622"/>
                    </a:cubicBezTo>
                    <a:cubicBezTo>
                      <a:pt x="557736" y="475622"/>
                      <a:pt x="556213" y="475622"/>
                      <a:pt x="556213" y="474099"/>
                    </a:cubicBezTo>
                    <a:cubicBezTo>
                      <a:pt x="557736" y="468101"/>
                      <a:pt x="562209" y="462009"/>
                      <a:pt x="568299" y="460485"/>
                    </a:cubicBezTo>
                    <a:cubicBezTo>
                      <a:pt x="569822" y="460485"/>
                      <a:pt x="569822" y="462009"/>
                      <a:pt x="569822" y="463532"/>
                    </a:cubicBezTo>
                    <a:close/>
                    <a:moveTo>
                      <a:pt x="639860" y="689633"/>
                    </a:moveTo>
                    <a:cubicBezTo>
                      <a:pt x="639194" y="691252"/>
                      <a:pt x="637671" y="692680"/>
                      <a:pt x="636148" y="694013"/>
                    </a:cubicBezTo>
                    <a:cubicBezTo>
                      <a:pt x="638052" y="694393"/>
                      <a:pt x="639384" y="695250"/>
                      <a:pt x="638147" y="696393"/>
                    </a:cubicBezTo>
                    <a:cubicBezTo>
                      <a:pt x="634626" y="699629"/>
                      <a:pt x="631295" y="702866"/>
                      <a:pt x="626728" y="704389"/>
                    </a:cubicBezTo>
                    <a:cubicBezTo>
                      <a:pt x="626442" y="704485"/>
                      <a:pt x="625490" y="704675"/>
                      <a:pt x="624444" y="704675"/>
                    </a:cubicBezTo>
                    <a:cubicBezTo>
                      <a:pt x="622636" y="706484"/>
                      <a:pt x="620732" y="708197"/>
                      <a:pt x="618829" y="709911"/>
                    </a:cubicBezTo>
                    <a:cubicBezTo>
                      <a:pt x="617021" y="711529"/>
                      <a:pt x="608742" y="710387"/>
                      <a:pt x="611312" y="708102"/>
                    </a:cubicBezTo>
                    <a:cubicBezTo>
                      <a:pt x="615118" y="704675"/>
                      <a:pt x="618639" y="701057"/>
                      <a:pt x="622445" y="697535"/>
                    </a:cubicBezTo>
                    <a:cubicBezTo>
                      <a:pt x="624539" y="695631"/>
                      <a:pt x="626823" y="693727"/>
                      <a:pt x="628726" y="691537"/>
                    </a:cubicBezTo>
                    <a:cubicBezTo>
                      <a:pt x="629773" y="690300"/>
                      <a:pt x="630629" y="689157"/>
                      <a:pt x="631961" y="688205"/>
                    </a:cubicBezTo>
                    <a:cubicBezTo>
                      <a:pt x="633199" y="687349"/>
                      <a:pt x="641192" y="686587"/>
                      <a:pt x="639955" y="689633"/>
                    </a:cubicBezTo>
                    <a:close/>
                    <a:moveTo>
                      <a:pt x="612834" y="677162"/>
                    </a:moveTo>
                    <a:lnTo>
                      <a:pt x="612453" y="677448"/>
                    </a:lnTo>
                    <a:cubicBezTo>
                      <a:pt x="606839" y="681446"/>
                      <a:pt x="601225" y="685444"/>
                      <a:pt x="595229" y="688967"/>
                    </a:cubicBezTo>
                    <a:cubicBezTo>
                      <a:pt x="588758" y="692680"/>
                      <a:pt x="582002" y="695536"/>
                      <a:pt x="575341" y="698773"/>
                    </a:cubicBezTo>
                    <a:cubicBezTo>
                      <a:pt x="575341" y="698677"/>
                      <a:pt x="575246" y="698487"/>
                      <a:pt x="575150" y="698392"/>
                    </a:cubicBezTo>
                    <a:cubicBezTo>
                      <a:pt x="574675" y="697725"/>
                      <a:pt x="573628" y="697249"/>
                      <a:pt x="572581" y="697821"/>
                    </a:cubicBezTo>
                    <a:cubicBezTo>
                      <a:pt x="566872" y="700867"/>
                      <a:pt x="562018" y="704961"/>
                      <a:pt x="557356" y="709340"/>
                    </a:cubicBezTo>
                    <a:cubicBezTo>
                      <a:pt x="556689" y="710006"/>
                      <a:pt x="555928" y="710673"/>
                      <a:pt x="555262" y="711339"/>
                    </a:cubicBezTo>
                    <a:lnTo>
                      <a:pt x="555167" y="711339"/>
                    </a:lnTo>
                    <a:lnTo>
                      <a:pt x="555167" y="711529"/>
                    </a:lnTo>
                    <a:cubicBezTo>
                      <a:pt x="554310" y="712196"/>
                      <a:pt x="553644" y="712957"/>
                      <a:pt x="552883" y="713624"/>
                    </a:cubicBezTo>
                    <a:lnTo>
                      <a:pt x="552597" y="713909"/>
                    </a:lnTo>
                    <a:cubicBezTo>
                      <a:pt x="552597" y="713909"/>
                      <a:pt x="552597" y="713909"/>
                      <a:pt x="552597" y="714005"/>
                    </a:cubicBezTo>
                    <a:cubicBezTo>
                      <a:pt x="551551" y="715052"/>
                      <a:pt x="550504" y="716194"/>
                      <a:pt x="549362" y="717527"/>
                    </a:cubicBezTo>
                    <a:cubicBezTo>
                      <a:pt x="548601" y="718384"/>
                      <a:pt x="548315" y="718955"/>
                      <a:pt x="547364" y="719622"/>
                    </a:cubicBezTo>
                    <a:cubicBezTo>
                      <a:pt x="546412" y="720288"/>
                      <a:pt x="543843" y="720193"/>
                      <a:pt x="544033" y="718479"/>
                    </a:cubicBezTo>
                    <a:cubicBezTo>
                      <a:pt x="544033" y="718384"/>
                      <a:pt x="544033" y="718289"/>
                      <a:pt x="544033" y="718193"/>
                    </a:cubicBezTo>
                    <a:cubicBezTo>
                      <a:pt x="543177" y="718670"/>
                      <a:pt x="542225" y="719146"/>
                      <a:pt x="541368" y="719526"/>
                    </a:cubicBezTo>
                    <a:cubicBezTo>
                      <a:pt x="540512" y="719907"/>
                      <a:pt x="539751" y="720383"/>
                      <a:pt x="538989" y="720859"/>
                    </a:cubicBezTo>
                    <a:cubicBezTo>
                      <a:pt x="538704" y="720764"/>
                      <a:pt x="538323" y="720669"/>
                      <a:pt x="537943" y="720669"/>
                    </a:cubicBezTo>
                    <a:cubicBezTo>
                      <a:pt x="537562" y="720669"/>
                      <a:pt x="537181" y="720764"/>
                      <a:pt x="536896" y="721050"/>
                    </a:cubicBezTo>
                    <a:cubicBezTo>
                      <a:pt x="535088" y="722477"/>
                      <a:pt x="533185" y="724001"/>
                      <a:pt x="531472" y="725619"/>
                    </a:cubicBezTo>
                    <a:cubicBezTo>
                      <a:pt x="528332" y="728475"/>
                      <a:pt x="525382" y="731617"/>
                      <a:pt x="522717" y="734949"/>
                    </a:cubicBezTo>
                    <a:lnTo>
                      <a:pt x="522622" y="734949"/>
                    </a:lnTo>
                    <a:lnTo>
                      <a:pt x="522336" y="735520"/>
                    </a:lnTo>
                    <a:cubicBezTo>
                      <a:pt x="522336" y="735520"/>
                      <a:pt x="522051" y="735901"/>
                      <a:pt x="521861" y="736091"/>
                    </a:cubicBezTo>
                    <a:cubicBezTo>
                      <a:pt x="521670" y="736282"/>
                      <a:pt x="521575" y="736472"/>
                      <a:pt x="521385" y="736758"/>
                    </a:cubicBezTo>
                    <a:lnTo>
                      <a:pt x="521194" y="736948"/>
                    </a:lnTo>
                    <a:cubicBezTo>
                      <a:pt x="520814" y="737424"/>
                      <a:pt x="520528" y="737995"/>
                      <a:pt x="520148" y="738471"/>
                    </a:cubicBezTo>
                    <a:lnTo>
                      <a:pt x="520148" y="738471"/>
                    </a:lnTo>
                    <a:cubicBezTo>
                      <a:pt x="520148" y="738471"/>
                      <a:pt x="519481" y="739042"/>
                      <a:pt x="518911" y="739138"/>
                    </a:cubicBezTo>
                    <a:cubicBezTo>
                      <a:pt x="518720" y="738852"/>
                      <a:pt x="518530" y="738566"/>
                      <a:pt x="518340" y="738281"/>
                    </a:cubicBezTo>
                    <a:cubicBezTo>
                      <a:pt x="518149" y="738090"/>
                      <a:pt x="518054" y="737805"/>
                      <a:pt x="517959" y="737519"/>
                    </a:cubicBezTo>
                    <a:cubicBezTo>
                      <a:pt x="517483" y="736758"/>
                      <a:pt x="517102" y="735901"/>
                      <a:pt x="516627" y="735139"/>
                    </a:cubicBezTo>
                    <a:lnTo>
                      <a:pt x="516627" y="735139"/>
                    </a:lnTo>
                    <a:cubicBezTo>
                      <a:pt x="516627" y="735139"/>
                      <a:pt x="516341" y="734568"/>
                      <a:pt x="516246" y="734282"/>
                    </a:cubicBezTo>
                    <a:cubicBezTo>
                      <a:pt x="517864" y="732569"/>
                      <a:pt x="519481" y="730665"/>
                      <a:pt x="521004" y="728856"/>
                    </a:cubicBezTo>
                    <a:lnTo>
                      <a:pt x="521290" y="728475"/>
                    </a:lnTo>
                    <a:cubicBezTo>
                      <a:pt x="521861" y="727809"/>
                      <a:pt x="522336" y="727142"/>
                      <a:pt x="522812" y="726571"/>
                    </a:cubicBezTo>
                    <a:cubicBezTo>
                      <a:pt x="523669" y="725524"/>
                      <a:pt x="524525" y="724382"/>
                      <a:pt x="525382" y="723334"/>
                    </a:cubicBezTo>
                    <a:cubicBezTo>
                      <a:pt x="525667" y="722954"/>
                      <a:pt x="525953" y="722573"/>
                      <a:pt x="526333" y="722097"/>
                    </a:cubicBezTo>
                    <a:cubicBezTo>
                      <a:pt x="527951" y="719907"/>
                      <a:pt x="529569" y="717813"/>
                      <a:pt x="531091" y="715718"/>
                    </a:cubicBezTo>
                    <a:lnTo>
                      <a:pt x="531091" y="715528"/>
                    </a:lnTo>
                    <a:cubicBezTo>
                      <a:pt x="531091" y="715528"/>
                      <a:pt x="531662" y="714862"/>
                      <a:pt x="531852" y="714576"/>
                    </a:cubicBezTo>
                    <a:cubicBezTo>
                      <a:pt x="532614" y="713529"/>
                      <a:pt x="533280" y="712386"/>
                      <a:pt x="533946" y="711339"/>
                    </a:cubicBezTo>
                    <a:cubicBezTo>
                      <a:pt x="534517" y="710387"/>
                      <a:pt x="535088" y="709340"/>
                      <a:pt x="535564" y="708293"/>
                    </a:cubicBezTo>
                    <a:lnTo>
                      <a:pt x="535564" y="708102"/>
                    </a:lnTo>
                    <a:lnTo>
                      <a:pt x="535849" y="707817"/>
                    </a:lnTo>
                    <a:cubicBezTo>
                      <a:pt x="535849" y="707817"/>
                      <a:pt x="536040" y="707436"/>
                      <a:pt x="536135" y="707245"/>
                    </a:cubicBezTo>
                    <a:cubicBezTo>
                      <a:pt x="536706" y="706103"/>
                      <a:pt x="537181" y="704961"/>
                      <a:pt x="537562" y="703723"/>
                    </a:cubicBezTo>
                    <a:lnTo>
                      <a:pt x="537562" y="703342"/>
                    </a:lnTo>
                    <a:cubicBezTo>
                      <a:pt x="537562" y="703342"/>
                      <a:pt x="537943" y="702676"/>
                      <a:pt x="538038" y="702390"/>
                    </a:cubicBezTo>
                    <a:cubicBezTo>
                      <a:pt x="538228" y="701819"/>
                      <a:pt x="538323" y="701248"/>
                      <a:pt x="538514" y="700772"/>
                    </a:cubicBezTo>
                    <a:lnTo>
                      <a:pt x="538514" y="700772"/>
                    </a:lnTo>
                    <a:lnTo>
                      <a:pt x="538514" y="700391"/>
                    </a:lnTo>
                    <a:cubicBezTo>
                      <a:pt x="538799" y="699629"/>
                      <a:pt x="538989" y="698963"/>
                      <a:pt x="539085" y="698201"/>
                    </a:cubicBezTo>
                    <a:cubicBezTo>
                      <a:pt x="539085" y="697821"/>
                      <a:pt x="539085" y="697440"/>
                      <a:pt x="538894" y="697154"/>
                    </a:cubicBezTo>
                    <a:cubicBezTo>
                      <a:pt x="540512" y="694298"/>
                      <a:pt x="542510" y="691633"/>
                      <a:pt x="544889" y="688967"/>
                    </a:cubicBezTo>
                    <a:cubicBezTo>
                      <a:pt x="544699" y="689062"/>
                      <a:pt x="544414" y="689253"/>
                      <a:pt x="544223" y="689348"/>
                    </a:cubicBezTo>
                    <a:cubicBezTo>
                      <a:pt x="542035" y="690776"/>
                      <a:pt x="540607" y="692680"/>
                      <a:pt x="538609" y="694203"/>
                    </a:cubicBezTo>
                    <a:cubicBezTo>
                      <a:pt x="536991" y="695441"/>
                      <a:pt x="533946" y="693441"/>
                      <a:pt x="535849" y="691918"/>
                    </a:cubicBezTo>
                    <a:cubicBezTo>
                      <a:pt x="537181" y="690966"/>
                      <a:pt x="538133" y="689824"/>
                      <a:pt x="539275" y="688777"/>
                    </a:cubicBezTo>
                    <a:cubicBezTo>
                      <a:pt x="539275" y="688777"/>
                      <a:pt x="539275" y="688586"/>
                      <a:pt x="539465" y="688491"/>
                    </a:cubicBezTo>
                    <a:cubicBezTo>
                      <a:pt x="541939" y="686016"/>
                      <a:pt x="544318" y="682874"/>
                      <a:pt x="547173" y="680875"/>
                    </a:cubicBezTo>
                    <a:cubicBezTo>
                      <a:pt x="548886" y="679637"/>
                      <a:pt x="550409" y="678590"/>
                      <a:pt x="551836" y="677352"/>
                    </a:cubicBezTo>
                    <a:cubicBezTo>
                      <a:pt x="552026" y="677162"/>
                      <a:pt x="552312" y="676972"/>
                      <a:pt x="552502" y="676781"/>
                    </a:cubicBezTo>
                    <a:cubicBezTo>
                      <a:pt x="553549" y="675353"/>
                      <a:pt x="554691" y="674116"/>
                      <a:pt x="555833" y="672973"/>
                    </a:cubicBezTo>
                    <a:cubicBezTo>
                      <a:pt x="555833" y="672973"/>
                      <a:pt x="555928" y="672878"/>
                      <a:pt x="556023" y="672783"/>
                    </a:cubicBezTo>
                    <a:cubicBezTo>
                      <a:pt x="570488" y="658884"/>
                      <a:pt x="594754" y="659455"/>
                      <a:pt x="613786" y="650601"/>
                    </a:cubicBezTo>
                    <a:cubicBezTo>
                      <a:pt x="621303" y="647555"/>
                      <a:pt x="630344" y="652124"/>
                      <a:pt x="637957" y="650601"/>
                    </a:cubicBezTo>
                    <a:cubicBezTo>
                      <a:pt x="642524" y="650601"/>
                      <a:pt x="646997" y="650601"/>
                      <a:pt x="651564" y="653647"/>
                    </a:cubicBezTo>
                    <a:cubicBezTo>
                      <a:pt x="638052" y="661073"/>
                      <a:pt x="625490" y="669356"/>
                      <a:pt x="613120" y="677162"/>
                    </a:cubicBezTo>
                    <a:close/>
                    <a:moveTo>
                      <a:pt x="643761" y="572251"/>
                    </a:moveTo>
                    <a:cubicBezTo>
                      <a:pt x="642239" y="570728"/>
                      <a:pt x="648329" y="572251"/>
                      <a:pt x="649756" y="569205"/>
                    </a:cubicBezTo>
                    <a:lnTo>
                      <a:pt x="637671" y="569205"/>
                    </a:lnTo>
                    <a:cubicBezTo>
                      <a:pt x="636148" y="569205"/>
                      <a:pt x="636148" y="567681"/>
                      <a:pt x="636148" y="566158"/>
                    </a:cubicBezTo>
                    <a:cubicBezTo>
                      <a:pt x="628631" y="567681"/>
                      <a:pt x="619590" y="570728"/>
                      <a:pt x="611978" y="572156"/>
                    </a:cubicBezTo>
                    <a:cubicBezTo>
                      <a:pt x="601415" y="575202"/>
                      <a:pt x="592375" y="582723"/>
                      <a:pt x="580289" y="585769"/>
                    </a:cubicBezTo>
                    <a:cubicBezTo>
                      <a:pt x="563731" y="591767"/>
                      <a:pt x="550123" y="605381"/>
                      <a:pt x="532043" y="611378"/>
                    </a:cubicBezTo>
                    <a:cubicBezTo>
                      <a:pt x="530520" y="611378"/>
                      <a:pt x="530520" y="609855"/>
                      <a:pt x="530520" y="608332"/>
                    </a:cubicBezTo>
                    <a:cubicBezTo>
                      <a:pt x="532043" y="603762"/>
                      <a:pt x="538038" y="602334"/>
                      <a:pt x="541083" y="597765"/>
                    </a:cubicBezTo>
                    <a:cubicBezTo>
                      <a:pt x="541083" y="596242"/>
                      <a:pt x="541083" y="594718"/>
                      <a:pt x="539560" y="594718"/>
                    </a:cubicBezTo>
                    <a:cubicBezTo>
                      <a:pt x="551646" y="578153"/>
                      <a:pt x="568204" y="569109"/>
                      <a:pt x="583334" y="555496"/>
                    </a:cubicBezTo>
                    <a:lnTo>
                      <a:pt x="583334" y="550926"/>
                    </a:lnTo>
                    <a:cubicBezTo>
                      <a:pt x="587902" y="544928"/>
                      <a:pt x="595420" y="541882"/>
                      <a:pt x="598370" y="534361"/>
                    </a:cubicBezTo>
                    <a:cubicBezTo>
                      <a:pt x="599892" y="529792"/>
                      <a:pt x="605887" y="523794"/>
                      <a:pt x="613405" y="520747"/>
                    </a:cubicBezTo>
                    <a:cubicBezTo>
                      <a:pt x="611882" y="519224"/>
                      <a:pt x="608837" y="519224"/>
                      <a:pt x="608837" y="516178"/>
                    </a:cubicBezTo>
                    <a:cubicBezTo>
                      <a:pt x="602842" y="516178"/>
                      <a:pt x="596752" y="519224"/>
                      <a:pt x="590757" y="514655"/>
                    </a:cubicBezTo>
                    <a:cubicBezTo>
                      <a:pt x="593612" y="511799"/>
                      <a:pt x="596752" y="510275"/>
                      <a:pt x="600178" y="509323"/>
                    </a:cubicBezTo>
                    <a:cubicBezTo>
                      <a:pt x="598846" y="509038"/>
                      <a:pt x="597704" y="508371"/>
                      <a:pt x="596752" y="507134"/>
                    </a:cubicBezTo>
                    <a:cubicBezTo>
                      <a:pt x="595229" y="504087"/>
                      <a:pt x="599702" y="500755"/>
                      <a:pt x="604270" y="499613"/>
                    </a:cubicBezTo>
                    <a:cubicBezTo>
                      <a:pt x="610265" y="498090"/>
                      <a:pt x="617878" y="498090"/>
                      <a:pt x="622350" y="493615"/>
                    </a:cubicBezTo>
                    <a:cubicBezTo>
                      <a:pt x="611787" y="492092"/>
                      <a:pt x="599702" y="496662"/>
                      <a:pt x="589139" y="490569"/>
                    </a:cubicBezTo>
                    <a:cubicBezTo>
                      <a:pt x="596657" y="470957"/>
                      <a:pt x="608742" y="454393"/>
                      <a:pt x="626823" y="445348"/>
                    </a:cubicBezTo>
                    <a:cubicBezTo>
                      <a:pt x="628345" y="445348"/>
                      <a:pt x="631390" y="445348"/>
                      <a:pt x="631390" y="446872"/>
                    </a:cubicBezTo>
                    <a:cubicBezTo>
                      <a:pt x="631390" y="454393"/>
                      <a:pt x="626823" y="460485"/>
                      <a:pt x="619305" y="461913"/>
                    </a:cubicBezTo>
                    <a:cubicBezTo>
                      <a:pt x="631390" y="464960"/>
                      <a:pt x="643476" y="464960"/>
                      <a:pt x="655466" y="470957"/>
                    </a:cubicBezTo>
                    <a:cubicBezTo>
                      <a:pt x="653943" y="474004"/>
                      <a:pt x="650898" y="472481"/>
                      <a:pt x="649471" y="472481"/>
                    </a:cubicBezTo>
                    <a:cubicBezTo>
                      <a:pt x="656989" y="477050"/>
                      <a:pt x="666029" y="474004"/>
                      <a:pt x="673642" y="480001"/>
                    </a:cubicBezTo>
                    <a:cubicBezTo>
                      <a:pt x="669074" y="484571"/>
                      <a:pt x="664601" y="480001"/>
                      <a:pt x="660034" y="480001"/>
                    </a:cubicBezTo>
                    <a:cubicBezTo>
                      <a:pt x="706758" y="493615"/>
                      <a:pt x="756527" y="504183"/>
                      <a:pt x="795733" y="534266"/>
                    </a:cubicBezTo>
                    <a:cubicBezTo>
                      <a:pt x="762522" y="550831"/>
                      <a:pt x="727883" y="558447"/>
                      <a:pt x="691722" y="565968"/>
                    </a:cubicBezTo>
                    <a:cubicBezTo>
                      <a:pt x="687155" y="565968"/>
                      <a:pt x="684204" y="565968"/>
                      <a:pt x="679637" y="564445"/>
                    </a:cubicBezTo>
                    <a:cubicBezTo>
                      <a:pt x="679637" y="565968"/>
                      <a:pt x="679637" y="569014"/>
                      <a:pt x="678114" y="569014"/>
                    </a:cubicBezTo>
                    <a:cubicBezTo>
                      <a:pt x="672119" y="569014"/>
                      <a:pt x="667551" y="569014"/>
                      <a:pt x="663079" y="572061"/>
                    </a:cubicBezTo>
                    <a:cubicBezTo>
                      <a:pt x="657084" y="575107"/>
                      <a:pt x="647948" y="576630"/>
                      <a:pt x="643476" y="572061"/>
                    </a:cubicBezTo>
                    <a:close/>
                  </a:path>
                </a:pathLst>
              </a:custGeom>
              <a:solidFill>
                <a:srgbClr val="000091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2" name="Forme libre 41">
                <a:extLst>
                  <a:ext uri="{FF2B5EF4-FFF2-40B4-BE49-F238E27FC236}">
                    <a16:creationId xmlns:a16="http://schemas.microsoft.com/office/drawing/2014/main" id="{B7765A13-386F-4805-C5C5-CF667C9A2203}"/>
                  </a:ext>
                </a:extLst>
              </p:cNvPr>
              <p:cNvSpPr/>
              <p:nvPr/>
            </p:nvSpPr>
            <p:spPr>
              <a:xfrm>
                <a:off x="4740781" y="1165890"/>
                <a:ext cx="969152" cy="798352"/>
              </a:xfrm>
              <a:custGeom>
                <a:avLst/>
                <a:gdLst>
                  <a:gd name="connsiteX0" fmla="*/ 968962 w 969152"/>
                  <a:gd name="connsiteY0" fmla="*/ 0 h 798352"/>
                  <a:gd name="connsiteX1" fmla="*/ 110518 w 969152"/>
                  <a:gd name="connsiteY1" fmla="*/ 0 h 798352"/>
                  <a:gd name="connsiteX2" fmla="*/ 118702 w 969152"/>
                  <a:gd name="connsiteY2" fmla="*/ 3808 h 798352"/>
                  <a:gd name="connsiteX3" fmla="*/ 140399 w 969152"/>
                  <a:gd name="connsiteY3" fmla="*/ 15327 h 798352"/>
                  <a:gd name="connsiteX4" fmla="*/ 169137 w 969152"/>
                  <a:gd name="connsiteY4" fmla="*/ 39508 h 798352"/>
                  <a:gd name="connsiteX5" fmla="*/ 173705 w 969152"/>
                  <a:gd name="connsiteY5" fmla="*/ 59120 h 798352"/>
                  <a:gd name="connsiteX6" fmla="*/ 161620 w 969152"/>
                  <a:gd name="connsiteY6" fmla="*/ 81777 h 798352"/>
                  <a:gd name="connsiteX7" fmla="*/ 129931 w 969152"/>
                  <a:gd name="connsiteY7" fmla="*/ 84824 h 798352"/>
                  <a:gd name="connsiteX8" fmla="*/ 111851 w 969152"/>
                  <a:gd name="connsiteY8" fmla="*/ 81777 h 798352"/>
                  <a:gd name="connsiteX9" fmla="*/ 170660 w 969152"/>
                  <a:gd name="connsiteY9" fmla="*/ 122523 h 798352"/>
                  <a:gd name="connsiteX10" fmla="*/ 184268 w 969152"/>
                  <a:gd name="connsiteY10" fmla="*/ 127093 h 798352"/>
                  <a:gd name="connsiteX11" fmla="*/ 185790 w 969152"/>
                  <a:gd name="connsiteY11" fmla="*/ 131662 h 798352"/>
                  <a:gd name="connsiteX12" fmla="*/ 181223 w 969152"/>
                  <a:gd name="connsiteY12" fmla="*/ 140707 h 798352"/>
                  <a:gd name="connsiteX13" fmla="*/ 185790 w 969152"/>
                  <a:gd name="connsiteY13" fmla="*/ 140707 h 798352"/>
                  <a:gd name="connsiteX14" fmla="*/ 202348 w 969152"/>
                  <a:gd name="connsiteY14" fmla="*/ 127093 h 798352"/>
                  <a:gd name="connsiteX15" fmla="*/ 208343 w 969152"/>
                  <a:gd name="connsiteY15" fmla="*/ 149751 h 798352"/>
                  <a:gd name="connsiteX16" fmla="*/ 190263 w 969152"/>
                  <a:gd name="connsiteY16" fmla="*/ 164792 h 798352"/>
                  <a:gd name="connsiteX17" fmla="*/ 190263 w 969152"/>
                  <a:gd name="connsiteY17" fmla="*/ 175360 h 798352"/>
                  <a:gd name="connsiteX18" fmla="*/ 197781 w 969152"/>
                  <a:gd name="connsiteY18" fmla="*/ 193448 h 798352"/>
                  <a:gd name="connsiteX19" fmla="*/ 208343 w 969152"/>
                  <a:gd name="connsiteY19" fmla="*/ 226673 h 798352"/>
                  <a:gd name="connsiteX20" fmla="*/ 218906 w 969152"/>
                  <a:gd name="connsiteY20" fmla="*/ 294551 h 798352"/>
                  <a:gd name="connsiteX21" fmla="*/ 217384 w 969152"/>
                  <a:gd name="connsiteY21" fmla="*/ 329204 h 798352"/>
                  <a:gd name="connsiteX22" fmla="*/ 233942 w 969152"/>
                  <a:gd name="connsiteY22" fmla="*/ 360906 h 798352"/>
                  <a:gd name="connsiteX23" fmla="*/ 250500 w 969152"/>
                  <a:gd name="connsiteY23" fmla="*/ 385087 h 798352"/>
                  <a:gd name="connsiteX24" fmla="*/ 268580 w 969152"/>
                  <a:gd name="connsiteY24" fmla="*/ 433353 h 798352"/>
                  <a:gd name="connsiteX25" fmla="*/ 236892 w 969152"/>
                  <a:gd name="connsiteY25" fmla="*/ 448395 h 798352"/>
                  <a:gd name="connsiteX26" fmla="*/ 239937 w 969152"/>
                  <a:gd name="connsiteY26" fmla="*/ 475527 h 798352"/>
                  <a:gd name="connsiteX27" fmla="*/ 220334 w 969152"/>
                  <a:gd name="connsiteY27" fmla="*/ 502659 h 798352"/>
                  <a:gd name="connsiteX28" fmla="*/ 230897 w 969152"/>
                  <a:gd name="connsiteY28" fmla="*/ 508657 h 798352"/>
                  <a:gd name="connsiteX29" fmla="*/ 235464 w 969152"/>
                  <a:gd name="connsiteY29" fmla="*/ 528268 h 798352"/>
                  <a:gd name="connsiteX30" fmla="*/ 220429 w 969152"/>
                  <a:gd name="connsiteY30" fmla="*/ 555400 h 798352"/>
                  <a:gd name="connsiteX31" fmla="*/ 218906 w 969152"/>
                  <a:gd name="connsiteY31" fmla="*/ 588625 h 798352"/>
                  <a:gd name="connsiteX32" fmla="*/ 191786 w 969152"/>
                  <a:gd name="connsiteY32" fmla="*/ 611283 h 798352"/>
                  <a:gd name="connsiteX33" fmla="*/ 163142 w 969152"/>
                  <a:gd name="connsiteY33" fmla="*/ 612806 h 798352"/>
                  <a:gd name="connsiteX34" fmla="*/ 154102 w 969152"/>
                  <a:gd name="connsiteY34" fmla="*/ 609760 h 798352"/>
                  <a:gd name="connsiteX35" fmla="*/ 77212 w 969152"/>
                  <a:gd name="connsiteY35" fmla="*/ 599193 h 798352"/>
                  <a:gd name="connsiteX36" fmla="*/ 56087 w 969152"/>
                  <a:gd name="connsiteY36" fmla="*/ 605190 h 798352"/>
                  <a:gd name="connsiteX37" fmla="*/ 37816 w 969152"/>
                  <a:gd name="connsiteY37" fmla="*/ 621375 h 798352"/>
                  <a:gd name="connsiteX38" fmla="*/ 37625 w 969152"/>
                  <a:gd name="connsiteY38" fmla="*/ 621565 h 798352"/>
                  <a:gd name="connsiteX39" fmla="*/ 34295 w 969152"/>
                  <a:gd name="connsiteY39" fmla="*/ 625182 h 798352"/>
                  <a:gd name="connsiteX40" fmla="*/ 32392 w 969152"/>
                  <a:gd name="connsiteY40" fmla="*/ 627467 h 798352"/>
                  <a:gd name="connsiteX41" fmla="*/ 31155 w 969152"/>
                  <a:gd name="connsiteY41" fmla="*/ 628991 h 798352"/>
                  <a:gd name="connsiteX42" fmla="*/ 19259 w 969152"/>
                  <a:gd name="connsiteY42" fmla="*/ 646412 h 798352"/>
                  <a:gd name="connsiteX43" fmla="*/ 18593 w 969152"/>
                  <a:gd name="connsiteY43" fmla="*/ 647555 h 798352"/>
                  <a:gd name="connsiteX44" fmla="*/ 17451 w 969152"/>
                  <a:gd name="connsiteY44" fmla="*/ 649649 h 798352"/>
                  <a:gd name="connsiteX45" fmla="*/ 6032 w 969152"/>
                  <a:gd name="connsiteY45" fmla="*/ 677352 h 798352"/>
                  <a:gd name="connsiteX46" fmla="*/ 7460 w 969152"/>
                  <a:gd name="connsiteY46" fmla="*/ 748753 h 798352"/>
                  <a:gd name="connsiteX47" fmla="*/ 90535 w 969152"/>
                  <a:gd name="connsiteY47" fmla="*/ 780360 h 798352"/>
                  <a:gd name="connsiteX48" fmla="*/ 126125 w 969152"/>
                  <a:gd name="connsiteY48" fmla="*/ 798352 h 798352"/>
                  <a:gd name="connsiteX49" fmla="*/ 969152 w 969152"/>
                  <a:gd name="connsiteY49" fmla="*/ 798352 h 798352"/>
                  <a:gd name="connsiteX50" fmla="*/ 969152 w 969152"/>
                  <a:gd name="connsiteY50" fmla="*/ 0 h 798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969152" h="798352">
                    <a:moveTo>
                      <a:pt x="968962" y="0"/>
                    </a:moveTo>
                    <a:lnTo>
                      <a:pt x="110518" y="0"/>
                    </a:lnTo>
                    <a:cubicBezTo>
                      <a:pt x="110518" y="0"/>
                      <a:pt x="112136" y="286"/>
                      <a:pt x="118702" y="3808"/>
                    </a:cubicBezTo>
                    <a:cubicBezTo>
                      <a:pt x="125649" y="7521"/>
                      <a:pt x="134689" y="12376"/>
                      <a:pt x="140399" y="15327"/>
                    </a:cubicBezTo>
                    <a:cubicBezTo>
                      <a:pt x="151437" y="21135"/>
                      <a:pt x="162191" y="28370"/>
                      <a:pt x="169137" y="39508"/>
                    </a:cubicBezTo>
                    <a:cubicBezTo>
                      <a:pt x="172182" y="44078"/>
                      <a:pt x="176655" y="53122"/>
                      <a:pt x="173705" y="59120"/>
                    </a:cubicBezTo>
                    <a:cubicBezTo>
                      <a:pt x="170660" y="66640"/>
                      <a:pt x="169137" y="78731"/>
                      <a:pt x="161620" y="81777"/>
                    </a:cubicBezTo>
                    <a:cubicBezTo>
                      <a:pt x="152579" y="86347"/>
                      <a:pt x="140494" y="86347"/>
                      <a:pt x="129931" y="84824"/>
                    </a:cubicBezTo>
                    <a:cubicBezTo>
                      <a:pt x="123936" y="84824"/>
                      <a:pt x="117846" y="83301"/>
                      <a:pt x="111851" y="81777"/>
                    </a:cubicBezTo>
                    <a:cubicBezTo>
                      <a:pt x="134499" y="90821"/>
                      <a:pt x="155625" y="101389"/>
                      <a:pt x="170660" y="122523"/>
                    </a:cubicBezTo>
                    <a:cubicBezTo>
                      <a:pt x="172182" y="125570"/>
                      <a:pt x="178178" y="127093"/>
                      <a:pt x="184268" y="127093"/>
                    </a:cubicBezTo>
                    <a:cubicBezTo>
                      <a:pt x="185790" y="127093"/>
                      <a:pt x="185790" y="130139"/>
                      <a:pt x="185790" y="131662"/>
                    </a:cubicBezTo>
                    <a:cubicBezTo>
                      <a:pt x="182745" y="134709"/>
                      <a:pt x="179795" y="136232"/>
                      <a:pt x="181223" y="140707"/>
                    </a:cubicBezTo>
                    <a:lnTo>
                      <a:pt x="185790" y="140707"/>
                    </a:lnTo>
                    <a:cubicBezTo>
                      <a:pt x="193308" y="137660"/>
                      <a:pt x="191786" y="122618"/>
                      <a:pt x="202348" y="127093"/>
                    </a:cubicBezTo>
                    <a:cubicBezTo>
                      <a:pt x="209866" y="131662"/>
                      <a:pt x="212911" y="142135"/>
                      <a:pt x="208343" y="149751"/>
                    </a:cubicBezTo>
                    <a:cubicBezTo>
                      <a:pt x="202348" y="155748"/>
                      <a:pt x="196258" y="160318"/>
                      <a:pt x="190263" y="164792"/>
                    </a:cubicBezTo>
                    <a:cubicBezTo>
                      <a:pt x="188740" y="167839"/>
                      <a:pt x="188740" y="172313"/>
                      <a:pt x="190263" y="175360"/>
                    </a:cubicBezTo>
                    <a:cubicBezTo>
                      <a:pt x="194831" y="181357"/>
                      <a:pt x="196258" y="187450"/>
                      <a:pt x="197781" y="193448"/>
                    </a:cubicBezTo>
                    <a:cubicBezTo>
                      <a:pt x="202348" y="204015"/>
                      <a:pt x="203776" y="216105"/>
                      <a:pt x="208343" y="226673"/>
                    </a:cubicBezTo>
                    <a:cubicBezTo>
                      <a:pt x="214339" y="249330"/>
                      <a:pt x="220429" y="271893"/>
                      <a:pt x="218906" y="294551"/>
                    </a:cubicBezTo>
                    <a:cubicBezTo>
                      <a:pt x="218906" y="306641"/>
                      <a:pt x="212911" y="317208"/>
                      <a:pt x="217384" y="329204"/>
                    </a:cubicBezTo>
                    <a:cubicBezTo>
                      <a:pt x="220429" y="341294"/>
                      <a:pt x="227947" y="350338"/>
                      <a:pt x="233942" y="360906"/>
                    </a:cubicBezTo>
                    <a:cubicBezTo>
                      <a:pt x="239937" y="369950"/>
                      <a:pt x="246027" y="375947"/>
                      <a:pt x="250500" y="385087"/>
                    </a:cubicBezTo>
                    <a:cubicBezTo>
                      <a:pt x="259540" y="400128"/>
                      <a:pt x="276098" y="415265"/>
                      <a:pt x="268580" y="433353"/>
                    </a:cubicBezTo>
                    <a:cubicBezTo>
                      <a:pt x="264012" y="443921"/>
                      <a:pt x="247454" y="442397"/>
                      <a:pt x="236892" y="448395"/>
                    </a:cubicBezTo>
                    <a:cubicBezTo>
                      <a:pt x="227851" y="455916"/>
                      <a:pt x="235369" y="468006"/>
                      <a:pt x="239937" y="475527"/>
                    </a:cubicBezTo>
                    <a:cubicBezTo>
                      <a:pt x="247454" y="489141"/>
                      <a:pt x="230897" y="498185"/>
                      <a:pt x="220334" y="502659"/>
                    </a:cubicBezTo>
                    <a:cubicBezTo>
                      <a:pt x="223379" y="507229"/>
                      <a:pt x="229374" y="505706"/>
                      <a:pt x="230897" y="508657"/>
                    </a:cubicBezTo>
                    <a:cubicBezTo>
                      <a:pt x="232419" y="516178"/>
                      <a:pt x="239937" y="520747"/>
                      <a:pt x="235464" y="528268"/>
                    </a:cubicBezTo>
                    <a:cubicBezTo>
                      <a:pt x="229469" y="537312"/>
                      <a:pt x="211293" y="541882"/>
                      <a:pt x="220429" y="555400"/>
                    </a:cubicBezTo>
                    <a:cubicBezTo>
                      <a:pt x="226424" y="565968"/>
                      <a:pt x="222522" y="577677"/>
                      <a:pt x="218906" y="588625"/>
                    </a:cubicBezTo>
                    <a:cubicBezTo>
                      <a:pt x="214339" y="602239"/>
                      <a:pt x="202348" y="608237"/>
                      <a:pt x="191786" y="611283"/>
                    </a:cubicBezTo>
                    <a:cubicBezTo>
                      <a:pt x="182745" y="614330"/>
                      <a:pt x="172182" y="614330"/>
                      <a:pt x="163142" y="612806"/>
                    </a:cubicBezTo>
                    <a:cubicBezTo>
                      <a:pt x="160097" y="611283"/>
                      <a:pt x="157147" y="609760"/>
                      <a:pt x="154102" y="609760"/>
                    </a:cubicBezTo>
                    <a:cubicBezTo>
                      <a:pt x="128504" y="606714"/>
                      <a:pt x="102810" y="599193"/>
                      <a:pt x="77212" y="599193"/>
                    </a:cubicBezTo>
                    <a:cubicBezTo>
                      <a:pt x="69695" y="600716"/>
                      <a:pt x="62177" y="602239"/>
                      <a:pt x="56087" y="605190"/>
                    </a:cubicBezTo>
                    <a:cubicBezTo>
                      <a:pt x="49235" y="610236"/>
                      <a:pt x="43240" y="615662"/>
                      <a:pt x="37816" y="621375"/>
                    </a:cubicBezTo>
                    <a:lnTo>
                      <a:pt x="37625" y="621565"/>
                    </a:lnTo>
                    <a:cubicBezTo>
                      <a:pt x="36484" y="622802"/>
                      <a:pt x="35437" y="623945"/>
                      <a:pt x="34295" y="625182"/>
                    </a:cubicBezTo>
                    <a:cubicBezTo>
                      <a:pt x="33629" y="625944"/>
                      <a:pt x="32963" y="626706"/>
                      <a:pt x="32392" y="627467"/>
                    </a:cubicBezTo>
                    <a:cubicBezTo>
                      <a:pt x="31916" y="627943"/>
                      <a:pt x="31535" y="628515"/>
                      <a:pt x="31155" y="628991"/>
                    </a:cubicBezTo>
                    <a:cubicBezTo>
                      <a:pt x="26777" y="634512"/>
                      <a:pt x="22780" y="640319"/>
                      <a:pt x="19259" y="646412"/>
                    </a:cubicBezTo>
                    <a:cubicBezTo>
                      <a:pt x="19069" y="646793"/>
                      <a:pt x="18784" y="647174"/>
                      <a:pt x="18593" y="647555"/>
                    </a:cubicBezTo>
                    <a:cubicBezTo>
                      <a:pt x="18213" y="648221"/>
                      <a:pt x="17832" y="648983"/>
                      <a:pt x="17451" y="649649"/>
                    </a:cubicBezTo>
                    <a:cubicBezTo>
                      <a:pt x="12503" y="658788"/>
                      <a:pt x="8792" y="668213"/>
                      <a:pt x="6032" y="677352"/>
                    </a:cubicBezTo>
                    <a:cubicBezTo>
                      <a:pt x="-4245" y="711910"/>
                      <a:pt x="227" y="741518"/>
                      <a:pt x="7460" y="748753"/>
                    </a:cubicBezTo>
                    <a:cubicBezTo>
                      <a:pt x="9458" y="750752"/>
                      <a:pt x="57229" y="765508"/>
                      <a:pt x="90535" y="780360"/>
                    </a:cubicBezTo>
                    <a:cubicBezTo>
                      <a:pt x="106141" y="787309"/>
                      <a:pt x="117085" y="792640"/>
                      <a:pt x="126125" y="798352"/>
                    </a:cubicBezTo>
                    <a:lnTo>
                      <a:pt x="969152" y="798352"/>
                    </a:lnTo>
                    <a:lnTo>
                      <a:pt x="969152" y="0"/>
                    </a:lnTo>
                    <a:close/>
                  </a:path>
                </a:pathLst>
              </a:custGeom>
              <a:solidFill>
                <a:srgbClr val="E1000F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3" name="Forme libre 42">
                <a:extLst>
                  <a:ext uri="{FF2B5EF4-FFF2-40B4-BE49-F238E27FC236}">
                    <a16:creationId xmlns:a16="http://schemas.microsoft.com/office/drawing/2014/main" id="{2B80E9CB-C926-39DA-7673-EC724F78282D}"/>
                  </a:ext>
                </a:extLst>
              </p:cNvPr>
              <p:cNvSpPr/>
              <p:nvPr/>
            </p:nvSpPr>
            <p:spPr>
              <a:xfrm>
                <a:off x="4843401" y="1442287"/>
                <a:ext cx="98666" cy="86603"/>
              </a:xfrm>
              <a:custGeom>
                <a:avLst/>
                <a:gdLst>
                  <a:gd name="connsiteX0" fmla="*/ 58904 w 98666"/>
                  <a:gd name="connsiteY0" fmla="*/ 14917 h 86603"/>
                  <a:gd name="connsiteX1" fmla="*/ 73940 w 98666"/>
                  <a:gd name="connsiteY1" fmla="*/ 19487 h 86603"/>
                  <a:gd name="connsiteX2" fmla="*/ 43774 w 98666"/>
                  <a:gd name="connsiteY2" fmla="*/ 46619 h 86603"/>
                  <a:gd name="connsiteX3" fmla="*/ 39206 w 98666"/>
                  <a:gd name="connsiteY3" fmla="*/ 46619 h 86603"/>
                  <a:gd name="connsiteX4" fmla="*/ 31688 w 98666"/>
                  <a:gd name="connsiteY4" fmla="*/ 57186 h 86603"/>
                  <a:gd name="connsiteX5" fmla="*/ 18081 w 98666"/>
                  <a:gd name="connsiteY5" fmla="*/ 58710 h 86603"/>
                  <a:gd name="connsiteX6" fmla="*/ 40729 w 98666"/>
                  <a:gd name="connsiteY6" fmla="*/ 67754 h 86603"/>
                  <a:gd name="connsiteX7" fmla="*/ 45297 w 98666"/>
                  <a:gd name="connsiteY7" fmla="*/ 73751 h 86603"/>
                  <a:gd name="connsiteX8" fmla="*/ 48342 w 98666"/>
                  <a:gd name="connsiteY8" fmla="*/ 72228 h 86603"/>
                  <a:gd name="connsiteX9" fmla="*/ 51387 w 98666"/>
                  <a:gd name="connsiteY9" fmla="*/ 73751 h 86603"/>
                  <a:gd name="connsiteX10" fmla="*/ 51387 w 98666"/>
                  <a:gd name="connsiteY10" fmla="*/ 79749 h 86603"/>
                  <a:gd name="connsiteX11" fmla="*/ 33306 w 98666"/>
                  <a:gd name="connsiteY11" fmla="*/ 84318 h 86603"/>
                  <a:gd name="connsiteX12" fmla="*/ 67945 w 98666"/>
                  <a:gd name="connsiteY12" fmla="*/ 84318 h 86603"/>
                  <a:gd name="connsiteX13" fmla="*/ 73940 w 98666"/>
                  <a:gd name="connsiteY13" fmla="*/ 58710 h 86603"/>
                  <a:gd name="connsiteX14" fmla="*/ 70895 w 98666"/>
                  <a:gd name="connsiteY14" fmla="*/ 54140 h 86603"/>
                  <a:gd name="connsiteX15" fmla="*/ 79935 w 98666"/>
                  <a:gd name="connsiteY15" fmla="*/ 45096 h 86603"/>
                  <a:gd name="connsiteX16" fmla="*/ 88975 w 98666"/>
                  <a:gd name="connsiteY16" fmla="*/ 40526 h 86603"/>
                  <a:gd name="connsiteX17" fmla="*/ 84408 w 98666"/>
                  <a:gd name="connsiteY17" fmla="*/ 33005 h 86603"/>
                  <a:gd name="connsiteX18" fmla="*/ 98015 w 98666"/>
                  <a:gd name="connsiteY18" fmla="*/ 8824 h 86603"/>
                  <a:gd name="connsiteX19" fmla="*/ 76890 w 98666"/>
                  <a:gd name="connsiteY19" fmla="*/ 1303 h 86603"/>
                  <a:gd name="connsiteX20" fmla="*/ 51292 w 98666"/>
                  <a:gd name="connsiteY20" fmla="*/ 2827 h 86603"/>
                  <a:gd name="connsiteX21" fmla="*/ 28643 w 98666"/>
                  <a:gd name="connsiteY21" fmla="*/ 8824 h 86603"/>
                  <a:gd name="connsiteX22" fmla="*/ 0 w 98666"/>
                  <a:gd name="connsiteY22" fmla="*/ 23866 h 86603"/>
                  <a:gd name="connsiteX23" fmla="*/ 33211 w 98666"/>
                  <a:gd name="connsiteY23" fmla="*/ 14822 h 86603"/>
                  <a:gd name="connsiteX24" fmla="*/ 58809 w 98666"/>
                  <a:gd name="connsiteY24" fmla="*/ 14822 h 86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98666" h="86603">
                    <a:moveTo>
                      <a:pt x="58904" y="14917"/>
                    </a:moveTo>
                    <a:cubicBezTo>
                      <a:pt x="64900" y="16440"/>
                      <a:pt x="73940" y="16440"/>
                      <a:pt x="73940" y="19487"/>
                    </a:cubicBezTo>
                    <a:cubicBezTo>
                      <a:pt x="70895" y="31577"/>
                      <a:pt x="52814" y="34529"/>
                      <a:pt x="43774" y="46619"/>
                    </a:cubicBezTo>
                    <a:lnTo>
                      <a:pt x="39206" y="46619"/>
                    </a:lnTo>
                    <a:cubicBezTo>
                      <a:pt x="34638" y="49665"/>
                      <a:pt x="36161" y="57186"/>
                      <a:pt x="31688" y="57186"/>
                    </a:cubicBezTo>
                    <a:cubicBezTo>
                      <a:pt x="27121" y="55663"/>
                      <a:pt x="22648" y="57186"/>
                      <a:pt x="18081" y="58710"/>
                    </a:cubicBezTo>
                    <a:cubicBezTo>
                      <a:pt x="24076" y="64707"/>
                      <a:pt x="31688" y="69277"/>
                      <a:pt x="40729" y="67754"/>
                    </a:cubicBezTo>
                    <a:cubicBezTo>
                      <a:pt x="42251" y="67754"/>
                      <a:pt x="45297" y="70800"/>
                      <a:pt x="45297" y="73751"/>
                    </a:cubicBezTo>
                    <a:cubicBezTo>
                      <a:pt x="45297" y="73751"/>
                      <a:pt x="46819" y="73751"/>
                      <a:pt x="48342" y="72228"/>
                    </a:cubicBezTo>
                    <a:cubicBezTo>
                      <a:pt x="49864" y="72228"/>
                      <a:pt x="51387" y="72228"/>
                      <a:pt x="51387" y="73751"/>
                    </a:cubicBezTo>
                    <a:lnTo>
                      <a:pt x="51387" y="79749"/>
                    </a:lnTo>
                    <a:cubicBezTo>
                      <a:pt x="46819" y="85746"/>
                      <a:pt x="39301" y="82795"/>
                      <a:pt x="33306" y="84318"/>
                    </a:cubicBezTo>
                    <a:cubicBezTo>
                      <a:pt x="45392" y="87365"/>
                      <a:pt x="57477" y="87365"/>
                      <a:pt x="67945" y="84318"/>
                    </a:cubicBezTo>
                    <a:cubicBezTo>
                      <a:pt x="76985" y="81272"/>
                      <a:pt x="67945" y="66230"/>
                      <a:pt x="73940" y="58710"/>
                    </a:cubicBezTo>
                    <a:cubicBezTo>
                      <a:pt x="70895" y="58710"/>
                      <a:pt x="73940" y="54140"/>
                      <a:pt x="70895" y="54140"/>
                    </a:cubicBezTo>
                    <a:cubicBezTo>
                      <a:pt x="73940" y="51093"/>
                      <a:pt x="76890" y="46619"/>
                      <a:pt x="79935" y="45096"/>
                    </a:cubicBezTo>
                    <a:cubicBezTo>
                      <a:pt x="82980" y="45096"/>
                      <a:pt x="87453" y="43573"/>
                      <a:pt x="88975" y="40526"/>
                    </a:cubicBezTo>
                    <a:cubicBezTo>
                      <a:pt x="88975" y="37480"/>
                      <a:pt x="82980" y="36052"/>
                      <a:pt x="84408" y="33005"/>
                    </a:cubicBezTo>
                    <a:cubicBezTo>
                      <a:pt x="93448" y="27008"/>
                      <a:pt x="100965" y="17964"/>
                      <a:pt x="98015" y="8824"/>
                    </a:cubicBezTo>
                    <a:cubicBezTo>
                      <a:pt x="96493" y="4255"/>
                      <a:pt x="84408" y="4255"/>
                      <a:pt x="76890" y="1303"/>
                    </a:cubicBezTo>
                    <a:cubicBezTo>
                      <a:pt x="69372" y="-1743"/>
                      <a:pt x="60332" y="1303"/>
                      <a:pt x="51292" y="2827"/>
                    </a:cubicBezTo>
                    <a:cubicBezTo>
                      <a:pt x="43774" y="2827"/>
                      <a:pt x="36161" y="7396"/>
                      <a:pt x="28643" y="8824"/>
                    </a:cubicBezTo>
                    <a:cubicBezTo>
                      <a:pt x="18081" y="11871"/>
                      <a:pt x="9040" y="17868"/>
                      <a:pt x="0" y="23866"/>
                    </a:cubicBezTo>
                    <a:cubicBezTo>
                      <a:pt x="10563" y="19296"/>
                      <a:pt x="21126" y="17868"/>
                      <a:pt x="33211" y="14822"/>
                    </a:cubicBezTo>
                    <a:cubicBezTo>
                      <a:pt x="42251" y="14822"/>
                      <a:pt x="49959" y="12632"/>
                      <a:pt x="58809" y="14822"/>
                    </a:cubicBezTo>
                    <a:close/>
                  </a:path>
                </a:pathLst>
              </a:custGeom>
              <a:solidFill>
                <a:srgbClr val="9D9D9C"/>
              </a:solidFill>
              <a:ln w="95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grpSp>
        <p:nvGrpSpPr>
          <p:cNvPr id="66" name="Graphique 2">
            <a:extLst>
              <a:ext uri="{FF2B5EF4-FFF2-40B4-BE49-F238E27FC236}">
                <a16:creationId xmlns:a16="http://schemas.microsoft.com/office/drawing/2014/main" id="{8ADA7EEC-5B34-893A-ACAA-59346B3C7507}"/>
              </a:ext>
            </a:extLst>
          </p:cNvPr>
          <p:cNvGrpSpPr/>
          <p:nvPr/>
        </p:nvGrpSpPr>
        <p:grpSpPr>
          <a:xfrm>
            <a:off x="5674234" y="5867521"/>
            <a:ext cx="853566" cy="495148"/>
            <a:chOff x="5829557" y="3275447"/>
            <a:chExt cx="542919" cy="314943"/>
          </a:xfrm>
        </p:grpSpPr>
        <p:sp>
          <p:nvSpPr>
            <p:cNvPr id="67" name="Forme libre 66">
              <a:extLst>
                <a:ext uri="{FF2B5EF4-FFF2-40B4-BE49-F238E27FC236}">
                  <a16:creationId xmlns:a16="http://schemas.microsoft.com/office/drawing/2014/main" id="{E171116A-D079-20FB-4EEA-2DBF00D604E1}"/>
                </a:ext>
              </a:extLst>
            </p:cNvPr>
            <p:cNvSpPr/>
            <p:nvPr/>
          </p:nvSpPr>
          <p:spPr>
            <a:xfrm>
              <a:off x="5829557" y="3319171"/>
              <a:ext cx="43422" cy="201148"/>
            </a:xfrm>
            <a:custGeom>
              <a:avLst/>
              <a:gdLst>
                <a:gd name="connsiteX0" fmla="*/ 0 w 43422"/>
                <a:gd name="connsiteY0" fmla="*/ 0 h 201148"/>
                <a:gd name="connsiteX1" fmla="*/ 43422 w 43422"/>
                <a:gd name="connsiteY1" fmla="*/ 0 h 201148"/>
                <a:gd name="connsiteX2" fmla="*/ 43422 w 43422"/>
                <a:gd name="connsiteY2" fmla="*/ 201148 h 201148"/>
                <a:gd name="connsiteX3" fmla="*/ 0 w 43422"/>
                <a:gd name="connsiteY3" fmla="*/ 201148 h 201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422" h="201148">
                  <a:moveTo>
                    <a:pt x="0" y="0"/>
                  </a:moveTo>
                  <a:lnTo>
                    <a:pt x="43422" y="0"/>
                  </a:lnTo>
                  <a:lnTo>
                    <a:pt x="43422" y="201148"/>
                  </a:lnTo>
                  <a:lnTo>
                    <a:pt x="0" y="201148"/>
                  </a:lnTo>
                  <a:close/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8" name="Forme libre 67">
              <a:extLst>
                <a:ext uri="{FF2B5EF4-FFF2-40B4-BE49-F238E27FC236}">
                  <a16:creationId xmlns:a16="http://schemas.microsoft.com/office/drawing/2014/main" id="{FF7010C6-B56C-F91F-7972-ECB1E5A89E52}"/>
                </a:ext>
              </a:extLst>
            </p:cNvPr>
            <p:cNvSpPr/>
            <p:nvPr/>
          </p:nvSpPr>
          <p:spPr>
            <a:xfrm>
              <a:off x="5829557" y="3275447"/>
              <a:ext cx="43422" cy="26253"/>
            </a:xfrm>
            <a:custGeom>
              <a:avLst/>
              <a:gdLst>
                <a:gd name="connsiteX0" fmla="*/ 0 w 43422"/>
                <a:gd name="connsiteY0" fmla="*/ 0 h 26253"/>
                <a:gd name="connsiteX1" fmla="*/ 43422 w 43422"/>
                <a:gd name="connsiteY1" fmla="*/ 0 h 26253"/>
                <a:gd name="connsiteX2" fmla="*/ 43422 w 43422"/>
                <a:gd name="connsiteY2" fmla="*/ 26253 h 26253"/>
                <a:gd name="connsiteX3" fmla="*/ 0 w 43422"/>
                <a:gd name="connsiteY3" fmla="*/ 26253 h 26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422" h="26253">
                  <a:moveTo>
                    <a:pt x="0" y="0"/>
                  </a:moveTo>
                  <a:lnTo>
                    <a:pt x="43422" y="0"/>
                  </a:lnTo>
                  <a:lnTo>
                    <a:pt x="43422" y="26253"/>
                  </a:lnTo>
                  <a:lnTo>
                    <a:pt x="0" y="26253"/>
                  </a:lnTo>
                  <a:close/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9" name="Forme libre 68">
              <a:extLst>
                <a:ext uri="{FF2B5EF4-FFF2-40B4-BE49-F238E27FC236}">
                  <a16:creationId xmlns:a16="http://schemas.microsoft.com/office/drawing/2014/main" id="{28D87A91-4326-3B2E-2D73-22133DE09EAA}"/>
                </a:ext>
              </a:extLst>
            </p:cNvPr>
            <p:cNvSpPr/>
            <p:nvPr/>
          </p:nvSpPr>
          <p:spPr>
            <a:xfrm>
              <a:off x="6329054" y="3319171"/>
              <a:ext cx="43422" cy="201148"/>
            </a:xfrm>
            <a:custGeom>
              <a:avLst/>
              <a:gdLst>
                <a:gd name="connsiteX0" fmla="*/ 0 w 43422"/>
                <a:gd name="connsiteY0" fmla="*/ 0 h 201148"/>
                <a:gd name="connsiteX1" fmla="*/ 43422 w 43422"/>
                <a:gd name="connsiteY1" fmla="*/ 0 h 201148"/>
                <a:gd name="connsiteX2" fmla="*/ 43422 w 43422"/>
                <a:gd name="connsiteY2" fmla="*/ 201148 h 201148"/>
                <a:gd name="connsiteX3" fmla="*/ 0 w 43422"/>
                <a:gd name="connsiteY3" fmla="*/ 201148 h 201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422" h="201148">
                  <a:moveTo>
                    <a:pt x="0" y="0"/>
                  </a:moveTo>
                  <a:lnTo>
                    <a:pt x="43422" y="0"/>
                  </a:lnTo>
                  <a:lnTo>
                    <a:pt x="43422" y="201148"/>
                  </a:lnTo>
                  <a:lnTo>
                    <a:pt x="0" y="201148"/>
                  </a:lnTo>
                  <a:close/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0" name="Forme libre 69">
              <a:extLst>
                <a:ext uri="{FF2B5EF4-FFF2-40B4-BE49-F238E27FC236}">
                  <a16:creationId xmlns:a16="http://schemas.microsoft.com/office/drawing/2014/main" id="{CE67E7FF-192C-C6E7-DCE3-D0F5FB8FE3C5}"/>
                </a:ext>
              </a:extLst>
            </p:cNvPr>
            <p:cNvSpPr/>
            <p:nvPr/>
          </p:nvSpPr>
          <p:spPr>
            <a:xfrm>
              <a:off x="6329054" y="3275447"/>
              <a:ext cx="43422" cy="26253"/>
            </a:xfrm>
            <a:custGeom>
              <a:avLst/>
              <a:gdLst>
                <a:gd name="connsiteX0" fmla="*/ 0 w 43422"/>
                <a:gd name="connsiteY0" fmla="*/ 0 h 26253"/>
                <a:gd name="connsiteX1" fmla="*/ 43422 w 43422"/>
                <a:gd name="connsiteY1" fmla="*/ 0 h 26253"/>
                <a:gd name="connsiteX2" fmla="*/ 43422 w 43422"/>
                <a:gd name="connsiteY2" fmla="*/ 26253 h 26253"/>
                <a:gd name="connsiteX3" fmla="*/ 0 w 43422"/>
                <a:gd name="connsiteY3" fmla="*/ 26253 h 26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422" h="26253">
                  <a:moveTo>
                    <a:pt x="0" y="0"/>
                  </a:moveTo>
                  <a:lnTo>
                    <a:pt x="43422" y="0"/>
                  </a:lnTo>
                  <a:lnTo>
                    <a:pt x="43422" y="26253"/>
                  </a:lnTo>
                  <a:lnTo>
                    <a:pt x="0" y="26253"/>
                  </a:lnTo>
                  <a:close/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1" name="Forme libre 70">
              <a:extLst>
                <a:ext uri="{FF2B5EF4-FFF2-40B4-BE49-F238E27FC236}">
                  <a16:creationId xmlns:a16="http://schemas.microsoft.com/office/drawing/2014/main" id="{2A14D458-A16B-F8CF-162D-8B4F83D35E4D}"/>
                </a:ext>
              </a:extLst>
            </p:cNvPr>
            <p:cNvSpPr/>
            <p:nvPr/>
          </p:nvSpPr>
          <p:spPr>
            <a:xfrm>
              <a:off x="5907868" y="3317707"/>
              <a:ext cx="395213" cy="272683"/>
            </a:xfrm>
            <a:custGeom>
              <a:avLst/>
              <a:gdLst>
                <a:gd name="connsiteX0" fmla="*/ 382079 w 395213"/>
                <a:gd name="connsiteY0" fmla="*/ 28661 h 272683"/>
                <a:gd name="connsiteX1" fmla="*/ 336499 w 395213"/>
                <a:gd name="connsiteY1" fmla="*/ 2597 h 272683"/>
                <a:gd name="connsiteX2" fmla="*/ 215892 w 395213"/>
                <a:gd name="connsiteY2" fmla="*/ 1464 h 272683"/>
                <a:gd name="connsiteX3" fmla="*/ 252843 w 395213"/>
                <a:gd name="connsiteY3" fmla="*/ 41788 h 272683"/>
                <a:gd name="connsiteX4" fmla="*/ 290357 w 395213"/>
                <a:gd name="connsiteY4" fmla="*/ 42638 h 272683"/>
                <a:gd name="connsiteX5" fmla="*/ 324589 w 395213"/>
                <a:gd name="connsiteY5" fmla="*/ 42449 h 272683"/>
                <a:gd name="connsiteX6" fmla="*/ 344846 w 395213"/>
                <a:gd name="connsiteY6" fmla="*/ 53970 h 272683"/>
                <a:gd name="connsiteX7" fmla="*/ 352818 w 395213"/>
                <a:gd name="connsiteY7" fmla="*/ 95333 h 272683"/>
                <a:gd name="connsiteX8" fmla="*/ 341188 w 395213"/>
                <a:gd name="connsiteY8" fmla="*/ 140662 h 272683"/>
                <a:gd name="connsiteX9" fmla="*/ 232023 w 395213"/>
                <a:gd name="connsiteY9" fmla="*/ 144440 h 272683"/>
                <a:gd name="connsiteX10" fmla="*/ 213360 w 395213"/>
                <a:gd name="connsiteY10" fmla="*/ 114314 h 272683"/>
                <a:gd name="connsiteX11" fmla="*/ 212797 w 395213"/>
                <a:gd name="connsiteY11" fmla="*/ 74651 h 272683"/>
                <a:gd name="connsiteX12" fmla="*/ 199667 w 395213"/>
                <a:gd name="connsiteY12" fmla="*/ 23845 h 272683"/>
                <a:gd name="connsiteX13" fmla="*/ 104570 w 395213"/>
                <a:gd name="connsiteY13" fmla="*/ 1275 h 272683"/>
                <a:gd name="connsiteX14" fmla="*/ 43422 w 395213"/>
                <a:gd name="connsiteY14" fmla="*/ 30172 h 272683"/>
                <a:gd name="connsiteX15" fmla="*/ 43422 w 395213"/>
                <a:gd name="connsiteY15" fmla="*/ 1275 h 272683"/>
                <a:gd name="connsiteX16" fmla="*/ 0 w 395213"/>
                <a:gd name="connsiteY16" fmla="*/ 1275 h 272683"/>
                <a:gd name="connsiteX17" fmla="*/ 0 w 395213"/>
                <a:gd name="connsiteY17" fmla="*/ 202706 h 272683"/>
                <a:gd name="connsiteX18" fmla="*/ 43422 w 395213"/>
                <a:gd name="connsiteY18" fmla="*/ 202706 h 272683"/>
                <a:gd name="connsiteX19" fmla="*/ 43516 w 395213"/>
                <a:gd name="connsiteY19" fmla="*/ 86078 h 272683"/>
                <a:gd name="connsiteX20" fmla="*/ 50925 w 395213"/>
                <a:gd name="connsiteY20" fmla="*/ 65869 h 272683"/>
                <a:gd name="connsiteX21" fmla="*/ 164123 w 395213"/>
                <a:gd name="connsiteY21" fmla="*/ 56803 h 272683"/>
                <a:gd name="connsiteX22" fmla="*/ 169375 w 395213"/>
                <a:gd name="connsiteY22" fmla="*/ 100527 h 272683"/>
                <a:gd name="connsiteX23" fmla="*/ 169375 w 395213"/>
                <a:gd name="connsiteY23" fmla="*/ 272683 h 272683"/>
                <a:gd name="connsiteX24" fmla="*/ 212797 w 395213"/>
                <a:gd name="connsiteY24" fmla="*/ 272683 h 272683"/>
                <a:gd name="connsiteX25" fmla="*/ 212797 w 395213"/>
                <a:gd name="connsiteY25" fmla="*/ 170409 h 272683"/>
                <a:gd name="connsiteX26" fmla="*/ 234274 w 395213"/>
                <a:gd name="connsiteY26" fmla="*/ 187691 h 272683"/>
                <a:gd name="connsiteX27" fmla="*/ 324213 w 395213"/>
                <a:gd name="connsiteY27" fmla="*/ 190335 h 272683"/>
                <a:gd name="connsiteX28" fmla="*/ 381891 w 395213"/>
                <a:gd name="connsiteY28" fmla="*/ 160494 h 272683"/>
                <a:gd name="connsiteX29" fmla="*/ 395208 w 395213"/>
                <a:gd name="connsiteY29" fmla="*/ 95711 h 272683"/>
                <a:gd name="connsiteX30" fmla="*/ 382172 w 395213"/>
                <a:gd name="connsiteY30" fmla="*/ 28661 h 27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95213" h="272683">
                  <a:moveTo>
                    <a:pt x="382079" y="28661"/>
                  </a:moveTo>
                  <a:cubicBezTo>
                    <a:pt x="374763" y="16384"/>
                    <a:pt x="357507" y="4486"/>
                    <a:pt x="336499" y="2597"/>
                  </a:cubicBezTo>
                  <a:cubicBezTo>
                    <a:pt x="318962" y="991"/>
                    <a:pt x="215892" y="1464"/>
                    <a:pt x="215892" y="1464"/>
                  </a:cubicBezTo>
                  <a:cubicBezTo>
                    <a:pt x="215892" y="1464"/>
                    <a:pt x="219644" y="41788"/>
                    <a:pt x="252843" y="41788"/>
                  </a:cubicBezTo>
                  <a:cubicBezTo>
                    <a:pt x="261284" y="41788"/>
                    <a:pt x="277227" y="42638"/>
                    <a:pt x="290357" y="42638"/>
                  </a:cubicBezTo>
                  <a:cubicBezTo>
                    <a:pt x="298985" y="42638"/>
                    <a:pt x="317836" y="41599"/>
                    <a:pt x="324589" y="42449"/>
                  </a:cubicBezTo>
                  <a:cubicBezTo>
                    <a:pt x="333592" y="43771"/>
                    <a:pt x="340626" y="48020"/>
                    <a:pt x="344846" y="53970"/>
                  </a:cubicBezTo>
                  <a:cubicBezTo>
                    <a:pt x="351505" y="63508"/>
                    <a:pt x="352818" y="77768"/>
                    <a:pt x="352818" y="95333"/>
                  </a:cubicBezTo>
                  <a:cubicBezTo>
                    <a:pt x="352818" y="112898"/>
                    <a:pt x="352536" y="129991"/>
                    <a:pt x="341188" y="140662"/>
                  </a:cubicBezTo>
                  <a:cubicBezTo>
                    <a:pt x="323557" y="157283"/>
                    <a:pt x="245434" y="151050"/>
                    <a:pt x="232023" y="144440"/>
                  </a:cubicBezTo>
                  <a:cubicBezTo>
                    <a:pt x="219925" y="138490"/>
                    <a:pt x="213923" y="130935"/>
                    <a:pt x="213360" y="114314"/>
                  </a:cubicBezTo>
                  <a:cubicBezTo>
                    <a:pt x="213360" y="94294"/>
                    <a:pt x="212797" y="74651"/>
                    <a:pt x="212797" y="74651"/>
                  </a:cubicBezTo>
                  <a:cubicBezTo>
                    <a:pt x="212891" y="61430"/>
                    <a:pt x="215048" y="40466"/>
                    <a:pt x="199667" y="23845"/>
                  </a:cubicBezTo>
                  <a:cubicBezTo>
                    <a:pt x="175283" y="-2597"/>
                    <a:pt x="121451" y="-1275"/>
                    <a:pt x="104570" y="1275"/>
                  </a:cubicBezTo>
                  <a:cubicBezTo>
                    <a:pt x="71933" y="6374"/>
                    <a:pt x="48487" y="25261"/>
                    <a:pt x="43422" y="30172"/>
                  </a:cubicBezTo>
                  <a:lnTo>
                    <a:pt x="43422" y="1275"/>
                  </a:lnTo>
                  <a:lnTo>
                    <a:pt x="0" y="1275"/>
                  </a:lnTo>
                  <a:lnTo>
                    <a:pt x="0" y="202706"/>
                  </a:lnTo>
                  <a:lnTo>
                    <a:pt x="43422" y="202706"/>
                  </a:lnTo>
                  <a:cubicBezTo>
                    <a:pt x="43422" y="202706"/>
                    <a:pt x="43516" y="98544"/>
                    <a:pt x="43516" y="86078"/>
                  </a:cubicBezTo>
                  <a:cubicBezTo>
                    <a:pt x="43516" y="77390"/>
                    <a:pt x="45392" y="72102"/>
                    <a:pt x="50925" y="65869"/>
                  </a:cubicBezTo>
                  <a:cubicBezTo>
                    <a:pt x="83468" y="30267"/>
                    <a:pt x="150524" y="35933"/>
                    <a:pt x="164123" y="56803"/>
                  </a:cubicBezTo>
                  <a:cubicBezTo>
                    <a:pt x="170313" y="66247"/>
                    <a:pt x="169375" y="85417"/>
                    <a:pt x="169375" y="100527"/>
                  </a:cubicBezTo>
                  <a:lnTo>
                    <a:pt x="169375" y="272683"/>
                  </a:lnTo>
                  <a:lnTo>
                    <a:pt x="212797" y="272683"/>
                  </a:lnTo>
                  <a:lnTo>
                    <a:pt x="212797" y="170409"/>
                  </a:lnTo>
                  <a:cubicBezTo>
                    <a:pt x="216736" y="177870"/>
                    <a:pt x="226302" y="186275"/>
                    <a:pt x="234274" y="187691"/>
                  </a:cubicBezTo>
                  <a:cubicBezTo>
                    <a:pt x="253312" y="191469"/>
                    <a:pt x="304706" y="192035"/>
                    <a:pt x="324213" y="190335"/>
                  </a:cubicBezTo>
                  <a:cubicBezTo>
                    <a:pt x="344658" y="188636"/>
                    <a:pt x="366135" y="183064"/>
                    <a:pt x="381891" y="160494"/>
                  </a:cubicBezTo>
                  <a:cubicBezTo>
                    <a:pt x="390425" y="148500"/>
                    <a:pt x="395396" y="124891"/>
                    <a:pt x="395208" y="95711"/>
                  </a:cubicBezTo>
                  <a:cubicBezTo>
                    <a:pt x="395021" y="62280"/>
                    <a:pt x="391645" y="44715"/>
                    <a:pt x="382172" y="28661"/>
                  </a:cubicBezTo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2" name="Forme libre 71">
              <a:extLst>
                <a:ext uri="{FF2B5EF4-FFF2-40B4-BE49-F238E27FC236}">
                  <a16:creationId xmlns:a16="http://schemas.microsoft.com/office/drawing/2014/main" id="{1851EF2C-43F4-D183-7881-D03C041C793D}"/>
                </a:ext>
              </a:extLst>
            </p:cNvPr>
            <p:cNvSpPr/>
            <p:nvPr/>
          </p:nvSpPr>
          <p:spPr>
            <a:xfrm>
              <a:off x="5829557" y="3555355"/>
              <a:ext cx="204169" cy="34941"/>
            </a:xfrm>
            <a:custGeom>
              <a:avLst/>
              <a:gdLst>
                <a:gd name="connsiteX0" fmla="*/ 0 w 204169"/>
                <a:gd name="connsiteY0" fmla="*/ 0 h 34941"/>
                <a:gd name="connsiteX1" fmla="*/ 204169 w 204169"/>
                <a:gd name="connsiteY1" fmla="*/ 0 h 34941"/>
                <a:gd name="connsiteX2" fmla="*/ 204169 w 204169"/>
                <a:gd name="connsiteY2" fmla="*/ 34941 h 34941"/>
                <a:gd name="connsiteX3" fmla="*/ 0 w 204169"/>
                <a:gd name="connsiteY3" fmla="*/ 34941 h 34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169" h="34941">
                  <a:moveTo>
                    <a:pt x="0" y="0"/>
                  </a:moveTo>
                  <a:lnTo>
                    <a:pt x="204169" y="0"/>
                  </a:lnTo>
                  <a:lnTo>
                    <a:pt x="204169" y="34941"/>
                  </a:lnTo>
                  <a:lnTo>
                    <a:pt x="0" y="34941"/>
                  </a:lnTo>
                  <a:close/>
                </a:path>
              </a:pathLst>
            </a:custGeom>
            <a:solidFill>
              <a:srgbClr val="067B8D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2403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03512" y="1353362"/>
            <a:ext cx="909101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>
              <a:spcAft>
                <a:spcPts val="1200"/>
              </a:spcAft>
              <a:buClr>
                <a:srgbClr val="01A9AF"/>
              </a:buClr>
              <a:buSzPct val="90000"/>
            </a:pPr>
            <a:r>
              <a:rPr lang="en-US" altLang="fr-FR" sz="2000" b="1" dirty="0">
                <a:latin typeface="Inpi" pitchFamily="2" charset="0"/>
              </a:rPr>
              <a:t>A MAJOR ECONOMIC LAW – MANY CHANGES IN THE FIELD OF PATENTS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INTRODUCTION of the ground of inventive step for rejecting patent applications: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only novelty before the 22 May 2020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CREATION of a patent opposition procedure (post-grant):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similar to the EPO opposition procedure (from 1</a:t>
            </a:r>
            <a:r>
              <a:rPr lang="en-US" altLang="fr-FR" sz="2000" baseline="30000" dirty="0">
                <a:solidFill>
                  <a:schemeClr val="tx2"/>
                </a:solidFill>
                <a:latin typeface="Inpi" pitchFamily="2" charset="0"/>
              </a:rPr>
              <a:t>st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 of April 2020)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CREATION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 </a:t>
            </a: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of a provisional patent application: </a:t>
            </a:r>
            <a:r>
              <a:rPr lang="en-US" altLang="en-US" sz="2000" dirty="0">
                <a:solidFill>
                  <a:schemeClr val="tx2"/>
                </a:solidFill>
                <a:latin typeface="Inpi" pitchFamily="2" charset="0"/>
              </a:rPr>
              <a:t>through a simple, affordable procedure, </a:t>
            </a:r>
            <a:r>
              <a:rPr lang="en-US" altLang="en-US" sz="2000" b="1" dirty="0">
                <a:solidFill>
                  <a:schemeClr val="tx2"/>
                </a:solidFill>
                <a:latin typeface="Inpi" pitchFamily="2" charset="0"/>
              </a:rPr>
              <a:t>applicants can secure an early filing date</a:t>
            </a:r>
            <a:r>
              <a:rPr lang="en-US" altLang="en-US" sz="2000" dirty="0">
                <a:solidFill>
                  <a:schemeClr val="tx2"/>
                </a:solidFill>
                <a:latin typeface="Inpi" pitchFamily="2" charset="0"/>
              </a:rPr>
              <a:t> and a </a:t>
            </a:r>
            <a:r>
              <a:rPr lang="en-US" altLang="en-US" sz="2000" b="1" dirty="0">
                <a:solidFill>
                  <a:schemeClr val="tx2"/>
                </a:solidFill>
                <a:latin typeface="Inpi" pitchFamily="2" charset="0"/>
              </a:rPr>
              <a:t>priority </a:t>
            </a:r>
            <a:r>
              <a:rPr lang="en-US" altLang="en-US" sz="2000" dirty="0">
                <a:solidFill>
                  <a:schemeClr val="tx2"/>
                </a:solidFill>
                <a:latin typeface="Inpi" pitchFamily="2" charset="0"/>
              </a:rPr>
              <a:t>(from 1</a:t>
            </a:r>
            <a:r>
              <a:rPr lang="en-US" altLang="en-US" sz="2000" baseline="30000" dirty="0">
                <a:solidFill>
                  <a:schemeClr val="tx2"/>
                </a:solidFill>
                <a:latin typeface="Inpi" pitchFamily="2" charset="0"/>
              </a:rPr>
              <a:t>st</a:t>
            </a:r>
            <a:r>
              <a:rPr lang="en-US" altLang="en-US" sz="2000" dirty="0">
                <a:solidFill>
                  <a:schemeClr val="tx2"/>
                </a:solidFill>
                <a:latin typeface="Inpi" pitchFamily="2" charset="0"/>
              </a:rPr>
              <a:t> of July 2020)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rgbClr val="037A82"/>
                </a:solidFill>
                <a:latin typeface="Inpi" pitchFamily="2" charset="0"/>
              </a:rPr>
              <a:t>EXTENSION</a:t>
            </a:r>
            <a:r>
              <a:rPr lang="en-US" altLang="en-US" sz="2000" dirty="0">
                <a:solidFill>
                  <a:schemeClr val="tx2"/>
                </a:solidFill>
                <a:latin typeface="Inpi" pitchFamily="2" charset="0"/>
              </a:rPr>
              <a:t> </a:t>
            </a:r>
            <a:r>
              <a:rPr lang="en-US" altLang="en-US" sz="2000" b="1" dirty="0">
                <a:solidFill>
                  <a:srgbClr val="037A82"/>
                </a:solidFill>
                <a:latin typeface="Inpi" pitchFamily="2" charset="0"/>
              </a:rPr>
              <a:t>of the protection period of the utility certificate: </a:t>
            </a:r>
            <a:r>
              <a:rPr lang="en-US" altLang="en-US" sz="2000" dirty="0">
                <a:solidFill>
                  <a:schemeClr val="tx2"/>
                </a:solidFill>
                <a:latin typeface="Inpi" pitchFamily="2" charset="0"/>
              </a:rPr>
              <a:t>from </a:t>
            </a:r>
            <a:r>
              <a:rPr lang="en-US" altLang="en-US" sz="2000" b="1" dirty="0">
                <a:solidFill>
                  <a:schemeClr val="tx2"/>
                </a:solidFill>
                <a:latin typeface="Inpi" pitchFamily="2" charset="0"/>
              </a:rPr>
              <a:t>6 to 10 years</a:t>
            </a:r>
            <a:r>
              <a:rPr lang="en-US" altLang="en-US" sz="2000" dirty="0">
                <a:solidFill>
                  <a:schemeClr val="tx2"/>
                </a:solidFill>
                <a:latin typeface="Inpi" pitchFamily="2" charset="0"/>
              </a:rPr>
              <a:t> with the possibility of </a:t>
            </a:r>
            <a:r>
              <a:rPr lang="en-US" altLang="en-US" sz="2000" b="1" dirty="0">
                <a:solidFill>
                  <a:schemeClr val="tx2"/>
                </a:solidFill>
                <a:latin typeface="Inpi" pitchFamily="2" charset="0"/>
              </a:rPr>
              <a:t>converting it into a patent application </a:t>
            </a:r>
            <a:r>
              <a:rPr lang="en-US" altLang="en-US" sz="2000" dirty="0">
                <a:solidFill>
                  <a:schemeClr val="tx2"/>
                </a:solidFill>
                <a:latin typeface="Inpi" pitchFamily="2" charset="0"/>
              </a:rPr>
              <a:t>(from 10</a:t>
            </a:r>
            <a:r>
              <a:rPr lang="en-US" altLang="en-US" sz="2000" baseline="30000" dirty="0">
                <a:solidFill>
                  <a:schemeClr val="tx2"/>
                </a:solidFill>
                <a:latin typeface="Inpi" pitchFamily="2" charset="0"/>
              </a:rPr>
              <a:t>th</a:t>
            </a:r>
            <a:r>
              <a:rPr lang="en-US" altLang="en-US" sz="2000" dirty="0">
                <a:solidFill>
                  <a:schemeClr val="tx2"/>
                </a:solidFill>
                <a:latin typeface="Inpi" pitchFamily="2" charset="0"/>
              </a:rPr>
              <a:t> of January 2020)</a:t>
            </a:r>
            <a:endParaRPr lang="en-US" altLang="fr-FR" sz="2000" dirty="0">
              <a:solidFill>
                <a:schemeClr val="tx2"/>
              </a:solidFill>
              <a:latin typeface="Inpi" pitchFamily="2" charset="0"/>
            </a:endParaRPr>
          </a:p>
          <a:p>
            <a:pPr lvl="1" algn="l">
              <a:spcAft>
                <a:spcPts val="1200"/>
              </a:spcAft>
              <a:buClr>
                <a:srgbClr val="01A9AF"/>
              </a:buClr>
              <a:buSzPct val="90000"/>
            </a:pPr>
            <a:endParaRPr lang="fr-FR" altLang="en-US" sz="2000" b="1" dirty="0">
              <a:solidFill>
                <a:schemeClr val="tx2"/>
              </a:solidFill>
              <a:latin typeface="Inpi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5F45CD-115D-074F-B2C1-3D13A9F5B928}"/>
              </a:ext>
            </a:extLst>
          </p:cNvPr>
          <p:cNvSpPr/>
          <p:nvPr/>
        </p:nvSpPr>
        <p:spPr>
          <a:xfrm>
            <a:off x="205273" y="694154"/>
            <a:ext cx="11781454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5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007A8C"/>
                </a:solidFill>
                <a:latin typeface="Inpi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PACTE ACT (2020)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207568" y="5589240"/>
            <a:ext cx="7776864" cy="783193"/>
          </a:xfrm>
          <a:prstGeom prst="roundRect">
            <a:avLst/>
          </a:prstGeom>
          <a:solidFill>
            <a:srgbClr val="58B3B3"/>
          </a:solidFill>
        </p:spPr>
        <p:txBody>
          <a:bodyPr wrap="square" anchor="ctr">
            <a:spAutoFit/>
          </a:bodyPr>
          <a:lstStyle/>
          <a:p>
            <a:pPr lvl="2" algn="l">
              <a:spcAft>
                <a:spcPts val="1200"/>
              </a:spcAft>
              <a:buClr>
                <a:srgbClr val="01A9AF"/>
              </a:buClr>
              <a:buSzPct val="90000"/>
            </a:pPr>
            <a:r>
              <a:rPr lang="en-US" sz="2000" b="1" dirty="0">
                <a:solidFill>
                  <a:schemeClr val="bg1"/>
                </a:solidFill>
                <a:latin typeface="Inpi" pitchFamily="2" charset="0"/>
              </a:rPr>
              <a:t>Same requirements for substantive examination as other patent offices that had signed PPH agreements</a:t>
            </a:r>
            <a:endParaRPr lang="fr-FR" sz="2000" b="1" dirty="0">
              <a:solidFill>
                <a:schemeClr val="bg1"/>
              </a:solidFill>
              <a:latin typeface="Inpi" pitchFamily="2" charset="0"/>
            </a:endParaRPr>
          </a:p>
        </p:txBody>
      </p:sp>
      <p:pic>
        <p:nvPicPr>
          <p:cNvPr id="6" name="Graphique 39">
            <a:extLst>
              <a:ext uri="{FF2B5EF4-FFF2-40B4-BE49-F238E27FC236}">
                <a16:creationId xmlns:a16="http://schemas.microsoft.com/office/drawing/2014/main" id="{79315549-0E7F-7E48-A6A0-9366F972D048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1584" y="5645692"/>
            <a:ext cx="685392" cy="68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8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2207568" y="5687118"/>
            <a:ext cx="7776864" cy="442674"/>
          </a:xfrm>
          <a:prstGeom prst="roundRect">
            <a:avLst/>
          </a:prstGeom>
          <a:solidFill>
            <a:srgbClr val="58B3B3"/>
          </a:solidFill>
        </p:spPr>
        <p:txBody>
          <a:bodyPr wrap="square" anchor="ctr">
            <a:spAutoFit/>
          </a:bodyPr>
          <a:lstStyle/>
          <a:p>
            <a:pPr lvl="2" algn="l">
              <a:spcAft>
                <a:spcPts val="1200"/>
              </a:spcAft>
              <a:buClr>
                <a:srgbClr val="01A9AF"/>
              </a:buClr>
              <a:buSzPct val="90000"/>
            </a:pPr>
            <a:r>
              <a:rPr lang="fr-FR" sz="2000" b="1" dirty="0" err="1">
                <a:solidFill>
                  <a:schemeClr val="bg1"/>
                </a:solidFill>
                <a:latin typeface="Inpi" pitchFamily="2" charset="0"/>
              </a:rPr>
              <a:t>Why</a:t>
            </a: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 not </a:t>
            </a:r>
            <a:r>
              <a:rPr lang="fr-FR" sz="2000" b="1" dirty="0" err="1">
                <a:solidFill>
                  <a:schemeClr val="bg1"/>
                </a:solidFill>
                <a:latin typeface="Inpi" pitchFamily="2" charset="0"/>
              </a:rPr>
              <a:t>start</a:t>
            </a: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 </a:t>
            </a:r>
            <a:r>
              <a:rPr lang="fr-FR" sz="2000" b="1" dirty="0" err="1">
                <a:solidFill>
                  <a:schemeClr val="bg1"/>
                </a:solidFill>
                <a:latin typeface="Inpi" pitchFamily="2" charset="0"/>
              </a:rPr>
              <a:t>with</a:t>
            </a: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 the </a:t>
            </a:r>
            <a:r>
              <a:rPr lang="fr-FR" sz="2000" b="1" dirty="0" err="1">
                <a:solidFill>
                  <a:schemeClr val="bg1"/>
                </a:solidFill>
                <a:latin typeface="Inpi" pitchFamily="2" charset="0"/>
              </a:rPr>
              <a:t>Japan</a:t>
            </a: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 Patent Office?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685510" y="1844824"/>
            <a:ext cx="88749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>
              <a:spcAft>
                <a:spcPts val="1200"/>
              </a:spcAft>
              <a:buClr>
                <a:srgbClr val="01A9AF"/>
              </a:buClr>
              <a:buSzPct val="90000"/>
            </a:pPr>
            <a:r>
              <a:rPr lang="en-US" altLang="fr-FR" sz="2000" b="1" dirty="0">
                <a:latin typeface="Inpi" pitchFamily="2" charset="0"/>
              </a:rPr>
              <a:t>MAIN REASONS FOR ENTERING INTO A PPH AGREEMENT (2020):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HELP applicants' economic expansion</a:t>
            </a:r>
            <a:r>
              <a:rPr lang="en-US" altLang="fr-FR" sz="2000" b="1" dirty="0">
                <a:latin typeface="Inpi" pitchFamily="2" charset="0"/>
              </a:rPr>
              <a:t>: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faster granting, better granting rate, fewer notifications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MUTUALIZE efforts: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use of the results of a previous procedure, improved examination quality, better management of the stock of applications under examination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IMPROVING INPI's international influence: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making the most of the PACTE act, joining the 54 offices that already had at least one PPH agreement, forging closer relations with our counterparts</a:t>
            </a:r>
            <a:endParaRPr lang="fr-FR" altLang="fr-FR" sz="2000" b="1" dirty="0">
              <a:solidFill>
                <a:srgbClr val="037A82"/>
              </a:solidFill>
              <a:latin typeface="Inpi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5F45CD-115D-074F-B2C1-3D13A9F5B928}"/>
              </a:ext>
            </a:extLst>
          </p:cNvPr>
          <p:cNvSpPr/>
          <p:nvPr/>
        </p:nvSpPr>
        <p:spPr>
          <a:xfrm>
            <a:off x="205273" y="694154"/>
            <a:ext cx="11781454" cy="442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5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007A8C"/>
                </a:solidFill>
                <a:latin typeface="Inpi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27651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31504" y="1484784"/>
            <a:ext cx="9982109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NORMAL PPH </a:t>
            </a:r>
            <a:r>
              <a:rPr lang="fr-FR" sz="2000" b="1" dirty="0" err="1">
                <a:solidFill>
                  <a:srgbClr val="037A82"/>
                </a:solidFill>
                <a:latin typeface="Inpi" pitchFamily="2" charset="0"/>
              </a:rPr>
              <a:t>with</a:t>
            </a: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 JPO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: in force </a:t>
            </a:r>
            <a:r>
              <a:rPr lang="fr-FR" sz="2000" dirty="0" err="1">
                <a:solidFill>
                  <a:schemeClr val="tx2"/>
                </a:solidFill>
                <a:latin typeface="Inpi" pitchFamily="2" charset="0"/>
              </a:rPr>
              <a:t>since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1</a:t>
            </a:r>
            <a:r>
              <a:rPr lang="fr-FR" sz="2000" b="1" baseline="30000" dirty="0">
                <a:solidFill>
                  <a:schemeClr val="tx2"/>
                </a:solidFill>
                <a:latin typeface="Inpi" pitchFamily="2" charset="0"/>
              </a:rPr>
              <a:t>st 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of </a:t>
            </a:r>
            <a:r>
              <a:rPr lang="fr-FR" sz="2000" b="1" dirty="0" err="1">
                <a:solidFill>
                  <a:schemeClr val="tx2"/>
                </a:solidFill>
                <a:latin typeface="Inpi" pitchFamily="2" charset="0"/>
              </a:rPr>
              <a:t>January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2021 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(</a:t>
            </a:r>
            <a:r>
              <a:rPr lang="fr-FR" sz="2000" b="1" dirty="0" err="1">
                <a:solidFill>
                  <a:schemeClr val="tx2"/>
                </a:solidFill>
                <a:latin typeface="Inpi" pitchFamily="2" charset="0"/>
              </a:rPr>
              <a:t>expanded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to </a:t>
            </a:r>
            <a:r>
              <a:rPr lang="fr-FR" sz="2000" b="1" dirty="0" err="1">
                <a:solidFill>
                  <a:schemeClr val="tx2"/>
                </a:solidFill>
                <a:latin typeface="Inpi" pitchFamily="2" charset="0"/>
              </a:rPr>
              <a:t>Mottainai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-PPH and PCT-PPH </a:t>
            </a:r>
            <a:r>
              <a:rPr lang="fr-FR" sz="2000" dirty="0" err="1">
                <a:solidFill>
                  <a:schemeClr val="tx2"/>
                </a:solidFill>
                <a:latin typeface="Inpi" pitchFamily="2" charset="0"/>
              </a:rPr>
              <a:t>since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the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1</a:t>
            </a:r>
            <a:r>
              <a:rPr lang="fr-FR" sz="2000" b="1" baseline="30000" dirty="0">
                <a:solidFill>
                  <a:schemeClr val="tx2"/>
                </a:solidFill>
                <a:latin typeface="Inpi" pitchFamily="2" charset="0"/>
              </a:rPr>
              <a:t>st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of July 2023)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MOTTAINAI &amp; PCT-PPH </a:t>
            </a:r>
            <a:r>
              <a:rPr lang="fr-FR" sz="2000" b="1" dirty="0" err="1">
                <a:solidFill>
                  <a:srgbClr val="037A82"/>
                </a:solidFill>
                <a:latin typeface="Inpi" pitchFamily="2" charset="0"/>
              </a:rPr>
              <a:t>with</a:t>
            </a: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 USPTO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: in force </a:t>
            </a:r>
            <a:r>
              <a:rPr lang="fr-FR" sz="2000" dirty="0" err="1">
                <a:solidFill>
                  <a:schemeClr val="tx2"/>
                </a:solidFill>
                <a:latin typeface="Inpi" pitchFamily="2" charset="0"/>
              </a:rPr>
              <a:t>since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the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1</a:t>
            </a:r>
            <a:r>
              <a:rPr lang="fr-FR" sz="2000" b="1" baseline="30000" dirty="0">
                <a:solidFill>
                  <a:schemeClr val="tx2"/>
                </a:solidFill>
                <a:latin typeface="Inpi" pitchFamily="2" charset="0"/>
              </a:rPr>
              <a:t>st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of </a:t>
            </a:r>
            <a:r>
              <a:rPr lang="fr-FR" sz="2000" b="1" dirty="0" err="1">
                <a:solidFill>
                  <a:schemeClr val="tx2"/>
                </a:solidFill>
                <a:latin typeface="Inpi" pitchFamily="2" charset="0"/>
              </a:rPr>
              <a:t>December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2021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MOTTAINAI &amp; PCT-PPH </a:t>
            </a:r>
            <a:r>
              <a:rPr lang="fr-FR" sz="2000" b="1" dirty="0" err="1">
                <a:solidFill>
                  <a:srgbClr val="037A82"/>
                </a:solidFill>
                <a:latin typeface="Inpi" pitchFamily="2" charset="0"/>
              </a:rPr>
              <a:t>with</a:t>
            </a: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 CIPO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: in force </a:t>
            </a:r>
            <a:r>
              <a:rPr lang="fr-FR" sz="2000" dirty="0" err="1">
                <a:solidFill>
                  <a:schemeClr val="tx2"/>
                </a:solidFill>
                <a:latin typeface="Inpi" pitchFamily="2" charset="0"/>
              </a:rPr>
              <a:t>since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the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1</a:t>
            </a:r>
            <a:r>
              <a:rPr lang="fr-FR" sz="2000" b="1" baseline="30000" dirty="0">
                <a:solidFill>
                  <a:schemeClr val="tx2"/>
                </a:solidFill>
                <a:latin typeface="Inpi" pitchFamily="2" charset="0"/>
              </a:rPr>
              <a:t>st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of </a:t>
            </a:r>
            <a:r>
              <a:rPr lang="fr-FR" sz="2000" b="1" dirty="0" err="1">
                <a:solidFill>
                  <a:schemeClr val="tx2"/>
                </a:solidFill>
                <a:latin typeface="Inpi" pitchFamily="2" charset="0"/>
              </a:rPr>
              <a:t>February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2022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MOTTAINAI &amp; PCT-PPH </a:t>
            </a:r>
            <a:r>
              <a:rPr lang="fr-FR" sz="2000" b="1" dirty="0" err="1">
                <a:solidFill>
                  <a:srgbClr val="037A82"/>
                </a:solidFill>
                <a:latin typeface="Inpi" pitchFamily="2" charset="0"/>
              </a:rPr>
              <a:t>with</a:t>
            </a: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 INPI BRAZIL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: in force </a:t>
            </a:r>
            <a:r>
              <a:rPr lang="fr-FR" sz="2000" dirty="0" err="1">
                <a:solidFill>
                  <a:schemeClr val="tx2"/>
                </a:solidFill>
                <a:latin typeface="Inpi" pitchFamily="2" charset="0"/>
              </a:rPr>
              <a:t>since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the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1</a:t>
            </a:r>
            <a:r>
              <a:rPr lang="fr-FR" sz="2000" b="1" baseline="30000" dirty="0">
                <a:solidFill>
                  <a:schemeClr val="tx2"/>
                </a:solidFill>
                <a:latin typeface="Inpi" pitchFamily="2" charset="0"/>
              </a:rPr>
              <a:t>st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May 2022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MOTTAINAI &amp; PCT-PPH </a:t>
            </a:r>
            <a:r>
              <a:rPr lang="fr-FR" sz="2000" b="1" dirty="0" err="1">
                <a:solidFill>
                  <a:srgbClr val="037A82"/>
                </a:solidFill>
                <a:latin typeface="Inpi" pitchFamily="2" charset="0"/>
              </a:rPr>
              <a:t>with</a:t>
            </a: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 KIPO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: in force </a:t>
            </a:r>
            <a:r>
              <a:rPr lang="fr-FR" sz="2000" dirty="0" err="1">
                <a:solidFill>
                  <a:schemeClr val="tx2"/>
                </a:solidFill>
                <a:latin typeface="Inpi" pitchFamily="2" charset="0"/>
              </a:rPr>
              <a:t>since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the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1</a:t>
            </a:r>
            <a:r>
              <a:rPr lang="fr-FR" sz="2000" b="1" baseline="30000" dirty="0">
                <a:solidFill>
                  <a:schemeClr val="tx2"/>
                </a:solidFill>
                <a:latin typeface="Inpi" pitchFamily="2" charset="0"/>
              </a:rPr>
              <a:t>st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of </a:t>
            </a:r>
            <a:r>
              <a:rPr lang="fr-FR" sz="2000" b="1" dirty="0" err="1">
                <a:solidFill>
                  <a:schemeClr val="tx2"/>
                </a:solidFill>
                <a:latin typeface="Inpi" pitchFamily="2" charset="0"/>
              </a:rPr>
              <a:t>September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2022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NORMAL PPH </a:t>
            </a:r>
            <a:r>
              <a:rPr lang="fr-FR" sz="2000" b="1" dirty="0" err="1">
                <a:solidFill>
                  <a:srgbClr val="037A82"/>
                </a:solidFill>
                <a:latin typeface="Inpi" pitchFamily="2" charset="0"/>
              </a:rPr>
              <a:t>with</a:t>
            </a: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 CNIPA: 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in force </a:t>
            </a:r>
            <a:r>
              <a:rPr lang="fr-FR" sz="2000" dirty="0" err="1">
                <a:solidFill>
                  <a:schemeClr val="tx2"/>
                </a:solidFill>
                <a:latin typeface="Inpi" pitchFamily="2" charset="0"/>
              </a:rPr>
              <a:t>since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the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1</a:t>
            </a:r>
            <a:r>
              <a:rPr lang="fr-FR" sz="2000" b="1" baseline="30000" dirty="0">
                <a:solidFill>
                  <a:schemeClr val="tx2"/>
                </a:solidFill>
                <a:latin typeface="Inpi" pitchFamily="2" charset="0"/>
              </a:rPr>
              <a:t>st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of </a:t>
            </a:r>
            <a:r>
              <a:rPr lang="fr-FR" sz="2000" b="1" dirty="0" err="1">
                <a:solidFill>
                  <a:schemeClr val="tx2"/>
                </a:solidFill>
                <a:latin typeface="Inpi" pitchFamily="2" charset="0"/>
              </a:rPr>
              <a:t>June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2023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MOTTAINAI PPH </a:t>
            </a:r>
            <a:r>
              <a:rPr lang="fr-FR" sz="2000" b="1" dirty="0" err="1">
                <a:solidFill>
                  <a:srgbClr val="037A82"/>
                </a:solidFill>
                <a:latin typeface="Inpi" pitchFamily="2" charset="0"/>
              </a:rPr>
              <a:t>with</a:t>
            </a: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 OMPIC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: 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in force </a:t>
            </a:r>
            <a:r>
              <a:rPr lang="fr-FR" sz="2000" dirty="0" err="1">
                <a:solidFill>
                  <a:schemeClr val="tx2"/>
                </a:solidFill>
                <a:latin typeface="Inpi" pitchFamily="2" charset="0"/>
              </a:rPr>
              <a:t>since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the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1</a:t>
            </a:r>
            <a:r>
              <a:rPr lang="fr-FR" sz="2000" b="1" baseline="30000" dirty="0">
                <a:solidFill>
                  <a:schemeClr val="tx2"/>
                </a:solidFill>
                <a:latin typeface="Inpi" pitchFamily="2" charset="0"/>
              </a:rPr>
              <a:t>st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of </a:t>
            </a:r>
            <a:r>
              <a:rPr lang="fr-FR" sz="2000" b="1" dirty="0" err="1">
                <a:solidFill>
                  <a:schemeClr val="tx2"/>
                </a:solidFill>
                <a:latin typeface="Inpi" pitchFamily="2" charset="0"/>
              </a:rPr>
              <a:t>November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2023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MOTTAINAI &amp; PCT-PPH </a:t>
            </a:r>
            <a:r>
              <a:rPr lang="fr-FR" sz="2000" b="1" dirty="0" err="1">
                <a:solidFill>
                  <a:srgbClr val="037A82"/>
                </a:solidFill>
                <a:latin typeface="Inpi" pitchFamily="2" charset="0"/>
              </a:rPr>
              <a:t>with</a:t>
            </a:r>
            <a:r>
              <a:rPr lang="fr-FR" sz="2000" b="1" dirty="0">
                <a:solidFill>
                  <a:srgbClr val="037A82"/>
                </a:solidFill>
                <a:latin typeface="Inpi" pitchFamily="2" charset="0"/>
              </a:rPr>
              <a:t> SAIP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: in force </a:t>
            </a:r>
            <a:r>
              <a:rPr lang="fr-FR" sz="2000" dirty="0" err="1">
                <a:solidFill>
                  <a:schemeClr val="tx2"/>
                </a:solidFill>
                <a:latin typeface="Inpi" pitchFamily="2" charset="0"/>
              </a:rPr>
              <a:t>from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 the 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30</a:t>
            </a:r>
            <a:r>
              <a:rPr lang="en-US" altLang="en-US" sz="2000" b="1" baseline="30000" dirty="0" err="1">
                <a:solidFill>
                  <a:schemeClr val="tx2"/>
                </a:solidFill>
                <a:latin typeface="Inpi" pitchFamily="2" charset="0"/>
              </a:rPr>
              <a:t>th</a:t>
            </a:r>
            <a:r>
              <a:rPr lang="fr-FR" sz="2000" b="1" dirty="0">
                <a:solidFill>
                  <a:schemeClr val="tx2"/>
                </a:solidFill>
                <a:latin typeface="Inpi" pitchFamily="2" charset="0"/>
              </a:rPr>
              <a:t> of April 2024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endParaRPr lang="fr-FR" sz="2000" b="1" dirty="0">
              <a:solidFill>
                <a:schemeClr val="tx2"/>
              </a:solidFill>
              <a:latin typeface="Inpi" pitchFamily="2" charset="0"/>
            </a:endParaRP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endParaRPr lang="fr-FR" sz="2000" b="1" dirty="0">
              <a:solidFill>
                <a:schemeClr val="tx2"/>
              </a:solidFill>
              <a:latin typeface="Inpi" pitchFamily="2" charset="0"/>
            </a:endParaRP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endParaRPr lang="fr-FR" sz="2000" b="1" dirty="0">
              <a:solidFill>
                <a:schemeClr val="tx2"/>
              </a:solidFill>
              <a:latin typeface="Inpi" pitchFamily="2" charset="0"/>
            </a:endParaRP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endParaRPr lang="fr-FR" sz="2000" b="1" dirty="0">
              <a:solidFill>
                <a:schemeClr val="tx2"/>
              </a:solidFill>
              <a:latin typeface="Inpi" pitchFamily="2" charset="0"/>
            </a:endParaRP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endParaRPr lang="fr-FR" sz="2000" b="1" dirty="0">
              <a:solidFill>
                <a:schemeClr val="tx2"/>
              </a:solidFill>
              <a:latin typeface="Inpi" pitchFamily="2" charset="0"/>
            </a:endParaRP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.Lucida Grande UI Regular"/>
              <a:buChar char="►"/>
            </a:pPr>
            <a:endParaRPr lang="fr-FR" sz="2000" b="1" dirty="0">
              <a:solidFill>
                <a:schemeClr val="tx2"/>
              </a:solidFill>
              <a:latin typeface="Inpi" pitchFamily="2" charset="0"/>
            </a:endParaRPr>
          </a:p>
          <a:p>
            <a:pPr lvl="1" algn="l">
              <a:spcAft>
                <a:spcPts val="1200"/>
              </a:spcAft>
              <a:buClr>
                <a:srgbClr val="01A9AF"/>
              </a:buClr>
              <a:buSzPct val="90000"/>
            </a:pPr>
            <a:endParaRPr lang="fr-FR" sz="2000" b="1" dirty="0">
              <a:solidFill>
                <a:schemeClr val="tx2"/>
              </a:solidFill>
              <a:latin typeface="Inpi" pitchFamily="2" charset="0"/>
            </a:endParaRPr>
          </a:p>
          <a:p>
            <a:pPr lvl="1" algn="l">
              <a:spcAft>
                <a:spcPts val="1200"/>
              </a:spcAft>
              <a:buClr>
                <a:srgbClr val="01A9AF"/>
              </a:buClr>
              <a:buSzPct val="90000"/>
            </a:pPr>
            <a:endParaRPr lang="fr-FR" sz="2000" b="1" dirty="0">
              <a:solidFill>
                <a:schemeClr val="tx2"/>
              </a:solidFill>
              <a:latin typeface="Inpi" pitchFamily="2" charset="0"/>
            </a:endParaRP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.Lucida Grande UI Regular"/>
              <a:buChar char="►"/>
            </a:pPr>
            <a:endParaRPr lang="fr-FR" sz="2000" dirty="0">
              <a:solidFill>
                <a:schemeClr val="tx2"/>
              </a:solidFill>
              <a:latin typeface="Inpi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5F45CD-115D-074F-B2C1-3D13A9F5B928}"/>
              </a:ext>
            </a:extLst>
          </p:cNvPr>
          <p:cNvSpPr/>
          <p:nvPr/>
        </p:nvSpPr>
        <p:spPr>
          <a:xfrm>
            <a:off x="205273" y="694154"/>
            <a:ext cx="11781454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007A8C"/>
                </a:solidFill>
                <a:latin typeface="Inpi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EIGHT PPH AGREEMENTS (2021-2024)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063552" y="5809026"/>
            <a:ext cx="7776864" cy="783193"/>
          </a:xfrm>
          <a:prstGeom prst="roundRect">
            <a:avLst/>
          </a:prstGeom>
          <a:solidFill>
            <a:srgbClr val="58B3B3"/>
          </a:solidFill>
        </p:spPr>
        <p:txBody>
          <a:bodyPr wrap="square" anchor="ctr">
            <a:spAutoFit/>
          </a:bodyPr>
          <a:lstStyle/>
          <a:p>
            <a:pPr lvl="2" algn="l">
              <a:spcAft>
                <a:spcPts val="1200"/>
              </a:spcAft>
              <a:buClr>
                <a:srgbClr val="01A9AF"/>
              </a:buClr>
              <a:buSzPct val="90000"/>
            </a:pP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No </a:t>
            </a:r>
            <a:r>
              <a:rPr lang="fr-FR" sz="2000" b="1" dirty="0" err="1">
                <a:solidFill>
                  <a:schemeClr val="bg1"/>
                </a:solidFill>
                <a:latin typeface="Inpi" pitchFamily="2" charset="0"/>
              </a:rPr>
              <a:t>fee</a:t>
            </a: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 and no </a:t>
            </a:r>
            <a:r>
              <a:rPr lang="fr-FR" sz="2000" b="1" dirty="0" err="1">
                <a:solidFill>
                  <a:schemeClr val="bg1"/>
                </a:solidFill>
                <a:latin typeface="Inpi" pitchFamily="2" charset="0"/>
              </a:rPr>
              <a:t>limits</a:t>
            </a: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 in </a:t>
            </a:r>
            <a:r>
              <a:rPr lang="fr-FR" sz="2000" b="1" dirty="0" err="1">
                <a:solidFill>
                  <a:schemeClr val="bg1"/>
                </a:solidFill>
                <a:latin typeface="Inpi" pitchFamily="2" charset="0"/>
              </a:rPr>
              <a:t>terms</a:t>
            </a: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 of </a:t>
            </a:r>
            <a:r>
              <a:rPr lang="fr-FR" sz="2000" b="1" dirty="0" err="1">
                <a:solidFill>
                  <a:schemeClr val="bg1"/>
                </a:solidFill>
                <a:latin typeface="Inpi" pitchFamily="2" charset="0"/>
              </a:rPr>
              <a:t>number</a:t>
            </a: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/IPC classes for PPH </a:t>
            </a:r>
            <a:r>
              <a:rPr lang="fr-FR" sz="2000" b="1" dirty="0" err="1">
                <a:solidFill>
                  <a:schemeClr val="bg1"/>
                </a:solidFill>
                <a:latin typeface="Inpi" pitchFamily="2" charset="0"/>
              </a:rPr>
              <a:t>requests</a:t>
            </a:r>
            <a:r>
              <a:rPr lang="fr-FR" sz="2000" b="1" dirty="0">
                <a:solidFill>
                  <a:schemeClr val="bg1"/>
                </a:solidFill>
                <a:latin typeface="Inpi" pitchFamily="2" charset="0"/>
              </a:rPr>
              <a:t> </a:t>
            </a:r>
          </a:p>
        </p:txBody>
      </p:sp>
      <p:pic>
        <p:nvPicPr>
          <p:cNvPr id="6" name="Graphique 39">
            <a:extLst>
              <a:ext uri="{FF2B5EF4-FFF2-40B4-BE49-F238E27FC236}">
                <a16:creationId xmlns:a16="http://schemas.microsoft.com/office/drawing/2014/main" id="{79315549-0E7F-7E48-A6A0-9366F972D048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7568" y="5857926"/>
            <a:ext cx="685392" cy="68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0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85510" y="1844824"/>
            <a:ext cx="887498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DRAFTING PPH guidelines</a:t>
            </a:r>
            <a:r>
              <a:rPr lang="en-US" altLang="fr-FR" sz="2000" b="1" dirty="0">
                <a:latin typeface="Inpi" pitchFamily="2" charset="0"/>
              </a:rPr>
              <a:t>: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in collaboration with our </a:t>
            </a:r>
            <a:r>
              <a:rPr lang="en-US" altLang="fr-FR" sz="2000" b="1" dirty="0">
                <a:solidFill>
                  <a:schemeClr val="tx2"/>
                </a:solidFill>
                <a:latin typeface="Inpi" pitchFamily="2" charset="0"/>
              </a:rPr>
              <a:t>PPH partner offices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MODIFYING our IT tools</a:t>
            </a:r>
            <a:r>
              <a:rPr lang="en-US" altLang="fr-FR" sz="2000" b="1" dirty="0">
                <a:latin typeface="Inpi" pitchFamily="2" charset="0"/>
              </a:rPr>
              <a:t>: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to enable </a:t>
            </a:r>
            <a:r>
              <a:rPr lang="en-US" altLang="fr-FR" sz="2000" b="1" dirty="0">
                <a:solidFill>
                  <a:schemeClr val="tx2"/>
                </a:solidFill>
                <a:latin typeface="Inpi" pitchFamily="2" charset="0"/>
              </a:rPr>
              <a:t>PPH requests to be filed on our electronic patent filing portal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and internally to create </a:t>
            </a:r>
            <a:r>
              <a:rPr lang="en-US" altLang="fr-FR" sz="2000" b="1" dirty="0">
                <a:solidFill>
                  <a:schemeClr val="tx2"/>
                </a:solidFill>
                <a:latin typeface="Inpi" pitchFamily="2" charset="0"/>
              </a:rPr>
              <a:t>new PPH baskets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on our internal patent application management software for our examiners (so that they can easily see that the patent application under PPH request must be fast-tracked)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TRAINING OUR EXAMINERS and DRAFTING INTERNAL INSTRUCTIONS</a:t>
            </a:r>
            <a:r>
              <a:rPr lang="en-US" altLang="fr-FR" sz="2000" dirty="0">
                <a:solidFill>
                  <a:srgbClr val="037A82"/>
                </a:solidFill>
                <a:latin typeface="Inpi" pitchFamily="2" charset="0"/>
              </a:rPr>
              <a:t>:</a:t>
            </a: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for our examiners to </a:t>
            </a:r>
            <a:r>
              <a:rPr lang="en-US" altLang="fr-FR" sz="2000" b="1" dirty="0">
                <a:solidFill>
                  <a:schemeClr val="tx2"/>
                </a:solidFill>
                <a:latin typeface="Inpi" pitchFamily="2" charset="0"/>
              </a:rPr>
              <a:t>process PPH requests autonomously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COMMUNICATING with our applicants: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writing informative articles on our website, organizing training webinars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5F45CD-115D-074F-B2C1-3D13A9F5B928}"/>
              </a:ext>
            </a:extLst>
          </p:cNvPr>
          <p:cNvSpPr/>
          <p:nvPr/>
        </p:nvSpPr>
        <p:spPr>
          <a:xfrm>
            <a:off x="205273" y="694154"/>
            <a:ext cx="11781454" cy="442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5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007A8C"/>
                </a:solidFill>
                <a:latin typeface="Inpi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SOME OPERATIONAL IMPACTS</a:t>
            </a:r>
          </a:p>
        </p:txBody>
      </p:sp>
    </p:spTree>
    <p:extLst>
      <p:ext uri="{BB962C8B-B14F-4D97-AF65-F5344CB8AC3E}">
        <p14:creationId xmlns:p14="http://schemas.microsoft.com/office/powerpoint/2010/main" val="426421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C5F45CD-115D-074F-B2C1-3D13A9F5B928}"/>
              </a:ext>
            </a:extLst>
          </p:cNvPr>
          <p:cNvSpPr/>
          <p:nvPr/>
        </p:nvSpPr>
        <p:spPr>
          <a:xfrm>
            <a:off x="205273" y="694154"/>
            <a:ext cx="11781454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5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007A8C"/>
                </a:solidFill>
                <a:latin typeface="Inpi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INTERACTIONS WITH PCT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658507" y="1412776"/>
            <a:ext cx="887498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INPI is not an </a:t>
            </a:r>
            <a:r>
              <a:rPr lang="en-US" sz="2000" b="1" dirty="0">
                <a:solidFill>
                  <a:srgbClr val="037A82"/>
                </a:solidFill>
                <a:latin typeface="Inpi" pitchFamily="2" charset="0"/>
              </a:rPr>
              <a:t>International Searching and International Preliminary Examining Authority under the PCT</a:t>
            </a:r>
            <a:r>
              <a:rPr lang="en-US" sz="2000" dirty="0">
                <a:solidFill>
                  <a:srgbClr val="037A82"/>
                </a:solidFill>
                <a:latin typeface="Inpi" pitchFamily="2" charset="0"/>
              </a:rPr>
              <a:t>:</a:t>
            </a:r>
            <a:r>
              <a:rPr lang="en-US" sz="2000" b="1" dirty="0">
                <a:solidFill>
                  <a:srgbClr val="037A82"/>
                </a:solidFill>
                <a:latin typeface="Inpi" pitchFamily="2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Inpi" pitchFamily="2" charset="0"/>
              </a:rPr>
              <a:t>INPI can nevertheless speed up the processing of national patent applications (which claim priority from a PCT application) by using </a:t>
            </a:r>
            <a:r>
              <a:rPr lang="en-US" sz="2000" b="1" dirty="0">
                <a:solidFill>
                  <a:schemeClr val="tx2"/>
                </a:solidFill>
                <a:latin typeface="Inpi" pitchFamily="2" charset="0"/>
              </a:rPr>
              <a:t>PCT work products</a:t>
            </a:r>
            <a:r>
              <a:rPr lang="en-US" sz="2000" dirty="0">
                <a:solidFill>
                  <a:schemeClr val="tx2"/>
                </a:solidFill>
                <a:latin typeface="Inpi" pitchFamily="2" charset="0"/>
              </a:rPr>
              <a:t> (</a:t>
            </a:r>
            <a:r>
              <a:rPr lang="fr-FR" sz="2000" dirty="0">
                <a:solidFill>
                  <a:schemeClr val="tx2"/>
                </a:solidFill>
                <a:latin typeface="Inpi" pitchFamily="2" charset="0"/>
              </a:rPr>
              <a:t>WO-ISA, WO-IPEA or IPRP) </a:t>
            </a:r>
            <a:r>
              <a:rPr lang="en-US" sz="2000" dirty="0">
                <a:solidFill>
                  <a:schemeClr val="tx2"/>
                </a:solidFill>
                <a:latin typeface="Inpi" pitchFamily="2" charset="0"/>
              </a:rPr>
              <a:t>notified to the applicant during the international phase of a PCT procedure.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France is a </a:t>
            </a:r>
            <a:r>
              <a:rPr lang="en-US" sz="2000" b="1" dirty="0">
                <a:solidFill>
                  <a:srgbClr val="037A82"/>
                </a:solidFill>
                <a:latin typeface="Inpi" pitchFamily="2" charset="0"/>
              </a:rPr>
              <a:t>PCT contracting state for which only a regional patent (European patent) can be obtained via the PCT: </a:t>
            </a:r>
            <a:r>
              <a:rPr lang="en-US" sz="2000" dirty="0">
                <a:solidFill>
                  <a:schemeClr val="tx2"/>
                </a:solidFill>
                <a:latin typeface="Inpi" pitchFamily="2" charset="0"/>
              </a:rPr>
              <a:t>there is </a:t>
            </a:r>
            <a:r>
              <a:rPr lang="en-US" sz="2000" b="1" dirty="0">
                <a:solidFill>
                  <a:schemeClr val="tx2"/>
                </a:solidFill>
                <a:latin typeface="Inpi" pitchFamily="2" charset="0"/>
              </a:rPr>
              <a:t>no French PCT national phase</a:t>
            </a:r>
          </a:p>
        </p:txBody>
      </p:sp>
      <p:grpSp>
        <p:nvGrpSpPr>
          <p:cNvPr id="37" name="Groupe 36"/>
          <p:cNvGrpSpPr/>
          <p:nvPr/>
        </p:nvGrpSpPr>
        <p:grpSpPr>
          <a:xfrm>
            <a:off x="3431704" y="4005064"/>
            <a:ext cx="5899158" cy="2601384"/>
            <a:chOff x="-1834510" y="1849367"/>
            <a:chExt cx="7555342" cy="2597263"/>
          </a:xfrm>
        </p:grpSpPr>
        <p:sp>
          <p:nvSpPr>
            <p:cNvPr id="38" name="Rectangle à coins arrondis 37"/>
            <p:cNvSpPr/>
            <p:nvPr/>
          </p:nvSpPr>
          <p:spPr bwMode="auto">
            <a:xfrm>
              <a:off x="2850727" y="2534028"/>
              <a:ext cx="1207267" cy="432000"/>
            </a:xfrm>
            <a:prstGeom prst="roundRect">
              <a:avLst/>
            </a:prstGeom>
            <a:noFill/>
            <a:ln w="28575" cap="flat" cmpd="sng" algn="ctr">
              <a:solidFill>
                <a:srgbClr val="3BA97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3BA976"/>
                  </a:solidFill>
                  <a:effectLst/>
                  <a:latin typeface="Inpi" pitchFamily="2" charset="0"/>
                </a:rPr>
                <a:t>PATENTABLE</a:t>
              </a:r>
            </a:p>
          </p:txBody>
        </p:sp>
        <p:sp>
          <p:nvSpPr>
            <p:cNvPr id="39" name="Rectangle à coins arrondis 38"/>
            <p:cNvSpPr/>
            <p:nvPr/>
          </p:nvSpPr>
          <p:spPr bwMode="auto">
            <a:xfrm>
              <a:off x="-904145" y="4014630"/>
              <a:ext cx="1185993" cy="432000"/>
            </a:xfrm>
            <a:prstGeom prst="roundRec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dirty="0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INPI patent application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40" name="Connecteur droit 39"/>
            <p:cNvCxnSpPr>
              <a:stCxn id="49" idx="3"/>
            </p:cNvCxnSpPr>
            <p:nvPr/>
          </p:nvCxnSpPr>
          <p:spPr bwMode="auto">
            <a:xfrm>
              <a:off x="-533259" y="2966028"/>
              <a:ext cx="444222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Rectangle à coins arrondis 40"/>
            <p:cNvSpPr/>
            <p:nvPr/>
          </p:nvSpPr>
          <p:spPr bwMode="auto">
            <a:xfrm>
              <a:off x="4513565" y="4014630"/>
              <a:ext cx="1207267" cy="4320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Inpi" pitchFamily="2" charset="0"/>
                </a:rPr>
                <a:t>PPH REQUEST</a:t>
              </a:r>
            </a:p>
          </p:txBody>
        </p:sp>
        <p:cxnSp>
          <p:nvCxnSpPr>
            <p:cNvPr id="42" name="Connecteur en arc 41"/>
            <p:cNvCxnSpPr>
              <a:stCxn id="38" idx="3"/>
              <a:endCxn id="41" idx="0"/>
            </p:cNvCxnSpPr>
            <p:nvPr/>
          </p:nvCxnSpPr>
          <p:spPr bwMode="auto">
            <a:xfrm>
              <a:off x="4057994" y="2750028"/>
              <a:ext cx="1059205" cy="1264602"/>
            </a:xfrm>
            <a:prstGeom prst="curvedConnector2">
              <a:avLst/>
            </a:prstGeom>
            <a:solidFill>
              <a:schemeClr val="tx2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Rectangle à coins arrondis 42"/>
            <p:cNvSpPr/>
            <p:nvPr/>
          </p:nvSpPr>
          <p:spPr bwMode="auto">
            <a:xfrm>
              <a:off x="4979160" y="2966028"/>
              <a:ext cx="674307" cy="432000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Inpi" pitchFamily="2" charset="0"/>
                </a:rPr>
                <a:t>OK</a:t>
              </a:r>
            </a:p>
          </p:txBody>
        </p:sp>
        <p:sp>
          <p:nvSpPr>
            <p:cNvPr id="44" name="Rectangle à coins arrondis 43"/>
            <p:cNvSpPr/>
            <p:nvPr/>
          </p:nvSpPr>
          <p:spPr bwMode="auto">
            <a:xfrm>
              <a:off x="340696" y="2529330"/>
              <a:ext cx="2019747" cy="432000"/>
            </a:xfrm>
            <a:prstGeom prst="roundRect">
              <a:avLst/>
            </a:prstGeom>
            <a:solidFill>
              <a:schemeClr val="bg2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 </a:t>
              </a:r>
              <a:r>
                <a:rPr lang="fr-FR" sz="1100" b="1" dirty="0">
                  <a:solidFill>
                    <a:schemeClr val="bg1"/>
                  </a:solidFill>
                  <a:latin typeface="Inpi" pitchFamily="2" charset="0"/>
                </a:rPr>
                <a:t>OEE patent application</a:t>
              </a: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 </a:t>
              </a:r>
              <a:b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</a:br>
              <a:r>
                <a:rPr kumimoji="0" lang="fr-FR" sz="11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(NATIONAL</a:t>
              </a:r>
              <a:r>
                <a:rPr kumimoji="0" lang="fr-FR" sz="1100" i="0" u="none" strike="noStrike" cap="none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 </a:t>
              </a:r>
              <a:r>
                <a:rPr kumimoji="0" lang="fr-FR" sz="110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PHASE) </a:t>
              </a:r>
            </a:p>
          </p:txBody>
        </p:sp>
        <p:cxnSp>
          <p:nvCxnSpPr>
            <p:cNvPr id="45" name="Connecteur droit 44"/>
            <p:cNvCxnSpPr>
              <a:stCxn id="44" idx="3"/>
              <a:endCxn id="38" idx="1"/>
            </p:cNvCxnSpPr>
            <p:nvPr/>
          </p:nvCxnSpPr>
          <p:spPr bwMode="auto">
            <a:xfrm>
              <a:off x="2360443" y="2745330"/>
              <a:ext cx="490284" cy="4698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Connecteur droit avec flèche 45"/>
            <p:cNvCxnSpPr>
              <a:endCxn id="39" idx="0"/>
            </p:cNvCxnSpPr>
            <p:nvPr/>
          </p:nvCxnSpPr>
          <p:spPr bwMode="auto">
            <a:xfrm>
              <a:off x="-311148" y="2961135"/>
              <a:ext cx="0" cy="1053495"/>
            </a:xfrm>
            <a:prstGeom prst="straightConnector1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ysDot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Rectangle à coins arrondis 46"/>
            <p:cNvSpPr/>
            <p:nvPr/>
          </p:nvSpPr>
          <p:spPr bwMode="auto">
            <a:xfrm>
              <a:off x="-1629383" y="3362033"/>
              <a:ext cx="1269305" cy="432000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err="1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Priority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48" name="Connecteur droit 47"/>
            <p:cNvCxnSpPr>
              <a:stCxn id="39" idx="3"/>
              <a:endCxn id="41" idx="1"/>
            </p:cNvCxnSpPr>
            <p:nvPr/>
          </p:nvCxnSpPr>
          <p:spPr bwMode="auto">
            <a:xfrm>
              <a:off x="281848" y="4230630"/>
              <a:ext cx="4231717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Rectangle à coins arrondis 48"/>
            <p:cNvSpPr/>
            <p:nvPr/>
          </p:nvSpPr>
          <p:spPr bwMode="auto">
            <a:xfrm>
              <a:off x="-1834510" y="2750028"/>
              <a:ext cx="1301251" cy="432000"/>
            </a:xfrm>
            <a:prstGeom prst="roundRect">
              <a:avLst/>
            </a:prstGeom>
            <a:solidFill>
              <a:srgbClr val="037A82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PCT </a:t>
              </a:r>
              <a:r>
                <a:rPr kumimoji="0" lang="fr-FR" sz="1100" b="1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filing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npi" pitchFamily="2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100" dirty="0">
                  <a:solidFill>
                    <a:schemeClr val="bg1"/>
                  </a:solidFill>
                  <a:latin typeface="Inpi" pitchFamily="2" charset="0"/>
                </a:rPr>
                <a:t>(1</a:t>
              </a:r>
              <a:r>
                <a:rPr lang="fr-FR" sz="1100" baseline="30000" dirty="0">
                  <a:solidFill>
                    <a:schemeClr val="bg1"/>
                  </a:solidFill>
                  <a:latin typeface="Inpi" pitchFamily="2" charset="0"/>
                </a:rPr>
                <a:t>er</a:t>
              </a:r>
              <a:r>
                <a:rPr lang="fr-FR" sz="1100" dirty="0">
                  <a:solidFill>
                    <a:schemeClr val="bg1"/>
                  </a:solidFill>
                  <a:latin typeface="Inpi" pitchFamily="2" charset="0"/>
                </a:rPr>
                <a:t> </a:t>
              </a:r>
              <a:r>
                <a:rPr lang="fr-FR" sz="1100" dirty="0" err="1">
                  <a:solidFill>
                    <a:schemeClr val="bg1"/>
                  </a:solidFill>
                  <a:latin typeface="Inpi" pitchFamily="2" charset="0"/>
                </a:rPr>
                <a:t>filing</a:t>
              </a:r>
              <a:r>
                <a:rPr lang="fr-FR" sz="1100" dirty="0">
                  <a:solidFill>
                    <a:schemeClr val="bg1"/>
                  </a:solidFill>
                  <a:latin typeface="Inpi" pitchFamily="2" charset="0"/>
                </a:rPr>
                <a:t>)</a:t>
              </a:r>
              <a:endParaRPr kumimoji="0" lang="fr-FR" sz="11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50" name="Connecteur droit 49"/>
            <p:cNvCxnSpPr/>
            <p:nvPr/>
          </p:nvCxnSpPr>
          <p:spPr bwMode="auto">
            <a:xfrm>
              <a:off x="-102850" y="3182028"/>
              <a:ext cx="444222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Connecteur droit 50"/>
            <p:cNvCxnSpPr/>
            <p:nvPr/>
          </p:nvCxnSpPr>
          <p:spPr bwMode="auto">
            <a:xfrm>
              <a:off x="-102850" y="2750028"/>
              <a:ext cx="444222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Connecteur droit 51"/>
            <p:cNvCxnSpPr/>
            <p:nvPr/>
          </p:nvCxnSpPr>
          <p:spPr bwMode="auto">
            <a:xfrm>
              <a:off x="-102850" y="2310289"/>
              <a:ext cx="444222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Connecteur droit 52"/>
            <p:cNvCxnSpPr/>
            <p:nvPr/>
          </p:nvCxnSpPr>
          <p:spPr bwMode="auto">
            <a:xfrm>
              <a:off x="-102850" y="1849367"/>
              <a:ext cx="444222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Connecteur droit 53"/>
            <p:cNvCxnSpPr/>
            <p:nvPr/>
          </p:nvCxnSpPr>
          <p:spPr bwMode="auto">
            <a:xfrm flipV="1">
              <a:off x="-89037" y="1849367"/>
              <a:ext cx="0" cy="1332661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185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74742" y="1713421"/>
            <a:ext cx="88749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>
              <a:spcAft>
                <a:spcPts val="1200"/>
              </a:spcAft>
              <a:buClr>
                <a:srgbClr val="01A9AF"/>
              </a:buClr>
              <a:buSzPct val="90000"/>
            </a:pPr>
            <a:endParaRPr lang="fr-FR" altLang="fr-FR" sz="2000" b="1" dirty="0">
              <a:solidFill>
                <a:schemeClr val="tx2"/>
              </a:solidFill>
              <a:latin typeface="Inpi" pitchFamily="2" charset="0"/>
            </a:endParaRP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.Lucida Grande UI Regular"/>
              <a:buChar char="►"/>
            </a:pPr>
            <a:endParaRPr lang="fr-FR" altLang="fr-FR" sz="2000" b="1" dirty="0">
              <a:latin typeface="Inpi" pitchFamily="2" charset="0"/>
            </a:endParaRPr>
          </a:p>
        </p:txBody>
      </p: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88916804-623E-38F7-298A-98F755DD1214}"/>
              </a:ext>
            </a:extLst>
          </p:cNvPr>
          <p:cNvGrpSpPr/>
          <p:nvPr/>
        </p:nvGrpSpPr>
        <p:grpSpPr>
          <a:xfrm>
            <a:off x="821114" y="1515154"/>
            <a:ext cx="4483206" cy="2403704"/>
            <a:chOff x="862706" y="1677117"/>
            <a:chExt cx="5115804" cy="2656042"/>
          </a:xfrm>
        </p:grpSpPr>
        <p:sp>
          <p:nvSpPr>
            <p:cNvPr id="36" name="Rectangle à coins arrondis 31">
              <a:extLst>
                <a:ext uri="{FF2B5EF4-FFF2-40B4-BE49-F238E27FC236}">
                  <a16:creationId xmlns:a16="http://schemas.microsoft.com/office/drawing/2014/main" id="{229DE0FD-7323-86BF-97A0-6248A3B79082}"/>
                </a:ext>
              </a:extLst>
            </p:cNvPr>
            <p:cNvSpPr/>
            <p:nvPr/>
          </p:nvSpPr>
          <p:spPr bwMode="auto">
            <a:xfrm>
              <a:off x="2676120" y="2497210"/>
              <a:ext cx="1207259" cy="432000"/>
            </a:xfrm>
            <a:prstGeom prst="roundRec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ISA/OEA</a:t>
              </a:r>
              <a:b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</a:br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IPEA/OEA</a:t>
              </a:r>
            </a:p>
          </p:txBody>
        </p:sp>
        <p:sp>
          <p:nvSpPr>
            <p:cNvPr id="37" name="Rectangle à coins arrondis 32">
              <a:extLst>
                <a:ext uri="{FF2B5EF4-FFF2-40B4-BE49-F238E27FC236}">
                  <a16:creationId xmlns:a16="http://schemas.microsoft.com/office/drawing/2014/main" id="{1B02710A-AF99-6704-C2C3-E3C1BFA028AA}"/>
                </a:ext>
              </a:extLst>
            </p:cNvPr>
            <p:cNvSpPr/>
            <p:nvPr/>
          </p:nvSpPr>
          <p:spPr bwMode="auto">
            <a:xfrm>
              <a:off x="1662392" y="3901159"/>
              <a:ext cx="1152128" cy="432000"/>
            </a:xfrm>
            <a:prstGeom prst="roundRec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INPI PATENT APPL.</a:t>
              </a:r>
            </a:p>
          </p:txBody>
        </p:sp>
        <p:sp>
          <p:nvSpPr>
            <p:cNvPr id="38" name="Rectangle à coins arrondis 35">
              <a:extLst>
                <a:ext uri="{FF2B5EF4-FFF2-40B4-BE49-F238E27FC236}">
                  <a16:creationId xmlns:a16="http://schemas.microsoft.com/office/drawing/2014/main" id="{0B742645-7E80-3B72-B8B4-527A52EF6463}"/>
                </a:ext>
              </a:extLst>
            </p:cNvPr>
            <p:cNvSpPr/>
            <p:nvPr/>
          </p:nvSpPr>
          <p:spPr bwMode="auto">
            <a:xfrm>
              <a:off x="4771243" y="3900343"/>
              <a:ext cx="1207267" cy="4320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Inpi" pitchFamily="2" charset="0"/>
                </a:rPr>
                <a:t>PPH REQUEST</a:t>
              </a:r>
            </a:p>
          </p:txBody>
        </p:sp>
        <p:cxnSp>
          <p:nvCxnSpPr>
            <p:cNvPr id="39" name="Connecteur en arc 38">
              <a:extLst>
                <a:ext uri="{FF2B5EF4-FFF2-40B4-BE49-F238E27FC236}">
                  <a16:creationId xmlns:a16="http://schemas.microsoft.com/office/drawing/2014/main" id="{C49A773B-1FB1-8D8C-1795-29B801A31FA5}"/>
                </a:ext>
              </a:extLst>
            </p:cNvPr>
            <p:cNvCxnSpPr>
              <a:cxnSpLocks/>
              <a:stCxn id="46" idx="0"/>
              <a:endCxn id="38" idx="0"/>
            </p:cNvCxnSpPr>
            <p:nvPr/>
          </p:nvCxnSpPr>
          <p:spPr bwMode="auto">
            <a:xfrm rot="16200000" flipH="1">
              <a:off x="3301178" y="1826645"/>
              <a:ext cx="2223226" cy="1924171"/>
            </a:xfrm>
            <a:prstGeom prst="curvedConnector3">
              <a:avLst>
                <a:gd name="adj1" fmla="val -5639"/>
              </a:avLst>
            </a:prstGeom>
            <a:solidFill>
              <a:schemeClr val="tx2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Rectangle à coins arrondis 39">
              <a:extLst>
                <a:ext uri="{FF2B5EF4-FFF2-40B4-BE49-F238E27FC236}">
                  <a16:creationId xmlns:a16="http://schemas.microsoft.com/office/drawing/2014/main" id="{92B106C5-2DB2-5340-DBD2-7E33B4B3A0E2}"/>
                </a:ext>
              </a:extLst>
            </p:cNvPr>
            <p:cNvSpPr/>
            <p:nvPr/>
          </p:nvSpPr>
          <p:spPr bwMode="auto">
            <a:xfrm>
              <a:off x="862706" y="2505785"/>
              <a:ext cx="1207267" cy="432000"/>
            </a:xfrm>
            <a:prstGeom prst="roundRec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PCT RO/--</a:t>
              </a:r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5AC5F3CE-972F-1764-2F09-BF04CD42E0F0}"/>
                </a:ext>
              </a:extLst>
            </p:cNvPr>
            <p:cNvCxnSpPr>
              <a:stCxn id="40" idx="3"/>
              <a:endCxn id="36" idx="1"/>
            </p:cNvCxnSpPr>
            <p:nvPr/>
          </p:nvCxnSpPr>
          <p:spPr bwMode="auto">
            <a:xfrm flipV="1">
              <a:off x="2069973" y="2713210"/>
              <a:ext cx="606147" cy="8575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Connecteur droit avec flèche 41">
              <a:extLst>
                <a:ext uri="{FF2B5EF4-FFF2-40B4-BE49-F238E27FC236}">
                  <a16:creationId xmlns:a16="http://schemas.microsoft.com/office/drawing/2014/main" id="{42FD7392-F94D-B68F-90CA-615439A9CE34}"/>
                </a:ext>
              </a:extLst>
            </p:cNvPr>
            <p:cNvCxnSpPr>
              <a:endCxn id="37" idx="0"/>
            </p:cNvCxnSpPr>
            <p:nvPr/>
          </p:nvCxnSpPr>
          <p:spPr bwMode="auto">
            <a:xfrm flipH="1">
              <a:off x="2238456" y="2721785"/>
              <a:ext cx="11672" cy="1179374"/>
            </a:xfrm>
            <a:prstGeom prst="straightConnector1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ysDot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Rectangle à coins arrondis 42">
              <a:extLst>
                <a:ext uri="{FF2B5EF4-FFF2-40B4-BE49-F238E27FC236}">
                  <a16:creationId xmlns:a16="http://schemas.microsoft.com/office/drawing/2014/main" id="{CB6B0736-0928-7E65-D4A0-1366CDF705A2}"/>
                </a:ext>
              </a:extLst>
            </p:cNvPr>
            <p:cNvSpPr/>
            <p:nvPr/>
          </p:nvSpPr>
          <p:spPr bwMode="auto">
            <a:xfrm>
              <a:off x="930559" y="3280795"/>
              <a:ext cx="1269305" cy="432000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err="1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Priority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FCF4494E-9ED6-1AA9-EC07-FE74FFA325C2}"/>
                </a:ext>
              </a:extLst>
            </p:cNvPr>
            <p:cNvCxnSpPr>
              <a:cxnSpLocks/>
              <a:stCxn id="37" idx="3"/>
              <a:endCxn id="38" idx="1"/>
            </p:cNvCxnSpPr>
            <p:nvPr/>
          </p:nvCxnSpPr>
          <p:spPr bwMode="auto">
            <a:xfrm flipV="1">
              <a:off x="2814520" y="4116343"/>
              <a:ext cx="1956723" cy="816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976446DD-5060-422D-015D-27AD7BF874AF}"/>
                </a:ext>
              </a:extLst>
            </p:cNvPr>
            <p:cNvCxnSpPr>
              <a:cxnSpLocks/>
              <a:stCxn id="36" idx="3"/>
            </p:cNvCxnSpPr>
            <p:nvPr/>
          </p:nvCxnSpPr>
          <p:spPr bwMode="auto">
            <a:xfrm>
              <a:off x="3883379" y="2713210"/>
              <a:ext cx="896283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Rectangle à coins arrondis 31">
              <a:extLst>
                <a:ext uri="{FF2B5EF4-FFF2-40B4-BE49-F238E27FC236}">
                  <a16:creationId xmlns:a16="http://schemas.microsoft.com/office/drawing/2014/main" id="{87F6B242-546E-8618-008E-2ACF0F4A840E}"/>
                </a:ext>
              </a:extLst>
            </p:cNvPr>
            <p:cNvSpPr/>
            <p:nvPr/>
          </p:nvSpPr>
          <p:spPr bwMode="auto">
            <a:xfrm>
              <a:off x="2847076" y="1677117"/>
              <a:ext cx="1207259" cy="487247"/>
            </a:xfrm>
            <a:prstGeom prst="flowChartDocumen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1100" b="1" dirty="0">
                <a:solidFill>
                  <a:srgbClr val="05616F"/>
                </a:solidFill>
                <a:latin typeface="Inpi" pitchFamily="2" charset="0"/>
              </a:endParaRPr>
            </a:p>
          </p:txBody>
        </p:sp>
        <p:sp>
          <p:nvSpPr>
            <p:cNvPr id="47" name="Rectangle à coins arrondis 31">
              <a:extLst>
                <a:ext uri="{FF2B5EF4-FFF2-40B4-BE49-F238E27FC236}">
                  <a16:creationId xmlns:a16="http://schemas.microsoft.com/office/drawing/2014/main" id="{FCECD808-9336-805D-04A7-25DA4C31BF41}"/>
                </a:ext>
              </a:extLst>
            </p:cNvPr>
            <p:cNvSpPr/>
            <p:nvPr/>
          </p:nvSpPr>
          <p:spPr bwMode="auto">
            <a:xfrm>
              <a:off x="2752977" y="1767279"/>
              <a:ext cx="1207259" cy="487247"/>
            </a:xfrm>
            <a:prstGeom prst="flowChartDocument">
              <a:avLst/>
            </a:prstGeom>
            <a:solidFill>
              <a:srgbClr val="E9E9E9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1100" b="1" dirty="0">
                <a:solidFill>
                  <a:srgbClr val="05616F"/>
                </a:solidFill>
                <a:latin typeface="Inpi" pitchFamily="2" charset="0"/>
              </a:endParaRPr>
            </a:p>
            <a:p>
              <a:endParaRPr lang="fr-FR" sz="1100" b="1" dirty="0">
                <a:solidFill>
                  <a:srgbClr val="05616F"/>
                </a:solidFill>
                <a:latin typeface="Inpi" pitchFamily="2" charset="0"/>
              </a:endParaRPr>
            </a:p>
          </p:txBody>
        </p:sp>
        <p:sp>
          <p:nvSpPr>
            <p:cNvPr id="48" name="Rectangle à coins arrondis 31">
              <a:extLst>
                <a:ext uri="{FF2B5EF4-FFF2-40B4-BE49-F238E27FC236}">
                  <a16:creationId xmlns:a16="http://schemas.microsoft.com/office/drawing/2014/main" id="{74DC473F-F7EB-7D73-549E-32403471F0BC}"/>
                </a:ext>
              </a:extLst>
            </p:cNvPr>
            <p:cNvSpPr/>
            <p:nvPr/>
          </p:nvSpPr>
          <p:spPr bwMode="auto">
            <a:xfrm>
              <a:off x="2676120" y="1852775"/>
              <a:ext cx="1207259" cy="487247"/>
            </a:xfrm>
            <a:prstGeom prst="flowChartDocument">
              <a:avLst/>
            </a:prstGeom>
            <a:solidFill>
              <a:srgbClr val="E9E9E9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WO</a:t>
              </a:r>
            </a:p>
            <a:p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IPRP</a:t>
              </a:r>
            </a:p>
          </p:txBody>
        </p:sp>
        <p:sp>
          <p:nvSpPr>
            <p:cNvPr id="49" name="Rectangle à coins arrondis 31">
              <a:extLst>
                <a:ext uri="{FF2B5EF4-FFF2-40B4-BE49-F238E27FC236}">
                  <a16:creationId xmlns:a16="http://schemas.microsoft.com/office/drawing/2014/main" id="{CC818529-54D5-A96F-65EF-1D2B76A6B2DA}"/>
                </a:ext>
              </a:extLst>
            </p:cNvPr>
            <p:cNvSpPr/>
            <p:nvPr/>
          </p:nvSpPr>
          <p:spPr bwMode="auto">
            <a:xfrm>
              <a:off x="4356874" y="2496394"/>
              <a:ext cx="428412" cy="432816"/>
            </a:xfrm>
            <a:custGeom>
              <a:avLst/>
              <a:gdLst>
                <a:gd name="connsiteX0" fmla="*/ 0 w 1207259"/>
                <a:gd name="connsiteY0" fmla="*/ 72001 h 432000"/>
                <a:gd name="connsiteX1" fmla="*/ 72001 w 1207259"/>
                <a:gd name="connsiteY1" fmla="*/ 0 h 432000"/>
                <a:gd name="connsiteX2" fmla="*/ 1135258 w 1207259"/>
                <a:gd name="connsiteY2" fmla="*/ 0 h 432000"/>
                <a:gd name="connsiteX3" fmla="*/ 1207259 w 1207259"/>
                <a:gd name="connsiteY3" fmla="*/ 72001 h 432000"/>
                <a:gd name="connsiteX4" fmla="*/ 1207259 w 1207259"/>
                <a:gd name="connsiteY4" fmla="*/ 359999 h 432000"/>
                <a:gd name="connsiteX5" fmla="*/ 1135258 w 1207259"/>
                <a:gd name="connsiteY5" fmla="*/ 432000 h 432000"/>
                <a:gd name="connsiteX6" fmla="*/ 72001 w 1207259"/>
                <a:gd name="connsiteY6" fmla="*/ 432000 h 432000"/>
                <a:gd name="connsiteX7" fmla="*/ 0 w 1207259"/>
                <a:gd name="connsiteY7" fmla="*/ 359999 h 432000"/>
                <a:gd name="connsiteX8" fmla="*/ 0 w 1207259"/>
                <a:gd name="connsiteY8" fmla="*/ 72001 h 432000"/>
                <a:gd name="connsiteX0" fmla="*/ 0 w 1207259"/>
                <a:gd name="connsiteY0" fmla="*/ 72001 h 432000"/>
                <a:gd name="connsiteX1" fmla="*/ 72001 w 1207259"/>
                <a:gd name="connsiteY1" fmla="*/ 0 h 432000"/>
                <a:gd name="connsiteX2" fmla="*/ 708538 w 1207259"/>
                <a:gd name="connsiteY2" fmla="*/ 8709 h 432000"/>
                <a:gd name="connsiteX3" fmla="*/ 1207259 w 1207259"/>
                <a:gd name="connsiteY3" fmla="*/ 72001 h 432000"/>
                <a:gd name="connsiteX4" fmla="*/ 1207259 w 1207259"/>
                <a:gd name="connsiteY4" fmla="*/ 359999 h 432000"/>
                <a:gd name="connsiteX5" fmla="*/ 1135258 w 1207259"/>
                <a:gd name="connsiteY5" fmla="*/ 432000 h 432000"/>
                <a:gd name="connsiteX6" fmla="*/ 72001 w 1207259"/>
                <a:gd name="connsiteY6" fmla="*/ 432000 h 432000"/>
                <a:gd name="connsiteX7" fmla="*/ 0 w 1207259"/>
                <a:gd name="connsiteY7" fmla="*/ 359999 h 432000"/>
                <a:gd name="connsiteX8" fmla="*/ 0 w 1207259"/>
                <a:gd name="connsiteY8" fmla="*/ 72001 h 432000"/>
                <a:gd name="connsiteX0" fmla="*/ 0 w 1207259"/>
                <a:gd name="connsiteY0" fmla="*/ 72001 h 440708"/>
                <a:gd name="connsiteX1" fmla="*/ 72001 w 1207259"/>
                <a:gd name="connsiteY1" fmla="*/ 0 h 440708"/>
                <a:gd name="connsiteX2" fmla="*/ 708538 w 1207259"/>
                <a:gd name="connsiteY2" fmla="*/ 8709 h 440708"/>
                <a:gd name="connsiteX3" fmla="*/ 1207259 w 1207259"/>
                <a:gd name="connsiteY3" fmla="*/ 72001 h 440708"/>
                <a:gd name="connsiteX4" fmla="*/ 1207259 w 1207259"/>
                <a:gd name="connsiteY4" fmla="*/ 359999 h 440708"/>
                <a:gd name="connsiteX5" fmla="*/ 682412 w 1207259"/>
                <a:gd name="connsiteY5" fmla="*/ 440708 h 440708"/>
                <a:gd name="connsiteX6" fmla="*/ 72001 w 1207259"/>
                <a:gd name="connsiteY6" fmla="*/ 432000 h 440708"/>
                <a:gd name="connsiteX7" fmla="*/ 0 w 1207259"/>
                <a:gd name="connsiteY7" fmla="*/ 359999 h 440708"/>
                <a:gd name="connsiteX8" fmla="*/ 0 w 1207259"/>
                <a:gd name="connsiteY8" fmla="*/ 72001 h 440708"/>
                <a:gd name="connsiteX0" fmla="*/ 1207259 w 1298699"/>
                <a:gd name="connsiteY0" fmla="*/ 359999 h 451439"/>
                <a:gd name="connsiteX1" fmla="*/ 682412 w 1298699"/>
                <a:gd name="connsiteY1" fmla="*/ 440708 h 451439"/>
                <a:gd name="connsiteX2" fmla="*/ 72001 w 1298699"/>
                <a:gd name="connsiteY2" fmla="*/ 432000 h 451439"/>
                <a:gd name="connsiteX3" fmla="*/ 0 w 1298699"/>
                <a:gd name="connsiteY3" fmla="*/ 359999 h 451439"/>
                <a:gd name="connsiteX4" fmla="*/ 0 w 1298699"/>
                <a:gd name="connsiteY4" fmla="*/ 72001 h 451439"/>
                <a:gd name="connsiteX5" fmla="*/ 72001 w 1298699"/>
                <a:gd name="connsiteY5" fmla="*/ 0 h 451439"/>
                <a:gd name="connsiteX6" fmla="*/ 708538 w 1298699"/>
                <a:gd name="connsiteY6" fmla="*/ 8709 h 451439"/>
                <a:gd name="connsiteX7" fmla="*/ 1207259 w 1298699"/>
                <a:gd name="connsiteY7" fmla="*/ 72001 h 451439"/>
                <a:gd name="connsiteX8" fmla="*/ 1298699 w 1298699"/>
                <a:gd name="connsiteY8" fmla="*/ 451439 h 451439"/>
                <a:gd name="connsiteX0" fmla="*/ 1207259 w 1207259"/>
                <a:gd name="connsiteY0" fmla="*/ 359999 h 440708"/>
                <a:gd name="connsiteX1" fmla="*/ 682412 w 1207259"/>
                <a:gd name="connsiteY1" fmla="*/ 440708 h 440708"/>
                <a:gd name="connsiteX2" fmla="*/ 72001 w 1207259"/>
                <a:gd name="connsiteY2" fmla="*/ 432000 h 440708"/>
                <a:gd name="connsiteX3" fmla="*/ 0 w 1207259"/>
                <a:gd name="connsiteY3" fmla="*/ 359999 h 440708"/>
                <a:gd name="connsiteX4" fmla="*/ 0 w 1207259"/>
                <a:gd name="connsiteY4" fmla="*/ 72001 h 440708"/>
                <a:gd name="connsiteX5" fmla="*/ 72001 w 1207259"/>
                <a:gd name="connsiteY5" fmla="*/ 0 h 440708"/>
                <a:gd name="connsiteX6" fmla="*/ 708538 w 1207259"/>
                <a:gd name="connsiteY6" fmla="*/ 8709 h 440708"/>
                <a:gd name="connsiteX7" fmla="*/ 1207259 w 1207259"/>
                <a:gd name="connsiteY7" fmla="*/ 72001 h 440708"/>
                <a:gd name="connsiteX0" fmla="*/ 1207259 w 1207259"/>
                <a:gd name="connsiteY0" fmla="*/ 359999 h 440708"/>
                <a:gd name="connsiteX1" fmla="*/ 682412 w 1207259"/>
                <a:gd name="connsiteY1" fmla="*/ 440708 h 440708"/>
                <a:gd name="connsiteX2" fmla="*/ 72001 w 1207259"/>
                <a:gd name="connsiteY2" fmla="*/ 432000 h 440708"/>
                <a:gd name="connsiteX3" fmla="*/ 0 w 1207259"/>
                <a:gd name="connsiteY3" fmla="*/ 359999 h 440708"/>
                <a:gd name="connsiteX4" fmla="*/ 0 w 1207259"/>
                <a:gd name="connsiteY4" fmla="*/ 72001 h 440708"/>
                <a:gd name="connsiteX5" fmla="*/ 72001 w 1207259"/>
                <a:gd name="connsiteY5" fmla="*/ 0 h 440708"/>
                <a:gd name="connsiteX6" fmla="*/ 708538 w 1207259"/>
                <a:gd name="connsiteY6" fmla="*/ 8709 h 440708"/>
                <a:gd name="connsiteX0" fmla="*/ 682412 w 708538"/>
                <a:gd name="connsiteY0" fmla="*/ 440708 h 440708"/>
                <a:gd name="connsiteX1" fmla="*/ 72001 w 708538"/>
                <a:gd name="connsiteY1" fmla="*/ 432000 h 440708"/>
                <a:gd name="connsiteX2" fmla="*/ 0 w 708538"/>
                <a:gd name="connsiteY2" fmla="*/ 359999 h 440708"/>
                <a:gd name="connsiteX3" fmla="*/ 0 w 708538"/>
                <a:gd name="connsiteY3" fmla="*/ 72001 h 440708"/>
                <a:gd name="connsiteX4" fmla="*/ 72001 w 708538"/>
                <a:gd name="connsiteY4" fmla="*/ 0 h 440708"/>
                <a:gd name="connsiteX5" fmla="*/ 708538 w 708538"/>
                <a:gd name="connsiteY5" fmla="*/ 8709 h 440708"/>
                <a:gd name="connsiteX0" fmla="*/ 682412 w 692663"/>
                <a:gd name="connsiteY0" fmla="*/ 444699 h 444699"/>
                <a:gd name="connsiteX1" fmla="*/ 72001 w 692663"/>
                <a:gd name="connsiteY1" fmla="*/ 435991 h 444699"/>
                <a:gd name="connsiteX2" fmla="*/ 0 w 692663"/>
                <a:gd name="connsiteY2" fmla="*/ 363990 h 444699"/>
                <a:gd name="connsiteX3" fmla="*/ 0 w 692663"/>
                <a:gd name="connsiteY3" fmla="*/ 75992 h 444699"/>
                <a:gd name="connsiteX4" fmla="*/ 72001 w 692663"/>
                <a:gd name="connsiteY4" fmla="*/ 3991 h 444699"/>
                <a:gd name="connsiteX5" fmla="*/ 692663 w 692663"/>
                <a:gd name="connsiteY5" fmla="*/ 0 h 444699"/>
                <a:gd name="connsiteX0" fmla="*/ 682412 w 695838"/>
                <a:gd name="connsiteY0" fmla="*/ 441524 h 441524"/>
                <a:gd name="connsiteX1" fmla="*/ 72001 w 695838"/>
                <a:gd name="connsiteY1" fmla="*/ 432816 h 441524"/>
                <a:gd name="connsiteX2" fmla="*/ 0 w 695838"/>
                <a:gd name="connsiteY2" fmla="*/ 360815 h 441524"/>
                <a:gd name="connsiteX3" fmla="*/ 0 w 695838"/>
                <a:gd name="connsiteY3" fmla="*/ 72817 h 441524"/>
                <a:gd name="connsiteX4" fmla="*/ 72001 w 695838"/>
                <a:gd name="connsiteY4" fmla="*/ 816 h 441524"/>
                <a:gd name="connsiteX5" fmla="*/ 695838 w 695838"/>
                <a:gd name="connsiteY5" fmla="*/ 0 h 441524"/>
                <a:gd name="connsiteX0" fmla="*/ 695112 w 695838"/>
                <a:gd name="connsiteY0" fmla="*/ 435174 h 435174"/>
                <a:gd name="connsiteX1" fmla="*/ 72001 w 695838"/>
                <a:gd name="connsiteY1" fmla="*/ 432816 h 435174"/>
                <a:gd name="connsiteX2" fmla="*/ 0 w 695838"/>
                <a:gd name="connsiteY2" fmla="*/ 360815 h 435174"/>
                <a:gd name="connsiteX3" fmla="*/ 0 w 695838"/>
                <a:gd name="connsiteY3" fmla="*/ 72817 h 435174"/>
                <a:gd name="connsiteX4" fmla="*/ 72001 w 695838"/>
                <a:gd name="connsiteY4" fmla="*/ 816 h 435174"/>
                <a:gd name="connsiteX5" fmla="*/ 695838 w 695838"/>
                <a:gd name="connsiteY5" fmla="*/ 0 h 435174"/>
                <a:gd name="connsiteX0" fmla="*/ 695112 w 695112"/>
                <a:gd name="connsiteY0" fmla="*/ 435174 h 435174"/>
                <a:gd name="connsiteX1" fmla="*/ 72001 w 695112"/>
                <a:gd name="connsiteY1" fmla="*/ 432816 h 435174"/>
                <a:gd name="connsiteX2" fmla="*/ 0 w 695112"/>
                <a:gd name="connsiteY2" fmla="*/ 360815 h 435174"/>
                <a:gd name="connsiteX3" fmla="*/ 0 w 695112"/>
                <a:gd name="connsiteY3" fmla="*/ 72817 h 435174"/>
                <a:gd name="connsiteX4" fmla="*/ 72001 w 695112"/>
                <a:gd name="connsiteY4" fmla="*/ 816 h 435174"/>
                <a:gd name="connsiteX5" fmla="*/ 422788 w 695112"/>
                <a:gd name="connsiteY5" fmla="*/ 0 h 435174"/>
                <a:gd name="connsiteX0" fmla="*/ 418887 w 422788"/>
                <a:gd name="connsiteY0" fmla="*/ 431999 h 432816"/>
                <a:gd name="connsiteX1" fmla="*/ 72001 w 422788"/>
                <a:gd name="connsiteY1" fmla="*/ 432816 h 432816"/>
                <a:gd name="connsiteX2" fmla="*/ 0 w 422788"/>
                <a:gd name="connsiteY2" fmla="*/ 360815 h 432816"/>
                <a:gd name="connsiteX3" fmla="*/ 0 w 422788"/>
                <a:gd name="connsiteY3" fmla="*/ 72817 h 432816"/>
                <a:gd name="connsiteX4" fmla="*/ 72001 w 422788"/>
                <a:gd name="connsiteY4" fmla="*/ 816 h 432816"/>
                <a:gd name="connsiteX5" fmla="*/ 422788 w 422788"/>
                <a:gd name="connsiteY5" fmla="*/ 0 h 432816"/>
                <a:gd name="connsiteX0" fmla="*/ 428412 w 428412"/>
                <a:gd name="connsiteY0" fmla="*/ 435174 h 435174"/>
                <a:gd name="connsiteX1" fmla="*/ 72001 w 428412"/>
                <a:gd name="connsiteY1" fmla="*/ 432816 h 435174"/>
                <a:gd name="connsiteX2" fmla="*/ 0 w 428412"/>
                <a:gd name="connsiteY2" fmla="*/ 360815 h 435174"/>
                <a:gd name="connsiteX3" fmla="*/ 0 w 428412"/>
                <a:gd name="connsiteY3" fmla="*/ 72817 h 435174"/>
                <a:gd name="connsiteX4" fmla="*/ 72001 w 428412"/>
                <a:gd name="connsiteY4" fmla="*/ 816 h 435174"/>
                <a:gd name="connsiteX5" fmla="*/ 422788 w 428412"/>
                <a:gd name="connsiteY5" fmla="*/ 0 h 435174"/>
                <a:gd name="connsiteX0" fmla="*/ 428412 w 428412"/>
                <a:gd name="connsiteY0" fmla="*/ 431999 h 432816"/>
                <a:gd name="connsiteX1" fmla="*/ 72001 w 428412"/>
                <a:gd name="connsiteY1" fmla="*/ 432816 h 432816"/>
                <a:gd name="connsiteX2" fmla="*/ 0 w 428412"/>
                <a:gd name="connsiteY2" fmla="*/ 360815 h 432816"/>
                <a:gd name="connsiteX3" fmla="*/ 0 w 428412"/>
                <a:gd name="connsiteY3" fmla="*/ 72817 h 432816"/>
                <a:gd name="connsiteX4" fmla="*/ 72001 w 428412"/>
                <a:gd name="connsiteY4" fmla="*/ 816 h 432816"/>
                <a:gd name="connsiteX5" fmla="*/ 422788 w 428412"/>
                <a:gd name="connsiteY5" fmla="*/ 0 h 43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8412" h="432816">
                  <a:moveTo>
                    <a:pt x="428412" y="431999"/>
                  </a:moveTo>
                  <a:lnTo>
                    <a:pt x="72001" y="432816"/>
                  </a:lnTo>
                  <a:cubicBezTo>
                    <a:pt x="32236" y="432816"/>
                    <a:pt x="0" y="400580"/>
                    <a:pt x="0" y="360815"/>
                  </a:cubicBezTo>
                  <a:lnTo>
                    <a:pt x="0" y="72817"/>
                  </a:lnTo>
                  <a:cubicBezTo>
                    <a:pt x="0" y="33052"/>
                    <a:pt x="32236" y="816"/>
                    <a:pt x="72001" y="816"/>
                  </a:cubicBezTo>
                  <a:lnTo>
                    <a:pt x="422788" y="0"/>
                  </a:lnTo>
                </a:path>
              </a:pathLst>
            </a:cu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1100" b="1" dirty="0">
                <a:solidFill>
                  <a:srgbClr val="05616F"/>
                </a:solidFill>
                <a:latin typeface="Inpi" pitchFamily="2" charset="0"/>
              </a:endParaRPr>
            </a:p>
          </p:txBody>
        </p:sp>
      </p:grp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D41D1175-7D80-254B-99C4-87BC75D13E08}"/>
              </a:ext>
            </a:extLst>
          </p:cNvPr>
          <p:cNvCxnSpPr>
            <a:cxnSpLocks/>
          </p:cNvCxnSpPr>
          <p:nvPr/>
        </p:nvCxnSpPr>
        <p:spPr>
          <a:xfrm>
            <a:off x="5779586" y="1268760"/>
            <a:ext cx="12141" cy="5556112"/>
          </a:xfrm>
          <a:prstGeom prst="line">
            <a:avLst/>
          </a:prstGeom>
          <a:ln w="19050">
            <a:solidFill>
              <a:srgbClr val="007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e 50"/>
          <p:cNvGrpSpPr/>
          <p:nvPr/>
        </p:nvGrpSpPr>
        <p:grpSpPr>
          <a:xfrm>
            <a:off x="6385616" y="1454579"/>
            <a:ext cx="4579056" cy="2198021"/>
            <a:chOff x="862706" y="2505785"/>
            <a:chExt cx="4579056" cy="2198021"/>
          </a:xfrm>
        </p:grpSpPr>
        <p:sp>
          <p:nvSpPr>
            <p:cNvPr id="52" name="Rectangle à coins arrondis 51"/>
            <p:cNvSpPr/>
            <p:nvPr/>
          </p:nvSpPr>
          <p:spPr bwMode="auto">
            <a:xfrm>
              <a:off x="3332596" y="4271806"/>
              <a:ext cx="1207259" cy="432000"/>
            </a:xfrm>
            <a:prstGeom prst="roundRec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ISA/OEA</a:t>
              </a:r>
              <a:b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</a:br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IPEA/OEA</a:t>
              </a:r>
            </a:p>
          </p:txBody>
        </p:sp>
        <p:sp>
          <p:nvSpPr>
            <p:cNvPr id="53" name="Rectangle à coins arrondis 52"/>
            <p:cNvSpPr/>
            <p:nvPr/>
          </p:nvSpPr>
          <p:spPr bwMode="auto">
            <a:xfrm>
              <a:off x="1662392" y="4271806"/>
              <a:ext cx="1152128" cy="432000"/>
            </a:xfrm>
            <a:prstGeom prst="roundRec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PCT RO/--</a:t>
              </a:r>
            </a:p>
          </p:txBody>
        </p:sp>
        <p:sp>
          <p:nvSpPr>
            <p:cNvPr id="54" name="Rectangle à coins arrondis 53"/>
            <p:cNvSpPr/>
            <p:nvPr/>
          </p:nvSpPr>
          <p:spPr bwMode="auto">
            <a:xfrm>
              <a:off x="4195454" y="2505785"/>
              <a:ext cx="1207267" cy="4320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Inpi" pitchFamily="2" charset="0"/>
                </a:rPr>
                <a:t>PPH REQUEST</a:t>
              </a:r>
            </a:p>
          </p:txBody>
        </p:sp>
        <p:cxnSp>
          <p:nvCxnSpPr>
            <p:cNvPr id="55" name="Connecteur en arc 54"/>
            <p:cNvCxnSpPr>
              <a:cxnSpLocks/>
              <a:endCxn id="54" idx="0"/>
            </p:cNvCxnSpPr>
            <p:nvPr/>
          </p:nvCxnSpPr>
          <p:spPr bwMode="auto">
            <a:xfrm rot="5400000" flipH="1" flipV="1">
              <a:off x="3899084" y="2542928"/>
              <a:ext cx="937147" cy="862862"/>
            </a:xfrm>
            <a:prstGeom prst="curvedConnector3">
              <a:avLst>
                <a:gd name="adj1" fmla="val 131008"/>
              </a:avLst>
            </a:prstGeom>
            <a:solidFill>
              <a:schemeClr val="tx2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Rectangle à coins arrondis 55"/>
            <p:cNvSpPr/>
            <p:nvPr/>
          </p:nvSpPr>
          <p:spPr bwMode="auto">
            <a:xfrm>
              <a:off x="862706" y="2505785"/>
              <a:ext cx="1207267" cy="432000"/>
            </a:xfrm>
            <a:prstGeom prst="roundRec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INPI APPL.</a:t>
              </a:r>
            </a:p>
            <a:p>
              <a:endParaRPr lang="fr-FR" sz="1100" b="1" dirty="0">
                <a:solidFill>
                  <a:srgbClr val="05616F"/>
                </a:solidFill>
                <a:latin typeface="Inpi" pitchFamily="2" charset="0"/>
              </a:endParaRPr>
            </a:p>
          </p:txBody>
        </p:sp>
        <p:cxnSp>
          <p:nvCxnSpPr>
            <p:cNvPr id="57" name="Connecteur droit 56"/>
            <p:cNvCxnSpPr>
              <a:stCxn id="56" idx="3"/>
              <a:endCxn id="54" idx="1"/>
            </p:cNvCxnSpPr>
            <p:nvPr/>
          </p:nvCxnSpPr>
          <p:spPr bwMode="auto">
            <a:xfrm>
              <a:off x="2069973" y="2721785"/>
              <a:ext cx="2125481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Connecteur droit avec flèche 57"/>
            <p:cNvCxnSpPr/>
            <p:nvPr/>
          </p:nvCxnSpPr>
          <p:spPr bwMode="auto">
            <a:xfrm>
              <a:off x="2250128" y="2721785"/>
              <a:ext cx="0" cy="1550021"/>
            </a:xfrm>
            <a:prstGeom prst="straightConnector1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ysDot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Rectangle à coins arrondis 58"/>
            <p:cNvSpPr/>
            <p:nvPr/>
          </p:nvSpPr>
          <p:spPr bwMode="auto">
            <a:xfrm>
              <a:off x="930559" y="3280795"/>
              <a:ext cx="1269305" cy="432000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err="1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Priority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60" name="Connecteur droit 59"/>
            <p:cNvCxnSpPr>
              <a:cxnSpLocks/>
              <a:stCxn id="53" idx="3"/>
              <a:endCxn id="52" idx="1"/>
            </p:cNvCxnSpPr>
            <p:nvPr/>
          </p:nvCxnSpPr>
          <p:spPr bwMode="auto">
            <a:xfrm>
              <a:off x="2814520" y="4487806"/>
              <a:ext cx="518076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12011A35-352E-D484-6527-9CA2384B8DA2}"/>
                </a:ext>
              </a:extLst>
            </p:cNvPr>
            <p:cNvCxnSpPr>
              <a:cxnSpLocks/>
              <a:stCxn id="52" idx="3"/>
            </p:cNvCxnSpPr>
            <p:nvPr/>
          </p:nvCxnSpPr>
          <p:spPr bwMode="auto">
            <a:xfrm>
              <a:off x="4539855" y="4487806"/>
              <a:ext cx="896283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Rectangle à coins arrondis 31">
              <a:extLst>
                <a:ext uri="{FF2B5EF4-FFF2-40B4-BE49-F238E27FC236}">
                  <a16:creationId xmlns:a16="http://schemas.microsoft.com/office/drawing/2014/main" id="{5DAE1701-490D-7AF1-2525-017E76733AB0}"/>
                </a:ext>
              </a:extLst>
            </p:cNvPr>
            <p:cNvSpPr/>
            <p:nvPr/>
          </p:nvSpPr>
          <p:spPr bwMode="auto">
            <a:xfrm>
              <a:off x="3503552" y="3451713"/>
              <a:ext cx="1207259" cy="487247"/>
            </a:xfrm>
            <a:prstGeom prst="flowChartDocumen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1100" b="1" dirty="0">
                <a:solidFill>
                  <a:srgbClr val="05616F"/>
                </a:solidFill>
                <a:latin typeface="Inpi" pitchFamily="2" charset="0"/>
              </a:endParaRPr>
            </a:p>
          </p:txBody>
        </p:sp>
        <p:sp>
          <p:nvSpPr>
            <p:cNvPr id="63" name="Rectangle à coins arrondis 31">
              <a:extLst>
                <a:ext uri="{FF2B5EF4-FFF2-40B4-BE49-F238E27FC236}">
                  <a16:creationId xmlns:a16="http://schemas.microsoft.com/office/drawing/2014/main" id="{95341B63-FEFB-7511-1FB6-957F013CD933}"/>
                </a:ext>
              </a:extLst>
            </p:cNvPr>
            <p:cNvSpPr/>
            <p:nvPr/>
          </p:nvSpPr>
          <p:spPr bwMode="auto">
            <a:xfrm>
              <a:off x="3409453" y="3541875"/>
              <a:ext cx="1207259" cy="487247"/>
            </a:xfrm>
            <a:prstGeom prst="flowChartDocument">
              <a:avLst/>
            </a:prstGeom>
            <a:solidFill>
              <a:srgbClr val="E9E9E9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1100" b="1" dirty="0">
                <a:solidFill>
                  <a:srgbClr val="05616F"/>
                </a:solidFill>
                <a:latin typeface="Inpi" pitchFamily="2" charset="0"/>
              </a:endParaRPr>
            </a:p>
            <a:p>
              <a:endParaRPr lang="fr-FR" sz="1100" b="1" dirty="0">
                <a:solidFill>
                  <a:srgbClr val="05616F"/>
                </a:solidFill>
                <a:latin typeface="Inpi" pitchFamily="2" charset="0"/>
              </a:endParaRPr>
            </a:p>
          </p:txBody>
        </p:sp>
        <p:sp>
          <p:nvSpPr>
            <p:cNvPr id="64" name="Rectangle à coins arrondis 31">
              <a:extLst>
                <a:ext uri="{FF2B5EF4-FFF2-40B4-BE49-F238E27FC236}">
                  <a16:creationId xmlns:a16="http://schemas.microsoft.com/office/drawing/2014/main" id="{B7D3AE3F-8161-1F74-3C56-31678F2D3770}"/>
                </a:ext>
              </a:extLst>
            </p:cNvPr>
            <p:cNvSpPr/>
            <p:nvPr/>
          </p:nvSpPr>
          <p:spPr bwMode="auto">
            <a:xfrm>
              <a:off x="3332596" y="3627371"/>
              <a:ext cx="1207259" cy="487247"/>
            </a:xfrm>
            <a:prstGeom prst="flowChartDocument">
              <a:avLst/>
            </a:prstGeom>
            <a:solidFill>
              <a:srgbClr val="E9E9E9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WO</a:t>
              </a:r>
            </a:p>
            <a:p>
              <a:r>
                <a:rPr lang="fr-FR" sz="1100" b="1" dirty="0">
                  <a:solidFill>
                    <a:srgbClr val="05616F"/>
                  </a:solidFill>
                  <a:latin typeface="Inpi" pitchFamily="2" charset="0"/>
                </a:rPr>
                <a:t>IPRP</a:t>
              </a:r>
            </a:p>
          </p:txBody>
        </p:sp>
        <p:sp>
          <p:nvSpPr>
            <p:cNvPr id="65" name="Rectangle à coins arrondis 31">
              <a:extLst>
                <a:ext uri="{FF2B5EF4-FFF2-40B4-BE49-F238E27FC236}">
                  <a16:creationId xmlns:a16="http://schemas.microsoft.com/office/drawing/2014/main" id="{7E1D198C-AF96-CEF2-B8F3-7FABE855137F}"/>
                </a:ext>
              </a:extLst>
            </p:cNvPr>
            <p:cNvSpPr/>
            <p:nvPr/>
          </p:nvSpPr>
          <p:spPr bwMode="auto">
            <a:xfrm>
              <a:off x="5013350" y="4270990"/>
              <a:ext cx="428412" cy="432816"/>
            </a:xfrm>
            <a:custGeom>
              <a:avLst/>
              <a:gdLst>
                <a:gd name="connsiteX0" fmla="*/ 0 w 1207259"/>
                <a:gd name="connsiteY0" fmla="*/ 72001 h 432000"/>
                <a:gd name="connsiteX1" fmla="*/ 72001 w 1207259"/>
                <a:gd name="connsiteY1" fmla="*/ 0 h 432000"/>
                <a:gd name="connsiteX2" fmla="*/ 1135258 w 1207259"/>
                <a:gd name="connsiteY2" fmla="*/ 0 h 432000"/>
                <a:gd name="connsiteX3" fmla="*/ 1207259 w 1207259"/>
                <a:gd name="connsiteY3" fmla="*/ 72001 h 432000"/>
                <a:gd name="connsiteX4" fmla="*/ 1207259 w 1207259"/>
                <a:gd name="connsiteY4" fmla="*/ 359999 h 432000"/>
                <a:gd name="connsiteX5" fmla="*/ 1135258 w 1207259"/>
                <a:gd name="connsiteY5" fmla="*/ 432000 h 432000"/>
                <a:gd name="connsiteX6" fmla="*/ 72001 w 1207259"/>
                <a:gd name="connsiteY6" fmla="*/ 432000 h 432000"/>
                <a:gd name="connsiteX7" fmla="*/ 0 w 1207259"/>
                <a:gd name="connsiteY7" fmla="*/ 359999 h 432000"/>
                <a:gd name="connsiteX8" fmla="*/ 0 w 1207259"/>
                <a:gd name="connsiteY8" fmla="*/ 72001 h 432000"/>
                <a:gd name="connsiteX0" fmla="*/ 0 w 1207259"/>
                <a:gd name="connsiteY0" fmla="*/ 72001 h 432000"/>
                <a:gd name="connsiteX1" fmla="*/ 72001 w 1207259"/>
                <a:gd name="connsiteY1" fmla="*/ 0 h 432000"/>
                <a:gd name="connsiteX2" fmla="*/ 708538 w 1207259"/>
                <a:gd name="connsiteY2" fmla="*/ 8709 h 432000"/>
                <a:gd name="connsiteX3" fmla="*/ 1207259 w 1207259"/>
                <a:gd name="connsiteY3" fmla="*/ 72001 h 432000"/>
                <a:gd name="connsiteX4" fmla="*/ 1207259 w 1207259"/>
                <a:gd name="connsiteY4" fmla="*/ 359999 h 432000"/>
                <a:gd name="connsiteX5" fmla="*/ 1135258 w 1207259"/>
                <a:gd name="connsiteY5" fmla="*/ 432000 h 432000"/>
                <a:gd name="connsiteX6" fmla="*/ 72001 w 1207259"/>
                <a:gd name="connsiteY6" fmla="*/ 432000 h 432000"/>
                <a:gd name="connsiteX7" fmla="*/ 0 w 1207259"/>
                <a:gd name="connsiteY7" fmla="*/ 359999 h 432000"/>
                <a:gd name="connsiteX8" fmla="*/ 0 w 1207259"/>
                <a:gd name="connsiteY8" fmla="*/ 72001 h 432000"/>
                <a:gd name="connsiteX0" fmla="*/ 0 w 1207259"/>
                <a:gd name="connsiteY0" fmla="*/ 72001 h 440708"/>
                <a:gd name="connsiteX1" fmla="*/ 72001 w 1207259"/>
                <a:gd name="connsiteY1" fmla="*/ 0 h 440708"/>
                <a:gd name="connsiteX2" fmla="*/ 708538 w 1207259"/>
                <a:gd name="connsiteY2" fmla="*/ 8709 h 440708"/>
                <a:gd name="connsiteX3" fmla="*/ 1207259 w 1207259"/>
                <a:gd name="connsiteY3" fmla="*/ 72001 h 440708"/>
                <a:gd name="connsiteX4" fmla="*/ 1207259 w 1207259"/>
                <a:gd name="connsiteY4" fmla="*/ 359999 h 440708"/>
                <a:gd name="connsiteX5" fmla="*/ 682412 w 1207259"/>
                <a:gd name="connsiteY5" fmla="*/ 440708 h 440708"/>
                <a:gd name="connsiteX6" fmla="*/ 72001 w 1207259"/>
                <a:gd name="connsiteY6" fmla="*/ 432000 h 440708"/>
                <a:gd name="connsiteX7" fmla="*/ 0 w 1207259"/>
                <a:gd name="connsiteY7" fmla="*/ 359999 h 440708"/>
                <a:gd name="connsiteX8" fmla="*/ 0 w 1207259"/>
                <a:gd name="connsiteY8" fmla="*/ 72001 h 440708"/>
                <a:gd name="connsiteX0" fmla="*/ 1207259 w 1298699"/>
                <a:gd name="connsiteY0" fmla="*/ 359999 h 451439"/>
                <a:gd name="connsiteX1" fmla="*/ 682412 w 1298699"/>
                <a:gd name="connsiteY1" fmla="*/ 440708 h 451439"/>
                <a:gd name="connsiteX2" fmla="*/ 72001 w 1298699"/>
                <a:gd name="connsiteY2" fmla="*/ 432000 h 451439"/>
                <a:gd name="connsiteX3" fmla="*/ 0 w 1298699"/>
                <a:gd name="connsiteY3" fmla="*/ 359999 h 451439"/>
                <a:gd name="connsiteX4" fmla="*/ 0 w 1298699"/>
                <a:gd name="connsiteY4" fmla="*/ 72001 h 451439"/>
                <a:gd name="connsiteX5" fmla="*/ 72001 w 1298699"/>
                <a:gd name="connsiteY5" fmla="*/ 0 h 451439"/>
                <a:gd name="connsiteX6" fmla="*/ 708538 w 1298699"/>
                <a:gd name="connsiteY6" fmla="*/ 8709 h 451439"/>
                <a:gd name="connsiteX7" fmla="*/ 1207259 w 1298699"/>
                <a:gd name="connsiteY7" fmla="*/ 72001 h 451439"/>
                <a:gd name="connsiteX8" fmla="*/ 1298699 w 1298699"/>
                <a:gd name="connsiteY8" fmla="*/ 451439 h 451439"/>
                <a:gd name="connsiteX0" fmla="*/ 1207259 w 1207259"/>
                <a:gd name="connsiteY0" fmla="*/ 359999 h 440708"/>
                <a:gd name="connsiteX1" fmla="*/ 682412 w 1207259"/>
                <a:gd name="connsiteY1" fmla="*/ 440708 h 440708"/>
                <a:gd name="connsiteX2" fmla="*/ 72001 w 1207259"/>
                <a:gd name="connsiteY2" fmla="*/ 432000 h 440708"/>
                <a:gd name="connsiteX3" fmla="*/ 0 w 1207259"/>
                <a:gd name="connsiteY3" fmla="*/ 359999 h 440708"/>
                <a:gd name="connsiteX4" fmla="*/ 0 w 1207259"/>
                <a:gd name="connsiteY4" fmla="*/ 72001 h 440708"/>
                <a:gd name="connsiteX5" fmla="*/ 72001 w 1207259"/>
                <a:gd name="connsiteY5" fmla="*/ 0 h 440708"/>
                <a:gd name="connsiteX6" fmla="*/ 708538 w 1207259"/>
                <a:gd name="connsiteY6" fmla="*/ 8709 h 440708"/>
                <a:gd name="connsiteX7" fmla="*/ 1207259 w 1207259"/>
                <a:gd name="connsiteY7" fmla="*/ 72001 h 440708"/>
                <a:gd name="connsiteX0" fmla="*/ 1207259 w 1207259"/>
                <a:gd name="connsiteY0" fmla="*/ 359999 h 440708"/>
                <a:gd name="connsiteX1" fmla="*/ 682412 w 1207259"/>
                <a:gd name="connsiteY1" fmla="*/ 440708 h 440708"/>
                <a:gd name="connsiteX2" fmla="*/ 72001 w 1207259"/>
                <a:gd name="connsiteY2" fmla="*/ 432000 h 440708"/>
                <a:gd name="connsiteX3" fmla="*/ 0 w 1207259"/>
                <a:gd name="connsiteY3" fmla="*/ 359999 h 440708"/>
                <a:gd name="connsiteX4" fmla="*/ 0 w 1207259"/>
                <a:gd name="connsiteY4" fmla="*/ 72001 h 440708"/>
                <a:gd name="connsiteX5" fmla="*/ 72001 w 1207259"/>
                <a:gd name="connsiteY5" fmla="*/ 0 h 440708"/>
                <a:gd name="connsiteX6" fmla="*/ 708538 w 1207259"/>
                <a:gd name="connsiteY6" fmla="*/ 8709 h 440708"/>
                <a:gd name="connsiteX0" fmla="*/ 682412 w 708538"/>
                <a:gd name="connsiteY0" fmla="*/ 440708 h 440708"/>
                <a:gd name="connsiteX1" fmla="*/ 72001 w 708538"/>
                <a:gd name="connsiteY1" fmla="*/ 432000 h 440708"/>
                <a:gd name="connsiteX2" fmla="*/ 0 w 708538"/>
                <a:gd name="connsiteY2" fmla="*/ 359999 h 440708"/>
                <a:gd name="connsiteX3" fmla="*/ 0 w 708538"/>
                <a:gd name="connsiteY3" fmla="*/ 72001 h 440708"/>
                <a:gd name="connsiteX4" fmla="*/ 72001 w 708538"/>
                <a:gd name="connsiteY4" fmla="*/ 0 h 440708"/>
                <a:gd name="connsiteX5" fmla="*/ 708538 w 708538"/>
                <a:gd name="connsiteY5" fmla="*/ 8709 h 440708"/>
                <a:gd name="connsiteX0" fmla="*/ 682412 w 692663"/>
                <a:gd name="connsiteY0" fmla="*/ 444699 h 444699"/>
                <a:gd name="connsiteX1" fmla="*/ 72001 w 692663"/>
                <a:gd name="connsiteY1" fmla="*/ 435991 h 444699"/>
                <a:gd name="connsiteX2" fmla="*/ 0 w 692663"/>
                <a:gd name="connsiteY2" fmla="*/ 363990 h 444699"/>
                <a:gd name="connsiteX3" fmla="*/ 0 w 692663"/>
                <a:gd name="connsiteY3" fmla="*/ 75992 h 444699"/>
                <a:gd name="connsiteX4" fmla="*/ 72001 w 692663"/>
                <a:gd name="connsiteY4" fmla="*/ 3991 h 444699"/>
                <a:gd name="connsiteX5" fmla="*/ 692663 w 692663"/>
                <a:gd name="connsiteY5" fmla="*/ 0 h 444699"/>
                <a:gd name="connsiteX0" fmla="*/ 682412 w 695838"/>
                <a:gd name="connsiteY0" fmla="*/ 441524 h 441524"/>
                <a:gd name="connsiteX1" fmla="*/ 72001 w 695838"/>
                <a:gd name="connsiteY1" fmla="*/ 432816 h 441524"/>
                <a:gd name="connsiteX2" fmla="*/ 0 w 695838"/>
                <a:gd name="connsiteY2" fmla="*/ 360815 h 441524"/>
                <a:gd name="connsiteX3" fmla="*/ 0 w 695838"/>
                <a:gd name="connsiteY3" fmla="*/ 72817 h 441524"/>
                <a:gd name="connsiteX4" fmla="*/ 72001 w 695838"/>
                <a:gd name="connsiteY4" fmla="*/ 816 h 441524"/>
                <a:gd name="connsiteX5" fmla="*/ 695838 w 695838"/>
                <a:gd name="connsiteY5" fmla="*/ 0 h 441524"/>
                <a:gd name="connsiteX0" fmla="*/ 695112 w 695838"/>
                <a:gd name="connsiteY0" fmla="*/ 435174 h 435174"/>
                <a:gd name="connsiteX1" fmla="*/ 72001 w 695838"/>
                <a:gd name="connsiteY1" fmla="*/ 432816 h 435174"/>
                <a:gd name="connsiteX2" fmla="*/ 0 w 695838"/>
                <a:gd name="connsiteY2" fmla="*/ 360815 h 435174"/>
                <a:gd name="connsiteX3" fmla="*/ 0 w 695838"/>
                <a:gd name="connsiteY3" fmla="*/ 72817 h 435174"/>
                <a:gd name="connsiteX4" fmla="*/ 72001 w 695838"/>
                <a:gd name="connsiteY4" fmla="*/ 816 h 435174"/>
                <a:gd name="connsiteX5" fmla="*/ 695838 w 695838"/>
                <a:gd name="connsiteY5" fmla="*/ 0 h 435174"/>
                <a:gd name="connsiteX0" fmla="*/ 695112 w 695112"/>
                <a:gd name="connsiteY0" fmla="*/ 435174 h 435174"/>
                <a:gd name="connsiteX1" fmla="*/ 72001 w 695112"/>
                <a:gd name="connsiteY1" fmla="*/ 432816 h 435174"/>
                <a:gd name="connsiteX2" fmla="*/ 0 w 695112"/>
                <a:gd name="connsiteY2" fmla="*/ 360815 h 435174"/>
                <a:gd name="connsiteX3" fmla="*/ 0 w 695112"/>
                <a:gd name="connsiteY3" fmla="*/ 72817 h 435174"/>
                <a:gd name="connsiteX4" fmla="*/ 72001 w 695112"/>
                <a:gd name="connsiteY4" fmla="*/ 816 h 435174"/>
                <a:gd name="connsiteX5" fmla="*/ 422788 w 695112"/>
                <a:gd name="connsiteY5" fmla="*/ 0 h 435174"/>
                <a:gd name="connsiteX0" fmla="*/ 418887 w 422788"/>
                <a:gd name="connsiteY0" fmla="*/ 431999 h 432816"/>
                <a:gd name="connsiteX1" fmla="*/ 72001 w 422788"/>
                <a:gd name="connsiteY1" fmla="*/ 432816 h 432816"/>
                <a:gd name="connsiteX2" fmla="*/ 0 w 422788"/>
                <a:gd name="connsiteY2" fmla="*/ 360815 h 432816"/>
                <a:gd name="connsiteX3" fmla="*/ 0 w 422788"/>
                <a:gd name="connsiteY3" fmla="*/ 72817 h 432816"/>
                <a:gd name="connsiteX4" fmla="*/ 72001 w 422788"/>
                <a:gd name="connsiteY4" fmla="*/ 816 h 432816"/>
                <a:gd name="connsiteX5" fmla="*/ 422788 w 422788"/>
                <a:gd name="connsiteY5" fmla="*/ 0 h 432816"/>
                <a:gd name="connsiteX0" fmla="*/ 428412 w 428412"/>
                <a:gd name="connsiteY0" fmla="*/ 435174 h 435174"/>
                <a:gd name="connsiteX1" fmla="*/ 72001 w 428412"/>
                <a:gd name="connsiteY1" fmla="*/ 432816 h 435174"/>
                <a:gd name="connsiteX2" fmla="*/ 0 w 428412"/>
                <a:gd name="connsiteY2" fmla="*/ 360815 h 435174"/>
                <a:gd name="connsiteX3" fmla="*/ 0 w 428412"/>
                <a:gd name="connsiteY3" fmla="*/ 72817 h 435174"/>
                <a:gd name="connsiteX4" fmla="*/ 72001 w 428412"/>
                <a:gd name="connsiteY4" fmla="*/ 816 h 435174"/>
                <a:gd name="connsiteX5" fmla="*/ 422788 w 428412"/>
                <a:gd name="connsiteY5" fmla="*/ 0 h 435174"/>
                <a:gd name="connsiteX0" fmla="*/ 428412 w 428412"/>
                <a:gd name="connsiteY0" fmla="*/ 431999 h 432816"/>
                <a:gd name="connsiteX1" fmla="*/ 72001 w 428412"/>
                <a:gd name="connsiteY1" fmla="*/ 432816 h 432816"/>
                <a:gd name="connsiteX2" fmla="*/ 0 w 428412"/>
                <a:gd name="connsiteY2" fmla="*/ 360815 h 432816"/>
                <a:gd name="connsiteX3" fmla="*/ 0 w 428412"/>
                <a:gd name="connsiteY3" fmla="*/ 72817 h 432816"/>
                <a:gd name="connsiteX4" fmla="*/ 72001 w 428412"/>
                <a:gd name="connsiteY4" fmla="*/ 816 h 432816"/>
                <a:gd name="connsiteX5" fmla="*/ 422788 w 428412"/>
                <a:gd name="connsiteY5" fmla="*/ 0 h 43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8412" h="432816">
                  <a:moveTo>
                    <a:pt x="428412" y="431999"/>
                  </a:moveTo>
                  <a:lnTo>
                    <a:pt x="72001" y="432816"/>
                  </a:lnTo>
                  <a:cubicBezTo>
                    <a:pt x="32236" y="432816"/>
                    <a:pt x="0" y="400580"/>
                    <a:pt x="0" y="360815"/>
                  </a:cubicBezTo>
                  <a:lnTo>
                    <a:pt x="0" y="72817"/>
                  </a:lnTo>
                  <a:cubicBezTo>
                    <a:pt x="0" y="33052"/>
                    <a:pt x="32236" y="816"/>
                    <a:pt x="72001" y="816"/>
                  </a:cubicBezTo>
                  <a:lnTo>
                    <a:pt x="422788" y="0"/>
                  </a:lnTo>
                </a:path>
              </a:pathLst>
            </a:cu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1100" b="1" dirty="0">
                <a:solidFill>
                  <a:srgbClr val="05616F"/>
                </a:solidFill>
                <a:latin typeface="Inpi" pitchFamily="2" charset="0"/>
              </a:endParaRP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6C5F45CD-115D-074F-B2C1-3D13A9F5B928}"/>
              </a:ext>
            </a:extLst>
          </p:cNvPr>
          <p:cNvSpPr/>
          <p:nvPr/>
        </p:nvSpPr>
        <p:spPr>
          <a:xfrm>
            <a:off x="205273" y="694154"/>
            <a:ext cx="11781454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5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007A8C"/>
                </a:solidFill>
                <a:latin typeface="Inpi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INTERACTIONS WITH PCT</a:t>
            </a:r>
          </a:p>
        </p:txBody>
      </p:sp>
      <p:grpSp>
        <p:nvGrpSpPr>
          <p:cNvPr id="67" name="Groupe 66"/>
          <p:cNvGrpSpPr/>
          <p:nvPr/>
        </p:nvGrpSpPr>
        <p:grpSpPr>
          <a:xfrm>
            <a:off x="816413" y="4236303"/>
            <a:ext cx="4879831" cy="2356390"/>
            <a:chOff x="1029267" y="3143479"/>
            <a:chExt cx="4879831" cy="2356390"/>
          </a:xfrm>
        </p:grpSpPr>
        <p:sp>
          <p:nvSpPr>
            <p:cNvPr id="68" name="Rectangle à coins arrondis 67"/>
            <p:cNvSpPr/>
            <p:nvPr/>
          </p:nvSpPr>
          <p:spPr bwMode="auto">
            <a:xfrm>
              <a:off x="2899391" y="4269389"/>
              <a:ext cx="1304877" cy="432000"/>
            </a:xfrm>
            <a:prstGeom prst="roundRect">
              <a:avLst/>
            </a:prstGeom>
            <a:solidFill>
              <a:schemeClr val="bg2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100" b="1" dirty="0">
                  <a:solidFill>
                    <a:schemeClr val="bg1"/>
                  </a:solidFill>
                  <a:latin typeface="Inpi" pitchFamily="2" charset="0"/>
                </a:rPr>
                <a:t>OLE</a:t>
              </a: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 DO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APPLICATION</a:t>
              </a:r>
            </a:p>
          </p:txBody>
        </p:sp>
        <p:sp>
          <p:nvSpPr>
            <p:cNvPr id="69" name="Rectangle à coins arrondis 68"/>
            <p:cNvSpPr/>
            <p:nvPr/>
          </p:nvSpPr>
          <p:spPr bwMode="auto">
            <a:xfrm>
              <a:off x="3231209" y="3146302"/>
              <a:ext cx="1207267" cy="432000"/>
            </a:xfrm>
            <a:prstGeom prst="roundRect">
              <a:avLst/>
            </a:prstGeom>
            <a:noFill/>
            <a:ln w="28575" cap="flat" cmpd="sng" algn="ctr">
              <a:solidFill>
                <a:srgbClr val="3BA97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3BA976"/>
                  </a:solidFill>
                  <a:effectLst/>
                  <a:latin typeface="Inpi" pitchFamily="2" charset="0"/>
                </a:rPr>
                <a:t>PATENTABLE</a:t>
              </a:r>
            </a:p>
          </p:txBody>
        </p:sp>
        <p:sp>
          <p:nvSpPr>
            <p:cNvPr id="70" name="Rectangle à coins arrondis 69"/>
            <p:cNvSpPr/>
            <p:nvPr/>
          </p:nvSpPr>
          <p:spPr bwMode="auto">
            <a:xfrm>
              <a:off x="1029267" y="3143479"/>
              <a:ext cx="1075268" cy="432000"/>
            </a:xfrm>
            <a:prstGeom prst="roundRec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dirty="0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INPI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dirty="0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APPLICATION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71" name="Connecteur droit 70"/>
            <p:cNvCxnSpPr>
              <a:stCxn id="70" idx="3"/>
              <a:endCxn id="69" idx="1"/>
            </p:cNvCxnSpPr>
            <p:nvPr/>
          </p:nvCxnSpPr>
          <p:spPr bwMode="auto">
            <a:xfrm>
              <a:off x="2104535" y="3359479"/>
              <a:ext cx="1126674" cy="2823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Connecteur droit avec flèche 71"/>
            <p:cNvCxnSpPr/>
            <p:nvPr/>
          </p:nvCxnSpPr>
          <p:spPr bwMode="auto">
            <a:xfrm>
              <a:off x="2226310" y="3362302"/>
              <a:ext cx="0" cy="1243006"/>
            </a:xfrm>
            <a:prstGeom prst="straightConnector1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ysDot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Rectangle à coins arrondis 72"/>
            <p:cNvSpPr/>
            <p:nvPr/>
          </p:nvSpPr>
          <p:spPr bwMode="auto">
            <a:xfrm>
              <a:off x="4513565" y="4271806"/>
              <a:ext cx="1395533" cy="4320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Inpi" pitchFamily="2" charset="0"/>
                </a:rPr>
                <a:t>PPH REQUEST</a:t>
              </a:r>
            </a:p>
          </p:txBody>
        </p:sp>
        <p:sp>
          <p:nvSpPr>
            <p:cNvPr id="74" name="Rectangle à coins arrondis 73"/>
            <p:cNvSpPr/>
            <p:nvPr/>
          </p:nvSpPr>
          <p:spPr bwMode="auto">
            <a:xfrm>
              <a:off x="2261386" y="3689971"/>
              <a:ext cx="674307" cy="432000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err="1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Priority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75" name="Connecteur en arc 74"/>
            <p:cNvCxnSpPr>
              <a:stCxn id="69" idx="3"/>
              <a:endCxn id="73" idx="0"/>
            </p:cNvCxnSpPr>
            <p:nvPr/>
          </p:nvCxnSpPr>
          <p:spPr bwMode="auto">
            <a:xfrm>
              <a:off x="4438476" y="3362302"/>
              <a:ext cx="772856" cy="909504"/>
            </a:xfrm>
            <a:prstGeom prst="curvedConnector2">
              <a:avLst/>
            </a:prstGeom>
            <a:solidFill>
              <a:schemeClr val="tx2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Rectangle à coins arrondis 75"/>
            <p:cNvSpPr/>
            <p:nvPr/>
          </p:nvSpPr>
          <p:spPr bwMode="auto">
            <a:xfrm>
              <a:off x="4867899" y="3302783"/>
              <a:ext cx="674307" cy="432000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Inpi" pitchFamily="2" charset="0"/>
                </a:rPr>
                <a:t>OK</a:t>
              </a:r>
            </a:p>
          </p:txBody>
        </p:sp>
        <p:cxnSp>
          <p:nvCxnSpPr>
            <p:cNvPr id="77" name="Connecteur droit 76"/>
            <p:cNvCxnSpPr>
              <a:stCxn id="68" idx="3"/>
              <a:endCxn id="73" idx="1"/>
            </p:cNvCxnSpPr>
            <p:nvPr/>
          </p:nvCxnSpPr>
          <p:spPr bwMode="auto">
            <a:xfrm>
              <a:off x="4204268" y="4485389"/>
              <a:ext cx="309297" cy="2417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8" name="Rectangle à coins arrondis 77"/>
            <p:cNvSpPr/>
            <p:nvPr/>
          </p:nvSpPr>
          <p:spPr bwMode="auto">
            <a:xfrm>
              <a:off x="1131613" y="4605308"/>
              <a:ext cx="1304877" cy="432000"/>
            </a:xfrm>
            <a:prstGeom prst="roundRect">
              <a:avLst/>
            </a:prstGeom>
            <a:solidFill>
              <a:srgbClr val="037A82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PCT APPLICATION</a:t>
              </a:r>
            </a:p>
          </p:txBody>
        </p:sp>
        <p:cxnSp>
          <p:nvCxnSpPr>
            <p:cNvPr id="79" name="Connecteur droit 78"/>
            <p:cNvCxnSpPr/>
            <p:nvPr/>
          </p:nvCxnSpPr>
          <p:spPr bwMode="auto">
            <a:xfrm>
              <a:off x="2590094" y="4485389"/>
              <a:ext cx="309297" cy="2417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Connecteur droit 79"/>
            <p:cNvCxnSpPr/>
            <p:nvPr/>
          </p:nvCxnSpPr>
          <p:spPr bwMode="auto">
            <a:xfrm>
              <a:off x="2435408" y="4823725"/>
              <a:ext cx="463983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Connecteur droit 80"/>
            <p:cNvCxnSpPr/>
            <p:nvPr/>
          </p:nvCxnSpPr>
          <p:spPr bwMode="auto">
            <a:xfrm>
              <a:off x="2590094" y="5153725"/>
              <a:ext cx="309297" cy="2417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Connecteur droit 81"/>
            <p:cNvCxnSpPr/>
            <p:nvPr/>
          </p:nvCxnSpPr>
          <p:spPr bwMode="auto">
            <a:xfrm>
              <a:off x="2590094" y="5490344"/>
              <a:ext cx="309297" cy="2417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Connecteur droit 82"/>
            <p:cNvCxnSpPr/>
            <p:nvPr/>
          </p:nvCxnSpPr>
          <p:spPr bwMode="auto">
            <a:xfrm>
              <a:off x="2606042" y="4492497"/>
              <a:ext cx="0" cy="1007372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5" name="Groupe 84"/>
          <p:cNvGrpSpPr/>
          <p:nvPr/>
        </p:nvGrpSpPr>
        <p:grpSpPr>
          <a:xfrm>
            <a:off x="6333609" y="3995123"/>
            <a:ext cx="5274843" cy="2814914"/>
            <a:chOff x="-271095" y="3143479"/>
            <a:chExt cx="6489169" cy="3409796"/>
          </a:xfrm>
        </p:grpSpPr>
        <p:sp>
          <p:nvSpPr>
            <p:cNvPr id="86" name="Rectangle à coins arrondis 85"/>
            <p:cNvSpPr/>
            <p:nvPr/>
          </p:nvSpPr>
          <p:spPr bwMode="auto">
            <a:xfrm>
              <a:off x="3889772" y="4091906"/>
              <a:ext cx="1207267" cy="432000"/>
            </a:xfrm>
            <a:prstGeom prst="roundRect">
              <a:avLst/>
            </a:prstGeom>
            <a:noFill/>
            <a:ln w="28575" cap="flat" cmpd="sng" algn="ctr">
              <a:solidFill>
                <a:srgbClr val="3BA97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3BA976"/>
                  </a:solidFill>
                  <a:effectLst/>
                  <a:latin typeface="Inpi" pitchFamily="2" charset="0"/>
                </a:rPr>
                <a:t>PATENTABLE</a:t>
              </a:r>
            </a:p>
          </p:txBody>
        </p:sp>
        <p:sp>
          <p:nvSpPr>
            <p:cNvPr id="87" name="Rectangle à coins arrondis 86"/>
            <p:cNvSpPr/>
            <p:nvPr/>
          </p:nvSpPr>
          <p:spPr bwMode="auto">
            <a:xfrm>
              <a:off x="-271095" y="3143479"/>
              <a:ext cx="1449601" cy="432000"/>
            </a:xfrm>
            <a:prstGeom prst="roundRect">
              <a:avLst/>
            </a:prstGeom>
            <a:solidFill>
              <a:srgbClr val="037A82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3rd</a:t>
              </a:r>
              <a:r>
                <a:rPr kumimoji="0" lang="fr-FR" sz="1100" b="1" i="0" u="none" strike="noStrike" cap="none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 country </a:t>
              </a:r>
              <a:r>
                <a:rPr kumimoji="0" lang="fr-FR" sz="1100" b="1" i="0" u="none" strike="noStrike" cap="none" normalizeH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app</a:t>
              </a:r>
              <a:r>
                <a:rPr kumimoji="0" lang="fr-FR" sz="1100" b="1" i="0" u="none" strike="noStrike" cap="none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.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88" name="Connecteur droit 87"/>
            <p:cNvCxnSpPr>
              <a:endCxn id="87" idx="3"/>
            </p:cNvCxnSpPr>
            <p:nvPr/>
          </p:nvCxnSpPr>
          <p:spPr bwMode="auto">
            <a:xfrm flipH="1">
              <a:off x="1178506" y="3359479"/>
              <a:ext cx="3308179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Connecteur droit avec flèche 88"/>
            <p:cNvCxnSpPr/>
            <p:nvPr/>
          </p:nvCxnSpPr>
          <p:spPr bwMode="auto">
            <a:xfrm>
              <a:off x="1679011" y="3362302"/>
              <a:ext cx="0" cy="2126510"/>
            </a:xfrm>
            <a:prstGeom prst="straightConnector1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ysDot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tangle à coins arrondis 89"/>
            <p:cNvSpPr/>
            <p:nvPr/>
          </p:nvSpPr>
          <p:spPr bwMode="auto">
            <a:xfrm>
              <a:off x="4822541" y="5103550"/>
              <a:ext cx="1395533" cy="4320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Inpi" pitchFamily="2" charset="0"/>
                </a:rPr>
                <a:t>REQUEST</a:t>
              </a:r>
              <a:r>
                <a:rPr kumimoji="0" lang="fr-FR" sz="1100" b="1" i="0" u="none" strike="noStrike" cap="none" normalizeH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Inpi" pitchFamily="2" charset="0"/>
                </a:rPr>
                <a:t> FOR</a:t>
              </a: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Inpi" pitchFamily="2" charset="0"/>
                </a:rPr>
                <a:t> PPH</a:t>
              </a:r>
            </a:p>
          </p:txBody>
        </p:sp>
        <p:sp>
          <p:nvSpPr>
            <p:cNvPr id="91" name="Rectangle à coins arrondis 90"/>
            <p:cNvSpPr/>
            <p:nvPr/>
          </p:nvSpPr>
          <p:spPr bwMode="auto">
            <a:xfrm>
              <a:off x="508015" y="4208146"/>
              <a:ext cx="1055895" cy="432000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err="1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Priority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92" name="Connecteur en arc 91"/>
            <p:cNvCxnSpPr>
              <a:stCxn id="86" idx="3"/>
              <a:endCxn id="90" idx="0"/>
            </p:cNvCxnSpPr>
            <p:nvPr/>
          </p:nvCxnSpPr>
          <p:spPr bwMode="auto">
            <a:xfrm>
              <a:off x="5097039" y="4307906"/>
              <a:ext cx="423269" cy="795644"/>
            </a:xfrm>
            <a:prstGeom prst="curvedConnector2">
              <a:avLst/>
            </a:prstGeom>
            <a:solidFill>
              <a:schemeClr val="tx2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3" name="Rectangle à coins arrondis 92"/>
            <p:cNvSpPr/>
            <p:nvPr/>
          </p:nvSpPr>
          <p:spPr bwMode="auto">
            <a:xfrm>
              <a:off x="5519945" y="4227556"/>
              <a:ext cx="674307" cy="432000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pi" pitchFamily="2" charset="0"/>
              </a:endParaRPr>
            </a:p>
          </p:txBody>
        </p:sp>
        <p:sp>
          <p:nvSpPr>
            <p:cNvPr id="94" name="Rectangle à coins arrondis 93"/>
            <p:cNvSpPr/>
            <p:nvPr/>
          </p:nvSpPr>
          <p:spPr bwMode="auto">
            <a:xfrm>
              <a:off x="2906651" y="5098165"/>
              <a:ext cx="1304877" cy="432000"/>
            </a:xfrm>
            <a:prstGeom prst="roundRect">
              <a:avLst/>
            </a:prstGeom>
            <a:solidFill>
              <a:schemeClr val="bg2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100" b="1" dirty="0">
                  <a:solidFill>
                    <a:schemeClr val="bg1"/>
                  </a:solidFill>
                  <a:latin typeface="Inpi" pitchFamily="2" charset="0"/>
                </a:rPr>
                <a:t>OLE</a:t>
              </a: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 DO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APPLICATION</a:t>
              </a:r>
            </a:p>
          </p:txBody>
        </p:sp>
        <p:cxnSp>
          <p:nvCxnSpPr>
            <p:cNvPr id="95" name="Connecteur droit 94"/>
            <p:cNvCxnSpPr>
              <a:stCxn id="94" idx="3"/>
              <a:endCxn id="90" idx="1"/>
            </p:cNvCxnSpPr>
            <p:nvPr/>
          </p:nvCxnSpPr>
          <p:spPr bwMode="auto">
            <a:xfrm>
              <a:off x="4211528" y="5314165"/>
              <a:ext cx="611013" cy="5385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tangle à coins arrondis 95"/>
            <p:cNvSpPr/>
            <p:nvPr/>
          </p:nvSpPr>
          <p:spPr bwMode="auto">
            <a:xfrm>
              <a:off x="2169709" y="4091906"/>
              <a:ext cx="1075268" cy="432000"/>
            </a:xfrm>
            <a:prstGeom prst="roundRect">
              <a:avLst/>
            </a:prstGeom>
            <a:noFill/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dirty="0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INPI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dirty="0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APP.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97" name="Connecteur droit avec flèche 96"/>
            <p:cNvCxnSpPr/>
            <p:nvPr/>
          </p:nvCxnSpPr>
          <p:spPr bwMode="auto">
            <a:xfrm>
              <a:off x="2701389" y="3359479"/>
              <a:ext cx="0" cy="730738"/>
            </a:xfrm>
            <a:prstGeom prst="straightConnector1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ysDot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" name="Rectangle à coins arrondis 97"/>
            <p:cNvSpPr/>
            <p:nvPr/>
          </p:nvSpPr>
          <p:spPr bwMode="auto">
            <a:xfrm>
              <a:off x="2759246" y="3538610"/>
              <a:ext cx="964520" cy="432000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err="1">
                  <a:ln>
                    <a:noFill/>
                  </a:ln>
                  <a:solidFill>
                    <a:srgbClr val="05616F"/>
                  </a:solidFill>
                  <a:effectLst/>
                  <a:latin typeface="Inpi" pitchFamily="2" charset="0"/>
                </a:rPr>
                <a:t>Priority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rgbClr val="05616F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99" name="Connecteur droit 98"/>
            <p:cNvCxnSpPr>
              <a:stCxn id="96" idx="3"/>
              <a:endCxn id="86" idx="1"/>
            </p:cNvCxnSpPr>
            <p:nvPr/>
          </p:nvCxnSpPr>
          <p:spPr bwMode="auto">
            <a:xfrm>
              <a:off x="3244977" y="4307906"/>
              <a:ext cx="644795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Rectangle à coins arrondis 99"/>
            <p:cNvSpPr/>
            <p:nvPr/>
          </p:nvSpPr>
          <p:spPr bwMode="auto">
            <a:xfrm>
              <a:off x="735267" y="5488812"/>
              <a:ext cx="1449601" cy="432000"/>
            </a:xfrm>
            <a:prstGeom prst="roundRect">
              <a:avLst/>
            </a:prstGeom>
            <a:solidFill>
              <a:srgbClr val="037A82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Inpi" pitchFamily="2" charset="0"/>
                </a:rPr>
                <a:t>PCT APPLICATION</a:t>
              </a:r>
              <a:endParaRPr kumimoji="0" lang="fr-FR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npi" pitchFamily="2" charset="0"/>
              </a:endParaRPr>
            </a:p>
          </p:txBody>
        </p:sp>
        <p:cxnSp>
          <p:nvCxnSpPr>
            <p:cNvPr id="101" name="Connecteur droit 100"/>
            <p:cNvCxnSpPr>
              <a:stCxn id="94" idx="1"/>
            </p:cNvCxnSpPr>
            <p:nvPr/>
          </p:nvCxnSpPr>
          <p:spPr bwMode="auto">
            <a:xfrm flipH="1">
              <a:off x="2470461" y="5314165"/>
              <a:ext cx="436190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Connecteur droit 101"/>
            <p:cNvCxnSpPr/>
            <p:nvPr/>
          </p:nvCxnSpPr>
          <p:spPr bwMode="auto">
            <a:xfrm flipH="1">
              <a:off x="2184868" y="5689179"/>
              <a:ext cx="721783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" name="Connecteur droit 102"/>
            <p:cNvCxnSpPr/>
            <p:nvPr/>
          </p:nvCxnSpPr>
          <p:spPr bwMode="auto">
            <a:xfrm flipH="1">
              <a:off x="2470461" y="6121227"/>
              <a:ext cx="436190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Connecteur droit 103"/>
            <p:cNvCxnSpPr/>
            <p:nvPr/>
          </p:nvCxnSpPr>
          <p:spPr bwMode="auto">
            <a:xfrm flipH="1">
              <a:off x="2470461" y="6553275"/>
              <a:ext cx="436190" cy="0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Connecteur droit 104"/>
            <p:cNvCxnSpPr/>
            <p:nvPr/>
          </p:nvCxnSpPr>
          <p:spPr bwMode="auto">
            <a:xfrm flipV="1">
              <a:off x="2484749" y="5329140"/>
              <a:ext cx="0" cy="1224135"/>
            </a:xfrm>
            <a:prstGeom prst="line">
              <a:avLst/>
            </a:prstGeom>
            <a:solidFill>
              <a:schemeClr val="tx2"/>
            </a:solidFill>
            <a:ln w="28575" cap="flat" cmpd="sng" algn="ctr">
              <a:solidFill>
                <a:srgbClr val="05616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64033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85510" y="1844824"/>
            <a:ext cx="887498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>
              <a:spcAft>
                <a:spcPts val="1200"/>
              </a:spcAft>
              <a:buClr>
                <a:srgbClr val="01A9AF"/>
              </a:buClr>
              <a:buSzPct val="90000"/>
            </a:pPr>
            <a:r>
              <a:rPr lang="en-US" altLang="fr-FR" sz="2000" b="1" dirty="0">
                <a:latin typeface="Inpi" pitchFamily="2" charset="0"/>
              </a:rPr>
              <a:t>PPH REQUESTS that have been submitted to each patent office (from 1 January 2021 to 31 December 2023)</a:t>
            </a:r>
          </a:p>
          <a:p>
            <a:pPr lvl="1" algn="l">
              <a:spcAft>
                <a:spcPts val="1200"/>
              </a:spcAft>
              <a:buClr>
                <a:srgbClr val="01A9AF"/>
              </a:buClr>
              <a:buSzPct val="90000"/>
            </a:pPr>
            <a:endParaRPr lang="en-US" altLang="fr-FR" sz="2000" b="1" dirty="0">
              <a:latin typeface="Inpi" pitchFamily="2" charset="0"/>
            </a:endParaRP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latin typeface="Inpi" pitchFamily="2" charset="0"/>
              </a:rPr>
              <a:t>ABROAD: 62 PPH requests in total with INPI as OEE;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27 at the USPTO, 19 at INPI Brazil, 7 at the KIPO, 4 at the CNIPA, 3 at the JPO, 2 at the CIPO </a:t>
            </a:r>
          </a:p>
          <a:p>
            <a:pPr marL="800100" lvl="1" indent="-342900" algn="l">
              <a:spcAft>
                <a:spcPts val="1200"/>
              </a:spcAft>
              <a:buClr>
                <a:srgbClr val="01A9AF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altLang="fr-FR" sz="2000" b="1" dirty="0">
                <a:latin typeface="Inpi" pitchFamily="2" charset="0"/>
              </a:rPr>
              <a:t>AT INPI: 11 requests in total, invoking the following agreements</a:t>
            </a:r>
            <a:r>
              <a:rPr lang="en-US" altLang="fr-FR" sz="2000" b="1" dirty="0">
                <a:solidFill>
                  <a:srgbClr val="037A82"/>
                </a:solidFill>
                <a:latin typeface="Inpi" pitchFamily="2" charset="0"/>
              </a:rPr>
              <a:t>: </a:t>
            </a:r>
            <a:r>
              <a:rPr lang="en-US" altLang="fr-FR" sz="2000" dirty="0">
                <a:solidFill>
                  <a:schemeClr val="tx2"/>
                </a:solidFill>
                <a:latin typeface="Inpi" pitchFamily="2" charset="0"/>
              </a:rPr>
              <a:t>6 for JPO, 4 for USPTO, 1 for CNIPA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5F45CD-115D-074F-B2C1-3D13A9F5B928}"/>
              </a:ext>
            </a:extLst>
          </p:cNvPr>
          <p:cNvSpPr/>
          <p:nvPr/>
        </p:nvSpPr>
        <p:spPr>
          <a:xfrm>
            <a:off x="205273" y="694154"/>
            <a:ext cx="11781454" cy="442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5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007A8C"/>
                </a:solidFill>
                <a:latin typeface="Inpi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ASSESSMENT OF THE PPH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063552" y="5198701"/>
            <a:ext cx="7776864" cy="783193"/>
          </a:xfrm>
          <a:prstGeom prst="roundRect">
            <a:avLst/>
          </a:prstGeom>
          <a:solidFill>
            <a:srgbClr val="58B3B3"/>
          </a:solidFill>
        </p:spPr>
        <p:txBody>
          <a:bodyPr wrap="square" anchor="ctr">
            <a:spAutoFit/>
          </a:bodyPr>
          <a:lstStyle/>
          <a:p>
            <a:pPr lvl="2" algn="l">
              <a:spcAft>
                <a:spcPts val="1200"/>
              </a:spcAft>
              <a:buClr>
                <a:srgbClr val="01A9AF"/>
              </a:buClr>
              <a:buSzPct val="90000"/>
            </a:pPr>
            <a:r>
              <a:rPr lang="en-US" sz="2000" b="1" dirty="0">
                <a:solidFill>
                  <a:schemeClr val="bg1"/>
                </a:solidFill>
                <a:latin typeface="Inpi" pitchFamily="2" charset="0"/>
              </a:rPr>
              <a:t>Satisfactory, but we are going to try to improve these figures still further (webinars, communication…)</a:t>
            </a:r>
            <a:endParaRPr lang="fr-FR" sz="2000" b="1" dirty="0">
              <a:solidFill>
                <a:schemeClr val="bg1"/>
              </a:solidFill>
              <a:latin typeface="Inp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781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647728" y="2575161"/>
            <a:ext cx="525658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6500" b="1" spc="40" dirty="0">
              <a:solidFill>
                <a:srgbClr val="009999"/>
              </a:solidFill>
              <a:latin typeface="Inpi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43872" y="3426770"/>
            <a:ext cx="381642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6500" b="1" dirty="0">
              <a:solidFill>
                <a:srgbClr val="C1CC26"/>
              </a:solidFill>
              <a:latin typeface="Inpi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03712" y="3620557"/>
            <a:ext cx="1728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5000" dirty="0">
              <a:solidFill>
                <a:srgbClr val="C1CC26"/>
              </a:solidFill>
              <a:latin typeface="Inpi Thin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941434" y="1827361"/>
            <a:ext cx="6336704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200" b="1" dirty="0" err="1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Thank</a:t>
            </a:r>
            <a:r>
              <a:rPr lang="fr-FR" sz="3200" b="1" dirty="0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 </a:t>
            </a:r>
            <a:r>
              <a:rPr lang="fr-FR" sz="3200" b="1" dirty="0" err="1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you</a:t>
            </a:r>
            <a:r>
              <a:rPr lang="fr-FR" sz="3200" b="1" dirty="0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 for </a:t>
            </a:r>
            <a:r>
              <a:rPr lang="fr-FR" sz="3200" b="1" dirty="0" err="1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your</a:t>
            </a:r>
            <a:r>
              <a:rPr lang="fr-FR" sz="3200" b="1" dirty="0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 attention!</a:t>
            </a:r>
          </a:p>
          <a:p>
            <a:endParaRPr lang="fr-FR" sz="3200" b="1" dirty="0">
              <a:gradFill>
                <a:gsLst>
                  <a:gs pos="94690">
                    <a:srgbClr val="C1CC26"/>
                  </a:gs>
                  <a:gs pos="38000">
                    <a:srgbClr val="51B0B0"/>
                  </a:gs>
                  <a:gs pos="0">
                    <a:srgbClr val="05616F"/>
                  </a:gs>
                </a:gsLst>
                <a:lin ang="2400000" scaled="0"/>
              </a:gradFill>
              <a:latin typeface="Inpi" pitchFamily="2" charset="0"/>
            </a:endParaRPr>
          </a:p>
          <a:p>
            <a:r>
              <a:rPr lang="fr-FR" sz="3200" b="1" dirty="0">
                <a:gradFill>
                  <a:gsLst>
                    <a:gs pos="94690">
                      <a:srgbClr val="C1CC26"/>
                    </a:gs>
                    <a:gs pos="38000">
                      <a:srgbClr val="51B0B0"/>
                    </a:gs>
                    <a:gs pos="0">
                      <a:srgbClr val="05616F"/>
                    </a:gs>
                  </a:gsLst>
                  <a:lin ang="2400000" scaled="0"/>
                </a:gradFill>
                <a:latin typeface="Inpi" pitchFamily="2" charset="0"/>
              </a:rPr>
              <a:t>Jonathan Witt – jwitt@inpi.fr</a:t>
            </a:r>
          </a:p>
        </p:txBody>
      </p:sp>
      <p:grpSp>
        <p:nvGrpSpPr>
          <p:cNvPr id="22" name="Groupe 21"/>
          <p:cNvGrpSpPr/>
          <p:nvPr/>
        </p:nvGrpSpPr>
        <p:grpSpPr>
          <a:xfrm rot="10800000" flipH="1">
            <a:off x="9048328" y="5040191"/>
            <a:ext cx="2829563" cy="2244057"/>
            <a:chOff x="251520" y="243663"/>
            <a:chExt cx="2160239" cy="1713232"/>
          </a:xfrm>
        </p:grpSpPr>
        <p:sp>
          <p:nvSpPr>
            <p:cNvPr id="23" name="Hexagone 22"/>
            <p:cNvSpPr/>
            <p:nvPr/>
          </p:nvSpPr>
          <p:spPr>
            <a:xfrm rot="5400000">
              <a:off x="178126" y="317057"/>
              <a:ext cx="1443541" cy="1296754"/>
            </a:xfrm>
            <a:prstGeom prst="hexagon">
              <a:avLst/>
            </a:prstGeom>
            <a:noFill/>
            <a:ln w="15875">
              <a:gradFill>
                <a:gsLst>
                  <a:gs pos="0">
                    <a:srgbClr val="05616F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4" name="Hexagone 23"/>
            <p:cNvSpPr/>
            <p:nvPr/>
          </p:nvSpPr>
          <p:spPr>
            <a:xfrm rot="16200000">
              <a:off x="1605044" y="751773"/>
              <a:ext cx="849927" cy="763502"/>
            </a:xfrm>
            <a:prstGeom prst="hexagon">
              <a:avLst/>
            </a:prstGeom>
            <a:noFill/>
            <a:ln w="15875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" name="Hexagone 24"/>
            <p:cNvSpPr/>
            <p:nvPr/>
          </p:nvSpPr>
          <p:spPr>
            <a:xfrm rot="16200000">
              <a:off x="1576726" y="1554784"/>
              <a:ext cx="423650" cy="380571"/>
            </a:xfrm>
            <a:prstGeom prst="hexagon">
              <a:avLst/>
            </a:prstGeom>
            <a:noFill/>
            <a:ln w="15875">
              <a:gradFill>
                <a:gsLst>
                  <a:gs pos="0">
                    <a:srgbClr val="05616F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3993983" y="3423063"/>
            <a:ext cx="4204035" cy="209878"/>
            <a:chOff x="3980197" y="3423063"/>
            <a:chExt cx="4204035" cy="209878"/>
          </a:xfrm>
        </p:grpSpPr>
        <p:sp>
          <p:nvSpPr>
            <p:cNvPr id="26" name="Hexagone 25">
              <a:extLst>
                <a:ext uri="{FF2B5EF4-FFF2-40B4-BE49-F238E27FC236}">
                  <a16:creationId xmlns:a16="http://schemas.microsoft.com/office/drawing/2014/main" id="{123582E1-193E-1940-8593-E9CB0F7E529E}"/>
                </a:ext>
              </a:extLst>
            </p:cNvPr>
            <p:cNvSpPr/>
            <p:nvPr/>
          </p:nvSpPr>
          <p:spPr>
            <a:xfrm rot="16200000" flipH="1">
              <a:off x="5991061" y="3433734"/>
              <a:ext cx="209878" cy="188536"/>
            </a:xfrm>
            <a:prstGeom prst="hexagon">
              <a:avLst/>
            </a:prstGeom>
            <a:solidFill>
              <a:srgbClr val="05616F"/>
            </a:solidFill>
            <a:ln w="158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06CC7FC4-C367-BB4C-B707-9B059229019A}"/>
                </a:ext>
              </a:extLst>
            </p:cNvPr>
            <p:cNvCxnSpPr/>
            <p:nvPr/>
          </p:nvCxnSpPr>
          <p:spPr>
            <a:xfrm>
              <a:off x="6384032" y="3528001"/>
              <a:ext cx="1800200" cy="0"/>
            </a:xfrm>
            <a:prstGeom prst="line">
              <a:avLst/>
            </a:prstGeom>
            <a:ln w="25400">
              <a:solidFill>
                <a:srgbClr val="0561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F2A53236-FA24-1141-ABCE-B42B50078896}"/>
                </a:ext>
              </a:extLst>
            </p:cNvPr>
            <p:cNvCxnSpPr/>
            <p:nvPr/>
          </p:nvCxnSpPr>
          <p:spPr>
            <a:xfrm>
              <a:off x="3980197" y="3528001"/>
              <a:ext cx="1800200" cy="0"/>
            </a:xfrm>
            <a:prstGeom prst="line">
              <a:avLst/>
            </a:prstGeom>
            <a:ln w="25400">
              <a:solidFill>
                <a:srgbClr val="05616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Marianne">
            <a:extLst>
              <a:ext uri="{FF2B5EF4-FFF2-40B4-BE49-F238E27FC236}">
                <a16:creationId xmlns:a16="http://schemas.microsoft.com/office/drawing/2014/main" id="{E36179CF-4A33-1C5A-C667-D4A5B60348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8970" y="185737"/>
            <a:ext cx="1685778" cy="1521415"/>
          </a:xfrm>
          <a:prstGeom prst="rect">
            <a:avLst/>
          </a:prstGeom>
        </p:spPr>
      </p:pic>
      <p:grpSp>
        <p:nvGrpSpPr>
          <p:cNvPr id="30" name="Groupe 29">
            <a:extLst>
              <a:ext uri="{FF2B5EF4-FFF2-40B4-BE49-F238E27FC236}">
                <a16:creationId xmlns:a16="http://schemas.microsoft.com/office/drawing/2014/main" id="{3331B7E4-6EF9-DEA7-10BA-8D0EA423EBBC}"/>
              </a:ext>
            </a:extLst>
          </p:cNvPr>
          <p:cNvGrpSpPr/>
          <p:nvPr/>
        </p:nvGrpSpPr>
        <p:grpSpPr>
          <a:xfrm>
            <a:off x="-11571" y="4474"/>
            <a:ext cx="3540145" cy="2584500"/>
            <a:chOff x="-283164" y="194426"/>
            <a:chExt cx="2713983" cy="1981355"/>
          </a:xfrm>
        </p:grpSpPr>
        <p:sp>
          <p:nvSpPr>
            <p:cNvPr id="31" name="Hexagone 21">
              <a:extLst>
                <a:ext uri="{FF2B5EF4-FFF2-40B4-BE49-F238E27FC236}">
                  <a16:creationId xmlns:a16="http://schemas.microsoft.com/office/drawing/2014/main" id="{52FE24A5-7950-1707-FB9A-8CCA4EB56DB3}"/>
                </a:ext>
              </a:extLst>
            </p:cNvPr>
            <p:cNvSpPr/>
            <p:nvPr/>
          </p:nvSpPr>
          <p:spPr>
            <a:xfrm rot="5400000">
              <a:off x="-348465" y="259727"/>
              <a:ext cx="1933997" cy="1803395"/>
            </a:xfrm>
            <a:custGeom>
              <a:avLst/>
              <a:gdLst>
                <a:gd name="connsiteX0" fmla="*/ 0 w 4066747"/>
                <a:gd name="connsiteY0" fmla="*/ 1826610 h 3653219"/>
                <a:gd name="connsiteX1" fmla="*/ 1028820 w 4066747"/>
                <a:gd name="connsiteY1" fmla="*/ 1 h 3653219"/>
                <a:gd name="connsiteX2" fmla="*/ 3037927 w 4066747"/>
                <a:gd name="connsiteY2" fmla="*/ 1 h 3653219"/>
                <a:gd name="connsiteX3" fmla="*/ 4066747 w 4066747"/>
                <a:gd name="connsiteY3" fmla="*/ 1826610 h 3653219"/>
                <a:gd name="connsiteX4" fmla="*/ 3037927 w 4066747"/>
                <a:gd name="connsiteY4" fmla="*/ 3653218 h 3653219"/>
                <a:gd name="connsiteX5" fmla="*/ 1028820 w 4066747"/>
                <a:gd name="connsiteY5" fmla="*/ 3653218 h 3653219"/>
                <a:gd name="connsiteX6" fmla="*/ 0 w 4066747"/>
                <a:gd name="connsiteY6" fmla="*/ 1826610 h 3653219"/>
                <a:gd name="connsiteX0" fmla="*/ 0 w 4066747"/>
                <a:gd name="connsiteY0" fmla="*/ 1826609 h 3653217"/>
                <a:gd name="connsiteX1" fmla="*/ 1028820 w 4066747"/>
                <a:gd name="connsiteY1" fmla="*/ 0 h 3653217"/>
                <a:gd name="connsiteX2" fmla="*/ 3037927 w 4066747"/>
                <a:gd name="connsiteY2" fmla="*/ 0 h 3653217"/>
                <a:gd name="connsiteX3" fmla="*/ 4066747 w 4066747"/>
                <a:gd name="connsiteY3" fmla="*/ 1826609 h 3653217"/>
                <a:gd name="connsiteX4" fmla="*/ 3786072 w 4066747"/>
                <a:gd name="connsiteY4" fmla="*/ 2343963 h 3653217"/>
                <a:gd name="connsiteX5" fmla="*/ 1028820 w 4066747"/>
                <a:gd name="connsiteY5" fmla="*/ 3653217 h 3653217"/>
                <a:gd name="connsiteX6" fmla="*/ 0 w 4066747"/>
                <a:gd name="connsiteY6" fmla="*/ 1826609 h 3653217"/>
                <a:gd name="connsiteX0" fmla="*/ 1028820 w 4066747"/>
                <a:gd name="connsiteY0" fmla="*/ 3653217 h 3744657"/>
                <a:gd name="connsiteX1" fmla="*/ 0 w 4066747"/>
                <a:gd name="connsiteY1" fmla="*/ 1826609 h 3744657"/>
                <a:gd name="connsiteX2" fmla="*/ 1028820 w 4066747"/>
                <a:gd name="connsiteY2" fmla="*/ 0 h 3744657"/>
                <a:gd name="connsiteX3" fmla="*/ 3037927 w 4066747"/>
                <a:gd name="connsiteY3" fmla="*/ 0 h 3744657"/>
                <a:gd name="connsiteX4" fmla="*/ 4066747 w 4066747"/>
                <a:gd name="connsiteY4" fmla="*/ 1826609 h 3744657"/>
                <a:gd name="connsiteX5" fmla="*/ 3786072 w 4066747"/>
                <a:gd name="connsiteY5" fmla="*/ 2343963 h 3744657"/>
                <a:gd name="connsiteX6" fmla="*/ 1120260 w 4066747"/>
                <a:gd name="connsiteY6" fmla="*/ 3744657 h 3744657"/>
                <a:gd name="connsiteX0" fmla="*/ 1028820 w 4066747"/>
                <a:gd name="connsiteY0" fmla="*/ 3653217 h 3692702"/>
                <a:gd name="connsiteX1" fmla="*/ 0 w 4066747"/>
                <a:gd name="connsiteY1" fmla="*/ 1826609 h 3692702"/>
                <a:gd name="connsiteX2" fmla="*/ 1028820 w 4066747"/>
                <a:gd name="connsiteY2" fmla="*/ 0 h 3692702"/>
                <a:gd name="connsiteX3" fmla="*/ 3037927 w 4066747"/>
                <a:gd name="connsiteY3" fmla="*/ 0 h 3692702"/>
                <a:gd name="connsiteX4" fmla="*/ 4066747 w 4066747"/>
                <a:gd name="connsiteY4" fmla="*/ 1826609 h 3692702"/>
                <a:gd name="connsiteX5" fmla="*/ 3786072 w 4066747"/>
                <a:gd name="connsiteY5" fmla="*/ 2343963 h 3692702"/>
                <a:gd name="connsiteX6" fmla="*/ 2304822 w 4066747"/>
                <a:gd name="connsiteY6" fmla="*/ 3692702 h 3692702"/>
                <a:gd name="connsiteX0" fmla="*/ 1028820 w 4066747"/>
                <a:gd name="connsiteY0" fmla="*/ 3653217 h 3653217"/>
                <a:gd name="connsiteX1" fmla="*/ 0 w 4066747"/>
                <a:gd name="connsiteY1" fmla="*/ 1826609 h 3653217"/>
                <a:gd name="connsiteX2" fmla="*/ 1028820 w 4066747"/>
                <a:gd name="connsiteY2" fmla="*/ 0 h 3653217"/>
                <a:gd name="connsiteX3" fmla="*/ 3037927 w 4066747"/>
                <a:gd name="connsiteY3" fmla="*/ 0 h 3653217"/>
                <a:gd name="connsiteX4" fmla="*/ 4066747 w 4066747"/>
                <a:gd name="connsiteY4" fmla="*/ 1826609 h 3653217"/>
                <a:gd name="connsiteX5" fmla="*/ 3786072 w 4066747"/>
                <a:gd name="connsiteY5" fmla="*/ 2343963 h 3653217"/>
                <a:gd name="connsiteX0" fmla="*/ 1028820 w 4066747"/>
                <a:gd name="connsiteY0" fmla="*/ 3653220 h 3653220"/>
                <a:gd name="connsiteX1" fmla="*/ 0 w 4066747"/>
                <a:gd name="connsiteY1" fmla="*/ 1826612 h 3653220"/>
                <a:gd name="connsiteX2" fmla="*/ 1506800 w 4066747"/>
                <a:gd name="connsiteY2" fmla="*/ 0 h 3653220"/>
                <a:gd name="connsiteX3" fmla="*/ 3037927 w 4066747"/>
                <a:gd name="connsiteY3" fmla="*/ 3 h 3653220"/>
                <a:gd name="connsiteX4" fmla="*/ 4066747 w 4066747"/>
                <a:gd name="connsiteY4" fmla="*/ 1826612 h 3653220"/>
                <a:gd name="connsiteX5" fmla="*/ 3786072 w 4066747"/>
                <a:gd name="connsiteY5" fmla="*/ 2343966 h 3653220"/>
                <a:gd name="connsiteX0" fmla="*/ 0 w 3037927"/>
                <a:gd name="connsiteY0" fmla="*/ 3653220 h 3653220"/>
                <a:gd name="connsiteX1" fmla="*/ 477980 w 3037927"/>
                <a:gd name="connsiteY1" fmla="*/ 0 h 3653220"/>
                <a:gd name="connsiteX2" fmla="*/ 2009107 w 3037927"/>
                <a:gd name="connsiteY2" fmla="*/ 3 h 3653220"/>
                <a:gd name="connsiteX3" fmla="*/ 3037927 w 3037927"/>
                <a:gd name="connsiteY3" fmla="*/ 1826612 h 3653220"/>
                <a:gd name="connsiteX4" fmla="*/ 2757252 w 3037927"/>
                <a:gd name="connsiteY4" fmla="*/ 2343966 h 3653220"/>
                <a:gd name="connsiteX0" fmla="*/ 0 w 2559947"/>
                <a:gd name="connsiteY0" fmla="*/ 0 h 2343966"/>
                <a:gd name="connsiteX1" fmla="*/ 1531127 w 2559947"/>
                <a:gd name="connsiteY1" fmla="*/ 3 h 2343966"/>
                <a:gd name="connsiteX2" fmla="*/ 2559947 w 2559947"/>
                <a:gd name="connsiteY2" fmla="*/ 1826612 h 2343966"/>
                <a:gd name="connsiteX3" fmla="*/ 2279272 w 2559947"/>
                <a:gd name="connsiteY3" fmla="*/ 2343966 h 2343966"/>
                <a:gd name="connsiteX0" fmla="*/ 0 w 2510710"/>
                <a:gd name="connsiteY0" fmla="*/ 7031 h 2343963"/>
                <a:gd name="connsiteX1" fmla="*/ 1481890 w 2510710"/>
                <a:gd name="connsiteY1" fmla="*/ 0 h 2343963"/>
                <a:gd name="connsiteX2" fmla="*/ 2510710 w 2510710"/>
                <a:gd name="connsiteY2" fmla="*/ 1826609 h 2343963"/>
                <a:gd name="connsiteX3" fmla="*/ 2230035 w 2510710"/>
                <a:gd name="connsiteY3" fmla="*/ 2343963 h 2343963"/>
                <a:gd name="connsiteX0" fmla="*/ 22 w 2510732"/>
                <a:gd name="connsiteY0" fmla="*/ 7031 h 2343963"/>
                <a:gd name="connsiteX1" fmla="*/ 1481912 w 2510732"/>
                <a:gd name="connsiteY1" fmla="*/ 0 h 2343963"/>
                <a:gd name="connsiteX2" fmla="*/ 2510732 w 2510732"/>
                <a:gd name="connsiteY2" fmla="*/ 1826609 h 2343963"/>
                <a:gd name="connsiteX3" fmla="*/ 2230057 w 2510732"/>
                <a:gd name="connsiteY3" fmla="*/ 2343963 h 2343963"/>
                <a:gd name="connsiteX0" fmla="*/ 22 w 2510732"/>
                <a:gd name="connsiteY0" fmla="*/ 7031 h 2343963"/>
                <a:gd name="connsiteX1" fmla="*/ 1481912 w 2510732"/>
                <a:gd name="connsiteY1" fmla="*/ 0 h 2343963"/>
                <a:gd name="connsiteX2" fmla="*/ 2510732 w 2510732"/>
                <a:gd name="connsiteY2" fmla="*/ 1826609 h 2343963"/>
                <a:gd name="connsiteX3" fmla="*/ 2230057 w 2510732"/>
                <a:gd name="connsiteY3" fmla="*/ 2343963 h 2343963"/>
                <a:gd name="connsiteX0" fmla="*/ 23 w 2503699"/>
                <a:gd name="connsiteY0" fmla="*/ 0 h 2365067"/>
                <a:gd name="connsiteX1" fmla="*/ 1474879 w 2503699"/>
                <a:gd name="connsiteY1" fmla="*/ 21104 h 2365067"/>
                <a:gd name="connsiteX2" fmla="*/ 2503699 w 2503699"/>
                <a:gd name="connsiteY2" fmla="*/ 1847713 h 2365067"/>
                <a:gd name="connsiteX3" fmla="*/ 2223024 w 2503699"/>
                <a:gd name="connsiteY3" fmla="*/ 2365067 h 2365067"/>
                <a:gd name="connsiteX0" fmla="*/ 0 w 2503676"/>
                <a:gd name="connsiteY0" fmla="*/ 54238 h 2419305"/>
                <a:gd name="connsiteX1" fmla="*/ 1474856 w 2503676"/>
                <a:gd name="connsiteY1" fmla="*/ 75342 h 2419305"/>
                <a:gd name="connsiteX2" fmla="*/ 2503676 w 2503676"/>
                <a:gd name="connsiteY2" fmla="*/ 1901951 h 2419305"/>
                <a:gd name="connsiteX3" fmla="*/ 2223001 w 2503676"/>
                <a:gd name="connsiteY3" fmla="*/ 2419305 h 2419305"/>
                <a:gd name="connsiteX0" fmla="*/ 0 w 2522725"/>
                <a:gd name="connsiteY0" fmla="*/ 57113 h 2409480"/>
                <a:gd name="connsiteX1" fmla="*/ 1493905 w 2522725"/>
                <a:gd name="connsiteY1" fmla="*/ 65517 h 2409480"/>
                <a:gd name="connsiteX2" fmla="*/ 2522725 w 2522725"/>
                <a:gd name="connsiteY2" fmla="*/ 1892126 h 2409480"/>
                <a:gd name="connsiteX3" fmla="*/ 2242050 w 2522725"/>
                <a:gd name="connsiteY3" fmla="*/ 2409480 h 2409480"/>
                <a:gd name="connsiteX0" fmla="*/ 0 w 2522725"/>
                <a:gd name="connsiteY0" fmla="*/ 0 h 2352367"/>
                <a:gd name="connsiteX1" fmla="*/ 1493905 w 2522725"/>
                <a:gd name="connsiteY1" fmla="*/ 8404 h 2352367"/>
                <a:gd name="connsiteX2" fmla="*/ 2522725 w 2522725"/>
                <a:gd name="connsiteY2" fmla="*/ 1835013 h 2352367"/>
                <a:gd name="connsiteX3" fmla="*/ 2242050 w 2522725"/>
                <a:gd name="connsiteY3" fmla="*/ 2352367 h 235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2725" h="2352367">
                  <a:moveTo>
                    <a:pt x="0" y="0"/>
                  </a:moveTo>
                  <a:lnTo>
                    <a:pt x="1493905" y="8404"/>
                  </a:lnTo>
                  <a:lnTo>
                    <a:pt x="2522725" y="1835013"/>
                  </a:lnTo>
                  <a:lnTo>
                    <a:pt x="2242050" y="2352367"/>
                  </a:lnTo>
                </a:path>
              </a:pathLst>
            </a:custGeom>
            <a:noFill/>
            <a:ln w="15875" cap="rnd">
              <a:gradFill>
                <a:gsLst>
                  <a:gs pos="0">
                    <a:srgbClr val="58B3B3"/>
                  </a:gs>
                  <a:gs pos="89000">
                    <a:schemeClr val="bg1"/>
                  </a:gs>
                  <a:gs pos="49000">
                    <a:srgbClr val="C1CC26"/>
                  </a:gs>
                </a:gsLst>
                <a:lin ang="60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2" name="Hexagone 31">
              <a:extLst>
                <a:ext uri="{FF2B5EF4-FFF2-40B4-BE49-F238E27FC236}">
                  <a16:creationId xmlns:a16="http://schemas.microsoft.com/office/drawing/2014/main" id="{1A5171D1-E19D-0537-A16A-2D9AAAF2AA1D}"/>
                </a:ext>
              </a:extLst>
            </p:cNvPr>
            <p:cNvSpPr/>
            <p:nvPr/>
          </p:nvSpPr>
          <p:spPr>
            <a:xfrm rot="16200000">
              <a:off x="1219805" y="1490385"/>
              <a:ext cx="722110" cy="648682"/>
            </a:xfrm>
            <a:prstGeom prst="hexagon">
              <a:avLst>
                <a:gd name="adj" fmla="val 28671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58B3B3"/>
                  </a:gs>
                  <a:gs pos="100000">
                    <a:srgbClr val="C1CC26"/>
                  </a:gs>
                </a:gsLst>
                <a:lin ang="7200000" scaled="0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  <p:sp>
          <p:nvSpPr>
            <p:cNvPr id="33" name="Hexagone 32">
              <a:extLst>
                <a:ext uri="{FF2B5EF4-FFF2-40B4-BE49-F238E27FC236}">
                  <a16:creationId xmlns:a16="http://schemas.microsoft.com/office/drawing/2014/main" id="{DF5638AC-2A9E-15E7-0005-8278008E6DCA}"/>
                </a:ext>
              </a:extLst>
            </p:cNvPr>
            <p:cNvSpPr/>
            <p:nvPr/>
          </p:nvSpPr>
          <p:spPr>
            <a:xfrm rot="16200000">
              <a:off x="1614228" y="744780"/>
              <a:ext cx="860333" cy="772849"/>
            </a:xfrm>
            <a:prstGeom prst="hexagon">
              <a:avLst>
                <a:gd name="adj" fmla="val 28119"/>
                <a:gd name="vf" fmla="val 115470"/>
              </a:avLst>
            </a:prstGeom>
            <a:noFill/>
            <a:ln w="15875" cap="rnd">
              <a:gradFill>
                <a:gsLst>
                  <a:gs pos="0">
                    <a:srgbClr val="58B3B3"/>
                  </a:gs>
                  <a:gs pos="100000">
                    <a:srgbClr val="C1CC26"/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34" name="Graphique 2">
            <a:extLst>
              <a:ext uri="{FF2B5EF4-FFF2-40B4-BE49-F238E27FC236}">
                <a16:creationId xmlns:a16="http://schemas.microsoft.com/office/drawing/2014/main" id="{19E1A7C3-251B-AC98-E68E-A1A133DC156E}"/>
              </a:ext>
            </a:extLst>
          </p:cNvPr>
          <p:cNvGrpSpPr/>
          <p:nvPr/>
        </p:nvGrpSpPr>
        <p:grpSpPr>
          <a:xfrm>
            <a:off x="5674234" y="5867521"/>
            <a:ext cx="853566" cy="495148"/>
            <a:chOff x="5829557" y="3275447"/>
            <a:chExt cx="542919" cy="314943"/>
          </a:xfrm>
        </p:grpSpPr>
        <p:sp>
          <p:nvSpPr>
            <p:cNvPr id="35" name="Forme libre 34">
              <a:extLst>
                <a:ext uri="{FF2B5EF4-FFF2-40B4-BE49-F238E27FC236}">
                  <a16:creationId xmlns:a16="http://schemas.microsoft.com/office/drawing/2014/main" id="{213A6A74-F0C1-542D-607C-A8DE65BA5779}"/>
                </a:ext>
              </a:extLst>
            </p:cNvPr>
            <p:cNvSpPr/>
            <p:nvPr/>
          </p:nvSpPr>
          <p:spPr>
            <a:xfrm>
              <a:off x="5829557" y="3319171"/>
              <a:ext cx="43422" cy="201148"/>
            </a:xfrm>
            <a:custGeom>
              <a:avLst/>
              <a:gdLst>
                <a:gd name="connsiteX0" fmla="*/ 0 w 43422"/>
                <a:gd name="connsiteY0" fmla="*/ 0 h 201148"/>
                <a:gd name="connsiteX1" fmla="*/ 43422 w 43422"/>
                <a:gd name="connsiteY1" fmla="*/ 0 h 201148"/>
                <a:gd name="connsiteX2" fmla="*/ 43422 w 43422"/>
                <a:gd name="connsiteY2" fmla="*/ 201148 h 201148"/>
                <a:gd name="connsiteX3" fmla="*/ 0 w 43422"/>
                <a:gd name="connsiteY3" fmla="*/ 201148 h 201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422" h="201148">
                  <a:moveTo>
                    <a:pt x="0" y="0"/>
                  </a:moveTo>
                  <a:lnTo>
                    <a:pt x="43422" y="0"/>
                  </a:lnTo>
                  <a:lnTo>
                    <a:pt x="43422" y="201148"/>
                  </a:lnTo>
                  <a:lnTo>
                    <a:pt x="0" y="201148"/>
                  </a:lnTo>
                  <a:close/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6" name="Forme libre 35">
              <a:extLst>
                <a:ext uri="{FF2B5EF4-FFF2-40B4-BE49-F238E27FC236}">
                  <a16:creationId xmlns:a16="http://schemas.microsoft.com/office/drawing/2014/main" id="{074499CF-28D1-0604-1BAE-0CC824C4DD89}"/>
                </a:ext>
              </a:extLst>
            </p:cNvPr>
            <p:cNvSpPr/>
            <p:nvPr/>
          </p:nvSpPr>
          <p:spPr>
            <a:xfrm>
              <a:off x="5829557" y="3275447"/>
              <a:ext cx="43422" cy="26253"/>
            </a:xfrm>
            <a:custGeom>
              <a:avLst/>
              <a:gdLst>
                <a:gd name="connsiteX0" fmla="*/ 0 w 43422"/>
                <a:gd name="connsiteY0" fmla="*/ 0 h 26253"/>
                <a:gd name="connsiteX1" fmla="*/ 43422 w 43422"/>
                <a:gd name="connsiteY1" fmla="*/ 0 h 26253"/>
                <a:gd name="connsiteX2" fmla="*/ 43422 w 43422"/>
                <a:gd name="connsiteY2" fmla="*/ 26253 h 26253"/>
                <a:gd name="connsiteX3" fmla="*/ 0 w 43422"/>
                <a:gd name="connsiteY3" fmla="*/ 26253 h 26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422" h="26253">
                  <a:moveTo>
                    <a:pt x="0" y="0"/>
                  </a:moveTo>
                  <a:lnTo>
                    <a:pt x="43422" y="0"/>
                  </a:lnTo>
                  <a:lnTo>
                    <a:pt x="43422" y="26253"/>
                  </a:lnTo>
                  <a:lnTo>
                    <a:pt x="0" y="26253"/>
                  </a:lnTo>
                  <a:close/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7" name="Forme libre 36">
              <a:extLst>
                <a:ext uri="{FF2B5EF4-FFF2-40B4-BE49-F238E27FC236}">
                  <a16:creationId xmlns:a16="http://schemas.microsoft.com/office/drawing/2014/main" id="{EA5A2E32-1813-A31B-EBC5-8D9D6AB1165A}"/>
                </a:ext>
              </a:extLst>
            </p:cNvPr>
            <p:cNvSpPr/>
            <p:nvPr/>
          </p:nvSpPr>
          <p:spPr>
            <a:xfrm>
              <a:off x="6329054" y="3319171"/>
              <a:ext cx="43422" cy="201148"/>
            </a:xfrm>
            <a:custGeom>
              <a:avLst/>
              <a:gdLst>
                <a:gd name="connsiteX0" fmla="*/ 0 w 43422"/>
                <a:gd name="connsiteY0" fmla="*/ 0 h 201148"/>
                <a:gd name="connsiteX1" fmla="*/ 43422 w 43422"/>
                <a:gd name="connsiteY1" fmla="*/ 0 h 201148"/>
                <a:gd name="connsiteX2" fmla="*/ 43422 w 43422"/>
                <a:gd name="connsiteY2" fmla="*/ 201148 h 201148"/>
                <a:gd name="connsiteX3" fmla="*/ 0 w 43422"/>
                <a:gd name="connsiteY3" fmla="*/ 201148 h 201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422" h="201148">
                  <a:moveTo>
                    <a:pt x="0" y="0"/>
                  </a:moveTo>
                  <a:lnTo>
                    <a:pt x="43422" y="0"/>
                  </a:lnTo>
                  <a:lnTo>
                    <a:pt x="43422" y="201148"/>
                  </a:lnTo>
                  <a:lnTo>
                    <a:pt x="0" y="201148"/>
                  </a:lnTo>
                  <a:close/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8" name="Forme libre 37">
              <a:extLst>
                <a:ext uri="{FF2B5EF4-FFF2-40B4-BE49-F238E27FC236}">
                  <a16:creationId xmlns:a16="http://schemas.microsoft.com/office/drawing/2014/main" id="{7286B0EC-9C51-0C97-81AA-4F96E94786E3}"/>
                </a:ext>
              </a:extLst>
            </p:cNvPr>
            <p:cNvSpPr/>
            <p:nvPr/>
          </p:nvSpPr>
          <p:spPr>
            <a:xfrm>
              <a:off x="6329054" y="3275447"/>
              <a:ext cx="43422" cy="26253"/>
            </a:xfrm>
            <a:custGeom>
              <a:avLst/>
              <a:gdLst>
                <a:gd name="connsiteX0" fmla="*/ 0 w 43422"/>
                <a:gd name="connsiteY0" fmla="*/ 0 h 26253"/>
                <a:gd name="connsiteX1" fmla="*/ 43422 w 43422"/>
                <a:gd name="connsiteY1" fmla="*/ 0 h 26253"/>
                <a:gd name="connsiteX2" fmla="*/ 43422 w 43422"/>
                <a:gd name="connsiteY2" fmla="*/ 26253 h 26253"/>
                <a:gd name="connsiteX3" fmla="*/ 0 w 43422"/>
                <a:gd name="connsiteY3" fmla="*/ 26253 h 26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422" h="26253">
                  <a:moveTo>
                    <a:pt x="0" y="0"/>
                  </a:moveTo>
                  <a:lnTo>
                    <a:pt x="43422" y="0"/>
                  </a:lnTo>
                  <a:lnTo>
                    <a:pt x="43422" y="26253"/>
                  </a:lnTo>
                  <a:lnTo>
                    <a:pt x="0" y="26253"/>
                  </a:lnTo>
                  <a:close/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9" name="Forme libre 38">
              <a:extLst>
                <a:ext uri="{FF2B5EF4-FFF2-40B4-BE49-F238E27FC236}">
                  <a16:creationId xmlns:a16="http://schemas.microsoft.com/office/drawing/2014/main" id="{EB532CCE-4EAD-DB54-608A-119AA2151CA3}"/>
                </a:ext>
              </a:extLst>
            </p:cNvPr>
            <p:cNvSpPr/>
            <p:nvPr/>
          </p:nvSpPr>
          <p:spPr>
            <a:xfrm>
              <a:off x="5907868" y="3317707"/>
              <a:ext cx="395213" cy="272683"/>
            </a:xfrm>
            <a:custGeom>
              <a:avLst/>
              <a:gdLst>
                <a:gd name="connsiteX0" fmla="*/ 382079 w 395213"/>
                <a:gd name="connsiteY0" fmla="*/ 28661 h 272683"/>
                <a:gd name="connsiteX1" fmla="*/ 336499 w 395213"/>
                <a:gd name="connsiteY1" fmla="*/ 2597 h 272683"/>
                <a:gd name="connsiteX2" fmla="*/ 215892 w 395213"/>
                <a:gd name="connsiteY2" fmla="*/ 1464 h 272683"/>
                <a:gd name="connsiteX3" fmla="*/ 252843 w 395213"/>
                <a:gd name="connsiteY3" fmla="*/ 41788 h 272683"/>
                <a:gd name="connsiteX4" fmla="*/ 290357 w 395213"/>
                <a:gd name="connsiteY4" fmla="*/ 42638 h 272683"/>
                <a:gd name="connsiteX5" fmla="*/ 324589 w 395213"/>
                <a:gd name="connsiteY5" fmla="*/ 42449 h 272683"/>
                <a:gd name="connsiteX6" fmla="*/ 344846 w 395213"/>
                <a:gd name="connsiteY6" fmla="*/ 53970 h 272683"/>
                <a:gd name="connsiteX7" fmla="*/ 352818 w 395213"/>
                <a:gd name="connsiteY7" fmla="*/ 95333 h 272683"/>
                <a:gd name="connsiteX8" fmla="*/ 341188 w 395213"/>
                <a:gd name="connsiteY8" fmla="*/ 140662 h 272683"/>
                <a:gd name="connsiteX9" fmla="*/ 232023 w 395213"/>
                <a:gd name="connsiteY9" fmla="*/ 144440 h 272683"/>
                <a:gd name="connsiteX10" fmla="*/ 213360 w 395213"/>
                <a:gd name="connsiteY10" fmla="*/ 114314 h 272683"/>
                <a:gd name="connsiteX11" fmla="*/ 212797 w 395213"/>
                <a:gd name="connsiteY11" fmla="*/ 74651 h 272683"/>
                <a:gd name="connsiteX12" fmla="*/ 199667 w 395213"/>
                <a:gd name="connsiteY12" fmla="*/ 23845 h 272683"/>
                <a:gd name="connsiteX13" fmla="*/ 104570 w 395213"/>
                <a:gd name="connsiteY13" fmla="*/ 1275 h 272683"/>
                <a:gd name="connsiteX14" fmla="*/ 43422 w 395213"/>
                <a:gd name="connsiteY14" fmla="*/ 30172 h 272683"/>
                <a:gd name="connsiteX15" fmla="*/ 43422 w 395213"/>
                <a:gd name="connsiteY15" fmla="*/ 1275 h 272683"/>
                <a:gd name="connsiteX16" fmla="*/ 0 w 395213"/>
                <a:gd name="connsiteY16" fmla="*/ 1275 h 272683"/>
                <a:gd name="connsiteX17" fmla="*/ 0 w 395213"/>
                <a:gd name="connsiteY17" fmla="*/ 202706 h 272683"/>
                <a:gd name="connsiteX18" fmla="*/ 43422 w 395213"/>
                <a:gd name="connsiteY18" fmla="*/ 202706 h 272683"/>
                <a:gd name="connsiteX19" fmla="*/ 43516 w 395213"/>
                <a:gd name="connsiteY19" fmla="*/ 86078 h 272683"/>
                <a:gd name="connsiteX20" fmla="*/ 50925 w 395213"/>
                <a:gd name="connsiteY20" fmla="*/ 65869 h 272683"/>
                <a:gd name="connsiteX21" fmla="*/ 164123 w 395213"/>
                <a:gd name="connsiteY21" fmla="*/ 56803 h 272683"/>
                <a:gd name="connsiteX22" fmla="*/ 169375 w 395213"/>
                <a:gd name="connsiteY22" fmla="*/ 100527 h 272683"/>
                <a:gd name="connsiteX23" fmla="*/ 169375 w 395213"/>
                <a:gd name="connsiteY23" fmla="*/ 272683 h 272683"/>
                <a:gd name="connsiteX24" fmla="*/ 212797 w 395213"/>
                <a:gd name="connsiteY24" fmla="*/ 272683 h 272683"/>
                <a:gd name="connsiteX25" fmla="*/ 212797 w 395213"/>
                <a:gd name="connsiteY25" fmla="*/ 170409 h 272683"/>
                <a:gd name="connsiteX26" fmla="*/ 234274 w 395213"/>
                <a:gd name="connsiteY26" fmla="*/ 187691 h 272683"/>
                <a:gd name="connsiteX27" fmla="*/ 324213 w 395213"/>
                <a:gd name="connsiteY27" fmla="*/ 190335 h 272683"/>
                <a:gd name="connsiteX28" fmla="*/ 381891 w 395213"/>
                <a:gd name="connsiteY28" fmla="*/ 160494 h 272683"/>
                <a:gd name="connsiteX29" fmla="*/ 395208 w 395213"/>
                <a:gd name="connsiteY29" fmla="*/ 95711 h 272683"/>
                <a:gd name="connsiteX30" fmla="*/ 382172 w 395213"/>
                <a:gd name="connsiteY30" fmla="*/ 28661 h 27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95213" h="272683">
                  <a:moveTo>
                    <a:pt x="382079" y="28661"/>
                  </a:moveTo>
                  <a:cubicBezTo>
                    <a:pt x="374763" y="16384"/>
                    <a:pt x="357507" y="4486"/>
                    <a:pt x="336499" y="2597"/>
                  </a:cubicBezTo>
                  <a:cubicBezTo>
                    <a:pt x="318962" y="991"/>
                    <a:pt x="215892" y="1464"/>
                    <a:pt x="215892" y="1464"/>
                  </a:cubicBezTo>
                  <a:cubicBezTo>
                    <a:pt x="215892" y="1464"/>
                    <a:pt x="219644" y="41788"/>
                    <a:pt x="252843" y="41788"/>
                  </a:cubicBezTo>
                  <a:cubicBezTo>
                    <a:pt x="261284" y="41788"/>
                    <a:pt x="277227" y="42638"/>
                    <a:pt x="290357" y="42638"/>
                  </a:cubicBezTo>
                  <a:cubicBezTo>
                    <a:pt x="298985" y="42638"/>
                    <a:pt x="317836" y="41599"/>
                    <a:pt x="324589" y="42449"/>
                  </a:cubicBezTo>
                  <a:cubicBezTo>
                    <a:pt x="333592" y="43771"/>
                    <a:pt x="340626" y="48020"/>
                    <a:pt x="344846" y="53970"/>
                  </a:cubicBezTo>
                  <a:cubicBezTo>
                    <a:pt x="351505" y="63508"/>
                    <a:pt x="352818" y="77768"/>
                    <a:pt x="352818" y="95333"/>
                  </a:cubicBezTo>
                  <a:cubicBezTo>
                    <a:pt x="352818" y="112898"/>
                    <a:pt x="352536" y="129991"/>
                    <a:pt x="341188" y="140662"/>
                  </a:cubicBezTo>
                  <a:cubicBezTo>
                    <a:pt x="323557" y="157283"/>
                    <a:pt x="245434" y="151050"/>
                    <a:pt x="232023" y="144440"/>
                  </a:cubicBezTo>
                  <a:cubicBezTo>
                    <a:pt x="219925" y="138490"/>
                    <a:pt x="213923" y="130935"/>
                    <a:pt x="213360" y="114314"/>
                  </a:cubicBezTo>
                  <a:cubicBezTo>
                    <a:pt x="213360" y="94294"/>
                    <a:pt x="212797" y="74651"/>
                    <a:pt x="212797" y="74651"/>
                  </a:cubicBezTo>
                  <a:cubicBezTo>
                    <a:pt x="212891" y="61430"/>
                    <a:pt x="215048" y="40466"/>
                    <a:pt x="199667" y="23845"/>
                  </a:cubicBezTo>
                  <a:cubicBezTo>
                    <a:pt x="175283" y="-2597"/>
                    <a:pt x="121451" y="-1275"/>
                    <a:pt x="104570" y="1275"/>
                  </a:cubicBezTo>
                  <a:cubicBezTo>
                    <a:pt x="71933" y="6374"/>
                    <a:pt x="48487" y="25261"/>
                    <a:pt x="43422" y="30172"/>
                  </a:cubicBezTo>
                  <a:lnTo>
                    <a:pt x="43422" y="1275"/>
                  </a:lnTo>
                  <a:lnTo>
                    <a:pt x="0" y="1275"/>
                  </a:lnTo>
                  <a:lnTo>
                    <a:pt x="0" y="202706"/>
                  </a:lnTo>
                  <a:lnTo>
                    <a:pt x="43422" y="202706"/>
                  </a:lnTo>
                  <a:cubicBezTo>
                    <a:pt x="43422" y="202706"/>
                    <a:pt x="43516" y="98544"/>
                    <a:pt x="43516" y="86078"/>
                  </a:cubicBezTo>
                  <a:cubicBezTo>
                    <a:pt x="43516" y="77390"/>
                    <a:pt x="45392" y="72102"/>
                    <a:pt x="50925" y="65869"/>
                  </a:cubicBezTo>
                  <a:cubicBezTo>
                    <a:pt x="83468" y="30267"/>
                    <a:pt x="150524" y="35933"/>
                    <a:pt x="164123" y="56803"/>
                  </a:cubicBezTo>
                  <a:cubicBezTo>
                    <a:pt x="170313" y="66247"/>
                    <a:pt x="169375" y="85417"/>
                    <a:pt x="169375" y="100527"/>
                  </a:cubicBezTo>
                  <a:lnTo>
                    <a:pt x="169375" y="272683"/>
                  </a:lnTo>
                  <a:lnTo>
                    <a:pt x="212797" y="272683"/>
                  </a:lnTo>
                  <a:lnTo>
                    <a:pt x="212797" y="170409"/>
                  </a:lnTo>
                  <a:cubicBezTo>
                    <a:pt x="216736" y="177870"/>
                    <a:pt x="226302" y="186275"/>
                    <a:pt x="234274" y="187691"/>
                  </a:cubicBezTo>
                  <a:cubicBezTo>
                    <a:pt x="253312" y="191469"/>
                    <a:pt x="304706" y="192035"/>
                    <a:pt x="324213" y="190335"/>
                  </a:cubicBezTo>
                  <a:cubicBezTo>
                    <a:pt x="344658" y="188636"/>
                    <a:pt x="366135" y="183064"/>
                    <a:pt x="381891" y="160494"/>
                  </a:cubicBezTo>
                  <a:cubicBezTo>
                    <a:pt x="390425" y="148500"/>
                    <a:pt x="395396" y="124891"/>
                    <a:pt x="395208" y="95711"/>
                  </a:cubicBezTo>
                  <a:cubicBezTo>
                    <a:pt x="395021" y="62280"/>
                    <a:pt x="391645" y="44715"/>
                    <a:pt x="382172" y="28661"/>
                  </a:cubicBezTo>
                </a:path>
              </a:pathLst>
            </a:custGeom>
            <a:solidFill>
              <a:srgbClr val="4E5457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0" name="Forme libre 39">
              <a:extLst>
                <a:ext uri="{FF2B5EF4-FFF2-40B4-BE49-F238E27FC236}">
                  <a16:creationId xmlns:a16="http://schemas.microsoft.com/office/drawing/2014/main" id="{7751D20A-7F3F-F1E4-10C8-BE70935F213B}"/>
                </a:ext>
              </a:extLst>
            </p:cNvPr>
            <p:cNvSpPr/>
            <p:nvPr/>
          </p:nvSpPr>
          <p:spPr>
            <a:xfrm>
              <a:off x="5829557" y="3555355"/>
              <a:ext cx="204169" cy="34941"/>
            </a:xfrm>
            <a:custGeom>
              <a:avLst/>
              <a:gdLst>
                <a:gd name="connsiteX0" fmla="*/ 0 w 204169"/>
                <a:gd name="connsiteY0" fmla="*/ 0 h 34941"/>
                <a:gd name="connsiteX1" fmla="*/ 204169 w 204169"/>
                <a:gd name="connsiteY1" fmla="*/ 0 h 34941"/>
                <a:gd name="connsiteX2" fmla="*/ 204169 w 204169"/>
                <a:gd name="connsiteY2" fmla="*/ 34941 h 34941"/>
                <a:gd name="connsiteX3" fmla="*/ 0 w 204169"/>
                <a:gd name="connsiteY3" fmla="*/ 34941 h 34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169" h="34941">
                  <a:moveTo>
                    <a:pt x="0" y="0"/>
                  </a:moveTo>
                  <a:lnTo>
                    <a:pt x="204169" y="0"/>
                  </a:lnTo>
                  <a:lnTo>
                    <a:pt x="204169" y="34941"/>
                  </a:lnTo>
                  <a:lnTo>
                    <a:pt x="0" y="34941"/>
                  </a:lnTo>
                  <a:close/>
                </a:path>
              </a:pathLst>
            </a:custGeom>
            <a:solidFill>
              <a:srgbClr val="067B8D"/>
            </a:solidFill>
            <a:ln w="9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EBBB85C1-A4D5-2F9F-1CF0-2DEE137400AE}"/>
              </a:ext>
            </a:extLst>
          </p:cNvPr>
          <p:cNvGrpSpPr/>
          <p:nvPr/>
        </p:nvGrpSpPr>
        <p:grpSpPr>
          <a:xfrm>
            <a:off x="3427930" y="3811163"/>
            <a:ext cx="5226734" cy="1210681"/>
            <a:chOff x="3427930" y="786353"/>
            <a:chExt cx="5226734" cy="1210681"/>
          </a:xfrm>
        </p:grpSpPr>
        <p:grpSp>
          <p:nvGrpSpPr>
            <p:cNvPr id="42" name="Graphique 29">
              <a:extLst>
                <a:ext uri="{FF2B5EF4-FFF2-40B4-BE49-F238E27FC236}">
                  <a16:creationId xmlns:a16="http://schemas.microsoft.com/office/drawing/2014/main" id="{5CC4E099-48EA-3B40-7B02-E7C8136139EF}"/>
                </a:ext>
              </a:extLst>
            </p:cNvPr>
            <p:cNvGrpSpPr/>
            <p:nvPr userDrawn="1"/>
          </p:nvGrpSpPr>
          <p:grpSpPr>
            <a:xfrm>
              <a:off x="3589566" y="867647"/>
              <a:ext cx="5065098" cy="1129387"/>
              <a:chOff x="3589566" y="646720"/>
              <a:chExt cx="5065098" cy="1129387"/>
            </a:xfrm>
            <a:solidFill>
              <a:srgbClr val="47A0A3"/>
            </a:solidFill>
          </p:grpSpPr>
          <p:grpSp>
            <p:nvGrpSpPr>
              <p:cNvPr id="47" name="Graphique 29">
                <a:extLst>
                  <a:ext uri="{FF2B5EF4-FFF2-40B4-BE49-F238E27FC236}">
                    <a16:creationId xmlns:a16="http://schemas.microsoft.com/office/drawing/2014/main" id="{9721E9D3-9325-AEFA-61F6-A32CE8D58954}"/>
                  </a:ext>
                </a:extLst>
              </p:cNvPr>
              <p:cNvGrpSpPr/>
              <p:nvPr/>
            </p:nvGrpSpPr>
            <p:grpSpPr>
              <a:xfrm>
                <a:off x="3589566" y="755999"/>
                <a:ext cx="917854" cy="862026"/>
                <a:chOff x="3589566" y="755999"/>
                <a:chExt cx="917854" cy="862026"/>
              </a:xfrm>
              <a:grpFill/>
            </p:grpSpPr>
            <p:grpSp>
              <p:nvGrpSpPr>
                <p:cNvPr id="104" name="Graphique 29">
                  <a:extLst>
                    <a:ext uri="{FF2B5EF4-FFF2-40B4-BE49-F238E27FC236}">
                      <a16:creationId xmlns:a16="http://schemas.microsoft.com/office/drawing/2014/main" id="{CB6694BA-D0E7-EAF0-B739-AC6E3AF77946}"/>
                    </a:ext>
                  </a:extLst>
                </p:cNvPr>
                <p:cNvGrpSpPr/>
                <p:nvPr/>
              </p:nvGrpSpPr>
              <p:grpSpPr>
                <a:xfrm>
                  <a:off x="3592371" y="1433154"/>
                  <a:ext cx="912277" cy="184871"/>
                  <a:chOff x="3592371" y="1433154"/>
                  <a:chExt cx="912277" cy="184871"/>
                </a:xfrm>
                <a:grpFill/>
              </p:grpSpPr>
              <p:sp>
                <p:nvSpPr>
                  <p:cNvPr id="111" name="Forme libre 110">
                    <a:extLst>
                      <a:ext uri="{FF2B5EF4-FFF2-40B4-BE49-F238E27FC236}">
                        <a16:creationId xmlns:a16="http://schemas.microsoft.com/office/drawing/2014/main" id="{AB5357E0-6E61-A52E-AE97-2EACD43CDB85}"/>
                      </a:ext>
                    </a:extLst>
                  </p:cNvPr>
                  <p:cNvSpPr/>
                  <p:nvPr/>
                </p:nvSpPr>
                <p:spPr>
                  <a:xfrm>
                    <a:off x="3592371" y="1477979"/>
                    <a:ext cx="133049" cy="95883"/>
                  </a:xfrm>
                  <a:custGeom>
                    <a:avLst/>
                    <a:gdLst>
                      <a:gd name="connsiteX0" fmla="*/ 0 w 133049"/>
                      <a:gd name="connsiteY0" fmla="*/ 133 h 95883"/>
                      <a:gd name="connsiteX1" fmla="*/ 8416 w 133049"/>
                      <a:gd name="connsiteY1" fmla="*/ 133 h 95883"/>
                      <a:gd name="connsiteX2" fmla="*/ 12290 w 133049"/>
                      <a:gd name="connsiteY2" fmla="*/ 663 h 95883"/>
                      <a:gd name="connsiteX3" fmla="*/ 15095 w 133049"/>
                      <a:gd name="connsiteY3" fmla="*/ 2122 h 95883"/>
                      <a:gd name="connsiteX4" fmla="*/ 17099 w 133049"/>
                      <a:gd name="connsiteY4" fmla="*/ 4509 h 95883"/>
                      <a:gd name="connsiteX5" fmla="*/ 18568 w 133049"/>
                      <a:gd name="connsiteY5" fmla="*/ 7825 h 95883"/>
                      <a:gd name="connsiteX6" fmla="*/ 37671 w 133049"/>
                      <a:gd name="connsiteY6" fmla="*/ 64984 h 95883"/>
                      <a:gd name="connsiteX7" fmla="*/ 38606 w 133049"/>
                      <a:gd name="connsiteY7" fmla="*/ 67901 h 95883"/>
                      <a:gd name="connsiteX8" fmla="*/ 39674 w 133049"/>
                      <a:gd name="connsiteY8" fmla="*/ 71349 h 95883"/>
                      <a:gd name="connsiteX9" fmla="*/ 40877 w 133049"/>
                      <a:gd name="connsiteY9" fmla="*/ 74930 h 95883"/>
                      <a:gd name="connsiteX10" fmla="*/ 41945 w 133049"/>
                      <a:gd name="connsiteY10" fmla="*/ 78378 h 95883"/>
                      <a:gd name="connsiteX11" fmla="*/ 42079 w 133049"/>
                      <a:gd name="connsiteY11" fmla="*/ 78378 h 95883"/>
                      <a:gd name="connsiteX12" fmla="*/ 44483 w 133049"/>
                      <a:gd name="connsiteY12" fmla="*/ 71084 h 95883"/>
                      <a:gd name="connsiteX13" fmla="*/ 46487 w 133049"/>
                      <a:gd name="connsiteY13" fmla="*/ 64851 h 95883"/>
                      <a:gd name="connsiteX14" fmla="*/ 55571 w 133049"/>
                      <a:gd name="connsiteY14" fmla="*/ 37531 h 95883"/>
                      <a:gd name="connsiteX15" fmla="*/ 57174 w 133049"/>
                      <a:gd name="connsiteY15" fmla="*/ 31961 h 95883"/>
                      <a:gd name="connsiteX16" fmla="*/ 57708 w 133049"/>
                      <a:gd name="connsiteY16" fmla="*/ 26922 h 95883"/>
                      <a:gd name="connsiteX17" fmla="*/ 57040 w 133049"/>
                      <a:gd name="connsiteY17" fmla="*/ 21617 h 95883"/>
                      <a:gd name="connsiteX18" fmla="*/ 55037 w 133049"/>
                      <a:gd name="connsiteY18" fmla="*/ 14986 h 95883"/>
                      <a:gd name="connsiteX19" fmla="*/ 50094 w 133049"/>
                      <a:gd name="connsiteY19" fmla="*/ 0 h 95883"/>
                      <a:gd name="connsiteX20" fmla="*/ 58510 w 133049"/>
                      <a:gd name="connsiteY20" fmla="*/ 0 h 95883"/>
                      <a:gd name="connsiteX21" fmla="*/ 62384 w 133049"/>
                      <a:gd name="connsiteY21" fmla="*/ 530 h 95883"/>
                      <a:gd name="connsiteX22" fmla="*/ 65189 w 133049"/>
                      <a:gd name="connsiteY22" fmla="*/ 1989 h 95883"/>
                      <a:gd name="connsiteX23" fmla="*/ 67193 w 133049"/>
                      <a:gd name="connsiteY23" fmla="*/ 4376 h 95883"/>
                      <a:gd name="connsiteX24" fmla="*/ 68662 w 133049"/>
                      <a:gd name="connsiteY24" fmla="*/ 7692 h 95883"/>
                      <a:gd name="connsiteX25" fmla="*/ 87765 w 133049"/>
                      <a:gd name="connsiteY25" fmla="*/ 64851 h 95883"/>
                      <a:gd name="connsiteX26" fmla="*/ 89768 w 133049"/>
                      <a:gd name="connsiteY26" fmla="*/ 71084 h 95883"/>
                      <a:gd name="connsiteX27" fmla="*/ 91772 w 133049"/>
                      <a:gd name="connsiteY27" fmla="*/ 78378 h 95883"/>
                      <a:gd name="connsiteX28" fmla="*/ 92173 w 133049"/>
                      <a:gd name="connsiteY28" fmla="*/ 78378 h 95883"/>
                      <a:gd name="connsiteX29" fmla="*/ 94310 w 133049"/>
                      <a:gd name="connsiteY29" fmla="*/ 70819 h 95883"/>
                      <a:gd name="connsiteX30" fmla="*/ 96047 w 133049"/>
                      <a:gd name="connsiteY30" fmla="*/ 64851 h 95883"/>
                      <a:gd name="connsiteX31" fmla="*/ 117687 w 133049"/>
                      <a:gd name="connsiteY31" fmla="*/ 0 h 95883"/>
                      <a:gd name="connsiteX32" fmla="*/ 133050 w 133049"/>
                      <a:gd name="connsiteY32" fmla="*/ 0 h 95883"/>
                      <a:gd name="connsiteX33" fmla="*/ 100188 w 133049"/>
                      <a:gd name="connsiteY33" fmla="*/ 95884 h 95883"/>
                      <a:gd name="connsiteX34" fmla="*/ 82688 w 133049"/>
                      <a:gd name="connsiteY34" fmla="*/ 95884 h 95883"/>
                      <a:gd name="connsiteX35" fmla="*/ 66391 w 133049"/>
                      <a:gd name="connsiteY35" fmla="*/ 48008 h 95883"/>
                      <a:gd name="connsiteX36" fmla="*/ 50094 w 133049"/>
                      <a:gd name="connsiteY36" fmla="*/ 95884 h 95883"/>
                      <a:gd name="connsiteX37" fmla="*/ 32594 w 133049"/>
                      <a:gd name="connsiteY37" fmla="*/ 95884 h 95883"/>
                      <a:gd name="connsiteX38" fmla="*/ 0 w 133049"/>
                      <a:gd name="connsiteY38" fmla="*/ 0 h 958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133049" h="95883">
                        <a:moveTo>
                          <a:pt x="0" y="133"/>
                        </a:moveTo>
                        <a:lnTo>
                          <a:pt x="8416" y="133"/>
                        </a:lnTo>
                        <a:cubicBezTo>
                          <a:pt x="10019" y="133"/>
                          <a:pt x="11221" y="265"/>
                          <a:pt x="12290" y="663"/>
                        </a:cubicBezTo>
                        <a:cubicBezTo>
                          <a:pt x="13358" y="1061"/>
                          <a:pt x="14293" y="1459"/>
                          <a:pt x="15095" y="2122"/>
                        </a:cubicBezTo>
                        <a:cubicBezTo>
                          <a:pt x="15896" y="2785"/>
                          <a:pt x="16564" y="3581"/>
                          <a:pt x="17099" y="4509"/>
                        </a:cubicBezTo>
                        <a:cubicBezTo>
                          <a:pt x="17633" y="5437"/>
                          <a:pt x="18034" y="6631"/>
                          <a:pt x="18568" y="7825"/>
                        </a:cubicBezTo>
                        <a:lnTo>
                          <a:pt x="37671" y="64984"/>
                        </a:lnTo>
                        <a:cubicBezTo>
                          <a:pt x="37938" y="65779"/>
                          <a:pt x="38205" y="66840"/>
                          <a:pt x="38606" y="67901"/>
                        </a:cubicBezTo>
                        <a:cubicBezTo>
                          <a:pt x="39006" y="68962"/>
                          <a:pt x="39274" y="70156"/>
                          <a:pt x="39674" y="71349"/>
                        </a:cubicBezTo>
                        <a:cubicBezTo>
                          <a:pt x="40075" y="72543"/>
                          <a:pt x="40476" y="73736"/>
                          <a:pt x="40877" y="74930"/>
                        </a:cubicBezTo>
                        <a:cubicBezTo>
                          <a:pt x="41277" y="76124"/>
                          <a:pt x="41678" y="77317"/>
                          <a:pt x="41945" y="78378"/>
                        </a:cubicBezTo>
                        <a:lnTo>
                          <a:pt x="42079" y="78378"/>
                        </a:lnTo>
                        <a:cubicBezTo>
                          <a:pt x="43014" y="75726"/>
                          <a:pt x="43816" y="73206"/>
                          <a:pt x="44483" y="71084"/>
                        </a:cubicBezTo>
                        <a:cubicBezTo>
                          <a:pt x="45151" y="68962"/>
                          <a:pt x="45819" y="66840"/>
                          <a:pt x="46487" y="64851"/>
                        </a:cubicBezTo>
                        <a:lnTo>
                          <a:pt x="55571" y="37531"/>
                        </a:lnTo>
                        <a:cubicBezTo>
                          <a:pt x="56239" y="35542"/>
                          <a:pt x="56773" y="33553"/>
                          <a:pt x="57174" y="31961"/>
                        </a:cubicBezTo>
                        <a:cubicBezTo>
                          <a:pt x="57575" y="30370"/>
                          <a:pt x="57708" y="28646"/>
                          <a:pt x="57708" y="26922"/>
                        </a:cubicBezTo>
                        <a:cubicBezTo>
                          <a:pt x="57708" y="25198"/>
                          <a:pt x="57441" y="23474"/>
                          <a:pt x="57040" y="21617"/>
                        </a:cubicBezTo>
                        <a:cubicBezTo>
                          <a:pt x="56640" y="19760"/>
                          <a:pt x="55972" y="17506"/>
                          <a:pt x="55037" y="14986"/>
                        </a:cubicBezTo>
                        <a:lnTo>
                          <a:pt x="50094" y="0"/>
                        </a:lnTo>
                        <a:lnTo>
                          <a:pt x="58510" y="0"/>
                        </a:lnTo>
                        <a:cubicBezTo>
                          <a:pt x="60113" y="0"/>
                          <a:pt x="61315" y="133"/>
                          <a:pt x="62384" y="530"/>
                        </a:cubicBezTo>
                        <a:cubicBezTo>
                          <a:pt x="63452" y="928"/>
                          <a:pt x="64387" y="1326"/>
                          <a:pt x="65189" y="1989"/>
                        </a:cubicBezTo>
                        <a:cubicBezTo>
                          <a:pt x="65990" y="2652"/>
                          <a:pt x="66658" y="3448"/>
                          <a:pt x="67193" y="4376"/>
                        </a:cubicBezTo>
                        <a:cubicBezTo>
                          <a:pt x="67727" y="5305"/>
                          <a:pt x="68128" y="6498"/>
                          <a:pt x="68662" y="7692"/>
                        </a:cubicBezTo>
                        <a:lnTo>
                          <a:pt x="87765" y="64851"/>
                        </a:lnTo>
                        <a:cubicBezTo>
                          <a:pt x="88299" y="66575"/>
                          <a:pt x="88967" y="68564"/>
                          <a:pt x="89768" y="71084"/>
                        </a:cubicBezTo>
                        <a:cubicBezTo>
                          <a:pt x="90570" y="73604"/>
                          <a:pt x="91238" y="75991"/>
                          <a:pt x="91772" y="78378"/>
                        </a:cubicBezTo>
                        <a:lnTo>
                          <a:pt x="92173" y="78378"/>
                        </a:lnTo>
                        <a:cubicBezTo>
                          <a:pt x="92974" y="75328"/>
                          <a:pt x="93776" y="72808"/>
                          <a:pt x="94310" y="70819"/>
                        </a:cubicBezTo>
                        <a:cubicBezTo>
                          <a:pt x="94845" y="68830"/>
                          <a:pt x="95512" y="66840"/>
                          <a:pt x="96047" y="64851"/>
                        </a:cubicBezTo>
                        <a:lnTo>
                          <a:pt x="117687" y="0"/>
                        </a:lnTo>
                        <a:lnTo>
                          <a:pt x="133050" y="0"/>
                        </a:lnTo>
                        <a:lnTo>
                          <a:pt x="100188" y="95884"/>
                        </a:lnTo>
                        <a:lnTo>
                          <a:pt x="82688" y="95884"/>
                        </a:lnTo>
                        <a:lnTo>
                          <a:pt x="66391" y="48008"/>
                        </a:lnTo>
                        <a:lnTo>
                          <a:pt x="50094" y="95884"/>
                        </a:lnTo>
                        <a:lnTo>
                          <a:pt x="32594" y="9588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12" name="Forme libre 111">
                    <a:extLst>
                      <a:ext uri="{FF2B5EF4-FFF2-40B4-BE49-F238E27FC236}">
                        <a16:creationId xmlns:a16="http://schemas.microsoft.com/office/drawing/2014/main" id="{296EF531-5A07-A364-5E27-26C3F1020A25}"/>
                      </a:ext>
                    </a:extLst>
                  </p:cNvPr>
                  <p:cNvSpPr/>
                  <p:nvPr/>
                </p:nvSpPr>
                <p:spPr>
                  <a:xfrm>
                    <a:off x="3724619" y="1477979"/>
                    <a:ext cx="133049" cy="95883"/>
                  </a:xfrm>
                  <a:custGeom>
                    <a:avLst/>
                    <a:gdLst>
                      <a:gd name="connsiteX0" fmla="*/ 0 w 133049"/>
                      <a:gd name="connsiteY0" fmla="*/ 133 h 95883"/>
                      <a:gd name="connsiteX1" fmla="*/ 8416 w 133049"/>
                      <a:gd name="connsiteY1" fmla="*/ 133 h 95883"/>
                      <a:gd name="connsiteX2" fmla="*/ 12290 w 133049"/>
                      <a:gd name="connsiteY2" fmla="*/ 663 h 95883"/>
                      <a:gd name="connsiteX3" fmla="*/ 15095 w 133049"/>
                      <a:gd name="connsiteY3" fmla="*/ 2122 h 95883"/>
                      <a:gd name="connsiteX4" fmla="*/ 17099 w 133049"/>
                      <a:gd name="connsiteY4" fmla="*/ 4509 h 95883"/>
                      <a:gd name="connsiteX5" fmla="*/ 18568 w 133049"/>
                      <a:gd name="connsiteY5" fmla="*/ 7825 h 95883"/>
                      <a:gd name="connsiteX6" fmla="*/ 37671 w 133049"/>
                      <a:gd name="connsiteY6" fmla="*/ 64984 h 95883"/>
                      <a:gd name="connsiteX7" fmla="*/ 38606 w 133049"/>
                      <a:gd name="connsiteY7" fmla="*/ 67901 h 95883"/>
                      <a:gd name="connsiteX8" fmla="*/ 39674 w 133049"/>
                      <a:gd name="connsiteY8" fmla="*/ 71349 h 95883"/>
                      <a:gd name="connsiteX9" fmla="*/ 40877 w 133049"/>
                      <a:gd name="connsiteY9" fmla="*/ 74930 h 95883"/>
                      <a:gd name="connsiteX10" fmla="*/ 41945 w 133049"/>
                      <a:gd name="connsiteY10" fmla="*/ 78378 h 95883"/>
                      <a:gd name="connsiteX11" fmla="*/ 42079 w 133049"/>
                      <a:gd name="connsiteY11" fmla="*/ 78378 h 95883"/>
                      <a:gd name="connsiteX12" fmla="*/ 44483 w 133049"/>
                      <a:gd name="connsiteY12" fmla="*/ 71084 h 95883"/>
                      <a:gd name="connsiteX13" fmla="*/ 46487 w 133049"/>
                      <a:gd name="connsiteY13" fmla="*/ 64851 h 95883"/>
                      <a:gd name="connsiteX14" fmla="*/ 55571 w 133049"/>
                      <a:gd name="connsiteY14" fmla="*/ 37531 h 95883"/>
                      <a:gd name="connsiteX15" fmla="*/ 57174 w 133049"/>
                      <a:gd name="connsiteY15" fmla="*/ 31961 h 95883"/>
                      <a:gd name="connsiteX16" fmla="*/ 57708 w 133049"/>
                      <a:gd name="connsiteY16" fmla="*/ 26922 h 95883"/>
                      <a:gd name="connsiteX17" fmla="*/ 57040 w 133049"/>
                      <a:gd name="connsiteY17" fmla="*/ 21617 h 95883"/>
                      <a:gd name="connsiteX18" fmla="*/ 55037 w 133049"/>
                      <a:gd name="connsiteY18" fmla="*/ 14986 h 95883"/>
                      <a:gd name="connsiteX19" fmla="*/ 50094 w 133049"/>
                      <a:gd name="connsiteY19" fmla="*/ 0 h 95883"/>
                      <a:gd name="connsiteX20" fmla="*/ 58510 w 133049"/>
                      <a:gd name="connsiteY20" fmla="*/ 0 h 95883"/>
                      <a:gd name="connsiteX21" fmla="*/ 62384 w 133049"/>
                      <a:gd name="connsiteY21" fmla="*/ 530 h 95883"/>
                      <a:gd name="connsiteX22" fmla="*/ 65189 w 133049"/>
                      <a:gd name="connsiteY22" fmla="*/ 1989 h 95883"/>
                      <a:gd name="connsiteX23" fmla="*/ 67193 w 133049"/>
                      <a:gd name="connsiteY23" fmla="*/ 4376 h 95883"/>
                      <a:gd name="connsiteX24" fmla="*/ 68662 w 133049"/>
                      <a:gd name="connsiteY24" fmla="*/ 7692 h 95883"/>
                      <a:gd name="connsiteX25" fmla="*/ 87765 w 133049"/>
                      <a:gd name="connsiteY25" fmla="*/ 64851 h 95883"/>
                      <a:gd name="connsiteX26" fmla="*/ 89768 w 133049"/>
                      <a:gd name="connsiteY26" fmla="*/ 71084 h 95883"/>
                      <a:gd name="connsiteX27" fmla="*/ 91772 w 133049"/>
                      <a:gd name="connsiteY27" fmla="*/ 78378 h 95883"/>
                      <a:gd name="connsiteX28" fmla="*/ 92173 w 133049"/>
                      <a:gd name="connsiteY28" fmla="*/ 78378 h 95883"/>
                      <a:gd name="connsiteX29" fmla="*/ 94310 w 133049"/>
                      <a:gd name="connsiteY29" fmla="*/ 70819 h 95883"/>
                      <a:gd name="connsiteX30" fmla="*/ 96047 w 133049"/>
                      <a:gd name="connsiteY30" fmla="*/ 64851 h 95883"/>
                      <a:gd name="connsiteX31" fmla="*/ 117687 w 133049"/>
                      <a:gd name="connsiteY31" fmla="*/ 0 h 95883"/>
                      <a:gd name="connsiteX32" fmla="*/ 133050 w 133049"/>
                      <a:gd name="connsiteY32" fmla="*/ 0 h 95883"/>
                      <a:gd name="connsiteX33" fmla="*/ 100188 w 133049"/>
                      <a:gd name="connsiteY33" fmla="*/ 95884 h 95883"/>
                      <a:gd name="connsiteX34" fmla="*/ 82688 w 133049"/>
                      <a:gd name="connsiteY34" fmla="*/ 95884 h 95883"/>
                      <a:gd name="connsiteX35" fmla="*/ 66391 w 133049"/>
                      <a:gd name="connsiteY35" fmla="*/ 48008 h 95883"/>
                      <a:gd name="connsiteX36" fmla="*/ 50094 w 133049"/>
                      <a:gd name="connsiteY36" fmla="*/ 95884 h 95883"/>
                      <a:gd name="connsiteX37" fmla="*/ 32594 w 133049"/>
                      <a:gd name="connsiteY37" fmla="*/ 95884 h 95883"/>
                      <a:gd name="connsiteX38" fmla="*/ 0 w 133049"/>
                      <a:gd name="connsiteY38" fmla="*/ 0 h 958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133049" h="95883">
                        <a:moveTo>
                          <a:pt x="0" y="133"/>
                        </a:moveTo>
                        <a:lnTo>
                          <a:pt x="8416" y="133"/>
                        </a:lnTo>
                        <a:cubicBezTo>
                          <a:pt x="10019" y="133"/>
                          <a:pt x="11221" y="265"/>
                          <a:pt x="12290" y="663"/>
                        </a:cubicBezTo>
                        <a:cubicBezTo>
                          <a:pt x="13358" y="1061"/>
                          <a:pt x="14293" y="1459"/>
                          <a:pt x="15095" y="2122"/>
                        </a:cubicBezTo>
                        <a:cubicBezTo>
                          <a:pt x="15896" y="2785"/>
                          <a:pt x="16564" y="3581"/>
                          <a:pt x="17099" y="4509"/>
                        </a:cubicBezTo>
                        <a:cubicBezTo>
                          <a:pt x="17633" y="5437"/>
                          <a:pt x="18034" y="6631"/>
                          <a:pt x="18568" y="7825"/>
                        </a:cubicBezTo>
                        <a:lnTo>
                          <a:pt x="37671" y="64984"/>
                        </a:lnTo>
                        <a:cubicBezTo>
                          <a:pt x="37938" y="65779"/>
                          <a:pt x="38205" y="66840"/>
                          <a:pt x="38606" y="67901"/>
                        </a:cubicBezTo>
                        <a:cubicBezTo>
                          <a:pt x="39006" y="68962"/>
                          <a:pt x="39274" y="70156"/>
                          <a:pt x="39674" y="71349"/>
                        </a:cubicBezTo>
                        <a:cubicBezTo>
                          <a:pt x="40075" y="72543"/>
                          <a:pt x="40476" y="73736"/>
                          <a:pt x="40877" y="74930"/>
                        </a:cubicBezTo>
                        <a:cubicBezTo>
                          <a:pt x="41277" y="76124"/>
                          <a:pt x="41678" y="77317"/>
                          <a:pt x="41945" y="78378"/>
                        </a:cubicBezTo>
                        <a:lnTo>
                          <a:pt x="42079" y="78378"/>
                        </a:lnTo>
                        <a:cubicBezTo>
                          <a:pt x="43014" y="75726"/>
                          <a:pt x="43816" y="73206"/>
                          <a:pt x="44483" y="71084"/>
                        </a:cubicBezTo>
                        <a:cubicBezTo>
                          <a:pt x="45151" y="68962"/>
                          <a:pt x="45819" y="66840"/>
                          <a:pt x="46487" y="64851"/>
                        </a:cubicBezTo>
                        <a:lnTo>
                          <a:pt x="55571" y="37531"/>
                        </a:lnTo>
                        <a:cubicBezTo>
                          <a:pt x="56239" y="35542"/>
                          <a:pt x="56773" y="33553"/>
                          <a:pt x="57174" y="31961"/>
                        </a:cubicBezTo>
                        <a:cubicBezTo>
                          <a:pt x="57575" y="30370"/>
                          <a:pt x="57708" y="28646"/>
                          <a:pt x="57708" y="26922"/>
                        </a:cubicBezTo>
                        <a:cubicBezTo>
                          <a:pt x="57708" y="25198"/>
                          <a:pt x="57441" y="23474"/>
                          <a:pt x="57040" y="21617"/>
                        </a:cubicBezTo>
                        <a:cubicBezTo>
                          <a:pt x="56640" y="19760"/>
                          <a:pt x="55972" y="17506"/>
                          <a:pt x="55037" y="14986"/>
                        </a:cubicBezTo>
                        <a:lnTo>
                          <a:pt x="50094" y="0"/>
                        </a:lnTo>
                        <a:lnTo>
                          <a:pt x="58510" y="0"/>
                        </a:lnTo>
                        <a:cubicBezTo>
                          <a:pt x="60113" y="0"/>
                          <a:pt x="61315" y="133"/>
                          <a:pt x="62384" y="530"/>
                        </a:cubicBezTo>
                        <a:cubicBezTo>
                          <a:pt x="63452" y="928"/>
                          <a:pt x="64387" y="1326"/>
                          <a:pt x="65189" y="1989"/>
                        </a:cubicBezTo>
                        <a:cubicBezTo>
                          <a:pt x="65990" y="2652"/>
                          <a:pt x="66658" y="3448"/>
                          <a:pt x="67193" y="4376"/>
                        </a:cubicBezTo>
                        <a:cubicBezTo>
                          <a:pt x="67727" y="5305"/>
                          <a:pt x="68128" y="6498"/>
                          <a:pt x="68662" y="7692"/>
                        </a:cubicBezTo>
                        <a:lnTo>
                          <a:pt x="87765" y="64851"/>
                        </a:lnTo>
                        <a:cubicBezTo>
                          <a:pt x="88299" y="66575"/>
                          <a:pt x="88967" y="68564"/>
                          <a:pt x="89768" y="71084"/>
                        </a:cubicBezTo>
                        <a:cubicBezTo>
                          <a:pt x="90570" y="73604"/>
                          <a:pt x="91238" y="75991"/>
                          <a:pt x="91772" y="78378"/>
                        </a:cubicBezTo>
                        <a:lnTo>
                          <a:pt x="92173" y="78378"/>
                        </a:lnTo>
                        <a:cubicBezTo>
                          <a:pt x="92974" y="75328"/>
                          <a:pt x="93776" y="72808"/>
                          <a:pt x="94310" y="70819"/>
                        </a:cubicBezTo>
                        <a:cubicBezTo>
                          <a:pt x="94845" y="68830"/>
                          <a:pt x="95512" y="66840"/>
                          <a:pt x="96047" y="64851"/>
                        </a:cubicBezTo>
                        <a:lnTo>
                          <a:pt x="117687" y="0"/>
                        </a:lnTo>
                        <a:lnTo>
                          <a:pt x="133050" y="0"/>
                        </a:lnTo>
                        <a:lnTo>
                          <a:pt x="100188" y="95884"/>
                        </a:lnTo>
                        <a:lnTo>
                          <a:pt x="82688" y="95884"/>
                        </a:lnTo>
                        <a:lnTo>
                          <a:pt x="66391" y="48008"/>
                        </a:lnTo>
                        <a:lnTo>
                          <a:pt x="50094" y="95884"/>
                        </a:lnTo>
                        <a:lnTo>
                          <a:pt x="32594" y="9588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13" name="Forme libre 112">
                    <a:extLst>
                      <a:ext uri="{FF2B5EF4-FFF2-40B4-BE49-F238E27FC236}">
                        <a16:creationId xmlns:a16="http://schemas.microsoft.com/office/drawing/2014/main" id="{5B383656-D9F8-5DC4-B920-7FD2A19AFC2C}"/>
                      </a:ext>
                    </a:extLst>
                  </p:cNvPr>
                  <p:cNvSpPr/>
                  <p:nvPr/>
                </p:nvSpPr>
                <p:spPr>
                  <a:xfrm>
                    <a:off x="3857001" y="1477979"/>
                    <a:ext cx="133049" cy="95883"/>
                  </a:xfrm>
                  <a:custGeom>
                    <a:avLst/>
                    <a:gdLst>
                      <a:gd name="connsiteX0" fmla="*/ 0 w 133049"/>
                      <a:gd name="connsiteY0" fmla="*/ 133 h 95883"/>
                      <a:gd name="connsiteX1" fmla="*/ 8416 w 133049"/>
                      <a:gd name="connsiteY1" fmla="*/ 133 h 95883"/>
                      <a:gd name="connsiteX2" fmla="*/ 12290 w 133049"/>
                      <a:gd name="connsiteY2" fmla="*/ 663 h 95883"/>
                      <a:gd name="connsiteX3" fmla="*/ 15095 w 133049"/>
                      <a:gd name="connsiteY3" fmla="*/ 2122 h 95883"/>
                      <a:gd name="connsiteX4" fmla="*/ 17099 w 133049"/>
                      <a:gd name="connsiteY4" fmla="*/ 4509 h 95883"/>
                      <a:gd name="connsiteX5" fmla="*/ 18568 w 133049"/>
                      <a:gd name="connsiteY5" fmla="*/ 7825 h 95883"/>
                      <a:gd name="connsiteX6" fmla="*/ 37671 w 133049"/>
                      <a:gd name="connsiteY6" fmla="*/ 64984 h 95883"/>
                      <a:gd name="connsiteX7" fmla="*/ 38606 w 133049"/>
                      <a:gd name="connsiteY7" fmla="*/ 67901 h 95883"/>
                      <a:gd name="connsiteX8" fmla="*/ 39674 w 133049"/>
                      <a:gd name="connsiteY8" fmla="*/ 71349 h 95883"/>
                      <a:gd name="connsiteX9" fmla="*/ 40877 w 133049"/>
                      <a:gd name="connsiteY9" fmla="*/ 74930 h 95883"/>
                      <a:gd name="connsiteX10" fmla="*/ 41945 w 133049"/>
                      <a:gd name="connsiteY10" fmla="*/ 78378 h 95883"/>
                      <a:gd name="connsiteX11" fmla="*/ 42079 w 133049"/>
                      <a:gd name="connsiteY11" fmla="*/ 78378 h 95883"/>
                      <a:gd name="connsiteX12" fmla="*/ 44483 w 133049"/>
                      <a:gd name="connsiteY12" fmla="*/ 71084 h 95883"/>
                      <a:gd name="connsiteX13" fmla="*/ 46487 w 133049"/>
                      <a:gd name="connsiteY13" fmla="*/ 64851 h 95883"/>
                      <a:gd name="connsiteX14" fmla="*/ 55571 w 133049"/>
                      <a:gd name="connsiteY14" fmla="*/ 37531 h 95883"/>
                      <a:gd name="connsiteX15" fmla="*/ 57174 w 133049"/>
                      <a:gd name="connsiteY15" fmla="*/ 31961 h 95883"/>
                      <a:gd name="connsiteX16" fmla="*/ 57708 w 133049"/>
                      <a:gd name="connsiteY16" fmla="*/ 26922 h 95883"/>
                      <a:gd name="connsiteX17" fmla="*/ 57040 w 133049"/>
                      <a:gd name="connsiteY17" fmla="*/ 21617 h 95883"/>
                      <a:gd name="connsiteX18" fmla="*/ 55037 w 133049"/>
                      <a:gd name="connsiteY18" fmla="*/ 14986 h 95883"/>
                      <a:gd name="connsiteX19" fmla="*/ 50094 w 133049"/>
                      <a:gd name="connsiteY19" fmla="*/ 0 h 95883"/>
                      <a:gd name="connsiteX20" fmla="*/ 58510 w 133049"/>
                      <a:gd name="connsiteY20" fmla="*/ 0 h 95883"/>
                      <a:gd name="connsiteX21" fmla="*/ 62384 w 133049"/>
                      <a:gd name="connsiteY21" fmla="*/ 530 h 95883"/>
                      <a:gd name="connsiteX22" fmla="*/ 65189 w 133049"/>
                      <a:gd name="connsiteY22" fmla="*/ 1989 h 95883"/>
                      <a:gd name="connsiteX23" fmla="*/ 67193 w 133049"/>
                      <a:gd name="connsiteY23" fmla="*/ 4376 h 95883"/>
                      <a:gd name="connsiteX24" fmla="*/ 68662 w 133049"/>
                      <a:gd name="connsiteY24" fmla="*/ 7692 h 95883"/>
                      <a:gd name="connsiteX25" fmla="*/ 87765 w 133049"/>
                      <a:gd name="connsiteY25" fmla="*/ 64851 h 95883"/>
                      <a:gd name="connsiteX26" fmla="*/ 89768 w 133049"/>
                      <a:gd name="connsiteY26" fmla="*/ 71084 h 95883"/>
                      <a:gd name="connsiteX27" fmla="*/ 91772 w 133049"/>
                      <a:gd name="connsiteY27" fmla="*/ 78378 h 95883"/>
                      <a:gd name="connsiteX28" fmla="*/ 92173 w 133049"/>
                      <a:gd name="connsiteY28" fmla="*/ 78378 h 95883"/>
                      <a:gd name="connsiteX29" fmla="*/ 94310 w 133049"/>
                      <a:gd name="connsiteY29" fmla="*/ 70819 h 95883"/>
                      <a:gd name="connsiteX30" fmla="*/ 96047 w 133049"/>
                      <a:gd name="connsiteY30" fmla="*/ 64851 h 95883"/>
                      <a:gd name="connsiteX31" fmla="*/ 117687 w 133049"/>
                      <a:gd name="connsiteY31" fmla="*/ 0 h 95883"/>
                      <a:gd name="connsiteX32" fmla="*/ 133050 w 133049"/>
                      <a:gd name="connsiteY32" fmla="*/ 0 h 95883"/>
                      <a:gd name="connsiteX33" fmla="*/ 100188 w 133049"/>
                      <a:gd name="connsiteY33" fmla="*/ 95884 h 95883"/>
                      <a:gd name="connsiteX34" fmla="*/ 82688 w 133049"/>
                      <a:gd name="connsiteY34" fmla="*/ 95884 h 95883"/>
                      <a:gd name="connsiteX35" fmla="*/ 66391 w 133049"/>
                      <a:gd name="connsiteY35" fmla="*/ 48008 h 95883"/>
                      <a:gd name="connsiteX36" fmla="*/ 50094 w 133049"/>
                      <a:gd name="connsiteY36" fmla="*/ 95884 h 95883"/>
                      <a:gd name="connsiteX37" fmla="*/ 32594 w 133049"/>
                      <a:gd name="connsiteY37" fmla="*/ 95884 h 95883"/>
                      <a:gd name="connsiteX38" fmla="*/ 0 w 133049"/>
                      <a:gd name="connsiteY38" fmla="*/ 0 h 958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133049" h="95883">
                        <a:moveTo>
                          <a:pt x="0" y="133"/>
                        </a:moveTo>
                        <a:lnTo>
                          <a:pt x="8416" y="133"/>
                        </a:lnTo>
                        <a:cubicBezTo>
                          <a:pt x="10019" y="133"/>
                          <a:pt x="11221" y="265"/>
                          <a:pt x="12290" y="663"/>
                        </a:cubicBezTo>
                        <a:cubicBezTo>
                          <a:pt x="13358" y="1061"/>
                          <a:pt x="14293" y="1459"/>
                          <a:pt x="15095" y="2122"/>
                        </a:cubicBezTo>
                        <a:cubicBezTo>
                          <a:pt x="15897" y="2785"/>
                          <a:pt x="16564" y="3581"/>
                          <a:pt x="17099" y="4509"/>
                        </a:cubicBezTo>
                        <a:cubicBezTo>
                          <a:pt x="17633" y="5437"/>
                          <a:pt x="18034" y="6631"/>
                          <a:pt x="18568" y="7825"/>
                        </a:cubicBezTo>
                        <a:lnTo>
                          <a:pt x="37671" y="64984"/>
                        </a:lnTo>
                        <a:cubicBezTo>
                          <a:pt x="37938" y="65779"/>
                          <a:pt x="38205" y="66840"/>
                          <a:pt x="38606" y="67901"/>
                        </a:cubicBezTo>
                        <a:cubicBezTo>
                          <a:pt x="39007" y="68962"/>
                          <a:pt x="39274" y="70156"/>
                          <a:pt x="39674" y="71349"/>
                        </a:cubicBezTo>
                        <a:cubicBezTo>
                          <a:pt x="40075" y="72543"/>
                          <a:pt x="40476" y="73736"/>
                          <a:pt x="40877" y="74930"/>
                        </a:cubicBezTo>
                        <a:cubicBezTo>
                          <a:pt x="41277" y="76124"/>
                          <a:pt x="41678" y="77317"/>
                          <a:pt x="41945" y="78378"/>
                        </a:cubicBezTo>
                        <a:lnTo>
                          <a:pt x="42079" y="78378"/>
                        </a:lnTo>
                        <a:cubicBezTo>
                          <a:pt x="43014" y="75726"/>
                          <a:pt x="43815" y="73206"/>
                          <a:pt x="44483" y="71084"/>
                        </a:cubicBezTo>
                        <a:cubicBezTo>
                          <a:pt x="45151" y="68962"/>
                          <a:pt x="45819" y="66840"/>
                          <a:pt x="46487" y="64851"/>
                        </a:cubicBezTo>
                        <a:lnTo>
                          <a:pt x="55571" y="37531"/>
                        </a:lnTo>
                        <a:cubicBezTo>
                          <a:pt x="56239" y="35542"/>
                          <a:pt x="56773" y="33553"/>
                          <a:pt x="57174" y="31961"/>
                        </a:cubicBezTo>
                        <a:cubicBezTo>
                          <a:pt x="57575" y="30370"/>
                          <a:pt x="57708" y="28646"/>
                          <a:pt x="57708" y="26922"/>
                        </a:cubicBezTo>
                        <a:cubicBezTo>
                          <a:pt x="57708" y="25198"/>
                          <a:pt x="57441" y="23474"/>
                          <a:pt x="57040" y="21617"/>
                        </a:cubicBezTo>
                        <a:cubicBezTo>
                          <a:pt x="56640" y="19760"/>
                          <a:pt x="55972" y="17506"/>
                          <a:pt x="55037" y="14986"/>
                        </a:cubicBezTo>
                        <a:lnTo>
                          <a:pt x="50094" y="0"/>
                        </a:lnTo>
                        <a:lnTo>
                          <a:pt x="58510" y="0"/>
                        </a:lnTo>
                        <a:cubicBezTo>
                          <a:pt x="60113" y="0"/>
                          <a:pt x="61315" y="133"/>
                          <a:pt x="62384" y="530"/>
                        </a:cubicBezTo>
                        <a:cubicBezTo>
                          <a:pt x="63452" y="928"/>
                          <a:pt x="64387" y="1326"/>
                          <a:pt x="65189" y="1989"/>
                        </a:cubicBezTo>
                        <a:cubicBezTo>
                          <a:pt x="65990" y="2652"/>
                          <a:pt x="66658" y="3448"/>
                          <a:pt x="67193" y="4376"/>
                        </a:cubicBezTo>
                        <a:cubicBezTo>
                          <a:pt x="67727" y="5305"/>
                          <a:pt x="68128" y="6498"/>
                          <a:pt x="68662" y="7692"/>
                        </a:cubicBezTo>
                        <a:lnTo>
                          <a:pt x="87765" y="64851"/>
                        </a:lnTo>
                        <a:cubicBezTo>
                          <a:pt x="88299" y="66575"/>
                          <a:pt x="88967" y="68564"/>
                          <a:pt x="89768" y="71084"/>
                        </a:cubicBezTo>
                        <a:cubicBezTo>
                          <a:pt x="90570" y="73604"/>
                          <a:pt x="91238" y="75991"/>
                          <a:pt x="91772" y="78378"/>
                        </a:cubicBezTo>
                        <a:lnTo>
                          <a:pt x="92173" y="78378"/>
                        </a:lnTo>
                        <a:cubicBezTo>
                          <a:pt x="92974" y="75328"/>
                          <a:pt x="93776" y="72808"/>
                          <a:pt x="94310" y="70819"/>
                        </a:cubicBezTo>
                        <a:cubicBezTo>
                          <a:pt x="94845" y="68830"/>
                          <a:pt x="95512" y="66840"/>
                          <a:pt x="96047" y="64851"/>
                        </a:cubicBezTo>
                        <a:lnTo>
                          <a:pt x="117687" y="0"/>
                        </a:lnTo>
                        <a:lnTo>
                          <a:pt x="133050" y="0"/>
                        </a:lnTo>
                        <a:lnTo>
                          <a:pt x="100188" y="95884"/>
                        </a:lnTo>
                        <a:lnTo>
                          <a:pt x="82688" y="95884"/>
                        </a:lnTo>
                        <a:lnTo>
                          <a:pt x="66391" y="48008"/>
                        </a:lnTo>
                        <a:lnTo>
                          <a:pt x="50094" y="95884"/>
                        </a:lnTo>
                        <a:lnTo>
                          <a:pt x="32594" y="9588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14" name="Forme libre 113">
                    <a:extLst>
                      <a:ext uri="{FF2B5EF4-FFF2-40B4-BE49-F238E27FC236}">
                        <a16:creationId xmlns:a16="http://schemas.microsoft.com/office/drawing/2014/main" id="{194B937D-3F7D-5899-22D3-2A10E714055B}"/>
                      </a:ext>
                    </a:extLst>
                  </p:cNvPr>
                  <p:cNvSpPr/>
                  <p:nvPr/>
                </p:nvSpPr>
                <p:spPr>
                  <a:xfrm>
                    <a:off x="4004744" y="1555959"/>
                    <a:ext cx="18434" cy="18168"/>
                  </a:xfrm>
                  <a:custGeom>
                    <a:avLst/>
                    <a:gdLst>
                      <a:gd name="connsiteX0" fmla="*/ 5343 w 18434"/>
                      <a:gd name="connsiteY0" fmla="*/ 18169 h 18168"/>
                      <a:gd name="connsiteX1" fmla="*/ 1336 w 18434"/>
                      <a:gd name="connsiteY1" fmla="*/ 16710 h 18168"/>
                      <a:gd name="connsiteX2" fmla="*/ 0 w 18434"/>
                      <a:gd name="connsiteY2" fmla="*/ 12068 h 18168"/>
                      <a:gd name="connsiteX3" fmla="*/ 0 w 18434"/>
                      <a:gd name="connsiteY3" fmla="*/ 0 h 18168"/>
                      <a:gd name="connsiteX4" fmla="*/ 13091 w 18434"/>
                      <a:gd name="connsiteY4" fmla="*/ 0 h 18168"/>
                      <a:gd name="connsiteX5" fmla="*/ 17232 w 18434"/>
                      <a:gd name="connsiteY5" fmla="*/ 1326 h 18168"/>
                      <a:gd name="connsiteX6" fmla="*/ 18435 w 18434"/>
                      <a:gd name="connsiteY6" fmla="*/ 5968 h 18168"/>
                      <a:gd name="connsiteX7" fmla="*/ 18435 w 18434"/>
                      <a:gd name="connsiteY7" fmla="*/ 18169 h 18168"/>
                      <a:gd name="connsiteX8" fmla="*/ 5343 w 18434"/>
                      <a:gd name="connsiteY8" fmla="*/ 18169 h 181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8434" h="18168">
                        <a:moveTo>
                          <a:pt x="5343" y="18169"/>
                        </a:moveTo>
                        <a:cubicBezTo>
                          <a:pt x="3473" y="18169"/>
                          <a:pt x="2137" y="17771"/>
                          <a:pt x="1336" y="16710"/>
                        </a:cubicBezTo>
                        <a:cubicBezTo>
                          <a:pt x="534" y="15649"/>
                          <a:pt x="0" y="14190"/>
                          <a:pt x="0" y="12068"/>
                        </a:cubicBezTo>
                        <a:lnTo>
                          <a:pt x="0" y="0"/>
                        </a:lnTo>
                        <a:lnTo>
                          <a:pt x="13091" y="0"/>
                        </a:lnTo>
                        <a:cubicBezTo>
                          <a:pt x="14961" y="0"/>
                          <a:pt x="16297" y="398"/>
                          <a:pt x="17232" y="1326"/>
                        </a:cubicBezTo>
                        <a:cubicBezTo>
                          <a:pt x="18167" y="2255"/>
                          <a:pt x="18435" y="3713"/>
                          <a:pt x="18435" y="5968"/>
                        </a:cubicBezTo>
                        <a:lnTo>
                          <a:pt x="18435" y="18169"/>
                        </a:lnTo>
                        <a:lnTo>
                          <a:pt x="5343" y="18169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15" name="Forme libre 114">
                    <a:extLst>
                      <a:ext uri="{FF2B5EF4-FFF2-40B4-BE49-F238E27FC236}">
                        <a16:creationId xmlns:a16="http://schemas.microsoft.com/office/drawing/2014/main" id="{CF677C96-01E5-A8C6-D55C-A4384D432335}"/>
                      </a:ext>
                    </a:extLst>
                  </p:cNvPr>
                  <p:cNvSpPr/>
                  <p:nvPr/>
                </p:nvSpPr>
                <p:spPr>
                  <a:xfrm>
                    <a:off x="4051232" y="1447609"/>
                    <a:ext cx="15228" cy="126386"/>
                  </a:xfrm>
                  <a:custGeom>
                    <a:avLst/>
                    <a:gdLst>
                      <a:gd name="connsiteX0" fmla="*/ 4408 w 15228"/>
                      <a:gd name="connsiteY0" fmla="*/ 15251 h 126386"/>
                      <a:gd name="connsiteX1" fmla="*/ 1069 w 15228"/>
                      <a:gd name="connsiteY1" fmla="*/ 14190 h 126386"/>
                      <a:gd name="connsiteX2" fmla="*/ 0 w 15228"/>
                      <a:gd name="connsiteY2" fmla="*/ 10344 h 126386"/>
                      <a:gd name="connsiteX3" fmla="*/ 0 w 15228"/>
                      <a:gd name="connsiteY3" fmla="*/ 0 h 126386"/>
                      <a:gd name="connsiteX4" fmla="*/ 10820 w 15228"/>
                      <a:gd name="connsiteY4" fmla="*/ 0 h 126386"/>
                      <a:gd name="connsiteX5" fmla="*/ 14160 w 15228"/>
                      <a:gd name="connsiteY5" fmla="*/ 1194 h 126386"/>
                      <a:gd name="connsiteX6" fmla="*/ 15229 w 15228"/>
                      <a:gd name="connsiteY6" fmla="*/ 4907 h 126386"/>
                      <a:gd name="connsiteX7" fmla="*/ 15229 w 15228"/>
                      <a:gd name="connsiteY7" fmla="*/ 15251 h 126386"/>
                      <a:gd name="connsiteX8" fmla="*/ 4408 w 15228"/>
                      <a:gd name="connsiteY8" fmla="*/ 15251 h 126386"/>
                      <a:gd name="connsiteX9" fmla="*/ 0 w 15228"/>
                      <a:gd name="connsiteY9" fmla="*/ 30635 h 126386"/>
                      <a:gd name="connsiteX10" fmla="*/ 7614 w 15228"/>
                      <a:gd name="connsiteY10" fmla="*/ 30635 h 126386"/>
                      <a:gd name="connsiteX11" fmla="*/ 13492 w 15228"/>
                      <a:gd name="connsiteY11" fmla="*/ 32227 h 126386"/>
                      <a:gd name="connsiteX12" fmla="*/ 15229 w 15228"/>
                      <a:gd name="connsiteY12" fmla="*/ 39123 h 126386"/>
                      <a:gd name="connsiteX13" fmla="*/ 15229 w 15228"/>
                      <a:gd name="connsiteY13" fmla="*/ 126386 h 126386"/>
                      <a:gd name="connsiteX14" fmla="*/ 134 w 15228"/>
                      <a:gd name="connsiteY14" fmla="*/ 126386 h 126386"/>
                      <a:gd name="connsiteX15" fmla="*/ 134 w 15228"/>
                      <a:gd name="connsiteY15" fmla="*/ 30635 h 1263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15228" h="126386">
                        <a:moveTo>
                          <a:pt x="4408" y="15251"/>
                        </a:moveTo>
                        <a:cubicBezTo>
                          <a:pt x="2939" y="15251"/>
                          <a:pt x="1870" y="14853"/>
                          <a:pt x="1069" y="14190"/>
                        </a:cubicBezTo>
                        <a:cubicBezTo>
                          <a:pt x="267" y="13527"/>
                          <a:pt x="0" y="12201"/>
                          <a:pt x="0" y="10344"/>
                        </a:cubicBezTo>
                        <a:lnTo>
                          <a:pt x="0" y="0"/>
                        </a:lnTo>
                        <a:lnTo>
                          <a:pt x="10820" y="0"/>
                        </a:lnTo>
                        <a:cubicBezTo>
                          <a:pt x="12290" y="0"/>
                          <a:pt x="13358" y="398"/>
                          <a:pt x="14160" y="1194"/>
                        </a:cubicBezTo>
                        <a:cubicBezTo>
                          <a:pt x="14961" y="1989"/>
                          <a:pt x="15229" y="3183"/>
                          <a:pt x="15229" y="4907"/>
                        </a:cubicBezTo>
                        <a:lnTo>
                          <a:pt x="15229" y="15251"/>
                        </a:lnTo>
                        <a:lnTo>
                          <a:pt x="4408" y="15251"/>
                        </a:lnTo>
                        <a:close/>
                        <a:moveTo>
                          <a:pt x="0" y="30635"/>
                        </a:moveTo>
                        <a:lnTo>
                          <a:pt x="7614" y="30635"/>
                        </a:lnTo>
                        <a:cubicBezTo>
                          <a:pt x="10420" y="30635"/>
                          <a:pt x="12290" y="31166"/>
                          <a:pt x="13492" y="32227"/>
                        </a:cubicBezTo>
                        <a:cubicBezTo>
                          <a:pt x="14694" y="33288"/>
                          <a:pt x="15229" y="35542"/>
                          <a:pt x="15229" y="39123"/>
                        </a:cubicBezTo>
                        <a:lnTo>
                          <a:pt x="15229" y="126386"/>
                        </a:lnTo>
                        <a:lnTo>
                          <a:pt x="134" y="126386"/>
                        </a:lnTo>
                        <a:lnTo>
                          <a:pt x="134" y="30635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16" name="Forme libre 115">
                    <a:extLst>
                      <a:ext uri="{FF2B5EF4-FFF2-40B4-BE49-F238E27FC236}">
                        <a16:creationId xmlns:a16="http://schemas.microsoft.com/office/drawing/2014/main" id="{C4A30D9F-DD73-F5AE-6949-C8843521C72B}"/>
                      </a:ext>
                    </a:extLst>
                  </p:cNvPr>
                  <p:cNvSpPr/>
                  <p:nvPr/>
                </p:nvSpPr>
                <p:spPr>
                  <a:xfrm>
                    <a:off x="4092242" y="1476255"/>
                    <a:ext cx="82554" cy="97740"/>
                  </a:xfrm>
                  <a:custGeom>
                    <a:avLst/>
                    <a:gdLst>
                      <a:gd name="connsiteX0" fmla="*/ 0 w 82554"/>
                      <a:gd name="connsiteY0" fmla="*/ 2122 h 97740"/>
                      <a:gd name="connsiteX1" fmla="*/ 7614 w 82554"/>
                      <a:gd name="connsiteY1" fmla="*/ 1724 h 97740"/>
                      <a:gd name="connsiteX2" fmla="*/ 12156 w 82554"/>
                      <a:gd name="connsiteY2" fmla="*/ 3183 h 97740"/>
                      <a:gd name="connsiteX3" fmla="*/ 14427 w 82554"/>
                      <a:gd name="connsiteY3" fmla="*/ 5835 h 97740"/>
                      <a:gd name="connsiteX4" fmla="*/ 14961 w 82554"/>
                      <a:gd name="connsiteY4" fmla="*/ 8885 h 97740"/>
                      <a:gd name="connsiteX5" fmla="*/ 14961 w 82554"/>
                      <a:gd name="connsiteY5" fmla="*/ 12997 h 97740"/>
                      <a:gd name="connsiteX6" fmla="*/ 15362 w 82554"/>
                      <a:gd name="connsiteY6" fmla="*/ 12997 h 97740"/>
                      <a:gd name="connsiteX7" fmla="*/ 21908 w 82554"/>
                      <a:gd name="connsiteY7" fmla="*/ 8355 h 97740"/>
                      <a:gd name="connsiteX8" fmla="*/ 30190 w 82554"/>
                      <a:gd name="connsiteY8" fmla="*/ 4244 h 97740"/>
                      <a:gd name="connsiteX9" fmla="*/ 40342 w 82554"/>
                      <a:gd name="connsiteY9" fmla="*/ 1194 h 97740"/>
                      <a:gd name="connsiteX10" fmla="*/ 52498 w 82554"/>
                      <a:gd name="connsiteY10" fmla="*/ 0 h 97740"/>
                      <a:gd name="connsiteX11" fmla="*/ 67460 w 82554"/>
                      <a:gd name="connsiteY11" fmla="*/ 2652 h 97740"/>
                      <a:gd name="connsiteX12" fmla="*/ 76677 w 82554"/>
                      <a:gd name="connsiteY12" fmla="*/ 10079 h 97740"/>
                      <a:gd name="connsiteX13" fmla="*/ 81353 w 82554"/>
                      <a:gd name="connsiteY13" fmla="*/ 21882 h 97740"/>
                      <a:gd name="connsiteX14" fmla="*/ 82555 w 82554"/>
                      <a:gd name="connsiteY14" fmla="*/ 37531 h 97740"/>
                      <a:gd name="connsiteX15" fmla="*/ 82555 w 82554"/>
                      <a:gd name="connsiteY15" fmla="*/ 97740 h 97740"/>
                      <a:gd name="connsiteX16" fmla="*/ 76276 w 82554"/>
                      <a:gd name="connsiteY16" fmla="*/ 97740 h 97740"/>
                      <a:gd name="connsiteX17" fmla="*/ 69464 w 82554"/>
                      <a:gd name="connsiteY17" fmla="*/ 95486 h 97740"/>
                      <a:gd name="connsiteX18" fmla="*/ 67460 w 82554"/>
                      <a:gd name="connsiteY18" fmla="*/ 87661 h 97740"/>
                      <a:gd name="connsiteX19" fmla="*/ 67460 w 82554"/>
                      <a:gd name="connsiteY19" fmla="*/ 36470 h 97740"/>
                      <a:gd name="connsiteX20" fmla="*/ 66391 w 82554"/>
                      <a:gd name="connsiteY20" fmla="*/ 24800 h 97740"/>
                      <a:gd name="connsiteX21" fmla="*/ 62918 w 82554"/>
                      <a:gd name="connsiteY21" fmla="*/ 17373 h 97740"/>
                      <a:gd name="connsiteX22" fmla="*/ 56506 w 82554"/>
                      <a:gd name="connsiteY22" fmla="*/ 13527 h 97740"/>
                      <a:gd name="connsiteX23" fmla="*/ 46621 w 82554"/>
                      <a:gd name="connsiteY23" fmla="*/ 12334 h 97740"/>
                      <a:gd name="connsiteX24" fmla="*/ 38339 w 82554"/>
                      <a:gd name="connsiteY24" fmla="*/ 13527 h 97740"/>
                      <a:gd name="connsiteX25" fmla="*/ 29923 w 82554"/>
                      <a:gd name="connsiteY25" fmla="*/ 16710 h 97740"/>
                      <a:gd name="connsiteX26" fmla="*/ 21908 w 82554"/>
                      <a:gd name="connsiteY26" fmla="*/ 21352 h 97740"/>
                      <a:gd name="connsiteX27" fmla="*/ 15095 w 82554"/>
                      <a:gd name="connsiteY27" fmla="*/ 26922 h 97740"/>
                      <a:gd name="connsiteX28" fmla="*/ 15095 w 82554"/>
                      <a:gd name="connsiteY28" fmla="*/ 97740 h 97740"/>
                      <a:gd name="connsiteX29" fmla="*/ 0 w 82554"/>
                      <a:gd name="connsiteY29" fmla="*/ 97740 h 97740"/>
                      <a:gd name="connsiteX30" fmla="*/ 0 w 82554"/>
                      <a:gd name="connsiteY30" fmla="*/ 1989 h 977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82554" h="97740">
                        <a:moveTo>
                          <a:pt x="0" y="2122"/>
                        </a:moveTo>
                        <a:cubicBezTo>
                          <a:pt x="3072" y="1591"/>
                          <a:pt x="5610" y="1459"/>
                          <a:pt x="7614" y="1724"/>
                        </a:cubicBezTo>
                        <a:cubicBezTo>
                          <a:pt x="9618" y="1989"/>
                          <a:pt x="11087" y="2520"/>
                          <a:pt x="12156" y="3183"/>
                        </a:cubicBezTo>
                        <a:cubicBezTo>
                          <a:pt x="13225" y="3846"/>
                          <a:pt x="14026" y="4774"/>
                          <a:pt x="14427" y="5835"/>
                        </a:cubicBezTo>
                        <a:cubicBezTo>
                          <a:pt x="14828" y="6896"/>
                          <a:pt x="14961" y="7825"/>
                          <a:pt x="14961" y="8885"/>
                        </a:cubicBezTo>
                        <a:lnTo>
                          <a:pt x="14961" y="12997"/>
                        </a:lnTo>
                        <a:lnTo>
                          <a:pt x="15362" y="12997"/>
                        </a:lnTo>
                        <a:cubicBezTo>
                          <a:pt x="17232" y="11405"/>
                          <a:pt x="19370" y="9946"/>
                          <a:pt x="21908" y="8355"/>
                        </a:cubicBezTo>
                        <a:cubicBezTo>
                          <a:pt x="24446" y="6764"/>
                          <a:pt x="27118" y="5437"/>
                          <a:pt x="30190" y="4244"/>
                        </a:cubicBezTo>
                        <a:cubicBezTo>
                          <a:pt x="33262" y="3050"/>
                          <a:pt x="36736" y="1989"/>
                          <a:pt x="40342" y="1194"/>
                        </a:cubicBezTo>
                        <a:cubicBezTo>
                          <a:pt x="43949" y="398"/>
                          <a:pt x="48090" y="0"/>
                          <a:pt x="52498" y="0"/>
                        </a:cubicBezTo>
                        <a:cubicBezTo>
                          <a:pt x="58643" y="0"/>
                          <a:pt x="63586" y="928"/>
                          <a:pt x="67460" y="2652"/>
                        </a:cubicBezTo>
                        <a:cubicBezTo>
                          <a:pt x="71334" y="4376"/>
                          <a:pt x="74540" y="6896"/>
                          <a:pt x="76677" y="10079"/>
                        </a:cubicBezTo>
                        <a:cubicBezTo>
                          <a:pt x="78814" y="13262"/>
                          <a:pt x="80551" y="17240"/>
                          <a:pt x="81353" y="21882"/>
                        </a:cubicBezTo>
                        <a:cubicBezTo>
                          <a:pt x="82154" y="26524"/>
                          <a:pt x="82555" y="31829"/>
                          <a:pt x="82555" y="37531"/>
                        </a:cubicBezTo>
                        <a:lnTo>
                          <a:pt x="82555" y="97740"/>
                        </a:lnTo>
                        <a:lnTo>
                          <a:pt x="76276" y="97740"/>
                        </a:lnTo>
                        <a:cubicBezTo>
                          <a:pt x="73070" y="97740"/>
                          <a:pt x="70799" y="96945"/>
                          <a:pt x="69464" y="95486"/>
                        </a:cubicBezTo>
                        <a:cubicBezTo>
                          <a:pt x="68128" y="94027"/>
                          <a:pt x="67460" y="91375"/>
                          <a:pt x="67460" y="87661"/>
                        </a:cubicBezTo>
                        <a:lnTo>
                          <a:pt x="67460" y="36470"/>
                        </a:lnTo>
                        <a:cubicBezTo>
                          <a:pt x="67460" y="31829"/>
                          <a:pt x="67059" y="27850"/>
                          <a:pt x="66391" y="24800"/>
                        </a:cubicBezTo>
                        <a:cubicBezTo>
                          <a:pt x="65723" y="21750"/>
                          <a:pt x="64521" y="19230"/>
                          <a:pt x="62918" y="17373"/>
                        </a:cubicBezTo>
                        <a:cubicBezTo>
                          <a:pt x="61315" y="15516"/>
                          <a:pt x="59178" y="14190"/>
                          <a:pt x="56506" y="13527"/>
                        </a:cubicBezTo>
                        <a:cubicBezTo>
                          <a:pt x="53834" y="12864"/>
                          <a:pt x="50495" y="12334"/>
                          <a:pt x="46621" y="12334"/>
                        </a:cubicBezTo>
                        <a:cubicBezTo>
                          <a:pt x="43949" y="12334"/>
                          <a:pt x="41144" y="12731"/>
                          <a:pt x="38339" y="13527"/>
                        </a:cubicBezTo>
                        <a:cubicBezTo>
                          <a:pt x="35533" y="14323"/>
                          <a:pt x="32594" y="15384"/>
                          <a:pt x="29923" y="16710"/>
                        </a:cubicBezTo>
                        <a:cubicBezTo>
                          <a:pt x="27251" y="18036"/>
                          <a:pt x="24446" y="19495"/>
                          <a:pt x="21908" y="21352"/>
                        </a:cubicBezTo>
                        <a:cubicBezTo>
                          <a:pt x="19370" y="23208"/>
                          <a:pt x="17099" y="24932"/>
                          <a:pt x="15095" y="26922"/>
                        </a:cubicBezTo>
                        <a:lnTo>
                          <a:pt x="15095" y="97740"/>
                        </a:lnTo>
                        <a:lnTo>
                          <a:pt x="0" y="97740"/>
                        </a:lnTo>
                        <a:lnTo>
                          <a:pt x="0" y="1989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17" name="Forme libre 116">
                    <a:extLst>
                      <a:ext uri="{FF2B5EF4-FFF2-40B4-BE49-F238E27FC236}">
                        <a16:creationId xmlns:a16="http://schemas.microsoft.com/office/drawing/2014/main" id="{6853C3C1-221C-B35D-800E-A47C64B3E10C}"/>
                      </a:ext>
                    </a:extLst>
                  </p:cNvPr>
                  <p:cNvSpPr/>
                  <p:nvPr/>
                </p:nvSpPr>
                <p:spPr>
                  <a:xfrm>
                    <a:off x="4200846" y="1476123"/>
                    <a:ext cx="88566" cy="141902"/>
                  </a:xfrm>
                  <a:custGeom>
                    <a:avLst/>
                    <a:gdLst>
                      <a:gd name="connsiteX0" fmla="*/ 7748 w 88566"/>
                      <a:gd name="connsiteY0" fmla="*/ 141770 h 141902"/>
                      <a:gd name="connsiteX1" fmla="*/ 1603 w 88566"/>
                      <a:gd name="connsiteY1" fmla="*/ 140179 h 141902"/>
                      <a:gd name="connsiteX2" fmla="*/ 0 w 88566"/>
                      <a:gd name="connsiteY2" fmla="*/ 135537 h 141902"/>
                      <a:gd name="connsiteX3" fmla="*/ 0 w 88566"/>
                      <a:gd name="connsiteY3" fmla="*/ 2122 h 141902"/>
                      <a:gd name="connsiteX4" fmla="*/ 2805 w 88566"/>
                      <a:gd name="connsiteY4" fmla="*/ 1724 h 141902"/>
                      <a:gd name="connsiteX5" fmla="*/ 5210 w 88566"/>
                      <a:gd name="connsiteY5" fmla="*/ 1724 h 141902"/>
                      <a:gd name="connsiteX6" fmla="*/ 10420 w 88566"/>
                      <a:gd name="connsiteY6" fmla="*/ 2387 h 141902"/>
                      <a:gd name="connsiteX7" fmla="*/ 13492 w 88566"/>
                      <a:gd name="connsiteY7" fmla="*/ 4376 h 141902"/>
                      <a:gd name="connsiteX8" fmla="*/ 14961 w 88566"/>
                      <a:gd name="connsiteY8" fmla="*/ 7427 h 141902"/>
                      <a:gd name="connsiteX9" fmla="*/ 15362 w 88566"/>
                      <a:gd name="connsiteY9" fmla="*/ 11140 h 141902"/>
                      <a:gd name="connsiteX10" fmla="*/ 15362 w 88566"/>
                      <a:gd name="connsiteY10" fmla="*/ 12334 h 141902"/>
                      <a:gd name="connsiteX11" fmla="*/ 23244 w 88566"/>
                      <a:gd name="connsiteY11" fmla="*/ 6631 h 141902"/>
                      <a:gd name="connsiteX12" fmla="*/ 31659 w 88566"/>
                      <a:gd name="connsiteY12" fmla="*/ 2785 h 141902"/>
                      <a:gd name="connsiteX13" fmla="*/ 40075 w 88566"/>
                      <a:gd name="connsiteY13" fmla="*/ 663 h 141902"/>
                      <a:gd name="connsiteX14" fmla="*/ 47957 w 88566"/>
                      <a:gd name="connsiteY14" fmla="*/ 0 h 141902"/>
                      <a:gd name="connsiteX15" fmla="*/ 65723 w 88566"/>
                      <a:gd name="connsiteY15" fmla="*/ 3315 h 141902"/>
                      <a:gd name="connsiteX16" fmla="*/ 78414 w 88566"/>
                      <a:gd name="connsiteY16" fmla="*/ 12864 h 141902"/>
                      <a:gd name="connsiteX17" fmla="*/ 86028 w 88566"/>
                      <a:gd name="connsiteY17" fmla="*/ 27983 h 141902"/>
                      <a:gd name="connsiteX18" fmla="*/ 88566 w 88566"/>
                      <a:gd name="connsiteY18" fmla="*/ 47876 h 141902"/>
                      <a:gd name="connsiteX19" fmla="*/ 86028 w 88566"/>
                      <a:gd name="connsiteY19" fmla="*/ 66575 h 141902"/>
                      <a:gd name="connsiteX20" fmla="*/ 78013 w 88566"/>
                      <a:gd name="connsiteY20" fmla="*/ 83020 h 141902"/>
                      <a:gd name="connsiteX21" fmla="*/ 63853 w 88566"/>
                      <a:gd name="connsiteY21" fmla="*/ 94690 h 141902"/>
                      <a:gd name="connsiteX22" fmla="*/ 43014 w 88566"/>
                      <a:gd name="connsiteY22" fmla="*/ 99067 h 141902"/>
                      <a:gd name="connsiteX23" fmla="*/ 35133 w 88566"/>
                      <a:gd name="connsiteY23" fmla="*/ 98536 h 141902"/>
                      <a:gd name="connsiteX24" fmla="*/ 27919 w 88566"/>
                      <a:gd name="connsiteY24" fmla="*/ 96945 h 141902"/>
                      <a:gd name="connsiteX25" fmla="*/ 21908 w 88566"/>
                      <a:gd name="connsiteY25" fmla="*/ 94292 h 141902"/>
                      <a:gd name="connsiteX26" fmla="*/ 17767 w 88566"/>
                      <a:gd name="connsiteY26" fmla="*/ 90446 h 141902"/>
                      <a:gd name="connsiteX27" fmla="*/ 16164 w 88566"/>
                      <a:gd name="connsiteY27" fmla="*/ 87396 h 141902"/>
                      <a:gd name="connsiteX28" fmla="*/ 15229 w 88566"/>
                      <a:gd name="connsiteY28" fmla="*/ 83816 h 141902"/>
                      <a:gd name="connsiteX29" fmla="*/ 14828 w 88566"/>
                      <a:gd name="connsiteY29" fmla="*/ 83816 h 141902"/>
                      <a:gd name="connsiteX30" fmla="*/ 14828 w 88566"/>
                      <a:gd name="connsiteY30" fmla="*/ 141903 h 141902"/>
                      <a:gd name="connsiteX31" fmla="*/ 8015 w 88566"/>
                      <a:gd name="connsiteY31" fmla="*/ 141903 h 141902"/>
                      <a:gd name="connsiteX32" fmla="*/ 39407 w 88566"/>
                      <a:gd name="connsiteY32" fmla="*/ 87264 h 141902"/>
                      <a:gd name="connsiteX33" fmla="*/ 54369 w 88566"/>
                      <a:gd name="connsiteY33" fmla="*/ 84744 h 141902"/>
                      <a:gd name="connsiteX34" fmla="*/ 64655 w 88566"/>
                      <a:gd name="connsiteY34" fmla="*/ 77317 h 141902"/>
                      <a:gd name="connsiteX35" fmla="*/ 70532 w 88566"/>
                      <a:gd name="connsiteY35" fmla="*/ 64984 h 141902"/>
                      <a:gd name="connsiteX36" fmla="*/ 72402 w 88566"/>
                      <a:gd name="connsiteY36" fmla="*/ 48008 h 141902"/>
                      <a:gd name="connsiteX37" fmla="*/ 71067 w 88566"/>
                      <a:gd name="connsiteY37" fmla="*/ 35012 h 141902"/>
                      <a:gd name="connsiteX38" fmla="*/ 66525 w 88566"/>
                      <a:gd name="connsiteY38" fmla="*/ 23739 h 141902"/>
                      <a:gd name="connsiteX39" fmla="*/ 57842 w 88566"/>
                      <a:gd name="connsiteY39" fmla="*/ 15782 h 141902"/>
                      <a:gd name="connsiteX40" fmla="*/ 44216 w 88566"/>
                      <a:gd name="connsiteY40" fmla="*/ 12599 h 141902"/>
                      <a:gd name="connsiteX41" fmla="*/ 35934 w 88566"/>
                      <a:gd name="connsiteY41" fmla="*/ 13792 h 141902"/>
                      <a:gd name="connsiteX42" fmla="*/ 27652 w 88566"/>
                      <a:gd name="connsiteY42" fmla="*/ 17240 h 141902"/>
                      <a:gd name="connsiteX43" fmla="*/ 20438 w 88566"/>
                      <a:gd name="connsiteY43" fmla="*/ 22280 h 141902"/>
                      <a:gd name="connsiteX44" fmla="*/ 15229 w 88566"/>
                      <a:gd name="connsiteY44" fmla="*/ 28248 h 141902"/>
                      <a:gd name="connsiteX45" fmla="*/ 15229 w 88566"/>
                      <a:gd name="connsiteY45" fmla="*/ 79970 h 141902"/>
                      <a:gd name="connsiteX46" fmla="*/ 19904 w 88566"/>
                      <a:gd name="connsiteY46" fmla="*/ 83020 h 141902"/>
                      <a:gd name="connsiteX47" fmla="*/ 25782 w 88566"/>
                      <a:gd name="connsiteY47" fmla="*/ 85274 h 141902"/>
                      <a:gd name="connsiteX48" fmla="*/ 32461 w 88566"/>
                      <a:gd name="connsiteY48" fmla="*/ 86733 h 141902"/>
                      <a:gd name="connsiteX49" fmla="*/ 39541 w 88566"/>
                      <a:gd name="connsiteY49" fmla="*/ 87264 h 141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</a:cxnLst>
                    <a:rect l="l" t="t" r="r" b="b"/>
                    <a:pathLst>
                      <a:path w="88566" h="141902">
                        <a:moveTo>
                          <a:pt x="7748" y="141770"/>
                        </a:moveTo>
                        <a:cubicBezTo>
                          <a:pt x="4809" y="141770"/>
                          <a:pt x="2672" y="141240"/>
                          <a:pt x="1603" y="140179"/>
                        </a:cubicBezTo>
                        <a:cubicBezTo>
                          <a:pt x="534" y="139118"/>
                          <a:pt x="0" y="137659"/>
                          <a:pt x="0" y="135537"/>
                        </a:cubicBezTo>
                        <a:lnTo>
                          <a:pt x="0" y="2122"/>
                        </a:lnTo>
                        <a:cubicBezTo>
                          <a:pt x="1069" y="1989"/>
                          <a:pt x="2004" y="1857"/>
                          <a:pt x="2805" y="1724"/>
                        </a:cubicBezTo>
                        <a:cubicBezTo>
                          <a:pt x="3607" y="1591"/>
                          <a:pt x="4408" y="1724"/>
                          <a:pt x="5210" y="1724"/>
                        </a:cubicBezTo>
                        <a:cubicBezTo>
                          <a:pt x="7347" y="1724"/>
                          <a:pt x="9084" y="1989"/>
                          <a:pt x="10420" y="2387"/>
                        </a:cubicBezTo>
                        <a:cubicBezTo>
                          <a:pt x="11755" y="2785"/>
                          <a:pt x="12690" y="3581"/>
                          <a:pt x="13492" y="4376"/>
                        </a:cubicBezTo>
                        <a:cubicBezTo>
                          <a:pt x="14293" y="5172"/>
                          <a:pt x="14694" y="6233"/>
                          <a:pt x="14961" y="7427"/>
                        </a:cubicBezTo>
                        <a:cubicBezTo>
                          <a:pt x="15229" y="8620"/>
                          <a:pt x="15362" y="9814"/>
                          <a:pt x="15362" y="11140"/>
                        </a:cubicBezTo>
                        <a:lnTo>
                          <a:pt x="15362" y="12334"/>
                        </a:lnTo>
                        <a:cubicBezTo>
                          <a:pt x="17767" y="10079"/>
                          <a:pt x="20438" y="8222"/>
                          <a:pt x="23244" y="6631"/>
                        </a:cubicBezTo>
                        <a:cubicBezTo>
                          <a:pt x="26049" y="5040"/>
                          <a:pt x="28854" y="3846"/>
                          <a:pt x="31659" y="2785"/>
                        </a:cubicBezTo>
                        <a:cubicBezTo>
                          <a:pt x="34465" y="1724"/>
                          <a:pt x="37270" y="1061"/>
                          <a:pt x="40075" y="663"/>
                        </a:cubicBezTo>
                        <a:cubicBezTo>
                          <a:pt x="42880" y="265"/>
                          <a:pt x="45418" y="0"/>
                          <a:pt x="47957" y="0"/>
                        </a:cubicBezTo>
                        <a:cubicBezTo>
                          <a:pt x="54636" y="0"/>
                          <a:pt x="60647" y="1061"/>
                          <a:pt x="65723" y="3315"/>
                        </a:cubicBezTo>
                        <a:cubicBezTo>
                          <a:pt x="70799" y="5570"/>
                          <a:pt x="75074" y="8753"/>
                          <a:pt x="78414" y="12864"/>
                        </a:cubicBezTo>
                        <a:cubicBezTo>
                          <a:pt x="81753" y="16975"/>
                          <a:pt x="84425" y="22015"/>
                          <a:pt x="86028" y="27983"/>
                        </a:cubicBezTo>
                        <a:cubicBezTo>
                          <a:pt x="87631" y="33951"/>
                          <a:pt x="88566" y="40449"/>
                          <a:pt x="88566" y="47876"/>
                        </a:cubicBezTo>
                        <a:cubicBezTo>
                          <a:pt x="88566" y="54241"/>
                          <a:pt x="87765" y="60474"/>
                          <a:pt x="86028" y="66575"/>
                        </a:cubicBezTo>
                        <a:cubicBezTo>
                          <a:pt x="84291" y="72675"/>
                          <a:pt x="81620" y="78113"/>
                          <a:pt x="78013" y="83020"/>
                        </a:cubicBezTo>
                        <a:cubicBezTo>
                          <a:pt x="74406" y="87927"/>
                          <a:pt x="69597" y="91773"/>
                          <a:pt x="63853" y="94690"/>
                        </a:cubicBezTo>
                        <a:cubicBezTo>
                          <a:pt x="58109" y="97608"/>
                          <a:pt x="51163" y="99067"/>
                          <a:pt x="43014" y="99067"/>
                        </a:cubicBezTo>
                        <a:cubicBezTo>
                          <a:pt x="40342" y="99067"/>
                          <a:pt x="37804" y="98934"/>
                          <a:pt x="35133" y="98536"/>
                        </a:cubicBezTo>
                        <a:cubicBezTo>
                          <a:pt x="32461" y="98138"/>
                          <a:pt x="30190" y="97608"/>
                          <a:pt x="27919" y="96945"/>
                        </a:cubicBezTo>
                        <a:cubicBezTo>
                          <a:pt x="25648" y="96282"/>
                          <a:pt x="23644" y="95353"/>
                          <a:pt x="21908" y="94292"/>
                        </a:cubicBezTo>
                        <a:cubicBezTo>
                          <a:pt x="20171" y="93231"/>
                          <a:pt x="18835" y="91905"/>
                          <a:pt x="17767" y="90446"/>
                        </a:cubicBezTo>
                        <a:cubicBezTo>
                          <a:pt x="17099" y="89518"/>
                          <a:pt x="16564" y="88590"/>
                          <a:pt x="16164" y="87396"/>
                        </a:cubicBezTo>
                        <a:cubicBezTo>
                          <a:pt x="15763" y="86203"/>
                          <a:pt x="15496" y="85009"/>
                          <a:pt x="15229" y="83816"/>
                        </a:cubicBezTo>
                        <a:lnTo>
                          <a:pt x="14828" y="83816"/>
                        </a:lnTo>
                        <a:lnTo>
                          <a:pt x="14828" y="141903"/>
                        </a:lnTo>
                        <a:lnTo>
                          <a:pt x="8015" y="141903"/>
                        </a:lnTo>
                        <a:close/>
                        <a:moveTo>
                          <a:pt x="39407" y="87264"/>
                        </a:moveTo>
                        <a:cubicBezTo>
                          <a:pt x="45285" y="87264"/>
                          <a:pt x="50228" y="86468"/>
                          <a:pt x="54369" y="84744"/>
                        </a:cubicBezTo>
                        <a:cubicBezTo>
                          <a:pt x="58510" y="83020"/>
                          <a:pt x="61983" y="80633"/>
                          <a:pt x="64655" y="77317"/>
                        </a:cubicBezTo>
                        <a:cubicBezTo>
                          <a:pt x="67326" y="74002"/>
                          <a:pt x="69330" y="69890"/>
                          <a:pt x="70532" y="64984"/>
                        </a:cubicBezTo>
                        <a:cubicBezTo>
                          <a:pt x="71735" y="60077"/>
                          <a:pt x="72402" y="54507"/>
                          <a:pt x="72402" y="48008"/>
                        </a:cubicBezTo>
                        <a:cubicBezTo>
                          <a:pt x="72402" y="43499"/>
                          <a:pt x="72002" y="39123"/>
                          <a:pt x="71067" y="35012"/>
                        </a:cubicBezTo>
                        <a:cubicBezTo>
                          <a:pt x="70131" y="30900"/>
                          <a:pt x="68662" y="27054"/>
                          <a:pt x="66525" y="23739"/>
                        </a:cubicBezTo>
                        <a:cubicBezTo>
                          <a:pt x="64387" y="20423"/>
                          <a:pt x="61449" y="17771"/>
                          <a:pt x="57842" y="15782"/>
                        </a:cubicBezTo>
                        <a:cubicBezTo>
                          <a:pt x="54235" y="13792"/>
                          <a:pt x="49693" y="12731"/>
                          <a:pt x="44216" y="12599"/>
                        </a:cubicBezTo>
                        <a:cubicBezTo>
                          <a:pt x="41545" y="12599"/>
                          <a:pt x="38739" y="12864"/>
                          <a:pt x="35934" y="13792"/>
                        </a:cubicBezTo>
                        <a:cubicBezTo>
                          <a:pt x="32995" y="14588"/>
                          <a:pt x="30324" y="15782"/>
                          <a:pt x="27652" y="17240"/>
                        </a:cubicBezTo>
                        <a:cubicBezTo>
                          <a:pt x="24980" y="18699"/>
                          <a:pt x="22576" y="20291"/>
                          <a:pt x="20438" y="22280"/>
                        </a:cubicBezTo>
                        <a:cubicBezTo>
                          <a:pt x="18167" y="24137"/>
                          <a:pt x="16564" y="26126"/>
                          <a:pt x="15229" y="28248"/>
                        </a:cubicBezTo>
                        <a:lnTo>
                          <a:pt x="15229" y="79970"/>
                        </a:lnTo>
                        <a:cubicBezTo>
                          <a:pt x="16564" y="81163"/>
                          <a:pt x="18034" y="82091"/>
                          <a:pt x="19904" y="83020"/>
                        </a:cubicBezTo>
                        <a:cubicBezTo>
                          <a:pt x="21641" y="83948"/>
                          <a:pt x="23644" y="84611"/>
                          <a:pt x="25782" y="85274"/>
                        </a:cubicBezTo>
                        <a:cubicBezTo>
                          <a:pt x="27919" y="85937"/>
                          <a:pt x="30190" y="86468"/>
                          <a:pt x="32461" y="86733"/>
                        </a:cubicBezTo>
                        <a:cubicBezTo>
                          <a:pt x="34732" y="86998"/>
                          <a:pt x="37136" y="87264"/>
                          <a:pt x="39541" y="87264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18" name="Forme libre 117">
                    <a:extLst>
                      <a:ext uri="{FF2B5EF4-FFF2-40B4-BE49-F238E27FC236}">
                        <a16:creationId xmlns:a16="http://schemas.microsoft.com/office/drawing/2014/main" id="{7759BB8F-823C-E21E-3602-038DB4440C4C}"/>
                      </a:ext>
                    </a:extLst>
                  </p:cNvPr>
                  <p:cNvSpPr/>
                  <p:nvPr/>
                </p:nvSpPr>
                <p:spPr>
                  <a:xfrm>
                    <a:off x="4308915" y="1447609"/>
                    <a:ext cx="15228" cy="126386"/>
                  </a:xfrm>
                  <a:custGeom>
                    <a:avLst/>
                    <a:gdLst>
                      <a:gd name="connsiteX0" fmla="*/ 4408 w 15228"/>
                      <a:gd name="connsiteY0" fmla="*/ 15251 h 126386"/>
                      <a:gd name="connsiteX1" fmla="*/ 1069 w 15228"/>
                      <a:gd name="connsiteY1" fmla="*/ 14190 h 126386"/>
                      <a:gd name="connsiteX2" fmla="*/ 0 w 15228"/>
                      <a:gd name="connsiteY2" fmla="*/ 10344 h 126386"/>
                      <a:gd name="connsiteX3" fmla="*/ 0 w 15228"/>
                      <a:gd name="connsiteY3" fmla="*/ 0 h 126386"/>
                      <a:gd name="connsiteX4" fmla="*/ 10820 w 15228"/>
                      <a:gd name="connsiteY4" fmla="*/ 0 h 126386"/>
                      <a:gd name="connsiteX5" fmla="*/ 14160 w 15228"/>
                      <a:gd name="connsiteY5" fmla="*/ 1194 h 126386"/>
                      <a:gd name="connsiteX6" fmla="*/ 15229 w 15228"/>
                      <a:gd name="connsiteY6" fmla="*/ 4907 h 126386"/>
                      <a:gd name="connsiteX7" fmla="*/ 15229 w 15228"/>
                      <a:gd name="connsiteY7" fmla="*/ 15251 h 126386"/>
                      <a:gd name="connsiteX8" fmla="*/ 4408 w 15228"/>
                      <a:gd name="connsiteY8" fmla="*/ 15251 h 126386"/>
                      <a:gd name="connsiteX9" fmla="*/ 0 w 15228"/>
                      <a:gd name="connsiteY9" fmla="*/ 30635 h 126386"/>
                      <a:gd name="connsiteX10" fmla="*/ 7614 w 15228"/>
                      <a:gd name="connsiteY10" fmla="*/ 30635 h 126386"/>
                      <a:gd name="connsiteX11" fmla="*/ 13492 w 15228"/>
                      <a:gd name="connsiteY11" fmla="*/ 32227 h 126386"/>
                      <a:gd name="connsiteX12" fmla="*/ 15229 w 15228"/>
                      <a:gd name="connsiteY12" fmla="*/ 39123 h 126386"/>
                      <a:gd name="connsiteX13" fmla="*/ 15229 w 15228"/>
                      <a:gd name="connsiteY13" fmla="*/ 126386 h 126386"/>
                      <a:gd name="connsiteX14" fmla="*/ 134 w 15228"/>
                      <a:gd name="connsiteY14" fmla="*/ 126386 h 126386"/>
                      <a:gd name="connsiteX15" fmla="*/ 134 w 15228"/>
                      <a:gd name="connsiteY15" fmla="*/ 30635 h 1263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15228" h="126386">
                        <a:moveTo>
                          <a:pt x="4408" y="15251"/>
                        </a:moveTo>
                        <a:cubicBezTo>
                          <a:pt x="2939" y="15251"/>
                          <a:pt x="1870" y="14853"/>
                          <a:pt x="1069" y="14190"/>
                        </a:cubicBezTo>
                        <a:cubicBezTo>
                          <a:pt x="267" y="13527"/>
                          <a:pt x="0" y="12201"/>
                          <a:pt x="0" y="10344"/>
                        </a:cubicBezTo>
                        <a:lnTo>
                          <a:pt x="0" y="0"/>
                        </a:lnTo>
                        <a:lnTo>
                          <a:pt x="10820" y="0"/>
                        </a:lnTo>
                        <a:cubicBezTo>
                          <a:pt x="12290" y="0"/>
                          <a:pt x="13358" y="398"/>
                          <a:pt x="14160" y="1194"/>
                        </a:cubicBezTo>
                        <a:cubicBezTo>
                          <a:pt x="14961" y="1989"/>
                          <a:pt x="15229" y="3183"/>
                          <a:pt x="15229" y="4907"/>
                        </a:cubicBezTo>
                        <a:lnTo>
                          <a:pt x="15229" y="15251"/>
                        </a:lnTo>
                        <a:lnTo>
                          <a:pt x="4408" y="15251"/>
                        </a:lnTo>
                        <a:close/>
                        <a:moveTo>
                          <a:pt x="0" y="30635"/>
                        </a:moveTo>
                        <a:lnTo>
                          <a:pt x="7614" y="30635"/>
                        </a:lnTo>
                        <a:cubicBezTo>
                          <a:pt x="10420" y="30635"/>
                          <a:pt x="12290" y="31166"/>
                          <a:pt x="13492" y="32227"/>
                        </a:cubicBezTo>
                        <a:cubicBezTo>
                          <a:pt x="14694" y="33288"/>
                          <a:pt x="15229" y="35542"/>
                          <a:pt x="15229" y="39123"/>
                        </a:cubicBezTo>
                        <a:lnTo>
                          <a:pt x="15229" y="126386"/>
                        </a:lnTo>
                        <a:lnTo>
                          <a:pt x="134" y="126386"/>
                        </a:lnTo>
                        <a:lnTo>
                          <a:pt x="134" y="30635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19" name="Forme libre 118">
                    <a:extLst>
                      <a:ext uri="{FF2B5EF4-FFF2-40B4-BE49-F238E27FC236}">
                        <a16:creationId xmlns:a16="http://schemas.microsoft.com/office/drawing/2014/main" id="{A8033B04-E9F2-68A1-C6FC-2909455302FA}"/>
                      </a:ext>
                    </a:extLst>
                  </p:cNvPr>
                  <p:cNvSpPr/>
                  <p:nvPr/>
                </p:nvSpPr>
                <p:spPr>
                  <a:xfrm>
                    <a:off x="4352196" y="1555959"/>
                    <a:ext cx="18434" cy="18168"/>
                  </a:xfrm>
                  <a:custGeom>
                    <a:avLst/>
                    <a:gdLst>
                      <a:gd name="connsiteX0" fmla="*/ 5343 w 18434"/>
                      <a:gd name="connsiteY0" fmla="*/ 18169 h 18168"/>
                      <a:gd name="connsiteX1" fmla="*/ 1336 w 18434"/>
                      <a:gd name="connsiteY1" fmla="*/ 16710 h 18168"/>
                      <a:gd name="connsiteX2" fmla="*/ 0 w 18434"/>
                      <a:gd name="connsiteY2" fmla="*/ 12068 h 18168"/>
                      <a:gd name="connsiteX3" fmla="*/ 0 w 18434"/>
                      <a:gd name="connsiteY3" fmla="*/ 0 h 18168"/>
                      <a:gd name="connsiteX4" fmla="*/ 13091 w 18434"/>
                      <a:gd name="connsiteY4" fmla="*/ 0 h 18168"/>
                      <a:gd name="connsiteX5" fmla="*/ 17232 w 18434"/>
                      <a:gd name="connsiteY5" fmla="*/ 1326 h 18168"/>
                      <a:gd name="connsiteX6" fmla="*/ 18435 w 18434"/>
                      <a:gd name="connsiteY6" fmla="*/ 5968 h 18168"/>
                      <a:gd name="connsiteX7" fmla="*/ 18435 w 18434"/>
                      <a:gd name="connsiteY7" fmla="*/ 18169 h 18168"/>
                      <a:gd name="connsiteX8" fmla="*/ 5343 w 18434"/>
                      <a:gd name="connsiteY8" fmla="*/ 18169 h 181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8434" h="18168">
                        <a:moveTo>
                          <a:pt x="5343" y="18169"/>
                        </a:moveTo>
                        <a:cubicBezTo>
                          <a:pt x="3473" y="18169"/>
                          <a:pt x="2137" y="17771"/>
                          <a:pt x="1336" y="16710"/>
                        </a:cubicBezTo>
                        <a:cubicBezTo>
                          <a:pt x="534" y="15649"/>
                          <a:pt x="0" y="14190"/>
                          <a:pt x="0" y="12068"/>
                        </a:cubicBezTo>
                        <a:lnTo>
                          <a:pt x="0" y="0"/>
                        </a:lnTo>
                        <a:lnTo>
                          <a:pt x="13091" y="0"/>
                        </a:lnTo>
                        <a:cubicBezTo>
                          <a:pt x="14961" y="0"/>
                          <a:pt x="16297" y="398"/>
                          <a:pt x="17232" y="1326"/>
                        </a:cubicBezTo>
                        <a:cubicBezTo>
                          <a:pt x="18167" y="2255"/>
                          <a:pt x="18435" y="3713"/>
                          <a:pt x="18435" y="5968"/>
                        </a:cubicBezTo>
                        <a:lnTo>
                          <a:pt x="18435" y="18169"/>
                        </a:lnTo>
                        <a:lnTo>
                          <a:pt x="5343" y="18169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20" name="Forme libre 119">
                    <a:extLst>
                      <a:ext uri="{FF2B5EF4-FFF2-40B4-BE49-F238E27FC236}">
                        <a16:creationId xmlns:a16="http://schemas.microsoft.com/office/drawing/2014/main" id="{3CC719B7-9795-6EFC-68AB-6CCD647BC82B}"/>
                      </a:ext>
                    </a:extLst>
                  </p:cNvPr>
                  <p:cNvSpPr/>
                  <p:nvPr/>
                </p:nvSpPr>
                <p:spPr>
                  <a:xfrm>
                    <a:off x="4388798" y="1433154"/>
                    <a:ext cx="60914" cy="140974"/>
                  </a:xfrm>
                  <a:custGeom>
                    <a:avLst/>
                    <a:gdLst>
                      <a:gd name="connsiteX0" fmla="*/ 13492 w 60914"/>
                      <a:gd name="connsiteY0" fmla="*/ 57557 h 140974"/>
                      <a:gd name="connsiteX1" fmla="*/ 0 w 60914"/>
                      <a:gd name="connsiteY1" fmla="*/ 57557 h 140974"/>
                      <a:gd name="connsiteX2" fmla="*/ 0 w 60914"/>
                      <a:gd name="connsiteY2" fmla="*/ 50793 h 140974"/>
                      <a:gd name="connsiteX3" fmla="*/ 13492 w 60914"/>
                      <a:gd name="connsiteY3" fmla="*/ 45091 h 140974"/>
                      <a:gd name="connsiteX4" fmla="*/ 13492 w 60914"/>
                      <a:gd name="connsiteY4" fmla="*/ 38327 h 140974"/>
                      <a:gd name="connsiteX5" fmla="*/ 15629 w 60914"/>
                      <a:gd name="connsiteY5" fmla="*/ 20291 h 140974"/>
                      <a:gd name="connsiteX6" fmla="*/ 21774 w 60914"/>
                      <a:gd name="connsiteY6" fmla="*/ 8488 h 140974"/>
                      <a:gd name="connsiteX7" fmla="*/ 31526 w 60914"/>
                      <a:gd name="connsiteY7" fmla="*/ 1989 h 140974"/>
                      <a:gd name="connsiteX8" fmla="*/ 44751 w 60914"/>
                      <a:gd name="connsiteY8" fmla="*/ 0 h 140974"/>
                      <a:gd name="connsiteX9" fmla="*/ 53434 w 60914"/>
                      <a:gd name="connsiteY9" fmla="*/ 663 h 140974"/>
                      <a:gd name="connsiteX10" fmla="*/ 60914 w 60914"/>
                      <a:gd name="connsiteY10" fmla="*/ 2387 h 140974"/>
                      <a:gd name="connsiteX11" fmla="*/ 59578 w 60914"/>
                      <a:gd name="connsiteY11" fmla="*/ 15914 h 140974"/>
                      <a:gd name="connsiteX12" fmla="*/ 54101 w 60914"/>
                      <a:gd name="connsiteY12" fmla="*/ 14721 h 140974"/>
                      <a:gd name="connsiteX13" fmla="*/ 48090 w 60914"/>
                      <a:gd name="connsiteY13" fmla="*/ 14323 h 140974"/>
                      <a:gd name="connsiteX14" fmla="*/ 33396 w 60914"/>
                      <a:gd name="connsiteY14" fmla="*/ 19628 h 140974"/>
                      <a:gd name="connsiteX15" fmla="*/ 28587 w 60914"/>
                      <a:gd name="connsiteY15" fmla="*/ 36868 h 140974"/>
                      <a:gd name="connsiteX16" fmla="*/ 28587 w 60914"/>
                      <a:gd name="connsiteY16" fmla="*/ 45356 h 140974"/>
                      <a:gd name="connsiteX17" fmla="*/ 53968 w 60914"/>
                      <a:gd name="connsiteY17" fmla="*/ 45356 h 140974"/>
                      <a:gd name="connsiteX18" fmla="*/ 53434 w 60914"/>
                      <a:gd name="connsiteY18" fmla="*/ 49732 h 140974"/>
                      <a:gd name="connsiteX19" fmla="*/ 51430 w 60914"/>
                      <a:gd name="connsiteY19" fmla="*/ 53711 h 140974"/>
                      <a:gd name="connsiteX20" fmla="*/ 47022 w 60914"/>
                      <a:gd name="connsiteY20" fmla="*/ 56628 h 140974"/>
                      <a:gd name="connsiteX21" fmla="*/ 39140 w 60914"/>
                      <a:gd name="connsiteY21" fmla="*/ 57689 h 140974"/>
                      <a:gd name="connsiteX22" fmla="*/ 28453 w 60914"/>
                      <a:gd name="connsiteY22" fmla="*/ 57689 h 140974"/>
                      <a:gd name="connsiteX23" fmla="*/ 28453 w 60914"/>
                      <a:gd name="connsiteY23" fmla="*/ 140974 h 140974"/>
                      <a:gd name="connsiteX24" fmla="*/ 13358 w 60914"/>
                      <a:gd name="connsiteY24" fmla="*/ 140974 h 140974"/>
                      <a:gd name="connsiteX25" fmla="*/ 13358 w 60914"/>
                      <a:gd name="connsiteY25" fmla="*/ 57689 h 1409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60914" h="140974">
                        <a:moveTo>
                          <a:pt x="13492" y="57557"/>
                        </a:moveTo>
                        <a:lnTo>
                          <a:pt x="0" y="57557"/>
                        </a:lnTo>
                        <a:lnTo>
                          <a:pt x="0" y="50793"/>
                        </a:lnTo>
                        <a:lnTo>
                          <a:pt x="13492" y="45091"/>
                        </a:lnTo>
                        <a:lnTo>
                          <a:pt x="13492" y="38327"/>
                        </a:lnTo>
                        <a:cubicBezTo>
                          <a:pt x="13492" y="31166"/>
                          <a:pt x="14160" y="25198"/>
                          <a:pt x="15629" y="20291"/>
                        </a:cubicBezTo>
                        <a:cubicBezTo>
                          <a:pt x="17099" y="15384"/>
                          <a:pt x="19102" y="11405"/>
                          <a:pt x="21774" y="8488"/>
                        </a:cubicBezTo>
                        <a:cubicBezTo>
                          <a:pt x="24446" y="5570"/>
                          <a:pt x="27652" y="3315"/>
                          <a:pt x="31526" y="1989"/>
                        </a:cubicBezTo>
                        <a:cubicBezTo>
                          <a:pt x="35400" y="663"/>
                          <a:pt x="39808" y="0"/>
                          <a:pt x="44751" y="0"/>
                        </a:cubicBezTo>
                        <a:cubicBezTo>
                          <a:pt x="47957" y="0"/>
                          <a:pt x="50762" y="265"/>
                          <a:pt x="53434" y="663"/>
                        </a:cubicBezTo>
                        <a:cubicBezTo>
                          <a:pt x="56105" y="1061"/>
                          <a:pt x="58510" y="1591"/>
                          <a:pt x="60914" y="2387"/>
                        </a:cubicBezTo>
                        <a:lnTo>
                          <a:pt x="59578" y="15914"/>
                        </a:lnTo>
                        <a:cubicBezTo>
                          <a:pt x="58109" y="15384"/>
                          <a:pt x="56239" y="14986"/>
                          <a:pt x="54101" y="14721"/>
                        </a:cubicBezTo>
                        <a:cubicBezTo>
                          <a:pt x="51964" y="14455"/>
                          <a:pt x="49960" y="14323"/>
                          <a:pt x="48090" y="14323"/>
                        </a:cubicBezTo>
                        <a:cubicBezTo>
                          <a:pt x="41545" y="14323"/>
                          <a:pt x="36602" y="16047"/>
                          <a:pt x="33396" y="19628"/>
                        </a:cubicBezTo>
                        <a:cubicBezTo>
                          <a:pt x="30190" y="23208"/>
                          <a:pt x="28587" y="28911"/>
                          <a:pt x="28587" y="36868"/>
                        </a:cubicBezTo>
                        <a:lnTo>
                          <a:pt x="28587" y="45356"/>
                        </a:lnTo>
                        <a:lnTo>
                          <a:pt x="53968" y="45356"/>
                        </a:lnTo>
                        <a:cubicBezTo>
                          <a:pt x="53968" y="46815"/>
                          <a:pt x="53834" y="48273"/>
                          <a:pt x="53434" y="49732"/>
                        </a:cubicBezTo>
                        <a:cubicBezTo>
                          <a:pt x="53033" y="51191"/>
                          <a:pt x="52498" y="52517"/>
                          <a:pt x="51430" y="53711"/>
                        </a:cubicBezTo>
                        <a:cubicBezTo>
                          <a:pt x="50361" y="54904"/>
                          <a:pt x="48892" y="55833"/>
                          <a:pt x="47022" y="56628"/>
                        </a:cubicBezTo>
                        <a:cubicBezTo>
                          <a:pt x="45151" y="57424"/>
                          <a:pt x="42480" y="57689"/>
                          <a:pt x="39140" y="57689"/>
                        </a:cubicBezTo>
                        <a:lnTo>
                          <a:pt x="28453" y="57689"/>
                        </a:lnTo>
                        <a:lnTo>
                          <a:pt x="28453" y="140974"/>
                        </a:lnTo>
                        <a:lnTo>
                          <a:pt x="13358" y="140974"/>
                        </a:lnTo>
                        <a:lnTo>
                          <a:pt x="13358" y="57689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21" name="Forme libre 120">
                    <a:extLst>
                      <a:ext uri="{FF2B5EF4-FFF2-40B4-BE49-F238E27FC236}">
                        <a16:creationId xmlns:a16="http://schemas.microsoft.com/office/drawing/2014/main" id="{FE1D9CA0-8FD2-DC0D-1A36-FD181B650EAE}"/>
                      </a:ext>
                    </a:extLst>
                  </p:cNvPr>
                  <p:cNvSpPr/>
                  <p:nvPr/>
                </p:nvSpPr>
                <p:spPr>
                  <a:xfrm>
                    <a:off x="4455991" y="1476653"/>
                    <a:ext cx="48657" cy="97607"/>
                  </a:xfrm>
                  <a:custGeom>
                    <a:avLst/>
                    <a:gdLst>
                      <a:gd name="connsiteX0" fmla="*/ 0 w 48657"/>
                      <a:gd name="connsiteY0" fmla="*/ 1724 h 97607"/>
                      <a:gd name="connsiteX1" fmla="*/ 7481 w 48657"/>
                      <a:gd name="connsiteY1" fmla="*/ 1459 h 97607"/>
                      <a:gd name="connsiteX2" fmla="*/ 12022 w 48657"/>
                      <a:gd name="connsiteY2" fmla="*/ 2918 h 97607"/>
                      <a:gd name="connsiteX3" fmla="*/ 14293 w 48657"/>
                      <a:gd name="connsiteY3" fmla="*/ 5570 h 97607"/>
                      <a:gd name="connsiteX4" fmla="*/ 14961 w 48657"/>
                      <a:gd name="connsiteY4" fmla="*/ 8620 h 97607"/>
                      <a:gd name="connsiteX5" fmla="*/ 14961 w 48657"/>
                      <a:gd name="connsiteY5" fmla="*/ 17638 h 97607"/>
                      <a:gd name="connsiteX6" fmla="*/ 15362 w 48657"/>
                      <a:gd name="connsiteY6" fmla="*/ 17638 h 97607"/>
                      <a:gd name="connsiteX7" fmla="*/ 18301 w 48657"/>
                      <a:gd name="connsiteY7" fmla="*/ 13262 h 97607"/>
                      <a:gd name="connsiteX8" fmla="*/ 21774 w 48657"/>
                      <a:gd name="connsiteY8" fmla="*/ 8753 h 97607"/>
                      <a:gd name="connsiteX9" fmla="*/ 25514 w 48657"/>
                      <a:gd name="connsiteY9" fmla="*/ 4907 h 97607"/>
                      <a:gd name="connsiteX10" fmla="*/ 29388 w 48657"/>
                      <a:gd name="connsiteY10" fmla="*/ 2122 h 97607"/>
                      <a:gd name="connsiteX11" fmla="*/ 33529 w 48657"/>
                      <a:gd name="connsiteY11" fmla="*/ 530 h 97607"/>
                      <a:gd name="connsiteX12" fmla="*/ 38739 w 48657"/>
                      <a:gd name="connsiteY12" fmla="*/ 0 h 97607"/>
                      <a:gd name="connsiteX13" fmla="*/ 47422 w 48657"/>
                      <a:gd name="connsiteY13" fmla="*/ 4111 h 97607"/>
                      <a:gd name="connsiteX14" fmla="*/ 47957 w 48657"/>
                      <a:gd name="connsiteY14" fmla="*/ 16710 h 97607"/>
                      <a:gd name="connsiteX15" fmla="*/ 47422 w 48657"/>
                      <a:gd name="connsiteY15" fmla="*/ 17108 h 97607"/>
                      <a:gd name="connsiteX16" fmla="*/ 43548 w 48657"/>
                      <a:gd name="connsiteY16" fmla="*/ 15914 h 97607"/>
                      <a:gd name="connsiteX17" fmla="*/ 39674 w 48657"/>
                      <a:gd name="connsiteY17" fmla="*/ 15516 h 97607"/>
                      <a:gd name="connsiteX18" fmla="*/ 32194 w 48657"/>
                      <a:gd name="connsiteY18" fmla="*/ 16975 h 97607"/>
                      <a:gd name="connsiteX19" fmla="*/ 25381 w 48657"/>
                      <a:gd name="connsiteY19" fmla="*/ 20821 h 97607"/>
                      <a:gd name="connsiteX20" fmla="*/ 19637 w 48657"/>
                      <a:gd name="connsiteY20" fmla="*/ 26656 h 97607"/>
                      <a:gd name="connsiteX21" fmla="*/ 15229 w 48657"/>
                      <a:gd name="connsiteY21" fmla="*/ 34083 h 97607"/>
                      <a:gd name="connsiteX22" fmla="*/ 15229 w 48657"/>
                      <a:gd name="connsiteY22" fmla="*/ 97608 h 97607"/>
                      <a:gd name="connsiteX23" fmla="*/ 134 w 48657"/>
                      <a:gd name="connsiteY23" fmla="*/ 97608 h 97607"/>
                      <a:gd name="connsiteX24" fmla="*/ 134 w 48657"/>
                      <a:gd name="connsiteY24" fmla="*/ 1857 h 976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48657" h="97607">
                        <a:moveTo>
                          <a:pt x="0" y="1724"/>
                        </a:moveTo>
                        <a:cubicBezTo>
                          <a:pt x="3072" y="1326"/>
                          <a:pt x="5477" y="1194"/>
                          <a:pt x="7481" y="1459"/>
                        </a:cubicBezTo>
                        <a:cubicBezTo>
                          <a:pt x="9484" y="1724"/>
                          <a:pt x="10954" y="2255"/>
                          <a:pt x="12022" y="2918"/>
                        </a:cubicBezTo>
                        <a:cubicBezTo>
                          <a:pt x="13091" y="3581"/>
                          <a:pt x="13893" y="4509"/>
                          <a:pt x="14293" y="5570"/>
                        </a:cubicBezTo>
                        <a:cubicBezTo>
                          <a:pt x="14694" y="6631"/>
                          <a:pt x="14961" y="7559"/>
                          <a:pt x="14961" y="8620"/>
                        </a:cubicBezTo>
                        <a:lnTo>
                          <a:pt x="14961" y="17638"/>
                        </a:lnTo>
                        <a:lnTo>
                          <a:pt x="15362" y="17638"/>
                        </a:lnTo>
                        <a:cubicBezTo>
                          <a:pt x="16164" y="16180"/>
                          <a:pt x="17232" y="14721"/>
                          <a:pt x="18301" y="13262"/>
                        </a:cubicBezTo>
                        <a:cubicBezTo>
                          <a:pt x="19370" y="11803"/>
                          <a:pt x="20572" y="10212"/>
                          <a:pt x="21774" y="8753"/>
                        </a:cubicBezTo>
                        <a:cubicBezTo>
                          <a:pt x="22976" y="7294"/>
                          <a:pt x="24312" y="5968"/>
                          <a:pt x="25514" y="4907"/>
                        </a:cubicBezTo>
                        <a:cubicBezTo>
                          <a:pt x="26717" y="3846"/>
                          <a:pt x="28053" y="2785"/>
                          <a:pt x="29388" y="2122"/>
                        </a:cubicBezTo>
                        <a:cubicBezTo>
                          <a:pt x="30724" y="1459"/>
                          <a:pt x="32060" y="928"/>
                          <a:pt x="33529" y="530"/>
                        </a:cubicBezTo>
                        <a:cubicBezTo>
                          <a:pt x="34999" y="133"/>
                          <a:pt x="36736" y="0"/>
                          <a:pt x="38739" y="0"/>
                        </a:cubicBezTo>
                        <a:cubicBezTo>
                          <a:pt x="43148" y="0"/>
                          <a:pt x="45953" y="1326"/>
                          <a:pt x="47422" y="4111"/>
                        </a:cubicBezTo>
                        <a:cubicBezTo>
                          <a:pt x="48892" y="6896"/>
                          <a:pt x="49025" y="11140"/>
                          <a:pt x="47957" y="16710"/>
                        </a:cubicBezTo>
                        <a:lnTo>
                          <a:pt x="47422" y="17108"/>
                        </a:lnTo>
                        <a:cubicBezTo>
                          <a:pt x="46086" y="16577"/>
                          <a:pt x="44884" y="16180"/>
                          <a:pt x="43548" y="15914"/>
                        </a:cubicBezTo>
                        <a:cubicBezTo>
                          <a:pt x="42212" y="15649"/>
                          <a:pt x="41010" y="15516"/>
                          <a:pt x="39674" y="15516"/>
                        </a:cubicBezTo>
                        <a:cubicBezTo>
                          <a:pt x="37136" y="15516"/>
                          <a:pt x="34598" y="15914"/>
                          <a:pt x="32194" y="16975"/>
                        </a:cubicBezTo>
                        <a:cubicBezTo>
                          <a:pt x="29789" y="18036"/>
                          <a:pt x="27518" y="19230"/>
                          <a:pt x="25381" y="20821"/>
                        </a:cubicBezTo>
                        <a:cubicBezTo>
                          <a:pt x="23244" y="22413"/>
                          <a:pt x="21373" y="24402"/>
                          <a:pt x="19637" y="26656"/>
                        </a:cubicBezTo>
                        <a:cubicBezTo>
                          <a:pt x="17900" y="28911"/>
                          <a:pt x="16431" y="31431"/>
                          <a:pt x="15229" y="34083"/>
                        </a:cubicBezTo>
                        <a:lnTo>
                          <a:pt x="15229" y="97608"/>
                        </a:lnTo>
                        <a:lnTo>
                          <a:pt x="134" y="97608"/>
                        </a:lnTo>
                        <a:lnTo>
                          <a:pt x="134" y="1857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  <p:sp>
              <p:nvSpPr>
                <p:cNvPr id="105" name="Forme libre 104">
                  <a:extLst>
                    <a:ext uri="{FF2B5EF4-FFF2-40B4-BE49-F238E27FC236}">
                      <a16:creationId xmlns:a16="http://schemas.microsoft.com/office/drawing/2014/main" id="{F8C58B25-9294-ED5D-3BDD-0327AF11BB3B}"/>
                    </a:ext>
                  </a:extLst>
                </p:cNvPr>
                <p:cNvSpPr/>
                <p:nvPr/>
              </p:nvSpPr>
              <p:spPr>
                <a:xfrm>
                  <a:off x="3589566" y="1595347"/>
                  <a:ext cx="917854" cy="5569"/>
                </a:xfrm>
                <a:custGeom>
                  <a:avLst/>
                  <a:gdLst>
                    <a:gd name="connsiteX0" fmla="*/ 915049 w 917854"/>
                    <a:gd name="connsiteY0" fmla="*/ 5570 h 5569"/>
                    <a:gd name="connsiteX1" fmla="*/ 2805 w 917854"/>
                    <a:gd name="connsiteY1" fmla="*/ 5570 h 5569"/>
                    <a:gd name="connsiteX2" fmla="*/ 0 w 917854"/>
                    <a:gd name="connsiteY2" fmla="*/ 2785 h 5569"/>
                    <a:gd name="connsiteX3" fmla="*/ 2805 w 917854"/>
                    <a:gd name="connsiteY3" fmla="*/ 0 h 5569"/>
                    <a:gd name="connsiteX4" fmla="*/ 915049 w 917854"/>
                    <a:gd name="connsiteY4" fmla="*/ 0 h 5569"/>
                    <a:gd name="connsiteX5" fmla="*/ 917855 w 917854"/>
                    <a:gd name="connsiteY5" fmla="*/ 2785 h 5569"/>
                    <a:gd name="connsiteX6" fmla="*/ 915049 w 917854"/>
                    <a:gd name="connsiteY6" fmla="*/ 5570 h 5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17854" h="5569">
                      <a:moveTo>
                        <a:pt x="915049" y="5570"/>
                      </a:moveTo>
                      <a:lnTo>
                        <a:pt x="2805" y="5570"/>
                      </a:lnTo>
                      <a:cubicBezTo>
                        <a:pt x="1202" y="5570"/>
                        <a:pt x="0" y="4376"/>
                        <a:pt x="0" y="2785"/>
                      </a:cubicBezTo>
                      <a:cubicBezTo>
                        <a:pt x="0" y="1194"/>
                        <a:pt x="1202" y="0"/>
                        <a:pt x="2805" y="0"/>
                      </a:cubicBezTo>
                      <a:lnTo>
                        <a:pt x="915049" y="0"/>
                      </a:lnTo>
                      <a:cubicBezTo>
                        <a:pt x="916652" y="0"/>
                        <a:pt x="917855" y="1194"/>
                        <a:pt x="917855" y="2785"/>
                      </a:cubicBezTo>
                      <a:cubicBezTo>
                        <a:pt x="917855" y="4376"/>
                        <a:pt x="916652" y="5570"/>
                        <a:pt x="915049" y="5570"/>
                      </a:cubicBezTo>
                      <a:close/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06" name="Forme libre 105">
                  <a:extLst>
                    <a:ext uri="{FF2B5EF4-FFF2-40B4-BE49-F238E27FC236}">
                      <a16:creationId xmlns:a16="http://schemas.microsoft.com/office/drawing/2014/main" id="{28DB0FEB-4430-4661-9B4A-9A266B0164A2}"/>
                    </a:ext>
                  </a:extLst>
                </p:cNvPr>
                <p:cNvSpPr/>
                <p:nvPr/>
              </p:nvSpPr>
              <p:spPr>
                <a:xfrm>
                  <a:off x="3765763" y="878009"/>
                  <a:ext cx="30189" cy="252374"/>
                </a:xfrm>
                <a:custGeom>
                  <a:avLst/>
                  <a:gdLst>
                    <a:gd name="connsiteX0" fmla="*/ 0 w 30189"/>
                    <a:gd name="connsiteY0" fmla="*/ 0 h 252374"/>
                    <a:gd name="connsiteX1" fmla="*/ 0 w 30189"/>
                    <a:gd name="connsiteY1" fmla="*/ 252375 h 252374"/>
                    <a:gd name="connsiteX2" fmla="*/ 30190 w 30189"/>
                    <a:gd name="connsiteY2" fmla="*/ 222403 h 252374"/>
                    <a:gd name="connsiteX3" fmla="*/ 30190 w 30189"/>
                    <a:gd name="connsiteY3" fmla="*/ 14721 h 2523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0189" h="252374">
                      <a:moveTo>
                        <a:pt x="0" y="0"/>
                      </a:moveTo>
                      <a:lnTo>
                        <a:pt x="0" y="252375"/>
                      </a:lnTo>
                      <a:cubicBezTo>
                        <a:pt x="16698" y="252375"/>
                        <a:pt x="30190" y="238980"/>
                        <a:pt x="30190" y="222403"/>
                      </a:cubicBezTo>
                      <a:lnTo>
                        <a:pt x="30190" y="14721"/>
                      </a:lnTo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07" name="Forme libre 106">
                  <a:extLst>
                    <a:ext uri="{FF2B5EF4-FFF2-40B4-BE49-F238E27FC236}">
                      <a16:creationId xmlns:a16="http://schemas.microsoft.com/office/drawing/2014/main" id="{2E6C8F29-F14A-650B-DF97-E3EE28497CF9}"/>
                    </a:ext>
                  </a:extLst>
                </p:cNvPr>
                <p:cNvSpPr/>
                <p:nvPr/>
              </p:nvSpPr>
              <p:spPr>
                <a:xfrm>
                  <a:off x="3765763" y="1100412"/>
                  <a:ext cx="30189" cy="29972"/>
                </a:xfrm>
                <a:custGeom>
                  <a:avLst/>
                  <a:gdLst>
                    <a:gd name="connsiteX0" fmla="*/ 0 w 30189"/>
                    <a:gd name="connsiteY0" fmla="*/ 29972 h 29972"/>
                    <a:gd name="connsiteX1" fmla="*/ 30190 w 30189"/>
                    <a:gd name="connsiteY1" fmla="*/ 0 h 299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30189" h="29972">
                      <a:moveTo>
                        <a:pt x="0" y="29972"/>
                      </a:moveTo>
                      <a:cubicBezTo>
                        <a:pt x="16698" y="29972"/>
                        <a:pt x="30190" y="16577"/>
                        <a:pt x="30190" y="0"/>
                      </a:cubicBezTo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08" name="Forme libre 107">
                  <a:extLst>
                    <a:ext uri="{FF2B5EF4-FFF2-40B4-BE49-F238E27FC236}">
                      <a16:creationId xmlns:a16="http://schemas.microsoft.com/office/drawing/2014/main" id="{5784C153-4686-4D31-9C77-1BD2C4D7C4E4}"/>
                    </a:ext>
                  </a:extLst>
                </p:cNvPr>
                <p:cNvSpPr/>
                <p:nvPr/>
              </p:nvSpPr>
              <p:spPr>
                <a:xfrm>
                  <a:off x="3765763" y="755999"/>
                  <a:ext cx="602997" cy="448784"/>
                </a:xfrm>
                <a:custGeom>
                  <a:avLst/>
                  <a:gdLst>
                    <a:gd name="connsiteX0" fmla="*/ 0 w 602997"/>
                    <a:gd name="connsiteY0" fmla="*/ 201847 h 448784"/>
                    <a:gd name="connsiteX1" fmla="*/ 0 w 602997"/>
                    <a:gd name="connsiteY1" fmla="*/ 89783 h 448784"/>
                    <a:gd name="connsiteX2" fmla="*/ 90436 w 602997"/>
                    <a:gd name="connsiteY2" fmla="*/ 0 h 448784"/>
                    <a:gd name="connsiteX3" fmla="*/ 602997 w 602997"/>
                    <a:gd name="connsiteY3" fmla="*/ 0 h 448784"/>
                    <a:gd name="connsiteX4" fmla="*/ 602997 w 602997"/>
                    <a:gd name="connsiteY4" fmla="*/ 448784 h 448784"/>
                    <a:gd name="connsiteX5" fmla="*/ 0 w 602997"/>
                    <a:gd name="connsiteY5" fmla="*/ 448784 h 448784"/>
                    <a:gd name="connsiteX6" fmla="*/ 30190 w 602997"/>
                    <a:gd name="connsiteY6" fmla="*/ 418812 h 448784"/>
                    <a:gd name="connsiteX7" fmla="*/ 572808 w 602997"/>
                    <a:gd name="connsiteY7" fmla="*/ 418812 h 448784"/>
                    <a:gd name="connsiteX8" fmla="*/ 572808 w 602997"/>
                    <a:gd name="connsiteY8" fmla="*/ 29972 h 448784"/>
                    <a:gd name="connsiteX9" fmla="*/ 90436 w 602997"/>
                    <a:gd name="connsiteY9" fmla="*/ 29972 h 448784"/>
                    <a:gd name="connsiteX10" fmla="*/ 30190 w 602997"/>
                    <a:gd name="connsiteY10" fmla="*/ 89783 h 448784"/>
                    <a:gd name="connsiteX11" fmla="*/ 30190 w 602997"/>
                    <a:gd name="connsiteY11" fmla="*/ 172007 h 4487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2997" h="448784">
                      <a:moveTo>
                        <a:pt x="0" y="201847"/>
                      </a:moveTo>
                      <a:lnTo>
                        <a:pt x="0" y="89783"/>
                      </a:lnTo>
                      <a:cubicBezTo>
                        <a:pt x="0" y="40184"/>
                        <a:pt x="40476" y="0"/>
                        <a:pt x="90436" y="0"/>
                      </a:cubicBezTo>
                      <a:lnTo>
                        <a:pt x="602997" y="0"/>
                      </a:lnTo>
                      <a:lnTo>
                        <a:pt x="602997" y="448784"/>
                      </a:lnTo>
                      <a:lnTo>
                        <a:pt x="0" y="448784"/>
                      </a:lnTo>
                      <a:cubicBezTo>
                        <a:pt x="0" y="432207"/>
                        <a:pt x="13492" y="418812"/>
                        <a:pt x="30190" y="418812"/>
                      </a:cubicBezTo>
                      <a:lnTo>
                        <a:pt x="572808" y="418812"/>
                      </a:lnTo>
                      <a:lnTo>
                        <a:pt x="572808" y="29972"/>
                      </a:lnTo>
                      <a:lnTo>
                        <a:pt x="90436" y="29972"/>
                      </a:lnTo>
                      <a:cubicBezTo>
                        <a:pt x="57174" y="29972"/>
                        <a:pt x="30190" y="56761"/>
                        <a:pt x="30190" y="89783"/>
                      </a:cubicBezTo>
                      <a:lnTo>
                        <a:pt x="30190" y="172007"/>
                      </a:lnTo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09" name="Forme libre 108">
                  <a:extLst>
                    <a:ext uri="{FF2B5EF4-FFF2-40B4-BE49-F238E27FC236}">
                      <a16:creationId xmlns:a16="http://schemas.microsoft.com/office/drawing/2014/main" id="{657C479B-39D1-CB9B-7729-C6F12BABA40F}"/>
                    </a:ext>
                  </a:extLst>
                </p:cNvPr>
                <p:cNvSpPr/>
                <p:nvPr/>
              </p:nvSpPr>
              <p:spPr>
                <a:xfrm>
                  <a:off x="3691090" y="1224278"/>
                  <a:ext cx="752344" cy="29971"/>
                </a:xfrm>
                <a:custGeom>
                  <a:avLst/>
                  <a:gdLst>
                    <a:gd name="connsiteX0" fmla="*/ 0 w 752344"/>
                    <a:gd name="connsiteY0" fmla="*/ 0 h 29971"/>
                    <a:gd name="connsiteX1" fmla="*/ 752344 w 752344"/>
                    <a:gd name="connsiteY1" fmla="*/ 0 h 29971"/>
                    <a:gd name="connsiteX2" fmla="*/ 752344 w 752344"/>
                    <a:gd name="connsiteY2" fmla="*/ 29972 h 29971"/>
                    <a:gd name="connsiteX3" fmla="*/ 74673 w 752344"/>
                    <a:gd name="connsiteY3" fmla="*/ 29972 h 29971"/>
                    <a:gd name="connsiteX4" fmla="*/ 0 w 752344"/>
                    <a:gd name="connsiteY4" fmla="*/ 29972 h 29971"/>
                    <a:gd name="connsiteX5" fmla="*/ 0 w 752344"/>
                    <a:gd name="connsiteY5" fmla="*/ 0 h 299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752344" h="29971">
                      <a:moveTo>
                        <a:pt x="0" y="0"/>
                      </a:moveTo>
                      <a:lnTo>
                        <a:pt x="752344" y="0"/>
                      </a:lnTo>
                      <a:lnTo>
                        <a:pt x="752344" y="29972"/>
                      </a:lnTo>
                      <a:lnTo>
                        <a:pt x="74673" y="29972"/>
                      </a:lnTo>
                      <a:lnTo>
                        <a:pt x="0" y="2997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10" name="Forme libre 109">
                  <a:extLst>
                    <a:ext uri="{FF2B5EF4-FFF2-40B4-BE49-F238E27FC236}">
                      <a16:creationId xmlns:a16="http://schemas.microsoft.com/office/drawing/2014/main" id="{498633DA-240A-CEBC-2A46-E6C2C49C052C}"/>
                    </a:ext>
                  </a:extLst>
                </p:cNvPr>
                <p:cNvSpPr/>
                <p:nvPr/>
              </p:nvSpPr>
              <p:spPr>
                <a:xfrm>
                  <a:off x="4149149" y="944053"/>
                  <a:ext cx="151350" cy="138719"/>
                </a:xfrm>
                <a:custGeom>
                  <a:avLst/>
                  <a:gdLst>
                    <a:gd name="connsiteX0" fmla="*/ 69330 w 151350"/>
                    <a:gd name="connsiteY0" fmla="*/ 49202 h 138719"/>
                    <a:gd name="connsiteX1" fmla="*/ 88299 w 151350"/>
                    <a:gd name="connsiteY1" fmla="*/ 30237 h 138719"/>
                    <a:gd name="connsiteX2" fmla="*/ 0 w 151350"/>
                    <a:gd name="connsiteY2" fmla="*/ 0 h 138719"/>
                    <a:gd name="connsiteX3" fmla="*/ 27385 w 151350"/>
                    <a:gd name="connsiteY3" fmla="*/ 90977 h 138719"/>
                    <a:gd name="connsiteX4" fmla="*/ 48491 w 151350"/>
                    <a:gd name="connsiteY4" fmla="*/ 70156 h 138719"/>
                    <a:gd name="connsiteX5" fmla="*/ 108737 w 151350"/>
                    <a:gd name="connsiteY5" fmla="*/ 129967 h 138719"/>
                    <a:gd name="connsiteX6" fmla="*/ 151350 w 151350"/>
                    <a:gd name="connsiteY6" fmla="*/ 129967 h 138719"/>
                    <a:gd name="connsiteX7" fmla="*/ 69330 w 151350"/>
                    <a:gd name="connsiteY7" fmla="*/ 49069 h 1387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51350" h="138719">
                      <a:moveTo>
                        <a:pt x="69330" y="49202"/>
                      </a:moveTo>
                      <a:lnTo>
                        <a:pt x="88299" y="30237"/>
                      </a:lnTo>
                      <a:lnTo>
                        <a:pt x="0" y="0"/>
                      </a:lnTo>
                      <a:lnTo>
                        <a:pt x="27385" y="90977"/>
                      </a:lnTo>
                      <a:cubicBezTo>
                        <a:pt x="27385" y="90977"/>
                        <a:pt x="48090" y="69758"/>
                        <a:pt x="48491" y="70156"/>
                      </a:cubicBezTo>
                      <a:lnTo>
                        <a:pt x="108737" y="129967"/>
                      </a:lnTo>
                      <a:cubicBezTo>
                        <a:pt x="120493" y="141638"/>
                        <a:pt x="139595" y="141638"/>
                        <a:pt x="151350" y="129967"/>
                      </a:cubicBezTo>
                      <a:lnTo>
                        <a:pt x="69330" y="49069"/>
                      </a:lnTo>
                      <a:close/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  <p:grpSp>
            <p:nvGrpSpPr>
              <p:cNvPr id="48" name="Graphique 29">
                <a:extLst>
                  <a:ext uri="{FF2B5EF4-FFF2-40B4-BE49-F238E27FC236}">
                    <a16:creationId xmlns:a16="http://schemas.microsoft.com/office/drawing/2014/main" id="{19A0988C-CB58-4C8D-7868-6E6028ABCC31}"/>
                  </a:ext>
                </a:extLst>
              </p:cNvPr>
              <p:cNvGrpSpPr/>
              <p:nvPr/>
            </p:nvGrpSpPr>
            <p:grpSpPr>
              <a:xfrm>
                <a:off x="7166006" y="896973"/>
                <a:ext cx="1488658" cy="679807"/>
                <a:chOff x="7166006" y="896973"/>
                <a:chExt cx="1488658" cy="679807"/>
              </a:xfrm>
              <a:grpFill/>
            </p:grpSpPr>
            <p:grpSp>
              <p:nvGrpSpPr>
                <p:cNvPr id="83" name="Graphique 29">
                  <a:extLst>
                    <a:ext uri="{FF2B5EF4-FFF2-40B4-BE49-F238E27FC236}">
                      <a16:creationId xmlns:a16="http://schemas.microsoft.com/office/drawing/2014/main" id="{065A44C6-12BF-32CA-61D5-B493CACF587C}"/>
                    </a:ext>
                  </a:extLst>
                </p:cNvPr>
                <p:cNvGrpSpPr/>
                <p:nvPr/>
              </p:nvGrpSpPr>
              <p:grpSpPr>
                <a:xfrm>
                  <a:off x="7166006" y="1445355"/>
                  <a:ext cx="1488658" cy="131425"/>
                  <a:chOff x="7166006" y="1445355"/>
                  <a:chExt cx="1488658" cy="131425"/>
                </a:xfrm>
                <a:grpFill/>
              </p:grpSpPr>
              <p:sp>
                <p:nvSpPr>
                  <p:cNvPr id="88" name="Forme libre 87">
                    <a:extLst>
                      <a:ext uri="{FF2B5EF4-FFF2-40B4-BE49-F238E27FC236}">
                        <a16:creationId xmlns:a16="http://schemas.microsoft.com/office/drawing/2014/main" id="{CC6DA2FD-38D9-DAAD-4D3C-83148EB8D3F8}"/>
                      </a:ext>
                    </a:extLst>
                  </p:cNvPr>
                  <p:cNvSpPr/>
                  <p:nvPr/>
                </p:nvSpPr>
                <p:spPr>
                  <a:xfrm>
                    <a:off x="7166006" y="1445355"/>
                    <a:ext cx="85894" cy="131293"/>
                  </a:xfrm>
                  <a:custGeom>
                    <a:avLst/>
                    <a:gdLst>
                      <a:gd name="connsiteX0" fmla="*/ 38071 w 85894"/>
                      <a:gd name="connsiteY0" fmla="*/ 131293 h 131293"/>
                      <a:gd name="connsiteX1" fmla="*/ 29255 w 85894"/>
                      <a:gd name="connsiteY1" fmla="*/ 130763 h 131293"/>
                      <a:gd name="connsiteX2" fmla="*/ 20839 w 85894"/>
                      <a:gd name="connsiteY2" fmla="*/ 129171 h 131293"/>
                      <a:gd name="connsiteX3" fmla="*/ 13225 w 85894"/>
                      <a:gd name="connsiteY3" fmla="*/ 126519 h 131293"/>
                      <a:gd name="connsiteX4" fmla="*/ 6812 w 85894"/>
                      <a:gd name="connsiteY4" fmla="*/ 122938 h 131293"/>
                      <a:gd name="connsiteX5" fmla="*/ 3206 w 85894"/>
                      <a:gd name="connsiteY5" fmla="*/ 119755 h 131293"/>
                      <a:gd name="connsiteX6" fmla="*/ 1068 w 85894"/>
                      <a:gd name="connsiteY6" fmla="*/ 116838 h 131293"/>
                      <a:gd name="connsiteX7" fmla="*/ 133 w 85894"/>
                      <a:gd name="connsiteY7" fmla="*/ 114185 h 131293"/>
                      <a:gd name="connsiteX8" fmla="*/ 0 w 85894"/>
                      <a:gd name="connsiteY8" fmla="*/ 111798 h 131293"/>
                      <a:gd name="connsiteX9" fmla="*/ 534 w 85894"/>
                      <a:gd name="connsiteY9" fmla="*/ 107687 h 131293"/>
                      <a:gd name="connsiteX10" fmla="*/ 1469 w 85894"/>
                      <a:gd name="connsiteY10" fmla="*/ 103974 h 131293"/>
                      <a:gd name="connsiteX11" fmla="*/ 18167 w 85894"/>
                      <a:gd name="connsiteY11" fmla="*/ 113522 h 131293"/>
                      <a:gd name="connsiteX12" fmla="*/ 37003 w 85894"/>
                      <a:gd name="connsiteY12" fmla="*/ 117103 h 131293"/>
                      <a:gd name="connsiteX13" fmla="*/ 52098 w 85894"/>
                      <a:gd name="connsiteY13" fmla="*/ 115246 h 131293"/>
                      <a:gd name="connsiteX14" fmla="*/ 61983 w 85894"/>
                      <a:gd name="connsiteY14" fmla="*/ 110472 h 131293"/>
                      <a:gd name="connsiteX15" fmla="*/ 67460 w 85894"/>
                      <a:gd name="connsiteY15" fmla="*/ 103974 h 131293"/>
                      <a:gd name="connsiteX16" fmla="*/ 69063 w 85894"/>
                      <a:gd name="connsiteY16" fmla="*/ 96680 h 131293"/>
                      <a:gd name="connsiteX17" fmla="*/ 66391 w 85894"/>
                      <a:gd name="connsiteY17" fmla="*/ 86733 h 131293"/>
                      <a:gd name="connsiteX18" fmla="*/ 57040 w 85894"/>
                      <a:gd name="connsiteY18" fmla="*/ 79306 h 131293"/>
                      <a:gd name="connsiteX19" fmla="*/ 54502 w 85894"/>
                      <a:gd name="connsiteY19" fmla="*/ 78246 h 131293"/>
                      <a:gd name="connsiteX20" fmla="*/ 49693 w 85894"/>
                      <a:gd name="connsiteY20" fmla="*/ 76389 h 131293"/>
                      <a:gd name="connsiteX21" fmla="*/ 43682 w 85894"/>
                      <a:gd name="connsiteY21" fmla="*/ 74002 h 131293"/>
                      <a:gd name="connsiteX22" fmla="*/ 37270 w 85894"/>
                      <a:gd name="connsiteY22" fmla="*/ 71482 h 131293"/>
                      <a:gd name="connsiteX23" fmla="*/ 31392 w 85894"/>
                      <a:gd name="connsiteY23" fmla="*/ 69227 h 131293"/>
                      <a:gd name="connsiteX24" fmla="*/ 26984 w 85894"/>
                      <a:gd name="connsiteY24" fmla="*/ 67636 h 131293"/>
                      <a:gd name="connsiteX25" fmla="*/ 9084 w 85894"/>
                      <a:gd name="connsiteY25" fmla="*/ 55170 h 131293"/>
                      <a:gd name="connsiteX26" fmla="*/ 3206 w 85894"/>
                      <a:gd name="connsiteY26" fmla="*/ 35675 h 131293"/>
                      <a:gd name="connsiteX27" fmla="*/ 6278 w 85894"/>
                      <a:gd name="connsiteY27" fmla="*/ 20954 h 131293"/>
                      <a:gd name="connsiteX28" fmla="*/ 15095 w 85894"/>
                      <a:gd name="connsiteY28" fmla="*/ 9681 h 131293"/>
                      <a:gd name="connsiteX29" fmla="*/ 29121 w 85894"/>
                      <a:gd name="connsiteY29" fmla="*/ 2520 h 131293"/>
                      <a:gd name="connsiteX30" fmla="*/ 47957 w 85894"/>
                      <a:gd name="connsiteY30" fmla="*/ 0 h 131293"/>
                      <a:gd name="connsiteX31" fmla="*/ 55972 w 85894"/>
                      <a:gd name="connsiteY31" fmla="*/ 530 h 131293"/>
                      <a:gd name="connsiteX32" fmla="*/ 64388 w 85894"/>
                      <a:gd name="connsiteY32" fmla="*/ 1989 h 131293"/>
                      <a:gd name="connsiteX33" fmla="*/ 72402 w 85894"/>
                      <a:gd name="connsiteY33" fmla="*/ 3979 h 131293"/>
                      <a:gd name="connsiteX34" fmla="*/ 79349 w 85894"/>
                      <a:gd name="connsiteY34" fmla="*/ 6100 h 131293"/>
                      <a:gd name="connsiteX35" fmla="*/ 75341 w 85894"/>
                      <a:gd name="connsiteY35" fmla="*/ 20689 h 131293"/>
                      <a:gd name="connsiteX36" fmla="*/ 61181 w 85894"/>
                      <a:gd name="connsiteY36" fmla="*/ 15649 h 131293"/>
                      <a:gd name="connsiteX37" fmla="*/ 46354 w 85894"/>
                      <a:gd name="connsiteY37" fmla="*/ 13925 h 131293"/>
                      <a:gd name="connsiteX38" fmla="*/ 35667 w 85894"/>
                      <a:gd name="connsiteY38" fmla="*/ 15251 h 131293"/>
                      <a:gd name="connsiteX39" fmla="*/ 27518 w 85894"/>
                      <a:gd name="connsiteY39" fmla="*/ 18965 h 131293"/>
                      <a:gd name="connsiteX40" fmla="*/ 22442 w 85894"/>
                      <a:gd name="connsiteY40" fmla="*/ 24800 h 131293"/>
                      <a:gd name="connsiteX41" fmla="*/ 20572 w 85894"/>
                      <a:gd name="connsiteY41" fmla="*/ 32359 h 131293"/>
                      <a:gd name="connsiteX42" fmla="*/ 21240 w 85894"/>
                      <a:gd name="connsiteY42" fmla="*/ 38725 h 131293"/>
                      <a:gd name="connsiteX43" fmla="*/ 23377 w 85894"/>
                      <a:gd name="connsiteY43" fmla="*/ 43764 h 131293"/>
                      <a:gd name="connsiteX44" fmla="*/ 27385 w 85894"/>
                      <a:gd name="connsiteY44" fmla="*/ 47876 h 131293"/>
                      <a:gd name="connsiteX45" fmla="*/ 33396 w 85894"/>
                      <a:gd name="connsiteY45" fmla="*/ 51324 h 131293"/>
                      <a:gd name="connsiteX46" fmla="*/ 37671 w 85894"/>
                      <a:gd name="connsiteY46" fmla="*/ 53048 h 131293"/>
                      <a:gd name="connsiteX47" fmla="*/ 43949 w 85894"/>
                      <a:gd name="connsiteY47" fmla="*/ 55567 h 131293"/>
                      <a:gd name="connsiteX48" fmla="*/ 51029 w 85894"/>
                      <a:gd name="connsiteY48" fmla="*/ 58220 h 131293"/>
                      <a:gd name="connsiteX49" fmla="*/ 57842 w 85894"/>
                      <a:gd name="connsiteY49" fmla="*/ 60607 h 131293"/>
                      <a:gd name="connsiteX50" fmla="*/ 70933 w 85894"/>
                      <a:gd name="connsiteY50" fmla="*/ 66310 h 131293"/>
                      <a:gd name="connsiteX51" fmla="*/ 79616 w 85894"/>
                      <a:gd name="connsiteY51" fmla="*/ 72941 h 131293"/>
                      <a:gd name="connsiteX52" fmla="*/ 84425 w 85894"/>
                      <a:gd name="connsiteY52" fmla="*/ 81031 h 131293"/>
                      <a:gd name="connsiteX53" fmla="*/ 85894 w 85894"/>
                      <a:gd name="connsiteY53" fmla="*/ 90844 h 131293"/>
                      <a:gd name="connsiteX54" fmla="*/ 82288 w 85894"/>
                      <a:gd name="connsiteY54" fmla="*/ 107820 h 131293"/>
                      <a:gd name="connsiteX55" fmla="*/ 72269 w 85894"/>
                      <a:gd name="connsiteY55" fmla="*/ 120419 h 131293"/>
                      <a:gd name="connsiteX56" fmla="*/ 57174 w 85894"/>
                      <a:gd name="connsiteY56" fmla="*/ 128376 h 131293"/>
                      <a:gd name="connsiteX57" fmla="*/ 38071 w 85894"/>
                      <a:gd name="connsiteY57" fmla="*/ 131161 h 1312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</a:cxnLst>
                    <a:rect l="l" t="t" r="r" b="b"/>
                    <a:pathLst>
                      <a:path w="85894" h="131293">
                        <a:moveTo>
                          <a:pt x="38071" y="131293"/>
                        </a:moveTo>
                        <a:cubicBezTo>
                          <a:pt x="35133" y="131293"/>
                          <a:pt x="32194" y="131161"/>
                          <a:pt x="29255" y="130763"/>
                        </a:cubicBezTo>
                        <a:cubicBezTo>
                          <a:pt x="26316" y="130365"/>
                          <a:pt x="23510" y="129834"/>
                          <a:pt x="20839" y="129171"/>
                        </a:cubicBezTo>
                        <a:cubicBezTo>
                          <a:pt x="18167" y="128508"/>
                          <a:pt x="15629" y="127580"/>
                          <a:pt x="13225" y="126519"/>
                        </a:cubicBezTo>
                        <a:cubicBezTo>
                          <a:pt x="10820" y="125458"/>
                          <a:pt x="8683" y="124264"/>
                          <a:pt x="6812" y="122938"/>
                        </a:cubicBezTo>
                        <a:cubicBezTo>
                          <a:pt x="5343" y="121877"/>
                          <a:pt x="4141" y="120816"/>
                          <a:pt x="3206" y="119755"/>
                        </a:cubicBezTo>
                        <a:cubicBezTo>
                          <a:pt x="2271" y="118694"/>
                          <a:pt x="1603" y="117766"/>
                          <a:pt x="1068" y="116838"/>
                        </a:cubicBezTo>
                        <a:cubicBezTo>
                          <a:pt x="534" y="115909"/>
                          <a:pt x="267" y="114981"/>
                          <a:pt x="133" y="114185"/>
                        </a:cubicBezTo>
                        <a:cubicBezTo>
                          <a:pt x="0" y="113390"/>
                          <a:pt x="0" y="112594"/>
                          <a:pt x="0" y="111798"/>
                        </a:cubicBezTo>
                        <a:cubicBezTo>
                          <a:pt x="0" y="110339"/>
                          <a:pt x="267" y="109013"/>
                          <a:pt x="534" y="107687"/>
                        </a:cubicBezTo>
                        <a:cubicBezTo>
                          <a:pt x="801" y="106361"/>
                          <a:pt x="1068" y="105167"/>
                          <a:pt x="1469" y="103974"/>
                        </a:cubicBezTo>
                        <a:cubicBezTo>
                          <a:pt x="6412" y="107952"/>
                          <a:pt x="11889" y="111135"/>
                          <a:pt x="18167" y="113522"/>
                        </a:cubicBezTo>
                        <a:cubicBezTo>
                          <a:pt x="24446" y="115909"/>
                          <a:pt x="30724" y="117103"/>
                          <a:pt x="37003" y="117103"/>
                        </a:cubicBezTo>
                        <a:cubicBezTo>
                          <a:pt x="42880" y="117103"/>
                          <a:pt x="47957" y="116440"/>
                          <a:pt x="52098" y="115246"/>
                        </a:cubicBezTo>
                        <a:cubicBezTo>
                          <a:pt x="56239" y="114053"/>
                          <a:pt x="59445" y="112461"/>
                          <a:pt x="61983" y="110472"/>
                        </a:cubicBezTo>
                        <a:cubicBezTo>
                          <a:pt x="64521" y="108483"/>
                          <a:pt x="66257" y="106361"/>
                          <a:pt x="67460" y="103974"/>
                        </a:cubicBezTo>
                        <a:cubicBezTo>
                          <a:pt x="68662" y="101586"/>
                          <a:pt x="69063" y="99067"/>
                          <a:pt x="69063" y="96680"/>
                        </a:cubicBezTo>
                        <a:cubicBezTo>
                          <a:pt x="69063" y="92966"/>
                          <a:pt x="68128" y="89651"/>
                          <a:pt x="66391" y="86733"/>
                        </a:cubicBezTo>
                        <a:cubicBezTo>
                          <a:pt x="64655" y="83816"/>
                          <a:pt x="61449" y="81296"/>
                          <a:pt x="57040" y="79306"/>
                        </a:cubicBezTo>
                        <a:cubicBezTo>
                          <a:pt x="56639" y="79306"/>
                          <a:pt x="55838" y="78909"/>
                          <a:pt x="54502" y="78246"/>
                        </a:cubicBezTo>
                        <a:cubicBezTo>
                          <a:pt x="53166" y="77582"/>
                          <a:pt x="51563" y="77052"/>
                          <a:pt x="49693" y="76389"/>
                        </a:cubicBezTo>
                        <a:cubicBezTo>
                          <a:pt x="47823" y="75726"/>
                          <a:pt x="45819" y="74930"/>
                          <a:pt x="43682" y="74002"/>
                        </a:cubicBezTo>
                        <a:cubicBezTo>
                          <a:pt x="41544" y="73073"/>
                          <a:pt x="39407" y="72278"/>
                          <a:pt x="37270" y="71482"/>
                        </a:cubicBezTo>
                        <a:cubicBezTo>
                          <a:pt x="35133" y="70686"/>
                          <a:pt x="33262" y="69890"/>
                          <a:pt x="31392" y="69227"/>
                        </a:cubicBezTo>
                        <a:cubicBezTo>
                          <a:pt x="29522" y="68564"/>
                          <a:pt x="28053" y="68034"/>
                          <a:pt x="26984" y="67636"/>
                        </a:cubicBezTo>
                        <a:cubicBezTo>
                          <a:pt x="18969" y="64586"/>
                          <a:pt x="12958" y="60342"/>
                          <a:pt x="9084" y="55170"/>
                        </a:cubicBezTo>
                        <a:cubicBezTo>
                          <a:pt x="5210" y="49997"/>
                          <a:pt x="3206" y="43499"/>
                          <a:pt x="3206" y="35675"/>
                        </a:cubicBezTo>
                        <a:cubicBezTo>
                          <a:pt x="3206" y="30237"/>
                          <a:pt x="4275" y="25330"/>
                          <a:pt x="6278" y="20954"/>
                        </a:cubicBezTo>
                        <a:cubicBezTo>
                          <a:pt x="8282" y="16577"/>
                          <a:pt x="11221" y="12864"/>
                          <a:pt x="15095" y="9681"/>
                        </a:cubicBezTo>
                        <a:cubicBezTo>
                          <a:pt x="18969" y="6498"/>
                          <a:pt x="23644" y="4244"/>
                          <a:pt x="29121" y="2520"/>
                        </a:cubicBezTo>
                        <a:cubicBezTo>
                          <a:pt x="34598" y="796"/>
                          <a:pt x="40877" y="0"/>
                          <a:pt x="47957" y="0"/>
                        </a:cubicBezTo>
                        <a:cubicBezTo>
                          <a:pt x="50361" y="0"/>
                          <a:pt x="53033" y="133"/>
                          <a:pt x="55972" y="530"/>
                        </a:cubicBezTo>
                        <a:cubicBezTo>
                          <a:pt x="58911" y="928"/>
                          <a:pt x="61582" y="1459"/>
                          <a:pt x="64388" y="1989"/>
                        </a:cubicBezTo>
                        <a:cubicBezTo>
                          <a:pt x="67193" y="2520"/>
                          <a:pt x="69864" y="3315"/>
                          <a:pt x="72402" y="3979"/>
                        </a:cubicBezTo>
                        <a:cubicBezTo>
                          <a:pt x="74940" y="4642"/>
                          <a:pt x="77211" y="5437"/>
                          <a:pt x="79349" y="6100"/>
                        </a:cubicBezTo>
                        <a:lnTo>
                          <a:pt x="75341" y="20689"/>
                        </a:lnTo>
                        <a:cubicBezTo>
                          <a:pt x="70799" y="18434"/>
                          <a:pt x="66124" y="16843"/>
                          <a:pt x="61181" y="15649"/>
                        </a:cubicBezTo>
                        <a:cubicBezTo>
                          <a:pt x="56239" y="14455"/>
                          <a:pt x="51296" y="13925"/>
                          <a:pt x="46354" y="13925"/>
                        </a:cubicBezTo>
                        <a:cubicBezTo>
                          <a:pt x="42346" y="13925"/>
                          <a:pt x="38873" y="14323"/>
                          <a:pt x="35667" y="15251"/>
                        </a:cubicBezTo>
                        <a:cubicBezTo>
                          <a:pt x="32461" y="16180"/>
                          <a:pt x="29789" y="17373"/>
                          <a:pt x="27518" y="18965"/>
                        </a:cubicBezTo>
                        <a:cubicBezTo>
                          <a:pt x="25247" y="20556"/>
                          <a:pt x="23644" y="22545"/>
                          <a:pt x="22442" y="24800"/>
                        </a:cubicBezTo>
                        <a:cubicBezTo>
                          <a:pt x="21240" y="27054"/>
                          <a:pt x="20572" y="29574"/>
                          <a:pt x="20572" y="32359"/>
                        </a:cubicBezTo>
                        <a:cubicBezTo>
                          <a:pt x="20572" y="34746"/>
                          <a:pt x="20839" y="36868"/>
                          <a:pt x="21240" y="38725"/>
                        </a:cubicBezTo>
                        <a:cubicBezTo>
                          <a:pt x="21641" y="40582"/>
                          <a:pt x="22442" y="42306"/>
                          <a:pt x="23377" y="43764"/>
                        </a:cubicBezTo>
                        <a:cubicBezTo>
                          <a:pt x="24312" y="45223"/>
                          <a:pt x="25648" y="46682"/>
                          <a:pt x="27385" y="47876"/>
                        </a:cubicBezTo>
                        <a:cubicBezTo>
                          <a:pt x="29121" y="49069"/>
                          <a:pt x="30992" y="50263"/>
                          <a:pt x="33396" y="51324"/>
                        </a:cubicBezTo>
                        <a:cubicBezTo>
                          <a:pt x="34331" y="51722"/>
                          <a:pt x="35800" y="52252"/>
                          <a:pt x="37671" y="53048"/>
                        </a:cubicBezTo>
                        <a:cubicBezTo>
                          <a:pt x="39541" y="53843"/>
                          <a:pt x="41678" y="54639"/>
                          <a:pt x="43949" y="55567"/>
                        </a:cubicBezTo>
                        <a:cubicBezTo>
                          <a:pt x="46220" y="56496"/>
                          <a:pt x="48624" y="57292"/>
                          <a:pt x="51029" y="58220"/>
                        </a:cubicBezTo>
                        <a:cubicBezTo>
                          <a:pt x="53434" y="59148"/>
                          <a:pt x="55704" y="59944"/>
                          <a:pt x="57842" y="60607"/>
                        </a:cubicBezTo>
                        <a:cubicBezTo>
                          <a:pt x="63052" y="62331"/>
                          <a:pt x="67326" y="64188"/>
                          <a:pt x="70933" y="66310"/>
                        </a:cubicBezTo>
                        <a:cubicBezTo>
                          <a:pt x="74540" y="68432"/>
                          <a:pt x="77345" y="70554"/>
                          <a:pt x="79616" y="72941"/>
                        </a:cubicBezTo>
                        <a:cubicBezTo>
                          <a:pt x="81887" y="75328"/>
                          <a:pt x="83490" y="78113"/>
                          <a:pt x="84425" y="81031"/>
                        </a:cubicBezTo>
                        <a:cubicBezTo>
                          <a:pt x="85360" y="83948"/>
                          <a:pt x="85894" y="87264"/>
                          <a:pt x="85894" y="90844"/>
                        </a:cubicBezTo>
                        <a:cubicBezTo>
                          <a:pt x="85894" y="97210"/>
                          <a:pt x="84692" y="102780"/>
                          <a:pt x="82288" y="107820"/>
                        </a:cubicBezTo>
                        <a:cubicBezTo>
                          <a:pt x="79883" y="112859"/>
                          <a:pt x="76543" y="116970"/>
                          <a:pt x="72269" y="120419"/>
                        </a:cubicBezTo>
                        <a:cubicBezTo>
                          <a:pt x="67994" y="123867"/>
                          <a:pt x="63052" y="126519"/>
                          <a:pt x="57174" y="128376"/>
                        </a:cubicBezTo>
                        <a:cubicBezTo>
                          <a:pt x="51296" y="130232"/>
                          <a:pt x="44884" y="131161"/>
                          <a:pt x="38071" y="131161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89" name="Forme libre 88">
                    <a:extLst>
                      <a:ext uri="{FF2B5EF4-FFF2-40B4-BE49-F238E27FC236}">
                        <a16:creationId xmlns:a16="http://schemas.microsoft.com/office/drawing/2014/main" id="{3AC064B3-6314-A018-5064-0E7BDCC905E0}"/>
                      </a:ext>
                    </a:extLst>
                  </p:cNvPr>
                  <p:cNvSpPr/>
                  <p:nvPr/>
                </p:nvSpPr>
                <p:spPr>
                  <a:xfrm>
                    <a:off x="7270736" y="1478377"/>
                    <a:ext cx="82554" cy="98271"/>
                  </a:xfrm>
                  <a:custGeom>
                    <a:avLst/>
                    <a:gdLst>
                      <a:gd name="connsiteX0" fmla="*/ 35133 w 82554"/>
                      <a:gd name="connsiteY0" fmla="*/ 98271 h 98271"/>
                      <a:gd name="connsiteX1" fmla="*/ 17499 w 82554"/>
                      <a:gd name="connsiteY1" fmla="*/ 95751 h 98271"/>
                      <a:gd name="connsiteX2" fmla="*/ 6813 w 82554"/>
                      <a:gd name="connsiteY2" fmla="*/ 88325 h 98271"/>
                      <a:gd name="connsiteX3" fmla="*/ 1469 w 82554"/>
                      <a:gd name="connsiteY3" fmla="*/ 76256 h 98271"/>
                      <a:gd name="connsiteX4" fmla="*/ 0 w 82554"/>
                      <a:gd name="connsiteY4" fmla="*/ 59546 h 98271"/>
                      <a:gd name="connsiteX5" fmla="*/ 0 w 82554"/>
                      <a:gd name="connsiteY5" fmla="*/ 0 h 98271"/>
                      <a:gd name="connsiteX6" fmla="*/ 15228 w 82554"/>
                      <a:gd name="connsiteY6" fmla="*/ 0 h 98271"/>
                      <a:gd name="connsiteX7" fmla="*/ 15228 w 82554"/>
                      <a:gd name="connsiteY7" fmla="*/ 60342 h 98271"/>
                      <a:gd name="connsiteX8" fmla="*/ 16431 w 82554"/>
                      <a:gd name="connsiteY8" fmla="*/ 72410 h 98271"/>
                      <a:gd name="connsiteX9" fmla="*/ 20572 w 82554"/>
                      <a:gd name="connsiteY9" fmla="*/ 80500 h 98271"/>
                      <a:gd name="connsiteX10" fmla="*/ 28320 w 82554"/>
                      <a:gd name="connsiteY10" fmla="*/ 85142 h 98271"/>
                      <a:gd name="connsiteX11" fmla="*/ 40476 w 82554"/>
                      <a:gd name="connsiteY11" fmla="*/ 86601 h 98271"/>
                      <a:gd name="connsiteX12" fmla="*/ 47690 w 82554"/>
                      <a:gd name="connsiteY12" fmla="*/ 86070 h 98271"/>
                      <a:gd name="connsiteX13" fmla="*/ 54903 w 82554"/>
                      <a:gd name="connsiteY13" fmla="*/ 84479 h 98271"/>
                      <a:gd name="connsiteX14" fmla="*/ 61582 w 82554"/>
                      <a:gd name="connsiteY14" fmla="*/ 81826 h 98271"/>
                      <a:gd name="connsiteX15" fmla="*/ 67326 w 82554"/>
                      <a:gd name="connsiteY15" fmla="*/ 78113 h 98271"/>
                      <a:gd name="connsiteX16" fmla="*/ 67326 w 82554"/>
                      <a:gd name="connsiteY16" fmla="*/ 133 h 98271"/>
                      <a:gd name="connsiteX17" fmla="*/ 82555 w 82554"/>
                      <a:gd name="connsiteY17" fmla="*/ 133 h 98271"/>
                      <a:gd name="connsiteX18" fmla="*/ 82555 w 82554"/>
                      <a:gd name="connsiteY18" fmla="*/ 96414 h 98271"/>
                      <a:gd name="connsiteX19" fmla="*/ 75609 w 82554"/>
                      <a:gd name="connsiteY19" fmla="*/ 96414 h 98271"/>
                      <a:gd name="connsiteX20" fmla="*/ 71200 w 82554"/>
                      <a:gd name="connsiteY20" fmla="*/ 94160 h 98271"/>
                      <a:gd name="connsiteX21" fmla="*/ 68796 w 82554"/>
                      <a:gd name="connsiteY21" fmla="*/ 89916 h 98271"/>
                      <a:gd name="connsiteX22" fmla="*/ 68128 w 82554"/>
                      <a:gd name="connsiteY22" fmla="*/ 83948 h 98271"/>
                      <a:gd name="connsiteX23" fmla="*/ 68128 w 82554"/>
                      <a:gd name="connsiteY23" fmla="*/ 81959 h 98271"/>
                      <a:gd name="connsiteX24" fmla="*/ 67593 w 82554"/>
                      <a:gd name="connsiteY24" fmla="*/ 81959 h 98271"/>
                      <a:gd name="connsiteX25" fmla="*/ 66525 w 82554"/>
                      <a:gd name="connsiteY25" fmla="*/ 85540 h 98271"/>
                      <a:gd name="connsiteX26" fmla="*/ 64655 w 82554"/>
                      <a:gd name="connsiteY26" fmla="*/ 88590 h 98271"/>
                      <a:gd name="connsiteX27" fmla="*/ 59578 w 82554"/>
                      <a:gd name="connsiteY27" fmla="*/ 92834 h 98271"/>
                      <a:gd name="connsiteX28" fmla="*/ 52498 w 82554"/>
                      <a:gd name="connsiteY28" fmla="*/ 95751 h 98271"/>
                      <a:gd name="connsiteX29" fmla="*/ 44216 w 82554"/>
                      <a:gd name="connsiteY29" fmla="*/ 97475 h 98271"/>
                      <a:gd name="connsiteX30" fmla="*/ 35533 w 82554"/>
                      <a:gd name="connsiteY30" fmla="*/ 98006 h 982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82554" h="98271">
                        <a:moveTo>
                          <a:pt x="35133" y="98271"/>
                        </a:moveTo>
                        <a:cubicBezTo>
                          <a:pt x="27919" y="98271"/>
                          <a:pt x="22041" y="97475"/>
                          <a:pt x="17499" y="95751"/>
                        </a:cubicBezTo>
                        <a:cubicBezTo>
                          <a:pt x="12958" y="94027"/>
                          <a:pt x="9351" y="91640"/>
                          <a:pt x="6813" y="88325"/>
                        </a:cubicBezTo>
                        <a:cubicBezTo>
                          <a:pt x="4275" y="85009"/>
                          <a:pt x="2404" y="81031"/>
                          <a:pt x="1469" y="76256"/>
                        </a:cubicBezTo>
                        <a:cubicBezTo>
                          <a:pt x="534" y="71482"/>
                          <a:pt x="0" y="65912"/>
                          <a:pt x="0" y="59546"/>
                        </a:cubicBezTo>
                        <a:lnTo>
                          <a:pt x="0" y="0"/>
                        </a:lnTo>
                        <a:lnTo>
                          <a:pt x="15228" y="0"/>
                        </a:lnTo>
                        <a:lnTo>
                          <a:pt x="15228" y="60342"/>
                        </a:lnTo>
                        <a:cubicBezTo>
                          <a:pt x="15228" y="65116"/>
                          <a:pt x="15629" y="69095"/>
                          <a:pt x="16431" y="72410"/>
                        </a:cubicBezTo>
                        <a:cubicBezTo>
                          <a:pt x="17232" y="75726"/>
                          <a:pt x="18568" y="78511"/>
                          <a:pt x="20572" y="80500"/>
                        </a:cubicBezTo>
                        <a:cubicBezTo>
                          <a:pt x="22576" y="82489"/>
                          <a:pt x="25114" y="84081"/>
                          <a:pt x="28320" y="85142"/>
                        </a:cubicBezTo>
                        <a:cubicBezTo>
                          <a:pt x="31526" y="86203"/>
                          <a:pt x="35533" y="86601"/>
                          <a:pt x="40476" y="86601"/>
                        </a:cubicBezTo>
                        <a:cubicBezTo>
                          <a:pt x="42880" y="86601"/>
                          <a:pt x="45151" y="86468"/>
                          <a:pt x="47690" y="86070"/>
                        </a:cubicBezTo>
                        <a:cubicBezTo>
                          <a:pt x="50228" y="85672"/>
                          <a:pt x="52498" y="85142"/>
                          <a:pt x="54903" y="84479"/>
                        </a:cubicBezTo>
                        <a:cubicBezTo>
                          <a:pt x="57308" y="83816"/>
                          <a:pt x="59445" y="82887"/>
                          <a:pt x="61582" y="81826"/>
                        </a:cubicBezTo>
                        <a:cubicBezTo>
                          <a:pt x="63719" y="80765"/>
                          <a:pt x="65590" y="79572"/>
                          <a:pt x="67326" y="78113"/>
                        </a:cubicBezTo>
                        <a:lnTo>
                          <a:pt x="67326" y="133"/>
                        </a:lnTo>
                        <a:lnTo>
                          <a:pt x="82555" y="133"/>
                        </a:lnTo>
                        <a:lnTo>
                          <a:pt x="82555" y="96414"/>
                        </a:lnTo>
                        <a:cubicBezTo>
                          <a:pt x="79750" y="96812"/>
                          <a:pt x="77478" y="96945"/>
                          <a:pt x="75609" y="96414"/>
                        </a:cubicBezTo>
                        <a:cubicBezTo>
                          <a:pt x="73738" y="95884"/>
                          <a:pt x="72269" y="95221"/>
                          <a:pt x="71200" y="94160"/>
                        </a:cubicBezTo>
                        <a:cubicBezTo>
                          <a:pt x="70132" y="93099"/>
                          <a:pt x="69330" y="91640"/>
                          <a:pt x="68796" y="89916"/>
                        </a:cubicBezTo>
                        <a:cubicBezTo>
                          <a:pt x="68261" y="88192"/>
                          <a:pt x="68128" y="86203"/>
                          <a:pt x="68128" y="83948"/>
                        </a:cubicBezTo>
                        <a:lnTo>
                          <a:pt x="68128" y="81959"/>
                        </a:lnTo>
                        <a:lnTo>
                          <a:pt x="67593" y="81959"/>
                        </a:lnTo>
                        <a:cubicBezTo>
                          <a:pt x="67460" y="83285"/>
                          <a:pt x="67059" y="84479"/>
                          <a:pt x="66525" y="85540"/>
                        </a:cubicBezTo>
                        <a:cubicBezTo>
                          <a:pt x="65990" y="86601"/>
                          <a:pt x="65322" y="87661"/>
                          <a:pt x="64655" y="88590"/>
                        </a:cubicBezTo>
                        <a:cubicBezTo>
                          <a:pt x="63319" y="90181"/>
                          <a:pt x="61716" y="91640"/>
                          <a:pt x="59578" y="92834"/>
                        </a:cubicBezTo>
                        <a:cubicBezTo>
                          <a:pt x="57441" y="94027"/>
                          <a:pt x="55170" y="94956"/>
                          <a:pt x="52498" y="95751"/>
                        </a:cubicBezTo>
                        <a:cubicBezTo>
                          <a:pt x="49827" y="96547"/>
                          <a:pt x="47155" y="97077"/>
                          <a:pt x="44216" y="97475"/>
                        </a:cubicBezTo>
                        <a:cubicBezTo>
                          <a:pt x="41277" y="97873"/>
                          <a:pt x="38472" y="98006"/>
                          <a:pt x="35533" y="98006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0" name="Forme libre 89">
                    <a:extLst>
                      <a:ext uri="{FF2B5EF4-FFF2-40B4-BE49-F238E27FC236}">
                        <a16:creationId xmlns:a16="http://schemas.microsoft.com/office/drawing/2014/main" id="{3F57F631-C03E-4A92-84D7-A8ED51022A88}"/>
                      </a:ext>
                    </a:extLst>
                  </p:cNvPr>
                  <p:cNvSpPr/>
                  <p:nvPr/>
                </p:nvSpPr>
                <p:spPr>
                  <a:xfrm>
                    <a:off x="7378939" y="1447742"/>
                    <a:ext cx="15228" cy="126916"/>
                  </a:xfrm>
                  <a:custGeom>
                    <a:avLst/>
                    <a:gdLst>
                      <a:gd name="connsiteX0" fmla="*/ 4408 w 15228"/>
                      <a:gd name="connsiteY0" fmla="*/ 15251 h 126916"/>
                      <a:gd name="connsiteX1" fmla="*/ 1068 w 15228"/>
                      <a:gd name="connsiteY1" fmla="*/ 14190 h 126916"/>
                      <a:gd name="connsiteX2" fmla="*/ 0 w 15228"/>
                      <a:gd name="connsiteY2" fmla="*/ 10344 h 126916"/>
                      <a:gd name="connsiteX3" fmla="*/ 0 w 15228"/>
                      <a:gd name="connsiteY3" fmla="*/ 0 h 126916"/>
                      <a:gd name="connsiteX4" fmla="*/ 10820 w 15228"/>
                      <a:gd name="connsiteY4" fmla="*/ 0 h 126916"/>
                      <a:gd name="connsiteX5" fmla="*/ 14160 w 15228"/>
                      <a:gd name="connsiteY5" fmla="*/ 1194 h 126916"/>
                      <a:gd name="connsiteX6" fmla="*/ 15228 w 15228"/>
                      <a:gd name="connsiteY6" fmla="*/ 5040 h 126916"/>
                      <a:gd name="connsiteX7" fmla="*/ 15228 w 15228"/>
                      <a:gd name="connsiteY7" fmla="*/ 15384 h 126916"/>
                      <a:gd name="connsiteX8" fmla="*/ 4408 w 15228"/>
                      <a:gd name="connsiteY8" fmla="*/ 15384 h 126916"/>
                      <a:gd name="connsiteX9" fmla="*/ 0 w 15228"/>
                      <a:gd name="connsiteY9" fmla="*/ 30768 h 126916"/>
                      <a:gd name="connsiteX10" fmla="*/ 7614 w 15228"/>
                      <a:gd name="connsiteY10" fmla="*/ 30768 h 126916"/>
                      <a:gd name="connsiteX11" fmla="*/ 13492 w 15228"/>
                      <a:gd name="connsiteY11" fmla="*/ 32359 h 126916"/>
                      <a:gd name="connsiteX12" fmla="*/ 15228 w 15228"/>
                      <a:gd name="connsiteY12" fmla="*/ 39255 h 126916"/>
                      <a:gd name="connsiteX13" fmla="*/ 15228 w 15228"/>
                      <a:gd name="connsiteY13" fmla="*/ 126917 h 126916"/>
                      <a:gd name="connsiteX14" fmla="*/ 0 w 15228"/>
                      <a:gd name="connsiteY14" fmla="*/ 126917 h 126916"/>
                      <a:gd name="connsiteX15" fmla="*/ 0 w 15228"/>
                      <a:gd name="connsiteY15" fmla="*/ 30635 h 1269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15228" h="126916">
                        <a:moveTo>
                          <a:pt x="4408" y="15251"/>
                        </a:moveTo>
                        <a:cubicBezTo>
                          <a:pt x="2939" y="15251"/>
                          <a:pt x="1737" y="14853"/>
                          <a:pt x="1068" y="14190"/>
                        </a:cubicBezTo>
                        <a:cubicBezTo>
                          <a:pt x="401" y="13527"/>
                          <a:pt x="0" y="12201"/>
                          <a:pt x="0" y="10344"/>
                        </a:cubicBezTo>
                        <a:lnTo>
                          <a:pt x="0" y="0"/>
                        </a:lnTo>
                        <a:lnTo>
                          <a:pt x="10820" y="0"/>
                        </a:lnTo>
                        <a:cubicBezTo>
                          <a:pt x="12289" y="0"/>
                          <a:pt x="13492" y="398"/>
                          <a:pt x="14160" y="1194"/>
                        </a:cubicBezTo>
                        <a:cubicBezTo>
                          <a:pt x="14828" y="1989"/>
                          <a:pt x="15228" y="3183"/>
                          <a:pt x="15228" y="5040"/>
                        </a:cubicBezTo>
                        <a:lnTo>
                          <a:pt x="15228" y="15384"/>
                        </a:lnTo>
                        <a:lnTo>
                          <a:pt x="4408" y="15384"/>
                        </a:lnTo>
                        <a:close/>
                        <a:moveTo>
                          <a:pt x="0" y="30768"/>
                        </a:moveTo>
                        <a:lnTo>
                          <a:pt x="7614" y="30768"/>
                        </a:lnTo>
                        <a:cubicBezTo>
                          <a:pt x="10420" y="30768"/>
                          <a:pt x="12423" y="31298"/>
                          <a:pt x="13492" y="32359"/>
                        </a:cubicBezTo>
                        <a:cubicBezTo>
                          <a:pt x="14561" y="33420"/>
                          <a:pt x="15228" y="35807"/>
                          <a:pt x="15228" y="39255"/>
                        </a:cubicBezTo>
                        <a:lnTo>
                          <a:pt x="15228" y="126917"/>
                        </a:lnTo>
                        <a:lnTo>
                          <a:pt x="0" y="126917"/>
                        </a:lnTo>
                        <a:lnTo>
                          <a:pt x="0" y="30635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1" name="Forme libre 90">
                    <a:extLst>
                      <a:ext uri="{FF2B5EF4-FFF2-40B4-BE49-F238E27FC236}">
                        <a16:creationId xmlns:a16="http://schemas.microsoft.com/office/drawing/2014/main" id="{C1841837-DA0B-5605-59DE-DE713FBA37BF}"/>
                      </a:ext>
                    </a:extLst>
                  </p:cNvPr>
                  <p:cNvSpPr/>
                  <p:nvPr/>
                </p:nvSpPr>
                <p:spPr>
                  <a:xfrm>
                    <a:off x="7406858" y="1478510"/>
                    <a:ext cx="90836" cy="96281"/>
                  </a:xfrm>
                  <a:custGeom>
                    <a:avLst/>
                    <a:gdLst>
                      <a:gd name="connsiteX0" fmla="*/ 0 w 90836"/>
                      <a:gd name="connsiteY0" fmla="*/ 133 h 96281"/>
                      <a:gd name="connsiteX1" fmla="*/ 8817 w 90836"/>
                      <a:gd name="connsiteY1" fmla="*/ 133 h 96281"/>
                      <a:gd name="connsiteX2" fmla="*/ 14828 w 90836"/>
                      <a:gd name="connsiteY2" fmla="*/ 1326 h 96281"/>
                      <a:gd name="connsiteX3" fmla="*/ 18835 w 90836"/>
                      <a:gd name="connsiteY3" fmla="*/ 6631 h 96281"/>
                      <a:gd name="connsiteX4" fmla="*/ 45685 w 90836"/>
                      <a:gd name="connsiteY4" fmla="*/ 78776 h 96281"/>
                      <a:gd name="connsiteX5" fmla="*/ 46086 w 90836"/>
                      <a:gd name="connsiteY5" fmla="*/ 78776 h 96281"/>
                      <a:gd name="connsiteX6" fmla="*/ 75475 w 90836"/>
                      <a:gd name="connsiteY6" fmla="*/ 0 h 96281"/>
                      <a:gd name="connsiteX7" fmla="*/ 90837 w 90836"/>
                      <a:gd name="connsiteY7" fmla="*/ 0 h 96281"/>
                      <a:gd name="connsiteX8" fmla="*/ 54235 w 90836"/>
                      <a:gd name="connsiteY8" fmla="*/ 96282 h 96281"/>
                      <a:gd name="connsiteX9" fmla="*/ 36602 w 90836"/>
                      <a:gd name="connsiteY9" fmla="*/ 96282 h 96281"/>
                      <a:gd name="connsiteX10" fmla="*/ 0 w 90836"/>
                      <a:gd name="connsiteY10" fmla="*/ 265 h 962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90836" h="96281">
                        <a:moveTo>
                          <a:pt x="0" y="133"/>
                        </a:moveTo>
                        <a:lnTo>
                          <a:pt x="8817" y="133"/>
                        </a:lnTo>
                        <a:cubicBezTo>
                          <a:pt x="11221" y="0"/>
                          <a:pt x="13225" y="398"/>
                          <a:pt x="14828" y="1326"/>
                        </a:cubicBezTo>
                        <a:cubicBezTo>
                          <a:pt x="16431" y="2255"/>
                          <a:pt x="17766" y="3979"/>
                          <a:pt x="18835" y="6631"/>
                        </a:cubicBezTo>
                        <a:lnTo>
                          <a:pt x="45685" y="78776"/>
                        </a:lnTo>
                        <a:lnTo>
                          <a:pt x="46086" y="78776"/>
                        </a:lnTo>
                        <a:lnTo>
                          <a:pt x="75475" y="0"/>
                        </a:lnTo>
                        <a:lnTo>
                          <a:pt x="90837" y="0"/>
                        </a:lnTo>
                        <a:lnTo>
                          <a:pt x="54235" y="96282"/>
                        </a:lnTo>
                        <a:lnTo>
                          <a:pt x="36602" y="96282"/>
                        </a:lnTo>
                        <a:lnTo>
                          <a:pt x="0" y="265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2" name="Forme libre 91">
                    <a:extLst>
                      <a:ext uri="{FF2B5EF4-FFF2-40B4-BE49-F238E27FC236}">
                        <a16:creationId xmlns:a16="http://schemas.microsoft.com/office/drawing/2014/main" id="{3EB5CEE7-894B-D740-F60F-F154B18C63D7}"/>
                      </a:ext>
                    </a:extLst>
                  </p:cNvPr>
                  <p:cNvSpPr/>
                  <p:nvPr/>
                </p:nvSpPr>
                <p:spPr>
                  <a:xfrm>
                    <a:off x="7504508" y="1476520"/>
                    <a:ext cx="84291" cy="100127"/>
                  </a:xfrm>
                  <a:custGeom>
                    <a:avLst/>
                    <a:gdLst>
                      <a:gd name="connsiteX0" fmla="*/ 45953 w 84291"/>
                      <a:gd name="connsiteY0" fmla="*/ 100128 h 100127"/>
                      <a:gd name="connsiteX1" fmla="*/ 25247 w 84291"/>
                      <a:gd name="connsiteY1" fmla="*/ 96282 h 100127"/>
                      <a:gd name="connsiteX2" fmla="*/ 10954 w 84291"/>
                      <a:gd name="connsiteY2" fmla="*/ 85540 h 100127"/>
                      <a:gd name="connsiteX3" fmla="*/ 2672 w 84291"/>
                      <a:gd name="connsiteY3" fmla="*/ 69360 h 100127"/>
                      <a:gd name="connsiteX4" fmla="*/ 0 w 84291"/>
                      <a:gd name="connsiteY4" fmla="*/ 48937 h 100127"/>
                      <a:gd name="connsiteX5" fmla="*/ 2805 w 84291"/>
                      <a:gd name="connsiteY5" fmla="*/ 30370 h 100127"/>
                      <a:gd name="connsiteX6" fmla="*/ 11087 w 84291"/>
                      <a:gd name="connsiteY6" fmla="*/ 14721 h 100127"/>
                      <a:gd name="connsiteX7" fmla="*/ 24713 w 84291"/>
                      <a:gd name="connsiteY7" fmla="*/ 3979 h 100127"/>
                      <a:gd name="connsiteX8" fmla="*/ 43415 w 84291"/>
                      <a:gd name="connsiteY8" fmla="*/ 0 h 100127"/>
                      <a:gd name="connsiteX9" fmla="*/ 61849 w 84291"/>
                      <a:gd name="connsiteY9" fmla="*/ 3050 h 100127"/>
                      <a:gd name="connsiteX10" fmla="*/ 74540 w 84291"/>
                      <a:gd name="connsiteY10" fmla="*/ 12201 h 100127"/>
                      <a:gd name="connsiteX11" fmla="*/ 81887 w 84291"/>
                      <a:gd name="connsiteY11" fmla="*/ 27320 h 100127"/>
                      <a:gd name="connsiteX12" fmla="*/ 84291 w 84291"/>
                      <a:gd name="connsiteY12" fmla="*/ 48141 h 100127"/>
                      <a:gd name="connsiteX13" fmla="*/ 84291 w 84291"/>
                      <a:gd name="connsiteY13" fmla="*/ 52252 h 100127"/>
                      <a:gd name="connsiteX14" fmla="*/ 15897 w 84291"/>
                      <a:gd name="connsiteY14" fmla="*/ 52252 h 100127"/>
                      <a:gd name="connsiteX15" fmla="*/ 18167 w 84291"/>
                      <a:gd name="connsiteY15" fmla="*/ 66045 h 100127"/>
                      <a:gd name="connsiteX16" fmla="*/ 24179 w 84291"/>
                      <a:gd name="connsiteY16" fmla="*/ 77052 h 100127"/>
                      <a:gd name="connsiteX17" fmla="*/ 34464 w 84291"/>
                      <a:gd name="connsiteY17" fmla="*/ 84346 h 100127"/>
                      <a:gd name="connsiteX18" fmla="*/ 49559 w 84291"/>
                      <a:gd name="connsiteY18" fmla="*/ 86998 h 100127"/>
                      <a:gd name="connsiteX19" fmla="*/ 65189 w 84291"/>
                      <a:gd name="connsiteY19" fmla="*/ 84611 h 100127"/>
                      <a:gd name="connsiteX20" fmla="*/ 76944 w 84291"/>
                      <a:gd name="connsiteY20" fmla="*/ 78113 h 100127"/>
                      <a:gd name="connsiteX21" fmla="*/ 80551 w 84291"/>
                      <a:gd name="connsiteY21" fmla="*/ 89783 h 100127"/>
                      <a:gd name="connsiteX22" fmla="*/ 72937 w 84291"/>
                      <a:gd name="connsiteY22" fmla="*/ 94425 h 100127"/>
                      <a:gd name="connsiteX23" fmla="*/ 64922 w 84291"/>
                      <a:gd name="connsiteY23" fmla="*/ 97608 h 100127"/>
                      <a:gd name="connsiteX24" fmla="*/ 56105 w 84291"/>
                      <a:gd name="connsiteY24" fmla="*/ 99465 h 100127"/>
                      <a:gd name="connsiteX25" fmla="*/ 46220 w 84291"/>
                      <a:gd name="connsiteY25" fmla="*/ 99995 h 100127"/>
                      <a:gd name="connsiteX26" fmla="*/ 15496 w 84291"/>
                      <a:gd name="connsiteY26" fmla="*/ 48141 h 100127"/>
                      <a:gd name="connsiteX27" fmla="*/ 18702 w 84291"/>
                      <a:gd name="connsiteY27" fmla="*/ 44560 h 100127"/>
                      <a:gd name="connsiteX28" fmla="*/ 22843 w 84291"/>
                      <a:gd name="connsiteY28" fmla="*/ 42173 h 100127"/>
                      <a:gd name="connsiteX29" fmla="*/ 28320 w 84291"/>
                      <a:gd name="connsiteY29" fmla="*/ 40847 h 100127"/>
                      <a:gd name="connsiteX30" fmla="*/ 35400 w 84291"/>
                      <a:gd name="connsiteY30" fmla="*/ 40449 h 100127"/>
                      <a:gd name="connsiteX31" fmla="*/ 68395 w 84291"/>
                      <a:gd name="connsiteY31" fmla="*/ 40449 h 100127"/>
                      <a:gd name="connsiteX32" fmla="*/ 66658 w 84291"/>
                      <a:gd name="connsiteY32" fmla="*/ 28115 h 100127"/>
                      <a:gd name="connsiteX33" fmla="*/ 62250 w 84291"/>
                      <a:gd name="connsiteY33" fmla="*/ 19097 h 100127"/>
                      <a:gd name="connsiteX34" fmla="*/ 54769 w 84291"/>
                      <a:gd name="connsiteY34" fmla="*/ 13660 h 100127"/>
                      <a:gd name="connsiteX35" fmla="*/ 43815 w 84291"/>
                      <a:gd name="connsiteY35" fmla="*/ 11803 h 100127"/>
                      <a:gd name="connsiteX36" fmla="*/ 32594 w 84291"/>
                      <a:gd name="connsiteY36" fmla="*/ 14058 h 100127"/>
                      <a:gd name="connsiteX37" fmla="*/ 24179 w 84291"/>
                      <a:gd name="connsiteY37" fmla="*/ 20026 h 100127"/>
                      <a:gd name="connsiteX38" fmla="*/ 18568 w 84291"/>
                      <a:gd name="connsiteY38" fmla="*/ 28646 h 100127"/>
                      <a:gd name="connsiteX39" fmla="*/ 16030 w 84291"/>
                      <a:gd name="connsiteY39" fmla="*/ 38858 h 100127"/>
                      <a:gd name="connsiteX40" fmla="*/ 15629 w 84291"/>
                      <a:gd name="connsiteY40" fmla="*/ 43499 h 100127"/>
                      <a:gd name="connsiteX41" fmla="*/ 15496 w 84291"/>
                      <a:gd name="connsiteY41" fmla="*/ 48141 h 1001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</a:cxnLst>
                    <a:rect l="l" t="t" r="r" b="b"/>
                    <a:pathLst>
                      <a:path w="84291" h="100127">
                        <a:moveTo>
                          <a:pt x="45953" y="100128"/>
                        </a:moveTo>
                        <a:cubicBezTo>
                          <a:pt x="37938" y="100128"/>
                          <a:pt x="30992" y="98801"/>
                          <a:pt x="25247" y="96282"/>
                        </a:cubicBezTo>
                        <a:cubicBezTo>
                          <a:pt x="19503" y="93762"/>
                          <a:pt x="14694" y="90181"/>
                          <a:pt x="10954" y="85540"/>
                        </a:cubicBezTo>
                        <a:cubicBezTo>
                          <a:pt x="7214" y="80898"/>
                          <a:pt x="4408" y="75593"/>
                          <a:pt x="2672" y="69360"/>
                        </a:cubicBezTo>
                        <a:cubicBezTo>
                          <a:pt x="935" y="63127"/>
                          <a:pt x="0" y="56363"/>
                          <a:pt x="0" y="48937"/>
                        </a:cubicBezTo>
                        <a:cubicBezTo>
                          <a:pt x="0" y="42438"/>
                          <a:pt x="935" y="36338"/>
                          <a:pt x="2805" y="30370"/>
                        </a:cubicBezTo>
                        <a:cubicBezTo>
                          <a:pt x="4676" y="24402"/>
                          <a:pt x="7481" y="19230"/>
                          <a:pt x="11087" y="14721"/>
                        </a:cubicBezTo>
                        <a:cubicBezTo>
                          <a:pt x="14694" y="10212"/>
                          <a:pt x="19370" y="6631"/>
                          <a:pt x="24713" y="3979"/>
                        </a:cubicBezTo>
                        <a:cubicBezTo>
                          <a:pt x="30056" y="1326"/>
                          <a:pt x="36335" y="0"/>
                          <a:pt x="43415" y="0"/>
                        </a:cubicBezTo>
                        <a:cubicBezTo>
                          <a:pt x="50495" y="0"/>
                          <a:pt x="56773" y="1061"/>
                          <a:pt x="61849" y="3050"/>
                        </a:cubicBezTo>
                        <a:cubicBezTo>
                          <a:pt x="66926" y="5040"/>
                          <a:pt x="71200" y="8222"/>
                          <a:pt x="74540" y="12201"/>
                        </a:cubicBezTo>
                        <a:cubicBezTo>
                          <a:pt x="77879" y="16180"/>
                          <a:pt x="80284" y="21352"/>
                          <a:pt x="81887" y="27320"/>
                        </a:cubicBezTo>
                        <a:cubicBezTo>
                          <a:pt x="83490" y="33288"/>
                          <a:pt x="84291" y="40316"/>
                          <a:pt x="84291" y="48141"/>
                        </a:cubicBezTo>
                        <a:lnTo>
                          <a:pt x="84291" y="52252"/>
                        </a:lnTo>
                        <a:lnTo>
                          <a:pt x="15897" y="52252"/>
                        </a:lnTo>
                        <a:cubicBezTo>
                          <a:pt x="16030" y="57159"/>
                          <a:pt x="16832" y="61801"/>
                          <a:pt x="18167" y="66045"/>
                        </a:cubicBezTo>
                        <a:cubicBezTo>
                          <a:pt x="19503" y="70288"/>
                          <a:pt x="21507" y="74002"/>
                          <a:pt x="24179" y="77052"/>
                        </a:cubicBezTo>
                        <a:cubicBezTo>
                          <a:pt x="26850" y="80102"/>
                          <a:pt x="30323" y="82622"/>
                          <a:pt x="34464" y="84346"/>
                        </a:cubicBezTo>
                        <a:cubicBezTo>
                          <a:pt x="38606" y="86070"/>
                          <a:pt x="43682" y="86998"/>
                          <a:pt x="49559" y="86998"/>
                        </a:cubicBezTo>
                        <a:cubicBezTo>
                          <a:pt x="55437" y="86998"/>
                          <a:pt x="60647" y="86203"/>
                          <a:pt x="65189" y="84611"/>
                        </a:cubicBezTo>
                        <a:cubicBezTo>
                          <a:pt x="69731" y="83020"/>
                          <a:pt x="73605" y="80898"/>
                          <a:pt x="76944" y="78113"/>
                        </a:cubicBezTo>
                        <a:lnTo>
                          <a:pt x="80551" y="89783"/>
                        </a:lnTo>
                        <a:cubicBezTo>
                          <a:pt x="78013" y="91640"/>
                          <a:pt x="75475" y="93099"/>
                          <a:pt x="72937" y="94425"/>
                        </a:cubicBezTo>
                        <a:cubicBezTo>
                          <a:pt x="70399" y="95751"/>
                          <a:pt x="67727" y="96812"/>
                          <a:pt x="64922" y="97608"/>
                        </a:cubicBezTo>
                        <a:cubicBezTo>
                          <a:pt x="62116" y="98404"/>
                          <a:pt x="59178" y="99067"/>
                          <a:pt x="56105" y="99465"/>
                        </a:cubicBezTo>
                        <a:cubicBezTo>
                          <a:pt x="53033" y="99862"/>
                          <a:pt x="49693" y="99995"/>
                          <a:pt x="46220" y="99995"/>
                        </a:cubicBezTo>
                        <a:close/>
                        <a:moveTo>
                          <a:pt x="15496" y="48141"/>
                        </a:moveTo>
                        <a:cubicBezTo>
                          <a:pt x="16431" y="46815"/>
                          <a:pt x="17499" y="45621"/>
                          <a:pt x="18702" y="44560"/>
                        </a:cubicBezTo>
                        <a:cubicBezTo>
                          <a:pt x="19904" y="43499"/>
                          <a:pt x="21240" y="42703"/>
                          <a:pt x="22843" y="42173"/>
                        </a:cubicBezTo>
                        <a:cubicBezTo>
                          <a:pt x="24446" y="41643"/>
                          <a:pt x="26182" y="41112"/>
                          <a:pt x="28320" y="40847"/>
                        </a:cubicBezTo>
                        <a:cubicBezTo>
                          <a:pt x="30457" y="40582"/>
                          <a:pt x="32728" y="40449"/>
                          <a:pt x="35400" y="40449"/>
                        </a:cubicBezTo>
                        <a:lnTo>
                          <a:pt x="68395" y="40449"/>
                        </a:lnTo>
                        <a:cubicBezTo>
                          <a:pt x="68395" y="35807"/>
                          <a:pt x="67727" y="31696"/>
                          <a:pt x="66658" y="28115"/>
                        </a:cubicBezTo>
                        <a:cubicBezTo>
                          <a:pt x="65590" y="24535"/>
                          <a:pt x="64120" y="21617"/>
                          <a:pt x="62250" y="19097"/>
                        </a:cubicBezTo>
                        <a:cubicBezTo>
                          <a:pt x="60380" y="16577"/>
                          <a:pt x="57842" y="14853"/>
                          <a:pt x="54769" y="13660"/>
                        </a:cubicBezTo>
                        <a:cubicBezTo>
                          <a:pt x="51697" y="12466"/>
                          <a:pt x="48090" y="11803"/>
                          <a:pt x="43815" y="11803"/>
                        </a:cubicBezTo>
                        <a:cubicBezTo>
                          <a:pt x="39541" y="11803"/>
                          <a:pt x="35934" y="12599"/>
                          <a:pt x="32594" y="14058"/>
                        </a:cubicBezTo>
                        <a:cubicBezTo>
                          <a:pt x="29255" y="15516"/>
                          <a:pt x="26450" y="17506"/>
                          <a:pt x="24179" y="20026"/>
                        </a:cubicBezTo>
                        <a:cubicBezTo>
                          <a:pt x="21908" y="22545"/>
                          <a:pt x="19904" y="25330"/>
                          <a:pt x="18568" y="28646"/>
                        </a:cubicBezTo>
                        <a:cubicBezTo>
                          <a:pt x="17232" y="31961"/>
                          <a:pt x="16297" y="35409"/>
                          <a:pt x="16030" y="38858"/>
                        </a:cubicBezTo>
                        <a:cubicBezTo>
                          <a:pt x="16030" y="40316"/>
                          <a:pt x="15763" y="41908"/>
                          <a:pt x="15629" y="43499"/>
                        </a:cubicBezTo>
                        <a:cubicBezTo>
                          <a:pt x="15496" y="45091"/>
                          <a:pt x="15496" y="46682"/>
                          <a:pt x="15496" y="48141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3" name="Forme libre 92">
                    <a:extLst>
                      <a:ext uri="{FF2B5EF4-FFF2-40B4-BE49-F238E27FC236}">
                        <a16:creationId xmlns:a16="http://schemas.microsoft.com/office/drawing/2014/main" id="{509A3FB7-5863-F690-77E0-44138BB261FB}"/>
                      </a:ext>
                    </a:extLst>
                  </p:cNvPr>
                  <p:cNvSpPr/>
                  <p:nvPr/>
                </p:nvSpPr>
                <p:spPr>
                  <a:xfrm>
                    <a:off x="7597883" y="1478510"/>
                    <a:ext cx="79482" cy="96281"/>
                  </a:xfrm>
                  <a:custGeom>
                    <a:avLst/>
                    <a:gdLst>
                      <a:gd name="connsiteX0" fmla="*/ 134 w 79482"/>
                      <a:gd name="connsiteY0" fmla="*/ 85274 h 96281"/>
                      <a:gd name="connsiteX1" fmla="*/ 58109 w 79482"/>
                      <a:gd name="connsiteY1" fmla="*/ 12864 h 96281"/>
                      <a:gd name="connsiteX2" fmla="*/ 4943 w 79482"/>
                      <a:gd name="connsiteY2" fmla="*/ 12864 h 96281"/>
                      <a:gd name="connsiteX3" fmla="*/ 4943 w 79482"/>
                      <a:gd name="connsiteY3" fmla="*/ 0 h 96281"/>
                      <a:gd name="connsiteX4" fmla="*/ 78414 w 79482"/>
                      <a:gd name="connsiteY4" fmla="*/ 0 h 96281"/>
                      <a:gd name="connsiteX5" fmla="*/ 78414 w 79482"/>
                      <a:gd name="connsiteY5" fmla="*/ 4509 h 96281"/>
                      <a:gd name="connsiteX6" fmla="*/ 77479 w 79482"/>
                      <a:gd name="connsiteY6" fmla="*/ 10477 h 96281"/>
                      <a:gd name="connsiteX7" fmla="*/ 73739 w 79482"/>
                      <a:gd name="connsiteY7" fmla="*/ 16445 h 96281"/>
                      <a:gd name="connsiteX8" fmla="*/ 20171 w 79482"/>
                      <a:gd name="connsiteY8" fmla="*/ 83550 h 96281"/>
                      <a:gd name="connsiteX9" fmla="*/ 79483 w 79482"/>
                      <a:gd name="connsiteY9" fmla="*/ 83550 h 96281"/>
                      <a:gd name="connsiteX10" fmla="*/ 76277 w 79482"/>
                      <a:gd name="connsiteY10" fmla="*/ 93231 h 96281"/>
                      <a:gd name="connsiteX11" fmla="*/ 64655 w 79482"/>
                      <a:gd name="connsiteY11" fmla="*/ 96282 h 96281"/>
                      <a:gd name="connsiteX12" fmla="*/ 0 w 79482"/>
                      <a:gd name="connsiteY12" fmla="*/ 96282 h 96281"/>
                      <a:gd name="connsiteX13" fmla="*/ 0 w 79482"/>
                      <a:gd name="connsiteY13" fmla="*/ 85274 h 962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79482" h="96281">
                        <a:moveTo>
                          <a:pt x="134" y="85274"/>
                        </a:moveTo>
                        <a:lnTo>
                          <a:pt x="58109" y="12864"/>
                        </a:lnTo>
                        <a:lnTo>
                          <a:pt x="4943" y="12864"/>
                        </a:lnTo>
                        <a:lnTo>
                          <a:pt x="4943" y="0"/>
                        </a:lnTo>
                        <a:lnTo>
                          <a:pt x="78414" y="0"/>
                        </a:lnTo>
                        <a:lnTo>
                          <a:pt x="78414" y="4509"/>
                        </a:lnTo>
                        <a:cubicBezTo>
                          <a:pt x="78414" y="6764"/>
                          <a:pt x="78147" y="8753"/>
                          <a:pt x="77479" y="10477"/>
                        </a:cubicBezTo>
                        <a:cubicBezTo>
                          <a:pt x="76811" y="12201"/>
                          <a:pt x="75609" y="14190"/>
                          <a:pt x="73739" y="16445"/>
                        </a:cubicBezTo>
                        <a:lnTo>
                          <a:pt x="20171" y="83550"/>
                        </a:lnTo>
                        <a:lnTo>
                          <a:pt x="79483" y="83550"/>
                        </a:lnTo>
                        <a:cubicBezTo>
                          <a:pt x="79483" y="87927"/>
                          <a:pt x="78414" y="91110"/>
                          <a:pt x="76277" y="93231"/>
                        </a:cubicBezTo>
                        <a:cubicBezTo>
                          <a:pt x="74139" y="95353"/>
                          <a:pt x="70265" y="96282"/>
                          <a:pt x="64655" y="96282"/>
                        </a:cubicBezTo>
                        <a:lnTo>
                          <a:pt x="0" y="96282"/>
                        </a:lnTo>
                        <a:lnTo>
                          <a:pt x="0" y="85274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4" name="Forme libre 93">
                    <a:extLst>
                      <a:ext uri="{FF2B5EF4-FFF2-40B4-BE49-F238E27FC236}">
                        <a16:creationId xmlns:a16="http://schemas.microsoft.com/office/drawing/2014/main" id="{679EAB33-F1CF-E2DC-29B6-B5B92DA0CF34}"/>
                      </a:ext>
                    </a:extLst>
                  </p:cNvPr>
                  <p:cNvSpPr/>
                  <p:nvPr/>
                </p:nvSpPr>
                <p:spPr>
                  <a:xfrm>
                    <a:off x="7742821" y="1447344"/>
                    <a:ext cx="16564" cy="127314"/>
                  </a:xfrm>
                  <a:custGeom>
                    <a:avLst/>
                    <a:gdLst>
                      <a:gd name="connsiteX0" fmla="*/ 0 w 16564"/>
                      <a:gd name="connsiteY0" fmla="*/ 133 h 127314"/>
                      <a:gd name="connsiteX1" fmla="*/ 8015 w 16564"/>
                      <a:gd name="connsiteY1" fmla="*/ 133 h 127314"/>
                      <a:gd name="connsiteX2" fmla="*/ 11488 w 16564"/>
                      <a:gd name="connsiteY2" fmla="*/ 530 h 127314"/>
                      <a:gd name="connsiteX3" fmla="*/ 14160 w 16564"/>
                      <a:gd name="connsiteY3" fmla="*/ 2122 h 127314"/>
                      <a:gd name="connsiteX4" fmla="*/ 15897 w 16564"/>
                      <a:gd name="connsiteY4" fmla="*/ 5172 h 127314"/>
                      <a:gd name="connsiteX5" fmla="*/ 16564 w 16564"/>
                      <a:gd name="connsiteY5" fmla="*/ 10212 h 127314"/>
                      <a:gd name="connsiteX6" fmla="*/ 16564 w 16564"/>
                      <a:gd name="connsiteY6" fmla="*/ 127315 h 127314"/>
                      <a:gd name="connsiteX7" fmla="*/ 0 w 16564"/>
                      <a:gd name="connsiteY7" fmla="*/ 127315 h 127314"/>
                      <a:gd name="connsiteX8" fmla="*/ 0 w 16564"/>
                      <a:gd name="connsiteY8" fmla="*/ 0 h 127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6564" h="127314">
                        <a:moveTo>
                          <a:pt x="0" y="133"/>
                        </a:moveTo>
                        <a:lnTo>
                          <a:pt x="8015" y="133"/>
                        </a:lnTo>
                        <a:cubicBezTo>
                          <a:pt x="9351" y="133"/>
                          <a:pt x="10420" y="265"/>
                          <a:pt x="11488" y="530"/>
                        </a:cubicBezTo>
                        <a:cubicBezTo>
                          <a:pt x="12557" y="796"/>
                          <a:pt x="13358" y="1326"/>
                          <a:pt x="14160" y="2122"/>
                        </a:cubicBezTo>
                        <a:cubicBezTo>
                          <a:pt x="14961" y="2918"/>
                          <a:pt x="15496" y="3846"/>
                          <a:pt x="15897" y="5172"/>
                        </a:cubicBezTo>
                        <a:cubicBezTo>
                          <a:pt x="16297" y="6498"/>
                          <a:pt x="16564" y="8222"/>
                          <a:pt x="16564" y="10212"/>
                        </a:cubicBezTo>
                        <a:lnTo>
                          <a:pt x="16564" y="127315"/>
                        </a:lnTo>
                        <a:lnTo>
                          <a:pt x="0" y="12731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5" name="Forme libre 94">
                    <a:extLst>
                      <a:ext uri="{FF2B5EF4-FFF2-40B4-BE49-F238E27FC236}">
                        <a16:creationId xmlns:a16="http://schemas.microsoft.com/office/drawing/2014/main" id="{B1B8FF2D-EF55-42CA-23A0-DEB4E41A9C7A}"/>
                      </a:ext>
                    </a:extLst>
                  </p:cNvPr>
                  <p:cNvSpPr/>
                  <p:nvPr/>
                </p:nvSpPr>
                <p:spPr>
                  <a:xfrm>
                    <a:off x="7790778" y="1447212"/>
                    <a:ext cx="109538" cy="127314"/>
                  </a:xfrm>
                  <a:custGeom>
                    <a:avLst/>
                    <a:gdLst>
                      <a:gd name="connsiteX0" fmla="*/ 267 w 109538"/>
                      <a:gd name="connsiteY0" fmla="*/ 265 h 127314"/>
                      <a:gd name="connsiteX1" fmla="*/ 7614 w 109538"/>
                      <a:gd name="connsiteY1" fmla="*/ 265 h 127314"/>
                      <a:gd name="connsiteX2" fmla="*/ 15763 w 109538"/>
                      <a:gd name="connsiteY2" fmla="*/ 1724 h 127314"/>
                      <a:gd name="connsiteX3" fmla="*/ 21373 w 109538"/>
                      <a:gd name="connsiteY3" fmla="*/ 6233 h 127314"/>
                      <a:gd name="connsiteX4" fmla="*/ 93108 w 109538"/>
                      <a:gd name="connsiteY4" fmla="*/ 98669 h 127314"/>
                      <a:gd name="connsiteX5" fmla="*/ 93108 w 109538"/>
                      <a:gd name="connsiteY5" fmla="*/ 133 h 127314"/>
                      <a:gd name="connsiteX6" fmla="*/ 101257 w 109538"/>
                      <a:gd name="connsiteY6" fmla="*/ 133 h 127314"/>
                      <a:gd name="connsiteX7" fmla="*/ 104730 w 109538"/>
                      <a:gd name="connsiteY7" fmla="*/ 530 h 127314"/>
                      <a:gd name="connsiteX8" fmla="*/ 107402 w 109538"/>
                      <a:gd name="connsiteY8" fmla="*/ 2122 h 127314"/>
                      <a:gd name="connsiteX9" fmla="*/ 109004 w 109538"/>
                      <a:gd name="connsiteY9" fmla="*/ 5172 h 127314"/>
                      <a:gd name="connsiteX10" fmla="*/ 109539 w 109538"/>
                      <a:gd name="connsiteY10" fmla="*/ 10212 h 127314"/>
                      <a:gd name="connsiteX11" fmla="*/ 109539 w 109538"/>
                      <a:gd name="connsiteY11" fmla="*/ 127315 h 127314"/>
                      <a:gd name="connsiteX12" fmla="*/ 94711 w 109538"/>
                      <a:gd name="connsiteY12" fmla="*/ 127315 h 127314"/>
                      <a:gd name="connsiteX13" fmla="*/ 16564 w 109538"/>
                      <a:gd name="connsiteY13" fmla="*/ 26922 h 127314"/>
                      <a:gd name="connsiteX14" fmla="*/ 16564 w 109538"/>
                      <a:gd name="connsiteY14" fmla="*/ 127315 h 127314"/>
                      <a:gd name="connsiteX15" fmla="*/ 0 w 109538"/>
                      <a:gd name="connsiteY15" fmla="*/ 127315 h 127314"/>
                      <a:gd name="connsiteX16" fmla="*/ 0 w 109538"/>
                      <a:gd name="connsiteY16" fmla="*/ 0 h 127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09538" h="127314">
                        <a:moveTo>
                          <a:pt x="267" y="265"/>
                        </a:moveTo>
                        <a:lnTo>
                          <a:pt x="7614" y="265"/>
                        </a:lnTo>
                        <a:cubicBezTo>
                          <a:pt x="10954" y="265"/>
                          <a:pt x="13759" y="796"/>
                          <a:pt x="15763" y="1724"/>
                        </a:cubicBezTo>
                        <a:cubicBezTo>
                          <a:pt x="17767" y="2652"/>
                          <a:pt x="19771" y="4244"/>
                          <a:pt x="21373" y="6233"/>
                        </a:cubicBezTo>
                        <a:lnTo>
                          <a:pt x="93108" y="98669"/>
                        </a:lnTo>
                        <a:lnTo>
                          <a:pt x="93108" y="133"/>
                        </a:lnTo>
                        <a:lnTo>
                          <a:pt x="101257" y="133"/>
                        </a:lnTo>
                        <a:cubicBezTo>
                          <a:pt x="102592" y="133"/>
                          <a:pt x="103661" y="265"/>
                          <a:pt x="104730" y="530"/>
                        </a:cubicBezTo>
                        <a:cubicBezTo>
                          <a:pt x="105799" y="796"/>
                          <a:pt x="106600" y="1326"/>
                          <a:pt x="107402" y="2122"/>
                        </a:cubicBezTo>
                        <a:cubicBezTo>
                          <a:pt x="108203" y="2918"/>
                          <a:pt x="108737" y="3846"/>
                          <a:pt x="109004" y="5172"/>
                        </a:cubicBezTo>
                        <a:cubicBezTo>
                          <a:pt x="109271" y="6498"/>
                          <a:pt x="109539" y="8222"/>
                          <a:pt x="109539" y="10212"/>
                        </a:cubicBezTo>
                        <a:lnTo>
                          <a:pt x="109539" y="127315"/>
                        </a:lnTo>
                        <a:lnTo>
                          <a:pt x="94711" y="127315"/>
                        </a:lnTo>
                        <a:lnTo>
                          <a:pt x="16564" y="26922"/>
                        </a:lnTo>
                        <a:lnTo>
                          <a:pt x="16564" y="127315"/>
                        </a:lnTo>
                        <a:lnTo>
                          <a:pt x="0" y="12731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6" name="Forme libre 95">
                    <a:extLst>
                      <a:ext uri="{FF2B5EF4-FFF2-40B4-BE49-F238E27FC236}">
                        <a16:creationId xmlns:a16="http://schemas.microsoft.com/office/drawing/2014/main" id="{DEF3C64F-6F33-A1E7-3D86-28F3E5FC99A0}"/>
                      </a:ext>
                    </a:extLst>
                  </p:cNvPr>
                  <p:cNvSpPr/>
                  <p:nvPr/>
                </p:nvSpPr>
                <p:spPr>
                  <a:xfrm>
                    <a:off x="7930907" y="1447477"/>
                    <a:ext cx="80551" cy="127314"/>
                  </a:xfrm>
                  <a:custGeom>
                    <a:avLst/>
                    <a:gdLst>
                      <a:gd name="connsiteX0" fmla="*/ 134 w 80551"/>
                      <a:gd name="connsiteY0" fmla="*/ 0 h 127314"/>
                      <a:gd name="connsiteX1" fmla="*/ 36202 w 80551"/>
                      <a:gd name="connsiteY1" fmla="*/ 0 h 127314"/>
                      <a:gd name="connsiteX2" fmla="*/ 56239 w 80551"/>
                      <a:gd name="connsiteY2" fmla="*/ 2255 h 127314"/>
                      <a:gd name="connsiteX3" fmla="*/ 69998 w 80551"/>
                      <a:gd name="connsiteY3" fmla="*/ 9151 h 127314"/>
                      <a:gd name="connsiteX4" fmla="*/ 78013 w 80551"/>
                      <a:gd name="connsiteY4" fmla="*/ 20689 h 127314"/>
                      <a:gd name="connsiteX5" fmla="*/ 80551 w 80551"/>
                      <a:gd name="connsiteY5" fmla="*/ 37001 h 127314"/>
                      <a:gd name="connsiteX6" fmla="*/ 77613 w 80551"/>
                      <a:gd name="connsiteY6" fmla="*/ 52783 h 127314"/>
                      <a:gd name="connsiteX7" fmla="*/ 69063 w 80551"/>
                      <a:gd name="connsiteY7" fmla="*/ 65647 h 127314"/>
                      <a:gd name="connsiteX8" fmla="*/ 55438 w 80551"/>
                      <a:gd name="connsiteY8" fmla="*/ 74400 h 127314"/>
                      <a:gd name="connsiteX9" fmla="*/ 37270 w 80551"/>
                      <a:gd name="connsiteY9" fmla="*/ 77715 h 127314"/>
                      <a:gd name="connsiteX10" fmla="*/ 31125 w 80551"/>
                      <a:gd name="connsiteY10" fmla="*/ 77450 h 127314"/>
                      <a:gd name="connsiteX11" fmla="*/ 25114 w 80551"/>
                      <a:gd name="connsiteY11" fmla="*/ 76124 h 127314"/>
                      <a:gd name="connsiteX12" fmla="*/ 20038 w 80551"/>
                      <a:gd name="connsiteY12" fmla="*/ 72808 h 127314"/>
                      <a:gd name="connsiteX13" fmla="*/ 16565 w 80551"/>
                      <a:gd name="connsiteY13" fmla="*/ 66575 h 127314"/>
                      <a:gd name="connsiteX14" fmla="*/ 16565 w 80551"/>
                      <a:gd name="connsiteY14" fmla="*/ 127315 h 127314"/>
                      <a:gd name="connsiteX15" fmla="*/ 0 w 80551"/>
                      <a:gd name="connsiteY15" fmla="*/ 127315 h 127314"/>
                      <a:gd name="connsiteX16" fmla="*/ 0 w 80551"/>
                      <a:gd name="connsiteY16" fmla="*/ 0 h 127314"/>
                      <a:gd name="connsiteX17" fmla="*/ 32594 w 80551"/>
                      <a:gd name="connsiteY17" fmla="*/ 65514 h 127314"/>
                      <a:gd name="connsiteX18" fmla="*/ 55571 w 80551"/>
                      <a:gd name="connsiteY18" fmla="*/ 58618 h 127314"/>
                      <a:gd name="connsiteX19" fmla="*/ 63853 w 80551"/>
                      <a:gd name="connsiteY19" fmla="*/ 38725 h 127314"/>
                      <a:gd name="connsiteX20" fmla="*/ 57174 w 80551"/>
                      <a:gd name="connsiteY20" fmla="*/ 19760 h 127314"/>
                      <a:gd name="connsiteX21" fmla="*/ 36202 w 80551"/>
                      <a:gd name="connsiteY21" fmla="*/ 13395 h 127314"/>
                      <a:gd name="connsiteX22" fmla="*/ 16698 w 80551"/>
                      <a:gd name="connsiteY22" fmla="*/ 13395 h 127314"/>
                      <a:gd name="connsiteX23" fmla="*/ 16698 w 80551"/>
                      <a:gd name="connsiteY23" fmla="*/ 63923 h 127314"/>
                      <a:gd name="connsiteX24" fmla="*/ 24580 w 80551"/>
                      <a:gd name="connsiteY24" fmla="*/ 65116 h 127314"/>
                      <a:gd name="connsiteX25" fmla="*/ 32594 w 80551"/>
                      <a:gd name="connsiteY25" fmla="*/ 65514 h 127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80551" h="127314">
                        <a:moveTo>
                          <a:pt x="134" y="0"/>
                        </a:moveTo>
                        <a:lnTo>
                          <a:pt x="36202" y="0"/>
                        </a:lnTo>
                        <a:cubicBezTo>
                          <a:pt x="43949" y="0"/>
                          <a:pt x="50628" y="796"/>
                          <a:pt x="56239" y="2255"/>
                        </a:cubicBezTo>
                        <a:cubicBezTo>
                          <a:pt x="61849" y="3713"/>
                          <a:pt x="66391" y="6100"/>
                          <a:pt x="69998" y="9151"/>
                        </a:cubicBezTo>
                        <a:cubicBezTo>
                          <a:pt x="73605" y="12201"/>
                          <a:pt x="76277" y="16047"/>
                          <a:pt x="78013" y="20689"/>
                        </a:cubicBezTo>
                        <a:cubicBezTo>
                          <a:pt x="79750" y="25330"/>
                          <a:pt x="80551" y="30768"/>
                          <a:pt x="80551" y="37001"/>
                        </a:cubicBezTo>
                        <a:cubicBezTo>
                          <a:pt x="80551" y="42571"/>
                          <a:pt x="79616" y="47876"/>
                          <a:pt x="77613" y="52783"/>
                        </a:cubicBezTo>
                        <a:cubicBezTo>
                          <a:pt x="75609" y="57689"/>
                          <a:pt x="72803" y="61933"/>
                          <a:pt x="69063" y="65647"/>
                        </a:cubicBezTo>
                        <a:cubicBezTo>
                          <a:pt x="65323" y="69360"/>
                          <a:pt x="60781" y="72278"/>
                          <a:pt x="55438" y="74400"/>
                        </a:cubicBezTo>
                        <a:cubicBezTo>
                          <a:pt x="50094" y="76521"/>
                          <a:pt x="44083" y="77582"/>
                          <a:pt x="37270" y="77715"/>
                        </a:cubicBezTo>
                        <a:cubicBezTo>
                          <a:pt x="35266" y="77715"/>
                          <a:pt x="33129" y="77715"/>
                          <a:pt x="31125" y="77450"/>
                        </a:cubicBezTo>
                        <a:cubicBezTo>
                          <a:pt x="29122" y="77185"/>
                          <a:pt x="26984" y="76787"/>
                          <a:pt x="25114" y="76124"/>
                        </a:cubicBezTo>
                        <a:cubicBezTo>
                          <a:pt x="23244" y="75461"/>
                          <a:pt x="21507" y="74267"/>
                          <a:pt x="20038" y="72808"/>
                        </a:cubicBezTo>
                        <a:cubicBezTo>
                          <a:pt x="18568" y="71349"/>
                          <a:pt x="17366" y="69227"/>
                          <a:pt x="16565" y="66575"/>
                        </a:cubicBezTo>
                        <a:lnTo>
                          <a:pt x="16565" y="127315"/>
                        </a:lnTo>
                        <a:lnTo>
                          <a:pt x="0" y="127315"/>
                        </a:lnTo>
                        <a:lnTo>
                          <a:pt x="0" y="0"/>
                        </a:lnTo>
                        <a:close/>
                        <a:moveTo>
                          <a:pt x="32594" y="65514"/>
                        </a:moveTo>
                        <a:cubicBezTo>
                          <a:pt x="42480" y="65514"/>
                          <a:pt x="50094" y="63260"/>
                          <a:pt x="55571" y="58618"/>
                        </a:cubicBezTo>
                        <a:cubicBezTo>
                          <a:pt x="61048" y="53976"/>
                          <a:pt x="63853" y="47478"/>
                          <a:pt x="63853" y="38725"/>
                        </a:cubicBezTo>
                        <a:cubicBezTo>
                          <a:pt x="63853" y="29972"/>
                          <a:pt x="61582" y="24004"/>
                          <a:pt x="57174" y="19760"/>
                        </a:cubicBezTo>
                        <a:cubicBezTo>
                          <a:pt x="52766" y="15517"/>
                          <a:pt x="45686" y="13395"/>
                          <a:pt x="36202" y="13395"/>
                        </a:cubicBezTo>
                        <a:lnTo>
                          <a:pt x="16698" y="13395"/>
                        </a:lnTo>
                        <a:lnTo>
                          <a:pt x="16698" y="63923"/>
                        </a:lnTo>
                        <a:cubicBezTo>
                          <a:pt x="19370" y="64453"/>
                          <a:pt x="22042" y="64851"/>
                          <a:pt x="24580" y="65116"/>
                        </a:cubicBezTo>
                        <a:cubicBezTo>
                          <a:pt x="27118" y="65381"/>
                          <a:pt x="29789" y="65514"/>
                          <a:pt x="32594" y="65514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7" name="Forme libre 96">
                    <a:extLst>
                      <a:ext uri="{FF2B5EF4-FFF2-40B4-BE49-F238E27FC236}">
                        <a16:creationId xmlns:a16="http://schemas.microsoft.com/office/drawing/2014/main" id="{5F816FEA-D414-6CB0-708E-31394C221EF1}"/>
                      </a:ext>
                    </a:extLst>
                  </p:cNvPr>
                  <p:cNvSpPr/>
                  <p:nvPr/>
                </p:nvSpPr>
                <p:spPr>
                  <a:xfrm>
                    <a:off x="8033500" y="1447344"/>
                    <a:ext cx="16564" cy="127314"/>
                  </a:xfrm>
                  <a:custGeom>
                    <a:avLst/>
                    <a:gdLst>
                      <a:gd name="connsiteX0" fmla="*/ 0 w 16564"/>
                      <a:gd name="connsiteY0" fmla="*/ 133 h 127314"/>
                      <a:gd name="connsiteX1" fmla="*/ 8015 w 16564"/>
                      <a:gd name="connsiteY1" fmla="*/ 133 h 127314"/>
                      <a:gd name="connsiteX2" fmla="*/ 11488 w 16564"/>
                      <a:gd name="connsiteY2" fmla="*/ 530 h 127314"/>
                      <a:gd name="connsiteX3" fmla="*/ 14160 w 16564"/>
                      <a:gd name="connsiteY3" fmla="*/ 2122 h 127314"/>
                      <a:gd name="connsiteX4" fmla="*/ 15897 w 16564"/>
                      <a:gd name="connsiteY4" fmla="*/ 5172 h 127314"/>
                      <a:gd name="connsiteX5" fmla="*/ 16564 w 16564"/>
                      <a:gd name="connsiteY5" fmla="*/ 10212 h 127314"/>
                      <a:gd name="connsiteX6" fmla="*/ 16564 w 16564"/>
                      <a:gd name="connsiteY6" fmla="*/ 127315 h 127314"/>
                      <a:gd name="connsiteX7" fmla="*/ 0 w 16564"/>
                      <a:gd name="connsiteY7" fmla="*/ 127315 h 127314"/>
                      <a:gd name="connsiteX8" fmla="*/ 0 w 16564"/>
                      <a:gd name="connsiteY8" fmla="*/ 0 h 127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6564" h="127314">
                        <a:moveTo>
                          <a:pt x="0" y="133"/>
                        </a:moveTo>
                        <a:lnTo>
                          <a:pt x="8015" y="133"/>
                        </a:lnTo>
                        <a:cubicBezTo>
                          <a:pt x="9351" y="133"/>
                          <a:pt x="10420" y="265"/>
                          <a:pt x="11488" y="530"/>
                        </a:cubicBezTo>
                        <a:cubicBezTo>
                          <a:pt x="12557" y="796"/>
                          <a:pt x="13358" y="1326"/>
                          <a:pt x="14160" y="2122"/>
                        </a:cubicBezTo>
                        <a:cubicBezTo>
                          <a:pt x="14961" y="2918"/>
                          <a:pt x="15496" y="3846"/>
                          <a:pt x="15897" y="5172"/>
                        </a:cubicBezTo>
                        <a:cubicBezTo>
                          <a:pt x="16297" y="6498"/>
                          <a:pt x="16564" y="8222"/>
                          <a:pt x="16564" y="10212"/>
                        </a:cubicBezTo>
                        <a:lnTo>
                          <a:pt x="16564" y="127315"/>
                        </a:lnTo>
                        <a:lnTo>
                          <a:pt x="0" y="12731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8" name="Forme libre 97">
                    <a:extLst>
                      <a:ext uri="{FF2B5EF4-FFF2-40B4-BE49-F238E27FC236}">
                        <a16:creationId xmlns:a16="http://schemas.microsoft.com/office/drawing/2014/main" id="{15334241-CB05-2214-6AE9-3ACCB1F287CA}"/>
                      </a:ext>
                    </a:extLst>
                  </p:cNvPr>
                  <p:cNvSpPr/>
                  <p:nvPr/>
                </p:nvSpPr>
                <p:spPr>
                  <a:xfrm>
                    <a:off x="8128611" y="1447344"/>
                    <a:ext cx="69196" cy="127712"/>
                  </a:xfrm>
                  <a:custGeom>
                    <a:avLst/>
                    <a:gdLst>
                      <a:gd name="connsiteX0" fmla="*/ 134 w 69196"/>
                      <a:gd name="connsiteY0" fmla="*/ 0 h 127712"/>
                      <a:gd name="connsiteX1" fmla="*/ 69196 w 69196"/>
                      <a:gd name="connsiteY1" fmla="*/ 0 h 127712"/>
                      <a:gd name="connsiteX2" fmla="*/ 69196 w 69196"/>
                      <a:gd name="connsiteY2" fmla="*/ 14986 h 127712"/>
                      <a:gd name="connsiteX3" fmla="*/ 16698 w 69196"/>
                      <a:gd name="connsiteY3" fmla="*/ 14986 h 127712"/>
                      <a:gd name="connsiteX4" fmla="*/ 16698 w 69196"/>
                      <a:gd name="connsiteY4" fmla="*/ 56628 h 127712"/>
                      <a:gd name="connsiteX5" fmla="*/ 64788 w 69196"/>
                      <a:gd name="connsiteY5" fmla="*/ 56628 h 127712"/>
                      <a:gd name="connsiteX6" fmla="*/ 64788 w 69196"/>
                      <a:gd name="connsiteY6" fmla="*/ 57822 h 127712"/>
                      <a:gd name="connsiteX7" fmla="*/ 63853 w 69196"/>
                      <a:gd name="connsiteY7" fmla="*/ 62464 h 127712"/>
                      <a:gd name="connsiteX8" fmla="*/ 61048 w 69196"/>
                      <a:gd name="connsiteY8" fmla="*/ 66840 h 127712"/>
                      <a:gd name="connsiteX9" fmla="*/ 56105 w 69196"/>
                      <a:gd name="connsiteY9" fmla="*/ 70023 h 127712"/>
                      <a:gd name="connsiteX10" fmla="*/ 49025 w 69196"/>
                      <a:gd name="connsiteY10" fmla="*/ 71349 h 127712"/>
                      <a:gd name="connsiteX11" fmla="*/ 16564 w 69196"/>
                      <a:gd name="connsiteY11" fmla="*/ 71349 h 127712"/>
                      <a:gd name="connsiteX12" fmla="*/ 16564 w 69196"/>
                      <a:gd name="connsiteY12" fmla="*/ 127713 h 127712"/>
                      <a:gd name="connsiteX13" fmla="*/ 0 w 69196"/>
                      <a:gd name="connsiteY13" fmla="*/ 127713 h 127712"/>
                      <a:gd name="connsiteX14" fmla="*/ 0 w 69196"/>
                      <a:gd name="connsiteY14" fmla="*/ 265 h 127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69196" h="127712">
                        <a:moveTo>
                          <a:pt x="134" y="0"/>
                        </a:moveTo>
                        <a:lnTo>
                          <a:pt x="69196" y="0"/>
                        </a:lnTo>
                        <a:lnTo>
                          <a:pt x="69196" y="14986"/>
                        </a:lnTo>
                        <a:lnTo>
                          <a:pt x="16698" y="14986"/>
                        </a:lnTo>
                        <a:lnTo>
                          <a:pt x="16698" y="56628"/>
                        </a:lnTo>
                        <a:lnTo>
                          <a:pt x="64788" y="56628"/>
                        </a:lnTo>
                        <a:lnTo>
                          <a:pt x="64788" y="57822"/>
                        </a:lnTo>
                        <a:cubicBezTo>
                          <a:pt x="64788" y="59281"/>
                          <a:pt x="64521" y="60872"/>
                          <a:pt x="63853" y="62464"/>
                        </a:cubicBezTo>
                        <a:cubicBezTo>
                          <a:pt x="63319" y="64055"/>
                          <a:pt x="62383" y="65514"/>
                          <a:pt x="61048" y="66840"/>
                        </a:cubicBezTo>
                        <a:cubicBezTo>
                          <a:pt x="59712" y="68166"/>
                          <a:pt x="58109" y="69227"/>
                          <a:pt x="56105" y="70023"/>
                        </a:cubicBezTo>
                        <a:cubicBezTo>
                          <a:pt x="54101" y="70819"/>
                          <a:pt x="51697" y="71349"/>
                          <a:pt x="49025" y="71349"/>
                        </a:cubicBezTo>
                        <a:lnTo>
                          <a:pt x="16564" y="71349"/>
                        </a:lnTo>
                        <a:lnTo>
                          <a:pt x="16564" y="127713"/>
                        </a:lnTo>
                        <a:lnTo>
                          <a:pt x="0" y="127713"/>
                        </a:lnTo>
                        <a:lnTo>
                          <a:pt x="0" y="265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99" name="Forme libre 98">
                    <a:extLst>
                      <a:ext uri="{FF2B5EF4-FFF2-40B4-BE49-F238E27FC236}">
                        <a16:creationId xmlns:a16="http://schemas.microsoft.com/office/drawing/2014/main" id="{13FE60EB-BBD6-DFEE-4F37-0CF630B6977D}"/>
                      </a:ext>
                    </a:extLst>
                  </p:cNvPr>
                  <p:cNvSpPr/>
                  <p:nvPr/>
                </p:nvSpPr>
                <p:spPr>
                  <a:xfrm>
                    <a:off x="8215575" y="1476520"/>
                    <a:ext cx="48924" cy="98403"/>
                  </a:xfrm>
                  <a:custGeom>
                    <a:avLst/>
                    <a:gdLst>
                      <a:gd name="connsiteX0" fmla="*/ 133 w 48924"/>
                      <a:gd name="connsiteY0" fmla="*/ 1989 h 98403"/>
                      <a:gd name="connsiteX1" fmla="*/ 7614 w 48924"/>
                      <a:gd name="connsiteY1" fmla="*/ 1724 h 98403"/>
                      <a:gd name="connsiteX2" fmla="*/ 12156 w 48924"/>
                      <a:gd name="connsiteY2" fmla="*/ 3183 h 98403"/>
                      <a:gd name="connsiteX3" fmla="*/ 14427 w 48924"/>
                      <a:gd name="connsiteY3" fmla="*/ 5835 h 98403"/>
                      <a:gd name="connsiteX4" fmla="*/ 15095 w 48924"/>
                      <a:gd name="connsiteY4" fmla="*/ 8885 h 98403"/>
                      <a:gd name="connsiteX5" fmla="*/ 15095 w 48924"/>
                      <a:gd name="connsiteY5" fmla="*/ 17904 h 98403"/>
                      <a:gd name="connsiteX6" fmla="*/ 15495 w 48924"/>
                      <a:gd name="connsiteY6" fmla="*/ 17904 h 98403"/>
                      <a:gd name="connsiteX7" fmla="*/ 18434 w 48924"/>
                      <a:gd name="connsiteY7" fmla="*/ 13395 h 98403"/>
                      <a:gd name="connsiteX8" fmla="*/ 21908 w 48924"/>
                      <a:gd name="connsiteY8" fmla="*/ 8885 h 98403"/>
                      <a:gd name="connsiteX9" fmla="*/ 25782 w 48924"/>
                      <a:gd name="connsiteY9" fmla="*/ 4907 h 98403"/>
                      <a:gd name="connsiteX10" fmla="*/ 29656 w 48924"/>
                      <a:gd name="connsiteY10" fmla="*/ 2122 h 98403"/>
                      <a:gd name="connsiteX11" fmla="*/ 33797 w 48924"/>
                      <a:gd name="connsiteY11" fmla="*/ 530 h 98403"/>
                      <a:gd name="connsiteX12" fmla="*/ 39006 w 48924"/>
                      <a:gd name="connsiteY12" fmla="*/ 0 h 98403"/>
                      <a:gd name="connsiteX13" fmla="*/ 47689 w 48924"/>
                      <a:gd name="connsiteY13" fmla="*/ 4111 h 98403"/>
                      <a:gd name="connsiteX14" fmla="*/ 48224 w 48924"/>
                      <a:gd name="connsiteY14" fmla="*/ 16843 h 98403"/>
                      <a:gd name="connsiteX15" fmla="*/ 47689 w 48924"/>
                      <a:gd name="connsiteY15" fmla="*/ 17241 h 98403"/>
                      <a:gd name="connsiteX16" fmla="*/ 43815 w 48924"/>
                      <a:gd name="connsiteY16" fmla="*/ 16047 h 98403"/>
                      <a:gd name="connsiteX17" fmla="*/ 39941 w 48924"/>
                      <a:gd name="connsiteY17" fmla="*/ 15649 h 98403"/>
                      <a:gd name="connsiteX18" fmla="*/ 32327 w 48924"/>
                      <a:gd name="connsiteY18" fmla="*/ 17108 h 98403"/>
                      <a:gd name="connsiteX19" fmla="*/ 25514 w 48924"/>
                      <a:gd name="connsiteY19" fmla="*/ 21086 h 98403"/>
                      <a:gd name="connsiteX20" fmla="*/ 19770 w 48924"/>
                      <a:gd name="connsiteY20" fmla="*/ 27054 h 98403"/>
                      <a:gd name="connsiteX21" fmla="*/ 15228 w 48924"/>
                      <a:gd name="connsiteY21" fmla="*/ 34481 h 98403"/>
                      <a:gd name="connsiteX22" fmla="*/ 15228 w 48924"/>
                      <a:gd name="connsiteY22" fmla="*/ 98404 h 98403"/>
                      <a:gd name="connsiteX23" fmla="*/ 0 w 48924"/>
                      <a:gd name="connsiteY23" fmla="*/ 98404 h 98403"/>
                      <a:gd name="connsiteX24" fmla="*/ 0 w 48924"/>
                      <a:gd name="connsiteY24" fmla="*/ 2122 h 984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48924" h="98403">
                        <a:moveTo>
                          <a:pt x="133" y="1989"/>
                        </a:moveTo>
                        <a:cubicBezTo>
                          <a:pt x="3206" y="1591"/>
                          <a:pt x="5744" y="1459"/>
                          <a:pt x="7614" y="1724"/>
                        </a:cubicBezTo>
                        <a:cubicBezTo>
                          <a:pt x="9484" y="1989"/>
                          <a:pt x="11087" y="2520"/>
                          <a:pt x="12156" y="3183"/>
                        </a:cubicBezTo>
                        <a:cubicBezTo>
                          <a:pt x="13225" y="3846"/>
                          <a:pt x="14026" y="4774"/>
                          <a:pt x="14427" y="5835"/>
                        </a:cubicBezTo>
                        <a:cubicBezTo>
                          <a:pt x="14828" y="6896"/>
                          <a:pt x="15095" y="7957"/>
                          <a:pt x="15095" y="8885"/>
                        </a:cubicBezTo>
                        <a:lnTo>
                          <a:pt x="15095" y="17904"/>
                        </a:lnTo>
                        <a:lnTo>
                          <a:pt x="15495" y="17904"/>
                        </a:lnTo>
                        <a:cubicBezTo>
                          <a:pt x="16297" y="16445"/>
                          <a:pt x="17366" y="14986"/>
                          <a:pt x="18434" y="13395"/>
                        </a:cubicBezTo>
                        <a:cubicBezTo>
                          <a:pt x="19503" y="11803"/>
                          <a:pt x="20705" y="10344"/>
                          <a:pt x="21908" y="8885"/>
                        </a:cubicBezTo>
                        <a:cubicBezTo>
                          <a:pt x="23110" y="7427"/>
                          <a:pt x="24446" y="6100"/>
                          <a:pt x="25782" y="4907"/>
                        </a:cubicBezTo>
                        <a:cubicBezTo>
                          <a:pt x="27118" y="3713"/>
                          <a:pt x="28453" y="2785"/>
                          <a:pt x="29656" y="2122"/>
                        </a:cubicBezTo>
                        <a:cubicBezTo>
                          <a:pt x="30858" y="1459"/>
                          <a:pt x="32327" y="796"/>
                          <a:pt x="33797" y="530"/>
                        </a:cubicBezTo>
                        <a:cubicBezTo>
                          <a:pt x="35266" y="265"/>
                          <a:pt x="37003" y="0"/>
                          <a:pt x="39006" y="0"/>
                        </a:cubicBezTo>
                        <a:cubicBezTo>
                          <a:pt x="43415" y="0"/>
                          <a:pt x="46220" y="1326"/>
                          <a:pt x="47689" y="4111"/>
                        </a:cubicBezTo>
                        <a:cubicBezTo>
                          <a:pt x="49159" y="6896"/>
                          <a:pt x="49292" y="11140"/>
                          <a:pt x="48224" y="16843"/>
                        </a:cubicBezTo>
                        <a:lnTo>
                          <a:pt x="47689" y="17241"/>
                        </a:lnTo>
                        <a:cubicBezTo>
                          <a:pt x="46354" y="16710"/>
                          <a:pt x="45018" y="16312"/>
                          <a:pt x="43815" y="16047"/>
                        </a:cubicBezTo>
                        <a:cubicBezTo>
                          <a:pt x="42613" y="15782"/>
                          <a:pt x="41144" y="15649"/>
                          <a:pt x="39941" y="15649"/>
                        </a:cubicBezTo>
                        <a:cubicBezTo>
                          <a:pt x="37270" y="15649"/>
                          <a:pt x="34865" y="16047"/>
                          <a:pt x="32327" y="17108"/>
                        </a:cubicBezTo>
                        <a:cubicBezTo>
                          <a:pt x="29789" y="18169"/>
                          <a:pt x="27652" y="19362"/>
                          <a:pt x="25514" y="21086"/>
                        </a:cubicBezTo>
                        <a:cubicBezTo>
                          <a:pt x="23377" y="22811"/>
                          <a:pt x="21507" y="24800"/>
                          <a:pt x="19770" y="27054"/>
                        </a:cubicBezTo>
                        <a:cubicBezTo>
                          <a:pt x="18033" y="29309"/>
                          <a:pt x="16564" y="31829"/>
                          <a:pt x="15228" y="34481"/>
                        </a:cubicBezTo>
                        <a:lnTo>
                          <a:pt x="15228" y="98404"/>
                        </a:lnTo>
                        <a:lnTo>
                          <a:pt x="0" y="98404"/>
                        </a:lnTo>
                        <a:lnTo>
                          <a:pt x="0" y="2122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00" name="Forme libre 99">
                    <a:extLst>
                      <a:ext uri="{FF2B5EF4-FFF2-40B4-BE49-F238E27FC236}">
                        <a16:creationId xmlns:a16="http://schemas.microsoft.com/office/drawing/2014/main" id="{E8ED7CD2-4ACA-45C6-547F-9219805FD242}"/>
                      </a:ext>
                    </a:extLst>
                  </p:cNvPr>
                  <p:cNvSpPr/>
                  <p:nvPr/>
                </p:nvSpPr>
                <p:spPr>
                  <a:xfrm>
                    <a:off x="8271947" y="1476123"/>
                    <a:ext cx="77612" cy="100525"/>
                  </a:xfrm>
                  <a:custGeom>
                    <a:avLst/>
                    <a:gdLst>
                      <a:gd name="connsiteX0" fmla="*/ 31659 w 77612"/>
                      <a:gd name="connsiteY0" fmla="*/ 100526 h 100525"/>
                      <a:gd name="connsiteX1" fmla="*/ 17633 w 77612"/>
                      <a:gd name="connsiteY1" fmla="*/ 98271 h 100525"/>
                      <a:gd name="connsiteX2" fmla="*/ 7748 w 77612"/>
                      <a:gd name="connsiteY2" fmla="*/ 92303 h 100525"/>
                      <a:gd name="connsiteX3" fmla="*/ 1870 w 77612"/>
                      <a:gd name="connsiteY3" fmla="*/ 83816 h 100525"/>
                      <a:gd name="connsiteX4" fmla="*/ 0 w 77612"/>
                      <a:gd name="connsiteY4" fmla="*/ 73869 h 100525"/>
                      <a:gd name="connsiteX5" fmla="*/ 2271 w 77612"/>
                      <a:gd name="connsiteY5" fmla="*/ 61535 h 100525"/>
                      <a:gd name="connsiteX6" fmla="*/ 9351 w 77612"/>
                      <a:gd name="connsiteY6" fmla="*/ 51456 h 100525"/>
                      <a:gd name="connsiteX7" fmla="*/ 15629 w 77612"/>
                      <a:gd name="connsiteY7" fmla="*/ 47478 h 100525"/>
                      <a:gd name="connsiteX8" fmla="*/ 23110 w 77612"/>
                      <a:gd name="connsiteY8" fmla="*/ 45091 h 100525"/>
                      <a:gd name="connsiteX9" fmla="*/ 32461 w 77612"/>
                      <a:gd name="connsiteY9" fmla="*/ 44030 h 100525"/>
                      <a:gd name="connsiteX10" fmla="*/ 44216 w 77612"/>
                      <a:gd name="connsiteY10" fmla="*/ 43764 h 100525"/>
                      <a:gd name="connsiteX11" fmla="*/ 52632 w 77612"/>
                      <a:gd name="connsiteY11" fmla="*/ 43764 h 100525"/>
                      <a:gd name="connsiteX12" fmla="*/ 62250 w 77612"/>
                      <a:gd name="connsiteY12" fmla="*/ 44030 h 100525"/>
                      <a:gd name="connsiteX13" fmla="*/ 62250 w 77612"/>
                      <a:gd name="connsiteY13" fmla="*/ 37797 h 100525"/>
                      <a:gd name="connsiteX14" fmla="*/ 61849 w 77612"/>
                      <a:gd name="connsiteY14" fmla="*/ 31696 h 100525"/>
                      <a:gd name="connsiteX15" fmla="*/ 60380 w 77612"/>
                      <a:gd name="connsiteY15" fmla="*/ 26524 h 100525"/>
                      <a:gd name="connsiteX16" fmla="*/ 57441 w 77612"/>
                      <a:gd name="connsiteY16" fmla="*/ 21086 h 100525"/>
                      <a:gd name="connsiteX17" fmla="*/ 52765 w 77612"/>
                      <a:gd name="connsiteY17" fmla="*/ 16843 h 100525"/>
                      <a:gd name="connsiteX18" fmla="*/ 45952 w 77612"/>
                      <a:gd name="connsiteY18" fmla="*/ 14190 h 100525"/>
                      <a:gd name="connsiteX19" fmla="*/ 37003 w 77612"/>
                      <a:gd name="connsiteY19" fmla="*/ 13262 h 100525"/>
                      <a:gd name="connsiteX20" fmla="*/ 30590 w 77612"/>
                      <a:gd name="connsiteY20" fmla="*/ 13660 h 100525"/>
                      <a:gd name="connsiteX21" fmla="*/ 23377 w 77612"/>
                      <a:gd name="connsiteY21" fmla="*/ 14853 h 100525"/>
                      <a:gd name="connsiteX22" fmla="*/ 16164 w 77612"/>
                      <a:gd name="connsiteY22" fmla="*/ 16975 h 100525"/>
                      <a:gd name="connsiteX23" fmla="*/ 9618 w 77612"/>
                      <a:gd name="connsiteY23" fmla="*/ 20423 h 100525"/>
                      <a:gd name="connsiteX24" fmla="*/ 9084 w 77612"/>
                      <a:gd name="connsiteY24" fmla="*/ 20423 h 100525"/>
                      <a:gd name="connsiteX25" fmla="*/ 9084 w 77612"/>
                      <a:gd name="connsiteY25" fmla="*/ 15914 h 100525"/>
                      <a:gd name="connsiteX26" fmla="*/ 10553 w 77612"/>
                      <a:gd name="connsiteY26" fmla="*/ 8222 h 100525"/>
                      <a:gd name="connsiteX27" fmla="*/ 16030 w 77612"/>
                      <a:gd name="connsiteY27" fmla="*/ 3979 h 100525"/>
                      <a:gd name="connsiteX28" fmla="*/ 26984 w 77612"/>
                      <a:gd name="connsiteY28" fmla="*/ 928 h 100525"/>
                      <a:gd name="connsiteX29" fmla="*/ 38472 w 77612"/>
                      <a:gd name="connsiteY29" fmla="*/ 0 h 100525"/>
                      <a:gd name="connsiteX30" fmla="*/ 52765 w 77612"/>
                      <a:gd name="connsiteY30" fmla="*/ 1591 h 100525"/>
                      <a:gd name="connsiteX31" fmla="*/ 63986 w 77612"/>
                      <a:gd name="connsiteY31" fmla="*/ 6233 h 100525"/>
                      <a:gd name="connsiteX32" fmla="*/ 74005 w 77612"/>
                      <a:gd name="connsiteY32" fmla="*/ 18567 h 100525"/>
                      <a:gd name="connsiteX33" fmla="*/ 77612 w 77612"/>
                      <a:gd name="connsiteY33" fmla="*/ 37797 h 100525"/>
                      <a:gd name="connsiteX34" fmla="*/ 77612 w 77612"/>
                      <a:gd name="connsiteY34" fmla="*/ 98404 h 100525"/>
                      <a:gd name="connsiteX35" fmla="*/ 71868 w 77612"/>
                      <a:gd name="connsiteY35" fmla="*/ 98404 h 100525"/>
                      <a:gd name="connsiteX36" fmla="*/ 65189 w 77612"/>
                      <a:gd name="connsiteY36" fmla="*/ 95486 h 100525"/>
                      <a:gd name="connsiteX37" fmla="*/ 63185 w 77612"/>
                      <a:gd name="connsiteY37" fmla="*/ 86866 h 100525"/>
                      <a:gd name="connsiteX38" fmla="*/ 63185 w 77612"/>
                      <a:gd name="connsiteY38" fmla="*/ 84346 h 100525"/>
                      <a:gd name="connsiteX39" fmla="*/ 62650 w 77612"/>
                      <a:gd name="connsiteY39" fmla="*/ 84346 h 100525"/>
                      <a:gd name="connsiteX40" fmla="*/ 59178 w 77612"/>
                      <a:gd name="connsiteY40" fmla="*/ 91640 h 100525"/>
                      <a:gd name="connsiteX41" fmla="*/ 52365 w 77612"/>
                      <a:gd name="connsiteY41" fmla="*/ 96547 h 100525"/>
                      <a:gd name="connsiteX42" fmla="*/ 43014 w 77612"/>
                      <a:gd name="connsiteY42" fmla="*/ 99465 h 100525"/>
                      <a:gd name="connsiteX43" fmla="*/ 31926 w 77612"/>
                      <a:gd name="connsiteY43" fmla="*/ 100393 h 100525"/>
                      <a:gd name="connsiteX44" fmla="*/ 36602 w 77612"/>
                      <a:gd name="connsiteY44" fmla="*/ 88722 h 100525"/>
                      <a:gd name="connsiteX45" fmla="*/ 52098 w 77612"/>
                      <a:gd name="connsiteY45" fmla="*/ 86866 h 100525"/>
                      <a:gd name="connsiteX46" fmla="*/ 62383 w 77612"/>
                      <a:gd name="connsiteY46" fmla="*/ 80367 h 100525"/>
                      <a:gd name="connsiteX47" fmla="*/ 62383 w 77612"/>
                      <a:gd name="connsiteY47" fmla="*/ 56098 h 100525"/>
                      <a:gd name="connsiteX48" fmla="*/ 54368 w 77612"/>
                      <a:gd name="connsiteY48" fmla="*/ 55833 h 100525"/>
                      <a:gd name="connsiteX49" fmla="*/ 47155 w 77612"/>
                      <a:gd name="connsiteY49" fmla="*/ 55833 h 100525"/>
                      <a:gd name="connsiteX50" fmla="*/ 33129 w 77612"/>
                      <a:gd name="connsiteY50" fmla="*/ 56496 h 100525"/>
                      <a:gd name="connsiteX51" fmla="*/ 23377 w 77612"/>
                      <a:gd name="connsiteY51" fmla="*/ 58883 h 100525"/>
                      <a:gd name="connsiteX52" fmla="*/ 17633 w 77612"/>
                      <a:gd name="connsiteY52" fmla="*/ 63790 h 100525"/>
                      <a:gd name="connsiteX53" fmla="*/ 15763 w 77612"/>
                      <a:gd name="connsiteY53" fmla="*/ 72145 h 100525"/>
                      <a:gd name="connsiteX54" fmla="*/ 21373 w 77612"/>
                      <a:gd name="connsiteY54" fmla="*/ 84346 h 100525"/>
                      <a:gd name="connsiteX55" fmla="*/ 36736 w 77612"/>
                      <a:gd name="connsiteY55" fmla="*/ 88722 h 1005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</a:cxnLst>
                    <a:rect l="l" t="t" r="r" b="b"/>
                    <a:pathLst>
                      <a:path w="77612" h="100525">
                        <a:moveTo>
                          <a:pt x="31659" y="100526"/>
                        </a:moveTo>
                        <a:cubicBezTo>
                          <a:pt x="26316" y="100526"/>
                          <a:pt x="21641" y="99730"/>
                          <a:pt x="17633" y="98271"/>
                        </a:cubicBezTo>
                        <a:cubicBezTo>
                          <a:pt x="13625" y="96812"/>
                          <a:pt x="10420" y="94823"/>
                          <a:pt x="7748" y="92303"/>
                        </a:cubicBezTo>
                        <a:cubicBezTo>
                          <a:pt x="5076" y="89916"/>
                          <a:pt x="3206" y="86998"/>
                          <a:pt x="1870" y="83816"/>
                        </a:cubicBezTo>
                        <a:cubicBezTo>
                          <a:pt x="534" y="80633"/>
                          <a:pt x="0" y="77317"/>
                          <a:pt x="0" y="73869"/>
                        </a:cubicBezTo>
                        <a:cubicBezTo>
                          <a:pt x="0" y="69625"/>
                          <a:pt x="801" y="65514"/>
                          <a:pt x="2271" y="61535"/>
                        </a:cubicBezTo>
                        <a:cubicBezTo>
                          <a:pt x="3740" y="57557"/>
                          <a:pt x="6145" y="54241"/>
                          <a:pt x="9351" y="51456"/>
                        </a:cubicBezTo>
                        <a:cubicBezTo>
                          <a:pt x="11354" y="49865"/>
                          <a:pt x="13358" y="48539"/>
                          <a:pt x="15629" y="47478"/>
                        </a:cubicBezTo>
                        <a:cubicBezTo>
                          <a:pt x="17900" y="46417"/>
                          <a:pt x="20438" y="45621"/>
                          <a:pt x="23110" y="45091"/>
                        </a:cubicBezTo>
                        <a:cubicBezTo>
                          <a:pt x="25915" y="44560"/>
                          <a:pt x="28987" y="44162"/>
                          <a:pt x="32461" y="44030"/>
                        </a:cubicBezTo>
                        <a:cubicBezTo>
                          <a:pt x="35934" y="43897"/>
                          <a:pt x="39808" y="43764"/>
                          <a:pt x="44216" y="43764"/>
                        </a:cubicBezTo>
                        <a:cubicBezTo>
                          <a:pt x="46888" y="43764"/>
                          <a:pt x="49693" y="43764"/>
                          <a:pt x="52632" y="43764"/>
                        </a:cubicBezTo>
                        <a:cubicBezTo>
                          <a:pt x="55571" y="43764"/>
                          <a:pt x="58777" y="43897"/>
                          <a:pt x="62250" y="44030"/>
                        </a:cubicBezTo>
                        <a:lnTo>
                          <a:pt x="62250" y="37797"/>
                        </a:lnTo>
                        <a:cubicBezTo>
                          <a:pt x="62250" y="35542"/>
                          <a:pt x="62250" y="33553"/>
                          <a:pt x="61849" y="31696"/>
                        </a:cubicBezTo>
                        <a:cubicBezTo>
                          <a:pt x="61448" y="29839"/>
                          <a:pt x="61048" y="28115"/>
                          <a:pt x="60380" y="26524"/>
                        </a:cubicBezTo>
                        <a:cubicBezTo>
                          <a:pt x="59712" y="24535"/>
                          <a:pt x="58643" y="22811"/>
                          <a:pt x="57441" y="21086"/>
                        </a:cubicBezTo>
                        <a:cubicBezTo>
                          <a:pt x="56239" y="19495"/>
                          <a:pt x="54636" y="18036"/>
                          <a:pt x="52765" y="16843"/>
                        </a:cubicBezTo>
                        <a:cubicBezTo>
                          <a:pt x="50895" y="15649"/>
                          <a:pt x="48624" y="14721"/>
                          <a:pt x="45952" y="14190"/>
                        </a:cubicBezTo>
                        <a:cubicBezTo>
                          <a:pt x="43281" y="13527"/>
                          <a:pt x="40342" y="13262"/>
                          <a:pt x="37003" y="13262"/>
                        </a:cubicBezTo>
                        <a:cubicBezTo>
                          <a:pt x="34999" y="13262"/>
                          <a:pt x="32862" y="13262"/>
                          <a:pt x="30590" y="13660"/>
                        </a:cubicBezTo>
                        <a:cubicBezTo>
                          <a:pt x="28186" y="13925"/>
                          <a:pt x="25915" y="14323"/>
                          <a:pt x="23377" y="14853"/>
                        </a:cubicBezTo>
                        <a:cubicBezTo>
                          <a:pt x="20972" y="15384"/>
                          <a:pt x="18568" y="16180"/>
                          <a:pt x="16164" y="16975"/>
                        </a:cubicBezTo>
                        <a:cubicBezTo>
                          <a:pt x="13759" y="17771"/>
                          <a:pt x="11622" y="18965"/>
                          <a:pt x="9618" y="20423"/>
                        </a:cubicBezTo>
                        <a:lnTo>
                          <a:pt x="9084" y="20423"/>
                        </a:lnTo>
                        <a:lnTo>
                          <a:pt x="9084" y="15914"/>
                        </a:lnTo>
                        <a:cubicBezTo>
                          <a:pt x="9084" y="12599"/>
                          <a:pt x="9618" y="10079"/>
                          <a:pt x="10553" y="8222"/>
                        </a:cubicBezTo>
                        <a:cubicBezTo>
                          <a:pt x="11488" y="6366"/>
                          <a:pt x="13358" y="5040"/>
                          <a:pt x="16030" y="3979"/>
                        </a:cubicBezTo>
                        <a:cubicBezTo>
                          <a:pt x="19770" y="2652"/>
                          <a:pt x="23377" y="1591"/>
                          <a:pt x="26984" y="928"/>
                        </a:cubicBezTo>
                        <a:cubicBezTo>
                          <a:pt x="30590" y="265"/>
                          <a:pt x="34331" y="0"/>
                          <a:pt x="38472" y="0"/>
                        </a:cubicBezTo>
                        <a:cubicBezTo>
                          <a:pt x="43415" y="0"/>
                          <a:pt x="48224" y="530"/>
                          <a:pt x="52765" y="1591"/>
                        </a:cubicBezTo>
                        <a:cubicBezTo>
                          <a:pt x="57307" y="2652"/>
                          <a:pt x="61048" y="4244"/>
                          <a:pt x="63986" y="6233"/>
                        </a:cubicBezTo>
                        <a:cubicBezTo>
                          <a:pt x="68261" y="9151"/>
                          <a:pt x="71601" y="13262"/>
                          <a:pt x="74005" y="18567"/>
                        </a:cubicBezTo>
                        <a:cubicBezTo>
                          <a:pt x="76410" y="23871"/>
                          <a:pt x="77612" y="30237"/>
                          <a:pt x="77612" y="37797"/>
                        </a:cubicBezTo>
                        <a:lnTo>
                          <a:pt x="77612" y="98404"/>
                        </a:lnTo>
                        <a:lnTo>
                          <a:pt x="71868" y="98404"/>
                        </a:lnTo>
                        <a:cubicBezTo>
                          <a:pt x="68796" y="98404"/>
                          <a:pt x="66524" y="97475"/>
                          <a:pt x="65189" y="95486"/>
                        </a:cubicBezTo>
                        <a:cubicBezTo>
                          <a:pt x="63853" y="93497"/>
                          <a:pt x="63185" y="90712"/>
                          <a:pt x="63185" y="86866"/>
                        </a:cubicBezTo>
                        <a:lnTo>
                          <a:pt x="63185" y="84346"/>
                        </a:lnTo>
                        <a:lnTo>
                          <a:pt x="62650" y="84346"/>
                        </a:lnTo>
                        <a:cubicBezTo>
                          <a:pt x="62116" y="87131"/>
                          <a:pt x="60914" y="89651"/>
                          <a:pt x="59178" y="91640"/>
                        </a:cubicBezTo>
                        <a:cubicBezTo>
                          <a:pt x="57307" y="93629"/>
                          <a:pt x="55036" y="95353"/>
                          <a:pt x="52365" y="96547"/>
                        </a:cubicBezTo>
                        <a:cubicBezTo>
                          <a:pt x="49693" y="97873"/>
                          <a:pt x="46487" y="98801"/>
                          <a:pt x="43014" y="99465"/>
                        </a:cubicBezTo>
                        <a:cubicBezTo>
                          <a:pt x="39541" y="100128"/>
                          <a:pt x="35800" y="100393"/>
                          <a:pt x="31926" y="100393"/>
                        </a:cubicBezTo>
                        <a:close/>
                        <a:moveTo>
                          <a:pt x="36602" y="88722"/>
                        </a:moveTo>
                        <a:cubicBezTo>
                          <a:pt x="42613" y="88722"/>
                          <a:pt x="47823" y="88059"/>
                          <a:pt x="52098" y="86866"/>
                        </a:cubicBezTo>
                        <a:cubicBezTo>
                          <a:pt x="56372" y="85672"/>
                          <a:pt x="59845" y="83418"/>
                          <a:pt x="62383" y="80367"/>
                        </a:cubicBezTo>
                        <a:lnTo>
                          <a:pt x="62383" y="56098"/>
                        </a:lnTo>
                        <a:cubicBezTo>
                          <a:pt x="59578" y="56098"/>
                          <a:pt x="56906" y="55833"/>
                          <a:pt x="54368" y="55833"/>
                        </a:cubicBezTo>
                        <a:cubicBezTo>
                          <a:pt x="51830" y="55833"/>
                          <a:pt x="49426" y="55833"/>
                          <a:pt x="47155" y="55833"/>
                        </a:cubicBezTo>
                        <a:cubicBezTo>
                          <a:pt x="41678" y="55833"/>
                          <a:pt x="37003" y="56098"/>
                          <a:pt x="33129" y="56496"/>
                        </a:cubicBezTo>
                        <a:cubicBezTo>
                          <a:pt x="29254" y="56894"/>
                          <a:pt x="25915" y="57689"/>
                          <a:pt x="23377" y="58883"/>
                        </a:cubicBezTo>
                        <a:cubicBezTo>
                          <a:pt x="20839" y="60077"/>
                          <a:pt x="18835" y="61668"/>
                          <a:pt x="17633" y="63790"/>
                        </a:cubicBezTo>
                        <a:cubicBezTo>
                          <a:pt x="16431" y="65912"/>
                          <a:pt x="15763" y="68697"/>
                          <a:pt x="15763" y="72145"/>
                        </a:cubicBezTo>
                        <a:cubicBezTo>
                          <a:pt x="15763" y="77317"/>
                          <a:pt x="17633" y="81428"/>
                          <a:pt x="21373" y="84346"/>
                        </a:cubicBezTo>
                        <a:cubicBezTo>
                          <a:pt x="25113" y="87264"/>
                          <a:pt x="30190" y="88722"/>
                          <a:pt x="36736" y="88722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01" name="Forme libre 100">
                    <a:extLst>
                      <a:ext uri="{FF2B5EF4-FFF2-40B4-BE49-F238E27FC236}">
                        <a16:creationId xmlns:a16="http://schemas.microsoft.com/office/drawing/2014/main" id="{DEB92E9F-EA4C-2B06-DB7D-983918AFC0F9}"/>
                      </a:ext>
                    </a:extLst>
                  </p:cNvPr>
                  <p:cNvSpPr/>
                  <p:nvPr/>
                </p:nvSpPr>
                <p:spPr>
                  <a:xfrm>
                    <a:off x="8375341" y="1476388"/>
                    <a:ext cx="83356" cy="98403"/>
                  </a:xfrm>
                  <a:custGeom>
                    <a:avLst/>
                    <a:gdLst>
                      <a:gd name="connsiteX0" fmla="*/ 134 w 83356"/>
                      <a:gd name="connsiteY0" fmla="*/ 2122 h 98403"/>
                      <a:gd name="connsiteX1" fmla="*/ 7748 w 83356"/>
                      <a:gd name="connsiteY1" fmla="*/ 1724 h 98403"/>
                      <a:gd name="connsiteX2" fmla="*/ 12289 w 83356"/>
                      <a:gd name="connsiteY2" fmla="*/ 3183 h 98403"/>
                      <a:gd name="connsiteX3" fmla="*/ 14561 w 83356"/>
                      <a:gd name="connsiteY3" fmla="*/ 5835 h 98403"/>
                      <a:gd name="connsiteX4" fmla="*/ 15095 w 83356"/>
                      <a:gd name="connsiteY4" fmla="*/ 8885 h 98403"/>
                      <a:gd name="connsiteX5" fmla="*/ 15095 w 83356"/>
                      <a:gd name="connsiteY5" fmla="*/ 12997 h 98403"/>
                      <a:gd name="connsiteX6" fmla="*/ 15496 w 83356"/>
                      <a:gd name="connsiteY6" fmla="*/ 12997 h 98403"/>
                      <a:gd name="connsiteX7" fmla="*/ 22041 w 83356"/>
                      <a:gd name="connsiteY7" fmla="*/ 8355 h 98403"/>
                      <a:gd name="connsiteX8" fmla="*/ 30323 w 83356"/>
                      <a:gd name="connsiteY8" fmla="*/ 4244 h 98403"/>
                      <a:gd name="connsiteX9" fmla="*/ 40610 w 83356"/>
                      <a:gd name="connsiteY9" fmla="*/ 1194 h 98403"/>
                      <a:gd name="connsiteX10" fmla="*/ 52899 w 83356"/>
                      <a:gd name="connsiteY10" fmla="*/ 0 h 98403"/>
                      <a:gd name="connsiteX11" fmla="*/ 67994 w 83356"/>
                      <a:gd name="connsiteY11" fmla="*/ 2652 h 98403"/>
                      <a:gd name="connsiteX12" fmla="*/ 77345 w 83356"/>
                      <a:gd name="connsiteY12" fmla="*/ 10079 h 98403"/>
                      <a:gd name="connsiteX13" fmla="*/ 82020 w 83356"/>
                      <a:gd name="connsiteY13" fmla="*/ 22015 h 98403"/>
                      <a:gd name="connsiteX14" fmla="*/ 83356 w 83356"/>
                      <a:gd name="connsiteY14" fmla="*/ 37797 h 98403"/>
                      <a:gd name="connsiteX15" fmla="*/ 83356 w 83356"/>
                      <a:gd name="connsiteY15" fmla="*/ 98404 h 98403"/>
                      <a:gd name="connsiteX16" fmla="*/ 76944 w 83356"/>
                      <a:gd name="connsiteY16" fmla="*/ 98404 h 98403"/>
                      <a:gd name="connsiteX17" fmla="*/ 69998 w 83356"/>
                      <a:gd name="connsiteY17" fmla="*/ 96149 h 98403"/>
                      <a:gd name="connsiteX18" fmla="*/ 67994 w 83356"/>
                      <a:gd name="connsiteY18" fmla="*/ 88325 h 98403"/>
                      <a:gd name="connsiteX19" fmla="*/ 67994 w 83356"/>
                      <a:gd name="connsiteY19" fmla="*/ 36868 h 98403"/>
                      <a:gd name="connsiteX20" fmla="*/ 66926 w 83356"/>
                      <a:gd name="connsiteY20" fmla="*/ 25198 h 98403"/>
                      <a:gd name="connsiteX21" fmla="*/ 63452 w 83356"/>
                      <a:gd name="connsiteY21" fmla="*/ 17771 h 98403"/>
                      <a:gd name="connsiteX22" fmla="*/ 57040 w 83356"/>
                      <a:gd name="connsiteY22" fmla="*/ 13792 h 98403"/>
                      <a:gd name="connsiteX23" fmla="*/ 47021 w 83356"/>
                      <a:gd name="connsiteY23" fmla="*/ 12599 h 98403"/>
                      <a:gd name="connsiteX24" fmla="*/ 38739 w 83356"/>
                      <a:gd name="connsiteY24" fmla="*/ 13792 h 98403"/>
                      <a:gd name="connsiteX25" fmla="*/ 30190 w 83356"/>
                      <a:gd name="connsiteY25" fmla="*/ 16975 h 98403"/>
                      <a:gd name="connsiteX26" fmla="*/ 22175 w 83356"/>
                      <a:gd name="connsiteY26" fmla="*/ 21617 h 98403"/>
                      <a:gd name="connsiteX27" fmla="*/ 15228 w 83356"/>
                      <a:gd name="connsiteY27" fmla="*/ 27187 h 98403"/>
                      <a:gd name="connsiteX28" fmla="*/ 15228 w 83356"/>
                      <a:gd name="connsiteY28" fmla="*/ 98404 h 98403"/>
                      <a:gd name="connsiteX29" fmla="*/ 0 w 83356"/>
                      <a:gd name="connsiteY29" fmla="*/ 98404 h 98403"/>
                      <a:gd name="connsiteX30" fmla="*/ 0 w 83356"/>
                      <a:gd name="connsiteY30" fmla="*/ 2122 h 984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83356" h="98403">
                        <a:moveTo>
                          <a:pt x="134" y="2122"/>
                        </a:moveTo>
                        <a:cubicBezTo>
                          <a:pt x="3206" y="1591"/>
                          <a:pt x="5744" y="1459"/>
                          <a:pt x="7748" y="1724"/>
                        </a:cubicBezTo>
                        <a:cubicBezTo>
                          <a:pt x="9751" y="1989"/>
                          <a:pt x="11221" y="2520"/>
                          <a:pt x="12289" y="3183"/>
                        </a:cubicBezTo>
                        <a:cubicBezTo>
                          <a:pt x="13358" y="3846"/>
                          <a:pt x="14160" y="4774"/>
                          <a:pt x="14561" y="5835"/>
                        </a:cubicBezTo>
                        <a:cubicBezTo>
                          <a:pt x="14961" y="6896"/>
                          <a:pt x="15095" y="7825"/>
                          <a:pt x="15095" y="8885"/>
                        </a:cubicBezTo>
                        <a:lnTo>
                          <a:pt x="15095" y="12997"/>
                        </a:lnTo>
                        <a:lnTo>
                          <a:pt x="15496" y="12997"/>
                        </a:lnTo>
                        <a:cubicBezTo>
                          <a:pt x="17366" y="11405"/>
                          <a:pt x="19637" y="9946"/>
                          <a:pt x="22041" y="8355"/>
                        </a:cubicBezTo>
                        <a:cubicBezTo>
                          <a:pt x="24446" y="6764"/>
                          <a:pt x="27251" y="5437"/>
                          <a:pt x="30323" y="4244"/>
                        </a:cubicBezTo>
                        <a:cubicBezTo>
                          <a:pt x="33396" y="3050"/>
                          <a:pt x="36869" y="1989"/>
                          <a:pt x="40610" y="1194"/>
                        </a:cubicBezTo>
                        <a:cubicBezTo>
                          <a:pt x="44350" y="398"/>
                          <a:pt x="48491" y="0"/>
                          <a:pt x="52899" y="0"/>
                        </a:cubicBezTo>
                        <a:cubicBezTo>
                          <a:pt x="59044" y="0"/>
                          <a:pt x="64120" y="928"/>
                          <a:pt x="67994" y="2652"/>
                        </a:cubicBezTo>
                        <a:cubicBezTo>
                          <a:pt x="71868" y="4376"/>
                          <a:pt x="75074" y="6896"/>
                          <a:pt x="77345" y="10079"/>
                        </a:cubicBezTo>
                        <a:cubicBezTo>
                          <a:pt x="79616" y="13262"/>
                          <a:pt x="81219" y="17241"/>
                          <a:pt x="82020" y="22015"/>
                        </a:cubicBezTo>
                        <a:cubicBezTo>
                          <a:pt x="82822" y="26789"/>
                          <a:pt x="83356" y="31961"/>
                          <a:pt x="83356" y="37797"/>
                        </a:cubicBezTo>
                        <a:lnTo>
                          <a:pt x="83356" y="98404"/>
                        </a:lnTo>
                        <a:lnTo>
                          <a:pt x="76944" y="98404"/>
                        </a:lnTo>
                        <a:cubicBezTo>
                          <a:pt x="73738" y="98404"/>
                          <a:pt x="71467" y="97608"/>
                          <a:pt x="69998" y="96149"/>
                        </a:cubicBezTo>
                        <a:cubicBezTo>
                          <a:pt x="68529" y="94690"/>
                          <a:pt x="67994" y="92038"/>
                          <a:pt x="67994" y="88325"/>
                        </a:cubicBezTo>
                        <a:lnTo>
                          <a:pt x="67994" y="36868"/>
                        </a:lnTo>
                        <a:cubicBezTo>
                          <a:pt x="67994" y="32094"/>
                          <a:pt x="67593" y="28248"/>
                          <a:pt x="66926" y="25198"/>
                        </a:cubicBezTo>
                        <a:cubicBezTo>
                          <a:pt x="66257" y="22147"/>
                          <a:pt x="65055" y="19628"/>
                          <a:pt x="63452" y="17771"/>
                        </a:cubicBezTo>
                        <a:cubicBezTo>
                          <a:pt x="61849" y="15914"/>
                          <a:pt x="59712" y="14588"/>
                          <a:pt x="57040" y="13792"/>
                        </a:cubicBezTo>
                        <a:cubicBezTo>
                          <a:pt x="54369" y="12997"/>
                          <a:pt x="51029" y="12599"/>
                          <a:pt x="47021" y="12599"/>
                        </a:cubicBezTo>
                        <a:cubicBezTo>
                          <a:pt x="44350" y="12599"/>
                          <a:pt x="41544" y="12997"/>
                          <a:pt x="38739" y="13792"/>
                        </a:cubicBezTo>
                        <a:cubicBezTo>
                          <a:pt x="35934" y="14588"/>
                          <a:pt x="32995" y="15649"/>
                          <a:pt x="30190" y="16975"/>
                        </a:cubicBezTo>
                        <a:cubicBezTo>
                          <a:pt x="27385" y="18302"/>
                          <a:pt x="24713" y="19893"/>
                          <a:pt x="22175" y="21617"/>
                        </a:cubicBezTo>
                        <a:cubicBezTo>
                          <a:pt x="19637" y="23341"/>
                          <a:pt x="17366" y="25198"/>
                          <a:pt x="15228" y="27187"/>
                        </a:cubicBezTo>
                        <a:lnTo>
                          <a:pt x="15228" y="98404"/>
                        </a:lnTo>
                        <a:lnTo>
                          <a:pt x="0" y="98404"/>
                        </a:lnTo>
                        <a:lnTo>
                          <a:pt x="0" y="2122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02" name="Forme libre 101">
                    <a:extLst>
                      <a:ext uri="{FF2B5EF4-FFF2-40B4-BE49-F238E27FC236}">
                        <a16:creationId xmlns:a16="http://schemas.microsoft.com/office/drawing/2014/main" id="{D58AE823-E286-384A-F04A-53723ED453AA}"/>
                      </a:ext>
                    </a:extLst>
                  </p:cNvPr>
                  <p:cNvSpPr/>
                  <p:nvPr/>
                </p:nvSpPr>
                <p:spPr>
                  <a:xfrm>
                    <a:off x="8478868" y="1476388"/>
                    <a:ext cx="80016" cy="100392"/>
                  </a:xfrm>
                  <a:custGeom>
                    <a:avLst/>
                    <a:gdLst>
                      <a:gd name="connsiteX0" fmla="*/ 46086 w 80016"/>
                      <a:gd name="connsiteY0" fmla="*/ 100260 h 100392"/>
                      <a:gd name="connsiteX1" fmla="*/ 25247 w 80016"/>
                      <a:gd name="connsiteY1" fmla="*/ 96282 h 100392"/>
                      <a:gd name="connsiteX2" fmla="*/ 10954 w 80016"/>
                      <a:gd name="connsiteY2" fmla="*/ 85540 h 100392"/>
                      <a:gd name="connsiteX3" fmla="*/ 2671 w 80016"/>
                      <a:gd name="connsiteY3" fmla="*/ 69493 h 100392"/>
                      <a:gd name="connsiteX4" fmla="*/ 0 w 80016"/>
                      <a:gd name="connsiteY4" fmla="*/ 49998 h 100392"/>
                      <a:gd name="connsiteX5" fmla="*/ 3607 w 80016"/>
                      <a:gd name="connsiteY5" fmla="*/ 30635 h 100392"/>
                      <a:gd name="connsiteX6" fmla="*/ 13759 w 80016"/>
                      <a:gd name="connsiteY6" fmla="*/ 14721 h 100392"/>
                      <a:gd name="connsiteX7" fmla="*/ 29388 w 80016"/>
                      <a:gd name="connsiteY7" fmla="*/ 3979 h 100392"/>
                      <a:gd name="connsiteX8" fmla="*/ 49426 w 80016"/>
                      <a:gd name="connsiteY8" fmla="*/ 0 h 100392"/>
                      <a:gd name="connsiteX9" fmla="*/ 61315 w 80016"/>
                      <a:gd name="connsiteY9" fmla="*/ 928 h 100392"/>
                      <a:gd name="connsiteX10" fmla="*/ 70933 w 80016"/>
                      <a:gd name="connsiteY10" fmla="*/ 3581 h 100392"/>
                      <a:gd name="connsiteX11" fmla="*/ 75341 w 80016"/>
                      <a:gd name="connsiteY11" fmla="*/ 6100 h 100392"/>
                      <a:gd name="connsiteX12" fmla="*/ 77612 w 80016"/>
                      <a:gd name="connsiteY12" fmla="*/ 9283 h 100392"/>
                      <a:gd name="connsiteX13" fmla="*/ 78280 w 80016"/>
                      <a:gd name="connsiteY13" fmla="*/ 12731 h 100392"/>
                      <a:gd name="connsiteX14" fmla="*/ 77612 w 80016"/>
                      <a:gd name="connsiteY14" fmla="*/ 16180 h 100392"/>
                      <a:gd name="connsiteX15" fmla="*/ 76410 w 80016"/>
                      <a:gd name="connsiteY15" fmla="*/ 20954 h 100392"/>
                      <a:gd name="connsiteX16" fmla="*/ 64120 w 80016"/>
                      <a:gd name="connsiteY16" fmla="*/ 14588 h 100392"/>
                      <a:gd name="connsiteX17" fmla="*/ 49960 w 80016"/>
                      <a:gd name="connsiteY17" fmla="*/ 12334 h 100392"/>
                      <a:gd name="connsiteX18" fmla="*/ 36736 w 80016"/>
                      <a:gd name="connsiteY18" fmla="*/ 14456 h 100392"/>
                      <a:gd name="connsiteX19" fmla="*/ 25782 w 80016"/>
                      <a:gd name="connsiteY19" fmla="*/ 21087 h 100392"/>
                      <a:gd name="connsiteX20" fmla="*/ 18301 w 80016"/>
                      <a:gd name="connsiteY20" fmla="*/ 32624 h 100392"/>
                      <a:gd name="connsiteX21" fmla="*/ 15496 w 80016"/>
                      <a:gd name="connsiteY21" fmla="*/ 49334 h 100392"/>
                      <a:gd name="connsiteX22" fmla="*/ 24045 w 80016"/>
                      <a:gd name="connsiteY22" fmla="*/ 77582 h 100392"/>
                      <a:gd name="connsiteX23" fmla="*/ 49025 w 80016"/>
                      <a:gd name="connsiteY23" fmla="*/ 87264 h 100392"/>
                      <a:gd name="connsiteX24" fmla="*/ 63719 w 80016"/>
                      <a:gd name="connsiteY24" fmla="*/ 85274 h 100392"/>
                      <a:gd name="connsiteX25" fmla="*/ 76543 w 80016"/>
                      <a:gd name="connsiteY25" fmla="*/ 78378 h 100392"/>
                      <a:gd name="connsiteX26" fmla="*/ 80017 w 80016"/>
                      <a:gd name="connsiteY26" fmla="*/ 90049 h 100392"/>
                      <a:gd name="connsiteX27" fmla="*/ 74139 w 80016"/>
                      <a:gd name="connsiteY27" fmla="*/ 93762 h 100392"/>
                      <a:gd name="connsiteX28" fmla="*/ 66792 w 80016"/>
                      <a:gd name="connsiteY28" fmla="*/ 97077 h 100392"/>
                      <a:gd name="connsiteX29" fmla="*/ 57441 w 80016"/>
                      <a:gd name="connsiteY29" fmla="*/ 99465 h 100392"/>
                      <a:gd name="connsiteX30" fmla="*/ 45685 w 80016"/>
                      <a:gd name="connsiteY30" fmla="*/ 100393 h 1003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80016" h="100392">
                        <a:moveTo>
                          <a:pt x="46086" y="100260"/>
                        </a:moveTo>
                        <a:cubicBezTo>
                          <a:pt x="37938" y="100260"/>
                          <a:pt x="30992" y="98934"/>
                          <a:pt x="25247" y="96282"/>
                        </a:cubicBezTo>
                        <a:cubicBezTo>
                          <a:pt x="19503" y="93629"/>
                          <a:pt x="14694" y="90049"/>
                          <a:pt x="10954" y="85540"/>
                        </a:cubicBezTo>
                        <a:cubicBezTo>
                          <a:pt x="7214" y="81031"/>
                          <a:pt x="4408" y="75593"/>
                          <a:pt x="2671" y="69493"/>
                        </a:cubicBezTo>
                        <a:cubicBezTo>
                          <a:pt x="935" y="63392"/>
                          <a:pt x="0" y="56894"/>
                          <a:pt x="0" y="49998"/>
                        </a:cubicBezTo>
                        <a:cubicBezTo>
                          <a:pt x="0" y="43101"/>
                          <a:pt x="1202" y="36736"/>
                          <a:pt x="3607" y="30635"/>
                        </a:cubicBezTo>
                        <a:cubicBezTo>
                          <a:pt x="6011" y="24535"/>
                          <a:pt x="9484" y="19230"/>
                          <a:pt x="13759" y="14721"/>
                        </a:cubicBezTo>
                        <a:cubicBezTo>
                          <a:pt x="18167" y="10212"/>
                          <a:pt x="23377" y="6631"/>
                          <a:pt x="29388" y="3979"/>
                        </a:cubicBezTo>
                        <a:cubicBezTo>
                          <a:pt x="35400" y="1326"/>
                          <a:pt x="42213" y="0"/>
                          <a:pt x="49426" y="0"/>
                        </a:cubicBezTo>
                        <a:cubicBezTo>
                          <a:pt x="53834" y="0"/>
                          <a:pt x="57842" y="265"/>
                          <a:pt x="61315" y="928"/>
                        </a:cubicBezTo>
                        <a:cubicBezTo>
                          <a:pt x="64788" y="1591"/>
                          <a:pt x="67994" y="2520"/>
                          <a:pt x="70933" y="3581"/>
                        </a:cubicBezTo>
                        <a:cubicBezTo>
                          <a:pt x="72803" y="4244"/>
                          <a:pt x="74273" y="5172"/>
                          <a:pt x="75341" y="6100"/>
                        </a:cubicBezTo>
                        <a:cubicBezTo>
                          <a:pt x="76410" y="7029"/>
                          <a:pt x="77211" y="8090"/>
                          <a:pt x="77612" y="9283"/>
                        </a:cubicBezTo>
                        <a:cubicBezTo>
                          <a:pt x="78013" y="10477"/>
                          <a:pt x="78280" y="11538"/>
                          <a:pt x="78280" y="12731"/>
                        </a:cubicBezTo>
                        <a:cubicBezTo>
                          <a:pt x="78280" y="13925"/>
                          <a:pt x="78013" y="14986"/>
                          <a:pt x="77612" y="16180"/>
                        </a:cubicBezTo>
                        <a:lnTo>
                          <a:pt x="76410" y="20954"/>
                        </a:lnTo>
                        <a:cubicBezTo>
                          <a:pt x="72402" y="18302"/>
                          <a:pt x="68261" y="16180"/>
                          <a:pt x="64120" y="14588"/>
                        </a:cubicBezTo>
                        <a:cubicBezTo>
                          <a:pt x="59979" y="12997"/>
                          <a:pt x="55304" y="12334"/>
                          <a:pt x="49960" y="12334"/>
                        </a:cubicBezTo>
                        <a:cubicBezTo>
                          <a:pt x="45285" y="12334"/>
                          <a:pt x="41010" y="12997"/>
                          <a:pt x="36736" y="14456"/>
                        </a:cubicBezTo>
                        <a:cubicBezTo>
                          <a:pt x="32461" y="15914"/>
                          <a:pt x="28987" y="18036"/>
                          <a:pt x="25782" y="21087"/>
                        </a:cubicBezTo>
                        <a:cubicBezTo>
                          <a:pt x="22576" y="24137"/>
                          <a:pt x="20171" y="27983"/>
                          <a:pt x="18301" y="32624"/>
                        </a:cubicBezTo>
                        <a:cubicBezTo>
                          <a:pt x="16431" y="37266"/>
                          <a:pt x="15496" y="42836"/>
                          <a:pt x="15496" y="49334"/>
                        </a:cubicBezTo>
                        <a:cubicBezTo>
                          <a:pt x="15496" y="61801"/>
                          <a:pt x="18301" y="71217"/>
                          <a:pt x="24045" y="77582"/>
                        </a:cubicBezTo>
                        <a:cubicBezTo>
                          <a:pt x="29789" y="83948"/>
                          <a:pt x="38071" y="87264"/>
                          <a:pt x="49025" y="87264"/>
                        </a:cubicBezTo>
                        <a:cubicBezTo>
                          <a:pt x="54235" y="87264"/>
                          <a:pt x="59178" y="86601"/>
                          <a:pt x="63719" y="85274"/>
                        </a:cubicBezTo>
                        <a:cubicBezTo>
                          <a:pt x="68261" y="83948"/>
                          <a:pt x="72536" y="81561"/>
                          <a:pt x="76543" y="78378"/>
                        </a:cubicBezTo>
                        <a:lnTo>
                          <a:pt x="80017" y="90049"/>
                        </a:lnTo>
                        <a:cubicBezTo>
                          <a:pt x="78280" y="91242"/>
                          <a:pt x="76276" y="92436"/>
                          <a:pt x="74139" y="93762"/>
                        </a:cubicBezTo>
                        <a:cubicBezTo>
                          <a:pt x="72001" y="95088"/>
                          <a:pt x="69463" y="96149"/>
                          <a:pt x="66792" y="97077"/>
                        </a:cubicBezTo>
                        <a:cubicBezTo>
                          <a:pt x="64120" y="98006"/>
                          <a:pt x="60914" y="98802"/>
                          <a:pt x="57441" y="99465"/>
                        </a:cubicBezTo>
                        <a:cubicBezTo>
                          <a:pt x="53968" y="100128"/>
                          <a:pt x="50094" y="100393"/>
                          <a:pt x="45685" y="100393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03" name="Forme libre 102">
                    <a:extLst>
                      <a:ext uri="{FF2B5EF4-FFF2-40B4-BE49-F238E27FC236}">
                        <a16:creationId xmlns:a16="http://schemas.microsoft.com/office/drawing/2014/main" id="{B8CCF772-FD2C-1F91-B702-DFE6920E4631}"/>
                      </a:ext>
                    </a:extLst>
                  </p:cNvPr>
                  <p:cNvSpPr/>
                  <p:nvPr/>
                </p:nvSpPr>
                <p:spPr>
                  <a:xfrm>
                    <a:off x="8570373" y="1476520"/>
                    <a:ext cx="84291" cy="100127"/>
                  </a:xfrm>
                  <a:custGeom>
                    <a:avLst/>
                    <a:gdLst>
                      <a:gd name="connsiteX0" fmla="*/ 45953 w 84291"/>
                      <a:gd name="connsiteY0" fmla="*/ 100128 h 100127"/>
                      <a:gd name="connsiteX1" fmla="*/ 25247 w 84291"/>
                      <a:gd name="connsiteY1" fmla="*/ 96282 h 100127"/>
                      <a:gd name="connsiteX2" fmla="*/ 10954 w 84291"/>
                      <a:gd name="connsiteY2" fmla="*/ 85540 h 100127"/>
                      <a:gd name="connsiteX3" fmla="*/ 2671 w 84291"/>
                      <a:gd name="connsiteY3" fmla="*/ 69360 h 100127"/>
                      <a:gd name="connsiteX4" fmla="*/ 0 w 84291"/>
                      <a:gd name="connsiteY4" fmla="*/ 48937 h 100127"/>
                      <a:gd name="connsiteX5" fmla="*/ 2805 w 84291"/>
                      <a:gd name="connsiteY5" fmla="*/ 30370 h 100127"/>
                      <a:gd name="connsiteX6" fmla="*/ 11087 w 84291"/>
                      <a:gd name="connsiteY6" fmla="*/ 14721 h 100127"/>
                      <a:gd name="connsiteX7" fmla="*/ 24713 w 84291"/>
                      <a:gd name="connsiteY7" fmla="*/ 3979 h 100127"/>
                      <a:gd name="connsiteX8" fmla="*/ 43415 w 84291"/>
                      <a:gd name="connsiteY8" fmla="*/ 0 h 100127"/>
                      <a:gd name="connsiteX9" fmla="*/ 61849 w 84291"/>
                      <a:gd name="connsiteY9" fmla="*/ 3050 h 100127"/>
                      <a:gd name="connsiteX10" fmla="*/ 74540 w 84291"/>
                      <a:gd name="connsiteY10" fmla="*/ 12201 h 100127"/>
                      <a:gd name="connsiteX11" fmla="*/ 81887 w 84291"/>
                      <a:gd name="connsiteY11" fmla="*/ 27320 h 100127"/>
                      <a:gd name="connsiteX12" fmla="*/ 84291 w 84291"/>
                      <a:gd name="connsiteY12" fmla="*/ 48141 h 100127"/>
                      <a:gd name="connsiteX13" fmla="*/ 84291 w 84291"/>
                      <a:gd name="connsiteY13" fmla="*/ 52252 h 100127"/>
                      <a:gd name="connsiteX14" fmla="*/ 15897 w 84291"/>
                      <a:gd name="connsiteY14" fmla="*/ 52252 h 100127"/>
                      <a:gd name="connsiteX15" fmla="*/ 18167 w 84291"/>
                      <a:gd name="connsiteY15" fmla="*/ 66045 h 100127"/>
                      <a:gd name="connsiteX16" fmla="*/ 24179 w 84291"/>
                      <a:gd name="connsiteY16" fmla="*/ 77052 h 100127"/>
                      <a:gd name="connsiteX17" fmla="*/ 34464 w 84291"/>
                      <a:gd name="connsiteY17" fmla="*/ 84346 h 100127"/>
                      <a:gd name="connsiteX18" fmla="*/ 49559 w 84291"/>
                      <a:gd name="connsiteY18" fmla="*/ 86998 h 100127"/>
                      <a:gd name="connsiteX19" fmla="*/ 65189 w 84291"/>
                      <a:gd name="connsiteY19" fmla="*/ 84611 h 100127"/>
                      <a:gd name="connsiteX20" fmla="*/ 76944 w 84291"/>
                      <a:gd name="connsiteY20" fmla="*/ 78113 h 100127"/>
                      <a:gd name="connsiteX21" fmla="*/ 80551 w 84291"/>
                      <a:gd name="connsiteY21" fmla="*/ 89783 h 100127"/>
                      <a:gd name="connsiteX22" fmla="*/ 72937 w 84291"/>
                      <a:gd name="connsiteY22" fmla="*/ 94425 h 100127"/>
                      <a:gd name="connsiteX23" fmla="*/ 64922 w 84291"/>
                      <a:gd name="connsiteY23" fmla="*/ 97608 h 100127"/>
                      <a:gd name="connsiteX24" fmla="*/ 56105 w 84291"/>
                      <a:gd name="connsiteY24" fmla="*/ 99465 h 100127"/>
                      <a:gd name="connsiteX25" fmla="*/ 46220 w 84291"/>
                      <a:gd name="connsiteY25" fmla="*/ 99995 h 100127"/>
                      <a:gd name="connsiteX26" fmla="*/ 15496 w 84291"/>
                      <a:gd name="connsiteY26" fmla="*/ 48141 h 100127"/>
                      <a:gd name="connsiteX27" fmla="*/ 18702 w 84291"/>
                      <a:gd name="connsiteY27" fmla="*/ 44560 h 100127"/>
                      <a:gd name="connsiteX28" fmla="*/ 22843 w 84291"/>
                      <a:gd name="connsiteY28" fmla="*/ 42173 h 100127"/>
                      <a:gd name="connsiteX29" fmla="*/ 28320 w 84291"/>
                      <a:gd name="connsiteY29" fmla="*/ 40847 h 100127"/>
                      <a:gd name="connsiteX30" fmla="*/ 35400 w 84291"/>
                      <a:gd name="connsiteY30" fmla="*/ 40449 h 100127"/>
                      <a:gd name="connsiteX31" fmla="*/ 68395 w 84291"/>
                      <a:gd name="connsiteY31" fmla="*/ 40449 h 100127"/>
                      <a:gd name="connsiteX32" fmla="*/ 66658 w 84291"/>
                      <a:gd name="connsiteY32" fmla="*/ 28115 h 100127"/>
                      <a:gd name="connsiteX33" fmla="*/ 62250 w 84291"/>
                      <a:gd name="connsiteY33" fmla="*/ 19097 h 100127"/>
                      <a:gd name="connsiteX34" fmla="*/ 54769 w 84291"/>
                      <a:gd name="connsiteY34" fmla="*/ 13660 h 100127"/>
                      <a:gd name="connsiteX35" fmla="*/ 43815 w 84291"/>
                      <a:gd name="connsiteY35" fmla="*/ 11803 h 100127"/>
                      <a:gd name="connsiteX36" fmla="*/ 32594 w 84291"/>
                      <a:gd name="connsiteY36" fmla="*/ 14058 h 100127"/>
                      <a:gd name="connsiteX37" fmla="*/ 24179 w 84291"/>
                      <a:gd name="connsiteY37" fmla="*/ 20026 h 100127"/>
                      <a:gd name="connsiteX38" fmla="*/ 18568 w 84291"/>
                      <a:gd name="connsiteY38" fmla="*/ 28646 h 100127"/>
                      <a:gd name="connsiteX39" fmla="*/ 16030 w 84291"/>
                      <a:gd name="connsiteY39" fmla="*/ 38858 h 100127"/>
                      <a:gd name="connsiteX40" fmla="*/ 15629 w 84291"/>
                      <a:gd name="connsiteY40" fmla="*/ 43499 h 100127"/>
                      <a:gd name="connsiteX41" fmla="*/ 15496 w 84291"/>
                      <a:gd name="connsiteY41" fmla="*/ 48141 h 1001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</a:cxnLst>
                    <a:rect l="l" t="t" r="r" b="b"/>
                    <a:pathLst>
                      <a:path w="84291" h="100127">
                        <a:moveTo>
                          <a:pt x="45953" y="100128"/>
                        </a:moveTo>
                        <a:cubicBezTo>
                          <a:pt x="37938" y="100128"/>
                          <a:pt x="30991" y="98801"/>
                          <a:pt x="25247" y="96282"/>
                        </a:cubicBezTo>
                        <a:cubicBezTo>
                          <a:pt x="19503" y="93762"/>
                          <a:pt x="14694" y="90181"/>
                          <a:pt x="10954" y="85540"/>
                        </a:cubicBezTo>
                        <a:cubicBezTo>
                          <a:pt x="7213" y="81031"/>
                          <a:pt x="4408" y="75593"/>
                          <a:pt x="2671" y="69360"/>
                        </a:cubicBezTo>
                        <a:cubicBezTo>
                          <a:pt x="935" y="63127"/>
                          <a:pt x="0" y="56363"/>
                          <a:pt x="0" y="48937"/>
                        </a:cubicBezTo>
                        <a:cubicBezTo>
                          <a:pt x="0" y="42438"/>
                          <a:pt x="935" y="36338"/>
                          <a:pt x="2805" y="30370"/>
                        </a:cubicBezTo>
                        <a:cubicBezTo>
                          <a:pt x="4675" y="24402"/>
                          <a:pt x="7481" y="19230"/>
                          <a:pt x="11087" y="14721"/>
                        </a:cubicBezTo>
                        <a:cubicBezTo>
                          <a:pt x="14694" y="10212"/>
                          <a:pt x="19369" y="6631"/>
                          <a:pt x="24713" y="3979"/>
                        </a:cubicBezTo>
                        <a:cubicBezTo>
                          <a:pt x="30056" y="1326"/>
                          <a:pt x="36335" y="0"/>
                          <a:pt x="43415" y="0"/>
                        </a:cubicBezTo>
                        <a:cubicBezTo>
                          <a:pt x="50495" y="0"/>
                          <a:pt x="56773" y="1061"/>
                          <a:pt x="61849" y="3050"/>
                        </a:cubicBezTo>
                        <a:cubicBezTo>
                          <a:pt x="66925" y="5040"/>
                          <a:pt x="71200" y="8222"/>
                          <a:pt x="74540" y="12201"/>
                        </a:cubicBezTo>
                        <a:cubicBezTo>
                          <a:pt x="77879" y="16180"/>
                          <a:pt x="80284" y="21352"/>
                          <a:pt x="81887" y="27320"/>
                        </a:cubicBezTo>
                        <a:cubicBezTo>
                          <a:pt x="83490" y="33288"/>
                          <a:pt x="84291" y="40316"/>
                          <a:pt x="84291" y="48141"/>
                        </a:cubicBezTo>
                        <a:lnTo>
                          <a:pt x="84291" y="52252"/>
                        </a:lnTo>
                        <a:lnTo>
                          <a:pt x="15897" y="52252"/>
                        </a:lnTo>
                        <a:cubicBezTo>
                          <a:pt x="16030" y="57159"/>
                          <a:pt x="16831" y="61801"/>
                          <a:pt x="18167" y="66045"/>
                        </a:cubicBezTo>
                        <a:cubicBezTo>
                          <a:pt x="19503" y="70288"/>
                          <a:pt x="21507" y="74002"/>
                          <a:pt x="24179" y="77052"/>
                        </a:cubicBezTo>
                        <a:cubicBezTo>
                          <a:pt x="26850" y="80102"/>
                          <a:pt x="30323" y="82622"/>
                          <a:pt x="34464" y="84346"/>
                        </a:cubicBezTo>
                        <a:cubicBezTo>
                          <a:pt x="38606" y="86070"/>
                          <a:pt x="43682" y="86998"/>
                          <a:pt x="49559" y="86998"/>
                        </a:cubicBezTo>
                        <a:cubicBezTo>
                          <a:pt x="55437" y="86998"/>
                          <a:pt x="60647" y="86203"/>
                          <a:pt x="65189" y="84611"/>
                        </a:cubicBezTo>
                        <a:cubicBezTo>
                          <a:pt x="69731" y="83020"/>
                          <a:pt x="73604" y="80898"/>
                          <a:pt x="76944" y="78113"/>
                        </a:cubicBezTo>
                        <a:lnTo>
                          <a:pt x="80551" y="89783"/>
                        </a:lnTo>
                        <a:cubicBezTo>
                          <a:pt x="78013" y="91640"/>
                          <a:pt x="75475" y="93099"/>
                          <a:pt x="72937" y="94425"/>
                        </a:cubicBezTo>
                        <a:cubicBezTo>
                          <a:pt x="70399" y="95751"/>
                          <a:pt x="67727" y="96812"/>
                          <a:pt x="64922" y="97608"/>
                        </a:cubicBezTo>
                        <a:cubicBezTo>
                          <a:pt x="62116" y="98404"/>
                          <a:pt x="59178" y="99067"/>
                          <a:pt x="56105" y="99465"/>
                        </a:cubicBezTo>
                        <a:cubicBezTo>
                          <a:pt x="53033" y="99862"/>
                          <a:pt x="49693" y="99995"/>
                          <a:pt x="46220" y="99995"/>
                        </a:cubicBezTo>
                        <a:close/>
                        <a:moveTo>
                          <a:pt x="15496" y="48141"/>
                        </a:moveTo>
                        <a:cubicBezTo>
                          <a:pt x="16431" y="46815"/>
                          <a:pt x="17499" y="45621"/>
                          <a:pt x="18702" y="44560"/>
                        </a:cubicBezTo>
                        <a:cubicBezTo>
                          <a:pt x="19904" y="43499"/>
                          <a:pt x="21240" y="42703"/>
                          <a:pt x="22843" y="42173"/>
                        </a:cubicBezTo>
                        <a:cubicBezTo>
                          <a:pt x="24446" y="41643"/>
                          <a:pt x="26182" y="41112"/>
                          <a:pt x="28320" y="40847"/>
                        </a:cubicBezTo>
                        <a:cubicBezTo>
                          <a:pt x="30457" y="40582"/>
                          <a:pt x="32728" y="40449"/>
                          <a:pt x="35400" y="40449"/>
                        </a:cubicBezTo>
                        <a:lnTo>
                          <a:pt x="68395" y="40449"/>
                        </a:lnTo>
                        <a:cubicBezTo>
                          <a:pt x="68395" y="35807"/>
                          <a:pt x="67727" y="31696"/>
                          <a:pt x="66658" y="28115"/>
                        </a:cubicBezTo>
                        <a:cubicBezTo>
                          <a:pt x="65590" y="24535"/>
                          <a:pt x="64120" y="21617"/>
                          <a:pt x="62250" y="19097"/>
                        </a:cubicBezTo>
                        <a:cubicBezTo>
                          <a:pt x="60380" y="16577"/>
                          <a:pt x="57842" y="14853"/>
                          <a:pt x="54769" y="13660"/>
                        </a:cubicBezTo>
                        <a:cubicBezTo>
                          <a:pt x="51697" y="12466"/>
                          <a:pt x="48090" y="11803"/>
                          <a:pt x="43815" y="11803"/>
                        </a:cubicBezTo>
                        <a:cubicBezTo>
                          <a:pt x="39541" y="11803"/>
                          <a:pt x="35934" y="12599"/>
                          <a:pt x="32594" y="14058"/>
                        </a:cubicBezTo>
                        <a:cubicBezTo>
                          <a:pt x="29255" y="15516"/>
                          <a:pt x="26449" y="17506"/>
                          <a:pt x="24179" y="20026"/>
                        </a:cubicBezTo>
                        <a:cubicBezTo>
                          <a:pt x="21908" y="22545"/>
                          <a:pt x="19904" y="25330"/>
                          <a:pt x="18568" y="28646"/>
                        </a:cubicBezTo>
                        <a:cubicBezTo>
                          <a:pt x="17232" y="31961"/>
                          <a:pt x="16297" y="35409"/>
                          <a:pt x="16030" y="38858"/>
                        </a:cubicBezTo>
                        <a:cubicBezTo>
                          <a:pt x="16030" y="40316"/>
                          <a:pt x="15763" y="41908"/>
                          <a:pt x="15629" y="43499"/>
                        </a:cubicBezTo>
                        <a:cubicBezTo>
                          <a:pt x="15496" y="45091"/>
                          <a:pt x="15496" y="46682"/>
                          <a:pt x="15496" y="48141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84" name="Graphique 29">
                  <a:extLst>
                    <a:ext uri="{FF2B5EF4-FFF2-40B4-BE49-F238E27FC236}">
                      <a16:creationId xmlns:a16="http://schemas.microsoft.com/office/drawing/2014/main" id="{F3E3F7FD-CF94-AD91-4230-65C584446160}"/>
                    </a:ext>
                  </a:extLst>
                </p:cNvPr>
                <p:cNvGrpSpPr/>
                <p:nvPr/>
              </p:nvGrpSpPr>
              <p:grpSpPr>
                <a:xfrm>
                  <a:off x="7237874" y="896973"/>
                  <a:ext cx="1315266" cy="379291"/>
                  <a:chOff x="7237874" y="896973"/>
                  <a:chExt cx="1315266" cy="379291"/>
                </a:xfrm>
                <a:grpFill/>
              </p:grpSpPr>
              <p:sp>
                <p:nvSpPr>
                  <p:cNvPr id="85" name="Forme libre 84">
                    <a:extLst>
                      <a:ext uri="{FF2B5EF4-FFF2-40B4-BE49-F238E27FC236}">
                        <a16:creationId xmlns:a16="http://schemas.microsoft.com/office/drawing/2014/main" id="{D5E5994A-F5A2-AE8C-52A3-A6E4B29DA11F}"/>
                      </a:ext>
                    </a:extLst>
                  </p:cNvPr>
                  <p:cNvSpPr/>
                  <p:nvPr/>
                </p:nvSpPr>
                <p:spPr>
                  <a:xfrm>
                    <a:off x="7237874" y="901217"/>
                    <a:ext cx="214401" cy="367753"/>
                  </a:xfrm>
                  <a:custGeom>
                    <a:avLst/>
                    <a:gdLst>
                      <a:gd name="connsiteX0" fmla="*/ 155892 w 214401"/>
                      <a:gd name="connsiteY0" fmla="*/ 0 h 367753"/>
                      <a:gd name="connsiteX1" fmla="*/ 58509 w 214401"/>
                      <a:gd name="connsiteY1" fmla="*/ 116175 h 367753"/>
                      <a:gd name="connsiteX2" fmla="*/ 58509 w 214401"/>
                      <a:gd name="connsiteY2" fmla="*/ 135537 h 367753"/>
                      <a:gd name="connsiteX3" fmla="*/ 19503 w 214401"/>
                      <a:gd name="connsiteY3" fmla="*/ 135537 h 367753"/>
                      <a:gd name="connsiteX4" fmla="*/ 0 w 214401"/>
                      <a:gd name="connsiteY4" fmla="*/ 154900 h 367753"/>
                      <a:gd name="connsiteX5" fmla="*/ 0 w 214401"/>
                      <a:gd name="connsiteY5" fmla="*/ 193624 h 367753"/>
                      <a:gd name="connsiteX6" fmla="*/ 58376 w 214401"/>
                      <a:gd name="connsiteY6" fmla="*/ 193624 h 367753"/>
                      <a:gd name="connsiteX7" fmla="*/ 58376 w 214401"/>
                      <a:gd name="connsiteY7" fmla="*/ 348391 h 367753"/>
                      <a:gd name="connsiteX8" fmla="*/ 77879 w 214401"/>
                      <a:gd name="connsiteY8" fmla="*/ 367754 h 367753"/>
                      <a:gd name="connsiteX9" fmla="*/ 116752 w 214401"/>
                      <a:gd name="connsiteY9" fmla="*/ 367754 h 367753"/>
                      <a:gd name="connsiteX10" fmla="*/ 116752 w 214401"/>
                      <a:gd name="connsiteY10" fmla="*/ 193624 h 367753"/>
                      <a:gd name="connsiteX11" fmla="*/ 175262 w 214401"/>
                      <a:gd name="connsiteY11" fmla="*/ 193624 h 367753"/>
                      <a:gd name="connsiteX12" fmla="*/ 194899 w 214401"/>
                      <a:gd name="connsiteY12" fmla="*/ 174262 h 367753"/>
                      <a:gd name="connsiteX13" fmla="*/ 194899 w 214401"/>
                      <a:gd name="connsiteY13" fmla="*/ 135537 h 367753"/>
                      <a:gd name="connsiteX14" fmla="*/ 116886 w 214401"/>
                      <a:gd name="connsiteY14" fmla="*/ 135537 h 367753"/>
                      <a:gd name="connsiteX15" fmla="*/ 116886 w 214401"/>
                      <a:gd name="connsiteY15" fmla="*/ 96812 h 367753"/>
                      <a:gd name="connsiteX16" fmla="*/ 155892 w 214401"/>
                      <a:gd name="connsiteY16" fmla="*/ 58220 h 367753"/>
                      <a:gd name="connsiteX17" fmla="*/ 194899 w 214401"/>
                      <a:gd name="connsiteY17" fmla="*/ 58220 h 367753"/>
                      <a:gd name="connsiteX18" fmla="*/ 214402 w 214401"/>
                      <a:gd name="connsiteY18" fmla="*/ 38858 h 367753"/>
                      <a:gd name="connsiteX19" fmla="*/ 214402 w 214401"/>
                      <a:gd name="connsiteY19" fmla="*/ 133 h 367753"/>
                      <a:gd name="connsiteX20" fmla="*/ 155892 w 214401"/>
                      <a:gd name="connsiteY20" fmla="*/ 133 h 3677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14401" h="367753">
                        <a:moveTo>
                          <a:pt x="155892" y="0"/>
                        </a:moveTo>
                        <a:cubicBezTo>
                          <a:pt x="97917" y="0"/>
                          <a:pt x="58509" y="39388"/>
                          <a:pt x="58509" y="116175"/>
                        </a:cubicBezTo>
                        <a:lnTo>
                          <a:pt x="58509" y="135537"/>
                        </a:lnTo>
                        <a:lnTo>
                          <a:pt x="19503" y="135537"/>
                        </a:lnTo>
                        <a:cubicBezTo>
                          <a:pt x="9351" y="135537"/>
                          <a:pt x="0" y="144953"/>
                          <a:pt x="0" y="154900"/>
                        </a:cubicBezTo>
                        <a:lnTo>
                          <a:pt x="0" y="193624"/>
                        </a:lnTo>
                        <a:lnTo>
                          <a:pt x="58376" y="193624"/>
                        </a:lnTo>
                        <a:lnTo>
                          <a:pt x="58376" y="348391"/>
                        </a:lnTo>
                        <a:cubicBezTo>
                          <a:pt x="58376" y="358470"/>
                          <a:pt x="67727" y="367754"/>
                          <a:pt x="77879" y="367754"/>
                        </a:cubicBezTo>
                        <a:lnTo>
                          <a:pt x="116752" y="367754"/>
                        </a:lnTo>
                        <a:lnTo>
                          <a:pt x="116752" y="193624"/>
                        </a:lnTo>
                        <a:lnTo>
                          <a:pt x="175262" y="193624"/>
                        </a:lnTo>
                        <a:cubicBezTo>
                          <a:pt x="185414" y="193624"/>
                          <a:pt x="194899" y="184208"/>
                          <a:pt x="194899" y="174262"/>
                        </a:cubicBezTo>
                        <a:lnTo>
                          <a:pt x="194899" y="135537"/>
                        </a:lnTo>
                        <a:lnTo>
                          <a:pt x="116886" y="135537"/>
                        </a:lnTo>
                        <a:lnTo>
                          <a:pt x="116886" y="96812"/>
                        </a:lnTo>
                        <a:cubicBezTo>
                          <a:pt x="116886" y="75593"/>
                          <a:pt x="134519" y="58220"/>
                          <a:pt x="155892" y="58220"/>
                        </a:cubicBezTo>
                        <a:lnTo>
                          <a:pt x="194899" y="58220"/>
                        </a:lnTo>
                        <a:cubicBezTo>
                          <a:pt x="201311" y="58220"/>
                          <a:pt x="214402" y="53844"/>
                          <a:pt x="214402" y="38858"/>
                        </a:cubicBezTo>
                        <a:lnTo>
                          <a:pt x="214402" y="133"/>
                        </a:lnTo>
                        <a:lnTo>
                          <a:pt x="155892" y="133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86" name="Forme libre 85">
                    <a:extLst>
                      <a:ext uri="{FF2B5EF4-FFF2-40B4-BE49-F238E27FC236}">
                        <a16:creationId xmlns:a16="http://schemas.microsoft.com/office/drawing/2014/main" id="{28AF7377-BE38-01A7-F307-EB764F866458}"/>
                      </a:ext>
                    </a:extLst>
                  </p:cNvPr>
                  <p:cNvSpPr/>
                  <p:nvPr/>
                </p:nvSpPr>
                <p:spPr>
                  <a:xfrm>
                    <a:off x="7578780" y="896973"/>
                    <a:ext cx="477695" cy="379291"/>
                  </a:xfrm>
                  <a:custGeom>
                    <a:avLst/>
                    <a:gdLst>
                      <a:gd name="connsiteX0" fmla="*/ 477696 w 477695"/>
                      <a:gd name="connsiteY0" fmla="*/ 44428 h 379291"/>
                      <a:gd name="connsiteX1" fmla="*/ 428003 w 477695"/>
                      <a:gd name="connsiteY1" fmla="*/ 95088 h 379291"/>
                      <a:gd name="connsiteX2" fmla="*/ 428003 w 477695"/>
                      <a:gd name="connsiteY2" fmla="*/ 106759 h 379291"/>
                      <a:gd name="connsiteX3" fmla="*/ 149347 w 477695"/>
                      <a:gd name="connsiteY3" fmla="*/ 379292 h 379291"/>
                      <a:gd name="connsiteX4" fmla="*/ 0 w 477695"/>
                      <a:gd name="connsiteY4" fmla="*/ 336456 h 379291"/>
                      <a:gd name="connsiteX5" fmla="*/ 23912 w 477695"/>
                      <a:gd name="connsiteY5" fmla="*/ 338445 h 379291"/>
                      <a:gd name="connsiteX6" fmla="*/ 145339 w 477695"/>
                      <a:gd name="connsiteY6" fmla="*/ 297598 h 379291"/>
                      <a:gd name="connsiteX7" fmla="*/ 53834 w 477695"/>
                      <a:gd name="connsiteY7" fmla="*/ 231421 h 379291"/>
                      <a:gd name="connsiteX8" fmla="*/ 71734 w 477695"/>
                      <a:gd name="connsiteY8" fmla="*/ 233410 h 379291"/>
                      <a:gd name="connsiteX9" fmla="*/ 97650 w 477695"/>
                      <a:gd name="connsiteY9" fmla="*/ 229564 h 379291"/>
                      <a:gd name="connsiteX10" fmla="*/ 20038 w 477695"/>
                      <a:gd name="connsiteY10" fmla="*/ 136068 h 379291"/>
                      <a:gd name="connsiteX11" fmla="*/ 20038 w 477695"/>
                      <a:gd name="connsiteY11" fmla="*/ 134211 h 379291"/>
                      <a:gd name="connsiteX12" fmla="*/ 63853 w 477695"/>
                      <a:gd name="connsiteY12" fmla="*/ 145881 h 379291"/>
                      <a:gd name="connsiteX13" fmla="*/ 20038 w 477695"/>
                      <a:gd name="connsiteY13" fmla="*/ 66044 h 379291"/>
                      <a:gd name="connsiteX14" fmla="*/ 33930 w 477695"/>
                      <a:gd name="connsiteY14" fmla="*/ 17373 h 379291"/>
                      <a:gd name="connsiteX15" fmla="*/ 234974 w 477695"/>
                      <a:gd name="connsiteY15" fmla="*/ 116705 h 379291"/>
                      <a:gd name="connsiteX16" fmla="*/ 232970 w 477695"/>
                      <a:gd name="connsiteY16" fmla="*/ 95353 h 379291"/>
                      <a:gd name="connsiteX17" fmla="*/ 330486 w 477695"/>
                      <a:gd name="connsiteY17" fmla="*/ 0 h 379291"/>
                      <a:gd name="connsiteX18" fmla="*/ 404091 w 477695"/>
                      <a:gd name="connsiteY18" fmla="*/ 31166 h 379291"/>
                      <a:gd name="connsiteX19" fmla="*/ 465807 w 477695"/>
                      <a:gd name="connsiteY19" fmla="*/ 7825 h 379291"/>
                      <a:gd name="connsiteX20" fmla="*/ 421991 w 477695"/>
                      <a:gd name="connsiteY20" fmla="*/ 60474 h 379291"/>
                      <a:gd name="connsiteX21" fmla="*/ 477696 w 477695"/>
                      <a:gd name="connsiteY21" fmla="*/ 44825 h 3792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477695" h="379291">
                        <a:moveTo>
                          <a:pt x="477696" y="44428"/>
                        </a:moveTo>
                        <a:cubicBezTo>
                          <a:pt x="463803" y="63923"/>
                          <a:pt x="447773" y="81428"/>
                          <a:pt x="428003" y="95088"/>
                        </a:cubicBezTo>
                        <a:lnTo>
                          <a:pt x="428003" y="106759"/>
                        </a:lnTo>
                        <a:cubicBezTo>
                          <a:pt x="428003" y="233278"/>
                          <a:pt x="330486" y="379292"/>
                          <a:pt x="149347" y="379292"/>
                        </a:cubicBezTo>
                        <a:cubicBezTo>
                          <a:pt x="95512" y="379292"/>
                          <a:pt x="43815" y="363775"/>
                          <a:pt x="0" y="336456"/>
                        </a:cubicBezTo>
                        <a:cubicBezTo>
                          <a:pt x="8015" y="338445"/>
                          <a:pt x="15897" y="338445"/>
                          <a:pt x="23912" y="338445"/>
                        </a:cubicBezTo>
                        <a:cubicBezTo>
                          <a:pt x="69731" y="338445"/>
                          <a:pt x="111543" y="322796"/>
                          <a:pt x="145339" y="297598"/>
                        </a:cubicBezTo>
                        <a:cubicBezTo>
                          <a:pt x="101524" y="297598"/>
                          <a:pt x="65723" y="270279"/>
                          <a:pt x="53834" y="231421"/>
                        </a:cubicBezTo>
                        <a:cubicBezTo>
                          <a:pt x="59712" y="233410"/>
                          <a:pt x="65723" y="233410"/>
                          <a:pt x="71734" y="233410"/>
                        </a:cubicBezTo>
                        <a:cubicBezTo>
                          <a:pt x="81753" y="233410"/>
                          <a:pt x="89635" y="231421"/>
                          <a:pt x="97650" y="229564"/>
                        </a:cubicBezTo>
                        <a:cubicBezTo>
                          <a:pt x="53968" y="221740"/>
                          <a:pt x="20038" y="182882"/>
                          <a:pt x="20038" y="136068"/>
                        </a:cubicBezTo>
                        <a:lnTo>
                          <a:pt x="20038" y="134211"/>
                        </a:lnTo>
                        <a:cubicBezTo>
                          <a:pt x="31927" y="140046"/>
                          <a:pt x="47957" y="143892"/>
                          <a:pt x="63853" y="145881"/>
                        </a:cubicBezTo>
                        <a:cubicBezTo>
                          <a:pt x="37938" y="128243"/>
                          <a:pt x="20038" y="99199"/>
                          <a:pt x="20038" y="66044"/>
                        </a:cubicBezTo>
                        <a:cubicBezTo>
                          <a:pt x="20038" y="48406"/>
                          <a:pt x="24045" y="30900"/>
                          <a:pt x="33930" y="17373"/>
                        </a:cubicBezTo>
                        <a:cubicBezTo>
                          <a:pt x="81753" y="75726"/>
                          <a:pt x="153354" y="112727"/>
                          <a:pt x="234974" y="116705"/>
                        </a:cubicBezTo>
                        <a:cubicBezTo>
                          <a:pt x="232970" y="110870"/>
                          <a:pt x="232970" y="103045"/>
                          <a:pt x="232970" y="95353"/>
                        </a:cubicBezTo>
                        <a:cubicBezTo>
                          <a:pt x="232970" y="42836"/>
                          <a:pt x="276786" y="0"/>
                          <a:pt x="330486" y="0"/>
                        </a:cubicBezTo>
                        <a:cubicBezTo>
                          <a:pt x="358405" y="0"/>
                          <a:pt x="384187" y="11671"/>
                          <a:pt x="404091" y="31166"/>
                        </a:cubicBezTo>
                        <a:cubicBezTo>
                          <a:pt x="425999" y="27320"/>
                          <a:pt x="445903" y="19495"/>
                          <a:pt x="465807" y="7825"/>
                        </a:cubicBezTo>
                        <a:cubicBezTo>
                          <a:pt x="457792" y="29176"/>
                          <a:pt x="441895" y="48671"/>
                          <a:pt x="421991" y="60474"/>
                        </a:cubicBezTo>
                        <a:cubicBezTo>
                          <a:pt x="441895" y="58485"/>
                          <a:pt x="459796" y="52650"/>
                          <a:pt x="477696" y="44825"/>
                        </a:cubicBezTo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87" name="Forme libre 86">
                    <a:extLst>
                      <a:ext uri="{FF2B5EF4-FFF2-40B4-BE49-F238E27FC236}">
                        <a16:creationId xmlns:a16="http://schemas.microsoft.com/office/drawing/2014/main" id="{8C455459-7718-3C78-2119-10392D9B43B2}"/>
                      </a:ext>
                    </a:extLst>
                  </p:cNvPr>
                  <p:cNvSpPr/>
                  <p:nvPr/>
                </p:nvSpPr>
                <p:spPr>
                  <a:xfrm>
                    <a:off x="8183113" y="901350"/>
                    <a:ext cx="370027" cy="367621"/>
                  </a:xfrm>
                  <a:custGeom>
                    <a:avLst/>
                    <a:gdLst>
                      <a:gd name="connsiteX0" fmla="*/ 342643 w 370027"/>
                      <a:gd name="connsiteY0" fmla="*/ 0 h 367621"/>
                      <a:gd name="connsiteX1" fmla="*/ 27251 w 370027"/>
                      <a:gd name="connsiteY1" fmla="*/ 0 h 367621"/>
                      <a:gd name="connsiteX2" fmla="*/ 0 w 370027"/>
                      <a:gd name="connsiteY2" fmla="*/ 26524 h 367621"/>
                      <a:gd name="connsiteX3" fmla="*/ 0 w 370027"/>
                      <a:gd name="connsiteY3" fmla="*/ 341097 h 367621"/>
                      <a:gd name="connsiteX4" fmla="*/ 27251 w 370027"/>
                      <a:gd name="connsiteY4" fmla="*/ 367621 h 367621"/>
                      <a:gd name="connsiteX5" fmla="*/ 342643 w 370027"/>
                      <a:gd name="connsiteY5" fmla="*/ 367621 h 367621"/>
                      <a:gd name="connsiteX6" fmla="*/ 370027 w 370027"/>
                      <a:gd name="connsiteY6" fmla="*/ 341097 h 367621"/>
                      <a:gd name="connsiteX7" fmla="*/ 370027 w 370027"/>
                      <a:gd name="connsiteY7" fmla="*/ 26524 h 367621"/>
                      <a:gd name="connsiteX8" fmla="*/ 342643 w 370027"/>
                      <a:gd name="connsiteY8" fmla="*/ 0 h 367621"/>
                      <a:gd name="connsiteX9" fmla="*/ 109673 w 370027"/>
                      <a:gd name="connsiteY9" fmla="*/ 313247 h 367621"/>
                      <a:gd name="connsiteX10" fmla="*/ 54636 w 370027"/>
                      <a:gd name="connsiteY10" fmla="*/ 313247 h 367621"/>
                      <a:gd name="connsiteX11" fmla="*/ 54636 w 370027"/>
                      <a:gd name="connsiteY11" fmla="*/ 137792 h 367621"/>
                      <a:gd name="connsiteX12" fmla="*/ 109673 w 370027"/>
                      <a:gd name="connsiteY12" fmla="*/ 137792 h 367621"/>
                      <a:gd name="connsiteX13" fmla="*/ 109673 w 370027"/>
                      <a:gd name="connsiteY13" fmla="*/ 313247 h 367621"/>
                      <a:gd name="connsiteX14" fmla="*/ 82154 w 370027"/>
                      <a:gd name="connsiteY14" fmla="*/ 113787 h 367621"/>
                      <a:gd name="connsiteX15" fmla="*/ 50228 w 370027"/>
                      <a:gd name="connsiteY15" fmla="*/ 82091 h 367621"/>
                      <a:gd name="connsiteX16" fmla="*/ 82154 w 370027"/>
                      <a:gd name="connsiteY16" fmla="*/ 50528 h 367621"/>
                      <a:gd name="connsiteX17" fmla="*/ 113947 w 370027"/>
                      <a:gd name="connsiteY17" fmla="*/ 82091 h 367621"/>
                      <a:gd name="connsiteX18" fmla="*/ 82154 w 370027"/>
                      <a:gd name="connsiteY18" fmla="*/ 113787 h 367621"/>
                      <a:gd name="connsiteX19" fmla="*/ 315258 w 370027"/>
                      <a:gd name="connsiteY19" fmla="*/ 313247 h 367621"/>
                      <a:gd name="connsiteX20" fmla="*/ 260355 w 370027"/>
                      <a:gd name="connsiteY20" fmla="*/ 313247 h 367621"/>
                      <a:gd name="connsiteX21" fmla="*/ 260355 w 370027"/>
                      <a:gd name="connsiteY21" fmla="*/ 227973 h 367621"/>
                      <a:gd name="connsiteX22" fmla="*/ 231768 w 370027"/>
                      <a:gd name="connsiteY22" fmla="*/ 181423 h 367621"/>
                      <a:gd name="connsiteX23" fmla="*/ 198907 w 370027"/>
                      <a:gd name="connsiteY23" fmla="*/ 226514 h 367621"/>
                      <a:gd name="connsiteX24" fmla="*/ 198907 w 370027"/>
                      <a:gd name="connsiteY24" fmla="*/ 313247 h 367621"/>
                      <a:gd name="connsiteX25" fmla="*/ 144003 w 370027"/>
                      <a:gd name="connsiteY25" fmla="*/ 313247 h 367621"/>
                      <a:gd name="connsiteX26" fmla="*/ 144003 w 370027"/>
                      <a:gd name="connsiteY26" fmla="*/ 137792 h 367621"/>
                      <a:gd name="connsiteX27" fmla="*/ 196635 w 370027"/>
                      <a:gd name="connsiteY27" fmla="*/ 137792 h 367621"/>
                      <a:gd name="connsiteX28" fmla="*/ 196635 w 370027"/>
                      <a:gd name="connsiteY28" fmla="*/ 161796 h 367621"/>
                      <a:gd name="connsiteX29" fmla="*/ 197437 w 370027"/>
                      <a:gd name="connsiteY29" fmla="*/ 161796 h 367621"/>
                      <a:gd name="connsiteX30" fmla="*/ 249401 w 370027"/>
                      <a:gd name="connsiteY30" fmla="*/ 133415 h 367621"/>
                      <a:gd name="connsiteX31" fmla="*/ 315258 w 370027"/>
                      <a:gd name="connsiteY31" fmla="*/ 216965 h 367621"/>
                      <a:gd name="connsiteX32" fmla="*/ 315258 w 370027"/>
                      <a:gd name="connsiteY32" fmla="*/ 313247 h 3676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70027" h="367621">
                        <a:moveTo>
                          <a:pt x="342643" y="0"/>
                        </a:moveTo>
                        <a:lnTo>
                          <a:pt x="27251" y="0"/>
                        </a:lnTo>
                        <a:cubicBezTo>
                          <a:pt x="12156" y="0"/>
                          <a:pt x="0" y="11803"/>
                          <a:pt x="0" y="26524"/>
                        </a:cubicBezTo>
                        <a:lnTo>
                          <a:pt x="0" y="341097"/>
                        </a:lnTo>
                        <a:cubicBezTo>
                          <a:pt x="0" y="355685"/>
                          <a:pt x="12290" y="367621"/>
                          <a:pt x="27251" y="367621"/>
                        </a:cubicBezTo>
                        <a:lnTo>
                          <a:pt x="342643" y="367621"/>
                        </a:lnTo>
                        <a:cubicBezTo>
                          <a:pt x="357738" y="367621"/>
                          <a:pt x="370027" y="355685"/>
                          <a:pt x="370027" y="341097"/>
                        </a:cubicBezTo>
                        <a:lnTo>
                          <a:pt x="370027" y="26524"/>
                        </a:lnTo>
                        <a:cubicBezTo>
                          <a:pt x="370027" y="11936"/>
                          <a:pt x="357738" y="0"/>
                          <a:pt x="342643" y="0"/>
                        </a:cubicBezTo>
                        <a:moveTo>
                          <a:pt x="109673" y="313247"/>
                        </a:moveTo>
                        <a:lnTo>
                          <a:pt x="54636" y="313247"/>
                        </a:lnTo>
                        <a:lnTo>
                          <a:pt x="54636" y="137792"/>
                        </a:lnTo>
                        <a:lnTo>
                          <a:pt x="109673" y="137792"/>
                        </a:lnTo>
                        <a:lnTo>
                          <a:pt x="109673" y="313247"/>
                        </a:lnTo>
                        <a:close/>
                        <a:moveTo>
                          <a:pt x="82154" y="113787"/>
                        </a:moveTo>
                        <a:cubicBezTo>
                          <a:pt x="64521" y="113787"/>
                          <a:pt x="50228" y="99597"/>
                          <a:pt x="50228" y="82091"/>
                        </a:cubicBezTo>
                        <a:cubicBezTo>
                          <a:pt x="50228" y="64586"/>
                          <a:pt x="64521" y="50528"/>
                          <a:pt x="82154" y="50528"/>
                        </a:cubicBezTo>
                        <a:cubicBezTo>
                          <a:pt x="99787" y="50528"/>
                          <a:pt x="113947" y="64718"/>
                          <a:pt x="113947" y="82091"/>
                        </a:cubicBezTo>
                        <a:cubicBezTo>
                          <a:pt x="113947" y="99465"/>
                          <a:pt x="99654" y="113787"/>
                          <a:pt x="82154" y="113787"/>
                        </a:cubicBezTo>
                        <a:moveTo>
                          <a:pt x="315258" y="313247"/>
                        </a:moveTo>
                        <a:lnTo>
                          <a:pt x="260355" y="313247"/>
                        </a:lnTo>
                        <a:lnTo>
                          <a:pt x="260355" y="227973"/>
                        </a:lnTo>
                        <a:cubicBezTo>
                          <a:pt x="260355" y="207682"/>
                          <a:pt x="259954" y="181423"/>
                          <a:pt x="231768" y="181423"/>
                        </a:cubicBezTo>
                        <a:cubicBezTo>
                          <a:pt x="203582" y="181423"/>
                          <a:pt x="198907" y="203571"/>
                          <a:pt x="198907" y="226514"/>
                        </a:cubicBezTo>
                        <a:lnTo>
                          <a:pt x="198907" y="313247"/>
                        </a:lnTo>
                        <a:lnTo>
                          <a:pt x="144003" y="313247"/>
                        </a:lnTo>
                        <a:lnTo>
                          <a:pt x="144003" y="137792"/>
                        </a:lnTo>
                        <a:lnTo>
                          <a:pt x="196635" y="137792"/>
                        </a:lnTo>
                        <a:lnTo>
                          <a:pt x="196635" y="161796"/>
                        </a:lnTo>
                        <a:lnTo>
                          <a:pt x="197437" y="161796"/>
                        </a:lnTo>
                        <a:cubicBezTo>
                          <a:pt x="204784" y="148003"/>
                          <a:pt x="222684" y="133415"/>
                          <a:pt x="249401" y="133415"/>
                        </a:cubicBezTo>
                        <a:cubicBezTo>
                          <a:pt x="304972" y="133415"/>
                          <a:pt x="315258" y="169753"/>
                          <a:pt x="315258" y="216965"/>
                        </a:cubicBezTo>
                        <a:lnTo>
                          <a:pt x="315258" y="313247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9" name="Graphique 29">
                <a:extLst>
                  <a:ext uri="{FF2B5EF4-FFF2-40B4-BE49-F238E27FC236}">
                    <a16:creationId xmlns:a16="http://schemas.microsoft.com/office/drawing/2014/main" id="{A7C707A1-2814-AF11-B939-2B80CF0434A6}"/>
                  </a:ext>
                </a:extLst>
              </p:cNvPr>
              <p:cNvGrpSpPr/>
              <p:nvPr/>
            </p:nvGrpSpPr>
            <p:grpSpPr>
              <a:xfrm>
                <a:off x="4902428" y="646720"/>
                <a:ext cx="1889009" cy="1129254"/>
                <a:chOff x="4902428" y="646720"/>
                <a:chExt cx="1889009" cy="1129254"/>
              </a:xfrm>
              <a:grpFill/>
            </p:grpSpPr>
            <p:sp>
              <p:nvSpPr>
                <p:cNvPr id="52" name="Forme libre 51">
                  <a:extLst>
                    <a:ext uri="{FF2B5EF4-FFF2-40B4-BE49-F238E27FC236}">
                      <a16:creationId xmlns:a16="http://schemas.microsoft.com/office/drawing/2014/main" id="{16B936DB-7E64-26A4-EFD5-34CA37372607}"/>
                    </a:ext>
                  </a:extLst>
                </p:cNvPr>
                <p:cNvSpPr/>
                <p:nvPr/>
              </p:nvSpPr>
              <p:spPr>
                <a:xfrm>
                  <a:off x="5736525" y="711306"/>
                  <a:ext cx="260087" cy="393747"/>
                </a:xfrm>
                <a:custGeom>
                  <a:avLst/>
                  <a:gdLst>
                    <a:gd name="connsiteX0" fmla="*/ 32461 w 260087"/>
                    <a:gd name="connsiteY0" fmla="*/ 32227 h 393747"/>
                    <a:gd name="connsiteX1" fmla="*/ 227493 w 260087"/>
                    <a:gd name="connsiteY1" fmla="*/ 32227 h 393747"/>
                    <a:gd name="connsiteX2" fmla="*/ 227493 w 260087"/>
                    <a:gd name="connsiteY2" fmla="*/ 308473 h 393747"/>
                    <a:gd name="connsiteX3" fmla="*/ 174193 w 260087"/>
                    <a:gd name="connsiteY3" fmla="*/ 361388 h 393747"/>
                    <a:gd name="connsiteX4" fmla="*/ 32461 w 260087"/>
                    <a:gd name="connsiteY4" fmla="*/ 361388 h 393747"/>
                    <a:gd name="connsiteX5" fmla="*/ 32461 w 260087"/>
                    <a:gd name="connsiteY5" fmla="*/ 32227 h 393747"/>
                    <a:gd name="connsiteX6" fmla="*/ 260088 w 260087"/>
                    <a:gd name="connsiteY6" fmla="*/ 308473 h 393747"/>
                    <a:gd name="connsiteX7" fmla="*/ 260088 w 260087"/>
                    <a:gd name="connsiteY7" fmla="*/ 0 h 393747"/>
                    <a:gd name="connsiteX8" fmla="*/ 0 w 260087"/>
                    <a:gd name="connsiteY8" fmla="*/ 0 h 393747"/>
                    <a:gd name="connsiteX9" fmla="*/ 0 w 260087"/>
                    <a:gd name="connsiteY9" fmla="*/ 393747 h 393747"/>
                    <a:gd name="connsiteX10" fmla="*/ 174327 w 260087"/>
                    <a:gd name="connsiteY10" fmla="*/ 393747 h 393747"/>
                    <a:gd name="connsiteX11" fmla="*/ 260088 w 260087"/>
                    <a:gd name="connsiteY11" fmla="*/ 308606 h 3937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60087" h="393747">
                      <a:moveTo>
                        <a:pt x="32461" y="32227"/>
                      </a:moveTo>
                      <a:lnTo>
                        <a:pt x="227493" y="32227"/>
                      </a:lnTo>
                      <a:lnTo>
                        <a:pt x="227493" y="308473"/>
                      </a:lnTo>
                      <a:cubicBezTo>
                        <a:pt x="227493" y="337649"/>
                        <a:pt x="203582" y="361388"/>
                        <a:pt x="174193" y="361388"/>
                      </a:cubicBezTo>
                      <a:lnTo>
                        <a:pt x="32461" y="361388"/>
                      </a:lnTo>
                      <a:lnTo>
                        <a:pt x="32461" y="32227"/>
                      </a:lnTo>
                      <a:close/>
                      <a:moveTo>
                        <a:pt x="260088" y="308473"/>
                      </a:moveTo>
                      <a:lnTo>
                        <a:pt x="260088" y="0"/>
                      </a:lnTo>
                      <a:lnTo>
                        <a:pt x="0" y="0"/>
                      </a:lnTo>
                      <a:lnTo>
                        <a:pt x="0" y="393747"/>
                      </a:lnTo>
                      <a:lnTo>
                        <a:pt x="174327" y="393747"/>
                      </a:lnTo>
                      <a:cubicBezTo>
                        <a:pt x="221749" y="393747"/>
                        <a:pt x="260088" y="355553"/>
                        <a:pt x="260088" y="308606"/>
                      </a:cubicBezTo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3" name="Forme libre 52">
                  <a:extLst>
                    <a:ext uri="{FF2B5EF4-FFF2-40B4-BE49-F238E27FC236}">
                      <a16:creationId xmlns:a16="http://schemas.microsoft.com/office/drawing/2014/main" id="{FE8E48BA-442B-3DD1-7626-2E9F85A5B4F5}"/>
                    </a:ext>
                  </a:extLst>
                </p:cNvPr>
                <p:cNvSpPr/>
                <p:nvPr/>
              </p:nvSpPr>
              <p:spPr>
                <a:xfrm>
                  <a:off x="5834042" y="1137943"/>
                  <a:ext cx="65055" cy="64585"/>
                </a:xfrm>
                <a:custGeom>
                  <a:avLst/>
                  <a:gdLst>
                    <a:gd name="connsiteX0" fmla="*/ 0 w 65055"/>
                    <a:gd name="connsiteY0" fmla="*/ 32227 h 64585"/>
                    <a:gd name="connsiteX1" fmla="*/ 32461 w 65055"/>
                    <a:gd name="connsiteY1" fmla="*/ 64586 h 64585"/>
                    <a:gd name="connsiteX2" fmla="*/ 65055 w 65055"/>
                    <a:gd name="connsiteY2" fmla="*/ 32227 h 64585"/>
                    <a:gd name="connsiteX3" fmla="*/ 32461 w 65055"/>
                    <a:gd name="connsiteY3" fmla="*/ 0 h 64585"/>
                    <a:gd name="connsiteX4" fmla="*/ 0 w 65055"/>
                    <a:gd name="connsiteY4" fmla="*/ 32227 h 645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5055" h="64585">
                      <a:moveTo>
                        <a:pt x="0" y="32227"/>
                      </a:moveTo>
                      <a:cubicBezTo>
                        <a:pt x="0" y="50130"/>
                        <a:pt x="14561" y="64586"/>
                        <a:pt x="32461" y="64586"/>
                      </a:cubicBezTo>
                      <a:cubicBezTo>
                        <a:pt x="50361" y="64586"/>
                        <a:pt x="65055" y="50130"/>
                        <a:pt x="65055" y="32227"/>
                      </a:cubicBezTo>
                      <a:cubicBezTo>
                        <a:pt x="65055" y="14323"/>
                        <a:pt x="50495" y="0"/>
                        <a:pt x="32461" y="0"/>
                      </a:cubicBezTo>
                      <a:cubicBezTo>
                        <a:pt x="14427" y="0"/>
                        <a:pt x="0" y="14456"/>
                        <a:pt x="0" y="32227"/>
                      </a:cubicBezTo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4" name="Forme libre 53">
                  <a:extLst>
                    <a:ext uri="{FF2B5EF4-FFF2-40B4-BE49-F238E27FC236}">
                      <a16:creationId xmlns:a16="http://schemas.microsoft.com/office/drawing/2014/main" id="{B4BB406C-9B7F-0BB7-F160-55671D1C7C05}"/>
                    </a:ext>
                  </a:extLst>
                </p:cNvPr>
                <p:cNvSpPr/>
                <p:nvPr/>
              </p:nvSpPr>
              <p:spPr>
                <a:xfrm>
                  <a:off x="5671337" y="646720"/>
                  <a:ext cx="390198" cy="619730"/>
                </a:xfrm>
                <a:custGeom>
                  <a:avLst/>
                  <a:gdLst>
                    <a:gd name="connsiteX0" fmla="*/ 134 w 390198"/>
                    <a:gd name="connsiteY0" fmla="*/ 545862 h 619730"/>
                    <a:gd name="connsiteX1" fmla="*/ 29923 w 390198"/>
                    <a:gd name="connsiteY1" fmla="*/ 506606 h 619730"/>
                    <a:gd name="connsiteX2" fmla="*/ 29923 w 390198"/>
                    <a:gd name="connsiteY2" fmla="*/ 32227 h 619730"/>
                    <a:gd name="connsiteX3" fmla="*/ 360409 w 390198"/>
                    <a:gd name="connsiteY3" fmla="*/ 32227 h 619730"/>
                    <a:gd name="connsiteX4" fmla="*/ 360409 w 390198"/>
                    <a:gd name="connsiteY4" fmla="*/ 498782 h 619730"/>
                    <a:gd name="connsiteX5" fmla="*/ 278522 w 390198"/>
                    <a:gd name="connsiteY5" fmla="*/ 587372 h 619730"/>
                    <a:gd name="connsiteX6" fmla="*/ 24312 w 390198"/>
                    <a:gd name="connsiteY6" fmla="*/ 587372 h 619730"/>
                    <a:gd name="connsiteX7" fmla="*/ 0 w 390198"/>
                    <a:gd name="connsiteY7" fmla="*/ 615620 h 619730"/>
                    <a:gd name="connsiteX8" fmla="*/ 0 w 390198"/>
                    <a:gd name="connsiteY8" fmla="*/ 619731 h 619730"/>
                    <a:gd name="connsiteX9" fmla="*/ 278522 w 390198"/>
                    <a:gd name="connsiteY9" fmla="*/ 619731 h 619730"/>
                    <a:gd name="connsiteX10" fmla="*/ 390198 w 390198"/>
                    <a:gd name="connsiteY10" fmla="*/ 498782 h 619730"/>
                    <a:gd name="connsiteX11" fmla="*/ 390198 w 390198"/>
                    <a:gd name="connsiteY11" fmla="*/ 0 h 619730"/>
                    <a:gd name="connsiteX12" fmla="*/ 134 w 390198"/>
                    <a:gd name="connsiteY12" fmla="*/ 0 h 619730"/>
                    <a:gd name="connsiteX13" fmla="*/ 134 w 390198"/>
                    <a:gd name="connsiteY13" fmla="*/ 545862 h 619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90198" h="619730">
                      <a:moveTo>
                        <a:pt x="134" y="545862"/>
                      </a:moveTo>
                      <a:cubicBezTo>
                        <a:pt x="26984" y="536313"/>
                        <a:pt x="29655" y="512707"/>
                        <a:pt x="29923" y="506606"/>
                      </a:cubicBezTo>
                      <a:lnTo>
                        <a:pt x="29923" y="32227"/>
                      </a:lnTo>
                      <a:lnTo>
                        <a:pt x="360409" y="32227"/>
                      </a:lnTo>
                      <a:lnTo>
                        <a:pt x="360409" y="498782"/>
                      </a:lnTo>
                      <a:cubicBezTo>
                        <a:pt x="360409" y="547718"/>
                        <a:pt x="323674" y="587372"/>
                        <a:pt x="278522" y="587372"/>
                      </a:cubicBezTo>
                      <a:lnTo>
                        <a:pt x="24312" y="587372"/>
                      </a:lnTo>
                      <a:cubicBezTo>
                        <a:pt x="17766" y="589494"/>
                        <a:pt x="2137" y="596390"/>
                        <a:pt x="0" y="615620"/>
                      </a:cubicBezTo>
                      <a:lnTo>
                        <a:pt x="0" y="619731"/>
                      </a:lnTo>
                      <a:lnTo>
                        <a:pt x="278522" y="619731"/>
                      </a:lnTo>
                      <a:cubicBezTo>
                        <a:pt x="340238" y="619731"/>
                        <a:pt x="390198" y="565622"/>
                        <a:pt x="390198" y="498782"/>
                      </a:cubicBezTo>
                      <a:lnTo>
                        <a:pt x="390198" y="0"/>
                      </a:lnTo>
                      <a:lnTo>
                        <a:pt x="134" y="0"/>
                      </a:lnTo>
                      <a:lnTo>
                        <a:pt x="134" y="545862"/>
                      </a:lnTo>
                      <a:close/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grpSp>
              <p:nvGrpSpPr>
                <p:cNvPr id="55" name="Graphique 29">
                  <a:extLst>
                    <a:ext uri="{FF2B5EF4-FFF2-40B4-BE49-F238E27FC236}">
                      <a16:creationId xmlns:a16="http://schemas.microsoft.com/office/drawing/2014/main" id="{AA6A8EB6-0C0D-16AE-8E6E-46C11134F54A}"/>
                    </a:ext>
                  </a:extLst>
                </p:cNvPr>
                <p:cNvGrpSpPr/>
                <p:nvPr/>
              </p:nvGrpSpPr>
              <p:grpSpPr>
                <a:xfrm>
                  <a:off x="4978437" y="1561162"/>
                  <a:ext cx="1705999" cy="159828"/>
                  <a:chOff x="4978437" y="1561162"/>
                  <a:chExt cx="1705999" cy="159828"/>
                </a:xfrm>
                <a:grpFill/>
              </p:grpSpPr>
              <p:sp>
                <p:nvSpPr>
                  <p:cNvPr id="68" name="Forme libre 67">
                    <a:extLst>
                      <a:ext uri="{FF2B5EF4-FFF2-40B4-BE49-F238E27FC236}">
                        <a16:creationId xmlns:a16="http://schemas.microsoft.com/office/drawing/2014/main" id="{89061BE0-66E8-6775-9C2E-37850EA711FB}"/>
                      </a:ext>
                    </a:extLst>
                  </p:cNvPr>
                  <p:cNvSpPr/>
                  <p:nvPr/>
                </p:nvSpPr>
                <p:spPr>
                  <a:xfrm>
                    <a:off x="4978437" y="1597204"/>
                    <a:ext cx="104061" cy="103310"/>
                  </a:xfrm>
                  <a:custGeom>
                    <a:avLst/>
                    <a:gdLst>
                      <a:gd name="connsiteX0" fmla="*/ 42213 w 104061"/>
                      <a:gd name="connsiteY0" fmla="*/ 61403 h 103310"/>
                      <a:gd name="connsiteX1" fmla="*/ 0 w 104061"/>
                      <a:gd name="connsiteY1" fmla="*/ 61403 h 103310"/>
                      <a:gd name="connsiteX2" fmla="*/ 0 w 104061"/>
                      <a:gd name="connsiteY2" fmla="*/ 41908 h 103310"/>
                      <a:gd name="connsiteX3" fmla="*/ 42213 w 104061"/>
                      <a:gd name="connsiteY3" fmla="*/ 41908 h 103310"/>
                      <a:gd name="connsiteX4" fmla="*/ 42213 w 104061"/>
                      <a:gd name="connsiteY4" fmla="*/ 0 h 103310"/>
                      <a:gd name="connsiteX5" fmla="*/ 61849 w 104061"/>
                      <a:gd name="connsiteY5" fmla="*/ 0 h 103310"/>
                      <a:gd name="connsiteX6" fmla="*/ 61849 w 104061"/>
                      <a:gd name="connsiteY6" fmla="*/ 41908 h 103310"/>
                      <a:gd name="connsiteX7" fmla="*/ 104062 w 104061"/>
                      <a:gd name="connsiteY7" fmla="*/ 41908 h 103310"/>
                      <a:gd name="connsiteX8" fmla="*/ 104062 w 104061"/>
                      <a:gd name="connsiteY8" fmla="*/ 61403 h 103310"/>
                      <a:gd name="connsiteX9" fmla="*/ 61849 w 104061"/>
                      <a:gd name="connsiteY9" fmla="*/ 61403 h 103310"/>
                      <a:gd name="connsiteX10" fmla="*/ 61849 w 104061"/>
                      <a:gd name="connsiteY10" fmla="*/ 103311 h 103310"/>
                      <a:gd name="connsiteX11" fmla="*/ 42213 w 104061"/>
                      <a:gd name="connsiteY11" fmla="*/ 103311 h 103310"/>
                      <a:gd name="connsiteX12" fmla="*/ 42213 w 104061"/>
                      <a:gd name="connsiteY12" fmla="*/ 61403 h 1033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04061" h="103310">
                        <a:moveTo>
                          <a:pt x="42213" y="61403"/>
                        </a:moveTo>
                        <a:lnTo>
                          <a:pt x="0" y="61403"/>
                        </a:lnTo>
                        <a:lnTo>
                          <a:pt x="0" y="41908"/>
                        </a:lnTo>
                        <a:lnTo>
                          <a:pt x="42213" y="41908"/>
                        </a:lnTo>
                        <a:lnTo>
                          <a:pt x="42213" y="0"/>
                        </a:lnTo>
                        <a:lnTo>
                          <a:pt x="61849" y="0"/>
                        </a:lnTo>
                        <a:lnTo>
                          <a:pt x="61849" y="41908"/>
                        </a:lnTo>
                        <a:lnTo>
                          <a:pt x="104062" y="41908"/>
                        </a:lnTo>
                        <a:lnTo>
                          <a:pt x="104062" y="61403"/>
                        </a:lnTo>
                        <a:lnTo>
                          <a:pt x="61849" y="61403"/>
                        </a:lnTo>
                        <a:lnTo>
                          <a:pt x="61849" y="103311"/>
                        </a:lnTo>
                        <a:lnTo>
                          <a:pt x="42213" y="103311"/>
                        </a:lnTo>
                        <a:lnTo>
                          <a:pt x="42213" y="61403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69" name="Forme libre 68">
                    <a:extLst>
                      <a:ext uri="{FF2B5EF4-FFF2-40B4-BE49-F238E27FC236}">
                        <a16:creationId xmlns:a16="http://schemas.microsoft.com/office/drawing/2014/main" id="{E0CB8FA3-BADC-FF54-9D0D-410BE2614E30}"/>
                      </a:ext>
                    </a:extLst>
                  </p:cNvPr>
                  <p:cNvSpPr/>
                  <p:nvPr/>
                </p:nvSpPr>
                <p:spPr>
                  <a:xfrm>
                    <a:off x="5100042" y="1577311"/>
                    <a:ext cx="87854" cy="127182"/>
                  </a:xfrm>
                  <a:custGeom>
                    <a:avLst/>
                    <a:gdLst>
                      <a:gd name="connsiteX0" fmla="*/ 5834 w 87854"/>
                      <a:gd name="connsiteY0" fmla="*/ 120021 h 127182"/>
                      <a:gd name="connsiteX1" fmla="*/ 4097 w 87854"/>
                      <a:gd name="connsiteY1" fmla="*/ 94690 h 127182"/>
                      <a:gd name="connsiteX2" fmla="*/ 4498 w 87854"/>
                      <a:gd name="connsiteY2" fmla="*/ 93895 h 127182"/>
                      <a:gd name="connsiteX3" fmla="*/ 33753 w 87854"/>
                      <a:gd name="connsiteY3" fmla="*/ 105035 h 127182"/>
                      <a:gd name="connsiteX4" fmla="*/ 59668 w 87854"/>
                      <a:gd name="connsiteY4" fmla="*/ 87529 h 127182"/>
                      <a:gd name="connsiteX5" fmla="*/ 27875 w 87854"/>
                      <a:gd name="connsiteY5" fmla="*/ 68830 h 127182"/>
                      <a:gd name="connsiteX6" fmla="*/ 12914 w 87854"/>
                      <a:gd name="connsiteY6" fmla="*/ 70421 h 127182"/>
                      <a:gd name="connsiteX7" fmla="*/ 12914 w 87854"/>
                      <a:gd name="connsiteY7" fmla="*/ 55965 h 127182"/>
                      <a:gd name="connsiteX8" fmla="*/ 46844 w 87854"/>
                      <a:gd name="connsiteY8" fmla="*/ 23208 h 127182"/>
                      <a:gd name="connsiteX9" fmla="*/ 3296 w 87854"/>
                      <a:gd name="connsiteY9" fmla="*/ 23208 h 127182"/>
                      <a:gd name="connsiteX10" fmla="*/ 3296 w 87854"/>
                      <a:gd name="connsiteY10" fmla="*/ 0 h 127182"/>
                      <a:gd name="connsiteX11" fmla="*/ 81977 w 87854"/>
                      <a:gd name="connsiteY11" fmla="*/ 0 h 127182"/>
                      <a:gd name="connsiteX12" fmla="*/ 81977 w 87854"/>
                      <a:gd name="connsiteY12" fmla="*/ 17373 h 127182"/>
                      <a:gd name="connsiteX13" fmla="*/ 46978 w 87854"/>
                      <a:gd name="connsiteY13" fmla="*/ 50926 h 127182"/>
                      <a:gd name="connsiteX14" fmla="*/ 87854 w 87854"/>
                      <a:gd name="connsiteY14" fmla="*/ 86998 h 127182"/>
                      <a:gd name="connsiteX15" fmla="*/ 34822 w 87854"/>
                      <a:gd name="connsiteY15" fmla="*/ 127182 h 127182"/>
                      <a:gd name="connsiteX16" fmla="*/ 5834 w 87854"/>
                      <a:gd name="connsiteY16" fmla="*/ 120153 h 1271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87854" h="127182">
                        <a:moveTo>
                          <a:pt x="5834" y="120021"/>
                        </a:moveTo>
                        <a:cubicBezTo>
                          <a:pt x="-2048" y="114716"/>
                          <a:pt x="-1246" y="103045"/>
                          <a:pt x="4097" y="94690"/>
                        </a:cubicBezTo>
                        <a:lnTo>
                          <a:pt x="4498" y="93895"/>
                        </a:lnTo>
                        <a:cubicBezTo>
                          <a:pt x="11578" y="101056"/>
                          <a:pt x="23467" y="105035"/>
                          <a:pt x="33753" y="105035"/>
                        </a:cubicBezTo>
                        <a:cubicBezTo>
                          <a:pt x="52588" y="105035"/>
                          <a:pt x="59668" y="97077"/>
                          <a:pt x="59668" y="87529"/>
                        </a:cubicBezTo>
                        <a:cubicBezTo>
                          <a:pt x="59668" y="76256"/>
                          <a:pt x="51787" y="68830"/>
                          <a:pt x="27875" y="68830"/>
                        </a:cubicBezTo>
                        <a:cubicBezTo>
                          <a:pt x="23333" y="68830"/>
                          <a:pt x="18124" y="69227"/>
                          <a:pt x="12914" y="70421"/>
                        </a:cubicBezTo>
                        <a:lnTo>
                          <a:pt x="12914" y="55965"/>
                        </a:lnTo>
                        <a:lnTo>
                          <a:pt x="46844" y="23208"/>
                        </a:lnTo>
                        <a:lnTo>
                          <a:pt x="3296" y="23208"/>
                        </a:lnTo>
                        <a:lnTo>
                          <a:pt x="3296" y="0"/>
                        </a:lnTo>
                        <a:lnTo>
                          <a:pt x="81977" y="0"/>
                        </a:lnTo>
                        <a:lnTo>
                          <a:pt x="81977" y="17373"/>
                        </a:lnTo>
                        <a:lnTo>
                          <a:pt x="46978" y="50926"/>
                        </a:lnTo>
                        <a:cubicBezTo>
                          <a:pt x="74229" y="52119"/>
                          <a:pt x="87854" y="65116"/>
                          <a:pt x="87854" y="86998"/>
                        </a:cubicBezTo>
                        <a:cubicBezTo>
                          <a:pt x="87854" y="103045"/>
                          <a:pt x="73694" y="127182"/>
                          <a:pt x="34822" y="127182"/>
                        </a:cubicBezTo>
                        <a:cubicBezTo>
                          <a:pt x="22665" y="127182"/>
                          <a:pt x="11311" y="124132"/>
                          <a:pt x="5834" y="120153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0" name="Forme libre 69">
                    <a:extLst>
                      <a:ext uri="{FF2B5EF4-FFF2-40B4-BE49-F238E27FC236}">
                        <a16:creationId xmlns:a16="http://schemas.microsoft.com/office/drawing/2014/main" id="{8F60E394-AF57-A439-C9C5-8352A927C952}"/>
                      </a:ext>
                    </a:extLst>
                  </p:cNvPr>
                  <p:cNvSpPr/>
                  <p:nvPr/>
                </p:nvSpPr>
                <p:spPr>
                  <a:xfrm>
                    <a:off x="5201299" y="1577311"/>
                    <a:ext cx="87854" cy="127182"/>
                  </a:xfrm>
                  <a:custGeom>
                    <a:avLst/>
                    <a:gdLst>
                      <a:gd name="connsiteX0" fmla="*/ 5834 w 87854"/>
                      <a:gd name="connsiteY0" fmla="*/ 120021 h 127182"/>
                      <a:gd name="connsiteX1" fmla="*/ 4097 w 87854"/>
                      <a:gd name="connsiteY1" fmla="*/ 94690 h 127182"/>
                      <a:gd name="connsiteX2" fmla="*/ 4498 w 87854"/>
                      <a:gd name="connsiteY2" fmla="*/ 93895 h 127182"/>
                      <a:gd name="connsiteX3" fmla="*/ 33753 w 87854"/>
                      <a:gd name="connsiteY3" fmla="*/ 105035 h 127182"/>
                      <a:gd name="connsiteX4" fmla="*/ 59668 w 87854"/>
                      <a:gd name="connsiteY4" fmla="*/ 87529 h 127182"/>
                      <a:gd name="connsiteX5" fmla="*/ 27875 w 87854"/>
                      <a:gd name="connsiteY5" fmla="*/ 68830 h 127182"/>
                      <a:gd name="connsiteX6" fmla="*/ 12914 w 87854"/>
                      <a:gd name="connsiteY6" fmla="*/ 70421 h 127182"/>
                      <a:gd name="connsiteX7" fmla="*/ 12914 w 87854"/>
                      <a:gd name="connsiteY7" fmla="*/ 55965 h 127182"/>
                      <a:gd name="connsiteX8" fmla="*/ 46844 w 87854"/>
                      <a:gd name="connsiteY8" fmla="*/ 23208 h 127182"/>
                      <a:gd name="connsiteX9" fmla="*/ 3296 w 87854"/>
                      <a:gd name="connsiteY9" fmla="*/ 23208 h 127182"/>
                      <a:gd name="connsiteX10" fmla="*/ 3296 w 87854"/>
                      <a:gd name="connsiteY10" fmla="*/ 0 h 127182"/>
                      <a:gd name="connsiteX11" fmla="*/ 81977 w 87854"/>
                      <a:gd name="connsiteY11" fmla="*/ 0 h 127182"/>
                      <a:gd name="connsiteX12" fmla="*/ 81977 w 87854"/>
                      <a:gd name="connsiteY12" fmla="*/ 17373 h 127182"/>
                      <a:gd name="connsiteX13" fmla="*/ 46978 w 87854"/>
                      <a:gd name="connsiteY13" fmla="*/ 50926 h 127182"/>
                      <a:gd name="connsiteX14" fmla="*/ 87854 w 87854"/>
                      <a:gd name="connsiteY14" fmla="*/ 86998 h 127182"/>
                      <a:gd name="connsiteX15" fmla="*/ 34822 w 87854"/>
                      <a:gd name="connsiteY15" fmla="*/ 127182 h 127182"/>
                      <a:gd name="connsiteX16" fmla="*/ 5834 w 87854"/>
                      <a:gd name="connsiteY16" fmla="*/ 120153 h 1271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87854" h="127182">
                        <a:moveTo>
                          <a:pt x="5834" y="120021"/>
                        </a:moveTo>
                        <a:cubicBezTo>
                          <a:pt x="-2048" y="114716"/>
                          <a:pt x="-1246" y="103045"/>
                          <a:pt x="4097" y="94690"/>
                        </a:cubicBezTo>
                        <a:lnTo>
                          <a:pt x="4498" y="93895"/>
                        </a:lnTo>
                        <a:cubicBezTo>
                          <a:pt x="11578" y="101056"/>
                          <a:pt x="23467" y="105035"/>
                          <a:pt x="33753" y="105035"/>
                        </a:cubicBezTo>
                        <a:cubicBezTo>
                          <a:pt x="52588" y="105035"/>
                          <a:pt x="59668" y="97077"/>
                          <a:pt x="59668" y="87529"/>
                        </a:cubicBezTo>
                        <a:cubicBezTo>
                          <a:pt x="59668" y="76256"/>
                          <a:pt x="51787" y="68830"/>
                          <a:pt x="27875" y="68830"/>
                        </a:cubicBezTo>
                        <a:cubicBezTo>
                          <a:pt x="23333" y="68830"/>
                          <a:pt x="18124" y="69227"/>
                          <a:pt x="12914" y="70421"/>
                        </a:cubicBezTo>
                        <a:lnTo>
                          <a:pt x="12914" y="55965"/>
                        </a:lnTo>
                        <a:lnTo>
                          <a:pt x="46844" y="23208"/>
                        </a:lnTo>
                        <a:lnTo>
                          <a:pt x="3296" y="23208"/>
                        </a:lnTo>
                        <a:lnTo>
                          <a:pt x="3296" y="0"/>
                        </a:lnTo>
                        <a:lnTo>
                          <a:pt x="81977" y="0"/>
                        </a:lnTo>
                        <a:lnTo>
                          <a:pt x="81977" y="17373"/>
                        </a:lnTo>
                        <a:lnTo>
                          <a:pt x="46978" y="50926"/>
                        </a:lnTo>
                        <a:cubicBezTo>
                          <a:pt x="74229" y="52119"/>
                          <a:pt x="87854" y="65116"/>
                          <a:pt x="87854" y="86998"/>
                        </a:cubicBezTo>
                        <a:cubicBezTo>
                          <a:pt x="87854" y="103045"/>
                          <a:pt x="73694" y="127182"/>
                          <a:pt x="34822" y="127182"/>
                        </a:cubicBezTo>
                        <a:cubicBezTo>
                          <a:pt x="22665" y="127182"/>
                          <a:pt x="11311" y="124132"/>
                          <a:pt x="5834" y="120153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1" name="Forme libre 70">
                    <a:extLst>
                      <a:ext uri="{FF2B5EF4-FFF2-40B4-BE49-F238E27FC236}">
                        <a16:creationId xmlns:a16="http://schemas.microsoft.com/office/drawing/2014/main" id="{608C0BC3-7970-7E95-8FFB-26DA233E16EF}"/>
                      </a:ext>
                    </a:extLst>
                  </p:cNvPr>
                  <p:cNvSpPr/>
                  <p:nvPr/>
                </p:nvSpPr>
                <p:spPr>
                  <a:xfrm>
                    <a:off x="5354476" y="1561248"/>
                    <a:ext cx="37937" cy="159743"/>
                  </a:xfrm>
                  <a:custGeom>
                    <a:avLst/>
                    <a:gdLst>
                      <a:gd name="connsiteX0" fmla="*/ 22843 w 37937"/>
                      <a:gd name="connsiteY0" fmla="*/ 155181 h 159743"/>
                      <a:gd name="connsiteX1" fmla="*/ 0 w 37937"/>
                      <a:gd name="connsiteY1" fmla="*/ 79986 h 159743"/>
                      <a:gd name="connsiteX2" fmla="*/ 22041 w 37937"/>
                      <a:gd name="connsiteY2" fmla="*/ 5321 h 159743"/>
                      <a:gd name="connsiteX3" fmla="*/ 37938 w 37937"/>
                      <a:gd name="connsiteY3" fmla="*/ 282 h 159743"/>
                      <a:gd name="connsiteX4" fmla="*/ 13358 w 37937"/>
                      <a:gd name="connsiteY4" fmla="*/ 80251 h 159743"/>
                      <a:gd name="connsiteX5" fmla="*/ 37938 w 37937"/>
                      <a:gd name="connsiteY5" fmla="*/ 159160 h 159743"/>
                      <a:gd name="connsiteX6" fmla="*/ 22843 w 37937"/>
                      <a:gd name="connsiteY6" fmla="*/ 155314 h 1597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7937" h="159743">
                        <a:moveTo>
                          <a:pt x="22843" y="155181"/>
                        </a:moveTo>
                        <a:cubicBezTo>
                          <a:pt x="11488" y="139002"/>
                          <a:pt x="0" y="114998"/>
                          <a:pt x="0" y="79986"/>
                        </a:cubicBezTo>
                        <a:cubicBezTo>
                          <a:pt x="134" y="45505"/>
                          <a:pt x="10820" y="21501"/>
                          <a:pt x="22041" y="5321"/>
                        </a:cubicBezTo>
                        <a:cubicBezTo>
                          <a:pt x="24980" y="1210"/>
                          <a:pt x="29255" y="-779"/>
                          <a:pt x="37938" y="282"/>
                        </a:cubicBezTo>
                        <a:cubicBezTo>
                          <a:pt x="23644" y="19644"/>
                          <a:pt x="13358" y="44709"/>
                          <a:pt x="13358" y="80251"/>
                        </a:cubicBezTo>
                        <a:cubicBezTo>
                          <a:pt x="13358" y="115793"/>
                          <a:pt x="24179" y="139665"/>
                          <a:pt x="37938" y="159160"/>
                        </a:cubicBezTo>
                        <a:cubicBezTo>
                          <a:pt x="32461" y="160486"/>
                          <a:pt x="25915" y="159690"/>
                          <a:pt x="22843" y="155314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2" name="Forme libre 71">
                    <a:extLst>
                      <a:ext uri="{FF2B5EF4-FFF2-40B4-BE49-F238E27FC236}">
                        <a16:creationId xmlns:a16="http://schemas.microsoft.com/office/drawing/2014/main" id="{7011BD6B-6D7B-B9BA-4A5E-314269279D79}"/>
                      </a:ext>
                    </a:extLst>
                  </p:cNvPr>
                  <p:cNvSpPr/>
                  <p:nvPr/>
                </p:nvSpPr>
                <p:spPr>
                  <a:xfrm>
                    <a:off x="5390143" y="1575322"/>
                    <a:ext cx="108870" cy="129038"/>
                  </a:xfrm>
                  <a:custGeom>
                    <a:avLst/>
                    <a:gdLst>
                      <a:gd name="connsiteX0" fmla="*/ 0 w 108870"/>
                      <a:gd name="connsiteY0" fmla="*/ 64718 h 129038"/>
                      <a:gd name="connsiteX1" fmla="*/ 55304 w 108870"/>
                      <a:gd name="connsiteY1" fmla="*/ 0 h 129038"/>
                      <a:gd name="connsiteX2" fmla="*/ 108871 w 108870"/>
                      <a:gd name="connsiteY2" fmla="*/ 65116 h 129038"/>
                      <a:gd name="connsiteX3" fmla="*/ 55304 w 108870"/>
                      <a:gd name="connsiteY3" fmla="*/ 129039 h 129038"/>
                      <a:gd name="connsiteX4" fmla="*/ 0 w 108870"/>
                      <a:gd name="connsiteY4" fmla="*/ 64718 h 129038"/>
                      <a:gd name="connsiteX5" fmla="*/ 80818 w 108870"/>
                      <a:gd name="connsiteY5" fmla="*/ 65647 h 129038"/>
                      <a:gd name="connsiteX6" fmla="*/ 55304 w 108870"/>
                      <a:gd name="connsiteY6" fmla="*/ 23208 h 129038"/>
                      <a:gd name="connsiteX7" fmla="*/ 28186 w 108870"/>
                      <a:gd name="connsiteY7" fmla="*/ 64851 h 129038"/>
                      <a:gd name="connsiteX8" fmla="*/ 55304 w 108870"/>
                      <a:gd name="connsiteY8" fmla="*/ 105963 h 129038"/>
                      <a:gd name="connsiteX9" fmla="*/ 80818 w 108870"/>
                      <a:gd name="connsiteY9" fmla="*/ 65647 h 1290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08870" h="129038">
                        <a:moveTo>
                          <a:pt x="0" y="64718"/>
                        </a:moveTo>
                        <a:cubicBezTo>
                          <a:pt x="0" y="21617"/>
                          <a:pt x="25648" y="0"/>
                          <a:pt x="55304" y="0"/>
                        </a:cubicBezTo>
                        <a:cubicBezTo>
                          <a:pt x="86562" y="0"/>
                          <a:pt x="108871" y="21484"/>
                          <a:pt x="108871" y="65116"/>
                        </a:cubicBezTo>
                        <a:cubicBezTo>
                          <a:pt x="108871" y="104106"/>
                          <a:pt x="87631" y="129039"/>
                          <a:pt x="55304" y="129039"/>
                        </a:cubicBezTo>
                        <a:cubicBezTo>
                          <a:pt x="18034" y="129039"/>
                          <a:pt x="0" y="102515"/>
                          <a:pt x="0" y="64718"/>
                        </a:cubicBezTo>
                        <a:close/>
                        <a:moveTo>
                          <a:pt x="80818" y="65647"/>
                        </a:moveTo>
                        <a:cubicBezTo>
                          <a:pt x="80818" y="34879"/>
                          <a:pt x="70666" y="23208"/>
                          <a:pt x="55304" y="23208"/>
                        </a:cubicBezTo>
                        <a:cubicBezTo>
                          <a:pt x="38873" y="23208"/>
                          <a:pt x="28186" y="36603"/>
                          <a:pt x="28186" y="64851"/>
                        </a:cubicBezTo>
                        <a:cubicBezTo>
                          <a:pt x="28186" y="93099"/>
                          <a:pt x="36869" y="105963"/>
                          <a:pt x="55304" y="105963"/>
                        </a:cubicBezTo>
                        <a:cubicBezTo>
                          <a:pt x="73738" y="105963"/>
                          <a:pt x="80818" y="90977"/>
                          <a:pt x="80818" y="65647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3" name="Forme libre 72">
                    <a:extLst>
                      <a:ext uri="{FF2B5EF4-FFF2-40B4-BE49-F238E27FC236}">
                        <a16:creationId xmlns:a16="http://schemas.microsoft.com/office/drawing/2014/main" id="{31882B7B-62C8-07A2-8B3E-13A4B06FEC1C}"/>
                      </a:ext>
                    </a:extLst>
                  </p:cNvPr>
                  <p:cNvSpPr/>
                  <p:nvPr/>
                </p:nvSpPr>
                <p:spPr>
                  <a:xfrm>
                    <a:off x="5496742" y="1561162"/>
                    <a:ext cx="37937" cy="159645"/>
                  </a:xfrm>
                  <a:custGeom>
                    <a:avLst/>
                    <a:gdLst>
                      <a:gd name="connsiteX0" fmla="*/ 24579 w 37937"/>
                      <a:gd name="connsiteY0" fmla="*/ 80204 h 159645"/>
                      <a:gd name="connsiteX1" fmla="*/ 0 w 37937"/>
                      <a:gd name="connsiteY1" fmla="*/ 235 h 159645"/>
                      <a:gd name="connsiteX2" fmla="*/ 15897 w 37937"/>
                      <a:gd name="connsiteY2" fmla="*/ 5274 h 159645"/>
                      <a:gd name="connsiteX3" fmla="*/ 37938 w 37937"/>
                      <a:gd name="connsiteY3" fmla="*/ 79939 h 159645"/>
                      <a:gd name="connsiteX4" fmla="*/ 15229 w 37937"/>
                      <a:gd name="connsiteY4" fmla="*/ 155134 h 159645"/>
                      <a:gd name="connsiteX5" fmla="*/ 134 w 37937"/>
                      <a:gd name="connsiteY5" fmla="*/ 158980 h 159645"/>
                      <a:gd name="connsiteX6" fmla="*/ 24713 w 37937"/>
                      <a:gd name="connsiteY6" fmla="*/ 80071 h 1596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7937" h="159645">
                        <a:moveTo>
                          <a:pt x="24579" y="80204"/>
                        </a:moveTo>
                        <a:cubicBezTo>
                          <a:pt x="24579" y="44795"/>
                          <a:pt x="14427" y="19597"/>
                          <a:pt x="0" y="235"/>
                        </a:cubicBezTo>
                        <a:cubicBezTo>
                          <a:pt x="8683" y="-694"/>
                          <a:pt x="12958" y="1163"/>
                          <a:pt x="15897" y="5274"/>
                        </a:cubicBezTo>
                        <a:cubicBezTo>
                          <a:pt x="27118" y="21454"/>
                          <a:pt x="37671" y="45458"/>
                          <a:pt x="37938" y="79939"/>
                        </a:cubicBezTo>
                        <a:cubicBezTo>
                          <a:pt x="37938" y="114950"/>
                          <a:pt x="26583" y="138955"/>
                          <a:pt x="15229" y="155134"/>
                        </a:cubicBezTo>
                        <a:cubicBezTo>
                          <a:pt x="12022" y="159643"/>
                          <a:pt x="5610" y="160439"/>
                          <a:pt x="134" y="158980"/>
                        </a:cubicBezTo>
                        <a:cubicBezTo>
                          <a:pt x="13893" y="139485"/>
                          <a:pt x="24713" y="114685"/>
                          <a:pt x="24713" y="80071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4" name="Forme libre 73">
                    <a:extLst>
                      <a:ext uri="{FF2B5EF4-FFF2-40B4-BE49-F238E27FC236}">
                        <a16:creationId xmlns:a16="http://schemas.microsoft.com/office/drawing/2014/main" id="{C4AC473A-6BAA-E6F5-8B9F-177FC458B106}"/>
                      </a:ext>
                    </a:extLst>
                  </p:cNvPr>
                  <p:cNvSpPr/>
                  <p:nvPr/>
                </p:nvSpPr>
                <p:spPr>
                  <a:xfrm>
                    <a:off x="5551245" y="1577444"/>
                    <a:ext cx="51162" cy="124927"/>
                  </a:xfrm>
                  <a:custGeom>
                    <a:avLst/>
                    <a:gdLst>
                      <a:gd name="connsiteX0" fmla="*/ 24179 w 51162"/>
                      <a:gd name="connsiteY0" fmla="*/ 27320 h 124927"/>
                      <a:gd name="connsiteX1" fmla="*/ 0 w 51162"/>
                      <a:gd name="connsiteY1" fmla="*/ 35940 h 124927"/>
                      <a:gd name="connsiteX2" fmla="*/ 0 w 51162"/>
                      <a:gd name="connsiteY2" fmla="*/ 27187 h 124927"/>
                      <a:gd name="connsiteX3" fmla="*/ 11355 w 51162"/>
                      <a:gd name="connsiteY3" fmla="*/ 11936 h 124927"/>
                      <a:gd name="connsiteX4" fmla="*/ 28587 w 51162"/>
                      <a:gd name="connsiteY4" fmla="*/ 0 h 124927"/>
                      <a:gd name="connsiteX5" fmla="*/ 51163 w 51162"/>
                      <a:gd name="connsiteY5" fmla="*/ 0 h 124927"/>
                      <a:gd name="connsiteX6" fmla="*/ 51163 w 51162"/>
                      <a:gd name="connsiteY6" fmla="*/ 124928 h 124927"/>
                      <a:gd name="connsiteX7" fmla="*/ 24045 w 51162"/>
                      <a:gd name="connsiteY7" fmla="*/ 124928 h 124927"/>
                      <a:gd name="connsiteX8" fmla="*/ 24045 w 51162"/>
                      <a:gd name="connsiteY8" fmla="*/ 27320 h 1249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1162" h="124927">
                        <a:moveTo>
                          <a:pt x="24179" y="27320"/>
                        </a:moveTo>
                        <a:lnTo>
                          <a:pt x="0" y="35940"/>
                        </a:lnTo>
                        <a:lnTo>
                          <a:pt x="0" y="27187"/>
                        </a:lnTo>
                        <a:cubicBezTo>
                          <a:pt x="0" y="18832"/>
                          <a:pt x="4141" y="14323"/>
                          <a:pt x="11355" y="11936"/>
                        </a:cubicBezTo>
                        <a:cubicBezTo>
                          <a:pt x="18034" y="9549"/>
                          <a:pt x="24579" y="5835"/>
                          <a:pt x="28587" y="0"/>
                        </a:cubicBezTo>
                        <a:lnTo>
                          <a:pt x="51163" y="0"/>
                        </a:lnTo>
                        <a:lnTo>
                          <a:pt x="51163" y="124928"/>
                        </a:lnTo>
                        <a:lnTo>
                          <a:pt x="24045" y="124928"/>
                        </a:lnTo>
                        <a:lnTo>
                          <a:pt x="24045" y="27320"/>
                        </a:ln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5" name="Forme libre 74">
                    <a:extLst>
                      <a:ext uri="{FF2B5EF4-FFF2-40B4-BE49-F238E27FC236}">
                        <a16:creationId xmlns:a16="http://schemas.microsoft.com/office/drawing/2014/main" id="{E08757FD-85CF-8303-CE12-D809F4F1A5EE}"/>
                      </a:ext>
                    </a:extLst>
                  </p:cNvPr>
                  <p:cNvSpPr/>
                  <p:nvPr/>
                </p:nvSpPr>
                <p:spPr>
                  <a:xfrm>
                    <a:off x="5692407" y="1577311"/>
                    <a:ext cx="81922" cy="127182"/>
                  </a:xfrm>
                  <a:custGeom>
                    <a:avLst/>
                    <a:gdLst>
                      <a:gd name="connsiteX0" fmla="*/ 5780 w 81922"/>
                      <a:gd name="connsiteY0" fmla="*/ 120684 h 127182"/>
                      <a:gd name="connsiteX1" fmla="*/ 3242 w 81922"/>
                      <a:gd name="connsiteY1" fmla="*/ 96282 h 127182"/>
                      <a:gd name="connsiteX2" fmla="*/ 30760 w 81922"/>
                      <a:gd name="connsiteY2" fmla="*/ 104239 h 127182"/>
                      <a:gd name="connsiteX3" fmla="*/ 54271 w 81922"/>
                      <a:gd name="connsiteY3" fmla="*/ 85672 h 127182"/>
                      <a:gd name="connsiteX4" fmla="*/ 24615 w 81922"/>
                      <a:gd name="connsiteY4" fmla="*/ 64453 h 127182"/>
                      <a:gd name="connsiteX5" fmla="*/ 4978 w 81922"/>
                      <a:gd name="connsiteY5" fmla="*/ 66575 h 127182"/>
                      <a:gd name="connsiteX6" fmla="*/ 4444 w 81922"/>
                      <a:gd name="connsiteY6" fmla="*/ 66442 h 127182"/>
                      <a:gd name="connsiteX7" fmla="*/ 4444 w 81922"/>
                      <a:gd name="connsiteY7" fmla="*/ 0 h 127182"/>
                      <a:gd name="connsiteX8" fmla="*/ 76445 w 81922"/>
                      <a:gd name="connsiteY8" fmla="*/ 0 h 127182"/>
                      <a:gd name="connsiteX9" fmla="*/ 76445 w 81922"/>
                      <a:gd name="connsiteY9" fmla="*/ 23208 h 127182"/>
                      <a:gd name="connsiteX10" fmla="*/ 25951 w 81922"/>
                      <a:gd name="connsiteY10" fmla="*/ 23208 h 127182"/>
                      <a:gd name="connsiteX11" fmla="*/ 25951 w 81922"/>
                      <a:gd name="connsiteY11" fmla="*/ 44693 h 127182"/>
                      <a:gd name="connsiteX12" fmla="*/ 38107 w 81922"/>
                      <a:gd name="connsiteY12" fmla="*/ 43897 h 127182"/>
                      <a:gd name="connsiteX13" fmla="*/ 81922 w 81922"/>
                      <a:gd name="connsiteY13" fmla="*/ 84081 h 127182"/>
                      <a:gd name="connsiteX14" fmla="*/ 33565 w 81922"/>
                      <a:gd name="connsiteY14" fmla="*/ 127182 h 127182"/>
                      <a:gd name="connsiteX15" fmla="*/ 5646 w 81922"/>
                      <a:gd name="connsiteY15" fmla="*/ 120816 h 1271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81922" h="127182">
                        <a:moveTo>
                          <a:pt x="5780" y="120684"/>
                        </a:moveTo>
                        <a:cubicBezTo>
                          <a:pt x="-2502" y="114451"/>
                          <a:pt x="-499" y="102382"/>
                          <a:pt x="3242" y="96282"/>
                        </a:cubicBezTo>
                        <a:cubicBezTo>
                          <a:pt x="10054" y="100526"/>
                          <a:pt x="19940" y="104239"/>
                          <a:pt x="30760" y="104239"/>
                        </a:cubicBezTo>
                        <a:cubicBezTo>
                          <a:pt x="46122" y="104239"/>
                          <a:pt x="54271" y="96282"/>
                          <a:pt x="54271" y="85672"/>
                        </a:cubicBezTo>
                        <a:cubicBezTo>
                          <a:pt x="54271" y="73206"/>
                          <a:pt x="46656" y="64453"/>
                          <a:pt x="24615" y="64453"/>
                        </a:cubicBezTo>
                        <a:cubicBezTo>
                          <a:pt x="17401" y="64453"/>
                          <a:pt x="11524" y="64984"/>
                          <a:pt x="4978" y="66575"/>
                        </a:cubicBezTo>
                        <a:cubicBezTo>
                          <a:pt x="4845" y="66575"/>
                          <a:pt x="4578" y="66575"/>
                          <a:pt x="4444" y="66442"/>
                        </a:cubicBezTo>
                        <a:lnTo>
                          <a:pt x="4444" y="0"/>
                        </a:lnTo>
                        <a:lnTo>
                          <a:pt x="76445" y="0"/>
                        </a:lnTo>
                        <a:lnTo>
                          <a:pt x="76445" y="23208"/>
                        </a:lnTo>
                        <a:lnTo>
                          <a:pt x="25951" y="23208"/>
                        </a:lnTo>
                        <a:lnTo>
                          <a:pt x="25951" y="44693"/>
                        </a:lnTo>
                        <a:cubicBezTo>
                          <a:pt x="29825" y="44162"/>
                          <a:pt x="33565" y="43897"/>
                          <a:pt x="38107" y="43897"/>
                        </a:cubicBezTo>
                        <a:cubicBezTo>
                          <a:pt x="67763" y="43897"/>
                          <a:pt x="81922" y="60474"/>
                          <a:pt x="81922" y="84081"/>
                        </a:cubicBezTo>
                        <a:cubicBezTo>
                          <a:pt x="81922" y="107687"/>
                          <a:pt x="62286" y="127182"/>
                          <a:pt x="33565" y="127182"/>
                        </a:cubicBezTo>
                        <a:cubicBezTo>
                          <a:pt x="19005" y="127182"/>
                          <a:pt x="10455" y="124264"/>
                          <a:pt x="5646" y="120816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6" name="Forme libre 75">
                    <a:extLst>
                      <a:ext uri="{FF2B5EF4-FFF2-40B4-BE49-F238E27FC236}">
                        <a16:creationId xmlns:a16="http://schemas.microsoft.com/office/drawing/2014/main" id="{EAE17283-548C-D666-70DB-7E4C3CB7FB79}"/>
                      </a:ext>
                    </a:extLst>
                  </p:cNvPr>
                  <p:cNvSpPr/>
                  <p:nvPr/>
                </p:nvSpPr>
                <p:spPr>
                  <a:xfrm>
                    <a:off x="5794501" y="1575322"/>
                    <a:ext cx="94711" cy="129038"/>
                  </a:xfrm>
                  <a:custGeom>
                    <a:avLst/>
                    <a:gdLst>
                      <a:gd name="connsiteX0" fmla="*/ 134 w 94711"/>
                      <a:gd name="connsiteY0" fmla="*/ 81296 h 129038"/>
                      <a:gd name="connsiteX1" fmla="*/ 68662 w 94711"/>
                      <a:gd name="connsiteY1" fmla="*/ 0 h 129038"/>
                      <a:gd name="connsiteX2" fmla="*/ 86963 w 94711"/>
                      <a:gd name="connsiteY2" fmla="*/ 2387 h 129038"/>
                      <a:gd name="connsiteX3" fmla="*/ 82822 w 94711"/>
                      <a:gd name="connsiteY3" fmla="*/ 24269 h 129038"/>
                      <a:gd name="connsiteX4" fmla="*/ 72670 w 94711"/>
                      <a:gd name="connsiteY4" fmla="*/ 22943 h 129038"/>
                      <a:gd name="connsiteX5" fmla="*/ 32594 w 94711"/>
                      <a:gd name="connsiteY5" fmla="*/ 58618 h 129038"/>
                      <a:gd name="connsiteX6" fmla="*/ 33129 w 94711"/>
                      <a:gd name="connsiteY6" fmla="*/ 58618 h 129038"/>
                      <a:gd name="connsiteX7" fmla="*/ 58644 w 94711"/>
                      <a:gd name="connsiteY7" fmla="*/ 46284 h 129038"/>
                      <a:gd name="connsiteX8" fmla="*/ 94711 w 94711"/>
                      <a:gd name="connsiteY8" fmla="*/ 86203 h 129038"/>
                      <a:gd name="connsiteX9" fmla="*/ 47155 w 94711"/>
                      <a:gd name="connsiteY9" fmla="*/ 129039 h 129038"/>
                      <a:gd name="connsiteX10" fmla="*/ 0 w 94711"/>
                      <a:gd name="connsiteY10" fmla="*/ 81296 h 129038"/>
                      <a:gd name="connsiteX11" fmla="*/ 66926 w 94711"/>
                      <a:gd name="connsiteY11" fmla="*/ 85937 h 129038"/>
                      <a:gd name="connsiteX12" fmla="*/ 47422 w 94711"/>
                      <a:gd name="connsiteY12" fmla="*/ 65514 h 129038"/>
                      <a:gd name="connsiteX13" fmla="*/ 27251 w 94711"/>
                      <a:gd name="connsiteY13" fmla="*/ 85937 h 129038"/>
                      <a:gd name="connsiteX14" fmla="*/ 47690 w 94711"/>
                      <a:gd name="connsiteY14" fmla="*/ 108615 h 129038"/>
                      <a:gd name="connsiteX15" fmla="*/ 66926 w 94711"/>
                      <a:gd name="connsiteY15" fmla="*/ 85937 h 1290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94711" h="129038">
                        <a:moveTo>
                          <a:pt x="134" y="81296"/>
                        </a:moveTo>
                        <a:cubicBezTo>
                          <a:pt x="0" y="34879"/>
                          <a:pt x="28854" y="265"/>
                          <a:pt x="68662" y="0"/>
                        </a:cubicBezTo>
                        <a:cubicBezTo>
                          <a:pt x="75876" y="0"/>
                          <a:pt x="82555" y="928"/>
                          <a:pt x="86963" y="2387"/>
                        </a:cubicBezTo>
                        <a:lnTo>
                          <a:pt x="82822" y="24269"/>
                        </a:lnTo>
                        <a:cubicBezTo>
                          <a:pt x="80017" y="23474"/>
                          <a:pt x="76677" y="22943"/>
                          <a:pt x="72670" y="22943"/>
                        </a:cubicBezTo>
                        <a:cubicBezTo>
                          <a:pt x="55437" y="22943"/>
                          <a:pt x="35801" y="30503"/>
                          <a:pt x="32594" y="58618"/>
                        </a:cubicBezTo>
                        <a:lnTo>
                          <a:pt x="33129" y="58618"/>
                        </a:lnTo>
                        <a:cubicBezTo>
                          <a:pt x="37804" y="50661"/>
                          <a:pt x="48758" y="46284"/>
                          <a:pt x="58644" y="46284"/>
                        </a:cubicBezTo>
                        <a:cubicBezTo>
                          <a:pt x="84024" y="46019"/>
                          <a:pt x="94711" y="63260"/>
                          <a:pt x="94711" y="86203"/>
                        </a:cubicBezTo>
                        <a:cubicBezTo>
                          <a:pt x="94711" y="107024"/>
                          <a:pt x="80818" y="129039"/>
                          <a:pt x="47155" y="129039"/>
                        </a:cubicBezTo>
                        <a:cubicBezTo>
                          <a:pt x="13492" y="129039"/>
                          <a:pt x="267" y="108218"/>
                          <a:pt x="0" y="81296"/>
                        </a:cubicBezTo>
                        <a:close/>
                        <a:moveTo>
                          <a:pt x="66926" y="85937"/>
                        </a:moveTo>
                        <a:cubicBezTo>
                          <a:pt x="66926" y="72543"/>
                          <a:pt x="58911" y="65514"/>
                          <a:pt x="47422" y="65514"/>
                        </a:cubicBezTo>
                        <a:cubicBezTo>
                          <a:pt x="34598" y="65514"/>
                          <a:pt x="27251" y="74665"/>
                          <a:pt x="27251" y="85937"/>
                        </a:cubicBezTo>
                        <a:cubicBezTo>
                          <a:pt x="27251" y="98802"/>
                          <a:pt x="32594" y="108615"/>
                          <a:pt x="47690" y="108615"/>
                        </a:cubicBezTo>
                        <a:cubicBezTo>
                          <a:pt x="59846" y="108615"/>
                          <a:pt x="66926" y="98271"/>
                          <a:pt x="66926" y="85937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7" name="Forme libre 76">
                    <a:extLst>
                      <a:ext uri="{FF2B5EF4-FFF2-40B4-BE49-F238E27FC236}">
                        <a16:creationId xmlns:a16="http://schemas.microsoft.com/office/drawing/2014/main" id="{8CE7806A-B542-D641-2193-DAA571BB8C79}"/>
                      </a:ext>
                    </a:extLst>
                  </p:cNvPr>
                  <p:cNvSpPr/>
                  <p:nvPr/>
                </p:nvSpPr>
                <p:spPr>
                  <a:xfrm>
                    <a:off x="5952931" y="1575322"/>
                    <a:ext cx="94711" cy="129038"/>
                  </a:xfrm>
                  <a:custGeom>
                    <a:avLst/>
                    <a:gdLst>
                      <a:gd name="connsiteX0" fmla="*/ 134 w 94711"/>
                      <a:gd name="connsiteY0" fmla="*/ 81296 h 129038"/>
                      <a:gd name="connsiteX1" fmla="*/ 68662 w 94711"/>
                      <a:gd name="connsiteY1" fmla="*/ 0 h 129038"/>
                      <a:gd name="connsiteX2" fmla="*/ 86963 w 94711"/>
                      <a:gd name="connsiteY2" fmla="*/ 2387 h 129038"/>
                      <a:gd name="connsiteX3" fmla="*/ 82822 w 94711"/>
                      <a:gd name="connsiteY3" fmla="*/ 24269 h 129038"/>
                      <a:gd name="connsiteX4" fmla="*/ 72670 w 94711"/>
                      <a:gd name="connsiteY4" fmla="*/ 22943 h 129038"/>
                      <a:gd name="connsiteX5" fmla="*/ 32594 w 94711"/>
                      <a:gd name="connsiteY5" fmla="*/ 58618 h 129038"/>
                      <a:gd name="connsiteX6" fmla="*/ 33129 w 94711"/>
                      <a:gd name="connsiteY6" fmla="*/ 58618 h 129038"/>
                      <a:gd name="connsiteX7" fmla="*/ 58643 w 94711"/>
                      <a:gd name="connsiteY7" fmla="*/ 46284 h 129038"/>
                      <a:gd name="connsiteX8" fmla="*/ 94711 w 94711"/>
                      <a:gd name="connsiteY8" fmla="*/ 86203 h 129038"/>
                      <a:gd name="connsiteX9" fmla="*/ 47155 w 94711"/>
                      <a:gd name="connsiteY9" fmla="*/ 129039 h 129038"/>
                      <a:gd name="connsiteX10" fmla="*/ 0 w 94711"/>
                      <a:gd name="connsiteY10" fmla="*/ 81296 h 129038"/>
                      <a:gd name="connsiteX11" fmla="*/ 66926 w 94711"/>
                      <a:gd name="connsiteY11" fmla="*/ 85937 h 129038"/>
                      <a:gd name="connsiteX12" fmla="*/ 47422 w 94711"/>
                      <a:gd name="connsiteY12" fmla="*/ 65514 h 129038"/>
                      <a:gd name="connsiteX13" fmla="*/ 27251 w 94711"/>
                      <a:gd name="connsiteY13" fmla="*/ 85937 h 129038"/>
                      <a:gd name="connsiteX14" fmla="*/ 47690 w 94711"/>
                      <a:gd name="connsiteY14" fmla="*/ 108615 h 129038"/>
                      <a:gd name="connsiteX15" fmla="*/ 66926 w 94711"/>
                      <a:gd name="connsiteY15" fmla="*/ 85937 h 1290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94711" h="129038">
                        <a:moveTo>
                          <a:pt x="134" y="81296"/>
                        </a:moveTo>
                        <a:cubicBezTo>
                          <a:pt x="0" y="34879"/>
                          <a:pt x="28854" y="265"/>
                          <a:pt x="68662" y="0"/>
                        </a:cubicBezTo>
                        <a:cubicBezTo>
                          <a:pt x="75876" y="0"/>
                          <a:pt x="82555" y="928"/>
                          <a:pt x="86963" y="2387"/>
                        </a:cubicBezTo>
                        <a:lnTo>
                          <a:pt x="82822" y="24269"/>
                        </a:lnTo>
                        <a:cubicBezTo>
                          <a:pt x="80017" y="23474"/>
                          <a:pt x="76677" y="22943"/>
                          <a:pt x="72670" y="22943"/>
                        </a:cubicBezTo>
                        <a:cubicBezTo>
                          <a:pt x="55437" y="22943"/>
                          <a:pt x="35801" y="30503"/>
                          <a:pt x="32594" y="58618"/>
                        </a:cubicBezTo>
                        <a:lnTo>
                          <a:pt x="33129" y="58618"/>
                        </a:lnTo>
                        <a:cubicBezTo>
                          <a:pt x="37804" y="50661"/>
                          <a:pt x="48758" y="46284"/>
                          <a:pt x="58643" y="46284"/>
                        </a:cubicBezTo>
                        <a:cubicBezTo>
                          <a:pt x="84024" y="46019"/>
                          <a:pt x="94711" y="63260"/>
                          <a:pt x="94711" y="86203"/>
                        </a:cubicBezTo>
                        <a:cubicBezTo>
                          <a:pt x="94711" y="107024"/>
                          <a:pt x="80818" y="129039"/>
                          <a:pt x="47155" y="129039"/>
                        </a:cubicBezTo>
                        <a:cubicBezTo>
                          <a:pt x="13492" y="129039"/>
                          <a:pt x="267" y="108218"/>
                          <a:pt x="0" y="81296"/>
                        </a:cubicBezTo>
                        <a:close/>
                        <a:moveTo>
                          <a:pt x="66926" y="85937"/>
                        </a:moveTo>
                        <a:cubicBezTo>
                          <a:pt x="66926" y="72543"/>
                          <a:pt x="58911" y="65514"/>
                          <a:pt x="47422" y="65514"/>
                        </a:cubicBezTo>
                        <a:cubicBezTo>
                          <a:pt x="34598" y="65514"/>
                          <a:pt x="27251" y="74665"/>
                          <a:pt x="27251" y="85937"/>
                        </a:cubicBezTo>
                        <a:cubicBezTo>
                          <a:pt x="27251" y="98802"/>
                          <a:pt x="32594" y="108615"/>
                          <a:pt x="47690" y="108615"/>
                        </a:cubicBezTo>
                        <a:cubicBezTo>
                          <a:pt x="59846" y="108615"/>
                          <a:pt x="66926" y="98271"/>
                          <a:pt x="66926" y="85937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8" name="Forme libre 77">
                    <a:extLst>
                      <a:ext uri="{FF2B5EF4-FFF2-40B4-BE49-F238E27FC236}">
                        <a16:creationId xmlns:a16="http://schemas.microsoft.com/office/drawing/2014/main" id="{B2F2CF32-68CE-7B6F-D47E-A717E4D9176E}"/>
                      </a:ext>
                    </a:extLst>
                  </p:cNvPr>
                  <p:cNvSpPr/>
                  <p:nvPr/>
                </p:nvSpPr>
                <p:spPr>
                  <a:xfrm>
                    <a:off x="6065240" y="1577311"/>
                    <a:ext cx="81922" cy="127182"/>
                  </a:xfrm>
                  <a:custGeom>
                    <a:avLst/>
                    <a:gdLst>
                      <a:gd name="connsiteX0" fmla="*/ 5780 w 81922"/>
                      <a:gd name="connsiteY0" fmla="*/ 120684 h 127182"/>
                      <a:gd name="connsiteX1" fmla="*/ 3242 w 81922"/>
                      <a:gd name="connsiteY1" fmla="*/ 96282 h 127182"/>
                      <a:gd name="connsiteX2" fmla="*/ 30760 w 81922"/>
                      <a:gd name="connsiteY2" fmla="*/ 104239 h 127182"/>
                      <a:gd name="connsiteX3" fmla="*/ 54271 w 81922"/>
                      <a:gd name="connsiteY3" fmla="*/ 85672 h 127182"/>
                      <a:gd name="connsiteX4" fmla="*/ 24615 w 81922"/>
                      <a:gd name="connsiteY4" fmla="*/ 64453 h 127182"/>
                      <a:gd name="connsiteX5" fmla="*/ 4978 w 81922"/>
                      <a:gd name="connsiteY5" fmla="*/ 66575 h 127182"/>
                      <a:gd name="connsiteX6" fmla="*/ 4444 w 81922"/>
                      <a:gd name="connsiteY6" fmla="*/ 66442 h 127182"/>
                      <a:gd name="connsiteX7" fmla="*/ 4444 w 81922"/>
                      <a:gd name="connsiteY7" fmla="*/ 0 h 127182"/>
                      <a:gd name="connsiteX8" fmla="*/ 76446 w 81922"/>
                      <a:gd name="connsiteY8" fmla="*/ 0 h 127182"/>
                      <a:gd name="connsiteX9" fmla="*/ 76446 w 81922"/>
                      <a:gd name="connsiteY9" fmla="*/ 23208 h 127182"/>
                      <a:gd name="connsiteX10" fmla="*/ 25951 w 81922"/>
                      <a:gd name="connsiteY10" fmla="*/ 23208 h 127182"/>
                      <a:gd name="connsiteX11" fmla="*/ 25951 w 81922"/>
                      <a:gd name="connsiteY11" fmla="*/ 44693 h 127182"/>
                      <a:gd name="connsiteX12" fmla="*/ 38107 w 81922"/>
                      <a:gd name="connsiteY12" fmla="*/ 43897 h 127182"/>
                      <a:gd name="connsiteX13" fmla="*/ 81923 w 81922"/>
                      <a:gd name="connsiteY13" fmla="*/ 84081 h 127182"/>
                      <a:gd name="connsiteX14" fmla="*/ 33565 w 81922"/>
                      <a:gd name="connsiteY14" fmla="*/ 127182 h 127182"/>
                      <a:gd name="connsiteX15" fmla="*/ 5646 w 81922"/>
                      <a:gd name="connsiteY15" fmla="*/ 120816 h 1271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81922" h="127182">
                        <a:moveTo>
                          <a:pt x="5780" y="120684"/>
                        </a:moveTo>
                        <a:cubicBezTo>
                          <a:pt x="-2503" y="114451"/>
                          <a:pt x="-499" y="102382"/>
                          <a:pt x="3242" y="96282"/>
                        </a:cubicBezTo>
                        <a:cubicBezTo>
                          <a:pt x="10054" y="100526"/>
                          <a:pt x="19940" y="104239"/>
                          <a:pt x="30760" y="104239"/>
                        </a:cubicBezTo>
                        <a:cubicBezTo>
                          <a:pt x="46122" y="104239"/>
                          <a:pt x="54271" y="96282"/>
                          <a:pt x="54271" y="85672"/>
                        </a:cubicBezTo>
                        <a:cubicBezTo>
                          <a:pt x="54271" y="73206"/>
                          <a:pt x="46656" y="64453"/>
                          <a:pt x="24615" y="64453"/>
                        </a:cubicBezTo>
                        <a:cubicBezTo>
                          <a:pt x="17402" y="64453"/>
                          <a:pt x="11524" y="64984"/>
                          <a:pt x="4978" y="66575"/>
                        </a:cubicBezTo>
                        <a:cubicBezTo>
                          <a:pt x="4845" y="66575"/>
                          <a:pt x="4577" y="66575"/>
                          <a:pt x="4444" y="66442"/>
                        </a:cubicBezTo>
                        <a:lnTo>
                          <a:pt x="4444" y="0"/>
                        </a:lnTo>
                        <a:lnTo>
                          <a:pt x="76446" y="0"/>
                        </a:lnTo>
                        <a:lnTo>
                          <a:pt x="76446" y="23208"/>
                        </a:lnTo>
                        <a:lnTo>
                          <a:pt x="25951" y="23208"/>
                        </a:lnTo>
                        <a:lnTo>
                          <a:pt x="25951" y="44693"/>
                        </a:lnTo>
                        <a:cubicBezTo>
                          <a:pt x="29825" y="44162"/>
                          <a:pt x="33565" y="43897"/>
                          <a:pt x="38107" y="43897"/>
                        </a:cubicBezTo>
                        <a:cubicBezTo>
                          <a:pt x="67763" y="43897"/>
                          <a:pt x="81923" y="60474"/>
                          <a:pt x="81923" y="84081"/>
                        </a:cubicBezTo>
                        <a:cubicBezTo>
                          <a:pt x="81923" y="107687"/>
                          <a:pt x="62286" y="127182"/>
                          <a:pt x="33565" y="127182"/>
                        </a:cubicBezTo>
                        <a:cubicBezTo>
                          <a:pt x="19004" y="127182"/>
                          <a:pt x="10455" y="124264"/>
                          <a:pt x="5646" y="120816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79" name="Forme libre 78">
                    <a:extLst>
                      <a:ext uri="{FF2B5EF4-FFF2-40B4-BE49-F238E27FC236}">
                        <a16:creationId xmlns:a16="http://schemas.microsoft.com/office/drawing/2014/main" id="{AE8E74C4-6252-3757-6C17-24F4F1D17A48}"/>
                      </a:ext>
                    </a:extLst>
                  </p:cNvPr>
                  <p:cNvSpPr/>
                  <p:nvPr/>
                </p:nvSpPr>
                <p:spPr>
                  <a:xfrm>
                    <a:off x="6218095" y="1575455"/>
                    <a:ext cx="93508" cy="128906"/>
                  </a:xfrm>
                  <a:custGeom>
                    <a:avLst/>
                    <a:gdLst>
                      <a:gd name="connsiteX0" fmla="*/ 0 w 93508"/>
                      <a:gd name="connsiteY0" fmla="*/ 93231 h 128906"/>
                      <a:gd name="connsiteX1" fmla="*/ 25648 w 93508"/>
                      <a:gd name="connsiteY1" fmla="*/ 60342 h 128906"/>
                      <a:gd name="connsiteX2" fmla="*/ 5878 w 93508"/>
                      <a:gd name="connsiteY2" fmla="*/ 32890 h 128906"/>
                      <a:gd name="connsiteX3" fmla="*/ 46487 w 93508"/>
                      <a:gd name="connsiteY3" fmla="*/ 0 h 128906"/>
                      <a:gd name="connsiteX4" fmla="*/ 87364 w 93508"/>
                      <a:gd name="connsiteY4" fmla="*/ 32890 h 128906"/>
                      <a:gd name="connsiteX5" fmla="*/ 67593 w 93508"/>
                      <a:gd name="connsiteY5" fmla="*/ 60342 h 128906"/>
                      <a:gd name="connsiteX6" fmla="*/ 93509 w 93508"/>
                      <a:gd name="connsiteY6" fmla="*/ 93231 h 128906"/>
                      <a:gd name="connsiteX7" fmla="*/ 46621 w 93508"/>
                      <a:gd name="connsiteY7" fmla="*/ 128906 h 128906"/>
                      <a:gd name="connsiteX8" fmla="*/ 134 w 93508"/>
                      <a:gd name="connsiteY8" fmla="*/ 93231 h 128906"/>
                      <a:gd name="connsiteX9" fmla="*/ 66124 w 93508"/>
                      <a:gd name="connsiteY9" fmla="*/ 90314 h 128906"/>
                      <a:gd name="connsiteX10" fmla="*/ 46487 w 93508"/>
                      <a:gd name="connsiteY10" fmla="*/ 70421 h 128906"/>
                      <a:gd name="connsiteX11" fmla="*/ 27251 w 93508"/>
                      <a:gd name="connsiteY11" fmla="*/ 90314 h 128906"/>
                      <a:gd name="connsiteX12" fmla="*/ 46487 w 93508"/>
                      <a:gd name="connsiteY12" fmla="*/ 109278 h 128906"/>
                      <a:gd name="connsiteX13" fmla="*/ 66124 w 93508"/>
                      <a:gd name="connsiteY13" fmla="*/ 90314 h 128906"/>
                      <a:gd name="connsiteX14" fmla="*/ 61582 w 93508"/>
                      <a:gd name="connsiteY14" fmla="*/ 34348 h 128906"/>
                      <a:gd name="connsiteX15" fmla="*/ 46487 w 93508"/>
                      <a:gd name="connsiteY15" fmla="*/ 19760 h 128906"/>
                      <a:gd name="connsiteX16" fmla="*/ 31793 w 93508"/>
                      <a:gd name="connsiteY16" fmla="*/ 34348 h 128906"/>
                      <a:gd name="connsiteX17" fmla="*/ 46487 w 93508"/>
                      <a:gd name="connsiteY17" fmla="*/ 50528 h 128906"/>
                      <a:gd name="connsiteX18" fmla="*/ 61582 w 93508"/>
                      <a:gd name="connsiteY18" fmla="*/ 34348 h 128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93508" h="128906">
                        <a:moveTo>
                          <a:pt x="0" y="93231"/>
                        </a:moveTo>
                        <a:cubicBezTo>
                          <a:pt x="0" y="76919"/>
                          <a:pt x="10553" y="64188"/>
                          <a:pt x="25648" y="60342"/>
                        </a:cubicBezTo>
                        <a:cubicBezTo>
                          <a:pt x="12290" y="55435"/>
                          <a:pt x="5878" y="45886"/>
                          <a:pt x="5878" y="32890"/>
                        </a:cubicBezTo>
                        <a:cubicBezTo>
                          <a:pt x="5878" y="14190"/>
                          <a:pt x="19770" y="0"/>
                          <a:pt x="46487" y="0"/>
                        </a:cubicBezTo>
                        <a:cubicBezTo>
                          <a:pt x="68929" y="0"/>
                          <a:pt x="87364" y="13660"/>
                          <a:pt x="87364" y="32890"/>
                        </a:cubicBezTo>
                        <a:cubicBezTo>
                          <a:pt x="87364" y="44560"/>
                          <a:pt x="81085" y="54772"/>
                          <a:pt x="67593" y="60342"/>
                        </a:cubicBezTo>
                        <a:cubicBezTo>
                          <a:pt x="85494" y="64453"/>
                          <a:pt x="93509" y="77317"/>
                          <a:pt x="93509" y="93231"/>
                        </a:cubicBezTo>
                        <a:cubicBezTo>
                          <a:pt x="93509" y="111931"/>
                          <a:pt x="80952" y="128906"/>
                          <a:pt x="46621" y="128906"/>
                        </a:cubicBezTo>
                        <a:cubicBezTo>
                          <a:pt x="14294" y="128906"/>
                          <a:pt x="134" y="112329"/>
                          <a:pt x="134" y="93231"/>
                        </a:cubicBezTo>
                        <a:close/>
                        <a:moveTo>
                          <a:pt x="66124" y="90314"/>
                        </a:moveTo>
                        <a:cubicBezTo>
                          <a:pt x="66124" y="78378"/>
                          <a:pt x="59578" y="70421"/>
                          <a:pt x="46487" y="70421"/>
                        </a:cubicBezTo>
                        <a:cubicBezTo>
                          <a:pt x="33396" y="70421"/>
                          <a:pt x="27251" y="79174"/>
                          <a:pt x="27251" y="90314"/>
                        </a:cubicBezTo>
                        <a:cubicBezTo>
                          <a:pt x="27251" y="100260"/>
                          <a:pt x="32995" y="109278"/>
                          <a:pt x="46487" y="109278"/>
                        </a:cubicBezTo>
                        <a:cubicBezTo>
                          <a:pt x="59979" y="109278"/>
                          <a:pt x="66124" y="99332"/>
                          <a:pt x="66124" y="90314"/>
                        </a:cubicBezTo>
                        <a:close/>
                        <a:moveTo>
                          <a:pt x="61582" y="34348"/>
                        </a:moveTo>
                        <a:cubicBezTo>
                          <a:pt x="61582" y="24800"/>
                          <a:pt x="55838" y="19760"/>
                          <a:pt x="46487" y="19760"/>
                        </a:cubicBezTo>
                        <a:cubicBezTo>
                          <a:pt x="37671" y="19760"/>
                          <a:pt x="31793" y="25463"/>
                          <a:pt x="31793" y="34348"/>
                        </a:cubicBezTo>
                        <a:cubicBezTo>
                          <a:pt x="31793" y="44030"/>
                          <a:pt x="37136" y="50528"/>
                          <a:pt x="46487" y="50528"/>
                        </a:cubicBezTo>
                        <a:cubicBezTo>
                          <a:pt x="56640" y="50528"/>
                          <a:pt x="61582" y="43764"/>
                          <a:pt x="61582" y="34348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80" name="Forme libre 79">
                    <a:extLst>
                      <a:ext uri="{FF2B5EF4-FFF2-40B4-BE49-F238E27FC236}">
                        <a16:creationId xmlns:a16="http://schemas.microsoft.com/office/drawing/2014/main" id="{A091DC0A-53C8-AB1F-C778-AD732D93BF7E}"/>
                      </a:ext>
                    </a:extLst>
                  </p:cNvPr>
                  <p:cNvSpPr/>
                  <p:nvPr/>
                </p:nvSpPr>
                <p:spPr>
                  <a:xfrm>
                    <a:off x="6323359" y="1575322"/>
                    <a:ext cx="94844" cy="129171"/>
                  </a:xfrm>
                  <a:custGeom>
                    <a:avLst/>
                    <a:gdLst>
                      <a:gd name="connsiteX0" fmla="*/ 11889 w 94844"/>
                      <a:gd name="connsiteY0" fmla="*/ 105433 h 129171"/>
                      <a:gd name="connsiteX1" fmla="*/ 22308 w 94844"/>
                      <a:gd name="connsiteY1" fmla="*/ 106759 h 129171"/>
                      <a:gd name="connsiteX2" fmla="*/ 62116 w 94844"/>
                      <a:gd name="connsiteY2" fmla="*/ 70686 h 129171"/>
                      <a:gd name="connsiteX3" fmla="*/ 61582 w 94844"/>
                      <a:gd name="connsiteY3" fmla="*/ 70686 h 129171"/>
                      <a:gd name="connsiteX4" fmla="*/ 36068 w 94844"/>
                      <a:gd name="connsiteY4" fmla="*/ 83020 h 129171"/>
                      <a:gd name="connsiteX5" fmla="*/ 0 w 94844"/>
                      <a:gd name="connsiteY5" fmla="*/ 42836 h 129171"/>
                      <a:gd name="connsiteX6" fmla="*/ 47556 w 94844"/>
                      <a:gd name="connsiteY6" fmla="*/ 0 h 129171"/>
                      <a:gd name="connsiteX7" fmla="*/ 94844 w 94844"/>
                      <a:gd name="connsiteY7" fmla="*/ 48008 h 129171"/>
                      <a:gd name="connsiteX8" fmla="*/ 44350 w 94844"/>
                      <a:gd name="connsiteY8" fmla="*/ 127182 h 129171"/>
                      <a:gd name="connsiteX9" fmla="*/ 31392 w 94844"/>
                      <a:gd name="connsiteY9" fmla="*/ 129171 h 129171"/>
                      <a:gd name="connsiteX10" fmla="*/ 11889 w 94844"/>
                      <a:gd name="connsiteY10" fmla="*/ 105565 h 129171"/>
                      <a:gd name="connsiteX11" fmla="*/ 67460 w 94844"/>
                      <a:gd name="connsiteY11" fmla="*/ 43234 h 129171"/>
                      <a:gd name="connsiteX12" fmla="*/ 47021 w 94844"/>
                      <a:gd name="connsiteY12" fmla="*/ 20423 h 129171"/>
                      <a:gd name="connsiteX13" fmla="*/ 28052 w 94844"/>
                      <a:gd name="connsiteY13" fmla="*/ 43234 h 129171"/>
                      <a:gd name="connsiteX14" fmla="*/ 47422 w 94844"/>
                      <a:gd name="connsiteY14" fmla="*/ 63657 h 129171"/>
                      <a:gd name="connsiteX15" fmla="*/ 67460 w 94844"/>
                      <a:gd name="connsiteY15" fmla="*/ 43234 h 1291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94844" h="129171">
                        <a:moveTo>
                          <a:pt x="11889" y="105433"/>
                        </a:moveTo>
                        <a:cubicBezTo>
                          <a:pt x="14694" y="106228"/>
                          <a:pt x="18034" y="106759"/>
                          <a:pt x="22308" y="106759"/>
                        </a:cubicBezTo>
                        <a:cubicBezTo>
                          <a:pt x="39407" y="106759"/>
                          <a:pt x="59044" y="98536"/>
                          <a:pt x="62116" y="70686"/>
                        </a:cubicBezTo>
                        <a:lnTo>
                          <a:pt x="61582" y="70686"/>
                        </a:lnTo>
                        <a:cubicBezTo>
                          <a:pt x="57040" y="78643"/>
                          <a:pt x="45819" y="83020"/>
                          <a:pt x="36068" y="83020"/>
                        </a:cubicBezTo>
                        <a:cubicBezTo>
                          <a:pt x="14828" y="83020"/>
                          <a:pt x="0" y="67636"/>
                          <a:pt x="0" y="42836"/>
                        </a:cubicBezTo>
                        <a:cubicBezTo>
                          <a:pt x="0" y="22148"/>
                          <a:pt x="14160" y="0"/>
                          <a:pt x="47556" y="0"/>
                        </a:cubicBezTo>
                        <a:cubicBezTo>
                          <a:pt x="80952" y="0"/>
                          <a:pt x="94844" y="21087"/>
                          <a:pt x="94844" y="48008"/>
                        </a:cubicBezTo>
                        <a:cubicBezTo>
                          <a:pt x="94844" y="86998"/>
                          <a:pt x="74673" y="118164"/>
                          <a:pt x="44350" y="127182"/>
                        </a:cubicBezTo>
                        <a:cubicBezTo>
                          <a:pt x="39674" y="128508"/>
                          <a:pt x="35266" y="129171"/>
                          <a:pt x="31392" y="129171"/>
                        </a:cubicBezTo>
                        <a:cubicBezTo>
                          <a:pt x="16831" y="129171"/>
                          <a:pt x="8816" y="120153"/>
                          <a:pt x="11889" y="105565"/>
                        </a:cubicBezTo>
                        <a:close/>
                        <a:moveTo>
                          <a:pt x="67460" y="43234"/>
                        </a:moveTo>
                        <a:cubicBezTo>
                          <a:pt x="67460" y="30370"/>
                          <a:pt x="62116" y="20423"/>
                          <a:pt x="47021" y="20423"/>
                        </a:cubicBezTo>
                        <a:cubicBezTo>
                          <a:pt x="34865" y="20423"/>
                          <a:pt x="28052" y="30768"/>
                          <a:pt x="28052" y="43234"/>
                        </a:cubicBezTo>
                        <a:cubicBezTo>
                          <a:pt x="28052" y="56496"/>
                          <a:pt x="36068" y="63657"/>
                          <a:pt x="47422" y="63657"/>
                        </a:cubicBezTo>
                        <a:cubicBezTo>
                          <a:pt x="59979" y="63657"/>
                          <a:pt x="67460" y="54507"/>
                          <a:pt x="67460" y="43234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81" name="Forme libre 80">
                    <a:extLst>
                      <a:ext uri="{FF2B5EF4-FFF2-40B4-BE49-F238E27FC236}">
                        <a16:creationId xmlns:a16="http://schemas.microsoft.com/office/drawing/2014/main" id="{D357D5B3-873D-8C4F-BF8F-FE125723D9FA}"/>
                      </a:ext>
                    </a:extLst>
                  </p:cNvPr>
                  <p:cNvSpPr/>
                  <p:nvPr/>
                </p:nvSpPr>
                <p:spPr>
                  <a:xfrm>
                    <a:off x="6481790" y="1575322"/>
                    <a:ext cx="94844" cy="129171"/>
                  </a:xfrm>
                  <a:custGeom>
                    <a:avLst/>
                    <a:gdLst>
                      <a:gd name="connsiteX0" fmla="*/ 11889 w 94844"/>
                      <a:gd name="connsiteY0" fmla="*/ 105433 h 129171"/>
                      <a:gd name="connsiteX1" fmla="*/ 22308 w 94844"/>
                      <a:gd name="connsiteY1" fmla="*/ 106759 h 129171"/>
                      <a:gd name="connsiteX2" fmla="*/ 62116 w 94844"/>
                      <a:gd name="connsiteY2" fmla="*/ 70686 h 129171"/>
                      <a:gd name="connsiteX3" fmla="*/ 61582 w 94844"/>
                      <a:gd name="connsiteY3" fmla="*/ 70686 h 129171"/>
                      <a:gd name="connsiteX4" fmla="*/ 36068 w 94844"/>
                      <a:gd name="connsiteY4" fmla="*/ 83020 h 129171"/>
                      <a:gd name="connsiteX5" fmla="*/ 0 w 94844"/>
                      <a:gd name="connsiteY5" fmla="*/ 42836 h 129171"/>
                      <a:gd name="connsiteX6" fmla="*/ 47556 w 94844"/>
                      <a:gd name="connsiteY6" fmla="*/ 0 h 129171"/>
                      <a:gd name="connsiteX7" fmla="*/ 94844 w 94844"/>
                      <a:gd name="connsiteY7" fmla="*/ 48008 h 129171"/>
                      <a:gd name="connsiteX8" fmla="*/ 44350 w 94844"/>
                      <a:gd name="connsiteY8" fmla="*/ 127182 h 129171"/>
                      <a:gd name="connsiteX9" fmla="*/ 31392 w 94844"/>
                      <a:gd name="connsiteY9" fmla="*/ 129171 h 129171"/>
                      <a:gd name="connsiteX10" fmla="*/ 11889 w 94844"/>
                      <a:gd name="connsiteY10" fmla="*/ 105565 h 129171"/>
                      <a:gd name="connsiteX11" fmla="*/ 67460 w 94844"/>
                      <a:gd name="connsiteY11" fmla="*/ 43234 h 129171"/>
                      <a:gd name="connsiteX12" fmla="*/ 47021 w 94844"/>
                      <a:gd name="connsiteY12" fmla="*/ 20423 h 129171"/>
                      <a:gd name="connsiteX13" fmla="*/ 28052 w 94844"/>
                      <a:gd name="connsiteY13" fmla="*/ 43234 h 129171"/>
                      <a:gd name="connsiteX14" fmla="*/ 47422 w 94844"/>
                      <a:gd name="connsiteY14" fmla="*/ 63657 h 129171"/>
                      <a:gd name="connsiteX15" fmla="*/ 67460 w 94844"/>
                      <a:gd name="connsiteY15" fmla="*/ 43234 h 1291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94844" h="129171">
                        <a:moveTo>
                          <a:pt x="11889" y="105433"/>
                        </a:moveTo>
                        <a:cubicBezTo>
                          <a:pt x="14694" y="106228"/>
                          <a:pt x="18034" y="106759"/>
                          <a:pt x="22308" y="106759"/>
                        </a:cubicBezTo>
                        <a:cubicBezTo>
                          <a:pt x="39407" y="106759"/>
                          <a:pt x="59044" y="98536"/>
                          <a:pt x="62116" y="70686"/>
                        </a:cubicBezTo>
                        <a:lnTo>
                          <a:pt x="61582" y="70686"/>
                        </a:lnTo>
                        <a:cubicBezTo>
                          <a:pt x="57040" y="78643"/>
                          <a:pt x="45819" y="83020"/>
                          <a:pt x="36068" y="83020"/>
                        </a:cubicBezTo>
                        <a:cubicBezTo>
                          <a:pt x="14828" y="83020"/>
                          <a:pt x="0" y="67636"/>
                          <a:pt x="0" y="42836"/>
                        </a:cubicBezTo>
                        <a:cubicBezTo>
                          <a:pt x="0" y="22148"/>
                          <a:pt x="14160" y="0"/>
                          <a:pt x="47556" y="0"/>
                        </a:cubicBezTo>
                        <a:cubicBezTo>
                          <a:pt x="80952" y="0"/>
                          <a:pt x="94844" y="21087"/>
                          <a:pt x="94844" y="48008"/>
                        </a:cubicBezTo>
                        <a:cubicBezTo>
                          <a:pt x="94844" y="86998"/>
                          <a:pt x="74673" y="118164"/>
                          <a:pt x="44350" y="127182"/>
                        </a:cubicBezTo>
                        <a:cubicBezTo>
                          <a:pt x="39674" y="128508"/>
                          <a:pt x="35266" y="129171"/>
                          <a:pt x="31392" y="129171"/>
                        </a:cubicBezTo>
                        <a:cubicBezTo>
                          <a:pt x="16831" y="129171"/>
                          <a:pt x="8816" y="120153"/>
                          <a:pt x="11889" y="105565"/>
                        </a:cubicBezTo>
                        <a:close/>
                        <a:moveTo>
                          <a:pt x="67460" y="43234"/>
                        </a:moveTo>
                        <a:cubicBezTo>
                          <a:pt x="67460" y="30370"/>
                          <a:pt x="62116" y="20423"/>
                          <a:pt x="47021" y="20423"/>
                        </a:cubicBezTo>
                        <a:cubicBezTo>
                          <a:pt x="34865" y="20423"/>
                          <a:pt x="28052" y="30768"/>
                          <a:pt x="28052" y="43234"/>
                        </a:cubicBezTo>
                        <a:cubicBezTo>
                          <a:pt x="28052" y="56496"/>
                          <a:pt x="36068" y="63657"/>
                          <a:pt x="47422" y="63657"/>
                        </a:cubicBezTo>
                        <a:cubicBezTo>
                          <a:pt x="59979" y="63657"/>
                          <a:pt x="67460" y="54507"/>
                          <a:pt x="67460" y="43234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82" name="Forme libre 81">
                    <a:extLst>
                      <a:ext uri="{FF2B5EF4-FFF2-40B4-BE49-F238E27FC236}">
                        <a16:creationId xmlns:a16="http://schemas.microsoft.com/office/drawing/2014/main" id="{F4463A2F-DB74-64B8-188D-18D31BFF8F3B}"/>
                      </a:ext>
                    </a:extLst>
                  </p:cNvPr>
                  <p:cNvSpPr/>
                  <p:nvPr/>
                </p:nvSpPr>
                <p:spPr>
                  <a:xfrm>
                    <a:off x="6590928" y="1575455"/>
                    <a:ext cx="93508" cy="128906"/>
                  </a:xfrm>
                  <a:custGeom>
                    <a:avLst/>
                    <a:gdLst>
                      <a:gd name="connsiteX0" fmla="*/ 0 w 93508"/>
                      <a:gd name="connsiteY0" fmla="*/ 93231 h 128906"/>
                      <a:gd name="connsiteX1" fmla="*/ 25648 w 93508"/>
                      <a:gd name="connsiteY1" fmla="*/ 60342 h 128906"/>
                      <a:gd name="connsiteX2" fmla="*/ 5878 w 93508"/>
                      <a:gd name="connsiteY2" fmla="*/ 32890 h 128906"/>
                      <a:gd name="connsiteX3" fmla="*/ 46487 w 93508"/>
                      <a:gd name="connsiteY3" fmla="*/ 0 h 128906"/>
                      <a:gd name="connsiteX4" fmla="*/ 87364 w 93508"/>
                      <a:gd name="connsiteY4" fmla="*/ 32890 h 128906"/>
                      <a:gd name="connsiteX5" fmla="*/ 67593 w 93508"/>
                      <a:gd name="connsiteY5" fmla="*/ 60342 h 128906"/>
                      <a:gd name="connsiteX6" fmla="*/ 93509 w 93508"/>
                      <a:gd name="connsiteY6" fmla="*/ 93231 h 128906"/>
                      <a:gd name="connsiteX7" fmla="*/ 46621 w 93508"/>
                      <a:gd name="connsiteY7" fmla="*/ 128906 h 128906"/>
                      <a:gd name="connsiteX8" fmla="*/ 134 w 93508"/>
                      <a:gd name="connsiteY8" fmla="*/ 93231 h 128906"/>
                      <a:gd name="connsiteX9" fmla="*/ 66124 w 93508"/>
                      <a:gd name="connsiteY9" fmla="*/ 90314 h 128906"/>
                      <a:gd name="connsiteX10" fmla="*/ 46487 w 93508"/>
                      <a:gd name="connsiteY10" fmla="*/ 70421 h 128906"/>
                      <a:gd name="connsiteX11" fmla="*/ 27251 w 93508"/>
                      <a:gd name="connsiteY11" fmla="*/ 90314 h 128906"/>
                      <a:gd name="connsiteX12" fmla="*/ 46487 w 93508"/>
                      <a:gd name="connsiteY12" fmla="*/ 109278 h 128906"/>
                      <a:gd name="connsiteX13" fmla="*/ 66124 w 93508"/>
                      <a:gd name="connsiteY13" fmla="*/ 90314 h 128906"/>
                      <a:gd name="connsiteX14" fmla="*/ 61582 w 93508"/>
                      <a:gd name="connsiteY14" fmla="*/ 34348 h 128906"/>
                      <a:gd name="connsiteX15" fmla="*/ 46487 w 93508"/>
                      <a:gd name="connsiteY15" fmla="*/ 19760 h 128906"/>
                      <a:gd name="connsiteX16" fmla="*/ 31793 w 93508"/>
                      <a:gd name="connsiteY16" fmla="*/ 34348 h 128906"/>
                      <a:gd name="connsiteX17" fmla="*/ 46487 w 93508"/>
                      <a:gd name="connsiteY17" fmla="*/ 50528 h 128906"/>
                      <a:gd name="connsiteX18" fmla="*/ 61582 w 93508"/>
                      <a:gd name="connsiteY18" fmla="*/ 34348 h 1289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93508" h="128906">
                        <a:moveTo>
                          <a:pt x="0" y="93231"/>
                        </a:moveTo>
                        <a:cubicBezTo>
                          <a:pt x="0" y="76919"/>
                          <a:pt x="10553" y="64188"/>
                          <a:pt x="25648" y="60342"/>
                        </a:cubicBezTo>
                        <a:cubicBezTo>
                          <a:pt x="12290" y="55435"/>
                          <a:pt x="5878" y="45886"/>
                          <a:pt x="5878" y="32890"/>
                        </a:cubicBezTo>
                        <a:cubicBezTo>
                          <a:pt x="5878" y="14190"/>
                          <a:pt x="19770" y="0"/>
                          <a:pt x="46487" y="0"/>
                        </a:cubicBezTo>
                        <a:cubicBezTo>
                          <a:pt x="68929" y="0"/>
                          <a:pt x="87364" y="13660"/>
                          <a:pt x="87364" y="32890"/>
                        </a:cubicBezTo>
                        <a:cubicBezTo>
                          <a:pt x="87364" y="44560"/>
                          <a:pt x="81085" y="54772"/>
                          <a:pt x="67593" y="60342"/>
                        </a:cubicBezTo>
                        <a:cubicBezTo>
                          <a:pt x="85494" y="64453"/>
                          <a:pt x="93509" y="77317"/>
                          <a:pt x="93509" y="93231"/>
                        </a:cubicBezTo>
                        <a:cubicBezTo>
                          <a:pt x="93509" y="111931"/>
                          <a:pt x="80952" y="128906"/>
                          <a:pt x="46621" y="128906"/>
                        </a:cubicBezTo>
                        <a:cubicBezTo>
                          <a:pt x="14293" y="128906"/>
                          <a:pt x="134" y="112329"/>
                          <a:pt x="134" y="93231"/>
                        </a:cubicBezTo>
                        <a:close/>
                        <a:moveTo>
                          <a:pt x="66124" y="90314"/>
                        </a:moveTo>
                        <a:cubicBezTo>
                          <a:pt x="66124" y="78378"/>
                          <a:pt x="59578" y="70421"/>
                          <a:pt x="46487" y="70421"/>
                        </a:cubicBezTo>
                        <a:cubicBezTo>
                          <a:pt x="33396" y="70421"/>
                          <a:pt x="27251" y="79174"/>
                          <a:pt x="27251" y="90314"/>
                        </a:cubicBezTo>
                        <a:cubicBezTo>
                          <a:pt x="27251" y="100260"/>
                          <a:pt x="32995" y="109278"/>
                          <a:pt x="46487" y="109278"/>
                        </a:cubicBezTo>
                        <a:cubicBezTo>
                          <a:pt x="59979" y="109278"/>
                          <a:pt x="66124" y="99332"/>
                          <a:pt x="66124" y="90314"/>
                        </a:cubicBezTo>
                        <a:close/>
                        <a:moveTo>
                          <a:pt x="61582" y="34348"/>
                        </a:moveTo>
                        <a:cubicBezTo>
                          <a:pt x="61582" y="24800"/>
                          <a:pt x="55838" y="19760"/>
                          <a:pt x="46487" y="19760"/>
                        </a:cubicBezTo>
                        <a:cubicBezTo>
                          <a:pt x="37671" y="19760"/>
                          <a:pt x="31793" y="25463"/>
                          <a:pt x="31793" y="34348"/>
                        </a:cubicBezTo>
                        <a:cubicBezTo>
                          <a:pt x="31793" y="44030"/>
                          <a:pt x="37136" y="50528"/>
                          <a:pt x="46487" y="50528"/>
                        </a:cubicBezTo>
                        <a:cubicBezTo>
                          <a:pt x="56639" y="50528"/>
                          <a:pt x="61582" y="43764"/>
                          <a:pt x="61582" y="34348"/>
                        </a:cubicBezTo>
                        <a:close/>
                      </a:path>
                    </a:pathLst>
                  </a:custGeom>
                  <a:grpFill/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  <p:sp>
              <p:nvSpPr>
                <p:cNvPr id="56" name="Forme libre 55">
                  <a:extLst>
                    <a:ext uri="{FF2B5EF4-FFF2-40B4-BE49-F238E27FC236}">
                      <a16:creationId xmlns:a16="http://schemas.microsoft.com/office/drawing/2014/main" id="{266D0221-469A-1DB2-3B3E-8970789DC59A}"/>
                    </a:ext>
                  </a:extLst>
                </p:cNvPr>
                <p:cNvSpPr/>
                <p:nvPr/>
              </p:nvSpPr>
              <p:spPr>
                <a:xfrm>
                  <a:off x="4902428" y="1335811"/>
                  <a:ext cx="1889009" cy="440164"/>
                </a:xfrm>
                <a:custGeom>
                  <a:avLst/>
                  <a:gdLst>
                    <a:gd name="connsiteX0" fmla="*/ 72002 w 1889009"/>
                    <a:gd name="connsiteY0" fmla="*/ 0 h 440164"/>
                    <a:gd name="connsiteX1" fmla="*/ 0 w 1889009"/>
                    <a:gd name="connsiteY1" fmla="*/ 71482 h 440164"/>
                    <a:gd name="connsiteX2" fmla="*/ 0 w 1889009"/>
                    <a:gd name="connsiteY2" fmla="*/ 388575 h 440164"/>
                    <a:gd name="connsiteX3" fmla="*/ 22843 w 1889009"/>
                    <a:gd name="connsiteY3" fmla="*/ 365897 h 440164"/>
                    <a:gd name="connsiteX4" fmla="*/ 22843 w 1889009"/>
                    <a:gd name="connsiteY4" fmla="*/ 230493 h 440164"/>
                    <a:gd name="connsiteX5" fmla="*/ 72002 w 1889009"/>
                    <a:gd name="connsiteY5" fmla="*/ 181689 h 440164"/>
                    <a:gd name="connsiteX6" fmla="*/ 1866300 w 1889009"/>
                    <a:gd name="connsiteY6" fmla="*/ 181689 h 440164"/>
                    <a:gd name="connsiteX7" fmla="*/ 1866300 w 1889009"/>
                    <a:gd name="connsiteY7" fmla="*/ 369743 h 440164"/>
                    <a:gd name="connsiteX8" fmla="*/ 1818076 w 1889009"/>
                    <a:gd name="connsiteY8" fmla="*/ 417619 h 440164"/>
                    <a:gd name="connsiteX9" fmla="*/ 23377 w 1889009"/>
                    <a:gd name="connsiteY9" fmla="*/ 417619 h 440164"/>
                    <a:gd name="connsiteX10" fmla="*/ 668 w 1889009"/>
                    <a:gd name="connsiteY10" fmla="*/ 440164 h 440164"/>
                    <a:gd name="connsiteX11" fmla="*/ 1817408 w 1889009"/>
                    <a:gd name="connsiteY11" fmla="*/ 440164 h 440164"/>
                    <a:gd name="connsiteX12" fmla="*/ 1889009 w 1889009"/>
                    <a:gd name="connsiteY12" fmla="*/ 369080 h 440164"/>
                    <a:gd name="connsiteX13" fmla="*/ 1889009 w 1889009"/>
                    <a:gd name="connsiteY13" fmla="*/ 0 h 440164"/>
                    <a:gd name="connsiteX14" fmla="*/ 72002 w 1889009"/>
                    <a:gd name="connsiteY14" fmla="*/ 0 h 4401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889009" h="440164">
                      <a:moveTo>
                        <a:pt x="72002" y="0"/>
                      </a:moveTo>
                      <a:cubicBezTo>
                        <a:pt x="32194" y="0"/>
                        <a:pt x="0" y="31961"/>
                        <a:pt x="0" y="71482"/>
                      </a:cubicBezTo>
                      <a:lnTo>
                        <a:pt x="0" y="388575"/>
                      </a:lnTo>
                      <a:cubicBezTo>
                        <a:pt x="15896" y="383535"/>
                        <a:pt x="21106" y="372661"/>
                        <a:pt x="22843" y="365897"/>
                      </a:cubicBezTo>
                      <a:lnTo>
                        <a:pt x="22843" y="230493"/>
                      </a:lnTo>
                      <a:cubicBezTo>
                        <a:pt x="22843" y="203571"/>
                        <a:pt x="44884" y="181689"/>
                        <a:pt x="72002" y="181689"/>
                      </a:cubicBezTo>
                      <a:lnTo>
                        <a:pt x="1866300" y="181689"/>
                      </a:lnTo>
                      <a:lnTo>
                        <a:pt x="1866300" y="369743"/>
                      </a:lnTo>
                      <a:cubicBezTo>
                        <a:pt x="1866300" y="396267"/>
                        <a:pt x="1844659" y="417619"/>
                        <a:pt x="1818076" y="417619"/>
                      </a:cubicBezTo>
                      <a:lnTo>
                        <a:pt x="23377" y="417619"/>
                      </a:lnTo>
                      <a:cubicBezTo>
                        <a:pt x="18702" y="417619"/>
                        <a:pt x="1870" y="425841"/>
                        <a:pt x="668" y="440164"/>
                      </a:cubicBezTo>
                      <a:lnTo>
                        <a:pt x="1817408" y="440164"/>
                      </a:lnTo>
                      <a:cubicBezTo>
                        <a:pt x="1856949" y="440164"/>
                        <a:pt x="1889009" y="408335"/>
                        <a:pt x="1889009" y="369080"/>
                      </a:cubicBezTo>
                      <a:lnTo>
                        <a:pt x="1889009" y="0"/>
                      </a:lnTo>
                      <a:lnTo>
                        <a:pt x="72002" y="0"/>
                      </a:lnTo>
                      <a:close/>
                    </a:path>
                  </a:pathLst>
                </a:custGeom>
                <a:grpFill/>
                <a:ln w="1334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grpSp>
              <p:nvGrpSpPr>
                <p:cNvPr id="57" name="Graphique 29">
                  <a:extLst>
                    <a:ext uri="{FF2B5EF4-FFF2-40B4-BE49-F238E27FC236}">
                      <a16:creationId xmlns:a16="http://schemas.microsoft.com/office/drawing/2014/main" id="{DF0B7AEC-E4F1-7918-08BE-FFBF31CA2F54}"/>
                    </a:ext>
                  </a:extLst>
                </p:cNvPr>
                <p:cNvGrpSpPr/>
                <p:nvPr/>
              </p:nvGrpSpPr>
              <p:grpSpPr>
                <a:xfrm>
                  <a:off x="4976567" y="1377188"/>
                  <a:ext cx="686621" cy="105830"/>
                  <a:chOff x="4976567" y="1377188"/>
                  <a:chExt cx="686621" cy="105830"/>
                </a:xfrm>
                <a:grpFill/>
              </p:grpSpPr>
              <p:sp>
                <p:nvSpPr>
                  <p:cNvPr id="58" name="Forme libre 57">
                    <a:extLst>
                      <a:ext uri="{FF2B5EF4-FFF2-40B4-BE49-F238E27FC236}">
                        <a16:creationId xmlns:a16="http://schemas.microsoft.com/office/drawing/2014/main" id="{7D537E41-6E4F-DCF6-E837-59EFD5E7D55D}"/>
                      </a:ext>
                    </a:extLst>
                  </p:cNvPr>
                  <p:cNvSpPr/>
                  <p:nvPr/>
                </p:nvSpPr>
                <p:spPr>
                  <a:xfrm>
                    <a:off x="4976567" y="1377321"/>
                    <a:ext cx="13625" cy="104106"/>
                  </a:xfrm>
                  <a:custGeom>
                    <a:avLst/>
                    <a:gdLst>
                      <a:gd name="connsiteX0" fmla="*/ 0 w 13625"/>
                      <a:gd name="connsiteY0" fmla="*/ 0 h 104106"/>
                      <a:gd name="connsiteX1" fmla="*/ 6546 w 13625"/>
                      <a:gd name="connsiteY1" fmla="*/ 0 h 104106"/>
                      <a:gd name="connsiteX2" fmla="*/ 13626 w 13625"/>
                      <a:gd name="connsiteY2" fmla="*/ 8222 h 104106"/>
                      <a:gd name="connsiteX3" fmla="*/ 13626 w 13625"/>
                      <a:gd name="connsiteY3" fmla="*/ 104106 h 104106"/>
                      <a:gd name="connsiteX4" fmla="*/ 0 w 13625"/>
                      <a:gd name="connsiteY4" fmla="*/ 104106 h 104106"/>
                      <a:gd name="connsiteX5" fmla="*/ 0 w 13625"/>
                      <a:gd name="connsiteY5" fmla="*/ 0 h 1041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625" h="104106">
                        <a:moveTo>
                          <a:pt x="0" y="0"/>
                        </a:moveTo>
                        <a:lnTo>
                          <a:pt x="6546" y="0"/>
                        </a:lnTo>
                        <a:cubicBezTo>
                          <a:pt x="10820" y="0"/>
                          <a:pt x="13626" y="1459"/>
                          <a:pt x="13626" y="8222"/>
                        </a:cubicBezTo>
                        <a:lnTo>
                          <a:pt x="13626" y="104106"/>
                        </a:lnTo>
                        <a:lnTo>
                          <a:pt x="0" y="10410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59" name="Forme libre 58">
                    <a:extLst>
                      <a:ext uri="{FF2B5EF4-FFF2-40B4-BE49-F238E27FC236}">
                        <a16:creationId xmlns:a16="http://schemas.microsoft.com/office/drawing/2014/main" id="{5FD0054A-E543-59FF-0257-E29FEA5AF675}"/>
                      </a:ext>
                    </a:extLst>
                  </p:cNvPr>
                  <p:cNvSpPr/>
                  <p:nvPr/>
                </p:nvSpPr>
                <p:spPr>
                  <a:xfrm>
                    <a:off x="5014371" y="1377321"/>
                    <a:ext cx="89768" cy="104106"/>
                  </a:xfrm>
                  <a:custGeom>
                    <a:avLst/>
                    <a:gdLst>
                      <a:gd name="connsiteX0" fmla="*/ 134 w 89768"/>
                      <a:gd name="connsiteY0" fmla="*/ 0 h 104106"/>
                      <a:gd name="connsiteX1" fmla="*/ 6145 w 89768"/>
                      <a:gd name="connsiteY1" fmla="*/ 0 h 104106"/>
                      <a:gd name="connsiteX2" fmla="*/ 17499 w 89768"/>
                      <a:gd name="connsiteY2" fmla="*/ 4907 h 104106"/>
                      <a:gd name="connsiteX3" fmla="*/ 76276 w 89768"/>
                      <a:gd name="connsiteY3" fmla="*/ 80633 h 104106"/>
                      <a:gd name="connsiteX4" fmla="*/ 76276 w 89768"/>
                      <a:gd name="connsiteY4" fmla="*/ 0 h 104106"/>
                      <a:gd name="connsiteX5" fmla="*/ 82956 w 89768"/>
                      <a:gd name="connsiteY5" fmla="*/ 0 h 104106"/>
                      <a:gd name="connsiteX6" fmla="*/ 89768 w 89768"/>
                      <a:gd name="connsiteY6" fmla="*/ 8222 h 104106"/>
                      <a:gd name="connsiteX7" fmla="*/ 89768 w 89768"/>
                      <a:gd name="connsiteY7" fmla="*/ 104106 h 104106"/>
                      <a:gd name="connsiteX8" fmla="*/ 77612 w 89768"/>
                      <a:gd name="connsiteY8" fmla="*/ 104106 h 104106"/>
                      <a:gd name="connsiteX9" fmla="*/ 13626 w 89768"/>
                      <a:gd name="connsiteY9" fmla="*/ 21882 h 104106"/>
                      <a:gd name="connsiteX10" fmla="*/ 13626 w 89768"/>
                      <a:gd name="connsiteY10" fmla="*/ 104106 h 104106"/>
                      <a:gd name="connsiteX11" fmla="*/ 0 w 89768"/>
                      <a:gd name="connsiteY11" fmla="*/ 104106 h 104106"/>
                      <a:gd name="connsiteX12" fmla="*/ 0 w 89768"/>
                      <a:gd name="connsiteY12" fmla="*/ 0 h 1041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89768" h="104106">
                        <a:moveTo>
                          <a:pt x="134" y="0"/>
                        </a:moveTo>
                        <a:lnTo>
                          <a:pt x="6145" y="0"/>
                        </a:lnTo>
                        <a:cubicBezTo>
                          <a:pt x="11755" y="0"/>
                          <a:pt x="14694" y="1459"/>
                          <a:pt x="17499" y="4907"/>
                        </a:cubicBezTo>
                        <a:lnTo>
                          <a:pt x="76276" y="80633"/>
                        </a:lnTo>
                        <a:lnTo>
                          <a:pt x="76276" y="0"/>
                        </a:lnTo>
                        <a:lnTo>
                          <a:pt x="82956" y="0"/>
                        </a:lnTo>
                        <a:cubicBezTo>
                          <a:pt x="87230" y="0"/>
                          <a:pt x="89768" y="1459"/>
                          <a:pt x="89768" y="8222"/>
                        </a:cubicBezTo>
                        <a:lnTo>
                          <a:pt x="89768" y="104106"/>
                        </a:lnTo>
                        <a:lnTo>
                          <a:pt x="77612" y="104106"/>
                        </a:lnTo>
                        <a:lnTo>
                          <a:pt x="13626" y="21882"/>
                        </a:lnTo>
                        <a:lnTo>
                          <a:pt x="13626" y="104106"/>
                        </a:lnTo>
                        <a:lnTo>
                          <a:pt x="0" y="10410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60" name="Forme libre 59">
                    <a:extLst>
                      <a:ext uri="{FF2B5EF4-FFF2-40B4-BE49-F238E27FC236}">
                        <a16:creationId xmlns:a16="http://schemas.microsoft.com/office/drawing/2014/main" id="{774DECBA-6DF4-3A33-D21D-02A68D809140}"/>
                      </a:ext>
                    </a:extLst>
                  </p:cNvPr>
                  <p:cNvSpPr/>
                  <p:nvPr/>
                </p:nvSpPr>
                <p:spPr>
                  <a:xfrm>
                    <a:off x="5127650" y="1377321"/>
                    <a:ext cx="65990" cy="104106"/>
                  </a:xfrm>
                  <a:custGeom>
                    <a:avLst/>
                    <a:gdLst>
                      <a:gd name="connsiteX0" fmla="*/ 0 w 65990"/>
                      <a:gd name="connsiteY0" fmla="*/ 0 h 104106"/>
                      <a:gd name="connsiteX1" fmla="*/ 29656 w 65990"/>
                      <a:gd name="connsiteY1" fmla="*/ 0 h 104106"/>
                      <a:gd name="connsiteX2" fmla="*/ 65990 w 65990"/>
                      <a:gd name="connsiteY2" fmla="*/ 30237 h 104106"/>
                      <a:gd name="connsiteX3" fmla="*/ 30591 w 65990"/>
                      <a:gd name="connsiteY3" fmla="*/ 63525 h 104106"/>
                      <a:gd name="connsiteX4" fmla="*/ 13626 w 65990"/>
                      <a:gd name="connsiteY4" fmla="*/ 54374 h 104106"/>
                      <a:gd name="connsiteX5" fmla="*/ 13626 w 65990"/>
                      <a:gd name="connsiteY5" fmla="*/ 104106 h 104106"/>
                      <a:gd name="connsiteX6" fmla="*/ 0 w 65990"/>
                      <a:gd name="connsiteY6" fmla="*/ 104106 h 104106"/>
                      <a:gd name="connsiteX7" fmla="*/ 0 w 65990"/>
                      <a:gd name="connsiteY7" fmla="*/ 0 h 104106"/>
                      <a:gd name="connsiteX8" fmla="*/ 52231 w 65990"/>
                      <a:gd name="connsiteY8" fmla="*/ 31696 h 104106"/>
                      <a:gd name="connsiteX9" fmla="*/ 29656 w 65990"/>
                      <a:gd name="connsiteY9" fmla="*/ 11007 h 104106"/>
                      <a:gd name="connsiteX10" fmla="*/ 13626 w 65990"/>
                      <a:gd name="connsiteY10" fmla="*/ 11007 h 104106"/>
                      <a:gd name="connsiteX11" fmla="*/ 13626 w 65990"/>
                      <a:gd name="connsiteY11" fmla="*/ 52252 h 104106"/>
                      <a:gd name="connsiteX12" fmla="*/ 26717 w 65990"/>
                      <a:gd name="connsiteY12" fmla="*/ 53578 h 104106"/>
                      <a:gd name="connsiteX13" fmla="*/ 52231 w 65990"/>
                      <a:gd name="connsiteY13" fmla="*/ 31696 h 1041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65990" h="104106">
                        <a:moveTo>
                          <a:pt x="0" y="0"/>
                        </a:moveTo>
                        <a:lnTo>
                          <a:pt x="29656" y="0"/>
                        </a:lnTo>
                        <a:cubicBezTo>
                          <a:pt x="55037" y="0"/>
                          <a:pt x="65990" y="9814"/>
                          <a:pt x="65990" y="30237"/>
                        </a:cubicBezTo>
                        <a:cubicBezTo>
                          <a:pt x="65990" y="48539"/>
                          <a:pt x="52899" y="63392"/>
                          <a:pt x="30591" y="63525"/>
                        </a:cubicBezTo>
                        <a:cubicBezTo>
                          <a:pt x="24045" y="63525"/>
                          <a:pt x="16164" y="62994"/>
                          <a:pt x="13626" y="54374"/>
                        </a:cubicBezTo>
                        <a:lnTo>
                          <a:pt x="13626" y="104106"/>
                        </a:lnTo>
                        <a:lnTo>
                          <a:pt x="0" y="104106"/>
                        </a:lnTo>
                        <a:lnTo>
                          <a:pt x="0" y="0"/>
                        </a:lnTo>
                        <a:close/>
                        <a:moveTo>
                          <a:pt x="52231" y="31696"/>
                        </a:moveTo>
                        <a:cubicBezTo>
                          <a:pt x="52231" y="18036"/>
                          <a:pt x="45018" y="11007"/>
                          <a:pt x="29656" y="11007"/>
                        </a:cubicBezTo>
                        <a:lnTo>
                          <a:pt x="13626" y="11007"/>
                        </a:lnTo>
                        <a:lnTo>
                          <a:pt x="13626" y="52252"/>
                        </a:lnTo>
                        <a:cubicBezTo>
                          <a:pt x="18034" y="53180"/>
                          <a:pt x="22175" y="53578"/>
                          <a:pt x="26717" y="53578"/>
                        </a:cubicBezTo>
                        <a:cubicBezTo>
                          <a:pt x="42747" y="53578"/>
                          <a:pt x="52231" y="45886"/>
                          <a:pt x="52231" y="31696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61" name="Forme libre 60">
                    <a:extLst>
                      <a:ext uri="{FF2B5EF4-FFF2-40B4-BE49-F238E27FC236}">
                        <a16:creationId xmlns:a16="http://schemas.microsoft.com/office/drawing/2014/main" id="{8903D7E5-E1F9-477F-C5CF-DF5D2F7117FD}"/>
                      </a:ext>
                    </a:extLst>
                  </p:cNvPr>
                  <p:cNvSpPr/>
                  <p:nvPr/>
                </p:nvSpPr>
                <p:spPr>
                  <a:xfrm>
                    <a:off x="5210071" y="1377321"/>
                    <a:ext cx="13625" cy="104106"/>
                  </a:xfrm>
                  <a:custGeom>
                    <a:avLst/>
                    <a:gdLst>
                      <a:gd name="connsiteX0" fmla="*/ 0 w 13625"/>
                      <a:gd name="connsiteY0" fmla="*/ 0 h 104106"/>
                      <a:gd name="connsiteX1" fmla="*/ 6546 w 13625"/>
                      <a:gd name="connsiteY1" fmla="*/ 0 h 104106"/>
                      <a:gd name="connsiteX2" fmla="*/ 13626 w 13625"/>
                      <a:gd name="connsiteY2" fmla="*/ 8222 h 104106"/>
                      <a:gd name="connsiteX3" fmla="*/ 13626 w 13625"/>
                      <a:gd name="connsiteY3" fmla="*/ 104106 h 104106"/>
                      <a:gd name="connsiteX4" fmla="*/ 0 w 13625"/>
                      <a:gd name="connsiteY4" fmla="*/ 104106 h 104106"/>
                      <a:gd name="connsiteX5" fmla="*/ 0 w 13625"/>
                      <a:gd name="connsiteY5" fmla="*/ 0 h 1041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3625" h="104106">
                        <a:moveTo>
                          <a:pt x="0" y="0"/>
                        </a:moveTo>
                        <a:lnTo>
                          <a:pt x="6546" y="0"/>
                        </a:lnTo>
                        <a:cubicBezTo>
                          <a:pt x="10820" y="0"/>
                          <a:pt x="13626" y="1459"/>
                          <a:pt x="13626" y="8222"/>
                        </a:cubicBezTo>
                        <a:lnTo>
                          <a:pt x="13626" y="104106"/>
                        </a:lnTo>
                        <a:lnTo>
                          <a:pt x="0" y="10410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62" name="Forme libre 61">
                    <a:extLst>
                      <a:ext uri="{FF2B5EF4-FFF2-40B4-BE49-F238E27FC236}">
                        <a16:creationId xmlns:a16="http://schemas.microsoft.com/office/drawing/2014/main" id="{6134CCB3-7201-15B3-8D1C-492FFF5FD72C}"/>
                      </a:ext>
                    </a:extLst>
                  </p:cNvPr>
                  <p:cNvSpPr/>
                  <p:nvPr/>
                </p:nvSpPr>
                <p:spPr>
                  <a:xfrm>
                    <a:off x="5285012" y="1377188"/>
                    <a:ext cx="86963" cy="104371"/>
                  </a:xfrm>
                  <a:custGeom>
                    <a:avLst/>
                    <a:gdLst>
                      <a:gd name="connsiteX0" fmla="*/ 0 w 86963"/>
                      <a:gd name="connsiteY0" fmla="*/ 95221 h 104371"/>
                      <a:gd name="connsiteX1" fmla="*/ 0 w 86963"/>
                      <a:gd name="connsiteY1" fmla="*/ 0 h 104371"/>
                      <a:gd name="connsiteX2" fmla="*/ 32995 w 86963"/>
                      <a:gd name="connsiteY2" fmla="*/ 0 h 104371"/>
                      <a:gd name="connsiteX3" fmla="*/ 86963 w 86963"/>
                      <a:gd name="connsiteY3" fmla="*/ 49732 h 104371"/>
                      <a:gd name="connsiteX4" fmla="*/ 32995 w 86963"/>
                      <a:gd name="connsiteY4" fmla="*/ 104371 h 104371"/>
                      <a:gd name="connsiteX5" fmla="*/ 7347 w 86963"/>
                      <a:gd name="connsiteY5" fmla="*/ 104371 h 104371"/>
                      <a:gd name="connsiteX6" fmla="*/ 0 w 86963"/>
                      <a:gd name="connsiteY6" fmla="*/ 95221 h 104371"/>
                      <a:gd name="connsiteX7" fmla="*/ 31125 w 86963"/>
                      <a:gd name="connsiteY7" fmla="*/ 92568 h 104371"/>
                      <a:gd name="connsiteX8" fmla="*/ 73070 w 86963"/>
                      <a:gd name="connsiteY8" fmla="*/ 49600 h 104371"/>
                      <a:gd name="connsiteX9" fmla="*/ 31125 w 86963"/>
                      <a:gd name="connsiteY9" fmla="*/ 11803 h 104371"/>
                      <a:gd name="connsiteX10" fmla="*/ 13626 w 86963"/>
                      <a:gd name="connsiteY10" fmla="*/ 11803 h 104371"/>
                      <a:gd name="connsiteX11" fmla="*/ 13626 w 86963"/>
                      <a:gd name="connsiteY11" fmla="*/ 92568 h 104371"/>
                      <a:gd name="connsiteX12" fmla="*/ 31125 w 86963"/>
                      <a:gd name="connsiteY12" fmla="*/ 92568 h 1043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86963" h="104371">
                        <a:moveTo>
                          <a:pt x="0" y="95221"/>
                        </a:moveTo>
                        <a:lnTo>
                          <a:pt x="0" y="0"/>
                        </a:lnTo>
                        <a:lnTo>
                          <a:pt x="32995" y="0"/>
                        </a:lnTo>
                        <a:cubicBezTo>
                          <a:pt x="71067" y="0"/>
                          <a:pt x="86963" y="17108"/>
                          <a:pt x="86963" y="49732"/>
                        </a:cubicBezTo>
                        <a:cubicBezTo>
                          <a:pt x="86963" y="80633"/>
                          <a:pt x="72002" y="104371"/>
                          <a:pt x="32995" y="104371"/>
                        </a:cubicBezTo>
                        <a:lnTo>
                          <a:pt x="7347" y="104371"/>
                        </a:lnTo>
                        <a:cubicBezTo>
                          <a:pt x="1469" y="104371"/>
                          <a:pt x="0" y="101719"/>
                          <a:pt x="0" y="95221"/>
                        </a:cubicBezTo>
                        <a:close/>
                        <a:moveTo>
                          <a:pt x="31125" y="92568"/>
                        </a:moveTo>
                        <a:cubicBezTo>
                          <a:pt x="61048" y="92568"/>
                          <a:pt x="73070" y="77450"/>
                          <a:pt x="73070" y="49600"/>
                        </a:cubicBezTo>
                        <a:cubicBezTo>
                          <a:pt x="73070" y="23871"/>
                          <a:pt x="61181" y="11803"/>
                          <a:pt x="31125" y="11803"/>
                        </a:cubicBezTo>
                        <a:lnTo>
                          <a:pt x="13626" y="11803"/>
                        </a:lnTo>
                        <a:lnTo>
                          <a:pt x="13626" y="92568"/>
                        </a:lnTo>
                        <a:lnTo>
                          <a:pt x="31125" y="92568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63" name="Forme libre 62">
                    <a:extLst>
                      <a:ext uri="{FF2B5EF4-FFF2-40B4-BE49-F238E27FC236}">
                        <a16:creationId xmlns:a16="http://schemas.microsoft.com/office/drawing/2014/main" id="{7A81DAC5-75DF-3696-6765-B0BA700850E1}"/>
                      </a:ext>
                    </a:extLst>
                  </p:cNvPr>
                  <p:cNvSpPr/>
                  <p:nvPr/>
                </p:nvSpPr>
                <p:spPr>
                  <a:xfrm>
                    <a:off x="5388139" y="1377454"/>
                    <a:ext cx="12423" cy="104106"/>
                  </a:xfrm>
                  <a:custGeom>
                    <a:avLst/>
                    <a:gdLst>
                      <a:gd name="connsiteX0" fmla="*/ 0 w 12423"/>
                      <a:gd name="connsiteY0" fmla="*/ 8488 h 104106"/>
                      <a:gd name="connsiteX1" fmla="*/ 0 w 12423"/>
                      <a:gd name="connsiteY1" fmla="*/ 0 h 104106"/>
                      <a:gd name="connsiteX2" fmla="*/ 8817 w 12423"/>
                      <a:gd name="connsiteY2" fmla="*/ 0 h 104106"/>
                      <a:gd name="connsiteX3" fmla="*/ 12423 w 12423"/>
                      <a:gd name="connsiteY3" fmla="*/ 4111 h 104106"/>
                      <a:gd name="connsiteX4" fmla="*/ 12423 w 12423"/>
                      <a:gd name="connsiteY4" fmla="*/ 12599 h 104106"/>
                      <a:gd name="connsiteX5" fmla="*/ 3607 w 12423"/>
                      <a:gd name="connsiteY5" fmla="*/ 12599 h 104106"/>
                      <a:gd name="connsiteX6" fmla="*/ 0 w 12423"/>
                      <a:gd name="connsiteY6" fmla="*/ 8488 h 104106"/>
                      <a:gd name="connsiteX7" fmla="*/ 0 w 12423"/>
                      <a:gd name="connsiteY7" fmla="*/ 25198 h 104106"/>
                      <a:gd name="connsiteX8" fmla="*/ 6145 w 12423"/>
                      <a:gd name="connsiteY8" fmla="*/ 25198 h 104106"/>
                      <a:gd name="connsiteX9" fmla="*/ 12423 w 12423"/>
                      <a:gd name="connsiteY9" fmla="*/ 32227 h 104106"/>
                      <a:gd name="connsiteX10" fmla="*/ 12423 w 12423"/>
                      <a:gd name="connsiteY10" fmla="*/ 104106 h 104106"/>
                      <a:gd name="connsiteX11" fmla="*/ 0 w 12423"/>
                      <a:gd name="connsiteY11" fmla="*/ 104106 h 104106"/>
                      <a:gd name="connsiteX12" fmla="*/ 0 w 12423"/>
                      <a:gd name="connsiteY12" fmla="*/ 25330 h 1041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2423" h="104106">
                        <a:moveTo>
                          <a:pt x="0" y="8488"/>
                        </a:moveTo>
                        <a:lnTo>
                          <a:pt x="0" y="0"/>
                        </a:lnTo>
                        <a:lnTo>
                          <a:pt x="8817" y="0"/>
                        </a:lnTo>
                        <a:cubicBezTo>
                          <a:pt x="11221" y="0"/>
                          <a:pt x="12423" y="1194"/>
                          <a:pt x="12423" y="4111"/>
                        </a:cubicBezTo>
                        <a:lnTo>
                          <a:pt x="12423" y="12599"/>
                        </a:lnTo>
                        <a:lnTo>
                          <a:pt x="3607" y="12599"/>
                        </a:lnTo>
                        <a:cubicBezTo>
                          <a:pt x="1202" y="12599"/>
                          <a:pt x="0" y="11405"/>
                          <a:pt x="0" y="8488"/>
                        </a:cubicBezTo>
                        <a:close/>
                        <a:moveTo>
                          <a:pt x="0" y="25198"/>
                        </a:moveTo>
                        <a:lnTo>
                          <a:pt x="6145" y="25198"/>
                        </a:lnTo>
                        <a:cubicBezTo>
                          <a:pt x="10687" y="25198"/>
                          <a:pt x="12423" y="26524"/>
                          <a:pt x="12423" y="32227"/>
                        </a:cubicBezTo>
                        <a:lnTo>
                          <a:pt x="12423" y="104106"/>
                        </a:lnTo>
                        <a:lnTo>
                          <a:pt x="0" y="104106"/>
                        </a:lnTo>
                        <a:lnTo>
                          <a:pt x="0" y="2533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64" name="Forme libre 63">
                    <a:extLst>
                      <a:ext uri="{FF2B5EF4-FFF2-40B4-BE49-F238E27FC236}">
                        <a16:creationId xmlns:a16="http://schemas.microsoft.com/office/drawing/2014/main" id="{55A8817E-5487-8B06-6096-9FC8A64F2264}"/>
                      </a:ext>
                    </a:extLst>
                  </p:cNvPr>
                  <p:cNvSpPr/>
                  <p:nvPr/>
                </p:nvSpPr>
                <p:spPr>
                  <a:xfrm>
                    <a:off x="5420199" y="1401060"/>
                    <a:ext cx="40166" cy="80367"/>
                  </a:xfrm>
                  <a:custGeom>
                    <a:avLst/>
                    <a:gdLst>
                      <a:gd name="connsiteX0" fmla="*/ 134 w 40166"/>
                      <a:gd name="connsiteY0" fmla="*/ 1591 h 80367"/>
                      <a:gd name="connsiteX1" fmla="*/ 12423 w 40166"/>
                      <a:gd name="connsiteY1" fmla="*/ 7294 h 80367"/>
                      <a:gd name="connsiteX2" fmla="*/ 12423 w 40166"/>
                      <a:gd name="connsiteY2" fmla="*/ 14588 h 80367"/>
                      <a:gd name="connsiteX3" fmla="*/ 12690 w 40166"/>
                      <a:gd name="connsiteY3" fmla="*/ 14588 h 80367"/>
                      <a:gd name="connsiteX4" fmla="*/ 24312 w 40166"/>
                      <a:gd name="connsiteY4" fmla="*/ 1724 h 80367"/>
                      <a:gd name="connsiteX5" fmla="*/ 32060 w 40166"/>
                      <a:gd name="connsiteY5" fmla="*/ 0 h 80367"/>
                      <a:gd name="connsiteX6" fmla="*/ 39541 w 40166"/>
                      <a:gd name="connsiteY6" fmla="*/ 13792 h 80367"/>
                      <a:gd name="connsiteX7" fmla="*/ 39006 w 40166"/>
                      <a:gd name="connsiteY7" fmla="*/ 14058 h 80367"/>
                      <a:gd name="connsiteX8" fmla="*/ 32594 w 40166"/>
                      <a:gd name="connsiteY8" fmla="*/ 12731 h 80367"/>
                      <a:gd name="connsiteX9" fmla="*/ 12423 w 40166"/>
                      <a:gd name="connsiteY9" fmla="*/ 27983 h 80367"/>
                      <a:gd name="connsiteX10" fmla="*/ 12423 w 40166"/>
                      <a:gd name="connsiteY10" fmla="*/ 80367 h 80367"/>
                      <a:gd name="connsiteX11" fmla="*/ 0 w 40166"/>
                      <a:gd name="connsiteY11" fmla="*/ 80367 h 80367"/>
                      <a:gd name="connsiteX12" fmla="*/ 0 w 40166"/>
                      <a:gd name="connsiteY12" fmla="*/ 1591 h 803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40166" h="80367">
                        <a:moveTo>
                          <a:pt x="134" y="1591"/>
                        </a:moveTo>
                        <a:cubicBezTo>
                          <a:pt x="10152" y="133"/>
                          <a:pt x="12423" y="3846"/>
                          <a:pt x="12423" y="7294"/>
                        </a:cubicBezTo>
                        <a:lnTo>
                          <a:pt x="12423" y="14588"/>
                        </a:lnTo>
                        <a:lnTo>
                          <a:pt x="12690" y="14588"/>
                        </a:lnTo>
                        <a:cubicBezTo>
                          <a:pt x="15496" y="10079"/>
                          <a:pt x="20038" y="3979"/>
                          <a:pt x="24312" y="1724"/>
                        </a:cubicBezTo>
                        <a:cubicBezTo>
                          <a:pt x="26450" y="530"/>
                          <a:pt x="28720" y="0"/>
                          <a:pt x="32060" y="0"/>
                        </a:cubicBezTo>
                        <a:cubicBezTo>
                          <a:pt x="39140" y="0"/>
                          <a:pt x="41411" y="4509"/>
                          <a:pt x="39541" y="13792"/>
                        </a:cubicBezTo>
                        <a:lnTo>
                          <a:pt x="39006" y="14058"/>
                        </a:lnTo>
                        <a:cubicBezTo>
                          <a:pt x="36869" y="13129"/>
                          <a:pt x="34732" y="12731"/>
                          <a:pt x="32594" y="12731"/>
                        </a:cubicBezTo>
                        <a:cubicBezTo>
                          <a:pt x="24045" y="12731"/>
                          <a:pt x="16564" y="19230"/>
                          <a:pt x="12423" y="27983"/>
                        </a:cubicBezTo>
                        <a:lnTo>
                          <a:pt x="12423" y="80367"/>
                        </a:lnTo>
                        <a:lnTo>
                          <a:pt x="0" y="80367"/>
                        </a:lnTo>
                        <a:lnTo>
                          <a:pt x="0" y="1591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65" name="Forme libre 64">
                    <a:extLst>
                      <a:ext uri="{FF2B5EF4-FFF2-40B4-BE49-F238E27FC236}">
                        <a16:creationId xmlns:a16="http://schemas.microsoft.com/office/drawing/2014/main" id="{9A5C94B7-C5A3-893F-AE4A-813852CA7FEF}"/>
                      </a:ext>
                    </a:extLst>
                  </p:cNvPr>
                  <p:cNvSpPr/>
                  <p:nvPr/>
                </p:nvSpPr>
                <p:spPr>
                  <a:xfrm>
                    <a:off x="5464415" y="1400927"/>
                    <a:ext cx="69062" cy="82091"/>
                  </a:xfrm>
                  <a:custGeom>
                    <a:avLst/>
                    <a:gdLst>
                      <a:gd name="connsiteX0" fmla="*/ 0 w 69062"/>
                      <a:gd name="connsiteY0" fmla="*/ 40184 h 82091"/>
                      <a:gd name="connsiteX1" fmla="*/ 35667 w 69062"/>
                      <a:gd name="connsiteY1" fmla="*/ 0 h 82091"/>
                      <a:gd name="connsiteX2" fmla="*/ 69063 w 69062"/>
                      <a:gd name="connsiteY2" fmla="*/ 39521 h 82091"/>
                      <a:gd name="connsiteX3" fmla="*/ 69063 w 69062"/>
                      <a:gd name="connsiteY3" fmla="*/ 42969 h 82091"/>
                      <a:gd name="connsiteX4" fmla="*/ 13091 w 69062"/>
                      <a:gd name="connsiteY4" fmla="*/ 42969 h 82091"/>
                      <a:gd name="connsiteX5" fmla="*/ 40609 w 69062"/>
                      <a:gd name="connsiteY5" fmla="*/ 71349 h 82091"/>
                      <a:gd name="connsiteX6" fmla="*/ 63052 w 69062"/>
                      <a:gd name="connsiteY6" fmla="*/ 64055 h 82091"/>
                      <a:gd name="connsiteX7" fmla="*/ 65990 w 69062"/>
                      <a:gd name="connsiteY7" fmla="*/ 73604 h 82091"/>
                      <a:gd name="connsiteX8" fmla="*/ 37804 w 69062"/>
                      <a:gd name="connsiteY8" fmla="*/ 82091 h 82091"/>
                      <a:gd name="connsiteX9" fmla="*/ 0 w 69062"/>
                      <a:gd name="connsiteY9" fmla="*/ 40184 h 82091"/>
                      <a:gd name="connsiteX10" fmla="*/ 29121 w 69062"/>
                      <a:gd name="connsiteY10" fmla="*/ 33155 h 82091"/>
                      <a:gd name="connsiteX11" fmla="*/ 56105 w 69062"/>
                      <a:gd name="connsiteY11" fmla="*/ 33155 h 82091"/>
                      <a:gd name="connsiteX12" fmla="*/ 35934 w 69062"/>
                      <a:gd name="connsiteY12" fmla="*/ 9814 h 82091"/>
                      <a:gd name="connsiteX13" fmla="*/ 13225 w 69062"/>
                      <a:gd name="connsiteY13" fmla="*/ 31961 h 82091"/>
                      <a:gd name="connsiteX14" fmla="*/ 12958 w 69062"/>
                      <a:gd name="connsiteY14" fmla="*/ 39653 h 82091"/>
                      <a:gd name="connsiteX15" fmla="*/ 29121 w 69062"/>
                      <a:gd name="connsiteY15" fmla="*/ 33287 h 820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69062" h="82091">
                        <a:moveTo>
                          <a:pt x="0" y="40184"/>
                        </a:moveTo>
                        <a:cubicBezTo>
                          <a:pt x="0" y="19097"/>
                          <a:pt x="12557" y="0"/>
                          <a:pt x="35667" y="0"/>
                        </a:cubicBezTo>
                        <a:cubicBezTo>
                          <a:pt x="58777" y="0"/>
                          <a:pt x="69063" y="13660"/>
                          <a:pt x="69063" y="39521"/>
                        </a:cubicBezTo>
                        <a:lnTo>
                          <a:pt x="69063" y="42969"/>
                        </a:lnTo>
                        <a:lnTo>
                          <a:pt x="13091" y="42969"/>
                        </a:lnTo>
                        <a:cubicBezTo>
                          <a:pt x="13759" y="59148"/>
                          <a:pt x="21240" y="71349"/>
                          <a:pt x="40609" y="71349"/>
                        </a:cubicBezTo>
                        <a:cubicBezTo>
                          <a:pt x="50227" y="71349"/>
                          <a:pt x="57441" y="68564"/>
                          <a:pt x="63052" y="64055"/>
                        </a:cubicBezTo>
                        <a:lnTo>
                          <a:pt x="65990" y="73604"/>
                        </a:lnTo>
                        <a:cubicBezTo>
                          <a:pt x="57708" y="79439"/>
                          <a:pt x="49426" y="82091"/>
                          <a:pt x="37804" y="82091"/>
                        </a:cubicBezTo>
                        <a:cubicBezTo>
                          <a:pt x="11622" y="82091"/>
                          <a:pt x="0" y="64188"/>
                          <a:pt x="0" y="40184"/>
                        </a:cubicBezTo>
                        <a:close/>
                        <a:moveTo>
                          <a:pt x="29121" y="33155"/>
                        </a:moveTo>
                        <a:lnTo>
                          <a:pt x="56105" y="33155"/>
                        </a:lnTo>
                        <a:cubicBezTo>
                          <a:pt x="55571" y="17904"/>
                          <a:pt x="49827" y="9814"/>
                          <a:pt x="35934" y="9814"/>
                        </a:cubicBezTo>
                        <a:cubicBezTo>
                          <a:pt x="22041" y="9814"/>
                          <a:pt x="14160" y="20158"/>
                          <a:pt x="13225" y="31961"/>
                        </a:cubicBezTo>
                        <a:cubicBezTo>
                          <a:pt x="13091" y="34348"/>
                          <a:pt x="12958" y="37133"/>
                          <a:pt x="12958" y="39653"/>
                        </a:cubicBezTo>
                        <a:cubicBezTo>
                          <a:pt x="16030" y="35144"/>
                          <a:pt x="20305" y="33287"/>
                          <a:pt x="29121" y="33287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66" name="Forme libre 65">
                    <a:extLst>
                      <a:ext uri="{FF2B5EF4-FFF2-40B4-BE49-F238E27FC236}">
                        <a16:creationId xmlns:a16="http://schemas.microsoft.com/office/drawing/2014/main" id="{27B2868F-667A-DC3B-06F6-E9B2855136C6}"/>
                      </a:ext>
                    </a:extLst>
                  </p:cNvPr>
                  <p:cNvSpPr/>
                  <p:nvPr/>
                </p:nvSpPr>
                <p:spPr>
                  <a:xfrm>
                    <a:off x="5543764" y="1401060"/>
                    <a:ext cx="65990" cy="81958"/>
                  </a:xfrm>
                  <a:custGeom>
                    <a:avLst/>
                    <a:gdLst>
                      <a:gd name="connsiteX0" fmla="*/ 0 w 65990"/>
                      <a:gd name="connsiteY0" fmla="*/ 40979 h 81958"/>
                      <a:gd name="connsiteX1" fmla="*/ 40609 w 65990"/>
                      <a:gd name="connsiteY1" fmla="*/ 0 h 81958"/>
                      <a:gd name="connsiteX2" fmla="*/ 58243 w 65990"/>
                      <a:gd name="connsiteY2" fmla="*/ 2918 h 81958"/>
                      <a:gd name="connsiteX3" fmla="*/ 63853 w 65990"/>
                      <a:gd name="connsiteY3" fmla="*/ 13129 h 81958"/>
                      <a:gd name="connsiteX4" fmla="*/ 62918 w 65990"/>
                      <a:gd name="connsiteY4" fmla="*/ 16975 h 81958"/>
                      <a:gd name="connsiteX5" fmla="*/ 41277 w 65990"/>
                      <a:gd name="connsiteY5" fmla="*/ 9946 h 81958"/>
                      <a:gd name="connsiteX6" fmla="*/ 13091 w 65990"/>
                      <a:gd name="connsiteY6" fmla="*/ 40184 h 81958"/>
                      <a:gd name="connsiteX7" fmla="*/ 40609 w 65990"/>
                      <a:gd name="connsiteY7" fmla="*/ 71217 h 81958"/>
                      <a:gd name="connsiteX8" fmla="*/ 63185 w 65990"/>
                      <a:gd name="connsiteY8" fmla="*/ 63923 h 81958"/>
                      <a:gd name="connsiteX9" fmla="*/ 65990 w 65990"/>
                      <a:gd name="connsiteY9" fmla="*/ 73471 h 81958"/>
                      <a:gd name="connsiteX10" fmla="*/ 37804 w 65990"/>
                      <a:gd name="connsiteY10" fmla="*/ 81959 h 81958"/>
                      <a:gd name="connsiteX11" fmla="*/ 0 w 65990"/>
                      <a:gd name="connsiteY11" fmla="*/ 40847 h 819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65990" h="81958">
                        <a:moveTo>
                          <a:pt x="0" y="40979"/>
                        </a:moveTo>
                        <a:cubicBezTo>
                          <a:pt x="0" y="18434"/>
                          <a:pt x="16698" y="0"/>
                          <a:pt x="40609" y="0"/>
                        </a:cubicBezTo>
                        <a:cubicBezTo>
                          <a:pt x="47823" y="0"/>
                          <a:pt x="53567" y="1194"/>
                          <a:pt x="58243" y="2918"/>
                        </a:cubicBezTo>
                        <a:cubicBezTo>
                          <a:pt x="64521" y="5172"/>
                          <a:pt x="64922" y="9549"/>
                          <a:pt x="63853" y="13129"/>
                        </a:cubicBezTo>
                        <a:lnTo>
                          <a:pt x="62918" y="16975"/>
                        </a:lnTo>
                        <a:cubicBezTo>
                          <a:pt x="56372" y="12599"/>
                          <a:pt x="49960" y="9946"/>
                          <a:pt x="41277" y="9946"/>
                        </a:cubicBezTo>
                        <a:cubicBezTo>
                          <a:pt x="26182" y="9946"/>
                          <a:pt x="13091" y="19097"/>
                          <a:pt x="13091" y="40184"/>
                        </a:cubicBezTo>
                        <a:cubicBezTo>
                          <a:pt x="13091" y="61270"/>
                          <a:pt x="22709" y="71217"/>
                          <a:pt x="40609" y="71217"/>
                        </a:cubicBezTo>
                        <a:cubicBezTo>
                          <a:pt x="49292" y="71217"/>
                          <a:pt x="56506" y="69095"/>
                          <a:pt x="63185" y="63923"/>
                        </a:cubicBezTo>
                        <a:lnTo>
                          <a:pt x="65990" y="73471"/>
                        </a:lnTo>
                        <a:cubicBezTo>
                          <a:pt x="60246" y="77582"/>
                          <a:pt x="52231" y="81959"/>
                          <a:pt x="37804" y="81959"/>
                        </a:cubicBezTo>
                        <a:cubicBezTo>
                          <a:pt x="11355" y="81959"/>
                          <a:pt x="0" y="63260"/>
                          <a:pt x="0" y="40847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67" name="Forme libre 66">
                    <a:extLst>
                      <a:ext uri="{FF2B5EF4-FFF2-40B4-BE49-F238E27FC236}">
                        <a16:creationId xmlns:a16="http://schemas.microsoft.com/office/drawing/2014/main" id="{29970872-DA73-31A8-675F-2639C312A05A}"/>
                      </a:ext>
                    </a:extLst>
                  </p:cNvPr>
                  <p:cNvSpPr/>
                  <p:nvPr/>
                </p:nvSpPr>
                <p:spPr>
                  <a:xfrm>
                    <a:off x="5615365" y="1389389"/>
                    <a:ext cx="47823" cy="93629"/>
                  </a:xfrm>
                  <a:custGeom>
                    <a:avLst/>
                    <a:gdLst>
                      <a:gd name="connsiteX0" fmla="*/ 11087 w 47823"/>
                      <a:gd name="connsiteY0" fmla="*/ 66044 h 93629"/>
                      <a:gd name="connsiteX1" fmla="*/ 11087 w 47823"/>
                      <a:gd name="connsiteY1" fmla="*/ 23474 h 93629"/>
                      <a:gd name="connsiteX2" fmla="*/ 0 w 47823"/>
                      <a:gd name="connsiteY2" fmla="*/ 23474 h 93629"/>
                      <a:gd name="connsiteX3" fmla="*/ 0 w 47823"/>
                      <a:gd name="connsiteY3" fmla="*/ 18169 h 93629"/>
                      <a:gd name="connsiteX4" fmla="*/ 11488 w 47823"/>
                      <a:gd name="connsiteY4" fmla="*/ 12466 h 93629"/>
                      <a:gd name="connsiteX5" fmla="*/ 19370 w 47823"/>
                      <a:gd name="connsiteY5" fmla="*/ 0 h 93629"/>
                      <a:gd name="connsiteX6" fmla="*/ 23644 w 47823"/>
                      <a:gd name="connsiteY6" fmla="*/ 0 h 93629"/>
                      <a:gd name="connsiteX7" fmla="*/ 23644 w 47823"/>
                      <a:gd name="connsiteY7" fmla="*/ 13262 h 93629"/>
                      <a:gd name="connsiteX8" fmla="*/ 47155 w 47823"/>
                      <a:gd name="connsiteY8" fmla="*/ 13262 h 93629"/>
                      <a:gd name="connsiteX9" fmla="*/ 34999 w 47823"/>
                      <a:gd name="connsiteY9" fmla="*/ 23474 h 93629"/>
                      <a:gd name="connsiteX10" fmla="*/ 23511 w 47823"/>
                      <a:gd name="connsiteY10" fmla="*/ 23474 h 93629"/>
                      <a:gd name="connsiteX11" fmla="*/ 23511 w 47823"/>
                      <a:gd name="connsiteY11" fmla="*/ 63657 h 93629"/>
                      <a:gd name="connsiteX12" fmla="*/ 38873 w 47823"/>
                      <a:gd name="connsiteY12" fmla="*/ 83550 h 93629"/>
                      <a:gd name="connsiteX13" fmla="*/ 46754 w 47823"/>
                      <a:gd name="connsiteY13" fmla="*/ 82224 h 93629"/>
                      <a:gd name="connsiteX14" fmla="*/ 47823 w 47823"/>
                      <a:gd name="connsiteY14" fmla="*/ 91905 h 93629"/>
                      <a:gd name="connsiteX15" fmla="*/ 34197 w 47823"/>
                      <a:gd name="connsiteY15" fmla="*/ 93629 h 93629"/>
                      <a:gd name="connsiteX16" fmla="*/ 10954 w 47823"/>
                      <a:gd name="connsiteY16" fmla="*/ 66044 h 936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7823" h="93629">
                        <a:moveTo>
                          <a:pt x="11087" y="66044"/>
                        </a:moveTo>
                        <a:lnTo>
                          <a:pt x="11087" y="23474"/>
                        </a:lnTo>
                        <a:lnTo>
                          <a:pt x="0" y="23474"/>
                        </a:lnTo>
                        <a:lnTo>
                          <a:pt x="0" y="18169"/>
                        </a:lnTo>
                        <a:lnTo>
                          <a:pt x="11488" y="12466"/>
                        </a:lnTo>
                        <a:lnTo>
                          <a:pt x="19370" y="0"/>
                        </a:lnTo>
                        <a:lnTo>
                          <a:pt x="23644" y="0"/>
                        </a:lnTo>
                        <a:lnTo>
                          <a:pt x="23644" y="13262"/>
                        </a:lnTo>
                        <a:lnTo>
                          <a:pt x="47155" y="13262"/>
                        </a:lnTo>
                        <a:cubicBezTo>
                          <a:pt x="47155" y="20026"/>
                          <a:pt x="44216" y="23474"/>
                          <a:pt x="34999" y="23474"/>
                        </a:cubicBezTo>
                        <a:lnTo>
                          <a:pt x="23511" y="23474"/>
                        </a:lnTo>
                        <a:lnTo>
                          <a:pt x="23511" y="63657"/>
                        </a:lnTo>
                        <a:cubicBezTo>
                          <a:pt x="23511" y="77848"/>
                          <a:pt x="26450" y="83550"/>
                          <a:pt x="38873" y="83550"/>
                        </a:cubicBezTo>
                        <a:cubicBezTo>
                          <a:pt x="41812" y="83550"/>
                          <a:pt x="44216" y="83020"/>
                          <a:pt x="46754" y="82224"/>
                        </a:cubicBezTo>
                        <a:lnTo>
                          <a:pt x="47823" y="91905"/>
                        </a:lnTo>
                        <a:cubicBezTo>
                          <a:pt x="43949" y="93099"/>
                          <a:pt x="39541" y="93629"/>
                          <a:pt x="34197" y="93629"/>
                        </a:cubicBezTo>
                        <a:cubicBezTo>
                          <a:pt x="15362" y="93629"/>
                          <a:pt x="10954" y="85142"/>
                          <a:pt x="10954" y="6604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334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</p:grpSp>
          <p:sp>
            <p:nvSpPr>
              <p:cNvPr id="50" name="Forme libre 49">
                <a:extLst>
                  <a:ext uri="{FF2B5EF4-FFF2-40B4-BE49-F238E27FC236}">
                    <a16:creationId xmlns:a16="http://schemas.microsoft.com/office/drawing/2014/main" id="{97331BF6-6F14-ADDF-4DB3-3963110C0911}"/>
                  </a:ext>
                </a:extLst>
              </p:cNvPr>
              <p:cNvSpPr/>
              <p:nvPr/>
            </p:nvSpPr>
            <p:spPr>
              <a:xfrm>
                <a:off x="4731307" y="646720"/>
                <a:ext cx="10419" cy="1129387"/>
              </a:xfrm>
              <a:custGeom>
                <a:avLst/>
                <a:gdLst>
                  <a:gd name="connsiteX0" fmla="*/ 0 w 10419"/>
                  <a:gd name="connsiteY0" fmla="*/ 0 h 1129387"/>
                  <a:gd name="connsiteX1" fmla="*/ 10419 w 10419"/>
                  <a:gd name="connsiteY1" fmla="*/ 0 h 1129387"/>
                  <a:gd name="connsiteX2" fmla="*/ 10419 w 10419"/>
                  <a:gd name="connsiteY2" fmla="*/ 1129388 h 1129387"/>
                  <a:gd name="connsiteX3" fmla="*/ 0 w 10419"/>
                  <a:gd name="connsiteY3" fmla="*/ 1129388 h 1129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419" h="1129387">
                    <a:moveTo>
                      <a:pt x="0" y="0"/>
                    </a:moveTo>
                    <a:lnTo>
                      <a:pt x="10419" y="0"/>
                    </a:lnTo>
                    <a:lnTo>
                      <a:pt x="10419" y="1129388"/>
                    </a:lnTo>
                    <a:lnTo>
                      <a:pt x="0" y="1129388"/>
                    </a:lnTo>
                    <a:close/>
                  </a:path>
                </a:pathLst>
              </a:custGeom>
              <a:grpFill/>
              <a:ln w="1334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1" name="Forme libre 50">
                <a:extLst>
                  <a:ext uri="{FF2B5EF4-FFF2-40B4-BE49-F238E27FC236}">
                    <a16:creationId xmlns:a16="http://schemas.microsoft.com/office/drawing/2014/main" id="{30659285-D8F6-F11A-6559-C86056B99FA1}"/>
                  </a:ext>
                </a:extLst>
              </p:cNvPr>
              <p:cNvSpPr/>
              <p:nvPr/>
            </p:nvSpPr>
            <p:spPr>
              <a:xfrm>
                <a:off x="6973512" y="646720"/>
                <a:ext cx="10419" cy="1129387"/>
              </a:xfrm>
              <a:custGeom>
                <a:avLst/>
                <a:gdLst>
                  <a:gd name="connsiteX0" fmla="*/ 0 w 10419"/>
                  <a:gd name="connsiteY0" fmla="*/ 0 h 1129387"/>
                  <a:gd name="connsiteX1" fmla="*/ 10420 w 10419"/>
                  <a:gd name="connsiteY1" fmla="*/ 0 h 1129387"/>
                  <a:gd name="connsiteX2" fmla="*/ 10420 w 10419"/>
                  <a:gd name="connsiteY2" fmla="*/ 1129388 h 1129387"/>
                  <a:gd name="connsiteX3" fmla="*/ 0 w 10419"/>
                  <a:gd name="connsiteY3" fmla="*/ 1129388 h 1129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419" h="1129387">
                    <a:moveTo>
                      <a:pt x="0" y="0"/>
                    </a:moveTo>
                    <a:lnTo>
                      <a:pt x="10420" y="0"/>
                    </a:lnTo>
                    <a:lnTo>
                      <a:pt x="10420" y="1129388"/>
                    </a:lnTo>
                    <a:lnTo>
                      <a:pt x="0" y="1129388"/>
                    </a:lnTo>
                    <a:close/>
                  </a:path>
                </a:pathLst>
              </a:custGeom>
              <a:grpFill/>
              <a:ln w="1334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43" name="Rectangle 42">
              <a:hlinkClick r:id="rId5"/>
              <a:extLst>
                <a:ext uri="{FF2B5EF4-FFF2-40B4-BE49-F238E27FC236}">
                  <a16:creationId xmlns:a16="http://schemas.microsoft.com/office/drawing/2014/main" id="{46D985E7-F583-DC5E-E916-98603DDE7DD7}"/>
                </a:ext>
              </a:extLst>
            </p:cNvPr>
            <p:cNvSpPr/>
            <p:nvPr userDrawn="1"/>
          </p:nvSpPr>
          <p:spPr>
            <a:xfrm>
              <a:off x="7166006" y="1019595"/>
              <a:ext cx="370027" cy="5711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>
              <a:hlinkClick r:id="rId6"/>
              <a:extLst>
                <a:ext uri="{FF2B5EF4-FFF2-40B4-BE49-F238E27FC236}">
                  <a16:creationId xmlns:a16="http://schemas.microsoft.com/office/drawing/2014/main" id="{0B3E4BA6-DF65-E0EE-FFF9-F1E52FB03286}"/>
                </a:ext>
              </a:extLst>
            </p:cNvPr>
            <p:cNvSpPr/>
            <p:nvPr userDrawn="1"/>
          </p:nvSpPr>
          <p:spPr>
            <a:xfrm>
              <a:off x="7562881" y="1019595"/>
              <a:ext cx="504105" cy="5711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>
              <a:hlinkClick r:id="rId7"/>
              <a:extLst>
                <a:ext uri="{FF2B5EF4-FFF2-40B4-BE49-F238E27FC236}">
                  <a16:creationId xmlns:a16="http://schemas.microsoft.com/office/drawing/2014/main" id="{B1F51837-6D5C-B38F-23C1-392AEEC39AEF}"/>
                </a:ext>
              </a:extLst>
            </p:cNvPr>
            <p:cNvSpPr/>
            <p:nvPr userDrawn="1"/>
          </p:nvSpPr>
          <p:spPr>
            <a:xfrm>
              <a:off x="8131206" y="1019595"/>
              <a:ext cx="504105" cy="5711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>
              <a:hlinkClick r:id="rId8"/>
              <a:extLst>
                <a:ext uri="{FF2B5EF4-FFF2-40B4-BE49-F238E27FC236}">
                  <a16:creationId xmlns:a16="http://schemas.microsoft.com/office/drawing/2014/main" id="{C6483BB2-635B-4779-ADDA-E470EA646F50}"/>
                </a:ext>
              </a:extLst>
            </p:cNvPr>
            <p:cNvSpPr/>
            <p:nvPr userDrawn="1"/>
          </p:nvSpPr>
          <p:spPr>
            <a:xfrm>
              <a:off x="3427930" y="786353"/>
              <a:ext cx="1176740" cy="11445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26859585"/>
      </p:ext>
    </p:extLst>
  </p:cSld>
  <p:clrMapOvr>
    <a:masterClrMapping/>
  </p:clrMapOvr>
</p:sld>
</file>

<file path=ppt/theme/theme1.xml><?xml version="1.0" encoding="utf-8"?>
<a:theme xmlns:a="http://schemas.openxmlformats.org/drawingml/2006/main" name="INPI 2020">
  <a:themeElements>
    <a:clrScheme name="Personnalisé 3">
      <a:dk1>
        <a:srgbClr val="05606E"/>
      </a:dk1>
      <a:lt1>
        <a:srgbClr val="FFFFFF"/>
      </a:lt1>
      <a:dk2>
        <a:srgbClr val="000000"/>
      </a:dk2>
      <a:lt2>
        <a:srgbClr val="4DABAA"/>
      </a:lt2>
      <a:accent1>
        <a:srgbClr val="9EBF00"/>
      </a:accent1>
      <a:accent2>
        <a:srgbClr val="FEFFFE"/>
      </a:accent2>
      <a:accent3>
        <a:srgbClr val="04826E"/>
      </a:accent3>
      <a:accent4>
        <a:srgbClr val="05606E"/>
      </a:accent4>
      <a:accent5>
        <a:srgbClr val="01A9AF"/>
      </a:accent5>
      <a:accent6>
        <a:srgbClr val="B0B1B0"/>
      </a:accent6>
      <a:hlink>
        <a:srgbClr val="05606E"/>
      </a:hlink>
      <a:folHlink>
        <a:srgbClr val="9EBF00"/>
      </a:folHlink>
    </a:clrScheme>
    <a:fontScheme name="INPI Bleu Clôtur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INPI Bleu Clôture 1">
        <a:dk1>
          <a:srgbClr val="000000"/>
        </a:dk1>
        <a:lt1>
          <a:srgbClr val="FFFFFF"/>
        </a:lt1>
        <a:dk2>
          <a:srgbClr val="0082A4"/>
        </a:dk2>
        <a:lt2>
          <a:srgbClr val="4C5459"/>
        </a:lt2>
        <a:accent1>
          <a:srgbClr val="89CCCF"/>
        </a:accent1>
        <a:accent2>
          <a:srgbClr val="A60F1A"/>
        </a:accent2>
        <a:accent3>
          <a:srgbClr val="FFFFFF"/>
        </a:accent3>
        <a:accent4>
          <a:srgbClr val="000000"/>
        </a:accent4>
        <a:accent5>
          <a:srgbClr val="C4E2E4"/>
        </a:accent5>
        <a:accent6>
          <a:srgbClr val="960C16"/>
        </a:accent6>
        <a:hlink>
          <a:srgbClr val="868429"/>
        </a:hlink>
        <a:folHlink>
          <a:srgbClr val="EB690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7975C9B4-6DDB-7F45-A839-0EBC52DB65E7}" vid="{B6636FEE-28E4-B54A-8DA8-8F76A29AEEB3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INPI_MODÈLE_16-9</Template>
  <TotalTime>5320</TotalTime>
  <Words>794</Words>
  <Application>Microsoft Office PowerPoint</Application>
  <PresentationFormat>Widescreen</PresentationFormat>
  <Paragraphs>99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.Lucida Grande UI Regular</vt:lpstr>
      <vt:lpstr>Arial</vt:lpstr>
      <vt:lpstr>Inpi</vt:lpstr>
      <vt:lpstr>Inpi Thin</vt:lpstr>
      <vt:lpstr>Wingdings</vt:lpstr>
      <vt:lpstr>INPI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Witt Jonathan</dc:creator>
  <cp:lastModifiedBy>MARLOW Thomas</cp:lastModifiedBy>
  <cp:revision>259</cp:revision>
  <cp:lastPrinted>2019-06-17T14:10:21Z</cp:lastPrinted>
  <dcterms:created xsi:type="dcterms:W3CDTF">2021-02-04T19:01:54Z</dcterms:created>
  <dcterms:modified xsi:type="dcterms:W3CDTF">2024-02-21T13:52:47Z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0773ee6-353b-4fb9-a59d-0b94c8c67bea_Enabled">
    <vt:lpwstr>true</vt:lpwstr>
  </property>
  <property fmtid="{D5CDD505-2E9C-101B-9397-08002B2CF9AE}" pid="3" name="MSIP_Label_20773ee6-353b-4fb9-a59d-0b94c8c67bea_SetDate">
    <vt:lpwstr>2024-02-21T13:48:50Z</vt:lpwstr>
  </property>
  <property fmtid="{D5CDD505-2E9C-101B-9397-08002B2CF9AE}" pid="4" name="MSIP_Label_20773ee6-353b-4fb9-a59d-0b94c8c67bea_Method">
    <vt:lpwstr>Privileged</vt:lpwstr>
  </property>
  <property fmtid="{D5CDD505-2E9C-101B-9397-08002B2CF9AE}" pid="5" name="MSIP_Label_20773ee6-353b-4fb9-a59d-0b94c8c67bea_Name">
    <vt:lpwstr>No markings</vt:lpwstr>
  </property>
  <property fmtid="{D5CDD505-2E9C-101B-9397-08002B2CF9AE}" pid="6" name="MSIP_Label_20773ee6-353b-4fb9-a59d-0b94c8c67bea_SiteId">
    <vt:lpwstr>faa31b06-8ccc-48c9-867f-f7510dd11c02</vt:lpwstr>
  </property>
  <property fmtid="{D5CDD505-2E9C-101B-9397-08002B2CF9AE}" pid="7" name="MSIP_Label_20773ee6-353b-4fb9-a59d-0b94c8c67bea_ActionId">
    <vt:lpwstr>649fff32-8bb6-4720-afb0-27b6a0c18f91</vt:lpwstr>
  </property>
  <property fmtid="{D5CDD505-2E9C-101B-9397-08002B2CF9AE}" pid="8" name="MSIP_Label_20773ee6-353b-4fb9-a59d-0b94c8c67bea_ContentBits">
    <vt:lpwstr>0</vt:lpwstr>
  </property>
</Properties>
</file>