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78221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en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 dirty="0">
                <a:solidFill>
                  <a:srgbClr val="70899B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2022年7月1日起对《PCT实施细则》的修改</a:t>
            </a:r>
          </a:p>
          <a:p>
            <a:pPr eaLnBrk="1" hangingPunct="1"/>
            <a:endParaRPr lang="en-US" sz="3600" dirty="0">
              <a:solidFill>
                <a:srgbClr val="70899B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224136"/>
          </a:xfrm>
        </p:spPr>
        <p:txBody>
          <a:bodyPr/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2022年7月1日起PCT细则的变化（1）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980728"/>
            <a:ext cx="8707347" cy="561662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PCT细则5、12、13之三、19.4和49</a:t>
            </a:r>
            <a:r>
              <a:rPr lang="en-GB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的修改</a:t>
            </a:r>
            <a:endParaRPr lang="en-GB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ST.26将取代ST.25成为序列表的标准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行政规程的相关变更，包括附件C的完整修订（取代WIPO标准ST.25）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所有序列表必须以XML格式提供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语种相关自由文本不再需要在说明书的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正文</a:t>
            </a:r>
            <a:r>
              <a:rPr lang="en-US" alt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部分重复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自由文本可以用一种以上的语言提交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GB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GB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每个序列的额外强制性限定符</a:t>
            </a:r>
            <a:endParaRPr lang="en-GB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GB" dirty="0">
                <a:latin typeface="SimSun" panose="02010600030101010101" pitchFamily="2" charset="-122"/>
                <a:ea typeface="SimSun" panose="02010600030101010101" pitchFamily="2" charset="-122"/>
              </a:rPr>
              <a:t> 在ST.26中要求包括更多的序列类型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2022年7月1日起PCT细则的变化（2）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r>
              <a:rPr lang="en-GB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PCT细则5、12、13之三、19.4和49的修改（续）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如果相关受理局不受理自由文本的语言或电子格式，申请将被传送至国际局受理局（RO</a:t>
            </a:r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/IB）</a:t>
            </a:r>
          </a:p>
          <a:p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WIPO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Sequence桌面工具</a:t>
            </a:r>
            <a:r>
              <a:rPr 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使申请人能够制作符合标准的序列表</a:t>
            </a:r>
            <a:endParaRPr lang="en-US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200" dirty="0" err="1">
                <a:latin typeface="SimSun" panose="02010600030101010101" pitchFamily="2" charset="-122"/>
                <a:ea typeface="SimSun" panose="02010600030101010101" pitchFamily="2" charset="-122"/>
              </a:rPr>
              <a:t>可通过以下链接下载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  <a:hlinkClick r:id="rId3"/>
              </a:rPr>
              <a:t> https://www.wipo.int/standards/zh/sequence/index.html</a:t>
            </a:r>
            <a:r>
              <a:rPr 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修改后的细则适用于2022年7月1日或之后提交的国际申请</a:t>
            </a:r>
          </a:p>
          <a:p>
            <a:r>
              <a:rPr lang="en-US" alt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新标准也应用于自同一日期起提交的国家申请</a:t>
            </a:r>
            <a:endParaRPr lang="en-US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2022年7月1日起PCT细则的变化（3）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kumimoji="0" lang="en-US" altLang="en-US" sz="2200" b="0" i="0" u="none" strike="noStrike" kern="1200" cap="none" spc="0" normalizeH="0" baseline="0" noProof="0" dirty="0"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Wingdings"/>
              </a:rPr>
              <a:t>PCT实施细则82</a:t>
            </a:r>
            <a:r>
              <a:rPr dirty="0" err="1">
                <a:latin typeface="SimSun" panose="02010600030101010101" pitchFamily="2" charset="-122"/>
                <a:ea typeface="SimSun" panose="02010600030101010101" pitchFamily="2" charset="-122"/>
              </a:rPr>
              <a:t>之四的修改</a:t>
            </a:r>
            <a:endParaRPr kumimoji="0" lang="en-US" altLang="en-US" sz="2200" b="0" i="1" u="none" strike="noStrike" kern="1200" cap="none" spc="0" normalizeH="0" baseline="0" noProof="0" dirty="0"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/>
              <a:sym typeface="Wingdings"/>
            </a:endParaRPr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itchFamily="2" charset="2"/>
              <a:buChar char="q"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“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流行病”被列为紧急情况之一</a:t>
            </a:r>
            <a:endParaRPr lang="en-US" altLang="en-US" sz="1600" i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允许主管局免除细则82之四.1为宽免期限延误提交证据的要求</a:t>
            </a:r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kumimoji="0" lang="zh-CN" altLang="en-US" sz="2200" b="0" i="0" u="none" strike="noStrike" kern="1200" cap="none" spc="0" normalizeH="0" baseline="0" noProof="0" dirty="0"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Wingding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/>
                <a:sym typeface="Wingdings"/>
              </a:rPr>
              <a:t>授权主管局在</a:t>
            </a:r>
            <a:r>
              <a:rPr kumimoji="0" lang="en-US" altLang="en-US" sz="2200" b="0" u="none" strike="noStrike" kern="1200" cap="none" spc="0" normalizeH="0" baseline="0" noProof="0" dirty="0" err="1"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/>
                <a:sym typeface="Wingdings"/>
              </a:rPr>
              <a:t>普遍中断</a:t>
            </a:r>
            <a:r>
              <a:rPr dirty="0" err="1">
                <a:latin typeface="SimSun" panose="02010600030101010101" pitchFamily="2" charset="-122"/>
                <a:ea typeface="SimSun" panose="02010600030101010101" pitchFamily="2" charset="-122"/>
              </a:rPr>
              <a:t>情况下确定期限的延长期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修改后的细则适用于细则中规定的2022年7月1日或之后届满的期限</a:t>
            </a:r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152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KaiTi</vt:lpstr>
      <vt:lpstr>MS PGothic</vt:lpstr>
      <vt:lpstr>SimSun</vt:lpstr>
      <vt:lpstr>Arial</vt:lpstr>
      <vt:lpstr>Calibri</vt:lpstr>
      <vt:lpstr>Wingdings</vt:lpstr>
      <vt:lpstr>PCT POT EN draft rev2</vt:lpstr>
      <vt:lpstr>PowerPoint Presentation</vt:lpstr>
      <vt:lpstr>2022年7月1日起PCT细则的变化（1）</vt:lpstr>
      <vt:lpstr>2022年7月1日起PCT细则的变化（2）</vt:lpstr>
      <vt:lpstr>2022年7月1日起PCT细则的变化（3）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2022年7月1日起对《PCT实施细则》的修改</dc:title>
  <dc:creator>WIPO</dc:creator>
  <cp:keywords>PUBLIC</cp:keywords>
  <cp:lastModifiedBy>RODRIGUEZ Geraldine</cp:lastModifiedBy>
  <cp:revision>168</cp:revision>
  <dcterms:created xsi:type="dcterms:W3CDTF">2020-07-15T13:26:41Z</dcterms:created>
  <dcterms:modified xsi:type="dcterms:W3CDTF">2022-06-23T12:39:12Z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b61158f8-4f44-4f2c-ada0-cf053122b0e1</vt:lpwstr>
  </property>
  <property fmtid="{D5CDD505-2E9C-101B-9397-08002B2CF9AE}" pid="7" name="VisualMarkings">
    <vt:lpwstr>Footer</vt:lpwstr>
  </property>
</Properties>
</file>