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66"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15987" autoAdjust="0"/>
    <p:restoredTop sz="94660"/>
  </p:normalViewPr>
  <p:slideViewPr>
    <p:cSldViewPr snapToGrid="0" showGuides="1">
      <p:cViewPr varScale="1">
        <p:scale>
          <a:sx n="69" d="100"/>
          <a:sy n="69" d="100"/>
        </p:scale>
        <p:origin x="1148"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v>USA</c:v>
          </c:tx>
          <c:spPr>
            <a:ln w="25400">
              <a:solidFill>
                <a:schemeClr val="accent1"/>
              </a:solidFill>
            </a:ln>
          </c:spPr>
          <c:marker>
            <c:symbol val="none"/>
          </c:marker>
          <c:cat>
            <c:numRef>
              <c:f>'Schiller PE Europe'!$Z$123:$Z$651</c:f>
              <c:numCache>
                <c:formatCode>m/d/yyyy</c:formatCode>
                <c:ptCount val="529"/>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pt idx="496">
                  <c:v>44316</c:v>
                </c:pt>
                <c:pt idx="497">
                  <c:v>44347</c:v>
                </c:pt>
                <c:pt idx="498">
                  <c:v>44377</c:v>
                </c:pt>
                <c:pt idx="499">
                  <c:v>44407</c:v>
                </c:pt>
                <c:pt idx="500">
                  <c:v>44439</c:v>
                </c:pt>
                <c:pt idx="501">
                  <c:v>44469</c:v>
                </c:pt>
                <c:pt idx="502">
                  <c:v>44498</c:v>
                </c:pt>
                <c:pt idx="503">
                  <c:v>44530</c:v>
                </c:pt>
                <c:pt idx="504">
                  <c:v>44561</c:v>
                </c:pt>
                <c:pt idx="505">
                  <c:v>44592</c:v>
                </c:pt>
                <c:pt idx="506">
                  <c:v>44620</c:v>
                </c:pt>
                <c:pt idx="507">
                  <c:v>44651</c:v>
                </c:pt>
                <c:pt idx="508">
                  <c:v>44680</c:v>
                </c:pt>
                <c:pt idx="509">
                  <c:v>44712</c:v>
                </c:pt>
              </c:numCache>
            </c:numRef>
          </c:cat>
          <c:val>
            <c:numRef>
              <c:f>'Schiller PE Europe'!$AL$123:$AL$651</c:f>
              <c:numCache>
                <c:formatCode>0.00</c:formatCode>
                <c:ptCount val="529"/>
                <c:pt idx="0">
                  <c:v>8.6040144171575896</c:v>
                </c:pt>
                <c:pt idx="1">
                  <c:v>8.9507953288455866</c:v>
                </c:pt>
                <c:pt idx="2">
                  <c:v>8.7036943335099526</c:v>
                </c:pt>
                <c:pt idx="3">
                  <c:v>7.786492516213543</c:v>
                </c:pt>
                <c:pt idx="4">
                  <c:v>8.0014867536048548</c:v>
                </c:pt>
                <c:pt idx="5">
                  <c:v>8.2572978524728082</c:v>
                </c:pt>
                <c:pt idx="6">
                  <c:v>8.4022329170914603</c:v>
                </c:pt>
                <c:pt idx="7">
                  <c:v>8.9052768626870407</c:v>
                </c:pt>
                <c:pt idx="8">
                  <c:v>8.8654128193567594</c:v>
                </c:pt>
                <c:pt idx="9">
                  <c:v>8.9772160144123152</c:v>
                </c:pt>
                <c:pt idx="10">
                  <c:v>9.0801684949399668</c:v>
                </c:pt>
                <c:pt idx="11">
                  <c:v>9.8789736335036</c:v>
                </c:pt>
                <c:pt idx="12">
                  <c:v>9.4104466912809457</c:v>
                </c:pt>
                <c:pt idx="13">
                  <c:v>8.9428798424246736</c:v>
                </c:pt>
                <c:pt idx="14">
                  <c:v>9.0103498097623245</c:v>
                </c:pt>
                <c:pt idx="15">
                  <c:v>9.2066784204550132</c:v>
                </c:pt>
                <c:pt idx="16">
                  <c:v>8.9474863735388155</c:v>
                </c:pt>
                <c:pt idx="17">
                  <c:v>8.823884299908233</c:v>
                </c:pt>
                <c:pt idx="18">
                  <c:v>8.6868009190588058</c:v>
                </c:pt>
                <c:pt idx="19">
                  <c:v>8.6137114939333337</c:v>
                </c:pt>
                <c:pt idx="20">
                  <c:v>8.0242659006211596</c:v>
                </c:pt>
                <c:pt idx="21">
                  <c:v>7.5379124873947267</c:v>
                </c:pt>
                <c:pt idx="22">
                  <c:v>7.8474532407019364</c:v>
                </c:pt>
                <c:pt idx="23">
                  <c:v>8.1148301520779693</c:v>
                </c:pt>
                <c:pt idx="24">
                  <c:v>7.8393236618193498</c:v>
                </c:pt>
                <c:pt idx="25">
                  <c:v>7.6875935728148486</c:v>
                </c:pt>
                <c:pt idx="26">
                  <c:v>7.2303169984987203</c:v>
                </c:pt>
                <c:pt idx="27">
                  <c:v>7.1529281972364478</c:v>
                </c:pt>
                <c:pt idx="28">
                  <c:v>7.4051029885379096</c:v>
                </c:pt>
                <c:pt idx="29">
                  <c:v>7.0561881087832878</c:v>
                </c:pt>
                <c:pt idx="30">
                  <c:v>6.8509130907836582</c:v>
                </c:pt>
                <c:pt idx="31">
                  <c:v>6.657046328333867</c:v>
                </c:pt>
                <c:pt idx="32">
                  <c:v>7.4177579369174724</c:v>
                </c:pt>
                <c:pt idx="33">
                  <c:v>7.4784289712498975</c:v>
                </c:pt>
                <c:pt idx="34">
                  <c:v>8.2403285670930817</c:v>
                </c:pt>
                <c:pt idx="35">
                  <c:v>8.5334347066199605</c:v>
                </c:pt>
                <c:pt idx="36">
                  <c:v>8.6768892668809325</c:v>
                </c:pt>
                <c:pt idx="37">
                  <c:v>8.9684568318190898</c:v>
                </c:pt>
                <c:pt idx="38">
                  <c:v>9.1099039904393866</c:v>
                </c:pt>
                <c:pt idx="39">
                  <c:v>9.3758690648245455</c:v>
                </c:pt>
                <c:pt idx="40">
                  <c:v>9.9983538768394773</c:v>
                </c:pt>
                <c:pt idx="41">
                  <c:v>9.7656561427990756</c:v>
                </c:pt>
                <c:pt idx="42">
                  <c:v>10.084464653465581</c:v>
                </c:pt>
                <c:pt idx="43">
                  <c:v>9.6848761086047439</c:v>
                </c:pt>
                <c:pt idx="44">
                  <c:v>9.8188488871818098</c:v>
                </c:pt>
                <c:pt idx="45">
                  <c:v>9.8828271373675314</c:v>
                </c:pt>
                <c:pt idx="46">
                  <c:v>9.7017208480616492</c:v>
                </c:pt>
                <c:pt idx="47">
                  <c:v>9.8444967968595076</c:v>
                </c:pt>
                <c:pt idx="48">
                  <c:v>9.7234585079104434</c:v>
                </c:pt>
                <c:pt idx="49">
                  <c:v>9.5202993966682889</c:v>
                </c:pt>
                <c:pt idx="50">
                  <c:v>9.0486585343565125</c:v>
                </c:pt>
                <c:pt idx="51">
                  <c:v>9.1583856432186792</c:v>
                </c:pt>
                <c:pt idx="52">
                  <c:v>9.1815662183043472</c:v>
                </c:pt>
                <c:pt idx="53">
                  <c:v>8.6186460489918417</c:v>
                </c:pt>
                <c:pt idx="54">
                  <c:v>8.7507190791682348</c:v>
                </c:pt>
                <c:pt idx="55">
                  <c:v>8.613759599831635</c:v>
                </c:pt>
                <c:pt idx="56">
                  <c:v>9.4883898748686146</c:v>
                </c:pt>
                <c:pt idx="57">
                  <c:v>9.4387740181429542</c:v>
                </c:pt>
                <c:pt idx="58">
                  <c:v>9.4119210765460739</c:v>
                </c:pt>
                <c:pt idx="59">
                  <c:v>9.2765520838803184</c:v>
                </c:pt>
                <c:pt idx="60">
                  <c:v>9.4574580515367686</c:v>
                </c:pt>
                <c:pt idx="61">
                  <c:v>10.164016482802769</c:v>
                </c:pt>
                <c:pt idx="62">
                  <c:v>10.199899787798694</c:v>
                </c:pt>
                <c:pt idx="63">
                  <c:v>10.149003117736736</c:v>
                </c:pt>
                <c:pt idx="64">
                  <c:v>10.075578247428302</c:v>
                </c:pt>
                <c:pt idx="65">
                  <c:v>10.647175052080746</c:v>
                </c:pt>
                <c:pt idx="66">
                  <c:v>10.740357060840571</c:v>
                </c:pt>
                <c:pt idx="67">
                  <c:v>10.659461866587616</c:v>
                </c:pt>
                <c:pt idx="68">
                  <c:v>10.507389745993464</c:v>
                </c:pt>
                <c:pt idx="69">
                  <c:v>10.125599375492383</c:v>
                </c:pt>
                <c:pt idx="70">
                  <c:v>10.510598580021639</c:v>
                </c:pt>
                <c:pt idx="71">
                  <c:v>11.154945510081044</c:v>
                </c:pt>
                <c:pt idx="72">
                  <c:v>11.643084696129163</c:v>
                </c:pt>
                <c:pt idx="73">
                  <c:v>11.639997971423725</c:v>
                </c:pt>
                <c:pt idx="74">
                  <c:v>12.511000684925653</c:v>
                </c:pt>
                <c:pt idx="75">
                  <c:v>13.242766334222413</c:v>
                </c:pt>
                <c:pt idx="76">
                  <c:v>13.074502030093768</c:v>
                </c:pt>
                <c:pt idx="77">
                  <c:v>13.641889953059893</c:v>
                </c:pt>
                <c:pt idx="78">
                  <c:v>13.731433090890397</c:v>
                </c:pt>
                <c:pt idx="79">
                  <c:v>12.956957947413549</c:v>
                </c:pt>
                <c:pt idx="80">
                  <c:v>13.863576653163145</c:v>
                </c:pt>
                <c:pt idx="81">
                  <c:v>12.603956832671233</c:v>
                </c:pt>
                <c:pt idx="82">
                  <c:v>13.257996208624482</c:v>
                </c:pt>
                <c:pt idx="83">
                  <c:v>13.510919607956501</c:v>
                </c:pt>
                <c:pt idx="84">
                  <c:v>13.093163796961859</c:v>
                </c:pt>
                <c:pt idx="85">
                  <c:v>14.717912222700559</c:v>
                </c:pt>
                <c:pt idx="86">
                  <c:v>15.155903597386603</c:v>
                </c:pt>
                <c:pt idx="87">
                  <c:v>15.475335989675875</c:v>
                </c:pt>
                <c:pt idx="88">
                  <c:v>15.232433108182134</c:v>
                </c:pt>
                <c:pt idx="89">
                  <c:v>15.244702120443842</c:v>
                </c:pt>
                <c:pt idx="90">
                  <c:v>15.928142402794657</c:v>
                </c:pt>
                <c:pt idx="91">
                  <c:v>16.610173034036027</c:v>
                </c:pt>
                <c:pt idx="92">
                  <c:v>17.158296894147934</c:v>
                </c:pt>
                <c:pt idx="93">
                  <c:v>16.701699185296988</c:v>
                </c:pt>
                <c:pt idx="94">
                  <c:v>13.101783745971792</c:v>
                </c:pt>
                <c:pt idx="95">
                  <c:v>11.924492134358363</c:v>
                </c:pt>
                <c:pt idx="96">
                  <c:v>12.708582193935953</c:v>
                </c:pt>
                <c:pt idx="97">
                  <c:v>13.174309972675408</c:v>
                </c:pt>
                <c:pt idx="98">
                  <c:v>13.665669496594154</c:v>
                </c:pt>
                <c:pt idx="99">
                  <c:v>13.142921453569627</c:v>
                </c:pt>
                <c:pt idx="100">
                  <c:v>13.153283101136136</c:v>
                </c:pt>
                <c:pt idx="101">
                  <c:v>13.203130320494692</c:v>
                </c:pt>
                <c:pt idx="102">
                  <c:v>13.726087473401254</c:v>
                </c:pt>
                <c:pt idx="103">
                  <c:v>13.590571093521897</c:v>
                </c:pt>
                <c:pt idx="104">
                  <c:v>13.052109087425784</c:v>
                </c:pt>
                <c:pt idx="105">
                  <c:v>13.518648988639359</c:v>
                </c:pt>
                <c:pt idx="106">
                  <c:v>13.852055526496018</c:v>
                </c:pt>
                <c:pt idx="107">
                  <c:v>13.551369468256334</c:v>
                </c:pt>
                <c:pt idx="108">
                  <c:v>13.694877784835258</c:v>
                </c:pt>
                <c:pt idx="109">
                  <c:v>14.638548240450241</c:v>
                </c:pt>
                <c:pt idx="110">
                  <c:v>14.122918209749848</c:v>
                </c:pt>
                <c:pt idx="111">
                  <c:v>14.334044484080058</c:v>
                </c:pt>
                <c:pt idx="112">
                  <c:v>14.968084339175695</c:v>
                </c:pt>
                <c:pt idx="113">
                  <c:v>15.433476923788827</c:v>
                </c:pt>
                <c:pt idx="114">
                  <c:v>15.294436036551298</c:v>
                </c:pt>
                <c:pt idx="115">
                  <c:v>16.606050753379098</c:v>
                </c:pt>
                <c:pt idx="116">
                  <c:v>16.8243267900875</c:v>
                </c:pt>
                <c:pt idx="117">
                  <c:v>16.715495939198494</c:v>
                </c:pt>
                <c:pt idx="118">
                  <c:v>16.226913366033305</c:v>
                </c:pt>
                <c:pt idx="119">
                  <c:v>16.455601945856664</c:v>
                </c:pt>
                <c:pt idx="120">
                  <c:v>16.739717306476933</c:v>
                </c:pt>
                <c:pt idx="121">
                  <c:v>15.473635882513115</c:v>
                </c:pt>
                <c:pt idx="122">
                  <c:v>15.60845259974176</c:v>
                </c:pt>
                <c:pt idx="123">
                  <c:v>15.863387252060447</c:v>
                </c:pt>
                <c:pt idx="124">
                  <c:v>15.467048951919564</c:v>
                </c:pt>
                <c:pt idx="125">
                  <c:v>16.835954960109838</c:v>
                </c:pt>
                <c:pt idx="126">
                  <c:v>16.640851470761852</c:v>
                </c:pt>
                <c:pt idx="127">
                  <c:v>16.505749991785958</c:v>
                </c:pt>
                <c:pt idx="128">
                  <c:v>14.839587426400984</c:v>
                </c:pt>
                <c:pt idx="129">
                  <c:v>14.020961523558189</c:v>
                </c:pt>
                <c:pt idx="130">
                  <c:v>13.846969892596606</c:v>
                </c:pt>
                <c:pt idx="131">
                  <c:v>14.682477819142472</c:v>
                </c:pt>
                <c:pt idx="132">
                  <c:v>15.002912250975522</c:v>
                </c:pt>
                <c:pt idx="133">
                  <c:v>15.61968405715969</c:v>
                </c:pt>
                <c:pt idx="134">
                  <c:v>16.647920848369591</c:v>
                </c:pt>
                <c:pt idx="135">
                  <c:v>17.023585215145019</c:v>
                </c:pt>
                <c:pt idx="136">
                  <c:v>17.023570741588134</c:v>
                </c:pt>
                <c:pt idx="137">
                  <c:v>17.62744663378928</c:v>
                </c:pt>
                <c:pt idx="138">
                  <c:v>16.740874943596612</c:v>
                </c:pt>
                <c:pt idx="139">
                  <c:v>17.46385165901965</c:v>
                </c:pt>
                <c:pt idx="140">
                  <c:v>17.804528979529803</c:v>
                </c:pt>
                <c:pt idx="141">
                  <c:v>17.412778315089927</c:v>
                </c:pt>
                <c:pt idx="142">
                  <c:v>17.652696990522028</c:v>
                </c:pt>
                <c:pt idx="143">
                  <c:v>16.841056840829193</c:v>
                </c:pt>
                <c:pt idx="144">
                  <c:v>18.675900610569606</c:v>
                </c:pt>
                <c:pt idx="145">
                  <c:v>18.324054426343402</c:v>
                </c:pt>
                <c:pt idx="146">
                  <c:v>18.470362090509713</c:v>
                </c:pt>
                <c:pt idx="147">
                  <c:v>18.036819375432433</c:v>
                </c:pt>
                <c:pt idx="148">
                  <c:v>18.497090652558136</c:v>
                </c:pt>
                <c:pt idx="149">
                  <c:v>18.506641417186859</c:v>
                </c:pt>
                <c:pt idx="150">
                  <c:v>18.139649020177064</c:v>
                </c:pt>
                <c:pt idx="151">
                  <c:v>18.814507542314182</c:v>
                </c:pt>
                <c:pt idx="152">
                  <c:v>18.297611950448452</c:v>
                </c:pt>
                <c:pt idx="153">
                  <c:v>18.447897412136896</c:v>
                </c:pt>
                <c:pt idx="154">
                  <c:v>18.453242795100405</c:v>
                </c:pt>
                <c:pt idx="155">
                  <c:v>18.987846042610904</c:v>
                </c:pt>
                <c:pt idx="156">
                  <c:v>19.147467823926057</c:v>
                </c:pt>
                <c:pt idx="157">
                  <c:v>19.225573262863108</c:v>
                </c:pt>
                <c:pt idx="158">
                  <c:v>19.415251267851513</c:v>
                </c:pt>
                <c:pt idx="159">
                  <c:v>19.764899449835429</c:v>
                </c:pt>
                <c:pt idx="160">
                  <c:v>19.238872286413848</c:v>
                </c:pt>
                <c:pt idx="161">
                  <c:v>19.656955696039951</c:v>
                </c:pt>
                <c:pt idx="162">
                  <c:v>19.675463992504451</c:v>
                </c:pt>
                <c:pt idx="163">
                  <c:v>19.602092110452894</c:v>
                </c:pt>
                <c:pt idx="164">
                  <c:v>20.233323921971646</c:v>
                </c:pt>
                <c:pt idx="165">
                  <c:v>19.982804219507607</c:v>
                </c:pt>
                <c:pt idx="166">
                  <c:v>20.222621562589037</c:v>
                </c:pt>
                <c:pt idx="167">
                  <c:v>20.000792226065375</c:v>
                </c:pt>
                <c:pt idx="168">
                  <c:v>20.176380006295165</c:v>
                </c:pt>
                <c:pt idx="169">
                  <c:v>20.880446733840834</c:v>
                </c:pt>
                <c:pt idx="170">
                  <c:v>20.207439705323953</c:v>
                </c:pt>
                <c:pt idx="171">
                  <c:v>19.254129892844649</c:v>
                </c:pt>
                <c:pt idx="172">
                  <c:v>19.484686000786294</c:v>
                </c:pt>
                <c:pt idx="173">
                  <c:v>19.738653041701305</c:v>
                </c:pt>
                <c:pt idx="174">
                  <c:v>19.098813909130566</c:v>
                </c:pt>
                <c:pt idx="175">
                  <c:v>19.645532676582992</c:v>
                </c:pt>
                <c:pt idx="176">
                  <c:v>20.303749639119083</c:v>
                </c:pt>
                <c:pt idx="177">
                  <c:v>19.808127268290708</c:v>
                </c:pt>
                <c:pt idx="178">
                  <c:v>20.216971214894336</c:v>
                </c:pt>
                <c:pt idx="179">
                  <c:v>19.447670106654854</c:v>
                </c:pt>
                <c:pt idx="180">
                  <c:v>19.658430963942344</c:v>
                </c:pt>
                <c:pt idx="181">
                  <c:v>20.116014462482898</c:v>
                </c:pt>
                <c:pt idx="182">
                  <c:v>20.828065852836001</c:v>
                </c:pt>
                <c:pt idx="183">
                  <c:v>21.308914061229828</c:v>
                </c:pt>
                <c:pt idx="184">
                  <c:v>21.857347385289163</c:v>
                </c:pt>
                <c:pt idx="185">
                  <c:v>22.628568947657676</c:v>
                </c:pt>
                <c:pt idx="186">
                  <c:v>23.110024564740577</c:v>
                </c:pt>
                <c:pt idx="187">
                  <c:v>23.831612403733072</c:v>
                </c:pt>
                <c:pt idx="188">
                  <c:v>23.749046096792103</c:v>
                </c:pt>
                <c:pt idx="189">
                  <c:v>24.743660397758234</c:v>
                </c:pt>
                <c:pt idx="190">
                  <c:v>24.627624443653527</c:v>
                </c:pt>
                <c:pt idx="191">
                  <c:v>25.638624090823317</c:v>
                </c:pt>
                <c:pt idx="192">
                  <c:v>25.958063702395705</c:v>
                </c:pt>
                <c:pt idx="193">
                  <c:v>26.700909152236715</c:v>
                </c:pt>
                <c:pt idx="194">
                  <c:v>26.890969654650227</c:v>
                </c:pt>
                <c:pt idx="195">
                  <c:v>27.039950736828104</c:v>
                </c:pt>
                <c:pt idx="196">
                  <c:v>27.292237460965847</c:v>
                </c:pt>
                <c:pt idx="197">
                  <c:v>27.913063929573582</c:v>
                </c:pt>
                <c:pt idx="198">
                  <c:v>27.981128188044501</c:v>
                </c:pt>
                <c:pt idx="199">
                  <c:v>26.652942310251774</c:v>
                </c:pt>
                <c:pt idx="200">
                  <c:v>27.160181164045756</c:v>
                </c:pt>
                <c:pt idx="201">
                  <c:v>28.537541946786277</c:v>
                </c:pt>
                <c:pt idx="202">
                  <c:v>29.107984821171218</c:v>
                </c:pt>
                <c:pt idx="203">
                  <c:v>31.148142500608653</c:v>
                </c:pt>
                <c:pt idx="204">
                  <c:v>30.42433041798909</c:v>
                </c:pt>
                <c:pt idx="205">
                  <c:v>32.363669420129014</c:v>
                </c:pt>
                <c:pt idx="206">
                  <c:v>32.472516953893582</c:v>
                </c:pt>
                <c:pt idx="207">
                  <c:v>30.942324670215118</c:v>
                </c:pt>
                <c:pt idx="208">
                  <c:v>32.864761292529366</c:v>
                </c:pt>
                <c:pt idx="209">
                  <c:v>34.63722257672319</c:v>
                </c:pt>
                <c:pt idx="210">
                  <c:v>36.059601570472317</c:v>
                </c:pt>
                <c:pt idx="211">
                  <c:v>38.76213140559431</c:v>
                </c:pt>
                <c:pt idx="212">
                  <c:v>36.298356969980041</c:v>
                </c:pt>
                <c:pt idx="213">
                  <c:v>38.00150706527814</c:v>
                </c:pt>
                <c:pt idx="214">
                  <c:v>36.817123747975018</c:v>
                </c:pt>
                <c:pt idx="215">
                  <c:v>38.413457054860217</c:v>
                </c:pt>
                <c:pt idx="216">
                  <c:v>38.831939454227175</c:v>
                </c:pt>
                <c:pt idx="217">
                  <c:v>39.175946770749604</c:v>
                </c:pt>
                <c:pt idx="218">
                  <c:v>41.806418892238078</c:v>
                </c:pt>
                <c:pt idx="219">
                  <c:v>43.853912822662586</c:v>
                </c:pt>
                <c:pt idx="220">
                  <c:v>44.176520741098457</c:v>
                </c:pt>
                <c:pt idx="221">
                  <c:v>43.061334684110946</c:v>
                </c:pt>
                <c:pt idx="222">
                  <c:v>44.723581294476205</c:v>
                </c:pt>
                <c:pt idx="223">
                  <c:v>44.058020202460959</c:v>
                </c:pt>
                <c:pt idx="224">
                  <c:v>37.800168903391189</c:v>
                </c:pt>
                <c:pt idx="225">
                  <c:v>40.129996979897832</c:v>
                </c:pt>
                <c:pt idx="226">
                  <c:v>42.975544956284359</c:v>
                </c:pt>
                <c:pt idx="227">
                  <c:v>45.692510292872726</c:v>
                </c:pt>
                <c:pt idx="228">
                  <c:v>48.142278146008202</c:v>
                </c:pt>
                <c:pt idx="229">
                  <c:v>49.963839315961643</c:v>
                </c:pt>
                <c:pt idx="230">
                  <c:v>48.432851097247749</c:v>
                </c:pt>
                <c:pt idx="231">
                  <c:v>50.244613066957619</c:v>
                </c:pt>
                <c:pt idx="232">
                  <c:v>51.555316684207789</c:v>
                </c:pt>
                <c:pt idx="233">
                  <c:v>50.184241001581341</c:v>
                </c:pt>
                <c:pt idx="234">
                  <c:v>52.705776747097985</c:v>
                </c:pt>
                <c:pt idx="235">
                  <c:v>50.634100179388547</c:v>
                </c:pt>
                <c:pt idx="236">
                  <c:v>50.051692129552237</c:v>
                </c:pt>
                <c:pt idx="237">
                  <c:v>48.225588302414934</c:v>
                </c:pt>
                <c:pt idx="238">
                  <c:v>51.102140559189905</c:v>
                </c:pt>
                <c:pt idx="239">
                  <c:v>51.930464524519927</c:v>
                </c:pt>
                <c:pt idx="240">
                  <c:v>55.231003939509762</c:v>
                </c:pt>
                <c:pt idx="241">
                  <c:v>51.961168723361574</c:v>
                </c:pt>
                <c:pt idx="242">
                  <c:v>50.342603818811227</c:v>
                </c:pt>
                <c:pt idx="243">
                  <c:v>54.83996404659716</c:v>
                </c:pt>
                <c:pt idx="244">
                  <c:v>52.919522922416455</c:v>
                </c:pt>
                <c:pt idx="245">
                  <c:v>51.243554761298746</c:v>
                </c:pt>
                <c:pt idx="246">
                  <c:v>52.002145810874225</c:v>
                </c:pt>
                <c:pt idx="247">
                  <c:v>50.757630807294852</c:v>
                </c:pt>
                <c:pt idx="248">
                  <c:v>53.197209254113972</c:v>
                </c:pt>
                <c:pt idx="249">
                  <c:v>49.869955850410861</c:v>
                </c:pt>
                <c:pt idx="250">
                  <c:v>49.231285932803132</c:v>
                </c:pt>
                <c:pt idx="251">
                  <c:v>45.11793668067552</c:v>
                </c:pt>
                <c:pt idx="252">
                  <c:v>44.794974097614471</c:v>
                </c:pt>
                <c:pt idx="253">
                  <c:v>45.996085242815226</c:v>
                </c:pt>
                <c:pt idx="254">
                  <c:v>41.662741163191917</c:v>
                </c:pt>
                <c:pt idx="255">
                  <c:v>38.85273251788886</c:v>
                </c:pt>
                <c:pt idx="256">
                  <c:v>41.635242919131763</c:v>
                </c:pt>
                <c:pt idx="257">
                  <c:v>41.494262727010543</c:v>
                </c:pt>
                <c:pt idx="258">
                  <c:v>40.325208427808597</c:v>
                </c:pt>
                <c:pt idx="259">
                  <c:v>39.853469405445253</c:v>
                </c:pt>
                <c:pt idx="260">
                  <c:v>37.061375378711503</c:v>
                </c:pt>
                <c:pt idx="261">
                  <c:v>33.962786351005377</c:v>
                </c:pt>
                <c:pt idx="262">
                  <c:v>34.426400830775222</c:v>
                </c:pt>
                <c:pt idx="263">
                  <c:v>36.937073332736908</c:v>
                </c:pt>
                <c:pt idx="264">
                  <c:v>37.034454793184047</c:v>
                </c:pt>
                <c:pt idx="265">
                  <c:v>36.329870947462005</c:v>
                </c:pt>
                <c:pt idx="266">
                  <c:v>35.393830788216391</c:v>
                </c:pt>
                <c:pt idx="267">
                  <c:v>36.474447698885761</c:v>
                </c:pt>
                <c:pt idx="268">
                  <c:v>33.836854199734553</c:v>
                </c:pt>
                <c:pt idx="269">
                  <c:v>33.440227504668414</c:v>
                </c:pt>
                <c:pt idx="270">
                  <c:v>30.78168742833838</c:v>
                </c:pt>
                <c:pt idx="271">
                  <c:v>28.427394954752891</c:v>
                </c:pt>
                <c:pt idx="272">
                  <c:v>28.392149332591647</c:v>
                </c:pt>
                <c:pt idx="273">
                  <c:v>25.067103077735396</c:v>
                </c:pt>
                <c:pt idx="274">
                  <c:v>27.199348412793341</c:v>
                </c:pt>
                <c:pt idx="275">
                  <c:v>28.656881086232886</c:v>
                </c:pt>
                <c:pt idx="276">
                  <c:v>26.761092384016887</c:v>
                </c:pt>
                <c:pt idx="277">
                  <c:v>25.888594390306352</c:v>
                </c:pt>
                <c:pt idx="278">
                  <c:v>25.222813560489936</c:v>
                </c:pt>
                <c:pt idx="279">
                  <c:v>25.299022409669835</c:v>
                </c:pt>
                <c:pt idx="280">
                  <c:v>27.387106462819276</c:v>
                </c:pt>
                <c:pt idx="281">
                  <c:v>28.731758444631865</c:v>
                </c:pt>
                <c:pt idx="282">
                  <c:v>28.894616995434077</c:v>
                </c:pt>
                <c:pt idx="283">
                  <c:v>29.163155749782646</c:v>
                </c:pt>
                <c:pt idx="284">
                  <c:v>29.391328845354447</c:v>
                </c:pt>
                <c:pt idx="285">
                  <c:v>28.782896468704543</c:v>
                </c:pt>
                <c:pt idx="286">
                  <c:v>30.253552377900579</c:v>
                </c:pt>
                <c:pt idx="287">
                  <c:v>30.311286986504452</c:v>
                </c:pt>
                <c:pt idx="288">
                  <c:v>31.571583846770647</c:v>
                </c:pt>
                <c:pt idx="289">
                  <c:v>31.789366644077681</c:v>
                </c:pt>
                <c:pt idx="290">
                  <c:v>31.867688076115684</c:v>
                </c:pt>
                <c:pt idx="291">
                  <c:v>31.066227262427546</c:v>
                </c:pt>
                <c:pt idx="292">
                  <c:v>30.317471221949674</c:v>
                </c:pt>
                <c:pt idx="293">
                  <c:v>30.354742167574511</c:v>
                </c:pt>
                <c:pt idx="294">
                  <c:v>30.5796007697299</c:v>
                </c:pt>
                <c:pt idx="295">
                  <c:v>29.280132872955356</c:v>
                </c:pt>
                <c:pt idx="296">
                  <c:v>29.161840962330714</c:v>
                </c:pt>
                <c:pt idx="297">
                  <c:v>29.147744968372308</c:v>
                </c:pt>
                <c:pt idx="298">
                  <c:v>29.199312258690302</c:v>
                </c:pt>
                <c:pt idx="299">
                  <c:v>29.994061180753334</c:v>
                </c:pt>
                <c:pt idx="300">
                  <c:v>30.777357411891387</c:v>
                </c:pt>
                <c:pt idx="301">
                  <c:v>29.79430859878908</c:v>
                </c:pt>
                <c:pt idx="302">
                  <c:v>30.017891906511604</c:v>
                </c:pt>
                <c:pt idx="303">
                  <c:v>29.189372632219033</c:v>
                </c:pt>
                <c:pt idx="304">
                  <c:v>28.348393634124321</c:v>
                </c:pt>
                <c:pt idx="305">
                  <c:v>29.03426937766362</c:v>
                </c:pt>
                <c:pt idx="306">
                  <c:v>28.850731430834127</c:v>
                </c:pt>
                <c:pt idx="307">
                  <c:v>29.513228738232833</c:v>
                </c:pt>
                <c:pt idx="308">
                  <c:v>28.802838585537142</c:v>
                </c:pt>
                <c:pt idx="309">
                  <c:v>28.425629352222757</c:v>
                </c:pt>
                <c:pt idx="310">
                  <c:v>27.698784174818964</c:v>
                </c:pt>
                <c:pt idx="311">
                  <c:v>28.694792995001801</c:v>
                </c:pt>
                <c:pt idx="312">
                  <c:v>28.483755355075409</c:v>
                </c:pt>
                <c:pt idx="313">
                  <c:v>28.844610013821676</c:v>
                </c:pt>
                <c:pt idx="314">
                  <c:v>28.593353445675966</c:v>
                </c:pt>
                <c:pt idx="315">
                  <c:v>28.664144316637248</c:v>
                </c:pt>
                <c:pt idx="316">
                  <c:v>28.653230173402804</c:v>
                </c:pt>
                <c:pt idx="317">
                  <c:v>27.466610287309457</c:v>
                </c:pt>
                <c:pt idx="318">
                  <c:v>27.206635344527712</c:v>
                </c:pt>
                <c:pt idx="319">
                  <c:v>26.928962460203472</c:v>
                </c:pt>
                <c:pt idx="320">
                  <c:v>27.19594694366284</c:v>
                </c:pt>
                <c:pt idx="321">
                  <c:v>27.786249360445154</c:v>
                </c:pt>
                <c:pt idx="322">
                  <c:v>28.628584334943227</c:v>
                </c:pt>
                <c:pt idx="323">
                  <c:v>28.889834820036295</c:v>
                </c:pt>
                <c:pt idx="324">
                  <c:v>28.825496579426268</c:v>
                </c:pt>
                <c:pt idx="325">
                  <c:v>29.048875859479047</c:v>
                </c:pt>
                <c:pt idx="326">
                  <c:v>28.138090114025644</c:v>
                </c:pt>
                <c:pt idx="327">
                  <c:v>28.045121502112245</c:v>
                </c:pt>
                <c:pt idx="328">
                  <c:v>28.90301322077439</c:v>
                </c:pt>
                <c:pt idx="329">
                  <c:v>29.514229117973983</c:v>
                </c:pt>
                <c:pt idx="330">
                  <c:v>28.701814155910725</c:v>
                </c:pt>
                <c:pt idx="331">
                  <c:v>27.527776688343959</c:v>
                </c:pt>
                <c:pt idx="332">
                  <c:v>27.675149436277266</c:v>
                </c:pt>
                <c:pt idx="333">
                  <c:v>28.336714498012775</c:v>
                </c:pt>
                <c:pt idx="334">
                  <c:v>28.480059378812463</c:v>
                </c:pt>
                <c:pt idx="335">
                  <c:v>26.797268752996281</c:v>
                </c:pt>
                <c:pt idx="336">
                  <c:v>26.341441781558409</c:v>
                </c:pt>
                <c:pt idx="337">
                  <c:v>24.460447149656225</c:v>
                </c:pt>
                <c:pt idx="338">
                  <c:v>23.434383059916282</c:v>
                </c:pt>
                <c:pt idx="339">
                  <c:v>23.095338602755866</c:v>
                </c:pt>
                <c:pt idx="340">
                  <c:v>24.021863474249777</c:v>
                </c:pt>
                <c:pt idx="341">
                  <c:v>24.078927144344455</c:v>
                </c:pt>
                <c:pt idx="342">
                  <c:v>21.739926462161272</c:v>
                </c:pt>
                <c:pt idx="343">
                  <c:v>21.213015312319676</c:v>
                </c:pt>
                <c:pt idx="344">
                  <c:v>21.38667882229629</c:v>
                </c:pt>
                <c:pt idx="345">
                  <c:v>19.283219069226192</c:v>
                </c:pt>
                <c:pt idx="346">
                  <c:v>16.034848361954129</c:v>
                </c:pt>
                <c:pt idx="347">
                  <c:v>15.022735497800225</c:v>
                </c:pt>
                <c:pt idx="348">
                  <c:v>15.249285519257727</c:v>
                </c:pt>
                <c:pt idx="349">
                  <c:v>13.894660852782506</c:v>
                </c:pt>
                <c:pt idx="350">
                  <c:v>12.344385499662042</c:v>
                </c:pt>
                <c:pt idx="351">
                  <c:v>13.362123402280195</c:v>
                </c:pt>
                <c:pt idx="352">
                  <c:v>14.580071408991101</c:v>
                </c:pt>
                <c:pt idx="353">
                  <c:v>15.302163127528603</c:v>
                </c:pt>
                <c:pt idx="354">
                  <c:v>15.162629214336297</c:v>
                </c:pt>
                <c:pt idx="355">
                  <c:v>16.278865094708234</c:v>
                </c:pt>
                <c:pt idx="356">
                  <c:v>16.738610905667294</c:v>
                </c:pt>
                <c:pt idx="357">
                  <c:v>17.327663847295856</c:v>
                </c:pt>
                <c:pt idx="358">
                  <c:v>16.919160832806671</c:v>
                </c:pt>
                <c:pt idx="359">
                  <c:v>17.832968961459638</c:v>
                </c:pt>
                <c:pt idx="360">
                  <c:v>18.171066791410198</c:v>
                </c:pt>
                <c:pt idx="361">
                  <c:v>17.516929736128667</c:v>
                </c:pt>
                <c:pt idx="362">
                  <c:v>18.027534480864972</c:v>
                </c:pt>
                <c:pt idx="363">
                  <c:v>19.024651997844323</c:v>
                </c:pt>
                <c:pt idx="364">
                  <c:v>19.263688151586432</c:v>
                </c:pt>
                <c:pt idx="365">
                  <c:v>17.625891853373524</c:v>
                </c:pt>
                <c:pt idx="366">
                  <c:v>16.616906131667854</c:v>
                </c:pt>
                <c:pt idx="367">
                  <c:v>17.668251817166528</c:v>
                </c:pt>
                <c:pt idx="368">
                  <c:v>16.755891163755916</c:v>
                </c:pt>
                <c:pt idx="369">
                  <c:v>18.157909399374926</c:v>
                </c:pt>
                <c:pt idx="370">
                  <c:v>18.717169466024451</c:v>
                </c:pt>
                <c:pt idx="371">
                  <c:v>18.573346794339045</c:v>
                </c:pt>
                <c:pt idx="372">
                  <c:v>19.620530262518873</c:v>
                </c:pt>
                <c:pt idx="373">
                  <c:v>19.925467079051433</c:v>
                </c:pt>
                <c:pt idx="374">
                  <c:v>20.40505911768167</c:v>
                </c:pt>
                <c:pt idx="375">
                  <c:v>20.195821832970005</c:v>
                </c:pt>
                <c:pt idx="376">
                  <c:v>20.598587008098338</c:v>
                </c:pt>
                <c:pt idx="377">
                  <c:v>20.173045560299602</c:v>
                </c:pt>
                <c:pt idx="378">
                  <c:v>19.701076889140815</c:v>
                </c:pt>
                <c:pt idx="379">
                  <c:v>19.150701765627744</c:v>
                </c:pt>
                <c:pt idx="380">
                  <c:v>17.899337836952043</c:v>
                </c:pt>
                <c:pt idx="381">
                  <c:v>16.464038475188104</c:v>
                </c:pt>
                <c:pt idx="382">
                  <c:v>18.14544645256365</c:v>
                </c:pt>
                <c:pt idx="383">
                  <c:v>17.917983383473278</c:v>
                </c:pt>
                <c:pt idx="384">
                  <c:v>17.960358276020106</c:v>
                </c:pt>
                <c:pt idx="385">
                  <c:v>18.639081289584265</c:v>
                </c:pt>
                <c:pt idx="386">
                  <c:v>19.270450605558764</c:v>
                </c:pt>
                <c:pt idx="387">
                  <c:v>19.714161065139429</c:v>
                </c:pt>
                <c:pt idx="388">
                  <c:v>19.439982852745622</c:v>
                </c:pt>
                <c:pt idx="389">
                  <c:v>18.134165218547885</c:v>
                </c:pt>
                <c:pt idx="390">
                  <c:v>18.724874982099603</c:v>
                </c:pt>
                <c:pt idx="391">
                  <c:v>18.836968502457832</c:v>
                </c:pt>
                <c:pt idx="392">
                  <c:v>19.000237700964782</c:v>
                </c:pt>
                <c:pt idx="393">
                  <c:v>19.245236916983796</c:v>
                </c:pt>
                <c:pt idx="394">
                  <c:v>18.707636167194376</c:v>
                </c:pt>
                <c:pt idx="395">
                  <c:v>18.69206214371124</c:v>
                </c:pt>
                <c:pt idx="396">
                  <c:v>18.727846598157008</c:v>
                </c:pt>
                <c:pt idx="397">
                  <c:v>19.549928537259632</c:v>
                </c:pt>
                <c:pt idx="398">
                  <c:v>19.541517076192967</c:v>
                </c:pt>
                <c:pt idx="399">
                  <c:v>20.203491467761097</c:v>
                </c:pt>
                <c:pt idx="400">
                  <c:v>20.521389581545559</c:v>
                </c:pt>
                <c:pt idx="401">
                  <c:v>20.793096003912076</c:v>
                </c:pt>
                <c:pt idx="402">
                  <c:v>20.344478662353776</c:v>
                </c:pt>
                <c:pt idx="403">
                  <c:v>21.253707731546754</c:v>
                </c:pt>
                <c:pt idx="404">
                  <c:v>20.485051687416782</c:v>
                </c:pt>
                <c:pt idx="405">
                  <c:v>21.038501685310294</c:v>
                </c:pt>
                <c:pt idx="406">
                  <c:v>21.846676880444601</c:v>
                </c:pt>
                <c:pt idx="407">
                  <c:v>22.291926308606691</c:v>
                </c:pt>
                <c:pt idx="408">
                  <c:v>22.708583021409929</c:v>
                </c:pt>
                <c:pt idx="409">
                  <c:v>21.784048754325045</c:v>
                </c:pt>
                <c:pt idx="410">
                  <c:v>22.65033453584331</c:v>
                </c:pt>
                <c:pt idx="411">
                  <c:v>22.644080245080772</c:v>
                </c:pt>
                <c:pt idx="412">
                  <c:v>22.63191380571066</c:v>
                </c:pt>
                <c:pt idx="413">
                  <c:v>22.992867380654417</c:v>
                </c:pt>
                <c:pt idx="414">
                  <c:v>23.339413539120965</c:v>
                </c:pt>
                <c:pt idx="415">
                  <c:v>22.881192385961988</c:v>
                </c:pt>
                <c:pt idx="416">
                  <c:v>23.672630791366281</c:v>
                </c:pt>
                <c:pt idx="417">
                  <c:v>23.197654934155132</c:v>
                </c:pt>
                <c:pt idx="418">
                  <c:v>23.665101027147674</c:v>
                </c:pt>
                <c:pt idx="419">
                  <c:v>24.208075274843942</c:v>
                </c:pt>
                <c:pt idx="420">
                  <c:v>24.09310649906838</c:v>
                </c:pt>
                <c:pt idx="421">
                  <c:v>23.466143851046841</c:v>
                </c:pt>
                <c:pt idx="422">
                  <c:v>24.638505554589607</c:v>
                </c:pt>
                <c:pt idx="423">
                  <c:v>24.11372662584785</c:v>
                </c:pt>
                <c:pt idx="424">
                  <c:v>24.217699311367308</c:v>
                </c:pt>
                <c:pt idx="425">
                  <c:v>24.344189166761158</c:v>
                </c:pt>
                <c:pt idx="426">
                  <c:v>23.724420903339738</c:v>
                </c:pt>
                <c:pt idx="427">
                  <c:v>24.076967613060749</c:v>
                </c:pt>
                <c:pt idx="428">
                  <c:v>22.517438472767047</c:v>
                </c:pt>
                <c:pt idx="429">
                  <c:v>21.88653298406566</c:v>
                </c:pt>
                <c:pt idx="430">
                  <c:v>23.590133822593511</c:v>
                </c:pt>
                <c:pt idx="431">
                  <c:v>23.542368858459756</c:v>
                </c:pt>
                <c:pt idx="432">
                  <c:v>23.088051483517685</c:v>
                </c:pt>
                <c:pt idx="433">
                  <c:v>21.804990086876504</c:v>
                </c:pt>
                <c:pt idx="434">
                  <c:v>21.69648193470525</c:v>
                </c:pt>
                <c:pt idx="435">
                  <c:v>23.043081744711817</c:v>
                </c:pt>
                <c:pt idx="436">
                  <c:v>23.018730882743839</c:v>
                </c:pt>
                <c:pt idx="437">
                  <c:v>23.305259350680924</c:v>
                </c:pt>
                <c:pt idx="438">
                  <c:v>23.242188806726951</c:v>
                </c:pt>
                <c:pt idx="439">
                  <c:v>24.086413236834325</c:v>
                </c:pt>
                <c:pt idx="440">
                  <c:v>24.002198049191072</c:v>
                </c:pt>
                <c:pt idx="441">
                  <c:v>23.916597687200085</c:v>
                </c:pt>
                <c:pt idx="442">
                  <c:v>23.372541534196433</c:v>
                </c:pt>
                <c:pt idx="443">
                  <c:v>24.110868256544855</c:v>
                </c:pt>
                <c:pt idx="444">
                  <c:v>24.455024397580488</c:v>
                </c:pt>
                <c:pt idx="445">
                  <c:v>24.8288609675785</c:v>
                </c:pt>
                <c:pt idx="446">
                  <c:v>25.698782642051604</c:v>
                </c:pt>
                <c:pt idx="447">
                  <c:v>25.69617480471916</c:v>
                </c:pt>
                <c:pt idx="448">
                  <c:v>25.907059735633595</c:v>
                </c:pt>
                <c:pt idx="449">
                  <c:v>26.200411744112401</c:v>
                </c:pt>
                <c:pt idx="450">
                  <c:v>26.293432796596026</c:v>
                </c:pt>
                <c:pt idx="451">
                  <c:v>26.775170262200167</c:v>
                </c:pt>
                <c:pt idx="452">
                  <c:v>26.676693208675037</c:v>
                </c:pt>
                <c:pt idx="453">
                  <c:v>27.029336341233609</c:v>
                </c:pt>
                <c:pt idx="454">
                  <c:v>27.583777731971857</c:v>
                </c:pt>
                <c:pt idx="455">
                  <c:v>28.259689843670085</c:v>
                </c:pt>
                <c:pt idx="456">
                  <c:v>28.451175637355831</c:v>
                </c:pt>
                <c:pt idx="457">
                  <c:v>29.914114584057824</c:v>
                </c:pt>
                <c:pt idx="458">
                  <c:v>28.645336338254264</c:v>
                </c:pt>
                <c:pt idx="459">
                  <c:v>27.850659678361041</c:v>
                </c:pt>
                <c:pt idx="460">
                  <c:v>27.8140959273574</c:v>
                </c:pt>
                <c:pt idx="461">
                  <c:v>28.284136012127444</c:v>
                </c:pt>
                <c:pt idx="462">
                  <c:v>28.328594775708279</c:v>
                </c:pt>
                <c:pt idx="463">
                  <c:v>29.201070881894605</c:v>
                </c:pt>
                <c:pt idx="464">
                  <c:v>29.94308282900289</c:v>
                </c:pt>
                <c:pt idx="465">
                  <c:v>29.872483613059778</c:v>
                </c:pt>
                <c:pt idx="466">
                  <c:v>27.586682829644129</c:v>
                </c:pt>
                <c:pt idx="467">
                  <c:v>27.946240231579385</c:v>
                </c:pt>
                <c:pt idx="468">
                  <c:v>25.273706340449259</c:v>
                </c:pt>
                <c:pt idx="469">
                  <c:v>27.188538012263745</c:v>
                </c:pt>
                <c:pt idx="470">
                  <c:v>27.835566441699225</c:v>
                </c:pt>
                <c:pt idx="471">
                  <c:v>28.028563749893245</c:v>
                </c:pt>
                <c:pt idx="472">
                  <c:v>28.842878091435598</c:v>
                </c:pt>
                <c:pt idx="473">
                  <c:v>26.779587124614729</c:v>
                </c:pt>
                <c:pt idx="474">
                  <c:v>28.429220341546003</c:v>
                </c:pt>
                <c:pt idx="475">
                  <c:v>28.589957469705997</c:v>
                </c:pt>
                <c:pt idx="476">
                  <c:v>27.813253046475616</c:v>
                </c:pt>
                <c:pt idx="477">
                  <c:v>28.027509483643549</c:v>
                </c:pt>
                <c:pt idx="478">
                  <c:v>28.324028456934474</c:v>
                </c:pt>
                <c:pt idx="479">
                  <c:v>29.069526850550716</c:v>
                </c:pt>
                <c:pt idx="480">
                  <c:v>29.612214782640425</c:v>
                </c:pt>
                <c:pt idx="481">
                  <c:v>29.378133677323728</c:v>
                </c:pt>
                <c:pt idx="482">
                  <c:v>26.709337938387296</c:v>
                </c:pt>
                <c:pt idx="483">
                  <c:v>23.196882064535824</c:v>
                </c:pt>
                <c:pt idx="484">
                  <c:v>26.29177394547072</c:v>
                </c:pt>
                <c:pt idx="485">
                  <c:v>27.483462267777295</c:v>
                </c:pt>
                <c:pt idx="486">
                  <c:v>27.828291003095345</c:v>
                </c:pt>
                <c:pt idx="487">
                  <c:v>29.198143564297336</c:v>
                </c:pt>
                <c:pt idx="488">
                  <c:v>31.125174584082757</c:v>
                </c:pt>
                <c:pt idx="489">
                  <c:v>29.780925673379109</c:v>
                </c:pt>
                <c:pt idx="490">
                  <c:v>28.887687688829661</c:v>
                </c:pt>
                <c:pt idx="491">
                  <c:v>32.052435808442269</c:v>
                </c:pt>
                <c:pt idx="492">
                  <c:v>33.152657723606417</c:v>
                </c:pt>
                <c:pt idx="493">
                  <c:v>32.665087386821256</c:v>
                </c:pt>
                <c:pt idx="494">
                  <c:v>33.250642930029557</c:v>
                </c:pt>
                <c:pt idx="495">
                  <c:v>34.173091593022434</c:v>
                </c:pt>
                <c:pt idx="496">
                  <c:v>35.712554114422446</c:v>
                </c:pt>
                <c:pt idx="497">
                  <c:v>35.471472351645083</c:v>
                </c:pt>
                <c:pt idx="498">
                  <c:v>35.995722288551619</c:v>
                </c:pt>
                <c:pt idx="499">
                  <c:v>36.524288065041148</c:v>
                </c:pt>
                <c:pt idx="500">
                  <c:v>37.2543892270333</c:v>
                </c:pt>
                <c:pt idx="501">
                  <c:v>35.16751630118403</c:v>
                </c:pt>
                <c:pt idx="502">
                  <c:v>37.156895426646642</c:v>
                </c:pt>
                <c:pt idx="503">
                  <c:v>36.300437113314459</c:v>
                </c:pt>
                <c:pt idx="504">
                  <c:v>36.300437113314459</c:v>
                </c:pt>
                <c:pt idx="505">
                  <c:v>34.811390748294919</c:v>
                </c:pt>
                <c:pt idx="506">
                  <c:v>33.314084137997725</c:v>
                </c:pt>
                <c:pt idx="507">
                  <c:v>33.849316302529886</c:v>
                </c:pt>
                <c:pt idx="508">
                  <c:v>30.505639527081829</c:v>
                </c:pt>
              </c:numCache>
            </c:numRef>
          </c:val>
          <c:smooth val="0"/>
          <c:extLst>
            <c:ext xmlns:c16="http://schemas.microsoft.com/office/drawing/2014/chart" uri="{C3380CC4-5D6E-409C-BE32-E72D297353CC}">
              <c16:uniqueId val="{00000000-6D53-4FF0-9FA7-2E88420BB67A}"/>
            </c:ext>
          </c:extLst>
        </c:ser>
        <c:ser>
          <c:idx val="2"/>
          <c:order val="1"/>
          <c:tx>
            <c:v>AC World ex USA</c:v>
          </c:tx>
          <c:spPr>
            <a:ln w="25400">
              <a:solidFill>
                <a:schemeClr val="accent2"/>
              </a:solidFill>
            </a:ln>
          </c:spPr>
          <c:marker>
            <c:symbol val="none"/>
          </c:marker>
          <c:cat>
            <c:numRef>
              <c:f>'Schiller PE Europe'!$Z$123:$Z$651</c:f>
              <c:numCache>
                <c:formatCode>m/d/yyyy</c:formatCode>
                <c:ptCount val="529"/>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pt idx="496">
                  <c:v>44316</c:v>
                </c:pt>
                <c:pt idx="497">
                  <c:v>44347</c:v>
                </c:pt>
                <c:pt idx="498">
                  <c:v>44377</c:v>
                </c:pt>
                <c:pt idx="499">
                  <c:v>44407</c:v>
                </c:pt>
                <c:pt idx="500">
                  <c:v>44439</c:v>
                </c:pt>
                <c:pt idx="501">
                  <c:v>44469</c:v>
                </c:pt>
                <c:pt idx="502">
                  <c:v>44498</c:v>
                </c:pt>
                <c:pt idx="503">
                  <c:v>44530</c:v>
                </c:pt>
                <c:pt idx="504">
                  <c:v>44561</c:v>
                </c:pt>
                <c:pt idx="505">
                  <c:v>44592</c:v>
                </c:pt>
                <c:pt idx="506">
                  <c:v>44620</c:v>
                </c:pt>
                <c:pt idx="507">
                  <c:v>44651</c:v>
                </c:pt>
                <c:pt idx="508">
                  <c:v>44680</c:v>
                </c:pt>
                <c:pt idx="509">
                  <c:v>44712</c:v>
                </c:pt>
              </c:numCache>
            </c:numRef>
          </c:cat>
          <c:val>
            <c:numRef>
              <c:f>'Schiller PE Europe'!$AN$123:$AN$651</c:f>
              <c:numCache>
                <c:formatCode>0.00</c:formatCode>
                <c:ptCount val="529"/>
                <c:pt idx="0">
                  <c:v>7.7512824842409227</c:v>
                </c:pt>
                <c:pt idx="1">
                  <c:v>8.0077757705875321</c:v>
                </c:pt>
                <c:pt idx="2">
                  <c:v>8.0659141465307211</c:v>
                </c:pt>
                <c:pt idx="3">
                  <c:v>7.4014080304659773</c:v>
                </c:pt>
                <c:pt idx="4">
                  <c:v>7.5319841045407836</c:v>
                </c:pt>
                <c:pt idx="5">
                  <c:v>7.5244591414770889</c:v>
                </c:pt>
                <c:pt idx="6">
                  <c:v>7.9229804619431228</c:v>
                </c:pt>
                <c:pt idx="7">
                  <c:v>7.9913252368258574</c:v>
                </c:pt>
                <c:pt idx="8">
                  <c:v>8.0402232624592358</c:v>
                </c:pt>
                <c:pt idx="9">
                  <c:v>8.1427162757449576</c:v>
                </c:pt>
                <c:pt idx="10">
                  <c:v>8.6283356839398113</c:v>
                </c:pt>
                <c:pt idx="11">
                  <c:v>8.5608136831583295</c:v>
                </c:pt>
                <c:pt idx="12">
                  <c:v>8.2148802035722959</c:v>
                </c:pt>
                <c:pt idx="13">
                  <c:v>8.3534401833189165</c:v>
                </c:pt>
                <c:pt idx="14">
                  <c:v>8.324852065392383</c:v>
                </c:pt>
                <c:pt idx="15">
                  <c:v>8.3416605155117693</c:v>
                </c:pt>
                <c:pt idx="16">
                  <c:v>8.5278661441295274</c:v>
                </c:pt>
                <c:pt idx="17">
                  <c:v>8.1586712306161697</c:v>
                </c:pt>
                <c:pt idx="18">
                  <c:v>8.1072820829066661</c:v>
                </c:pt>
                <c:pt idx="19">
                  <c:v>8.019346274606038</c:v>
                </c:pt>
                <c:pt idx="20">
                  <c:v>8.1554433015817711</c:v>
                </c:pt>
                <c:pt idx="21">
                  <c:v>6.9758090123601395</c:v>
                </c:pt>
                <c:pt idx="22">
                  <c:v>7.1337143647155417</c:v>
                </c:pt>
                <c:pt idx="23">
                  <c:v>7.8203483166274008</c:v>
                </c:pt>
                <c:pt idx="24">
                  <c:v>7.6161068460521841</c:v>
                </c:pt>
                <c:pt idx="25">
                  <c:v>7.8129024722766642</c:v>
                </c:pt>
                <c:pt idx="26">
                  <c:v>7.7548672798087797</c:v>
                </c:pt>
                <c:pt idx="27">
                  <c:v>7.8420220676733949</c:v>
                </c:pt>
                <c:pt idx="28">
                  <c:v>7.8238507254002085</c:v>
                </c:pt>
                <c:pt idx="29">
                  <c:v>7.7584694419281526</c:v>
                </c:pt>
                <c:pt idx="30">
                  <c:v>7.53608845310377</c:v>
                </c:pt>
                <c:pt idx="31">
                  <c:v>7.6117760669635812</c:v>
                </c:pt>
                <c:pt idx="32">
                  <c:v>7.7701219539080837</c:v>
                </c:pt>
                <c:pt idx="33">
                  <c:v>7.9966500548527888</c:v>
                </c:pt>
                <c:pt idx="34">
                  <c:v>8.1335109896725903</c:v>
                </c:pt>
                <c:pt idx="35">
                  <c:v>7.9721768569433147</c:v>
                </c:pt>
                <c:pt idx="36">
                  <c:v>8.1243736140645506</c:v>
                </c:pt>
                <c:pt idx="37">
                  <c:v>8.3132121210746703</c:v>
                </c:pt>
                <c:pt idx="38">
                  <c:v>8.5016176602607096</c:v>
                </c:pt>
                <c:pt idx="39">
                  <c:v>9.0881363120088761</c:v>
                </c:pt>
                <c:pt idx="40">
                  <c:v>9.858051197974218</c:v>
                </c:pt>
                <c:pt idx="41">
                  <c:v>9.8712093863613557</c:v>
                </c:pt>
                <c:pt idx="42">
                  <c:v>10.148984294837922</c:v>
                </c:pt>
                <c:pt idx="43">
                  <c:v>10.367045620532432</c:v>
                </c:pt>
                <c:pt idx="44">
                  <c:v>10.234717323820417</c:v>
                </c:pt>
                <c:pt idx="45">
                  <c:v>10.224123792881983</c:v>
                </c:pt>
                <c:pt idx="46">
                  <c:v>10.138618656941496</c:v>
                </c:pt>
                <c:pt idx="47">
                  <c:v>10.588868073629483</c:v>
                </c:pt>
                <c:pt idx="48">
                  <c:v>10.733658915310516</c:v>
                </c:pt>
                <c:pt idx="49">
                  <c:v>11.439996534667722</c:v>
                </c:pt>
                <c:pt idx="50">
                  <c:v>10.913655670623807</c:v>
                </c:pt>
                <c:pt idx="51">
                  <c:v>11.076443433228249</c:v>
                </c:pt>
                <c:pt idx="52">
                  <c:v>11.304094309182714</c:v>
                </c:pt>
                <c:pt idx="53">
                  <c:v>10.468934525770619</c:v>
                </c:pt>
                <c:pt idx="54">
                  <c:v>10.553123652563805</c:v>
                </c:pt>
                <c:pt idx="55">
                  <c:v>10.230693079447011</c:v>
                </c:pt>
                <c:pt idx="56">
                  <c:v>11.029814133674131</c:v>
                </c:pt>
                <c:pt idx="57">
                  <c:v>11.400996349089663</c:v>
                </c:pt>
                <c:pt idx="58">
                  <c:v>11.267806292034285</c:v>
                </c:pt>
                <c:pt idx="59">
                  <c:v>11.377269160309581</c:v>
                </c:pt>
                <c:pt idx="60">
                  <c:v>11.570022921235338</c:v>
                </c:pt>
                <c:pt idx="61">
                  <c:v>12.054787376238568</c:v>
                </c:pt>
                <c:pt idx="62">
                  <c:v>12.131508777064823</c:v>
                </c:pt>
                <c:pt idx="63">
                  <c:v>12.443281266974102</c:v>
                </c:pt>
                <c:pt idx="64">
                  <c:v>12.75988157403861</c:v>
                </c:pt>
                <c:pt idx="65">
                  <c:v>13.16713512024098</c:v>
                </c:pt>
                <c:pt idx="66">
                  <c:v>13.142037811401275</c:v>
                </c:pt>
                <c:pt idx="67">
                  <c:v>13.482086444697902</c:v>
                </c:pt>
                <c:pt idx="68">
                  <c:v>14.064284080567919</c:v>
                </c:pt>
                <c:pt idx="69">
                  <c:v>13.595957858436359</c:v>
                </c:pt>
                <c:pt idx="70">
                  <c:v>14.578317098470951</c:v>
                </c:pt>
                <c:pt idx="71">
                  <c:v>14.991898935807058</c:v>
                </c:pt>
                <c:pt idx="72">
                  <c:v>15.15325509541133</c:v>
                </c:pt>
                <c:pt idx="73">
                  <c:v>14.910967119460743</c:v>
                </c:pt>
                <c:pt idx="74">
                  <c:v>15.500812520394827</c:v>
                </c:pt>
                <c:pt idx="75">
                  <c:v>17.336691406897785</c:v>
                </c:pt>
                <c:pt idx="76">
                  <c:v>17.697513759376186</c:v>
                </c:pt>
                <c:pt idx="77">
                  <c:v>17.170553852739303</c:v>
                </c:pt>
                <c:pt idx="78">
                  <c:v>16.835590792979403</c:v>
                </c:pt>
                <c:pt idx="79">
                  <c:v>15.902146002799595</c:v>
                </c:pt>
                <c:pt idx="80">
                  <c:v>17.1748541277458</c:v>
                </c:pt>
                <c:pt idx="81">
                  <c:v>15.87882708524117</c:v>
                </c:pt>
                <c:pt idx="82">
                  <c:v>16.075274598998242</c:v>
                </c:pt>
                <c:pt idx="83">
                  <c:v>16.155954841715481</c:v>
                </c:pt>
                <c:pt idx="84">
                  <c:v>16.093793612146385</c:v>
                </c:pt>
                <c:pt idx="85">
                  <c:v>15.976294358471083</c:v>
                </c:pt>
                <c:pt idx="86">
                  <c:v>16.344597534338423</c:v>
                </c:pt>
                <c:pt idx="87">
                  <c:v>16.814842479169354</c:v>
                </c:pt>
                <c:pt idx="88">
                  <c:v>17.238779600668337</c:v>
                </c:pt>
                <c:pt idx="89">
                  <c:v>17.280919625950627</c:v>
                </c:pt>
                <c:pt idx="90">
                  <c:v>17.704419627028518</c:v>
                </c:pt>
                <c:pt idx="91">
                  <c:v>18.475263563228022</c:v>
                </c:pt>
                <c:pt idx="92">
                  <c:v>18.054089896640036</c:v>
                </c:pt>
                <c:pt idx="93">
                  <c:v>18.291460660143958</c:v>
                </c:pt>
                <c:pt idx="94">
                  <c:v>13.906376509128155</c:v>
                </c:pt>
                <c:pt idx="95">
                  <c:v>12.530191254972683</c:v>
                </c:pt>
                <c:pt idx="96">
                  <c:v>12.60065553829895</c:v>
                </c:pt>
                <c:pt idx="97">
                  <c:v>12.69740967583361</c:v>
                </c:pt>
                <c:pt idx="98">
                  <c:v>13.430468548904882</c:v>
                </c:pt>
                <c:pt idx="99">
                  <c:v>13.404378601705863</c:v>
                </c:pt>
                <c:pt idx="100">
                  <c:v>13.650868277478013</c:v>
                </c:pt>
                <c:pt idx="101">
                  <c:v>13.666884628965546</c:v>
                </c:pt>
                <c:pt idx="102">
                  <c:v>14.149956608747635</c:v>
                </c:pt>
                <c:pt idx="103">
                  <c:v>14.452453857549719</c:v>
                </c:pt>
                <c:pt idx="104">
                  <c:v>13.741487074919423</c:v>
                </c:pt>
                <c:pt idx="105">
                  <c:v>14.28465402401638</c:v>
                </c:pt>
                <c:pt idx="106">
                  <c:v>14.66389542110274</c:v>
                </c:pt>
                <c:pt idx="107">
                  <c:v>14.260653306236682</c:v>
                </c:pt>
                <c:pt idx="108">
                  <c:v>14.450079789533486</c:v>
                </c:pt>
                <c:pt idx="109">
                  <c:v>15.516174050914621</c:v>
                </c:pt>
                <c:pt idx="110">
                  <c:v>14.791317740662885</c:v>
                </c:pt>
                <c:pt idx="111">
                  <c:v>15.23700005641526</c:v>
                </c:pt>
                <c:pt idx="112">
                  <c:v>15.302464319389362</c:v>
                </c:pt>
                <c:pt idx="113">
                  <c:v>15.119172973205982</c:v>
                </c:pt>
                <c:pt idx="114">
                  <c:v>15.436215428819763</c:v>
                </c:pt>
                <c:pt idx="115">
                  <c:v>16.276318298445091</c:v>
                </c:pt>
                <c:pt idx="116">
                  <c:v>16.691797381589499</c:v>
                </c:pt>
                <c:pt idx="117">
                  <c:v>16.166357548128882</c:v>
                </c:pt>
                <c:pt idx="118">
                  <c:v>14.692691188149153</c:v>
                </c:pt>
                <c:pt idx="119">
                  <c:v>14.907542394493584</c:v>
                </c:pt>
                <c:pt idx="120">
                  <c:v>15.648269489504328</c:v>
                </c:pt>
                <c:pt idx="121">
                  <c:v>15.321333610656128</c:v>
                </c:pt>
                <c:pt idx="122">
                  <c:v>14.820569501939131</c:v>
                </c:pt>
                <c:pt idx="123">
                  <c:v>14.788141162313712</c:v>
                </c:pt>
                <c:pt idx="124">
                  <c:v>14.087898642337711</c:v>
                </c:pt>
                <c:pt idx="125">
                  <c:v>15.278332984475266</c:v>
                </c:pt>
                <c:pt idx="126">
                  <c:v>15.387587669889395</c:v>
                </c:pt>
                <c:pt idx="127">
                  <c:v>15.216741810035543</c:v>
                </c:pt>
                <c:pt idx="128">
                  <c:v>13.536073380074372</c:v>
                </c:pt>
                <c:pt idx="129">
                  <c:v>11.737948495807396</c:v>
                </c:pt>
                <c:pt idx="130">
                  <c:v>12.165166571094604</c:v>
                </c:pt>
                <c:pt idx="131">
                  <c:v>12.141093876867771</c:v>
                </c:pt>
                <c:pt idx="132">
                  <c:v>11.912266125780913</c:v>
                </c:pt>
                <c:pt idx="133">
                  <c:v>12.150484120814564</c:v>
                </c:pt>
                <c:pt idx="134">
                  <c:v>13.482561560463539</c:v>
                </c:pt>
                <c:pt idx="135">
                  <c:v>13.908893779899262</c:v>
                </c:pt>
                <c:pt idx="136">
                  <c:v>13.659345733852462</c:v>
                </c:pt>
                <c:pt idx="137">
                  <c:v>14.164277309825458</c:v>
                </c:pt>
                <c:pt idx="138">
                  <c:v>13.446322301001286</c:v>
                </c:pt>
                <c:pt idx="139">
                  <c:v>13.750602613446794</c:v>
                </c:pt>
                <c:pt idx="140">
                  <c:v>13.912991081860218</c:v>
                </c:pt>
                <c:pt idx="141">
                  <c:v>13.533167382928255</c:v>
                </c:pt>
                <c:pt idx="142">
                  <c:v>13.112775441415989</c:v>
                </c:pt>
                <c:pt idx="143">
                  <c:v>12.418816237765927</c:v>
                </c:pt>
                <c:pt idx="144">
                  <c:v>12.417096328532919</c:v>
                </c:pt>
                <c:pt idx="145">
                  <c:v>12.938089472938175</c:v>
                </c:pt>
                <c:pt idx="146">
                  <c:v>13.094987898869753</c:v>
                </c:pt>
                <c:pt idx="147">
                  <c:v>12.579079806950572</c:v>
                </c:pt>
                <c:pt idx="148">
                  <c:v>13.17863363560666</c:v>
                </c:pt>
                <c:pt idx="149">
                  <c:v>13.44053062804071</c:v>
                </c:pt>
                <c:pt idx="150">
                  <c:v>12.491741125003987</c:v>
                </c:pt>
                <c:pt idx="151">
                  <c:v>11.687868868380139</c:v>
                </c:pt>
                <c:pt idx="152">
                  <c:v>11.079286121602655</c:v>
                </c:pt>
                <c:pt idx="153">
                  <c:v>11.296156102828418</c:v>
                </c:pt>
                <c:pt idx="154">
                  <c:v>11.318319276129955</c:v>
                </c:pt>
                <c:pt idx="155">
                  <c:v>11.67764375350453</c:v>
                </c:pt>
                <c:pt idx="156">
                  <c:v>12.166325904181738</c:v>
                </c:pt>
                <c:pt idx="157">
                  <c:v>12.024543165663216</c:v>
                </c:pt>
                <c:pt idx="158">
                  <c:v>12.450401300149554</c:v>
                </c:pt>
                <c:pt idx="159">
                  <c:v>12.796941092261157</c:v>
                </c:pt>
                <c:pt idx="160">
                  <c:v>12.658681742386909</c:v>
                </c:pt>
                <c:pt idx="161">
                  <c:v>12.774610099396785</c:v>
                </c:pt>
                <c:pt idx="162">
                  <c:v>13.362108659053153</c:v>
                </c:pt>
                <c:pt idx="163">
                  <c:v>13.874178053859358</c:v>
                </c:pt>
                <c:pt idx="164">
                  <c:v>14.613412848543444</c:v>
                </c:pt>
                <c:pt idx="165">
                  <c:v>14.162374900264792</c:v>
                </c:pt>
                <c:pt idx="166">
                  <c:v>15.036983512290861</c:v>
                </c:pt>
                <c:pt idx="167">
                  <c:v>14.98202769387202</c:v>
                </c:pt>
                <c:pt idx="168">
                  <c:v>16.117496344871068</c:v>
                </c:pt>
                <c:pt idx="169">
                  <c:v>16.802022872140764</c:v>
                </c:pt>
                <c:pt idx="170">
                  <c:v>15.820582375270721</c:v>
                </c:pt>
                <c:pt idx="171">
                  <c:v>14.884091653147557</c:v>
                </c:pt>
                <c:pt idx="172">
                  <c:v>15.099192814812678</c:v>
                </c:pt>
                <c:pt idx="173">
                  <c:v>14.261425399652678</c:v>
                </c:pt>
                <c:pt idx="174">
                  <c:v>13.725290021006847</c:v>
                </c:pt>
                <c:pt idx="175">
                  <c:v>14.366890634604479</c:v>
                </c:pt>
                <c:pt idx="176">
                  <c:v>14.671273198457493</c:v>
                </c:pt>
                <c:pt idx="177">
                  <c:v>13.749947853178449</c:v>
                </c:pt>
                <c:pt idx="178">
                  <c:v>13.893161136112441</c:v>
                </c:pt>
                <c:pt idx="179">
                  <c:v>13.858419206991767</c:v>
                </c:pt>
                <c:pt idx="180">
                  <c:v>13.709007418609536</c:v>
                </c:pt>
                <c:pt idx="181">
                  <c:v>13.301273743612633</c:v>
                </c:pt>
                <c:pt idx="182">
                  <c:v>13.279019153026653</c:v>
                </c:pt>
                <c:pt idx="183">
                  <c:v>13.149404157185067</c:v>
                </c:pt>
                <c:pt idx="184">
                  <c:v>13.563249095929073</c:v>
                </c:pt>
                <c:pt idx="185">
                  <c:v>13.89785571586752</c:v>
                </c:pt>
                <c:pt idx="186">
                  <c:v>13.749411750397886</c:v>
                </c:pt>
                <c:pt idx="187">
                  <c:v>14.270244792710441</c:v>
                </c:pt>
                <c:pt idx="188">
                  <c:v>14.389707615092179</c:v>
                </c:pt>
                <c:pt idx="189">
                  <c:v>14.346419629283343</c:v>
                </c:pt>
                <c:pt idx="190">
                  <c:v>14.091341993014135</c:v>
                </c:pt>
                <c:pt idx="191">
                  <c:v>14.368097145030378</c:v>
                </c:pt>
                <c:pt idx="192">
                  <c:v>14.577512783822408</c:v>
                </c:pt>
                <c:pt idx="193">
                  <c:v>15.046673783514434</c:v>
                </c:pt>
                <c:pt idx="194">
                  <c:v>14.996757681054408</c:v>
                </c:pt>
                <c:pt idx="195">
                  <c:v>15.131961275905725</c:v>
                </c:pt>
                <c:pt idx="196">
                  <c:v>15.544457473626322</c:v>
                </c:pt>
                <c:pt idx="197">
                  <c:v>15.53659140659404</c:v>
                </c:pt>
                <c:pt idx="198">
                  <c:v>15.586339334280375</c:v>
                </c:pt>
                <c:pt idx="199">
                  <c:v>14.99531122080834</c:v>
                </c:pt>
                <c:pt idx="200">
                  <c:v>15.403019163664696</c:v>
                </c:pt>
                <c:pt idx="201">
                  <c:v>16.001140302552482</c:v>
                </c:pt>
                <c:pt idx="202">
                  <c:v>16.143658259486131</c:v>
                </c:pt>
                <c:pt idx="203">
                  <c:v>17.108369187194132</c:v>
                </c:pt>
                <c:pt idx="204">
                  <c:v>17.370501444099144</c:v>
                </c:pt>
                <c:pt idx="205">
                  <c:v>18.371139507722763</c:v>
                </c:pt>
                <c:pt idx="206">
                  <c:v>19.170578909909882</c:v>
                </c:pt>
                <c:pt idx="207">
                  <c:v>19.449645250981931</c:v>
                </c:pt>
                <c:pt idx="208">
                  <c:v>19.914123194743659</c:v>
                </c:pt>
                <c:pt idx="209">
                  <c:v>20.365098233952409</c:v>
                </c:pt>
                <c:pt idx="210">
                  <c:v>21.674790383037987</c:v>
                </c:pt>
                <c:pt idx="211">
                  <c:v>23.764329226583666</c:v>
                </c:pt>
                <c:pt idx="212">
                  <c:v>21.816466258122283</c:v>
                </c:pt>
                <c:pt idx="213">
                  <c:v>23.271400983514276</c:v>
                </c:pt>
                <c:pt idx="214">
                  <c:v>21.379693254291318</c:v>
                </c:pt>
                <c:pt idx="215">
                  <c:v>22.058397531139374</c:v>
                </c:pt>
                <c:pt idx="216">
                  <c:v>23.175134974029156</c:v>
                </c:pt>
                <c:pt idx="217">
                  <c:v>24.431871917612625</c:v>
                </c:pt>
                <c:pt idx="218">
                  <c:v>26.012616587198941</c:v>
                </c:pt>
                <c:pt idx="219">
                  <c:v>28.212216823737464</c:v>
                </c:pt>
                <c:pt idx="220">
                  <c:v>27.73970223970543</c:v>
                </c:pt>
                <c:pt idx="221">
                  <c:v>27.975740057999307</c:v>
                </c:pt>
                <c:pt idx="222">
                  <c:v>28.535215966798912</c:v>
                </c:pt>
                <c:pt idx="223">
                  <c:v>28.606321113670695</c:v>
                </c:pt>
                <c:pt idx="224">
                  <c:v>24.73100006379584</c:v>
                </c:pt>
                <c:pt idx="225">
                  <c:v>22.359483656107361</c:v>
                </c:pt>
                <c:pt idx="226">
                  <c:v>23.809800506140565</c:v>
                </c:pt>
                <c:pt idx="227">
                  <c:v>25.499596667427326</c:v>
                </c:pt>
                <c:pt idx="228">
                  <c:v>26.103205187310202</c:v>
                </c:pt>
                <c:pt idx="229">
                  <c:v>26.739629942739601</c:v>
                </c:pt>
                <c:pt idx="230">
                  <c:v>26.874799254791213</c:v>
                </c:pt>
                <c:pt idx="231">
                  <c:v>27.474544511679024</c:v>
                </c:pt>
                <c:pt idx="232">
                  <c:v>28.699944823848345</c:v>
                </c:pt>
                <c:pt idx="233">
                  <c:v>27.656159371251213</c:v>
                </c:pt>
                <c:pt idx="234">
                  <c:v>28.407038690895124</c:v>
                </c:pt>
                <c:pt idx="235">
                  <c:v>27.575250121475211</c:v>
                </c:pt>
                <c:pt idx="236">
                  <c:v>28.13444370050912</c:v>
                </c:pt>
                <c:pt idx="237">
                  <c:v>27.546550348028497</c:v>
                </c:pt>
                <c:pt idx="238">
                  <c:v>28.801936883000586</c:v>
                </c:pt>
                <c:pt idx="239">
                  <c:v>30.753822106153383</c:v>
                </c:pt>
                <c:pt idx="240">
                  <c:v>33.831897635204754</c:v>
                </c:pt>
                <c:pt idx="241">
                  <c:v>32.116268858274104</c:v>
                </c:pt>
                <c:pt idx="242">
                  <c:v>34.187042367660105</c:v>
                </c:pt>
                <c:pt idx="243">
                  <c:v>35.033742980575724</c:v>
                </c:pt>
                <c:pt idx="244">
                  <c:v>35.033489752697896</c:v>
                </c:pt>
                <c:pt idx="245">
                  <c:v>33.99511165480132</c:v>
                </c:pt>
                <c:pt idx="246">
                  <c:v>33.471396236762281</c:v>
                </c:pt>
                <c:pt idx="247">
                  <c:v>33.976384716732611</c:v>
                </c:pt>
                <c:pt idx="248">
                  <c:v>34.899607728308496</c:v>
                </c:pt>
                <c:pt idx="249">
                  <c:v>33.264454267754139</c:v>
                </c:pt>
                <c:pt idx="250">
                  <c:v>34.202868392905089</c:v>
                </c:pt>
                <c:pt idx="251">
                  <c:v>31.814173778509012</c:v>
                </c:pt>
                <c:pt idx="252">
                  <c:v>31.364662695296801</c:v>
                </c:pt>
                <c:pt idx="253">
                  <c:v>31.637272197800158</c:v>
                </c:pt>
                <c:pt idx="254">
                  <c:v>28.983476167502246</c:v>
                </c:pt>
                <c:pt idx="255">
                  <c:v>27.625986756984766</c:v>
                </c:pt>
                <c:pt idx="256">
                  <c:v>29.064780694290135</c:v>
                </c:pt>
                <c:pt idx="257">
                  <c:v>28.502831829140611</c:v>
                </c:pt>
                <c:pt idx="258">
                  <c:v>27.245977111394019</c:v>
                </c:pt>
                <c:pt idx="259">
                  <c:v>26.333463105250772</c:v>
                </c:pt>
                <c:pt idx="260">
                  <c:v>24.529347607440329</c:v>
                </c:pt>
                <c:pt idx="261">
                  <c:v>21.817841256505492</c:v>
                </c:pt>
                <c:pt idx="262">
                  <c:v>22.587633244244046</c:v>
                </c:pt>
                <c:pt idx="263">
                  <c:v>23.494269199809125</c:v>
                </c:pt>
                <c:pt idx="264">
                  <c:v>24.039031547571575</c:v>
                </c:pt>
                <c:pt idx="265">
                  <c:v>23.382663739457247</c:v>
                </c:pt>
                <c:pt idx="266">
                  <c:v>23.118119097614837</c:v>
                </c:pt>
                <c:pt idx="267">
                  <c:v>23.95158894075923</c:v>
                </c:pt>
                <c:pt idx="268">
                  <c:v>22.834198799821976</c:v>
                </c:pt>
                <c:pt idx="269">
                  <c:v>21.813197986615553</c:v>
                </c:pt>
                <c:pt idx="270">
                  <c:v>19.878526720422016</c:v>
                </c:pt>
                <c:pt idx="271">
                  <c:v>17.779034258324778</c:v>
                </c:pt>
                <c:pt idx="272">
                  <c:v>17.669708631205403</c:v>
                </c:pt>
                <c:pt idx="273">
                  <c:v>15.137386631845525</c:v>
                </c:pt>
                <c:pt idx="274">
                  <c:v>16.487409336293858</c:v>
                </c:pt>
                <c:pt idx="275">
                  <c:v>17.169657642984333</c:v>
                </c:pt>
                <c:pt idx="276">
                  <c:v>15.603664248042556</c:v>
                </c:pt>
                <c:pt idx="277">
                  <c:v>14.488390050783849</c:v>
                </c:pt>
                <c:pt idx="278">
                  <c:v>13.866887212295515</c:v>
                </c:pt>
                <c:pt idx="279">
                  <c:v>13.37771954980105</c:v>
                </c:pt>
                <c:pt idx="280">
                  <c:v>14.750471958202189</c:v>
                </c:pt>
                <c:pt idx="281">
                  <c:v>14.834889050971711</c:v>
                </c:pt>
                <c:pt idx="282">
                  <c:v>15.282239563148142</c:v>
                </c:pt>
                <c:pt idx="283">
                  <c:v>15.896569477814703</c:v>
                </c:pt>
                <c:pt idx="284">
                  <c:v>16.177572872725573</c:v>
                </c:pt>
                <c:pt idx="285">
                  <c:v>15.48141727143952</c:v>
                </c:pt>
                <c:pt idx="286">
                  <c:v>16.48403067242306</c:v>
                </c:pt>
                <c:pt idx="287">
                  <c:v>16.594139846311933</c:v>
                </c:pt>
                <c:pt idx="288">
                  <c:v>17.000194577611726</c:v>
                </c:pt>
                <c:pt idx="289">
                  <c:v>17.427637060118325</c:v>
                </c:pt>
                <c:pt idx="290">
                  <c:v>17.82663106916403</c:v>
                </c:pt>
                <c:pt idx="291">
                  <c:v>17.273488364098018</c:v>
                </c:pt>
                <c:pt idx="292">
                  <c:v>17.374862674726916</c:v>
                </c:pt>
                <c:pt idx="293">
                  <c:v>17.130865476102667</c:v>
                </c:pt>
                <c:pt idx="294">
                  <c:v>17.324349160389911</c:v>
                </c:pt>
                <c:pt idx="295">
                  <c:v>16.984137066006703</c:v>
                </c:pt>
                <c:pt idx="296">
                  <c:v>16.699035435221553</c:v>
                </c:pt>
                <c:pt idx="297">
                  <c:v>16.907660060953027</c:v>
                </c:pt>
                <c:pt idx="298">
                  <c:v>16.97658171059809</c:v>
                </c:pt>
                <c:pt idx="299">
                  <c:v>17.334912805186885</c:v>
                </c:pt>
                <c:pt idx="300">
                  <c:v>17.557643029881206</c:v>
                </c:pt>
                <c:pt idx="301">
                  <c:v>17.951742098523063</c:v>
                </c:pt>
                <c:pt idx="302">
                  <c:v>18.356189090519383</c:v>
                </c:pt>
                <c:pt idx="303">
                  <c:v>18.059483870894731</c:v>
                </c:pt>
                <c:pt idx="304">
                  <c:v>17.506597602043374</c:v>
                </c:pt>
                <c:pt idx="305">
                  <c:v>18.163043333940408</c:v>
                </c:pt>
                <c:pt idx="306">
                  <c:v>18.660973388063422</c:v>
                </c:pt>
                <c:pt idx="307">
                  <c:v>19.203456583105901</c:v>
                </c:pt>
                <c:pt idx="308">
                  <c:v>19.085720405111445</c:v>
                </c:pt>
                <c:pt idx="309">
                  <c:v>19.774904979360304</c:v>
                </c:pt>
                <c:pt idx="310">
                  <c:v>19.131624348190513</c:v>
                </c:pt>
                <c:pt idx="311">
                  <c:v>19.639279205019498</c:v>
                </c:pt>
                <c:pt idx="312">
                  <c:v>20.184239793290686</c:v>
                </c:pt>
                <c:pt idx="313">
                  <c:v>20.811862658423369</c:v>
                </c:pt>
                <c:pt idx="314">
                  <c:v>21.039824360645753</c:v>
                </c:pt>
                <c:pt idx="315">
                  <c:v>21.27942551815633</c:v>
                </c:pt>
                <c:pt idx="316">
                  <c:v>21.183383625885178</c:v>
                </c:pt>
                <c:pt idx="317">
                  <c:v>19.876638787867272</c:v>
                </c:pt>
                <c:pt idx="318">
                  <c:v>19.860309503834966</c:v>
                </c:pt>
                <c:pt idx="319">
                  <c:v>20.069101625357604</c:v>
                </c:pt>
                <c:pt idx="320">
                  <c:v>20.439720833826573</c:v>
                </c:pt>
                <c:pt idx="321">
                  <c:v>20.679645742870584</c:v>
                </c:pt>
                <c:pt idx="322">
                  <c:v>21.246209738724655</c:v>
                </c:pt>
                <c:pt idx="323">
                  <c:v>20.980973823430698</c:v>
                </c:pt>
                <c:pt idx="324">
                  <c:v>21.577015486037336</c:v>
                </c:pt>
                <c:pt idx="325">
                  <c:v>21.917693148531935</c:v>
                </c:pt>
                <c:pt idx="326">
                  <c:v>21.278639900380963</c:v>
                </c:pt>
                <c:pt idx="327">
                  <c:v>21.574973658068188</c:v>
                </c:pt>
                <c:pt idx="328">
                  <c:v>22.055779320937262</c:v>
                </c:pt>
                <c:pt idx="329">
                  <c:v>22.449000166245867</c:v>
                </c:pt>
                <c:pt idx="330">
                  <c:v>22.177106806488126</c:v>
                </c:pt>
                <c:pt idx="331">
                  <c:v>21.314971014979363</c:v>
                </c:pt>
                <c:pt idx="332">
                  <c:v>20.979784435787021</c:v>
                </c:pt>
                <c:pt idx="333">
                  <c:v>20.934062069771514</c:v>
                </c:pt>
                <c:pt idx="334">
                  <c:v>21.291043932155755</c:v>
                </c:pt>
                <c:pt idx="335">
                  <c:v>20.051890658679202</c:v>
                </c:pt>
                <c:pt idx="336">
                  <c:v>19.600190823916371</c:v>
                </c:pt>
                <c:pt idx="337" formatCode="General">
                  <c:v>21.967636511514122</c:v>
                </c:pt>
                <c:pt idx="338" formatCode="General">
                  <c:v>21.938635398136775</c:v>
                </c:pt>
                <c:pt idx="339" formatCode="General">
                  <c:v>20.384682676809675</c:v>
                </c:pt>
                <c:pt idx="340" formatCode="General">
                  <c:v>21.847595848996683</c:v>
                </c:pt>
                <c:pt idx="341" formatCode="General">
                  <c:v>21.821784602479124</c:v>
                </c:pt>
                <c:pt idx="342" formatCode="General">
                  <c:v>19.637342369656665</c:v>
                </c:pt>
                <c:pt idx="343" formatCode="General">
                  <c:v>18.912098290914912</c:v>
                </c:pt>
                <c:pt idx="344" formatCode="General">
                  <c:v>18.247406573204373</c:v>
                </c:pt>
                <c:pt idx="345" formatCode="General">
                  <c:v>15.60598806171021</c:v>
                </c:pt>
                <c:pt idx="346" formatCode="General">
                  <c:v>12.548227839373224</c:v>
                </c:pt>
                <c:pt idx="347" formatCode="General">
                  <c:v>11.792720202869585</c:v>
                </c:pt>
                <c:pt idx="348" formatCode="General">
                  <c:v>11.914633649545671</c:v>
                </c:pt>
                <c:pt idx="349" formatCode="General">
                  <c:v>11.188206305004069</c:v>
                </c:pt>
                <c:pt idx="350" formatCode="General">
                  <c:v>10.341818344062949</c:v>
                </c:pt>
                <c:pt idx="351" formatCode="General">
                  <c:v>10.893082342295349</c:v>
                </c:pt>
                <c:pt idx="352" formatCode="General">
                  <c:v>12.266588236276341</c:v>
                </c:pt>
                <c:pt idx="353" formatCode="General">
                  <c:v>13.309493795584215</c:v>
                </c:pt>
                <c:pt idx="354" formatCode="General">
                  <c:v>13.34478692635404</c:v>
                </c:pt>
                <c:pt idx="355" formatCode="General">
                  <c:v>14.499194711079745</c:v>
                </c:pt>
                <c:pt idx="356" formatCode="General">
                  <c:v>14.860455267541473</c:v>
                </c:pt>
                <c:pt idx="357" formatCode="General">
                  <c:v>15.318946228816541</c:v>
                </c:pt>
                <c:pt idx="358" formatCode="General">
                  <c:v>15.206166690792346</c:v>
                </c:pt>
                <c:pt idx="359" formatCode="General">
                  <c:v>15.274201563346955</c:v>
                </c:pt>
                <c:pt idx="360" formatCode="General">
                  <c:v>16.221409029392657</c:v>
                </c:pt>
                <c:pt idx="361" formatCode="General">
                  <c:v>15.733772141543447</c:v>
                </c:pt>
                <c:pt idx="362" formatCode="General">
                  <c:v>15.780737408704056</c:v>
                </c:pt>
                <c:pt idx="363" formatCode="General">
                  <c:v>17.043179523662108</c:v>
                </c:pt>
                <c:pt idx="364" formatCode="General">
                  <c:v>17.033557983232594</c:v>
                </c:pt>
                <c:pt idx="365" formatCode="General">
                  <c:v>15.523799528858877</c:v>
                </c:pt>
                <c:pt idx="366" formatCode="General">
                  <c:v>15.256907552329539</c:v>
                </c:pt>
                <c:pt idx="367" formatCode="General">
                  <c:v>16.091694751095115</c:v>
                </c:pt>
                <c:pt idx="368" formatCode="General">
                  <c:v>15.617727276736694</c:v>
                </c:pt>
                <c:pt idx="369" formatCode="General">
                  <c:v>16.538798227163099</c:v>
                </c:pt>
                <c:pt idx="370" formatCode="General">
                  <c:v>16.726982983086106</c:v>
                </c:pt>
                <c:pt idx="371" formatCode="General">
                  <c:v>16.660014706990872</c:v>
                </c:pt>
                <c:pt idx="372" formatCode="General">
                  <c:v>17.519893815040682</c:v>
                </c:pt>
                <c:pt idx="373" formatCode="General">
                  <c:v>17.483720112449728</c:v>
                </c:pt>
                <c:pt idx="374" formatCode="General">
                  <c:v>17.740209712135535</c:v>
                </c:pt>
                <c:pt idx="375" formatCode="General">
                  <c:v>17.224447683524073</c:v>
                </c:pt>
                <c:pt idx="376" formatCode="General">
                  <c:v>17.459135882141545</c:v>
                </c:pt>
                <c:pt idx="377" formatCode="General">
                  <c:v>17.02267917892771</c:v>
                </c:pt>
                <c:pt idx="378" formatCode="General">
                  <c:v>16.720064580499692</c:v>
                </c:pt>
                <c:pt idx="379" formatCode="General">
                  <c:v>16.431276284788176</c:v>
                </c:pt>
                <c:pt idx="380" formatCode="General">
                  <c:v>14.851613911944307</c:v>
                </c:pt>
                <c:pt idx="381" formatCode="General">
                  <c:v>13.637384970651354</c:v>
                </c:pt>
                <c:pt idx="382" formatCode="General">
                  <c:v>14.681494381869772</c:v>
                </c:pt>
                <c:pt idx="383" formatCode="General">
                  <c:v>14.023571942276421</c:v>
                </c:pt>
                <c:pt idx="384" formatCode="General">
                  <c:v>14.0354566391749</c:v>
                </c:pt>
                <c:pt idx="385" formatCode="General">
                  <c:v>14.848566692794968</c:v>
                </c:pt>
                <c:pt idx="386" formatCode="General">
                  <c:v>15.682367998739695</c:v>
                </c:pt>
                <c:pt idx="387" formatCode="General">
                  <c:v>15.468700726994339</c:v>
                </c:pt>
                <c:pt idx="388" formatCode="General">
                  <c:v>15.007468275004371</c:v>
                </c:pt>
                <c:pt idx="389" formatCode="General">
                  <c:v>13.566924746790892</c:v>
                </c:pt>
                <c:pt idx="390" formatCode="General">
                  <c:v>14.238903738596591</c:v>
                </c:pt>
                <c:pt idx="391" formatCode="General">
                  <c:v>14.40783606680513</c:v>
                </c:pt>
                <c:pt idx="392" formatCode="General">
                  <c:v>14.329508214604459</c:v>
                </c:pt>
                <c:pt idx="393" formatCode="General">
                  <c:v>14.511544944805458</c:v>
                </c:pt>
                <c:pt idx="394" formatCode="General">
                  <c:v>14.47151511685524</c:v>
                </c:pt>
                <c:pt idx="395" formatCode="General">
                  <c:v>14.780931938713183</c:v>
                </c:pt>
                <c:pt idx="396" formatCode="General">
                  <c:v>15.326310520024213</c:v>
                </c:pt>
                <c:pt idx="397" formatCode="General">
                  <c:v>15.91004344603501</c:v>
                </c:pt>
                <c:pt idx="398" formatCode="General">
                  <c:v>15.972982615719253</c:v>
                </c:pt>
                <c:pt idx="399" formatCode="General">
                  <c:v>16.11404631754025</c:v>
                </c:pt>
                <c:pt idx="400" formatCode="General">
                  <c:v>16.724929459374124</c:v>
                </c:pt>
                <c:pt idx="401" formatCode="General">
                  <c:v>16.288966627642409</c:v>
                </c:pt>
                <c:pt idx="402" formatCode="General">
                  <c:v>15.523782658220316</c:v>
                </c:pt>
                <c:pt idx="403" formatCode="General">
                  <c:v>15.799783131159771</c:v>
                </c:pt>
                <c:pt idx="404" formatCode="General">
                  <c:v>15.450332017609417</c:v>
                </c:pt>
                <c:pt idx="405" formatCode="General">
                  <c:v>16.248563088440889</c:v>
                </c:pt>
                <c:pt idx="406" formatCode="General">
                  <c:v>16.619539514326899</c:v>
                </c:pt>
                <c:pt idx="407" formatCode="General">
                  <c:v>16.749085029516387</c:v>
                </c:pt>
                <c:pt idx="408" formatCode="General">
                  <c:v>16.79279190601719</c:v>
                </c:pt>
                <c:pt idx="409" formatCode="General">
                  <c:v>15.967023942799331</c:v>
                </c:pt>
                <c:pt idx="410" formatCode="General">
                  <c:v>16.339167371571492</c:v>
                </c:pt>
                <c:pt idx="411" formatCode="General">
                  <c:v>16.196433112909521</c:v>
                </c:pt>
                <c:pt idx="412" formatCode="General">
                  <c:v>15.997548039993426</c:v>
                </c:pt>
                <c:pt idx="413" formatCode="General">
                  <c:v>16.293197986238368</c:v>
                </c:pt>
                <c:pt idx="414" formatCode="General">
                  <c:v>16.438749281773486</c:v>
                </c:pt>
                <c:pt idx="415" formatCode="General">
                  <c:v>16.470432358727273</c:v>
                </c:pt>
                <c:pt idx="416" formatCode="General">
                  <c:v>16.529973866410828</c:v>
                </c:pt>
                <c:pt idx="417" formatCode="General">
                  <c:v>16.272376304414273</c:v>
                </c:pt>
                <c:pt idx="418" formatCode="General">
                  <c:v>16.245716102842042</c:v>
                </c:pt>
                <c:pt idx="419" formatCode="General">
                  <c:v>16.63343502407136</c:v>
                </c:pt>
                <c:pt idx="420" formatCode="General">
                  <c:v>16.311671683004722</c:v>
                </c:pt>
                <c:pt idx="421" formatCode="General">
                  <c:v>16.899156240297106</c:v>
                </c:pt>
                <c:pt idx="422" formatCode="General">
                  <c:v>17.877709396057064</c:v>
                </c:pt>
                <c:pt idx="423" formatCode="General">
                  <c:v>17.868300175606656</c:v>
                </c:pt>
                <c:pt idx="424" formatCode="General">
                  <c:v>18.16281274884701</c:v>
                </c:pt>
                <c:pt idx="425" formatCode="General">
                  <c:v>18.249126953661623</c:v>
                </c:pt>
                <c:pt idx="426" formatCode="General">
                  <c:v>17.504567121450687</c:v>
                </c:pt>
                <c:pt idx="427" formatCode="General">
                  <c:v>17.694651602497867</c:v>
                </c:pt>
                <c:pt idx="428" formatCode="General">
                  <c:v>16.103566020573609</c:v>
                </c:pt>
                <c:pt idx="429" formatCode="General">
                  <c:v>15.207003295449535</c:v>
                </c:pt>
                <c:pt idx="430" formatCode="General">
                  <c:v>16.504073897115259</c:v>
                </c:pt>
                <c:pt idx="431" formatCode="General">
                  <c:v>16.663237844857608</c:v>
                </c:pt>
                <c:pt idx="432" formatCode="General">
                  <c:v>16.093236537349515</c:v>
                </c:pt>
                <c:pt idx="433" formatCode="General">
                  <c:v>15.025605528035234</c:v>
                </c:pt>
                <c:pt idx="434" formatCode="General">
                  <c:v>14.391615257868178</c:v>
                </c:pt>
                <c:pt idx="435" formatCode="General">
                  <c:v>14.955816461334917</c:v>
                </c:pt>
                <c:pt idx="436" formatCode="General">
                  <c:v>15.043773541823597</c:v>
                </c:pt>
                <c:pt idx="437" formatCode="General">
                  <c:v>15.116599795716333</c:v>
                </c:pt>
                <c:pt idx="438" formatCode="General">
                  <c:v>14.438968824885769</c:v>
                </c:pt>
                <c:pt idx="439" formatCode="General">
                  <c:v>15.155438105753561</c:v>
                </c:pt>
                <c:pt idx="440" formatCode="General">
                  <c:v>15.282917698209157</c:v>
                </c:pt>
                <c:pt idx="441" formatCode="General">
                  <c:v>15.298638036467533</c:v>
                </c:pt>
                <c:pt idx="442" formatCode="General">
                  <c:v>15.401966936840287</c:v>
                </c:pt>
                <c:pt idx="443" formatCode="General">
                  <c:v>15.648291974252487</c:v>
                </c:pt>
                <c:pt idx="444" formatCode="General">
                  <c:v>16.217154767077243</c:v>
                </c:pt>
                <c:pt idx="445" formatCode="General">
                  <c:v>16.430279132927829</c:v>
                </c:pt>
                <c:pt idx="446" formatCode="General">
                  <c:v>16.782576992328856</c:v>
                </c:pt>
                <c:pt idx="447" formatCode="General">
                  <c:v>17.05692095643218</c:v>
                </c:pt>
                <c:pt idx="448" formatCode="General">
                  <c:v>17.25726783600814</c:v>
                </c:pt>
                <c:pt idx="449" formatCode="General">
                  <c:v>17.509773000161282</c:v>
                </c:pt>
                <c:pt idx="450" formatCode="General">
                  <c:v>17.492694281310705</c:v>
                </c:pt>
                <c:pt idx="451" formatCode="General">
                  <c:v>17.739276630574469</c:v>
                </c:pt>
                <c:pt idx="452" formatCode="General">
                  <c:v>17.667481382551809</c:v>
                </c:pt>
                <c:pt idx="453" formatCode="General">
                  <c:v>18.105384466257306</c:v>
                </c:pt>
                <c:pt idx="454" formatCode="General">
                  <c:v>18.683745638603789</c:v>
                </c:pt>
                <c:pt idx="455" formatCode="General">
                  <c:v>18.584055978197568</c:v>
                </c:pt>
                <c:pt idx="456" formatCode="General">
                  <c:v>18.856570018805602</c:v>
                </c:pt>
                <c:pt idx="457" formatCode="General">
                  <c:v>19.411222777939976</c:v>
                </c:pt>
                <c:pt idx="458" formatCode="General">
                  <c:v>18.625464567392946</c:v>
                </c:pt>
                <c:pt idx="459" formatCode="General">
                  <c:v>18.116236606353237</c:v>
                </c:pt>
                <c:pt idx="460" formatCode="General">
                  <c:v>18.642264486571015</c:v>
                </c:pt>
                <c:pt idx="461" formatCode="General">
                  <c:v>18.32341391138041</c:v>
                </c:pt>
                <c:pt idx="462" formatCode="General">
                  <c:v>18.039722657330554</c:v>
                </c:pt>
                <c:pt idx="463" formatCode="General">
                  <c:v>18.457071452165184</c:v>
                </c:pt>
                <c:pt idx="464" formatCode="General">
                  <c:v>18.014954386313427</c:v>
                </c:pt>
                <c:pt idx="465" formatCode="General">
                  <c:v>18.198859524650658</c:v>
                </c:pt>
                <c:pt idx="466" formatCode="General">
                  <c:v>16.816298828788518</c:v>
                </c:pt>
                <c:pt idx="467" formatCode="General">
                  <c:v>16.950001108583972</c:v>
                </c:pt>
                <c:pt idx="468" formatCode="General">
                  <c:v>15.929039110603648</c:v>
                </c:pt>
                <c:pt idx="469" formatCode="General">
                  <c:v>16.957320166092831</c:v>
                </c:pt>
                <c:pt idx="470" formatCode="General">
                  <c:v>17.390584094976333</c:v>
                </c:pt>
                <c:pt idx="471" formatCode="General">
                  <c:v>17.44208473971235</c:v>
                </c:pt>
                <c:pt idx="472" formatCode="General">
                  <c:v>17.752294817024694</c:v>
                </c:pt>
                <c:pt idx="473" formatCode="General">
                  <c:v>16.62082494560223</c:v>
                </c:pt>
                <c:pt idx="474" formatCode="General">
                  <c:v>17.28054112179862</c:v>
                </c:pt>
                <c:pt idx="475" formatCode="General">
                  <c:v>17.185371523637489</c:v>
                </c:pt>
                <c:pt idx="476" formatCode="General">
                  <c:v>16.562522990711031</c:v>
                </c:pt>
                <c:pt idx="477" formatCode="General">
                  <c:v>17.042758498174031</c:v>
                </c:pt>
                <c:pt idx="478" formatCode="General">
                  <c:v>17.308101280588904</c:v>
                </c:pt>
                <c:pt idx="479" formatCode="General">
                  <c:v>17.506016237906763</c:v>
                </c:pt>
                <c:pt idx="480" formatCode="General">
                  <c:v>17.825937540768091</c:v>
                </c:pt>
                <c:pt idx="481" formatCode="General">
                  <c:v>17.391692878320328</c:v>
                </c:pt>
                <c:pt idx="482" formatCode="General">
                  <c:v>15.840997121746433</c:v>
                </c:pt>
                <c:pt idx="483" formatCode="General">
                  <c:v>13.604948908253812</c:v>
                </c:pt>
                <c:pt idx="484" formatCode="General">
                  <c:v>14.441943129577391</c:v>
                </c:pt>
                <c:pt idx="485" formatCode="General">
                  <c:v>14.824560966737947</c:v>
                </c:pt>
                <c:pt idx="486" formatCode="General">
                  <c:v>15.222660812308197</c:v>
                </c:pt>
                <c:pt idx="487" formatCode="General">
                  <c:v>15.16619228243812</c:v>
                </c:pt>
                <c:pt idx="488" formatCode="General">
                  <c:v>15.751126653095145</c:v>
                </c:pt>
                <c:pt idx="489" formatCode="General">
                  <c:v>15.496180422952976</c:v>
                </c:pt>
                <c:pt idx="490" formatCode="General">
                  <c:v>15.040703907051373</c:v>
                </c:pt>
                <c:pt idx="491" formatCode="General">
                  <c:v>16.964143112882187</c:v>
                </c:pt>
                <c:pt idx="492" formatCode="General">
                  <c:v>17.556268330967335</c:v>
                </c:pt>
                <c:pt idx="493" formatCode="General">
                  <c:v>17.565992200719943</c:v>
                </c:pt>
                <c:pt idx="494" formatCode="General">
                  <c:v>17.950225395448665</c:v>
                </c:pt>
                <c:pt idx="495" formatCode="General">
                  <c:v>18.549451037539757</c:v>
                </c:pt>
                <c:pt idx="496" formatCode="General">
                  <c:v>18.713012018144894</c:v>
                </c:pt>
                <c:pt idx="497" formatCode="General">
                  <c:v>19.023505706910022</c:v>
                </c:pt>
                <c:pt idx="498" formatCode="General">
                  <c:v>19.129977470934122</c:v>
                </c:pt>
                <c:pt idx="499" formatCode="General">
                  <c:v>18.888835399929921</c:v>
                </c:pt>
                <c:pt idx="500" formatCode="General">
                  <c:v>19.217621903661133</c:v>
                </c:pt>
                <c:pt idx="501" formatCode="General">
                  <c:v>18.801273599504704</c:v>
                </c:pt>
                <c:pt idx="502" formatCode="General">
                  <c:v>19.114636448153878</c:v>
                </c:pt>
                <c:pt idx="503" formatCode="General">
                  <c:v>18.359331708137624</c:v>
                </c:pt>
                <c:pt idx="504" formatCode="General">
                  <c:v>18.69063467516947</c:v>
                </c:pt>
                <c:pt idx="505" formatCode="General">
                  <c:v>18.006615222375313</c:v>
                </c:pt>
                <c:pt idx="506" formatCode="General">
                  <c:v>17.380190023175611</c:v>
                </c:pt>
                <c:pt idx="507" formatCode="General">
                  <c:v>15.885108977747167</c:v>
                </c:pt>
                <c:pt idx="508" formatCode="General">
                  <c:v>12.772683746664015</c:v>
                </c:pt>
              </c:numCache>
            </c:numRef>
          </c:val>
          <c:smooth val="0"/>
          <c:extLst>
            <c:ext xmlns:c16="http://schemas.microsoft.com/office/drawing/2014/chart" uri="{C3380CC4-5D6E-409C-BE32-E72D297353CC}">
              <c16:uniqueId val="{00000001-6D53-4FF0-9FA7-2E88420BB67A}"/>
            </c:ext>
          </c:extLst>
        </c:ser>
        <c:dLbls>
          <c:showLegendKey val="0"/>
          <c:showVal val="0"/>
          <c:showCatName val="0"/>
          <c:showSerName val="0"/>
          <c:showPercent val="0"/>
          <c:showBubbleSize val="0"/>
        </c:dLbls>
        <c:smooth val="0"/>
        <c:axId val="1172038592"/>
        <c:axId val="1172039136"/>
        <c:extLst/>
      </c:lineChart>
      <c:dateAx>
        <c:axId val="1172038592"/>
        <c:scaling>
          <c:orientation val="minMax"/>
          <c:min val="28856"/>
        </c:scaling>
        <c:delete val="0"/>
        <c:axPos val="b"/>
        <c:majorGridlines>
          <c:spPr>
            <a:ln>
              <a:solidFill>
                <a:schemeClr val="bg1">
                  <a:lumMod val="85000"/>
                </a:schemeClr>
              </a:solidFill>
            </a:ln>
          </c:spPr>
        </c:majorGridlines>
        <c:numFmt formatCode="yyyy;@" sourceLinked="0"/>
        <c:majorTickMark val="none"/>
        <c:minorTickMark val="none"/>
        <c:tickLblPos val="low"/>
        <c:spPr>
          <a:noFill/>
          <a:ln w="9525" cap="flat" cmpd="sng" algn="ctr">
            <a:solidFill>
              <a:schemeClr val="tx1">
                <a:lumMod val="15000"/>
                <a:lumOff val="85000"/>
              </a:schemeClr>
            </a:solidFill>
            <a:round/>
          </a:ln>
          <a:effectLst/>
        </c:spPr>
        <c:txPr>
          <a:bodyPr rot="-5400000" vert="horz"/>
          <a:lstStyle/>
          <a:p>
            <a:pPr>
              <a:defRPr/>
            </a:pPr>
            <a:endParaRPr lang="en-US"/>
          </a:p>
        </c:txPr>
        <c:crossAx val="1172039136"/>
        <c:crossesAt val="38"/>
        <c:auto val="1"/>
        <c:lblOffset val="100"/>
        <c:baseTimeUnit val="months"/>
        <c:majorUnit val="24"/>
        <c:majorTimeUnit val="months"/>
        <c:minorUnit val="1"/>
      </c:dateAx>
      <c:valAx>
        <c:axId val="1172039136"/>
        <c:scaling>
          <c:orientation val="minMax"/>
          <c:min val="5"/>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vert="horz"/>
          <a:lstStyle/>
          <a:p>
            <a:pPr>
              <a:defRPr/>
            </a:pPr>
            <a:endParaRPr lang="en-US"/>
          </a:p>
        </c:txPr>
        <c:crossAx val="1172038592"/>
        <c:crosses val="autoZero"/>
        <c:crossBetween val="between"/>
      </c:valAx>
      <c:spPr>
        <a:noFill/>
        <a:ln w="25400">
          <a:noFill/>
        </a:ln>
      </c:spPr>
    </c:plotArea>
    <c:legend>
      <c:legendPos val="t"/>
      <c:overlay val="0"/>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4"/>
          <c:order val="3"/>
          <c:tx>
            <c:v>USA</c:v>
          </c:tx>
          <c:spPr>
            <a:ln w="25400">
              <a:solidFill>
                <a:schemeClr val="accent1"/>
              </a:solidFill>
            </a:ln>
          </c:spPr>
          <c:marker>
            <c:symbol val="none"/>
          </c:marker>
          <c:cat>
            <c:numRef>
              <c:f>'[34]Schiller PE Europe'!$AH$123:$AH$620</c:f>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f>'[34]Schiller PE Europe'!$AL$123:$AL$620</c:f>
              <c:numCache>
                <c:formatCode>0.00</c:formatCode>
                <c:ptCount val="498"/>
                <c:pt idx="0">
                  <c:v>8.6040144171575843</c:v>
                </c:pt>
                <c:pt idx="1">
                  <c:v>8.950795328845583</c:v>
                </c:pt>
                <c:pt idx="2">
                  <c:v>8.703694333509949</c:v>
                </c:pt>
                <c:pt idx="3">
                  <c:v>7.7864925162135386</c:v>
                </c:pt>
                <c:pt idx="4">
                  <c:v>8.0014867536048513</c:v>
                </c:pt>
                <c:pt idx="5">
                  <c:v>8.2572978524728047</c:v>
                </c:pt>
                <c:pt idx="6">
                  <c:v>8.4022329170914585</c:v>
                </c:pt>
                <c:pt idx="7">
                  <c:v>8.9052768626870389</c:v>
                </c:pt>
                <c:pt idx="8">
                  <c:v>8.8654128193567594</c:v>
                </c:pt>
                <c:pt idx="9">
                  <c:v>8.977216014412317</c:v>
                </c:pt>
                <c:pt idx="10">
                  <c:v>9.0801684949399686</c:v>
                </c:pt>
                <c:pt idx="11">
                  <c:v>9.8789736335036018</c:v>
                </c:pt>
                <c:pt idx="12">
                  <c:v>9.4104466912809457</c:v>
                </c:pt>
                <c:pt idx="13">
                  <c:v>8.9428798424246736</c:v>
                </c:pt>
                <c:pt idx="14">
                  <c:v>9.0103498097623227</c:v>
                </c:pt>
                <c:pt idx="15">
                  <c:v>9.2066784204550114</c:v>
                </c:pt>
                <c:pt idx="16">
                  <c:v>8.9474863735388155</c:v>
                </c:pt>
                <c:pt idx="17">
                  <c:v>8.823884299908233</c:v>
                </c:pt>
                <c:pt idx="18">
                  <c:v>8.6868009190588076</c:v>
                </c:pt>
                <c:pt idx="19">
                  <c:v>8.6137114939333372</c:v>
                </c:pt>
                <c:pt idx="20">
                  <c:v>8.0242659006211632</c:v>
                </c:pt>
                <c:pt idx="21">
                  <c:v>7.5379124873947321</c:v>
                </c:pt>
                <c:pt idx="22">
                  <c:v>7.8474532407019382</c:v>
                </c:pt>
                <c:pt idx="23">
                  <c:v>8.1148301520779711</c:v>
                </c:pt>
                <c:pt idx="24">
                  <c:v>7.8393236618193498</c:v>
                </c:pt>
                <c:pt idx="25">
                  <c:v>7.6875935728148512</c:v>
                </c:pt>
                <c:pt idx="26">
                  <c:v>7.230316998498723</c:v>
                </c:pt>
                <c:pt idx="27">
                  <c:v>7.1529281972364496</c:v>
                </c:pt>
                <c:pt idx="28">
                  <c:v>7.4051029885379105</c:v>
                </c:pt>
                <c:pt idx="29">
                  <c:v>7.0561881087832878</c:v>
                </c:pt>
                <c:pt idx="30">
                  <c:v>6.8509130907836608</c:v>
                </c:pt>
                <c:pt idx="31">
                  <c:v>6.6570463283338679</c:v>
                </c:pt>
                <c:pt idx="32">
                  <c:v>7.4177579369174707</c:v>
                </c:pt>
                <c:pt idx="33">
                  <c:v>7.4784289712498957</c:v>
                </c:pt>
                <c:pt idx="34">
                  <c:v>8.2403285670930799</c:v>
                </c:pt>
                <c:pt idx="35">
                  <c:v>8.5334347066199587</c:v>
                </c:pt>
                <c:pt idx="36">
                  <c:v>8.6768892668809272</c:v>
                </c:pt>
                <c:pt idx="37">
                  <c:v>8.9684568318190863</c:v>
                </c:pt>
                <c:pt idx="38">
                  <c:v>9.1099039904393848</c:v>
                </c:pt>
                <c:pt idx="39">
                  <c:v>9.3758690648245437</c:v>
                </c:pt>
                <c:pt idx="40">
                  <c:v>9.998353876839472</c:v>
                </c:pt>
                <c:pt idx="41">
                  <c:v>9.7656561427990702</c:v>
                </c:pt>
                <c:pt idx="42">
                  <c:v>10.084464653465577</c:v>
                </c:pt>
                <c:pt idx="43">
                  <c:v>9.6848761086047386</c:v>
                </c:pt>
                <c:pt idx="44">
                  <c:v>9.8188488871818045</c:v>
                </c:pt>
                <c:pt idx="45">
                  <c:v>9.8828271373675243</c:v>
                </c:pt>
                <c:pt idx="46">
                  <c:v>9.7017208480616421</c:v>
                </c:pt>
                <c:pt idx="47">
                  <c:v>9.8444967968595023</c:v>
                </c:pt>
                <c:pt idx="48">
                  <c:v>9.7234585079104381</c:v>
                </c:pt>
                <c:pt idx="49">
                  <c:v>9.5202993966682818</c:v>
                </c:pt>
                <c:pt idx="50">
                  <c:v>9.0486585343565071</c:v>
                </c:pt>
                <c:pt idx="51">
                  <c:v>9.1583856432186757</c:v>
                </c:pt>
                <c:pt idx="52">
                  <c:v>9.1815662183043436</c:v>
                </c:pt>
                <c:pt idx="53">
                  <c:v>8.6186460489918364</c:v>
                </c:pt>
                <c:pt idx="54">
                  <c:v>8.7507190791682277</c:v>
                </c:pt>
                <c:pt idx="55">
                  <c:v>8.6137595998316314</c:v>
                </c:pt>
                <c:pt idx="56">
                  <c:v>9.4883898748686057</c:v>
                </c:pt>
                <c:pt idx="57">
                  <c:v>9.4387740181429507</c:v>
                </c:pt>
                <c:pt idx="58">
                  <c:v>9.4119210765460704</c:v>
                </c:pt>
                <c:pt idx="59">
                  <c:v>9.2765520838803148</c:v>
                </c:pt>
                <c:pt idx="60">
                  <c:v>9.4574580515367597</c:v>
                </c:pt>
                <c:pt idx="61">
                  <c:v>10.164016482802761</c:v>
                </c:pt>
                <c:pt idx="62">
                  <c:v>10.199899787798685</c:v>
                </c:pt>
                <c:pt idx="63">
                  <c:v>10.149003117736727</c:v>
                </c:pt>
                <c:pt idx="64">
                  <c:v>10.075578247428297</c:v>
                </c:pt>
                <c:pt idx="65">
                  <c:v>10.64717505208074</c:v>
                </c:pt>
                <c:pt idx="66">
                  <c:v>10.740357060840566</c:v>
                </c:pt>
                <c:pt idx="67">
                  <c:v>10.659461866587613</c:v>
                </c:pt>
                <c:pt idx="68">
                  <c:v>10.507389745993455</c:v>
                </c:pt>
                <c:pt idx="69">
                  <c:v>10.125599375492376</c:v>
                </c:pt>
                <c:pt idx="70">
                  <c:v>10.510598580021636</c:v>
                </c:pt>
                <c:pt idx="71">
                  <c:v>11.154945510081038</c:v>
                </c:pt>
                <c:pt idx="72">
                  <c:v>11.643084696129158</c:v>
                </c:pt>
                <c:pt idx="73">
                  <c:v>11.639997971423719</c:v>
                </c:pt>
                <c:pt idx="74">
                  <c:v>12.511000684925648</c:v>
                </c:pt>
                <c:pt idx="75">
                  <c:v>13.242766334222413</c:v>
                </c:pt>
                <c:pt idx="76">
                  <c:v>13.074502030093768</c:v>
                </c:pt>
                <c:pt idx="77">
                  <c:v>13.641889953059891</c:v>
                </c:pt>
                <c:pt idx="78">
                  <c:v>13.731433090890395</c:v>
                </c:pt>
                <c:pt idx="79">
                  <c:v>12.956957947413549</c:v>
                </c:pt>
                <c:pt idx="80">
                  <c:v>13.863576653163143</c:v>
                </c:pt>
                <c:pt idx="81">
                  <c:v>12.60395683267123</c:v>
                </c:pt>
                <c:pt idx="82">
                  <c:v>13.257996208624482</c:v>
                </c:pt>
                <c:pt idx="83">
                  <c:v>13.510919607956499</c:v>
                </c:pt>
                <c:pt idx="84">
                  <c:v>13.093163796961862</c:v>
                </c:pt>
                <c:pt idx="85">
                  <c:v>14.717912222700557</c:v>
                </c:pt>
                <c:pt idx="86">
                  <c:v>15.155903597386599</c:v>
                </c:pt>
                <c:pt idx="87">
                  <c:v>15.475335989675877</c:v>
                </c:pt>
                <c:pt idx="88">
                  <c:v>15.232433108182134</c:v>
                </c:pt>
                <c:pt idx="89">
                  <c:v>15.244702120443845</c:v>
                </c:pt>
                <c:pt idx="90">
                  <c:v>15.928142402794665</c:v>
                </c:pt>
                <c:pt idx="91">
                  <c:v>16.610173034036027</c:v>
                </c:pt>
                <c:pt idx="92">
                  <c:v>17.158296894147938</c:v>
                </c:pt>
                <c:pt idx="93">
                  <c:v>16.701699185296988</c:v>
                </c:pt>
                <c:pt idx="94">
                  <c:v>13.101783745971797</c:v>
                </c:pt>
                <c:pt idx="95">
                  <c:v>11.924492134358365</c:v>
                </c:pt>
                <c:pt idx="96">
                  <c:v>12.708582193935959</c:v>
                </c:pt>
                <c:pt idx="97">
                  <c:v>13.174309972675408</c:v>
                </c:pt>
                <c:pt idx="98">
                  <c:v>13.665669496594159</c:v>
                </c:pt>
                <c:pt idx="99">
                  <c:v>13.142921453569633</c:v>
                </c:pt>
                <c:pt idx="100">
                  <c:v>13.153283101136143</c:v>
                </c:pt>
                <c:pt idx="101">
                  <c:v>13.203130320494701</c:v>
                </c:pt>
                <c:pt idx="102">
                  <c:v>13.726087473401256</c:v>
                </c:pt>
                <c:pt idx="103">
                  <c:v>13.590571093521898</c:v>
                </c:pt>
                <c:pt idx="104">
                  <c:v>13.052109087425782</c:v>
                </c:pt>
                <c:pt idx="105">
                  <c:v>13.518648988639361</c:v>
                </c:pt>
                <c:pt idx="106">
                  <c:v>13.85205552649602</c:v>
                </c:pt>
                <c:pt idx="107">
                  <c:v>13.551369468256336</c:v>
                </c:pt>
                <c:pt idx="108">
                  <c:v>13.694877784835265</c:v>
                </c:pt>
                <c:pt idx="109">
                  <c:v>14.638548240450248</c:v>
                </c:pt>
                <c:pt idx="110">
                  <c:v>14.122918209749853</c:v>
                </c:pt>
                <c:pt idx="111">
                  <c:v>14.334044484080065</c:v>
                </c:pt>
                <c:pt idx="112">
                  <c:v>14.968084339175702</c:v>
                </c:pt>
                <c:pt idx="113">
                  <c:v>15.433476923788835</c:v>
                </c:pt>
                <c:pt idx="114">
                  <c:v>15.294436036551303</c:v>
                </c:pt>
                <c:pt idx="115">
                  <c:v>16.606050753379108</c:v>
                </c:pt>
                <c:pt idx="116">
                  <c:v>16.824326790087508</c:v>
                </c:pt>
                <c:pt idx="117">
                  <c:v>16.715495939198505</c:v>
                </c:pt>
                <c:pt idx="118">
                  <c:v>16.226913366033322</c:v>
                </c:pt>
                <c:pt idx="119">
                  <c:v>16.455601945856674</c:v>
                </c:pt>
                <c:pt idx="120">
                  <c:v>16.739717306476944</c:v>
                </c:pt>
                <c:pt idx="121">
                  <c:v>15.473635882513125</c:v>
                </c:pt>
                <c:pt idx="122">
                  <c:v>15.608452599741774</c:v>
                </c:pt>
                <c:pt idx="123">
                  <c:v>15.863387252060459</c:v>
                </c:pt>
                <c:pt idx="124">
                  <c:v>15.467048951919576</c:v>
                </c:pt>
                <c:pt idx="125">
                  <c:v>16.835954960109856</c:v>
                </c:pt>
                <c:pt idx="126">
                  <c:v>16.64085147076187</c:v>
                </c:pt>
                <c:pt idx="127">
                  <c:v>16.505749991785976</c:v>
                </c:pt>
                <c:pt idx="128">
                  <c:v>14.839587426401001</c:v>
                </c:pt>
                <c:pt idx="129">
                  <c:v>14.020961523558201</c:v>
                </c:pt>
                <c:pt idx="130">
                  <c:v>13.84696989259662</c:v>
                </c:pt>
                <c:pt idx="131">
                  <c:v>14.682477819142488</c:v>
                </c:pt>
                <c:pt idx="132">
                  <c:v>15.002912250975537</c:v>
                </c:pt>
                <c:pt idx="133">
                  <c:v>15.619684057159704</c:v>
                </c:pt>
                <c:pt idx="134">
                  <c:v>16.647920848369605</c:v>
                </c:pt>
                <c:pt idx="135">
                  <c:v>17.023585215145037</c:v>
                </c:pt>
                <c:pt idx="136">
                  <c:v>17.023570741588149</c:v>
                </c:pt>
                <c:pt idx="137">
                  <c:v>17.627446633789294</c:v>
                </c:pt>
                <c:pt idx="138">
                  <c:v>16.740874943596623</c:v>
                </c:pt>
                <c:pt idx="139">
                  <c:v>17.463851659019657</c:v>
                </c:pt>
                <c:pt idx="140">
                  <c:v>17.804528979529813</c:v>
                </c:pt>
                <c:pt idx="141">
                  <c:v>17.412778315089934</c:v>
                </c:pt>
                <c:pt idx="142">
                  <c:v>17.652696990522035</c:v>
                </c:pt>
                <c:pt idx="143">
                  <c:v>16.841056840829197</c:v>
                </c:pt>
                <c:pt idx="144">
                  <c:v>18.675900610569617</c:v>
                </c:pt>
                <c:pt idx="145">
                  <c:v>18.324054426343409</c:v>
                </c:pt>
                <c:pt idx="146">
                  <c:v>18.470362090509717</c:v>
                </c:pt>
                <c:pt idx="147">
                  <c:v>18.03681937543244</c:v>
                </c:pt>
                <c:pt idx="148">
                  <c:v>18.497090652558143</c:v>
                </c:pt>
                <c:pt idx="149">
                  <c:v>18.506641417186863</c:v>
                </c:pt>
                <c:pt idx="150">
                  <c:v>18.139649020177064</c:v>
                </c:pt>
                <c:pt idx="151">
                  <c:v>18.814507542314175</c:v>
                </c:pt>
                <c:pt idx="152">
                  <c:v>18.297611950448452</c:v>
                </c:pt>
                <c:pt idx="153">
                  <c:v>18.447897412136889</c:v>
                </c:pt>
                <c:pt idx="154">
                  <c:v>18.453242795100397</c:v>
                </c:pt>
                <c:pt idx="155">
                  <c:v>18.987846042610901</c:v>
                </c:pt>
                <c:pt idx="156">
                  <c:v>19.14746782392605</c:v>
                </c:pt>
                <c:pt idx="157">
                  <c:v>19.22557326286309</c:v>
                </c:pt>
                <c:pt idx="158">
                  <c:v>19.415251267851495</c:v>
                </c:pt>
                <c:pt idx="159">
                  <c:v>19.764899449835418</c:v>
                </c:pt>
                <c:pt idx="160">
                  <c:v>19.238872286413837</c:v>
                </c:pt>
                <c:pt idx="161">
                  <c:v>19.656955696039937</c:v>
                </c:pt>
                <c:pt idx="162">
                  <c:v>19.675463992504429</c:v>
                </c:pt>
                <c:pt idx="163">
                  <c:v>19.60209211045288</c:v>
                </c:pt>
                <c:pt idx="164">
                  <c:v>20.233323921971632</c:v>
                </c:pt>
                <c:pt idx="165">
                  <c:v>19.982804219507599</c:v>
                </c:pt>
                <c:pt idx="166">
                  <c:v>20.222621562589023</c:v>
                </c:pt>
                <c:pt idx="167">
                  <c:v>20.000792226065364</c:v>
                </c:pt>
                <c:pt idx="168">
                  <c:v>20.176380006295162</c:v>
                </c:pt>
                <c:pt idx="169">
                  <c:v>20.88044673384082</c:v>
                </c:pt>
                <c:pt idx="170">
                  <c:v>20.207439705323939</c:v>
                </c:pt>
                <c:pt idx="171">
                  <c:v>19.254129892844631</c:v>
                </c:pt>
                <c:pt idx="172">
                  <c:v>19.484686000786272</c:v>
                </c:pt>
                <c:pt idx="173">
                  <c:v>19.73865304170128</c:v>
                </c:pt>
                <c:pt idx="174">
                  <c:v>19.098813909130548</c:v>
                </c:pt>
                <c:pt idx="175">
                  <c:v>19.645532676582967</c:v>
                </c:pt>
                <c:pt idx="176">
                  <c:v>20.303749639119058</c:v>
                </c:pt>
                <c:pt idx="177">
                  <c:v>19.808127268290683</c:v>
                </c:pt>
                <c:pt idx="178">
                  <c:v>20.216971214894315</c:v>
                </c:pt>
                <c:pt idx="179">
                  <c:v>19.447670106654833</c:v>
                </c:pt>
                <c:pt idx="180">
                  <c:v>19.658430963942322</c:v>
                </c:pt>
                <c:pt idx="181">
                  <c:v>20.116014462482877</c:v>
                </c:pt>
                <c:pt idx="182">
                  <c:v>20.82806585283598</c:v>
                </c:pt>
                <c:pt idx="183">
                  <c:v>21.30891406122981</c:v>
                </c:pt>
                <c:pt idx="184">
                  <c:v>21.857347385289149</c:v>
                </c:pt>
                <c:pt idx="185">
                  <c:v>22.628568947657666</c:v>
                </c:pt>
                <c:pt idx="186">
                  <c:v>23.110024564740563</c:v>
                </c:pt>
                <c:pt idx="187">
                  <c:v>23.831612403733061</c:v>
                </c:pt>
                <c:pt idx="188">
                  <c:v>23.749046096792089</c:v>
                </c:pt>
                <c:pt idx="189">
                  <c:v>24.743660397758216</c:v>
                </c:pt>
                <c:pt idx="190">
                  <c:v>24.627624443653513</c:v>
                </c:pt>
                <c:pt idx="191">
                  <c:v>25.638624090823299</c:v>
                </c:pt>
                <c:pt idx="192">
                  <c:v>25.958063702395684</c:v>
                </c:pt>
                <c:pt idx="193">
                  <c:v>26.70090915223669</c:v>
                </c:pt>
                <c:pt idx="194">
                  <c:v>26.89096965465022</c:v>
                </c:pt>
                <c:pt idx="195">
                  <c:v>27.039950736828093</c:v>
                </c:pt>
                <c:pt idx="196">
                  <c:v>27.29223746096584</c:v>
                </c:pt>
                <c:pt idx="197">
                  <c:v>27.913063929573578</c:v>
                </c:pt>
                <c:pt idx="198">
                  <c:v>27.981128188044494</c:v>
                </c:pt>
                <c:pt idx="199">
                  <c:v>26.652942310251774</c:v>
                </c:pt>
                <c:pt idx="200">
                  <c:v>27.160181164045749</c:v>
                </c:pt>
                <c:pt idx="201">
                  <c:v>28.537541946786277</c:v>
                </c:pt>
                <c:pt idx="202">
                  <c:v>29.107984821171215</c:v>
                </c:pt>
                <c:pt idx="203">
                  <c:v>31.148142500608657</c:v>
                </c:pt>
                <c:pt idx="204">
                  <c:v>30.424330417989083</c:v>
                </c:pt>
                <c:pt idx="205">
                  <c:v>32.363669420129014</c:v>
                </c:pt>
                <c:pt idx="206">
                  <c:v>32.472516953893589</c:v>
                </c:pt>
                <c:pt idx="207">
                  <c:v>30.942324670215118</c:v>
                </c:pt>
                <c:pt idx="208">
                  <c:v>32.864761292529359</c:v>
                </c:pt>
                <c:pt idx="209">
                  <c:v>34.63722257672319</c:v>
                </c:pt>
                <c:pt idx="210">
                  <c:v>36.059601570472317</c:v>
                </c:pt>
                <c:pt idx="211">
                  <c:v>38.762131405594303</c:v>
                </c:pt>
                <c:pt idx="212">
                  <c:v>36.298356969980027</c:v>
                </c:pt>
                <c:pt idx="213">
                  <c:v>38.001507065278155</c:v>
                </c:pt>
                <c:pt idx="214">
                  <c:v>36.817123747975018</c:v>
                </c:pt>
                <c:pt idx="215">
                  <c:v>38.413457054860224</c:v>
                </c:pt>
                <c:pt idx="216">
                  <c:v>38.831939454227175</c:v>
                </c:pt>
                <c:pt idx="217">
                  <c:v>39.175946770749597</c:v>
                </c:pt>
                <c:pt idx="218">
                  <c:v>41.806418892238085</c:v>
                </c:pt>
                <c:pt idx="219">
                  <c:v>43.853912822662593</c:v>
                </c:pt>
                <c:pt idx="220">
                  <c:v>44.176520741098464</c:v>
                </c:pt>
                <c:pt idx="221">
                  <c:v>43.06133468411096</c:v>
                </c:pt>
                <c:pt idx="222">
                  <c:v>44.723581294476219</c:v>
                </c:pt>
                <c:pt idx="223">
                  <c:v>44.05802020246098</c:v>
                </c:pt>
                <c:pt idx="224">
                  <c:v>37.80016890339121</c:v>
                </c:pt>
                <c:pt idx="225">
                  <c:v>40.129996979897847</c:v>
                </c:pt>
                <c:pt idx="226">
                  <c:v>42.975544956284388</c:v>
                </c:pt>
                <c:pt idx="227">
                  <c:v>45.69251029287274</c:v>
                </c:pt>
                <c:pt idx="228">
                  <c:v>48.142278146008209</c:v>
                </c:pt>
                <c:pt idx="229">
                  <c:v>49.96383931596165</c:v>
                </c:pt>
                <c:pt idx="230">
                  <c:v>48.432851097247742</c:v>
                </c:pt>
                <c:pt idx="231">
                  <c:v>50.244613066957626</c:v>
                </c:pt>
                <c:pt idx="232">
                  <c:v>51.555316684207796</c:v>
                </c:pt>
                <c:pt idx="233">
                  <c:v>50.184241001581363</c:v>
                </c:pt>
                <c:pt idx="234">
                  <c:v>52.705776747098021</c:v>
                </c:pt>
                <c:pt idx="235">
                  <c:v>50.634100179388575</c:v>
                </c:pt>
                <c:pt idx="236">
                  <c:v>50.051692129552244</c:v>
                </c:pt>
                <c:pt idx="237">
                  <c:v>48.225588302414963</c:v>
                </c:pt>
                <c:pt idx="238">
                  <c:v>51.10214055918992</c:v>
                </c:pt>
                <c:pt idx="239">
                  <c:v>51.93046452451992</c:v>
                </c:pt>
                <c:pt idx="240">
                  <c:v>55.231003939509755</c:v>
                </c:pt>
                <c:pt idx="241">
                  <c:v>51.961168723361581</c:v>
                </c:pt>
                <c:pt idx="242">
                  <c:v>50.342603818811249</c:v>
                </c:pt>
                <c:pt idx="243">
                  <c:v>54.839964046597196</c:v>
                </c:pt>
                <c:pt idx="244">
                  <c:v>52.919522922416469</c:v>
                </c:pt>
                <c:pt idx="245">
                  <c:v>51.243554761298768</c:v>
                </c:pt>
                <c:pt idx="246">
                  <c:v>52.002145810874246</c:v>
                </c:pt>
                <c:pt idx="247">
                  <c:v>50.757630807294859</c:v>
                </c:pt>
                <c:pt idx="248">
                  <c:v>53.197209254113965</c:v>
                </c:pt>
                <c:pt idx="249">
                  <c:v>49.869955850410847</c:v>
                </c:pt>
                <c:pt idx="250">
                  <c:v>49.231285932803139</c:v>
                </c:pt>
                <c:pt idx="251">
                  <c:v>45.117936680675527</c:v>
                </c:pt>
                <c:pt idx="252">
                  <c:v>44.794974097614471</c:v>
                </c:pt>
                <c:pt idx="253">
                  <c:v>45.996085242815226</c:v>
                </c:pt>
                <c:pt idx="254">
                  <c:v>41.662741163191924</c:v>
                </c:pt>
                <c:pt idx="255">
                  <c:v>38.85273251788886</c:v>
                </c:pt>
                <c:pt idx="256">
                  <c:v>41.635242919131763</c:v>
                </c:pt>
                <c:pt idx="257">
                  <c:v>41.438973426907964</c:v>
                </c:pt>
                <c:pt idx="258">
                  <c:v>40.230047878705406</c:v>
                </c:pt>
                <c:pt idx="259">
                  <c:v>39.76573348495824</c:v>
                </c:pt>
                <c:pt idx="260">
                  <c:v>36.961917228849899</c:v>
                </c:pt>
                <c:pt idx="261">
                  <c:v>33.873002792314395</c:v>
                </c:pt>
                <c:pt idx="262">
                  <c:v>34.345799785714114</c:v>
                </c:pt>
                <c:pt idx="263">
                  <c:v>36.900579885200031</c:v>
                </c:pt>
                <c:pt idx="264">
                  <c:v>37.028731214913371</c:v>
                </c:pt>
                <c:pt idx="265">
                  <c:v>36.355348162460928</c:v>
                </c:pt>
                <c:pt idx="266">
                  <c:v>35.464444409984232</c:v>
                </c:pt>
                <c:pt idx="267">
                  <c:v>36.591933879817127</c:v>
                </c:pt>
                <c:pt idx="268">
                  <c:v>33.9811951242826</c:v>
                </c:pt>
                <c:pt idx="269">
                  <c:v>33.582641757593073</c:v>
                </c:pt>
                <c:pt idx="270">
                  <c:v>30.912561807741948</c:v>
                </c:pt>
                <c:pt idx="271">
                  <c:v>28.548065397351795</c:v>
                </c:pt>
                <c:pt idx="272">
                  <c:v>28.512470922884479</c:v>
                </c:pt>
                <c:pt idx="273">
                  <c:v>25.17316119576633</c:v>
                </c:pt>
                <c:pt idx="274">
                  <c:v>27.314236889021991</c:v>
                </c:pt>
                <c:pt idx="275">
                  <c:v>28.77758014919138</c:v>
                </c:pt>
                <c:pt idx="276">
                  <c:v>26.873492649848945</c:v>
                </c:pt>
                <c:pt idx="277">
                  <c:v>25.997005048156861</c:v>
                </c:pt>
                <c:pt idx="278">
                  <c:v>25.328090453829926</c:v>
                </c:pt>
                <c:pt idx="279">
                  <c:v>25.404271442415364</c:v>
                </c:pt>
                <c:pt idx="280">
                  <c:v>27.500639003370363</c:v>
                </c:pt>
                <c:pt idx="281">
                  <c:v>28.850362699707031</c:v>
                </c:pt>
                <c:pt idx="282">
                  <c:v>29.013397233480507</c:v>
                </c:pt>
                <c:pt idx="283">
                  <c:v>29.282497441046818</c:v>
                </c:pt>
                <c:pt idx="284">
                  <c:v>29.511020259352122</c:v>
                </c:pt>
                <c:pt idx="285">
                  <c:v>28.89956029377711</c:v>
                </c:pt>
                <c:pt idx="286">
                  <c:v>30.375530679476171</c:v>
                </c:pt>
                <c:pt idx="287">
                  <c:v>30.432821643114227</c:v>
                </c:pt>
                <c:pt idx="288">
                  <c:v>31.697464587687747</c:v>
                </c:pt>
                <c:pt idx="289">
                  <c:v>31.915393623999915</c:v>
                </c:pt>
                <c:pt idx="290">
                  <c:v>31.993292486014255</c:v>
                </c:pt>
                <c:pt idx="291">
                  <c:v>31.187935857366096</c:v>
                </c:pt>
                <c:pt idx="292">
                  <c:v>30.435512105132243</c:v>
                </c:pt>
                <c:pt idx="293">
                  <c:v>30.472202734323279</c:v>
                </c:pt>
                <c:pt idx="294">
                  <c:v>30.697202774542689</c:v>
                </c:pt>
                <c:pt idx="295">
                  <c:v>29.392008164969656</c:v>
                </c:pt>
                <c:pt idx="296">
                  <c:v>29.272498613367027</c:v>
                </c:pt>
                <c:pt idx="297">
                  <c:v>29.257600655385968</c:v>
                </c:pt>
                <c:pt idx="298">
                  <c:v>29.308603082309883</c:v>
                </c:pt>
                <c:pt idx="299">
                  <c:v>30.105550235923708</c:v>
                </c:pt>
                <c:pt idx="300">
                  <c:v>30.890947453337276</c:v>
                </c:pt>
                <c:pt idx="301">
                  <c:v>29.903506190477323</c:v>
                </c:pt>
                <c:pt idx="302">
                  <c:v>30.127149577968733</c:v>
                </c:pt>
                <c:pt idx="303">
                  <c:v>29.294894285579549</c:v>
                </c:pt>
                <c:pt idx="304">
                  <c:v>28.450188658259719</c:v>
                </c:pt>
                <c:pt idx="305">
                  <c:v>29.137796177321384</c:v>
                </c:pt>
                <c:pt idx="306">
                  <c:v>28.952906621967365</c:v>
                </c:pt>
                <c:pt idx="307">
                  <c:v>29.617032410277307</c:v>
                </c:pt>
                <c:pt idx="308">
                  <c:v>28.903451038654129</c:v>
                </c:pt>
                <c:pt idx="309">
                  <c:v>28.524241993979363</c:v>
                </c:pt>
                <c:pt idx="310">
                  <c:v>27.794223730063688</c:v>
                </c:pt>
                <c:pt idx="311">
                  <c:v>28.792991379942244</c:v>
                </c:pt>
                <c:pt idx="312">
                  <c:v>28.580586541295794</c:v>
                </c:pt>
                <c:pt idx="313">
                  <c:v>28.941951385242252</c:v>
                </c:pt>
                <c:pt idx="314">
                  <c:v>28.689165654759286</c:v>
                </c:pt>
                <c:pt idx="315">
                  <c:v>28.759482869876503</c:v>
                </c:pt>
                <c:pt idx="316">
                  <c:v>28.747839731791707</c:v>
                </c:pt>
                <c:pt idx="317">
                  <c:v>27.556656885909995</c:v>
                </c:pt>
                <c:pt idx="318">
                  <c:v>27.29521563780289</c:v>
                </c:pt>
                <c:pt idx="319">
                  <c:v>27.016012882369203</c:v>
                </c:pt>
                <c:pt idx="320">
                  <c:v>27.283229897989354</c:v>
                </c:pt>
                <c:pt idx="321">
                  <c:v>27.874767413293398</c:v>
                </c:pt>
                <c:pt idx="322">
                  <c:v>28.719130202557412</c:v>
                </c:pt>
                <c:pt idx="323">
                  <c:v>28.980510009022389</c:v>
                </c:pt>
                <c:pt idx="324">
                  <c:v>28.915299743093794</c:v>
                </c:pt>
                <c:pt idx="325">
                  <c:v>29.138690917645434</c:v>
                </c:pt>
                <c:pt idx="326">
                  <c:v>28.224459539079383</c:v>
                </c:pt>
                <c:pt idx="327">
                  <c:v>28.130546027882158</c:v>
                </c:pt>
                <c:pt idx="328">
                  <c:v>28.990354449322435</c:v>
                </c:pt>
                <c:pt idx="329">
                  <c:v>29.602776176282436</c:v>
                </c:pt>
                <c:pt idx="330">
                  <c:v>28.787277689249812</c:v>
                </c:pt>
                <c:pt idx="331">
                  <c:v>27.609128016193775</c:v>
                </c:pt>
                <c:pt idx="332">
                  <c:v>27.756336362679892</c:v>
                </c:pt>
                <c:pt idx="333">
                  <c:v>28.41918621007239</c:v>
                </c:pt>
                <c:pt idx="334">
                  <c:v>28.562321815051153</c:v>
                </c:pt>
                <c:pt idx="335">
                  <c:v>26.87408009057949</c:v>
                </c:pt>
                <c:pt idx="336">
                  <c:v>26.416429594532815</c:v>
                </c:pt>
                <c:pt idx="337">
                  <c:v>24.529605843828179</c:v>
                </c:pt>
                <c:pt idx="338">
                  <c:v>23.500203344181003</c:v>
                </c:pt>
                <c:pt idx="339">
                  <c:v>23.159839278178062</c:v>
                </c:pt>
                <c:pt idx="340">
                  <c:v>24.088578463353624</c:v>
                </c:pt>
                <c:pt idx="341">
                  <c:v>24.145434481812384</c:v>
                </c:pt>
                <c:pt idx="342">
                  <c:v>21.799674100488094</c:v>
                </c:pt>
                <c:pt idx="343">
                  <c:v>21.271051201293446</c:v>
                </c:pt>
                <c:pt idx="344">
                  <c:v>21.4449080141964</c:v>
                </c:pt>
                <c:pt idx="345">
                  <c:v>19.335478573242032</c:v>
                </c:pt>
                <c:pt idx="346">
                  <c:v>16.078139380629842</c:v>
                </c:pt>
                <c:pt idx="347">
                  <c:v>15.06316416491331</c:v>
                </c:pt>
                <c:pt idx="348">
                  <c:v>15.290183852972019</c:v>
                </c:pt>
                <c:pt idx="349">
                  <c:v>13.931773296331697</c:v>
                </c:pt>
                <c:pt idx="350">
                  <c:v>12.37726396502466</c:v>
                </c:pt>
                <c:pt idx="351">
                  <c:v>13.397641705776282</c:v>
                </c:pt>
                <c:pt idx="352">
                  <c:v>14.618754717528519</c:v>
                </c:pt>
                <c:pt idx="353">
                  <c:v>15.342714015843475</c:v>
                </c:pt>
                <c:pt idx="354">
                  <c:v>15.202753908707754</c:v>
                </c:pt>
                <c:pt idx="355">
                  <c:v>16.321919136955096</c:v>
                </c:pt>
                <c:pt idx="356">
                  <c:v>16.782850827168243</c:v>
                </c:pt>
                <c:pt idx="357">
                  <c:v>17.373459503567961</c:v>
                </c:pt>
                <c:pt idx="358">
                  <c:v>16.963872347393895</c:v>
                </c:pt>
                <c:pt idx="359">
                  <c:v>17.880122090601333</c:v>
                </c:pt>
                <c:pt idx="360">
                  <c:v>18.219136639632161</c:v>
                </c:pt>
                <c:pt idx="361">
                  <c:v>17.563301519007194</c:v>
                </c:pt>
                <c:pt idx="362">
                  <c:v>18.075242831282758</c:v>
                </c:pt>
                <c:pt idx="363">
                  <c:v>19.074873518498546</c:v>
                </c:pt>
                <c:pt idx="364">
                  <c:v>19.314431094536005</c:v>
                </c:pt>
                <c:pt idx="365">
                  <c:v>17.672177892210886</c:v>
                </c:pt>
                <c:pt idx="366">
                  <c:v>16.660407044616896</c:v>
                </c:pt>
                <c:pt idx="367">
                  <c:v>17.714358319955632</c:v>
                </c:pt>
                <c:pt idx="368">
                  <c:v>16.799451787974753</c:v>
                </c:pt>
                <c:pt idx="369">
                  <c:v>18.204950194749898</c:v>
                </c:pt>
                <c:pt idx="370">
                  <c:v>18.765480791662881</c:v>
                </c:pt>
                <c:pt idx="371">
                  <c:v>18.621096567592765</c:v>
                </c:pt>
                <c:pt idx="372">
                  <c:v>19.670755679478841</c:v>
                </c:pt>
                <c:pt idx="373">
                  <c:v>19.976266969404918</c:v>
                </c:pt>
                <c:pt idx="374">
                  <c:v>20.456882252236589</c:v>
                </c:pt>
                <c:pt idx="375">
                  <c:v>20.246865737554423</c:v>
                </c:pt>
                <c:pt idx="376">
                  <c:v>20.650407950877995</c:v>
                </c:pt>
                <c:pt idx="377">
                  <c:v>20.223562301446059</c:v>
                </c:pt>
                <c:pt idx="378">
                  <c:v>19.765176442403945</c:v>
                </c:pt>
                <c:pt idx="379">
                  <c:v>19.22400370892662</c:v>
                </c:pt>
                <c:pt idx="380">
                  <c:v>17.965961770767493</c:v>
                </c:pt>
                <c:pt idx="381">
                  <c:v>16.529580907898676</c:v>
                </c:pt>
                <c:pt idx="382">
                  <c:v>18.216988513456275</c:v>
                </c:pt>
                <c:pt idx="383">
                  <c:v>17.98525533718195</c:v>
                </c:pt>
                <c:pt idx="384">
                  <c:v>18.013772878937974</c:v>
                </c:pt>
                <c:pt idx="385">
                  <c:v>18.685528770739161</c:v>
                </c:pt>
                <c:pt idx="386">
                  <c:v>19.309001736614587</c:v>
                </c:pt>
                <c:pt idx="387">
                  <c:v>19.739185870518135</c:v>
                </c:pt>
                <c:pt idx="388">
                  <c:v>19.451294762513545</c:v>
                </c:pt>
                <c:pt idx="389">
                  <c:v>18.134165218547885</c:v>
                </c:pt>
                <c:pt idx="390">
                  <c:v>18.7248749820996</c:v>
                </c:pt>
                <c:pt idx="391">
                  <c:v>18.836968502457822</c:v>
                </c:pt>
                <c:pt idx="392">
                  <c:v>19.000237700964778</c:v>
                </c:pt>
                <c:pt idx="393">
                  <c:v>19.245236916983799</c:v>
                </c:pt>
                <c:pt idx="394">
                  <c:v>18.707636167194376</c:v>
                </c:pt>
                <c:pt idx="395">
                  <c:v>18.692062143711237</c:v>
                </c:pt>
                <c:pt idx="396">
                  <c:v>18.727846598157011</c:v>
                </c:pt>
                <c:pt idx="397">
                  <c:v>19.549928537259628</c:v>
                </c:pt>
                <c:pt idx="398">
                  <c:v>19.541517076192978</c:v>
                </c:pt>
                <c:pt idx="399">
                  <c:v>20.203491467761104</c:v>
                </c:pt>
                <c:pt idx="400">
                  <c:v>20.521389581545566</c:v>
                </c:pt>
                <c:pt idx="401">
                  <c:v>20.79309600391208</c:v>
                </c:pt>
                <c:pt idx="402">
                  <c:v>20.344478662353776</c:v>
                </c:pt>
                <c:pt idx="403">
                  <c:v>21.253707731546761</c:v>
                </c:pt>
                <c:pt idx="404">
                  <c:v>20.485051687416792</c:v>
                </c:pt>
                <c:pt idx="405">
                  <c:v>21.038501685310305</c:v>
                </c:pt>
                <c:pt idx="406">
                  <c:v>21.846676880444608</c:v>
                </c:pt>
                <c:pt idx="407">
                  <c:v>22.291926308606701</c:v>
                </c:pt>
                <c:pt idx="408">
                  <c:v>22.708583021409936</c:v>
                </c:pt>
                <c:pt idx="409">
                  <c:v>21.784048754325052</c:v>
                </c:pt>
                <c:pt idx="410">
                  <c:v>22.650334535843328</c:v>
                </c:pt>
                <c:pt idx="411">
                  <c:v>22.644080245080794</c:v>
                </c:pt>
                <c:pt idx="412">
                  <c:v>22.631913805710674</c:v>
                </c:pt>
                <c:pt idx="413">
                  <c:v>22.992867380654435</c:v>
                </c:pt>
                <c:pt idx="414">
                  <c:v>23.339413539120986</c:v>
                </c:pt>
                <c:pt idx="415">
                  <c:v>22.881192385961999</c:v>
                </c:pt>
                <c:pt idx="416">
                  <c:v>23.672630791366295</c:v>
                </c:pt>
                <c:pt idx="417">
                  <c:v>23.197654934155146</c:v>
                </c:pt>
                <c:pt idx="418">
                  <c:v>23.665101027147681</c:v>
                </c:pt>
                <c:pt idx="419">
                  <c:v>24.208075274843939</c:v>
                </c:pt>
                <c:pt idx="420">
                  <c:v>24.093106499068394</c:v>
                </c:pt>
                <c:pt idx="421">
                  <c:v>23.466143851046851</c:v>
                </c:pt>
                <c:pt idx="422">
                  <c:v>24.638505554589614</c:v>
                </c:pt>
                <c:pt idx="423">
                  <c:v>24.11372662584786</c:v>
                </c:pt>
                <c:pt idx="424">
                  <c:v>24.217699311367312</c:v>
                </c:pt>
                <c:pt idx="425">
                  <c:v>24.344189166761158</c:v>
                </c:pt>
                <c:pt idx="426">
                  <c:v>23.724420903339734</c:v>
                </c:pt>
                <c:pt idx="427">
                  <c:v>24.076967613060756</c:v>
                </c:pt>
                <c:pt idx="428">
                  <c:v>22.517438472767051</c:v>
                </c:pt>
                <c:pt idx="429">
                  <c:v>21.886532984065663</c:v>
                </c:pt>
                <c:pt idx="430">
                  <c:v>23.590133822593515</c:v>
                </c:pt>
                <c:pt idx="431">
                  <c:v>23.542368858459756</c:v>
                </c:pt>
                <c:pt idx="432">
                  <c:v>23.088051483517688</c:v>
                </c:pt>
                <c:pt idx="433">
                  <c:v>21.804990086876504</c:v>
                </c:pt>
                <c:pt idx="434">
                  <c:v>21.69648193470525</c:v>
                </c:pt>
                <c:pt idx="435">
                  <c:v>23.043081744711809</c:v>
                </c:pt>
                <c:pt idx="436">
                  <c:v>23.018730882743832</c:v>
                </c:pt>
                <c:pt idx="437">
                  <c:v>23.305259350680924</c:v>
                </c:pt>
                <c:pt idx="438">
                  <c:v>23.242188806726954</c:v>
                </c:pt>
                <c:pt idx="439">
                  <c:v>24.086413236834336</c:v>
                </c:pt>
                <c:pt idx="440">
                  <c:v>24.002198049191072</c:v>
                </c:pt>
                <c:pt idx="441">
                  <c:v>23.916597687200088</c:v>
                </c:pt>
                <c:pt idx="442">
                  <c:v>23.372541534196426</c:v>
                </c:pt>
                <c:pt idx="443">
                  <c:v>24.110868256544855</c:v>
                </c:pt>
                <c:pt idx="444">
                  <c:v>24.455024397580495</c:v>
                </c:pt>
                <c:pt idx="445">
                  <c:v>24.82865891431269</c:v>
                </c:pt>
                <c:pt idx="446">
                  <c:v>25.71278213906243</c:v>
                </c:pt>
                <c:pt idx="447">
                  <c:v>25.709217688593814</c:v>
                </c:pt>
                <c:pt idx="448">
                  <c:v>25.898304464618423</c:v>
                </c:pt>
                <c:pt idx="449">
                  <c:v>26.193332458395705</c:v>
                </c:pt>
                <c:pt idx="450">
                  <c:v>26.287464578238772</c:v>
                </c:pt>
                <c:pt idx="451">
                  <c:v>26.77110515848565</c:v>
                </c:pt>
                <c:pt idx="452">
                  <c:v>26.674313135813144</c:v>
                </c:pt>
                <c:pt idx="453">
                  <c:v>27.016754101926388</c:v>
                </c:pt>
                <c:pt idx="454">
                  <c:v>27.58048159279485</c:v>
                </c:pt>
                <c:pt idx="455">
                  <c:v>28.249230308196857</c:v>
                </c:pt>
                <c:pt idx="456">
                  <c:v>28.459304212115008</c:v>
                </c:pt>
                <c:pt idx="457">
                  <c:v>29.916949665241763</c:v>
                </c:pt>
                <c:pt idx="458">
                  <c:v>28.661333005799847</c:v>
                </c:pt>
                <c:pt idx="459">
                  <c:v>27.857756565199423</c:v>
                </c:pt>
                <c:pt idx="460">
                  <c:v>27.79985636783573</c:v>
                </c:pt>
                <c:pt idx="461">
                  <c:v>28.283452962732927</c:v>
                </c:pt>
                <c:pt idx="462">
                  <c:v>28.324905878655766</c:v>
                </c:pt>
                <c:pt idx="463">
                  <c:v>29.198691773869999</c:v>
                </c:pt>
                <c:pt idx="464">
                  <c:v>29.944910674897482</c:v>
                </c:pt>
                <c:pt idx="465">
                  <c:v>29.879206782350032</c:v>
                </c:pt>
                <c:pt idx="466">
                  <c:v>27.582773199130344</c:v>
                </c:pt>
                <c:pt idx="467">
                  <c:v>27.9283367105234</c:v>
                </c:pt>
                <c:pt idx="468">
                  <c:v>25.279747771629197</c:v>
                </c:pt>
                <c:pt idx="469">
                  <c:v>27.191878025673311</c:v>
                </c:pt>
                <c:pt idx="470">
                  <c:v>27.85384244252403</c:v>
                </c:pt>
                <c:pt idx="471">
                  <c:v>28.042310329217589</c:v>
                </c:pt>
                <c:pt idx="472">
                  <c:v>28.824521526020558</c:v>
                </c:pt>
                <c:pt idx="473">
                  <c:v>26.774869807107446</c:v>
                </c:pt>
                <c:pt idx="474">
                  <c:v>28.422509511526144</c:v>
                </c:pt>
                <c:pt idx="475">
                  <c:v>28.587385674678139</c:v>
                </c:pt>
                <c:pt idx="476">
                  <c:v>27.820017490889175</c:v>
                </c:pt>
                <c:pt idx="477">
                  <c:v>28.034565265731192</c:v>
                </c:pt>
                <c:pt idx="478">
                  <c:v>28.315166662963907</c:v>
                </c:pt>
                <c:pt idx="479">
                  <c:v>29.047285318553246</c:v>
                </c:pt>
                <c:pt idx="480">
                  <c:v>29.619434700400568</c:v>
                </c:pt>
                <c:pt idx="481">
                  <c:v>29.377905460048403</c:v>
                </c:pt>
                <c:pt idx="482">
                  <c:v>26.728331559307108</c:v>
                </c:pt>
                <c:pt idx="483">
                  <c:v>23.212631867927808</c:v>
                </c:pt>
                <c:pt idx="484">
                  <c:v>26.281738217163642</c:v>
                </c:pt>
                <c:pt idx="485">
                  <c:v>27.483697282832161</c:v>
                </c:pt>
                <c:pt idx="486">
                  <c:v>27.821347298085293</c:v>
                </c:pt>
                <c:pt idx="487">
                  <c:v>29.191409783628263</c:v>
                </c:pt>
                <c:pt idx="488">
                  <c:v>31.133541689326808</c:v>
                </c:pt>
                <c:pt idx="489">
                  <c:v>29.785665745563641</c:v>
                </c:pt>
                <c:pt idx="490">
                  <c:v>28.875636741771146</c:v>
                </c:pt>
                <c:pt idx="491">
                  <c:v>32.027511695493658</c:v>
                </c:pt>
                <c:pt idx="492">
                  <c:v>33.153554046096609</c:v>
                </c:pt>
                <c:pt idx="493">
                  <c:v>32.661641398432238</c:v>
                </c:pt>
                <c:pt idx="494">
                  <c:v>33.274238168161077</c:v>
                </c:pt>
                <c:pt idx="495">
                  <c:v>34.203393546945748</c:v>
                </c:pt>
                <c:pt idx="496">
                  <c:v>0</c:v>
                </c:pt>
                <c:pt idx="497">
                  <c:v>0</c:v>
                </c:pt>
              </c:numCache>
            </c:numRef>
          </c:val>
          <c:smooth val="0"/>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0-67C0-4B25-AB0B-4DF9AD67EAB6}"/>
            </c:ext>
          </c:extLst>
        </c:ser>
        <c:ser>
          <c:idx val="6"/>
          <c:order val="5"/>
          <c:tx>
            <c:v>Monde hors USA</c:v>
          </c:tx>
          <c:spPr>
            <a:ln w="25400">
              <a:solidFill>
                <a:schemeClr val="accent2"/>
              </a:solidFill>
            </a:ln>
          </c:spPr>
          <c:marker>
            <c:symbol val="none"/>
          </c:marker>
          <c:cat>
            <c:numRef>
              <c:f>'[34]Schiller PE Europe'!$AH$123:$AH$620</c:f>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f>'[34]Schiller PE Europe'!$AN$123:$AN$620</c:f>
              <c:numCache>
                <c:formatCode>0.00</c:formatCode>
                <c:ptCount val="498"/>
                <c:pt idx="0">
                  <c:v>7.7548347385341829</c:v>
                </c:pt>
                <c:pt idx="1">
                  <c:v>8.0112723403631403</c:v>
                </c:pt>
                <c:pt idx="2">
                  <c:v>8.0692851877211531</c:v>
                </c:pt>
                <c:pt idx="3">
                  <c:v>7.4044011769906222</c:v>
                </c:pt>
                <c:pt idx="4">
                  <c:v>7.5349021868909327</c:v>
                </c:pt>
                <c:pt idx="5">
                  <c:v>7.5223360501738066</c:v>
                </c:pt>
                <c:pt idx="6">
                  <c:v>7.9207455463080079</c:v>
                </c:pt>
                <c:pt idx="7">
                  <c:v>7.9943721365924647</c:v>
                </c:pt>
                <c:pt idx="8">
                  <c:v>8.0431959445441095</c:v>
                </c:pt>
                <c:pt idx="9">
                  <c:v>8.1456211867393566</c:v>
                </c:pt>
                <c:pt idx="10">
                  <c:v>8.6312997971324137</c:v>
                </c:pt>
                <c:pt idx="11">
                  <c:v>8.5636481186485671</c:v>
                </c:pt>
                <c:pt idx="12">
                  <c:v>8.2175034159299312</c:v>
                </c:pt>
                <c:pt idx="13">
                  <c:v>8.3559851962944425</c:v>
                </c:pt>
                <c:pt idx="14">
                  <c:v>8.3272885076914953</c:v>
                </c:pt>
                <c:pt idx="15">
                  <c:v>8.3390509261175989</c:v>
                </c:pt>
                <c:pt idx="16">
                  <c:v>8.5301982387826953</c:v>
                </c:pt>
                <c:pt idx="17">
                  <c:v>8.1608218282009339</c:v>
                </c:pt>
                <c:pt idx="18">
                  <c:v>8.1094671689214515</c:v>
                </c:pt>
                <c:pt idx="19">
                  <c:v>8.0168408964144646</c:v>
                </c:pt>
                <c:pt idx="20">
                  <c:v>8.1575214194041852</c:v>
                </c:pt>
                <c:pt idx="21">
                  <c:v>6.9775095336301778</c:v>
                </c:pt>
                <c:pt idx="22">
                  <c:v>7.1353782960928314</c:v>
                </c:pt>
                <c:pt idx="23">
                  <c:v>7.822093346454789</c:v>
                </c:pt>
                <c:pt idx="24">
                  <c:v>7.6135817584590875</c:v>
                </c:pt>
                <c:pt idx="25">
                  <c:v>7.8146431070275337</c:v>
                </c:pt>
                <c:pt idx="26">
                  <c:v>7.7523775678227809</c:v>
                </c:pt>
                <c:pt idx="27">
                  <c:v>7.8436619829490777</c:v>
                </c:pt>
                <c:pt idx="28">
                  <c:v>7.8254102405203776</c:v>
                </c:pt>
                <c:pt idx="29">
                  <c:v>7.7560186061789267</c:v>
                </c:pt>
                <c:pt idx="30">
                  <c:v>7.5375997921479065</c:v>
                </c:pt>
                <c:pt idx="31">
                  <c:v>7.6132506390065142</c:v>
                </c:pt>
                <c:pt idx="32">
                  <c:v>7.7715783392750746</c:v>
                </c:pt>
                <c:pt idx="33">
                  <c:v>7.9980897912270432</c:v>
                </c:pt>
                <c:pt idx="34">
                  <c:v>8.1349083180145421</c:v>
                </c:pt>
                <c:pt idx="35">
                  <c:v>7.9735867445144235</c:v>
                </c:pt>
                <c:pt idx="36">
                  <c:v>8.1257511377740883</c:v>
                </c:pt>
                <c:pt idx="37">
                  <c:v>8.3145504133614523</c:v>
                </c:pt>
                <c:pt idx="38">
                  <c:v>8.5029297371024608</c:v>
                </c:pt>
                <c:pt idx="39">
                  <c:v>9.0894795567242976</c:v>
                </c:pt>
                <c:pt idx="40">
                  <c:v>9.8595556472755703</c:v>
                </c:pt>
                <c:pt idx="41">
                  <c:v>9.8726555979659718</c:v>
                </c:pt>
                <c:pt idx="42">
                  <c:v>10.150405836159583</c:v>
                </c:pt>
                <c:pt idx="43">
                  <c:v>10.368425954715526</c:v>
                </c:pt>
                <c:pt idx="44">
                  <c:v>10.236006002697895</c:v>
                </c:pt>
                <c:pt idx="45">
                  <c:v>10.225326201342149</c:v>
                </c:pt>
                <c:pt idx="46">
                  <c:v>10.139724812235601</c:v>
                </c:pt>
                <c:pt idx="47">
                  <c:v>10.58994154291287</c:v>
                </c:pt>
                <c:pt idx="48">
                  <c:v>10.73466603127247</c:v>
                </c:pt>
                <c:pt idx="49">
                  <c:v>11.441139917416342</c:v>
                </c:pt>
                <c:pt idx="50">
                  <c:v>10.914668732447563</c:v>
                </c:pt>
                <c:pt idx="51">
                  <c:v>11.07738689577692</c:v>
                </c:pt>
                <c:pt idx="52">
                  <c:v>11.30495465084293</c:v>
                </c:pt>
                <c:pt idx="53">
                  <c:v>10.474226444150123</c:v>
                </c:pt>
                <c:pt idx="54">
                  <c:v>10.553722343667053</c:v>
                </c:pt>
                <c:pt idx="55">
                  <c:v>10.231206339048841</c:v>
                </c:pt>
                <c:pt idx="56">
                  <c:v>11.030287462341258</c:v>
                </c:pt>
                <c:pt idx="57">
                  <c:v>11.401404883512766</c:v>
                </c:pt>
                <c:pt idx="58">
                  <c:v>11.268108416003715</c:v>
                </c:pt>
                <c:pt idx="59">
                  <c:v>11.37748634891415</c:v>
                </c:pt>
                <c:pt idx="60">
                  <c:v>11.570345605706652</c:v>
                </c:pt>
                <c:pt idx="61">
                  <c:v>12.055011308141339</c:v>
                </c:pt>
                <c:pt idx="62">
                  <c:v>12.131631364486829</c:v>
                </c:pt>
                <c:pt idx="63">
                  <c:v>12.44330060135235</c:v>
                </c:pt>
                <c:pt idx="64">
                  <c:v>12.75980700165805</c:v>
                </c:pt>
                <c:pt idx="65">
                  <c:v>13.166976589366222</c:v>
                </c:pt>
                <c:pt idx="66">
                  <c:v>13.141966094419484</c:v>
                </c:pt>
                <c:pt idx="67">
                  <c:v>13.48195453692734</c:v>
                </c:pt>
                <c:pt idx="68">
                  <c:v>14.06423245793394</c:v>
                </c:pt>
                <c:pt idx="69">
                  <c:v>13.595823166289909</c:v>
                </c:pt>
                <c:pt idx="70">
                  <c:v>14.578219671882543</c:v>
                </c:pt>
                <c:pt idx="71">
                  <c:v>14.991710407827041</c:v>
                </c:pt>
                <c:pt idx="72">
                  <c:v>15.15312232742049</c:v>
                </c:pt>
                <c:pt idx="73">
                  <c:v>14.910754224686345</c:v>
                </c:pt>
                <c:pt idx="74">
                  <c:v>15.506511571166126</c:v>
                </c:pt>
                <c:pt idx="75">
                  <c:v>17.343060882792063</c:v>
                </c:pt>
                <c:pt idx="76">
                  <c:v>17.69707107261215</c:v>
                </c:pt>
                <c:pt idx="77">
                  <c:v>17.17006787777877</c:v>
                </c:pt>
                <c:pt idx="78">
                  <c:v>16.835169858807546</c:v>
                </c:pt>
                <c:pt idx="79">
                  <c:v>15.90181795679303</c:v>
                </c:pt>
                <c:pt idx="80">
                  <c:v>17.174570471846021</c:v>
                </c:pt>
                <c:pt idx="81">
                  <c:v>15.878489653743511</c:v>
                </c:pt>
                <c:pt idx="82">
                  <c:v>16.07496898806637</c:v>
                </c:pt>
                <c:pt idx="83">
                  <c:v>16.155588645183951</c:v>
                </c:pt>
                <c:pt idx="84">
                  <c:v>16.093370425723087</c:v>
                </c:pt>
                <c:pt idx="85">
                  <c:v>15.975899254544181</c:v>
                </c:pt>
                <c:pt idx="86">
                  <c:v>16.350161420186495</c:v>
                </c:pt>
                <c:pt idx="87">
                  <c:v>16.814234000584889</c:v>
                </c:pt>
                <c:pt idx="88">
                  <c:v>17.238195219329661</c:v>
                </c:pt>
                <c:pt idx="89">
                  <c:v>17.280263718598075</c:v>
                </c:pt>
                <c:pt idx="90">
                  <c:v>17.703687775200112</c:v>
                </c:pt>
                <c:pt idx="91">
                  <c:v>18.474432114760617</c:v>
                </c:pt>
                <c:pt idx="92">
                  <c:v>18.053345749773847</c:v>
                </c:pt>
                <c:pt idx="93">
                  <c:v>18.29733836108872</c:v>
                </c:pt>
                <c:pt idx="94">
                  <c:v>13.905724001971661</c:v>
                </c:pt>
                <c:pt idx="95">
                  <c:v>12.533991624683116</c:v>
                </c:pt>
                <c:pt idx="96">
                  <c:v>12.604320763935478</c:v>
                </c:pt>
                <c:pt idx="97">
                  <c:v>12.696624563290531</c:v>
                </c:pt>
                <c:pt idx="98">
                  <c:v>13.429577778443077</c:v>
                </c:pt>
                <c:pt idx="99">
                  <c:v>13.403420749345518</c:v>
                </c:pt>
                <c:pt idx="100">
                  <c:v>13.649821455160891</c:v>
                </c:pt>
                <c:pt idx="101">
                  <c:v>13.665780888051209</c:v>
                </c:pt>
                <c:pt idx="102">
                  <c:v>14.153672604129365</c:v>
                </c:pt>
                <c:pt idx="103">
                  <c:v>14.45132219698278</c:v>
                </c:pt>
                <c:pt idx="104">
                  <c:v>13.745081056187274</c:v>
                </c:pt>
                <c:pt idx="105">
                  <c:v>14.283453144466279</c:v>
                </c:pt>
                <c:pt idx="106">
                  <c:v>14.662596940668825</c:v>
                </c:pt>
                <c:pt idx="107">
                  <c:v>14.259326983811766</c:v>
                </c:pt>
                <c:pt idx="108">
                  <c:v>14.453518390625218</c:v>
                </c:pt>
                <c:pt idx="109">
                  <c:v>15.514636354722523</c:v>
                </c:pt>
                <c:pt idx="110">
                  <c:v>14.7897939311892</c:v>
                </c:pt>
                <c:pt idx="111">
                  <c:v>15.235372606925111</c:v>
                </c:pt>
                <c:pt idx="112">
                  <c:v>15.300752052427438</c:v>
                </c:pt>
                <c:pt idx="113">
                  <c:v>15.122223852993496</c:v>
                </c:pt>
                <c:pt idx="114">
                  <c:v>15.434335085396285</c:v>
                </c:pt>
                <c:pt idx="115">
                  <c:v>16.27427888419227</c:v>
                </c:pt>
                <c:pt idx="116">
                  <c:v>16.694878108024504</c:v>
                </c:pt>
                <c:pt idx="117">
                  <c:v>16.169267267155313</c:v>
                </c:pt>
                <c:pt idx="118">
                  <c:v>14.690647582669669</c:v>
                </c:pt>
                <c:pt idx="119">
                  <c:v>14.905410441369401</c:v>
                </c:pt>
                <c:pt idx="120">
                  <c:v>15.645970032122387</c:v>
                </c:pt>
                <c:pt idx="121">
                  <c:v>15.32373661704432</c:v>
                </c:pt>
                <c:pt idx="122">
                  <c:v>14.818384480151211</c:v>
                </c:pt>
                <c:pt idx="123">
                  <c:v>14.790398054136888</c:v>
                </c:pt>
                <c:pt idx="124">
                  <c:v>14.085810419447206</c:v>
                </c:pt>
                <c:pt idx="125">
                  <c:v>15.280584072071797</c:v>
                </c:pt>
                <c:pt idx="126">
                  <c:v>15.389736558440509</c:v>
                </c:pt>
                <c:pt idx="127">
                  <c:v>15.21876167507857</c:v>
                </c:pt>
                <c:pt idx="128">
                  <c:v>13.537822700530441</c:v>
                </c:pt>
                <c:pt idx="129">
                  <c:v>11.739394301854116</c:v>
                </c:pt>
                <c:pt idx="130">
                  <c:v>12.1631436285818</c:v>
                </c:pt>
                <c:pt idx="131">
                  <c:v>12.142531470935463</c:v>
                </c:pt>
                <c:pt idx="132">
                  <c:v>11.91030964266808</c:v>
                </c:pt>
                <c:pt idx="133">
                  <c:v>12.148498917378671</c:v>
                </c:pt>
                <c:pt idx="134">
                  <c:v>13.480373631039241</c:v>
                </c:pt>
                <c:pt idx="135">
                  <c:v>13.910497928798909</c:v>
                </c:pt>
                <c:pt idx="136">
                  <c:v>13.660778776056729</c:v>
                </c:pt>
                <c:pt idx="137">
                  <c:v>14.161869544755522</c:v>
                </c:pt>
                <c:pt idx="138">
                  <c:v>13.444047823699304</c:v>
                </c:pt>
                <c:pt idx="139">
                  <c:v>13.75198757687521</c:v>
                </c:pt>
                <c:pt idx="140">
                  <c:v>13.91057424061459</c:v>
                </c:pt>
                <c:pt idx="141">
                  <c:v>13.53081899195676</c:v>
                </c:pt>
                <c:pt idx="142">
                  <c:v>13.113932886001743</c:v>
                </c:pt>
                <c:pt idx="143">
                  <c:v>12.419864577397341</c:v>
                </c:pt>
                <c:pt idx="144">
                  <c:v>12.418117814367568</c:v>
                </c:pt>
                <c:pt idx="145">
                  <c:v>12.9390515132995</c:v>
                </c:pt>
                <c:pt idx="146">
                  <c:v>13.092567735628178</c:v>
                </c:pt>
                <c:pt idx="147">
                  <c:v>12.576712737898852</c:v>
                </c:pt>
                <c:pt idx="148">
                  <c:v>13.176157027742235</c:v>
                </c:pt>
                <c:pt idx="149">
                  <c:v>13.441390329320042</c:v>
                </c:pt>
                <c:pt idx="150">
                  <c:v>12.492488888078379</c:v>
                </c:pt>
                <c:pt idx="151">
                  <c:v>11.688560876932177</c:v>
                </c:pt>
                <c:pt idx="152">
                  <c:v>11.079919577793751</c:v>
                </c:pt>
                <c:pt idx="153">
                  <c:v>11.293964890945992</c:v>
                </c:pt>
                <c:pt idx="154">
                  <c:v>11.316120867107916</c:v>
                </c:pt>
                <c:pt idx="155">
                  <c:v>11.678224460570005</c:v>
                </c:pt>
                <c:pt idx="156">
                  <c:v>12.166911523176161</c:v>
                </c:pt>
                <c:pt idx="157">
                  <c:v>12.025064880508852</c:v>
                </c:pt>
                <c:pt idx="158">
                  <c:v>12.447924913046389</c:v>
                </c:pt>
                <c:pt idx="159">
                  <c:v>12.79439213514998</c:v>
                </c:pt>
                <c:pt idx="160">
                  <c:v>12.659149984283857</c:v>
                </c:pt>
                <c:pt idx="161">
                  <c:v>12.775055376475661</c:v>
                </c:pt>
                <c:pt idx="162">
                  <c:v>13.359424160655578</c:v>
                </c:pt>
                <c:pt idx="163">
                  <c:v>13.874628364151548</c:v>
                </c:pt>
                <c:pt idx="164">
                  <c:v>14.61046713850174</c:v>
                </c:pt>
                <c:pt idx="165">
                  <c:v>14.159517110543289</c:v>
                </c:pt>
                <c:pt idx="166">
                  <c:v>15.0373935973422</c:v>
                </c:pt>
                <c:pt idx="167">
                  <c:v>14.978980844107012</c:v>
                </c:pt>
                <c:pt idx="168">
                  <c:v>16.117880897981081</c:v>
                </c:pt>
                <c:pt idx="169">
                  <c:v>16.798587139874112</c:v>
                </c:pt>
                <c:pt idx="170">
                  <c:v>15.820880692297724</c:v>
                </c:pt>
                <c:pt idx="171">
                  <c:v>14.884330982135909</c:v>
                </c:pt>
                <c:pt idx="172">
                  <c:v>15.099316421235354</c:v>
                </c:pt>
                <c:pt idx="173">
                  <c:v>14.261487106018985</c:v>
                </c:pt>
                <c:pt idx="174">
                  <c:v>13.722418096314113</c:v>
                </c:pt>
                <c:pt idx="175">
                  <c:v>14.363891364062107</c:v>
                </c:pt>
                <c:pt idx="176">
                  <c:v>14.66821229468826</c:v>
                </c:pt>
                <c:pt idx="177">
                  <c:v>13.749997659002508</c:v>
                </c:pt>
                <c:pt idx="178">
                  <c:v>13.89023649862596</c:v>
                </c:pt>
                <c:pt idx="179">
                  <c:v>13.855497252027428</c:v>
                </c:pt>
                <c:pt idx="180">
                  <c:v>13.708949549058753</c:v>
                </c:pt>
                <c:pt idx="181">
                  <c:v>13.298440784470637</c:v>
                </c:pt>
                <c:pt idx="182">
                  <c:v>13.276186441620126</c:v>
                </c:pt>
                <c:pt idx="183">
                  <c:v>13.149262600727843</c:v>
                </c:pt>
                <c:pt idx="184">
                  <c:v>13.560334440121657</c:v>
                </c:pt>
                <c:pt idx="185">
                  <c:v>13.897655841994554</c:v>
                </c:pt>
                <c:pt idx="186">
                  <c:v>13.746451578244894</c:v>
                </c:pt>
                <c:pt idx="187">
                  <c:v>14.267186771500699</c:v>
                </c:pt>
                <c:pt idx="188">
                  <c:v>14.386629538857957</c:v>
                </c:pt>
                <c:pt idx="189">
                  <c:v>14.343345769855789</c:v>
                </c:pt>
                <c:pt idx="190">
                  <c:v>14.088326693707986</c:v>
                </c:pt>
                <c:pt idx="191">
                  <c:v>14.365026724014427</c:v>
                </c:pt>
                <c:pt idx="192">
                  <c:v>14.577211668272724</c:v>
                </c:pt>
                <c:pt idx="193">
                  <c:v>15.043437852023908</c:v>
                </c:pt>
                <c:pt idx="194">
                  <c:v>14.99353349682551</c:v>
                </c:pt>
                <c:pt idx="195">
                  <c:v>15.128761594115847</c:v>
                </c:pt>
                <c:pt idx="196">
                  <c:v>15.544136153877863</c:v>
                </c:pt>
                <c:pt idx="197">
                  <c:v>15.533347178096426</c:v>
                </c:pt>
                <c:pt idx="198">
                  <c:v>15.583098998614334</c:v>
                </c:pt>
                <c:pt idx="199">
                  <c:v>14.992212005119661</c:v>
                </c:pt>
                <c:pt idx="200">
                  <c:v>15.399844292624046</c:v>
                </c:pt>
                <c:pt idx="201">
                  <c:v>15.997845149492417</c:v>
                </c:pt>
                <c:pt idx="202">
                  <c:v>16.140337023482111</c:v>
                </c:pt>
                <c:pt idx="203">
                  <c:v>17.104859248692105</c:v>
                </c:pt>
                <c:pt idx="204">
                  <c:v>17.366946166292966</c:v>
                </c:pt>
                <c:pt idx="205">
                  <c:v>18.367382645213077</c:v>
                </c:pt>
                <c:pt idx="206">
                  <c:v>19.166670723799751</c:v>
                </c:pt>
                <c:pt idx="207">
                  <c:v>19.445758898517269</c:v>
                </c:pt>
                <c:pt idx="208">
                  <c:v>19.910155952772445</c:v>
                </c:pt>
                <c:pt idx="209">
                  <c:v>20.361052714450999</c:v>
                </c:pt>
                <c:pt idx="210">
                  <c:v>21.670506816433686</c:v>
                </c:pt>
                <c:pt idx="211">
                  <c:v>23.759645452930805</c:v>
                </c:pt>
                <c:pt idx="212">
                  <c:v>21.81217747112381</c:v>
                </c:pt>
                <c:pt idx="213">
                  <c:v>23.266833786273157</c:v>
                </c:pt>
                <c:pt idx="214">
                  <c:v>21.375577607165052</c:v>
                </c:pt>
                <c:pt idx="215">
                  <c:v>22.054160253304953</c:v>
                </c:pt>
                <c:pt idx="216">
                  <c:v>23.170777258289675</c:v>
                </c:pt>
                <c:pt idx="217">
                  <c:v>24.42738108159503</c:v>
                </c:pt>
                <c:pt idx="218">
                  <c:v>26.003555394538608</c:v>
                </c:pt>
                <c:pt idx="219">
                  <c:v>28.207121141607121</c:v>
                </c:pt>
                <c:pt idx="220">
                  <c:v>27.730179564612509</c:v>
                </c:pt>
                <c:pt idx="221">
                  <c:v>27.966227419884984</c:v>
                </c:pt>
                <c:pt idx="222">
                  <c:v>28.525607798967581</c:v>
                </c:pt>
                <c:pt idx="223">
                  <c:v>28.601516873922709</c:v>
                </c:pt>
                <c:pt idx="224">
                  <c:v>24.726877917384169</c:v>
                </c:pt>
                <c:pt idx="225">
                  <c:v>22.355852508000567</c:v>
                </c:pt>
                <c:pt idx="226">
                  <c:v>23.805953069568762</c:v>
                </c:pt>
                <c:pt idx="227">
                  <c:v>25.491444709246956</c:v>
                </c:pt>
                <c:pt idx="228">
                  <c:v>26.099078666066692</c:v>
                </c:pt>
                <c:pt idx="229">
                  <c:v>26.735528152628348</c:v>
                </c:pt>
                <c:pt idx="230">
                  <c:v>26.866469841360672</c:v>
                </c:pt>
                <c:pt idx="231">
                  <c:v>27.470413351777765</c:v>
                </c:pt>
                <c:pt idx="232">
                  <c:v>28.695644745098399</c:v>
                </c:pt>
                <c:pt idx="233">
                  <c:v>27.647757124130305</c:v>
                </c:pt>
                <c:pt idx="234">
                  <c:v>28.402991866669073</c:v>
                </c:pt>
                <c:pt idx="235">
                  <c:v>27.567096361776624</c:v>
                </c:pt>
                <c:pt idx="236">
                  <c:v>28.130529836695636</c:v>
                </c:pt>
                <c:pt idx="237">
                  <c:v>27.542836929026933</c:v>
                </c:pt>
                <c:pt idx="238">
                  <c:v>28.793812573822294</c:v>
                </c:pt>
                <c:pt idx="239">
                  <c:v>30.745240885961898</c:v>
                </c:pt>
                <c:pt idx="240">
                  <c:v>33.822556903218107</c:v>
                </c:pt>
                <c:pt idx="241">
                  <c:v>32.107496770777516</c:v>
                </c:pt>
                <c:pt idx="242">
                  <c:v>34.177934905491369</c:v>
                </c:pt>
                <c:pt idx="243">
                  <c:v>35.029694998084338</c:v>
                </c:pt>
                <c:pt idx="244">
                  <c:v>35.024446720388454</c:v>
                </c:pt>
                <c:pt idx="245">
                  <c:v>33.986446536652636</c:v>
                </c:pt>
                <c:pt idx="246">
                  <c:v>33.467976270814425</c:v>
                </c:pt>
                <c:pt idx="247">
                  <c:v>33.968118854575337</c:v>
                </c:pt>
                <c:pt idx="248">
                  <c:v>34.896433443240596</c:v>
                </c:pt>
                <c:pt idx="249">
                  <c:v>33.256754132007742</c:v>
                </c:pt>
                <c:pt idx="250">
                  <c:v>34.200104442495316</c:v>
                </c:pt>
                <c:pt idx="251">
                  <c:v>31.807068006992875</c:v>
                </c:pt>
                <c:pt idx="252">
                  <c:v>31.36233756194871</c:v>
                </c:pt>
                <c:pt idx="253">
                  <c:v>31.63045289413877</c:v>
                </c:pt>
                <c:pt idx="254">
                  <c:v>28.977321649648694</c:v>
                </c:pt>
                <c:pt idx="255">
                  <c:v>27.620210284157515</c:v>
                </c:pt>
                <c:pt idx="256">
                  <c:v>29.058877329561842</c:v>
                </c:pt>
                <c:pt idx="257">
                  <c:v>28.497206384330671</c:v>
                </c:pt>
                <c:pt idx="258">
                  <c:v>27.244445265760223</c:v>
                </c:pt>
                <c:pt idx="259">
                  <c:v>26.328379785380882</c:v>
                </c:pt>
                <c:pt idx="260">
                  <c:v>24.52812199828675</c:v>
                </c:pt>
                <c:pt idx="261">
                  <c:v>21.813771235826049</c:v>
                </c:pt>
                <c:pt idx="262">
                  <c:v>22.58348111083173</c:v>
                </c:pt>
                <c:pt idx="263">
                  <c:v>23.490061771825253</c:v>
                </c:pt>
                <c:pt idx="264">
                  <c:v>24.034837464339812</c:v>
                </c:pt>
                <c:pt idx="265">
                  <c:v>23.378690688521953</c:v>
                </c:pt>
                <c:pt idx="266">
                  <c:v>23.114292991135564</c:v>
                </c:pt>
                <c:pt idx="267">
                  <c:v>23.947680045146434</c:v>
                </c:pt>
                <c:pt idx="268">
                  <c:v>22.830517497549963</c:v>
                </c:pt>
                <c:pt idx="269">
                  <c:v>21.812627254953931</c:v>
                </c:pt>
                <c:pt idx="270">
                  <c:v>19.875413347357611</c:v>
                </c:pt>
                <c:pt idx="271">
                  <c:v>17.77631517746353</c:v>
                </c:pt>
                <c:pt idx="272">
                  <c:v>17.66707049203217</c:v>
                </c:pt>
                <c:pt idx="273">
                  <c:v>15.135180569891775</c:v>
                </c:pt>
                <c:pt idx="274">
                  <c:v>16.485035282607662</c:v>
                </c:pt>
                <c:pt idx="275">
                  <c:v>17.167214401672673</c:v>
                </c:pt>
                <c:pt idx="276">
                  <c:v>15.60149412078033</c:v>
                </c:pt>
                <c:pt idx="277">
                  <c:v>14.48642111472453</c:v>
                </c:pt>
                <c:pt idx="278">
                  <c:v>13.86504544007653</c:v>
                </c:pt>
                <c:pt idx="279">
                  <c:v>13.375962188836084</c:v>
                </c:pt>
                <c:pt idx="280">
                  <c:v>14.748555004288368</c:v>
                </c:pt>
                <c:pt idx="281">
                  <c:v>14.833001711056797</c:v>
                </c:pt>
                <c:pt idx="282">
                  <c:v>15.278356745637005</c:v>
                </c:pt>
                <c:pt idx="283">
                  <c:v>15.89256273651463</c:v>
                </c:pt>
                <c:pt idx="284">
                  <c:v>16.175647998785823</c:v>
                </c:pt>
                <c:pt idx="285">
                  <c:v>15.479597180754128</c:v>
                </c:pt>
                <c:pt idx="286">
                  <c:v>16.482116036586383</c:v>
                </c:pt>
                <c:pt idx="287">
                  <c:v>16.590126830002959</c:v>
                </c:pt>
                <c:pt idx="288">
                  <c:v>16.996128570361506</c:v>
                </c:pt>
                <c:pt idx="289">
                  <c:v>17.423531902244569</c:v>
                </c:pt>
                <c:pt idx="290">
                  <c:v>17.824757962153292</c:v>
                </c:pt>
                <c:pt idx="291">
                  <c:v>17.271720443591761</c:v>
                </c:pt>
                <c:pt idx="292">
                  <c:v>17.373133281455004</c:v>
                </c:pt>
                <c:pt idx="293">
                  <c:v>17.129206661631141</c:v>
                </c:pt>
                <c:pt idx="294">
                  <c:v>17.322718782204589</c:v>
                </c:pt>
                <c:pt idx="295">
                  <c:v>16.982565021844255</c:v>
                </c:pt>
                <c:pt idx="296">
                  <c:v>16.697515668777033</c:v>
                </c:pt>
                <c:pt idx="297">
                  <c:v>16.906147592539842</c:v>
                </c:pt>
                <c:pt idx="298">
                  <c:v>16.975110926997242</c:v>
                </c:pt>
                <c:pt idx="299">
                  <c:v>17.33343740675577</c:v>
                </c:pt>
                <c:pt idx="300">
                  <c:v>17.556175619865211</c:v>
                </c:pt>
                <c:pt idx="301">
                  <c:v>17.950291929006813</c:v>
                </c:pt>
                <c:pt idx="302">
                  <c:v>18.354734012091772</c:v>
                </c:pt>
                <c:pt idx="303">
                  <c:v>18.058080468778748</c:v>
                </c:pt>
                <c:pt idx="304">
                  <c:v>17.505286807785527</c:v>
                </c:pt>
                <c:pt idx="305">
                  <c:v>18.161711820863264</c:v>
                </c:pt>
                <c:pt idx="306">
                  <c:v>18.657363477012382</c:v>
                </c:pt>
                <c:pt idx="307">
                  <c:v>19.202158432732798</c:v>
                </c:pt>
                <c:pt idx="308">
                  <c:v>19.084460315917568</c:v>
                </c:pt>
                <c:pt idx="309">
                  <c:v>19.773632272408115</c:v>
                </c:pt>
                <c:pt idx="310">
                  <c:v>19.13042419440751</c:v>
                </c:pt>
                <c:pt idx="311">
                  <c:v>19.638078809753807</c:v>
                </c:pt>
                <c:pt idx="312">
                  <c:v>20.180585240876919</c:v>
                </c:pt>
                <c:pt idx="313">
                  <c:v>20.810711703169599</c:v>
                </c:pt>
                <c:pt idx="314">
                  <c:v>21.038692995022743</c:v>
                </c:pt>
                <c:pt idx="315">
                  <c:v>21.278314689146541</c:v>
                </c:pt>
                <c:pt idx="316">
                  <c:v>21.182310330670084</c:v>
                </c:pt>
                <c:pt idx="317">
                  <c:v>19.875685357127121</c:v>
                </c:pt>
                <c:pt idx="318">
                  <c:v>19.859386143483842</c:v>
                </c:pt>
                <c:pt idx="319">
                  <c:v>20.065800972762748</c:v>
                </c:pt>
                <c:pt idx="320">
                  <c:v>20.438859744037316</c:v>
                </c:pt>
                <c:pt idx="321">
                  <c:v>20.67880517824479</c:v>
                </c:pt>
                <c:pt idx="322">
                  <c:v>21.245377357901628</c:v>
                </c:pt>
                <c:pt idx="323">
                  <c:v>20.980182073792484</c:v>
                </c:pt>
                <c:pt idx="324">
                  <c:v>21.576232315787717</c:v>
                </c:pt>
                <c:pt idx="325">
                  <c:v>21.916928762469656</c:v>
                </c:pt>
                <c:pt idx="326">
                  <c:v>21.277927440971915</c:v>
                </c:pt>
                <c:pt idx="327">
                  <c:v>21.574281551981532</c:v>
                </c:pt>
                <c:pt idx="328">
                  <c:v>22.052521781801225</c:v>
                </c:pt>
                <c:pt idx="329">
                  <c:v>22.448374772585691</c:v>
                </c:pt>
                <c:pt idx="330">
                  <c:v>22.176519699189466</c:v>
                </c:pt>
                <c:pt idx="331">
                  <c:v>21.31194683067827</c:v>
                </c:pt>
                <c:pt idx="332">
                  <c:v>20.979317165558967</c:v>
                </c:pt>
                <c:pt idx="333">
                  <c:v>20.933624692731822</c:v>
                </c:pt>
                <c:pt idx="334">
                  <c:v>21.290628024808377</c:v>
                </c:pt>
                <c:pt idx="335">
                  <c:v>20.051525674876618</c:v>
                </c:pt>
                <c:pt idx="336">
                  <c:v>19.599860016790618</c:v>
                </c:pt>
                <c:pt idx="337" formatCode="General">
                  <c:v>22.716545347691255</c:v>
                </c:pt>
                <c:pt idx="338" formatCode="General">
                  <c:v>22.704388315571499</c:v>
                </c:pt>
                <c:pt idx="339" formatCode="General">
                  <c:v>21.087801512752872</c:v>
                </c:pt>
                <c:pt idx="340" formatCode="General">
                  <c:v>22.613824422421562</c:v>
                </c:pt>
                <c:pt idx="341" formatCode="General">
                  <c:v>22.596341105061466</c:v>
                </c:pt>
                <c:pt idx="342" formatCode="General">
                  <c:v>20.344114189251247</c:v>
                </c:pt>
                <c:pt idx="343" formatCode="General">
                  <c:v>19.588018577956877</c:v>
                </c:pt>
                <c:pt idx="344" formatCode="General">
                  <c:v>18.87945148100933</c:v>
                </c:pt>
                <c:pt idx="345" formatCode="General">
                  <c:v>16.13227429456294</c:v>
                </c:pt>
                <c:pt idx="346" formatCode="General">
                  <c:v>12.945454652183695</c:v>
                </c:pt>
                <c:pt idx="347" formatCode="General">
                  <c:v>12.164737227628283</c:v>
                </c:pt>
                <c:pt idx="348" formatCode="General">
                  <c:v>12.304228163524977</c:v>
                </c:pt>
                <c:pt idx="349" formatCode="General">
                  <c:v>11.548369867854902</c:v>
                </c:pt>
                <c:pt idx="350" formatCode="General">
                  <c:v>10.679768446989776</c:v>
                </c:pt>
                <c:pt idx="351" formatCode="General">
                  <c:v>11.255305585203224</c:v>
                </c:pt>
                <c:pt idx="352" formatCode="General">
                  <c:v>12.669354295080337</c:v>
                </c:pt>
                <c:pt idx="353" formatCode="General">
                  <c:v>13.754791826346576</c:v>
                </c:pt>
                <c:pt idx="354" formatCode="General">
                  <c:v>13.785112254434781</c:v>
                </c:pt>
                <c:pt idx="355" formatCode="General">
                  <c:v>14.967882046383828</c:v>
                </c:pt>
                <c:pt idx="356" formatCode="General">
                  <c:v>15.324220505854155</c:v>
                </c:pt>
                <c:pt idx="357" formatCode="General">
                  <c:v>15.790822775577617</c:v>
                </c:pt>
                <c:pt idx="358" formatCode="General">
                  <c:v>15.667947146257724</c:v>
                </c:pt>
                <c:pt idx="359" formatCode="General">
                  <c:v>15.729066716913676</c:v>
                </c:pt>
                <c:pt idx="360" formatCode="General">
                  <c:v>16.690639286290644</c:v>
                </c:pt>
                <c:pt idx="361" formatCode="General">
                  <c:v>16.174228359747104</c:v>
                </c:pt>
                <c:pt idx="362" formatCode="General">
                  <c:v>16.215407843034882</c:v>
                </c:pt>
                <c:pt idx="363" formatCode="General">
                  <c:v>17.506593210913653</c:v>
                </c:pt>
                <c:pt idx="364" formatCode="General">
                  <c:v>17.487016642057458</c:v>
                </c:pt>
                <c:pt idx="365" formatCode="General">
                  <c:v>15.927559274124192</c:v>
                </c:pt>
                <c:pt idx="366" formatCode="General">
                  <c:v>15.648381529847176</c:v>
                </c:pt>
                <c:pt idx="367" formatCode="General">
                  <c:v>16.503967687501934</c:v>
                </c:pt>
                <c:pt idx="368" formatCode="General">
                  <c:v>16.013090939589283</c:v>
                </c:pt>
                <c:pt idx="369" formatCode="General">
                  <c:v>16.965977362981707</c:v>
                </c:pt>
                <c:pt idx="370" formatCode="General">
                  <c:v>17.156303117536478</c:v>
                </c:pt>
                <c:pt idx="371" formatCode="General">
                  <c:v>17.083970830323342</c:v>
                </c:pt>
                <c:pt idx="372" formatCode="General">
                  <c:v>17.966255184863268</c:v>
                </c:pt>
                <c:pt idx="373" formatCode="General">
                  <c:v>17.920018089236297</c:v>
                </c:pt>
                <c:pt idx="374" formatCode="General">
                  <c:v>18.177113938273859</c:v>
                </c:pt>
                <c:pt idx="375" formatCode="General">
                  <c:v>17.658986215362678</c:v>
                </c:pt>
                <c:pt idx="376" formatCode="General">
                  <c:v>17.894208228787811</c:v>
                </c:pt>
                <c:pt idx="377" formatCode="General">
                  <c:v>17.445812385037932</c:v>
                </c:pt>
                <c:pt idx="378" formatCode="General">
                  <c:v>17.103064417177585</c:v>
                </c:pt>
                <c:pt idx="379" formatCode="General">
                  <c:v>16.782106955811223</c:v>
                </c:pt>
                <c:pt idx="380" formatCode="General">
                  <c:v>15.14579056942031</c:v>
                </c:pt>
                <c:pt idx="381" formatCode="General">
                  <c:v>13.875750843054458</c:v>
                </c:pt>
                <c:pt idx="382" formatCode="General">
                  <c:v>14.915876580905884</c:v>
                </c:pt>
                <c:pt idx="383" formatCode="General">
                  <c:v>14.213170027860812</c:v>
                </c:pt>
                <c:pt idx="384" formatCode="General">
                  <c:v>14.195558183895486</c:v>
                </c:pt>
                <c:pt idx="385" formatCode="General">
                  <c:v>14.987037093276012</c:v>
                </c:pt>
                <c:pt idx="386" formatCode="General">
                  <c:v>15.793762116141062</c:v>
                </c:pt>
                <c:pt idx="387" formatCode="General">
                  <c:v>15.542750151802579</c:v>
                </c:pt>
                <c:pt idx="388" formatCode="General">
                  <c:v>15.045022045025101</c:v>
                </c:pt>
                <c:pt idx="389" formatCode="General">
                  <c:v>13.56699271828016</c:v>
                </c:pt>
                <c:pt idx="390" formatCode="General">
                  <c:v>14.23866333134999</c:v>
                </c:pt>
                <c:pt idx="391" formatCode="General">
                  <c:v>14.407409600044653</c:v>
                </c:pt>
                <c:pt idx="392" formatCode="General">
                  <c:v>14.32922577851196</c:v>
                </c:pt>
                <c:pt idx="393" formatCode="General">
                  <c:v>14.511330376535676</c:v>
                </c:pt>
                <c:pt idx="394" formatCode="General">
                  <c:v>14.471300714378554</c:v>
                </c:pt>
                <c:pt idx="395" formatCode="General">
                  <c:v>14.780496070150962</c:v>
                </c:pt>
                <c:pt idx="396" formatCode="General">
                  <c:v>15.325830773067452</c:v>
                </c:pt>
                <c:pt idx="397" formatCode="General">
                  <c:v>15.909646368595038</c:v>
                </c:pt>
                <c:pt idx="398" formatCode="General">
                  <c:v>15.972405032960562</c:v>
                </c:pt>
                <c:pt idx="399" formatCode="General">
                  <c:v>16.113622360805326</c:v>
                </c:pt>
                <c:pt idx="400" formatCode="General">
                  <c:v>16.724702272846017</c:v>
                </c:pt>
                <c:pt idx="401" formatCode="General">
                  <c:v>16.288799029915161</c:v>
                </c:pt>
                <c:pt idx="402" formatCode="General">
                  <c:v>15.523616627051654</c:v>
                </c:pt>
                <c:pt idx="403" formatCode="General">
                  <c:v>15.799808044068191</c:v>
                </c:pt>
                <c:pt idx="404" formatCode="General">
                  <c:v>15.450621101756905</c:v>
                </c:pt>
                <c:pt idx="405" formatCode="General">
                  <c:v>16.249102435687359</c:v>
                </c:pt>
                <c:pt idx="406" formatCode="General">
                  <c:v>16.620211660587266</c:v>
                </c:pt>
                <c:pt idx="407" formatCode="General">
                  <c:v>16.744691827312494</c:v>
                </c:pt>
                <c:pt idx="408" formatCode="General">
                  <c:v>16.78840183613551</c:v>
                </c:pt>
                <c:pt idx="409" formatCode="General">
                  <c:v>15.967777296573786</c:v>
                </c:pt>
                <c:pt idx="410" formatCode="General">
                  <c:v>16.339899266010793</c:v>
                </c:pt>
                <c:pt idx="411" formatCode="General">
                  <c:v>16.192695879415783</c:v>
                </c:pt>
                <c:pt idx="412" formatCode="General">
                  <c:v>15.995668565344451</c:v>
                </c:pt>
                <c:pt idx="413" formatCode="General">
                  <c:v>16.291601570013384</c:v>
                </c:pt>
                <c:pt idx="414" formatCode="General">
                  <c:v>16.437023448718193</c:v>
                </c:pt>
                <c:pt idx="415" formatCode="General">
                  <c:v>16.468797675796434</c:v>
                </c:pt>
                <c:pt idx="416" formatCode="General">
                  <c:v>16.53302515081068</c:v>
                </c:pt>
                <c:pt idx="417" formatCode="General">
                  <c:v>16.271069576500874</c:v>
                </c:pt>
                <c:pt idx="418" formatCode="General">
                  <c:v>16.244151522324312</c:v>
                </c:pt>
                <c:pt idx="419" formatCode="General">
                  <c:v>16.636447266906579</c:v>
                </c:pt>
                <c:pt idx="420" formatCode="General">
                  <c:v>16.309795994376334</c:v>
                </c:pt>
                <c:pt idx="421" formatCode="General">
                  <c:v>16.897175665879352</c:v>
                </c:pt>
                <c:pt idx="422" formatCode="General">
                  <c:v>17.876232607073725</c:v>
                </c:pt>
                <c:pt idx="423" formatCode="General">
                  <c:v>17.866376261480429</c:v>
                </c:pt>
                <c:pt idx="424" formatCode="General">
                  <c:v>18.161347456386757</c:v>
                </c:pt>
                <c:pt idx="425" formatCode="General">
                  <c:v>18.253460199483772</c:v>
                </c:pt>
                <c:pt idx="426" formatCode="General">
                  <c:v>17.503072588507496</c:v>
                </c:pt>
                <c:pt idx="427" formatCode="General">
                  <c:v>17.693046946710218</c:v>
                </c:pt>
                <c:pt idx="428" formatCode="General">
                  <c:v>16.10221800762962</c:v>
                </c:pt>
                <c:pt idx="429" formatCode="General">
                  <c:v>15.205888743037111</c:v>
                </c:pt>
                <c:pt idx="430" formatCode="General">
                  <c:v>16.507900216414949</c:v>
                </c:pt>
                <c:pt idx="431" formatCode="General">
                  <c:v>16.661578848215786</c:v>
                </c:pt>
                <c:pt idx="432" formatCode="General">
                  <c:v>16.096623734440314</c:v>
                </c:pt>
                <c:pt idx="433" formatCode="General">
                  <c:v>15.023777616698094</c:v>
                </c:pt>
                <c:pt idx="434" formatCode="General">
                  <c:v>14.390035722304377</c:v>
                </c:pt>
                <c:pt idx="435" formatCode="General">
                  <c:v>14.954339112151294</c:v>
                </c:pt>
                <c:pt idx="436" formatCode="General">
                  <c:v>15.042459957362883</c:v>
                </c:pt>
                <c:pt idx="437" formatCode="General">
                  <c:v>15.115365701161181</c:v>
                </c:pt>
                <c:pt idx="438" formatCode="General">
                  <c:v>14.437806377871095</c:v>
                </c:pt>
                <c:pt idx="439" formatCode="General">
                  <c:v>15.158225298497301</c:v>
                </c:pt>
                <c:pt idx="440" formatCode="General">
                  <c:v>15.281532710178803</c:v>
                </c:pt>
                <c:pt idx="441" formatCode="General">
                  <c:v>15.2973445803784</c:v>
                </c:pt>
                <c:pt idx="442" formatCode="General">
                  <c:v>15.401110904602991</c:v>
                </c:pt>
                <c:pt idx="443" formatCode="General">
                  <c:v>15.647411644569377</c:v>
                </c:pt>
                <c:pt idx="444" formatCode="General">
                  <c:v>16.220815660832368</c:v>
                </c:pt>
                <c:pt idx="445" formatCode="General">
                  <c:v>16.429004539488044</c:v>
                </c:pt>
                <c:pt idx="446" formatCode="General">
                  <c:v>16.78819201115277</c:v>
                </c:pt>
                <c:pt idx="447" formatCode="General">
                  <c:v>17.057640351751846</c:v>
                </c:pt>
                <c:pt idx="448" formatCode="General">
                  <c:v>17.254950588239126</c:v>
                </c:pt>
                <c:pt idx="449" formatCode="General">
                  <c:v>17.50775966977529</c:v>
                </c:pt>
                <c:pt idx="450" formatCode="General">
                  <c:v>17.495746264624302</c:v>
                </c:pt>
                <c:pt idx="451" formatCode="General">
                  <c:v>17.737431995713987</c:v>
                </c:pt>
                <c:pt idx="452" formatCode="General">
                  <c:v>17.666127391357328</c:v>
                </c:pt>
                <c:pt idx="453" formatCode="General">
                  <c:v>18.107688650501686</c:v>
                </c:pt>
                <c:pt idx="454" formatCode="General">
                  <c:v>18.682414784228325</c:v>
                </c:pt>
                <c:pt idx="455" formatCode="General">
                  <c:v>18.581815472293602</c:v>
                </c:pt>
                <c:pt idx="456" formatCode="General">
                  <c:v>18.857713528791678</c:v>
                </c:pt>
                <c:pt idx="457" formatCode="General">
                  <c:v>19.411516717795433</c:v>
                </c:pt>
                <c:pt idx="458" formatCode="General">
                  <c:v>18.627959566552629</c:v>
                </c:pt>
                <c:pt idx="459" formatCode="General">
                  <c:v>18.117046272472912</c:v>
                </c:pt>
                <c:pt idx="460" formatCode="General">
                  <c:v>18.639347499023941</c:v>
                </c:pt>
                <c:pt idx="461" formatCode="General">
                  <c:v>18.328000116021919</c:v>
                </c:pt>
                <c:pt idx="462" formatCode="General">
                  <c:v>18.043610633106105</c:v>
                </c:pt>
                <c:pt idx="463" formatCode="General">
                  <c:v>18.456138496700518</c:v>
                </c:pt>
                <c:pt idx="464" formatCode="General">
                  <c:v>18.015220549166049</c:v>
                </c:pt>
                <c:pt idx="465" formatCode="General">
                  <c:v>18.199160433270443</c:v>
                </c:pt>
                <c:pt idx="466" formatCode="General">
                  <c:v>16.815437332276005</c:v>
                </c:pt>
                <c:pt idx="467" formatCode="General">
                  <c:v>16.947724936685802</c:v>
                </c:pt>
                <c:pt idx="468" formatCode="General">
                  <c:v>15.92994997687887</c:v>
                </c:pt>
                <c:pt idx="469" formatCode="General">
                  <c:v>16.957794606878114</c:v>
                </c:pt>
                <c:pt idx="470" formatCode="General">
                  <c:v>17.392558635322011</c:v>
                </c:pt>
                <c:pt idx="471" formatCode="General">
                  <c:v>17.443375946407421</c:v>
                </c:pt>
                <c:pt idx="472" formatCode="General">
                  <c:v>17.749022391003553</c:v>
                </c:pt>
                <c:pt idx="473" formatCode="General">
                  <c:v>16.620372316378337</c:v>
                </c:pt>
                <c:pt idx="474" formatCode="General">
                  <c:v>17.278848105770724</c:v>
                </c:pt>
                <c:pt idx="475" formatCode="General">
                  <c:v>17.185090679582952</c:v>
                </c:pt>
                <c:pt idx="476" formatCode="General">
                  <c:v>16.563728489670687</c:v>
                </c:pt>
                <c:pt idx="477" formatCode="General">
                  <c:v>17.043257885780449</c:v>
                </c:pt>
                <c:pt idx="478" formatCode="General">
                  <c:v>17.307395308852126</c:v>
                </c:pt>
                <c:pt idx="479" formatCode="General">
                  <c:v>17.502678543319799</c:v>
                </c:pt>
                <c:pt idx="480" formatCode="General">
                  <c:v>17.827587733348469</c:v>
                </c:pt>
                <c:pt idx="481" formatCode="General">
                  <c:v>17.396317010455377</c:v>
                </c:pt>
                <c:pt idx="482" formatCode="General">
                  <c:v>15.846976238213843</c:v>
                </c:pt>
                <c:pt idx="483" formatCode="General">
                  <c:v>13.610036705660043</c:v>
                </c:pt>
                <c:pt idx="484" formatCode="General">
                  <c:v>14.438089172421202</c:v>
                </c:pt>
                <c:pt idx="485" formatCode="General">
                  <c:v>14.80977701099817</c:v>
                </c:pt>
                <c:pt idx="486" formatCode="General">
                  <c:v>15.186375104720852</c:v>
                </c:pt>
                <c:pt idx="487" formatCode="General">
                  <c:v>15.112095248396033</c:v>
                </c:pt>
                <c:pt idx="488" formatCode="General">
                  <c:v>15.667063722598186</c:v>
                </c:pt>
                <c:pt idx="489" formatCode="General">
                  <c:v>15.365919575847938</c:v>
                </c:pt>
                <c:pt idx="490" formatCode="General">
                  <c:v>14.877959055353102</c:v>
                </c:pt>
                <c:pt idx="491" formatCode="General">
                  <c:v>16.740715504284417</c:v>
                </c:pt>
                <c:pt idx="492" formatCode="General">
                  <c:v>17.283982445544083</c:v>
                </c:pt>
                <c:pt idx="493" formatCode="General">
                  <c:v>17.24989469865433</c:v>
                </c:pt>
                <c:pt idx="494" formatCode="General">
                  <c:v>17.587708755223904</c:v>
                </c:pt>
                <c:pt idx="495" formatCode="General">
                  <c:v>18.122370501554961</c:v>
                </c:pt>
                <c:pt idx="496" formatCode="General">
                  <c:v>0</c:v>
                </c:pt>
                <c:pt idx="497" formatCode="General">
                  <c:v>4.3508153558641656</c:v>
                </c:pt>
              </c:numCache>
            </c:numRef>
          </c:val>
          <c:smooth val="0"/>
          <c:extLst xmlns:c15="http://schemas.microsoft.com/office/drawing/2012/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67C0-4B25-AB0B-4DF9AD67EAB6}"/>
            </c:ext>
          </c:extLst>
        </c:ser>
        <c:dLbls>
          <c:showLegendKey val="0"/>
          <c:showVal val="0"/>
          <c:showCatName val="0"/>
          <c:showSerName val="0"/>
          <c:showPercent val="0"/>
          <c:showBubbleSize val="0"/>
        </c:dLbls>
        <c:smooth val="0"/>
        <c:axId val="111044456"/>
        <c:axId val="111044848"/>
        <c:extLst xmlns:c15="http://schemas.microsoft.com/office/drawing/2012/chart" xmlns:c16="http://schemas.microsoft.com/office/drawing/2014/chart" xmlns:c14="http://schemas.microsoft.com/office/drawing/2007/8/2/chart" xmlns:mc="http://schemas.openxmlformats.org/markup-compatibility/2006">
          <c:ext xmlns:c15="http://schemas.microsoft.com/office/drawing/2012/chart" uri="{02D57815-91ED-43cb-92C2-25804820EDAC}">
            <c15:filteredLineSeries>
              <c15:ser>
                <c:idx val="2"/>
                <c:order val="0"/>
                <c:spPr>
                  <a:ln w="25400">
                    <a:solidFill>
                      <a:schemeClr val="accent2"/>
                    </a:solidFill>
                  </a:ln>
                </c:spPr>
                <c:marker>
                  <c:symbol val="none"/>
                </c:marker>
                <c:cat>
                  <c:numRef>
                    <c:extLst xmlns:c16="http://schemas.microsoft.com/office/drawing/2014/chart" xmlns:c14="http://schemas.microsoft.com/office/drawing/2007/8/2/chart" xmlns:mc="http://schemas.openxmlformats.org/markup-compatibility/2006">
                      <c:ext uri="{02D57815-91ED-43cb-92C2-25804820EDAC}">
                        <c15:formulaRef>
                          <c15:sqref>'[34]Schiller PE Europe'!$AH$123:$AH$620</c15:sqref>
                        </c15:formulaRef>
                      </c:ext>
                    </c:extLst>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extLst xmlns:c16="http://schemas.microsoft.com/office/drawing/2014/chart" xmlns:c14="http://schemas.microsoft.com/office/drawing/2007/8/2/chart" xmlns:mc="http://schemas.openxmlformats.org/markup-compatibility/2006">
                      <c:ext uri="{02D57815-91ED-43cb-92C2-25804820EDAC}">
                        <c15:formulaRef>
                          <c15:sqref>'[34]Schiller PE Europe'!$AI$123:$AI$620</c15:sqref>
                        </c15:formulaRef>
                      </c:ext>
                    </c:extLst>
                    <c:numCache>
                      <c:formatCode>0.00</c:formatCode>
                      <c:ptCount val="498"/>
                      <c:pt idx="0">
                        <c:v>7.7548347385341829</c:v>
                      </c:pt>
                      <c:pt idx="1">
                        <c:v>8.0112723403631403</c:v>
                      </c:pt>
                      <c:pt idx="2">
                        <c:v>8.0692851877211531</c:v>
                      </c:pt>
                      <c:pt idx="3">
                        <c:v>7.4044011769906222</c:v>
                      </c:pt>
                      <c:pt idx="4">
                        <c:v>7.5349021868909327</c:v>
                      </c:pt>
                      <c:pt idx="5">
                        <c:v>7.5223360501738066</c:v>
                      </c:pt>
                      <c:pt idx="6">
                        <c:v>7.9207455463080079</c:v>
                      </c:pt>
                      <c:pt idx="7">
                        <c:v>7.9943721365924647</c:v>
                      </c:pt>
                      <c:pt idx="8">
                        <c:v>8.0431959445441095</c:v>
                      </c:pt>
                      <c:pt idx="9">
                        <c:v>8.1456211867393566</c:v>
                      </c:pt>
                      <c:pt idx="10">
                        <c:v>8.6312997971324137</c:v>
                      </c:pt>
                      <c:pt idx="11">
                        <c:v>8.5636481186485671</c:v>
                      </c:pt>
                      <c:pt idx="12">
                        <c:v>8.2175034159299312</c:v>
                      </c:pt>
                      <c:pt idx="13">
                        <c:v>8.3559851962944425</c:v>
                      </c:pt>
                      <c:pt idx="14">
                        <c:v>8.3272885076914953</c:v>
                      </c:pt>
                      <c:pt idx="15">
                        <c:v>8.3390509261175989</c:v>
                      </c:pt>
                      <c:pt idx="16">
                        <c:v>8.5301982387826953</c:v>
                      </c:pt>
                      <c:pt idx="17">
                        <c:v>8.1608218282009339</c:v>
                      </c:pt>
                      <c:pt idx="18">
                        <c:v>8.1094671689214515</c:v>
                      </c:pt>
                      <c:pt idx="19">
                        <c:v>8.0168408964144646</c:v>
                      </c:pt>
                      <c:pt idx="20">
                        <c:v>8.1575214194041852</c:v>
                      </c:pt>
                      <c:pt idx="21">
                        <c:v>6.9775095336301778</c:v>
                      </c:pt>
                      <c:pt idx="22">
                        <c:v>7.1353782960928314</c:v>
                      </c:pt>
                      <c:pt idx="23">
                        <c:v>7.822093346454789</c:v>
                      </c:pt>
                      <c:pt idx="24">
                        <c:v>7.6135817584590875</c:v>
                      </c:pt>
                      <c:pt idx="25">
                        <c:v>7.8146431070275337</c:v>
                      </c:pt>
                      <c:pt idx="26">
                        <c:v>7.7523775678227809</c:v>
                      </c:pt>
                      <c:pt idx="27">
                        <c:v>7.8436619829490777</c:v>
                      </c:pt>
                      <c:pt idx="28">
                        <c:v>7.8254102405203776</c:v>
                      </c:pt>
                      <c:pt idx="29">
                        <c:v>7.7560186061789267</c:v>
                      </c:pt>
                      <c:pt idx="30">
                        <c:v>7.5375997921479065</c:v>
                      </c:pt>
                      <c:pt idx="31">
                        <c:v>7.6132506390065142</c:v>
                      </c:pt>
                      <c:pt idx="32">
                        <c:v>7.7715783392750746</c:v>
                      </c:pt>
                      <c:pt idx="33">
                        <c:v>7.9980897912270432</c:v>
                      </c:pt>
                      <c:pt idx="34">
                        <c:v>8.1349083180145421</c:v>
                      </c:pt>
                      <c:pt idx="35">
                        <c:v>7.9735867445144235</c:v>
                      </c:pt>
                      <c:pt idx="36">
                        <c:v>8.1257511377740883</c:v>
                      </c:pt>
                      <c:pt idx="37">
                        <c:v>8.3145504133614523</c:v>
                      </c:pt>
                      <c:pt idx="38">
                        <c:v>8.5029297371024608</c:v>
                      </c:pt>
                      <c:pt idx="39">
                        <c:v>9.0894795567242976</c:v>
                      </c:pt>
                      <c:pt idx="40">
                        <c:v>9.8595556472755703</c:v>
                      </c:pt>
                      <c:pt idx="41">
                        <c:v>9.8726555979659718</c:v>
                      </c:pt>
                      <c:pt idx="42">
                        <c:v>10.150405836159583</c:v>
                      </c:pt>
                      <c:pt idx="43">
                        <c:v>10.368425954715526</c:v>
                      </c:pt>
                      <c:pt idx="44">
                        <c:v>10.236006002697895</c:v>
                      </c:pt>
                      <c:pt idx="45">
                        <c:v>10.225326201342149</c:v>
                      </c:pt>
                      <c:pt idx="46">
                        <c:v>10.139724812235601</c:v>
                      </c:pt>
                      <c:pt idx="47">
                        <c:v>10.58994154291287</c:v>
                      </c:pt>
                      <c:pt idx="48">
                        <c:v>10.73466603127247</c:v>
                      </c:pt>
                      <c:pt idx="49">
                        <c:v>11.441139917416342</c:v>
                      </c:pt>
                      <c:pt idx="50">
                        <c:v>10.914668732447563</c:v>
                      </c:pt>
                      <c:pt idx="51">
                        <c:v>11.07738689577692</c:v>
                      </c:pt>
                      <c:pt idx="52">
                        <c:v>11.30495465084293</c:v>
                      </c:pt>
                      <c:pt idx="53">
                        <c:v>10.474226444150123</c:v>
                      </c:pt>
                      <c:pt idx="54">
                        <c:v>10.553722343667053</c:v>
                      </c:pt>
                      <c:pt idx="55">
                        <c:v>10.231206339048841</c:v>
                      </c:pt>
                      <c:pt idx="56">
                        <c:v>11.030287462341258</c:v>
                      </c:pt>
                      <c:pt idx="57">
                        <c:v>11.401404883512766</c:v>
                      </c:pt>
                      <c:pt idx="58">
                        <c:v>11.268108416003715</c:v>
                      </c:pt>
                      <c:pt idx="59">
                        <c:v>11.37748634891415</c:v>
                      </c:pt>
                      <c:pt idx="60">
                        <c:v>11.570345605706652</c:v>
                      </c:pt>
                      <c:pt idx="61">
                        <c:v>12.055011308141339</c:v>
                      </c:pt>
                      <c:pt idx="62">
                        <c:v>12.131631364486829</c:v>
                      </c:pt>
                      <c:pt idx="63">
                        <c:v>12.44330060135235</c:v>
                      </c:pt>
                      <c:pt idx="64">
                        <c:v>12.75980700165805</c:v>
                      </c:pt>
                      <c:pt idx="65">
                        <c:v>13.166976589366222</c:v>
                      </c:pt>
                      <c:pt idx="66">
                        <c:v>13.141966094419484</c:v>
                      </c:pt>
                      <c:pt idx="67">
                        <c:v>13.48195453692734</c:v>
                      </c:pt>
                      <c:pt idx="68">
                        <c:v>14.06423245793394</c:v>
                      </c:pt>
                      <c:pt idx="69">
                        <c:v>13.595823166289909</c:v>
                      </c:pt>
                      <c:pt idx="70">
                        <c:v>14.578219671882543</c:v>
                      </c:pt>
                      <c:pt idx="71">
                        <c:v>14.991710407827041</c:v>
                      </c:pt>
                      <c:pt idx="72">
                        <c:v>15.15312232742049</c:v>
                      </c:pt>
                      <c:pt idx="73">
                        <c:v>14.910754224686345</c:v>
                      </c:pt>
                      <c:pt idx="74">
                        <c:v>15.506511571166126</c:v>
                      </c:pt>
                      <c:pt idx="75">
                        <c:v>17.343060882792063</c:v>
                      </c:pt>
                      <c:pt idx="76">
                        <c:v>17.69707107261215</c:v>
                      </c:pt>
                      <c:pt idx="77">
                        <c:v>17.17006787777877</c:v>
                      </c:pt>
                      <c:pt idx="78">
                        <c:v>16.835169858807546</c:v>
                      </c:pt>
                      <c:pt idx="79">
                        <c:v>15.90181795679303</c:v>
                      </c:pt>
                      <c:pt idx="80">
                        <c:v>17.174570471846021</c:v>
                      </c:pt>
                      <c:pt idx="81">
                        <c:v>15.878489653743511</c:v>
                      </c:pt>
                      <c:pt idx="82">
                        <c:v>16.07496898806637</c:v>
                      </c:pt>
                      <c:pt idx="83">
                        <c:v>16.155588645183951</c:v>
                      </c:pt>
                      <c:pt idx="84">
                        <c:v>16.093370425723087</c:v>
                      </c:pt>
                      <c:pt idx="85">
                        <c:v>15.975899254544181</c:v>
                      </c:pt>
                      <c:pt idx="86">
                        <c:v>16.350161420186495</c:v>
                      </c:pt>
                      <c:pt idx="87">
                        <c:v>16.814234000584889</c:v>
                      </c:pt>
                      <c:pt idx="88">
                        <c:v>17.238195219329661</c:v>
                      </c:pt>
                      <c:pt idx="89">
                        <c:v>17.280263718598075</c:v>
                      </c:pt>
                      <c:pt idx="90">
                        <c:v>17.703687775200112</c:v>
                      </c:pt>
                      <c:pt idx="91">
                        <c:v>18.474432114760617</c:v>
                      </c:pt>
                      <c:pt idx="92">
                        <c:v>18.053345749773847</c:v>
                      </c:pt>
                      <c:pt idx="93">
                        <c:v>18.29733836108872</c:v>
                      </c:pt>
                      <c:pt idx="94">
                        <c:v>13.905724001971661</c:v>
                      </c:pt>
                      <c:pt idx="95">
                        <c:v>12.533991624683116</c:v>
                      </c:pt>
                      <c:pt idx="96">
                        <c:v>12.604320763935478</c:v>
                      </c:pt>
                      <c:pt idx="97">
                        <c:v>12.696624563290531</c:v>
                      </c:pt>
                      <c:pt idx="98">
                        <c:v>13.429577778443077</c:v>
                      </c:pt>
                      <c:pt idx="99">
                        <c:v>13.403420749345518</c:v>
                      </c:pt>
                      <c:pt idx="100">
                        <c:v>13.649821455160891</c:v>
                      </c:pt>
                      <c:pt idx="101">
                        <c:v>13.665780888051209</c:v>
                      </c:pt>
                      <c:pt idx="102">
                        <c:v>14.153672604129365</c:v>
                      </c:pt>
                      <c:pt idx="103">
                        <c:v>14.45132219698278</c:v>
                      </c:pt>
                      <c:pt idx="104">
                        <c:v>13.745081056187274</c:v>
                      </c:pt>
                      <c:pt idx="105">
                        <c:v>14.283453144466279</c:v>
                      </c:pt>
                      <c:pt idx="106">
                        <c:v>14.662596940668825</c:v>
                      </c:pt>
                      <c:pt idx="107">
                        <c:v>14.259326983811766</c:v>
                      </c:pt>
                      <c:pt idx="108">
                        <c:v>14.453518390625218</c:v>
                      </c:pt>
                      <c:pt idx="109">
                        <c:v>15.514636354722523</c:v>
                      </c:pt>
                      <c:pt idx="110">
                        <c:v>14.7897939311892</c:v>
                      </c:pt>
                      <c:pt idx="111">
                        <c:v>15.235372606925111</c:v>
                      </c:pt>
                      <c:pt idx="112">
                        <c:v>15.300752052427438</c:v>
                      </c:pt>
                      <c:pt idx="113">
                        <c:v>15.122223852993496</c:v>
                      </c:pt>
                      <c:pt idx="114">
                        <c:v>15.434335085396285</c:v>
                      </c:pt>
                      <c:pt idx="115">
                        <c:v>16.27427888419227</c:v>
                      </c:pt>
                      <c:pt idx="116">
                        <c:v>16.694878108024504</c:v>
                      </c:pt>
                      <c:pt idx="117">
                        <c:v>16.169267267155313</c:v>
                      </c:pt>
                      <c:pt idx="118">
                        <c:v>14.690647582669669</c:v>
                      </c:pt>
                      <c:pt idx="119">
                        <c:v>14.905410441369401</c:v>
                      </c:pt>
                      <c:pt idx="120">
                        <c:v>15.645970032122387</c:v>
                      </c:pt>
                      <c:pt idx="121">
                        <c:v>15.32373661704432</c:v>
                      </c:pt>
                      <c:pt idx="122">
                        <c:v>14.818384480151211</c:v>
                      </c:pt>
                      <c:pt idx="123">
                        <c:v>14.790398054136888</c:v>
                      </c:pt>
                      <c:pt idx="124">
                        <c:v>14.085810419447206</c:v>
                      </c:pt>
                      <c:pt idx="125">
                        <c:v>15.280584072071797</c:v>
                      </c:pt>
                      <c:pt idx="126">
                        <c:v>15.389736558440509</c:v>
                      </c:pt>
                      <c:pt idx="127">
                        <c:v>15.21876167507857</c:v>
                      </c:pt>
                      <c:pt idx="128">
                        <c:v>13.537822700530441</c:v>
                      </c:pt>
                      <c:pt idx="129">
                        <c:v>11.739394301854116</c:v>
                      </c:pt>
                      <c:pt idx="130">
                        <c:v>12.1631436285818</c:v>
                      </c:pt>
                      <c:pt idx="131">
                        <c:v>12.142531470935463</c:v>
                      </c:pt>
                      <c:pt idx="132">
                        <c:v>11.91030964266808</c:v>
                      </c:pt>
                      <c:pt idx="133">
                        <c:v>12.148498917378671</c:v>
                      </c:pt>
                      <c:pt idx="134">
                        <c:v>13.480373631039241</c:v>
                      </c:pt>
                      <c:pt idx="135">
                        <c:v>13.910497928798909</c:v>
                      </c:pt>
                      <c:pt idx="136">
                        <c:v>13.660778776056729</c:v>
                      </c:pt>
                      <c:pt idx="137">
                        <c:v>14.161869544755522</c:v>
                      </c:pt>
                      <c:pt idx="138">
                        <c:v>13.444047823699304</c:v>
                      </c:pt>
                      <c:pt idx="139">
                        <c:v>13.75198757687521</c:v>
                      </c:pt>
                      <c:pt idx="140">
                        <c:v>13.91057424061459</c:v>
                      </c:pt>
                      <c:pt idx="141">
                        <c:v>13.53081899195676</c:v>
                      </c:pt>
                      <c:pt idx="142">
                        <c:v>13.113932886001743</c:v>
                      </c:pt>
                      <c:pt idx="143">
                        <c:v>12.419864577397341</c:v>
                      </c:pt>
                      <c:pt idx="144">
                        <c:v>12.418117814367568</c:v>
                      </c:pt>
                      <c:pt idx="145">
                        <c:v>12.9390515132995</c:v>
                      </c:pt>
                      <c:pt idx="146">
                        <c:v>13.092567735628178</c:v>
                      </c:pt>
                      <c:pt idx="147">
                        <c:v>12.576712737898852</c:v>
                      </c:pt>
                      <c:pt idx="148">
                        <c:v>13.176157027742235</c:v>
                      </c:pt>
                      <c:pt idx="149">
                        <c:v>13.441390329320042</c:v>
                      </c:pt>
                      <c:pt idx="150">
                        <c:v>12.492488888078379</c:v>
                      </c:pt>
                      <c:pt idx="151">
                        <c:v>11.688560876932177</c:v>
                      </c:pt>
                      <c:pt idx="152">
                        <c:v>11.079919577793751</c:v>
                      </c:pt>
                      <c:pt idx="153">
                        <c:v>11.293964890945992</c:v>
                      </c:pt>
                      <c:pt idx="154">
                        <c:v>11.316120867107916</c:v>
                      </c:pt>
                      <c:pt idx="155">
                        <c:v>11.678224460570005</c:v>
                      </c:pt>
                      <c:pt idx="156">
                        <c:v>12.166911523176161</c:v>
                      </c:pt>
                      <c:pt idx="157">
                        <c:v>12.025064880508852</c:v>
                      </c:pt>
                      <c:pt idx="158">
                        <c:v>12.447924913046389</c:v>
                      </c:pt>
                      <c:pt idx="159">
                        <c:v>12.79439213514998</c:v>
                      </c:pt>
                      <c:pt idx="160">
                        <c:v>12.659149984283857</c:v>
                      </c:pt>
                      <c:pt idx="161">
                        <c:v>12.775055376475661</c:v>
                      </c:pt>
                      <c:pt idx="162">
                        <c:v>13.359424160655578</c:v>
                      </c:pt>
                      <c:pt idx="163">
                        <c:v>13.874628364151548</c:v>
                      </c:pt>
                      <c:pt idx="164">
                        <c:v>14.61046713850174</c:v>
                      </c:pt>
                      <c:pt idx="165">
                        <c:v>14.159517110543289</c:v>
                      </c:pt>
                      <c:pt idx="166">
                        <c:v>15.0373935973422</c:v>
                      </c:pt>
                      <c:pt idx="167">
                        <c:v>14.978980844107012</c:v>
                      </c:pt>
                      <c:pt idx="168">
                        <c:v>16.117880897981081</c:v>
                      </c:pt>
                      <c:pt idx="169">
                        <c:v>16.798587139874112</c:v>
                      </c:pt>
                      <c:pt idx="170">
                        <c:v>15.820880692297724</c:v>
                      </c:pt>
                      <c:pt idx="171">
                        <c:v>14.884330982135909</c:v>
                      </c:pt>
                      <c:pt idx="172">
                        <c:v>15.099316421235354</c:v>
                      </c:pt>
                      <c:pt idx="173">
                        <c:v>14.261487106018985</c:v>
                      </c:pt>
                      <c:pt idx="174">
                        <c:v>13.722418096314113</c:v>
                      </c:pt>
                      <c:pt idx="175">
                        <c:v>14.363891364062107</c:v>
                      </c:pt>
                      <c:pt idx="176">
                        <c:v>14.66821229468826</c:v>
                      </c:pt>
                      <c:pt idx="177">
                        <c:v>13.749997659002508</c:v>
                      </c:pt>
                      <c:pt idx="178">
                        <c:v>13.89023649862596</c:v>
                      </c:pt>
                      <c:pt idx="179">
                        <c:v>13.855497252027428</c:v>
                      </c:pt>
                      <c:pt idx="180">
                        <c:v>13.708949549058753</c:v>
                      </c:pt>
                      <c:pt idx="181">
                        <c:v>13.298440784470637</c:v>
                      </c:pt>
                      <c:pt idx="182">
                        <c:v>13.276186441620126</c:v>
                      </c:pt>
                      <c:pt idx="183">
                        <c:v>13.149262600727843</c:v>
                      </c:pt>
                      <c:pt idx="184">
                        <c:v>13.560334440121657</c:v>
                      </c:pt>
                      <c:pt idx="185">
                        <c:v>13.897655841994554</c:v>
                      </c:pt>
                      <c:pt idx="186">
                        <c:v>13.746451578244894</c:v>
                      </c:pt>
                      <c:pt idx="187">
                        <c:v>14.267186771500699</c:v>
                      </c:pt>
                      <c:pt idx="188">
                        <c:v>14.386629538857957</c:v>
                      </c:pt>
                      <c:pt idx="189">
                        <c:v>14.343345769855789</c:v>
                      </c:pt>
                      <c:pt idx="190">
                        <c:v>14.088326693707986</c:v>
                      </c:pt>
                      <c:pt idx="191">
                        <c:v>14.365026724014427</c:v>
                      </c:pt>
                      <c:pt idx="192">
                        <c:v>14.577211668272724</c:v>
                      </c:pt>
                      <c:pt idx="193">
                        <c:v>15.043437852023908</c:v>
                      </c:pt>
                      <c:pt idx="194">
                        <c:v>14.99353349682551</c:v>
                      </c:pt>
                      <c:pt idx="195">
                        <c:v>15.128761594115847</c:v>
                      </c:pt>
                      <c:pt idx="196">
                        <c:v>15.544136153877863</c:v>
                      </c:pt>
                      <c:pt idx="197">
                        <c:v>15.533347178096426</c:v>
                      </c:pt>
                      <c:pt idx="198">
                        <c:v>15.583098998614334</c:v>
                      </c:pt>
                      <c:pt idx="199">
                        <c:v>14.992212005119661</c:v>
                      </c:pt>
                      <c:pt idx="200">
                        <c:v>15.399844292624046</c:v>
                      </c:pt>
                      <c:pt idx="201">
                        <c:v>15.997845149492417</c:v>
                      </c:pt>
                      <c:pt idx="202">
                        <c:v>16.140337023482111</c:v>
                      </c:pt>
                      <c:pt idx="203">
                        <c:v>17.104859248692105</c:v>
                      </c:pt>
                      <c:pt idx="204">
                        <c:v>17.366946166292966</c:v>
                      </c:pt>
                      <c:pt idx="205">
                        <c:v>18.367382645213077</c:v>
                      </c:pt>
                      <c:pt idx="206">
                        <c:v>19.166670723799751</c:v>
                      </c:pt>
                      <c:pt idx="207">
                        <c:v>19.445758898517269</c:v>
                      </c:pt>
                      <c:pt idx="208">
                        <c:v>19.910155952772445</c:v>
                      </c:pt>
                      <c:pt idx="209">
                        <c:v>20.361052714450999</c:v>
                      </c:pt>
                      <c:pt idx="210">
                        <c:v>21.670506816433686</c:v>
                      </c:pt>
                      <c:pt idx="211">
                        <c:v>23.759645452930805</c:v>
                      </c:pt>
                      <c:pt idx="212">
                        <c:v>21.81217747112381</c:v>
                      </c:pt>
                      <c:pt idx="213">
                        <c:v>23.266833786273157</c:v>
                      </c:pt>
                      <c:pt idx="214">
                        <c:v>21.375577607165052</c:v>
                      </c:pt>
                      <c:pt idx="215">
                        <c:v>22.054160253304953</c:v>
                      </c:pt>
                      <c:pt idx="216">
                        <c:v>23.170777258289675</c:v>
                      </c:pt>
                      <c:pt idx="217">
                        <c:v>24.42738108159503</c:v>
                      </c:pt>
                      <c:pt idx="218">
                        <c:v>26.003555394538608</c:v>
                      </c:pt>
                      <c:pt idx="219">
                        <c:v>28.207121141607121</c:v>
                      </c:pt>
                      <c:pt idx="220">
                        <c:v>27.730179564612509</c:v>
                      </c:pt>
                      <c:pt idx="221">
                        <c:v>27.966227419884984</c:v>
                      </c:pt>
                      <c:pt idx="222">
                        <c:v>28.525607798967581</c:v>
                      </c:pt>
                      <c:pt idx="223">
                        <c:v>28.601516873922709</c:v>
                      </c:pt>
                      <c:pt idx="224">
                        <c:v>24.726877917384169</c:v>
                      </c:pt>
                      <c:pt idx="225">
                        <c:v>22.355852508000567</c:v>
                      </c:pt>
                      <c:pt idx="226">
                        <c:v>23.805953069568762</c:v>
                      </c:pt>
                      <c:pt idx="227">
                        <c:v>25.491444709246956</c:v>
                      </c:pt>
                      <c:pt idx="228">
                        <c:v>26.099078666066692</c:v>
                      </c:pt>
                      <c:pt idx="229">
                        <c:v>26.735528152628348</c:v>
                      </c:pt>
                      <c:pt idx="230">
                        <c:v>26.866469841360672</c:v>
                      </c:pt>
                      <c:pt idx="231">
                        <c:v>27.470413351777765</c:v>
                      </c:pt>
                      <c:pt idx="232">
                        <c:v>28.695644745098399</c:v>
                      </c:pt>
                      <c:pt idx="233">
                        <c:v>27.647757124130305</c:v>
                      </c:pt>
                      <c:pt idx="234">
                        <c:v>28.402991866669073</c:v>
                      </c:pt>
                      <c:pt idx="235">
                        <c:v>27.567096361776624</c:v>
                      </c:pt>
                      <c:pt idx="236">
                        <c:v>28.130529836695636</c:v>
                      </c:pt>
                      <c:pt idx="237">
                        <c:v>27.542836929026933</c:v>
                      </c:pt>
                      <c:pt idx="238">
                        <c:v>28.793812573822294</c:v>
                      </c:pt>
                      <c:pt idx="239">
                        <c:v>30.745240885961898</c:v>
                      </c:pt>
                      <c:pt idx="240">
                        <c:v>33.822556903218107</c:v>
                      </c:pt>
                      <c:pt idx="241">
                        <c:v>32.107496770777516</c:v>
                      </c:pt>
                      <c:pt idx="242">
                        <c:v>34.177934905491369</c:v>
                      </c:pt>
                      <c:pt idx="243">
                        <c:v>35.029694998084338</c:v>
                      </c:pt>
                      <c:pt idx="244">
                        <c:v>35.024446720388454</c:v>
                      </c:pt>
                      <c:pt idx="245">
                        <c:v>33.986446536652636</c:v>
                      </c:pt>
                      <c:pt idx="246">
                        <c:v>33.467976270814425</c:v>
                      </c:pt>
                      <c:pt idx="247">
                        <c:v>33.968118854575337</c:v>
                      </c:pt>
                      <c:pt idx="248">
                        <c:v>34.896433443240596</c:v>
                      </c:pt>
                      <c:pt idx="249">
                        <c:v>33.256754132007742</c:v>
                      </c:pt>
                      <c:pt idx="250">
                        <c:v>34.200104442495316</c:v>
                      </c:pt>
                      <c:pt idx="251">
                        <c:v>31.807068006992875</c:v>
                      </c:pt>
                      <c:pt idx="252">
                        <c:v>31.36233756194871</c:v>
                      </c:pt>
                      <c:pt idx="253">
                        <c:v>31.63045289413877</c:v>
                      </c:pt>
                      <c:pt idx="254">
                        <c:v>28.977321649648694</c:v>
                      </c:pt>
                      <c:pt idx="255">
                        <c:v>27.620210284157515</c:v>
                      </c:pt>
                      <c:pt idx="256">
                        <c:v>29.058877329561842</c:v>
                      </c:pt>
                      <c:pt idx="257">
                        <c:v>28.497206384330671</c:v>
                      </c:pt>
                      <c:pt idx="258">
                        <c:v>27.244445265760223</c:v>
                      </c:pt>
                      <c:pt idx="259">
                        <c:v>26.328379785380882</c:v>
                      </c:pt>
                      <c:pt idx="260">
                        <c:v>24.52812199828675</c:v>
                      </c:pt>
                      <c:pt idx="261">
                        <c:v>21.813771235826049</c:v>
                      </c:pt>
                      <c:pt idx="262">
                        <c:v>22.58348111083173</c:v>
                      </c:pt>
                      <c:pt idx="263">
                        <c:v>23.490061771825253</c:v>
                      </c:pt>
                      <c:pt idx="264">
                        <c:v>24.034837464339812</c:v>
                      </c:pt>
                      <c:pt idx="265">
                        <c:v>23.378690688521953</c:v>
                      </c:pt>
                      <c:pt idx="266">
                        <c:v>23.114292991135564</c:v>
                      </c:pt>
                      <c:pt idx="267">
                        <c:v>23.947680045146434</c:v>
                      </c:pt>
                      <c:pt idx="268">
                        <c:v>22.830517497549963</c:v>
                      </c:pt>
                      <c:pt idx="269">
                        <c:v>21.812627254953931</c:v>
                      </c:pt>
                      <c:pt idx="270">
                        <c:v>19.875413347357611</c:v>
                      </c:pt>
                      <c:pt idx="271">
                        <c:v>17.77631517746353</c:v>
                      </c:pt>
                      <c:pt idx="272">
                        <c:v>17.66707049203217</c:v>
                      </c:pt>
                      <c:pt idx="273">
                        <c:v>15.135180569891775</c:v>
                      </c:pt>
                      <c:pt idx="274">
                        <c:v>16.485035282607662</c:v>
                      </c:pt>
                      <c:pt idx="275">
                        <c:v>17.167214401672673</c:v>
                      </c:pt>
                      <c:pt idx="276">
                        <c:v>15.60149412078033</c:v>
                      </c:pt>
                      <c:pt idx="277">
                        <c:v>14.48642111472453</c:v>
                      </c:pt>
                      <c:pt idx="278">
                        <c:v>13.86504544007653</c:v>
                      </c:pt>
                      <c:pt idx="279">
                        <c:v>13.375962188836084</c:v>
                      </c:pt>
                      <c:pt idx="280">
                        <c:v>14.748555004288368</c:v>
                      </c:pt>
                      <c:pt idx="281">
                        <c:v>14.833001711056797</c:v>
                      </c:pt>
                      <c:pt idx="282">
                        <c:v>15.278356745637005</c:v>
                      </c:pt>
                      <c:pt idx="283">
                        <c:v>15.89256273651463</c:v>
                      </c:pt>
                      <c:pt idx="284">
                        <c:v>16.175647998785823</c:v>
                      </c:pt>
                      <c:pt idx="285">
                        <c:v>15.479597180754128</c:v>
                      </c:pt>
                      <c:pt idx="286">
                        <c:v>16.482116036586383</c:v>
                      </c:pt>
                      <c:pt idx="287">
                        <c:v>16.590126830002959</c:v>
                      </c:pt>
                      <c:pt idx="288">
                        <c:v>16.996128570361506</c:v>
                      </c:pt>
                      <c:pt idx="289">
                        <c:v>17.423531902244569</c:v>
                      </c:pt>
                      <c:pt idx="290">
                        <c:v>17.824757962153292</c:v>
                      </c:pt>
                      <c:pt idx="291">
                        <c:v>17.271720443591761</c:v>
                      </c:pt>
                      <c:pt idx="292">
                        <c:v>17.373133281455004</c:v>
                      </c:pt>
                      <c:pt idx="293">
                        <c:v>17.129206661631141</c:v>
                      </c:pt>
                      <c:pt idx="294">
                        <c:v>17.322718782204589</c:v>
                      </c:pt>
                      <c:pt idx="295">
                        <c:v>16.982565021844255</c:v>
                      </c:pt>
                      <c:pt idx="296">
                        <c:v>16.697515668777033</c:v>
                      </c:pt>
                      <c:pt idx="297">
                        <c:v>16.906147592539842</c:v>
                      </c:pt>
                      <c:pt idx="298">
                        <c:v>16.975110926997242</c:v>
                      </c:pt>
                      <c:pt idx="299">
                        <c:v>17.33343740675577</c:v>
                      </c:pt>
                      <c:pt idx="300">
                        <c:v>17.556175619865211</c:v>
                      </c:pt>
                      <c:pt idx="301">
                        <c:v>17.950291929006813</c:v>
                      </c:pt>
                      <c:pt idx="302">
                        <c:v>18.354734012091772</c:v>
                      </c:pt>
                      <c:pt idx="303">
                        <c:v>18.058080468778748</c:v>
                      </c:pt>
                      <c:pt idx="304">
                        <c:v>17.505286807785527</c:v>
                      </c:pt>
                      <c:pt idx="305">
                        <c:v>18.161711820863264</c:v>
                      </c:pt>
                      <c:pt idx="306">
                        <c:v>18.657363477012382</c:v>
                      </c:pt>
                      <c:pt idx="307">
                        <c:v>19.202158432732798</c:v>
                      </c:pt>
                      <c:pt idx="308">
                        <c:v>19.084460315917568</c:v>
                      </c:pt>
                      <c:pt idx="309">
                        <c:v>19.773632272408115</c:v>
                      </c:pt>
                      <c:pt idx="310">
                        <c:v>19.13042419440751</c:v>
                      </c:pt>
                      <c:pt idx="311">
                        <c:v>19.638078809753807</c:v>
                      </c:pt>
                      <c:pt idx="312">
                        <c:v>20.180585240876919</c:v>
                      </c:pt>
                      <c:pt idx="313">
                        <c:v>20.810711703169599</c:v>
                      </c:pt>
                      <c:pt idx="314">
                        <c:v>21.038692995022743</c:v>
                      </c:pt>
                      <c:pt idx="315">
                        <c:v>21.278314689146541</c:v>
                      </c:pt>
                      <c:pt idx="316">
                        <c:v>21.182310330670084</c:v>
                      </c:pt>
                      <c:pt idx="317">
                        <c:v>19.875685357127121</c:v>
                      </c:pt>
                      <c:pt idx="318">
                        <c:v>19.859386143483842</c:v>
                      </c:pt>
                      <c:pt idx="319">
                        <c:v>20.065800972762748</c:v>
                      </c:pt>
                      <c:pt idx="320">
                        <c:v>20.438859744037316</c:v>
                      </c:pt>
                      <c:pt idx="321">
                        <c:v>20.67880517824479</c:v>
                      </c:pt>
                      <c:pt idx="322">
                        <c:v>21.245377357901628</c:v>
                      </c:pt>
                      <c:pt idx="323">
                        <c:v>20.980182073792484</c:v>
                      </c:pt>
                      <c:pt idx="324">
                        <c:v>21.576232315787717</c:v>
                      </c:pt>
                      <c:pt idx="325">
                        <c:v>21.916928762469656</c:v>
                      </c:pt>
                      <c:pt idx="326">
                        <c:v>21.277927440971915</c:v>
                      </c:pt>
                      <c:pt idx="327">
                        <c:v>21.574281551981532</c:v>
                      </c:pt>
                      <c:pt idx="328">
                        <c:v>22.052521781801225</c:v>
                      </c:pt>
                      <c:pt idx="329">
                        <c:v>22.448374772585691</c:v>
                      </c:pt>
                      <c:pt idx="330">
                        <c:v>22.176519699189466</c:v>
                      </c:pt>
                      <c:pt idx="331">
                        <c:v>21.31194683067827</c:v>
                      </c:pt>
                      <c:pt idx="332">
                        <c:v>20.979317165558967</c:v>
                      </c:pt>
                      <c:pt idx="333">
                        <c:v>20.933624692731822</c:v>
                      </c:pt>
                      <c:pt idx="334">
                        <c:v>21.290628024808377</c:v>
                      </c:pt>
                      <c:pt idx="335">
                        <c:v>20.051525674876618</c:v>
                      </c:pt>
                      <c:pt idx="336">
                        <c:v>19.599860016790618</c:v>
                      </c:pt>
                      <c:pt idx="337">
                        <c:v>17.234159180938306</c:v>
                      </c:pt>
                      <c:pt idx="338">
                        <c:v>16.893455791985847</c:v>
                      </c:pt>
                      <c:pt idx="339">
                        <c:v>16.015562373185126</c:v>
                      </c:pt>
                      <c:pt idx="340">
                        <c:v>16.788948996106292</c:v>
                      </c:pt>
                      <c:pt idx="341">
                        <c:v>16.57122327549736</c:v>
                      </c:pt>
                      <c:pt idx="342">
                        <c:v>14.796897197078945</c:v>
                      </c:pt>
                      <c:pt idx="343">
                        <c:v>14.431575812777584</c:v>
                      </c:pt>
                      <c:pt idx="344">
                        <c:v>14.602472793563619</c:v>
                      </c:pt>
                      <c:pt idx="345">
                        <c:v>12.916214249969164</c:v>
                      </c:pt>
                      <c:pt idx="346">
                        <c:v>11.200531436181809</c:v>
                      </c:pt>
                      <c:pt idx="347">
                        <c:v>10.376881153341952</c:v>
                      </c:pt>
                      <c:pt idx="348">
                        <c:v>9.9582267090700824</c:v>
                      </c:pt>
                      <c:pt idx="349">
                        <c:v>9.599647437752985</c:v>
                      </c:pt>
                      <c:pt idx="350">
                        <c:v>8.6168031213212881</c:v>
                      </c:pt>
                      <c:pt idx="351">
                        <c:v>8.7615831709681746</c:v>
                      </c:pt>
                      <c:pt idx="352">
                        <c:v>9.8997117917487785</c:v>
                      </c:pt>
                      <c:pt idx="353">
                        <c:v>10.273975743575948</c:v>
                      </c:pt>
                      <c:pt idx="354">
                        <c:v>10.120048156637425</c:v>
                      </c:pt>
                      <c:pt idx="355">
                        <c:v>11.076359020866235</c:v>
                      </c:pt>
                      <c:pt idx="356">
                        <c:v>11.586681915178835</c:v>
                      </c:pt>
                      <c:pt idx="357">
                        <c:v>11.912928467541448</c:v>
                      </c:pt>
                      <c:pt idx="358">
                        <c:v>11.642907941247694</c:v>
                      </c:pt>
                      <c:pt idx="359">
                        <c:v>11.734750600921815</c:v>
                      </c:pt>
                      <c:pt idx="360">
                        <c:v>12.443234334089976</c:v>
                      </c:pt>
                      <c:pt idx="361">
                        <c:v>12.105690021143497</c:v>
                      </c:pt>
                      <c:pt idx="362">
                        <c:v>12.029205520525339</c:v>
                      </c:pt>
                      <c:pt idx="363">
                        <c:v>12.830141498743341</c:v>
                      </c:pt>
                      <c:pt idx="364">
                        <c:v>12.620657132650727</c:v>
                      </c:pt>
                      <c:pt idx="365">
                        <c:v>11.913261260123029</c:v>
                      </c:pt>
                      <c:pt idx="366">
                        <c:v>11.84055390915916</c:v>
                      </c:pt>
                      <c:pt idx="367">
                        <c:v>12.447368115988208</c:v>
                      </c:pt>
                      <c:pt idx="368">
                        <c:v>12.258417491982009</c:v>
                      </c:pt>
                      <c:pt idx="369">
                        <c:v>12.653859541688503</c:v>
                      </c:pt>
                      <c:pt idx="370">
                        <c:v>12.931011842977624</c:v>
                      </c:pt>
                      <c:pt idx="371">
                        <c:v>12.72618253382292</c:v>
                      </c:pt>
                      <c:pt idx="372">
                        <c:v>13.333071778736256</c:v>
                      </c:pt>
                      <c:pt idx="373">
                        <c:v>13.559813235060437</c:v>
                      </c:pt>
                      <c:pt idx="374">
                        <c:v>13.832130312916947</c:v>
                      </c:pt>
                      <c:pt idx="375">
                        <c:v>13.236013826947666</c:v>
                      </c:pt>
                      <c:pt idx="376">
                        <c:v>13.549807135450525</c:v>
                      </c:pt>
                      <c:pt idx="377">
                        <c:v>13.374746637821753</c:v>
                      </c:pt>
                      <c:pt idx="378">
                        <c:v>13.011922121336973</c:v>
                      </c:pt>
                      <c:pt idx="379">
                        <c:v>12.698924146637838</c:v>
                      </c:pt>
                      <c:pt idx="380">
                        <c:v>11.355247580922827</c:v>
                      </c:pt>
                      <c:pt idx="381">
                        <c:v>10.797604673378084</c:v>
                      </c:pt>
                      <c:pt idx="382">
                        <c:v>11.582447225783239</c:v>
                      </c:pt>
                      <c:pt idx="383">
                        <c:v>11.384003020653383</c:v>
                      </c:pt>
                      <c:pt idx="384">
                        <c:v>11.584823818102139</c:v>
                      </c:pt>
                      <c:pt idx="385">
                        <c:v>12.013484764519902</c:v>
                      </c:pt>
                      <c:pt idx="386">
                        <c:v>12.406440428633198</c:v>
                      </c:pt>
                      <c:pt idx="387">
                        <c:v>12.271926616291818</c:v>
                      </c:pt>
                      <c:pt idx="388">
                        <c:v>11.922541353521039</c:v>
                      </c:pt>
                      <c:pt idx="389">
                        <c:v>11.082319678759758</c:v>
                      </c:pt>
                      <c:pt idx="390">
                        <c:v>11.616387270341408</c:v>
                      </c:pt>
                      <c:pt idx="391">
                        <c:v>12.069641014428001</c:v>
                      </c:pt>
                      <c:pt idx="392">
                        <c:v>12.212180033584291</c:v>
                      </c:pt>
                      <c:pt idx="393">
                        <c:v>12.237283321884382</c:v>
                      </c:pt>
                      <c:pt idx="394">
                        <c:v>12.242907105101152</c:v>
                      </c:pt>
                      <c:pt idx="395">
                        <c:v>12.467070721751458</c:v>
                      </c:pt>
                      <c:pt idx="396">
                        <c:v>12.580933562984526</c:v>
                      </c:pt>
                      <c:pt idx="397">
                        <c:v>12.916123708849385</c:v>
                      </c:pt>
                      <c:pt idx="398">
                        <c:v>12.937523559566959</c:v>
                      </c:pt>
                      <c:pt idx="399">
                        <c:v>13.005181410658192</c:v>
                      </c:pt>
                      <c:pt idx="400">
                        <c:v>13.089161116805982</c:v>
                      </c:pt>
                      <c:pt idx="401">
                        <c:v>13.199814763626293</c:v>
                      </c:pt>
                      <c:pt idx="402">
                        <c:v>12.453181030024245</c:v>
                      </c:pt>
                      <c:pt idx="403">
                        <c:v>13.045312153171963</c:v>
                      </c:pt>
                      <c:pt idx="404">
                        <c:v>12.891491268526837</c:v>
                      </c:pt>
                      <c:pt idx="405">
                        <c:v>13.399293198347985</c:v>
                      </c:pt>
                      <c:pt idx="406">
                        <c:v>13.860857866030962</c:v>
                      </c:pt>
                      <c:pt idx="407">
                        <c:v>13.958955686681733</c:v>
                      </c:pt>
                      <c:pt idx="408">
                        <c:v>14.03123525089671</c:v>
                      </c:pt>
                      <c:pt idx="409">
                        <c:v>13.786396631237968</c:v>
                      </c:pt>
                      <c:pt idx="410">
                        <c:v>14.355692484293165</c:v>
                      </c:pt>
                      <c:pt idx="411">
                        <c:v>14.12251441148487</c:v>
                      </c:pt>
                      <c:pt idx="412">
                        <c:v>14.275275212565429</c:v>
                      </c:pt>
                      <c:pt idx="413">
                        <c:v>14.525494663829754</c:v>
                      </c:pt>
                      <c:pt idx="414">
                        <c:v>14.411594629037703</c:v>
                      </c:pt>
                      <c:pt idx="415">
                        <c:v>14.189291711221976</c:v>
                      </c:pt>
                      <c:pt idx="416">
                        <c:v>14.424500488041202</c:v>
                      </c:pt>
                      <c:pt idx="417">
                        <c:v>14.461605382246979</c:v>
                      </c:pt>
                      <c:pt idx="418">
                        <c:v>14.161940884865032</c:v>
                      </c:pt>
                      <c:pt idx="419">
                        <c:v>14.605091648062935</c:v>
                      </c:pt>
                      <c:pt idx="420">
                        <c:v>14.410455655750859</c:v>
                      </c:pt>
                      <c:pt idx="421">
                        <c:v>15.538439518242866</c:v>
                      </c:pt>
                      <c:pt idx="422">
                        <c:v>16.514996177780372</c:v>
                      </c:pt>
                      <c:pt idx="423">
                        <c:v>16.644834574991616</c:v>
                      </c:pt>
                      <c:pt idx="424">
                        <c:v>16.501528541569115</c:v>
                      </c:pt>
                      <c:pt idx="425">
                        <c:v>16.600764668626642</c:v>
                      </c:pt>
                      <c:pt idx="426">
                        <c:v>15.820375182901008</c:v>
                      </c:pt>
                      <c:pt idx="427">
                        <c:v>16.482092845939114</c:v>
                      </c:pt>
                      <c:pt idx="428">
                        <c:v>15.057413079035186</c:v>
                      </c:pt>
                      <c:pt idx="429">
                        <c:v>14.419870602900405</c:v>
                      </c:pt>
                      <c:pt idx="430">
                        <c:v>15.587661986661219</c:v>
                      </c:pt>
                      <c:pt idx="431">
                        <c:v>16.031797036156654</c:v>
                      </c:pt>
                      <c:pt idx="432">
                        <c:v>15.208994064989991</c:v>
                      </c:pt>
                      <c:pt idx="433">
                        <c:v>14.350502942080537</c:v>
                      </c:pt>
                      <c:pt idx="434">
                        <c:v>14.007295746197947</c:v>
                      </c:pt>
                      <c:pt idx="435">
                        <c:v>14.117501005470531</c:v>
                      </c:pt>
                      <c:pt idx="436">
                        <c:v>14.326679625333327</c:v>
                      </c:pt>
                      <c:pt idx="437">
                        <c:v>14.549105310701139</c:v>
                      </c:pt>
                      <c:pt idx="438">
                        <c:v>13.930785087082683</c:v>
                      </c:pt>
                      <c:pt idx="439">
                        <c:v>14.466128935359182</c:v>
                      </c:pt>
                      <c:pt idx="440">
                        <c:v>14.587580487631534</c:v>
                      </c:pt>
                      <c:pt idx="441">
                        <c:v>14.638995702524454</c:v>
                      </c:pt>
                      <c:pt idx="442">
                        <c:v>14.536001335680176</c:v>
                      </c:pt>
                      <c:pt idx="443">
                        <c:v>14.762367494517536</c:v>
                      </c:pt>
                      <c:pt idx="444">
                        <c:v>15.615110559287515</c:v>
                      </c:pt>
                      <c:pt idx="445">
                        <c:v>15.633352826093168</c:v>
                      </c:pt>
                      <c:pt idx="446">
                        <c:v>16.069469533049581</c:v>
                      </c:pt>
                      <c:pt idx="447">
                        <c:v>16.5740313968839</c:v>
                      </c:pt>
                      <c:pt idx="448">
                        <c:v>16.79681073061937</c:v>
                      </c:pt>
                      <c:pt idx="449">
                        <c:v>17.014023397552645</c:v>
                      </c:pt>
                      <c:pt idx="450">
                        <c:v>16.643489936834772</c:v>
                      </c:pt>
                      <c:pt idx="451">
                        <c:v>16.669523701801999</c:v>
                      </c:pt>
                      <c:pt idx="452">
                        <c:v>16.546390778875747</c:v>
                      </c:pt>
                      <c:pt idx="453">
                        <c:v>17.235452801934397</c:v>
                      </c:pt>
                      <c:pt idx="454">
                        <c:v>17.604319169648832</c:v>
                      </c:pt>
                      <c:pt idx="455">
                        <c:v>17.279343238201278</c:v>
                      </c:pt>
                      <c:pt idx="456">
                        <c:v>17.450148660694115</c:v>
                      </c:pt>
                      <c:pt idx="457">
                        <c:v>17.857009241219082</c:v>
                      </c:pt>
                      <c:pt idx="458">
                        <c:v>17.18646187418852</c:v>
                      </c:pt>
                      <c:pt idx="459">
                        <c:v>16.786072639860592</c:v>
                      </c:pt>
                      <c:pt idx="460">
                        <c:v>17.45011960940581</c:v>
                      </c:pt>
                      <c:pt idx="461">
                        <c:v>17.311960412281817</c:v>
                      </c:pt>
                      <c:pt idx="462">
                        <c:v>17.171801936413779</c:v>
                      </c:pt>
                      <c:pt idx="463">
                        <c:v>17.748634749982443</c:v>
                      </c:pt>
                      <c:pt idx="464">
                        <c:v>17.297815075332998</c:v>
                      </c:pt>
                      <c:pt idx="465">
                        <c:v>17.321201975708913</c:v>
                      </c:pt>
                      <c:pt idx="466">
                        <c:v>16.357677520177287</c:v>
                      </c:pt>
                      <c:pt idx="467">
                        <c:v>16.300056868506836</c:v>
                      </c:pt>
                      <c:pt idx="468">
                        <c:v>15.449457855292188</c:v>
                      </c:pt>
                      <c:pt idx="469">
                        <c:v>16.485910543553789</c:v>
                      </c:pt>
                      <c:pt idx="470">
                        <c:v>17.123646218773313</c:v>
                      </c:pt>
                      <c:pt idx="471">
                        <c:v>17.356269002841241</c:v>
                      </c:pt>
                      <c:pt idx="472">
                        <c:v>17.791553551138588</c:v>
                      </c:pt>
                      <c:pt idx="473">
                        <c:v>16.736182240818437</c:v>
                      </c:pt>
                      <c:pt idx="474">
                        <c:v>17.42520405138103</c:v>
                      </c:pt>
                      <c:pt idx="475">
                        <c:v>17.431824106738603</c:v>
                      </c:pt>
                      <c:pt idx="476">
                        <c:v>17.086575890586118</c:v>
                      </c:pt>
                      <c:pt idx="477">
                        <c:v>17.682872629368539</c:v>
                      </c:pt>
                      <c:pt idx="478">
                        <c:v>17.714389243339312</c:v>
                      </c:pt>
                      <c:pt idx="479">
                        <c:v>18.136503050056568</c:v>
                      </c:pt>
                      <c:pt idx="480">
                        <c:v>18.401555307418874</c:v>
                      </c:pt>
                      <c:pt idx="481">
                        <c:v>18.140379168329591</c:v>
                      </c:pt>
                      <c:pt idx="482">
                        <c:v>16.487312256352677</c:v>
                      </c:pt>
                      <c:pt idx="483">
                        <c:v>14.027085247082502</c:v>
                      </c:pt>
                      <c:pt idx="484">
                        <c:v>14.796561528587512</c:v>
                      </c:pt>
                      <c:pt idx="485">
                        <c:v>15.139783411428342</c:v>
                      </c:pt>
                      <c:pt idx="486">
                        <c:v>15.490392328542489</c:v>
                      </c:pt>
                      <c:pt idx="487">
                        <c:v>15.240121397502833</c:v>
                      </c:pt>
                      <c:pt idx="488">
                        <c:v>15.637965217145261</c:v>
                      </c:pt>
                      <c:pt idx="489">
                        <c:v>15.391570280371482</c:v>
                      </c:pt>
                      <c:pt idx="490">
                        <c:v>14.548459916987202</c:v>
                      </c:pt>
                      <c:pt idx="491">
                        <c:v>16.539954528427263</c:v>
                      </c:pt>
                      <c:pt idx="492">
                        <c:v>16.851333174620112</c:v>
                      </c:pt>
                      <c:pt idx="493">
                        <c:v>16.637773572680892</c:v>
                      </c:pt>
                      <c:pt idx="494">
                        <c:v>16.979286651277373</c:v>
                      </c:pt>
                      <c:pt idx="495">
                        <c:v>17.904933292852807</c:v>
                      </c:pt>
                      <c:pt idx="496">
                        <c:v>0</c:v>
                      </c:pt>
                      <c:pt idx="497">
                        <c:v>0</c:v>
                      </c:pt>
                    </c:numCache>
                  </c:numRef>
                </c:val>
                <c:smooth val="0"/>
                <c:extLs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2-67C0-4B25-AB0B-4DF9AD67EAB6}"/>
                  </c:ext>
                </c:extLst>
              </c15:ser>
            </c15:filteredLineSeries>
            <c15:filteredLineSeries>
              <c15:ser>
                <c:idx val="0"/>
                <c:order val="1"/>
                <c:marker>
                  <c:symbol val="none"/>
                </c:marker>
                <c:cat>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Europe'!$AH$123:$AH$620</c15:sqref>
                        </c15:formulaRef>
                      </c:ext>
                    </c:extLst>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Europe'!$AJ$123:$AJ$620</c15:sqref>
                        </c15:formulaRef>
                      </c:ext>
                    </c:extLst>
                    <c:numCache>
                      <c:formatCode>General</c:formatCode>
                      <c:ptCount val="498"/>
                      <c:pt idx="337" formatCode="0.00">
                        <c:v>31.764841931563872</c:v>
                      </c:pt>
                      <c:pt idx="338" formatCode="0.00">
                        <c:v>30.989178628884424</c:v>
                      </c:pt>
                      <c:pt idx="339" formatCode="0.00">
                        <c:v>27.71480129665888</c:v>
                      </c:pt>
                      <c:pt idx="340" formatCode="0.00">
                        <c:v>30.895864906366189</c:v>
                      </c:pt>
                      <c:pt idx="341" formatCode="0.00">
                        <c:v>31.395557069941123</c:v>
                      </c:pt>
                      <c:pt idx="342" formatCode="0.00">
                        <c:v>28.970685443299566</c:v>
                      </c:pt>
                      <c:pt idx="343" formatCode="0.00">
                        <c:v>28.214254015520194</c:v>
                      </c:pt>
                      <c:pt idx="344" formatCode="0.00">
                        <c:v>26.87706071511273</c:v>
                      </c:pt>
                      <c:pt idx="345" formatCode="0.00">
                        <c:v>22.994217085425653</c:v>
                      </c:pt>
                      <c:pt idx="346" formatCode="0.00">
                        <c:v>18.045834922546241</c:v>
                      </c:pt>
                      <c:pt idx="347" formatCode="0.00">
                        <c:v>17.28380535942069</c:v>
                      </c:pt>
                      <c:pt idx="348" formatCode="0.00">
                        <c:v>17.748120457046056</c:v>
                      </c:pt>
                      <c:pt idx="349" formatCode="0.00">
                        <c:v>16.403207914285186</c:v>
                      </c:pt>
                      <c:pt idx="350" formatCode="0.00">
                        <c:v>15.62019363269391</c:v>
                      </c:pt>
                      <c:pt idx="351" formatCode="0.00">
                        <c:v>15.94991912655744</c:v>
                      </c:pt>
                      <c:pt idx="352" formatCode="0.00">
                        <c:v>17.459377279414017</c:v>
                      </c:pt>
                      <c:pt idx="353" formatCode="0.00">
                        <c:v>18.780334013129185</c:v>
                      </c:pt>
                      <c:pt idx="354" formatCode="0.00">
                        <c:v>19.582418748884415</c:v>
                      </c:pt>
                      <c:pt idx="355" formatCode="0.00">
                        <c:v>20.44494445530087</c:v>
                      </c:pt>
                      <c:pt idx="356" formatCode="0.00">
                        <c:v>20.90705252742821</c:v>
                      </c:pt>
                      <c:pt idx="357" formatCode="0.00">
                        <c:v>19.999926095966782</c:v>
                      </c:pt>
                      <c:pt idx="358" formatCode="0.00">
                        <c:v>20.088053017475197</c:v>
                      </c:pt>
                      <c:pt idx="359" formatCode="0.00">
                        <c:v>19.248525988682388</c:v>
                      </c:pt>
                      <c:pt idx="360" formatCode="0.00">
                        <c:v>21.317319764921979</c:v>
                      </c:pt>
                      <c:pt idx="361" formatCode="0.00">
                        <c:v>21.453727519529071</c:v>
                      </c:pt>
                      <c:pt idx="362" formatCode="0.00">
                        <c:v>21.490831324203004</c:v>
                      </c:pt>
                      <c:pt idx="363" formatCode="0.00">
                        <c:v>23.729165214309393</c:v>
                      </c:pt>
                      <c:pt idx="364" formatCode="0.00">
                        <c:v>24.03704293484456</c:v>
                      </c:pt>
                      <c:pt idx="365" formatCode="0.00">
                        <c:v>21.50978486771081</c:v>
                      </c:pt>
                      <c:pt idx="366" formatCode="0.00">
                        <c:v>20.565240439805255</c:v>
                      </c:pt>
                      <c:pt idx="367" formatCode="0.00">
                        <c:v>20.996719798069631</c:v>
                      </c:pt>
                      <c:pt idx="368" formatCode="0.00">
                        <c:v>19.830092228229432</c:v>
                      </c:pt>
                      <c:pt idx="369" formatCode="0.00">
                        <c:v>20.408777558557837</c:v>
                      </c:pt>
                      <c:pt idx="370" formatCode="0.00">
                        <c:v>19.995413313572065</c:v>
                      </c:pt>
                      <c:pt idx="371" formatCode="0.00">
                        <c:v>21.2404702555889</c:v>
                      </c:pt>
                      <c:pt idx="372" formatCode="0.00">
                        <c:v>22.09522465519456</c:v>
                      </c:pt>
                      <c:pt idx="373" formatCode="0.00">
                        <c:v>22.306162590805535</c:v>
                      </c:pt>
                      <c:pt idx="374" formatCode="0.00">
                        <c:v>23.237824143218084</c:v>
                      </c:pt>
                      <c:pt idx="375" formatCode="0.00">
                        <c:v>21.024311906860852</c:v>
                      </c:pt>
                      <c:pt idx="376" formatCode="0.00">
                        <c:v>20.537101313317027</c:v>
                      </c:pt>
                      <c:pt idx="377" formatCode="0.00">
                        <c:v>20.169101567142896</c:v>
                      </c:pt>
                      <c:pt idx="378" formatCode="0.00">
                        <c:v>20.2742303080088</c:v>
                      </c:pt>
                      <c:pt idx="379" formatCode="0.00">
                        <c:v>20.002486542149875</c:v>
                      </c:pt>
                      <c:pt idx="380" formatCode="0.00">
                        <c:v>18.147604891466187</c:v>
                      </c:pt>
                      <c:pt idx="381" formatCode="0.00">
                        <c:v>17.804468016564979</c:v>
                      </c:pt>
                      <c:pt idx="382" formatCode="0.00">
                        <c:v>17.917537250099532</c:v>
                      </c:pt>
                      <c:pt idx="383" formatCode="0.00">
                        <c:v>17.130525959571351</c:v>
                      </c:pt>
                      <c:pt idx="384" formatCode="0.00">
                        <c:v>17.063111040877612</c:v>
                      </c:pt>
                      <c:pt idx="385" formatCode="0.00">
                        <c:v>17.59310097908719</c:v>
                      </c:pt>
                      <c:pt idx="386" formatCode="0.00">
                        <c:v>19.550089602935472</c:v>
                      </c:pt>
                      <c:pt idx="387" formatCode="0.00">
                        <c:v>19.869146243337866</c:v>
                      </c:pt>
                      <c:pt idx="388" formatCode="0.00">
                        <c:v>18.641460233683521</c:v>
                      </c:pt>
                      <c:pt idx="389" formatCode="0.00">
                        <c:v>16.693218760943637</c:v>
                      </c:pt>
                      <c:pt idx="390" formatCode="0.00">
                        <c:v>17.86023664213948</c:v>
                      </c:pt>
                      <c:pt idx="391" formatCode="0.00">
                        <c:v>16.943339542907012</c:v>
                      </c:pt>
                      <c:pt idx="392" formatCode="0.00">
                        <c:v>16.659001212501224</c:v>
                      </c:pt>
                      <c:pt idx="393" formatCode="0.00">
                        <c:v>16.597496173504773</c:v>
                      </c:pt>
                      <c:pt idx="394" formatCode="0.00">
                        <c:v>16.57580605426168</c:v>
                      </c:pt>
                      <c:pt idx="395" formatCode="0.00">
                        <c:v>17.405909052959984</c:v>
                      </c:pt>
                      <c:pt idx="396" formatCode="0.00">
                        <c:v>19.048724197199853</c:v>
                      </c:pt>
                      <c:pt idx="397" formatCode="0.00">
                        <c:v>20.665145015265448</c:v>
                      </c:pt>
                      <c:pt idx="398" formatCode="0.00">
                        <c:v>21.282463748032004</c:v>
                      </c:pt>
                      <c:pt idx="399" formatCode="0.00">
                        <c:v>22.306777432370414</c:v>
                      </c:pt>
                      <c:pt idx="400" formatCode="0.00">
                        <c:v>24.811236749382807</c:v>
                      </c:pt>
                      <c:pt idx="401" formatCode="0.00">
                        <c:v>23.977793099723275</c:v>
                      </c:pt>
                      <c:pt idx="402" formatCode="0.00">
                        <c:v>23.798920011055944</c:v>
                      </c:pt>
                      <c:pt idx="403" formatCode="0.00">
                        <c:v>23.480952162211878</c:v>
                      </c:pt>
                      <c:pt idx="404" formatCode="0.00">
                        <c:v>22.628513382628302</c:v>
                      </c:pt>
                      <c:pt idx="405" formatCode="0.00">
                        <c:v>24.079031673675868</c:v>
                      </c:pt>
                      <c:pt idx="406" formatCode="0.00">
                        <c:v>23.833960647444538</c:v>
                      </c:pt>
                      <c:pt idx="407" formatCode="0.00">
                        <c:v>24.93658437853739</c:v>
                      </c:pt>
                      <c:pt idx="408" formatCode="0.00">
                        <c:v>25.507882820573176</c:v>
                      </c:pt>
                      <c:pt idx="409" formatCode="0.00">
                        <c:v>23.62114431639802</c:v>
                      </c:pt>
                      <c:pt idx="410" formatCode="0.00">
                        <c:v>23.269295691831218</c:v>
                      </c:pt>
                      <c:pt idx="411" formatCode="0.00">
                        <c:v>22.702528984170826</c:v>
                      </c:pt>
                      <c:pt idx="412" formatCode="0.00">
                        <c:v>21.287933176127314</c:v>
                      </c:pt>
                      <c:pt idx="413" formatCode="0.00">
                        <c:v>21.741387434966651</c:v>
                      </c:pt>
                      <c:pt idx="414" formatCode="0.00">
                        <c:v>22.597124422470831</c:v>
                      </c:pt>
                      <c:pt idx="415" formatCode="0.00">
                        <c:v>22.907361160463349</c:v>
                      </c:pt>
                      <c:pt idx="416" formatCode="0.00">
                        <c:v>22.482269664605234</c:v>
                      </c:pt>
                      <c:pt idx="417" formatCode="0.00">
                        <c:v>23.227356306249124</c:v>
                      </c:pt>
                      <c:pt idx="418" formatCode="0.00">
                        <c:v>23.379290926437676</c:v>
                      </c:pt>
                      <c:pt idx="419" formatCode="0.00">
                        <c:v>24.779900934932638</c:v>
                      </c:pt>
                      <c:pt idx="420" formatCode="0.00">
                        <c:v>24.497353550154443</c:v>
                      </c:pt>
                      <c:pt idx="421" formatCode="0.00">
                        <c:v>24.458745778438818</c:v>
                      </c:pt>
                      <c:pt idx="422" formatCode="0.00">
                        <c:v>26.308044047905195</c:v>
                      </c:pt>
                      <c:pt idx="423" formatCode="0.00">
                        <c:v>26.405398546512902</c:v>
                      </c:pt>
                      <c:pt idx="424" formatCode="0.00">
                        <c:v>27.01745952786645</c:v>
                      </c:pt>
                      <c:pt idx="425" formatCode="0.00">
                        <c:v>28.191093770031085</c:v>
                      </c:pt>
                      <c:pt idx="426" formatCode="0.00">
                        <c:v>27.232345182320568</c:v>
                      </c:pt>
                      <c:pt idx="427" formatCode="0.00">
                        <c:v>27.626503888303983</c:v>
                      </c:pt>
                      <c:pt idx="428" formatCode="0.00">
                        <c:v>25.312001647549287</c:v>
                      </c:pt>
                      <c:pt idx="429" formatCode="0.00">
                        <c:v>23.039572760552243</c:v>
                      </c:pt>
                      <c:pt idx="430" formatCode="0.00">
                        <c:v>25.475069840452733</c:v>
                      </c:pt>
                      <c:pt idx="431" formatCode="0.00">
                        <c:v>25.73325794935381</c:v>
                      </c:pt>
                      <c:pt idx="432" formatCode="0.00">
                        <c:v>25.0905924787149</c:v>
                      </c:pt>
                      <c:pt idx="433" formatCode="0.00">
                        <c:v>23.166436232652835</c:v>
                      </c:pt>
                      <c:pt idx="434" formatCode="0.00">
                        <c:v>20.914888795268695</c:v>
                      </c:pt>
                      <c:pt idx="435" formatCode="0.00">
                        <c:v>21.546722121247559</c:v>
                      </c:pt>
                      <c:pt idx="436" formatCode="0.00">
                        <c:v>21.35692529559083</c:v>
                      </c:pt>
                      <c:pt idx="437" formatCode="0.00">
                        <c:v>21.836441889878643</c:v>
                      </c:pt>
                      <c:pt idx="438" formatCode="0.00">
                        <c:v>19.648516481710733</c:v>
                      </c:pt>
                      <c:pt idx="439" formatCode="0.00">
                        <c:v>20.912206147450455</c:v>
                      </c:pt>
                      <c:pt idx="440" formatCode="0.00">
                        <c:v>21.15085040286802</c:v>
                      </c:pt>
                      <c:pt idx="441" formatCode="0.00">
                        <c:v>20.859473869896515</c:v>
                      </c:pt>
                      <c:pt idx="442" formatCode="0.00">
                        <c:v>21.802831892805081</c:v>
                      </c:pt>
                      <c:pt idx="443" formatCode="0.00">
                        <c:v>23.068609387468168</c:v>
                      </c:pt>
                      <c:pt idx="444" formatCode="0.00">
                        <c:v>23.887012361447606</c:v>
                      </c:pt>
                      <c:pt idx="445" formatCode="0.00">
                        <c:v>23.936500372765664</c:v>
                      </c:pt>
                      <c:pt idx="446" formatCode="0.00">
                        <c:v>24.101683617682816</c:v>
                      </c:pt>
                      <c:pt idx="447" formatCode="0.00">
                        <c:v>23.725334886719477</c:v>
                      </c:pt>
                      <c:pt idx="448" formatCode="0.00">
                        <c:v>23.896540706613703</c:v>
                      </c:pt>
                      <c:pt idx="449" formatCode="0.00">
                        <c:v>24.360389258164314</c:v>
                      </c:pt>
                      <c:pt idx="450" formatCode="0.00">
                        <c:v>25.012690535605827</c:v>
                      </c:pt>
                      <c:pt idx="451" formatCode="0.00">
                        <c:v>25.09475225025114</c:v>
                      </c:pt>
                      <c:pt idx="452" formatCode="0.00">
                        <c:v>24.869539492784011</c:v>
                      </c:pt>
                      <c:pt idx="453" formatCode="0.00">
                        <c:v>25.64770053084391</c:v>
                      </c:pt>
                      <c:pt idx="454" formatCode="0.00">
                        <c:v>26.992739894604167</c:v>
                      </c:pt>
                      <c:pt idx="455" formatCode="0.00">
                        <c:v>27.218234479124906</c:v>
                      </c:pt>
                      <c:pt idx="456" formatCode="0.00">
                        <c:v>27.408541746008037</c:v>
                      </c:pt>
                      <c:pt idx="457" formatCode="0.00">
                        <c:v>27.68235774070595</c:v>
                      </c:pt>
                      <c:pt idx="458" formatCode="0.00">
                        <c:v>26.558172855310087</c:v>
                      </c:pt>
                      <c:pt idx="459" formatCode="0.00">
                        <c:v>25.69893021588711</c:v>
                      </c:pt>
                      <c:pt idx="460" formatCode="0.00">
                        <c:v>26.552002137616913</c:v>
                      </c:pt>
                      <c:pt idx="461" formatCode="0.00">
                        <c:v>25.957611459862616</c:v>
                      </c:pt>
                      <c:pt idx="462" formatCode="0.00">
                        <c:v>25.692200576836409</c:v>
                      </c:pt>
                      <c:pt idx="463" formatCode="0.00">
                        <c:v>25.926232985393753</c:v>
                      </c:pt>
                      <c:pt idx="464" formatCode="0.00">
                        <c:v>25.457182724001623</c:v>
                      </c:pt>
                      <c:pt idx="465" formatCode="0.00">
                        <c:v>26.531510248667921</c:v>
                      </c:pt>
                      <c:pt idx="466" formatCode="0.00">
                        <c:v>23.927320940524886</c:v>
                      </c:pt>
                      <c:pt idx="467" formatCode="0.00">
                        <c:v>24.069226242397335</c:v>
                      </c:pt>
                      <c:pt idx="468" formatCode="0.00">
                        <c:v>21.609894653713098</c:v>
                      </c:pt>
                      <c:pt idx="469" formatCode="0.00">
                        <c:v>22.59469769350828</c:v>
                      </c:pt>
                      <c:pt idx="470" formatCode="0.00">
                        <c:v>22.970558902322697</c:v>
                      </c:pt>
                      <c:pt idx="471" formatCode="0.00">
                        <c:v>22.633176793456446</c:v>
                      </c:pt>
                      <c:pt idx="472" formatCode="0.00">
                        <c:v>22.795995573545753</c:v>
                      </c:pt>
                      <c:pt idx="473" formatCode="0.00">
                        <c:v>21.121761519664261</c:v>
                      </c:pt>
                      <c:pt idx="474" formatCode="0.00">
                        <c:v>21.539252022700836</c:v>
                      </c:pt>
                      <c:pt idx="475" formatCode="0.00">
                        <c:v>21.414740276850445</c:v>
                      </c:pt>
                      <c:pt idx="476" formatCode="0.00">
                        <c:v>20.380340364056114</c:v>
                      </c:pt>
                      <c:pt idx="477" formatCode="0.00">
                        <c:v>21.076949095789864</c:v>
                      </c:pt>
                      <c:pt idx="478" formatCode="0.00">
                        <c:v>21.700434114600707</c:v>
                      </c:pt>
                      <c:pt idx="479" formatCode="0.00">
                        <c:v>21.754076779320826</c:v>
                      </c:pt>
                      <c:pt idx="480" formatCode="0.00">
                        <c:v>21.682184810693059</c:v>
                      </c:pt>
                      <c:pt idx="481" formatCode="0.00">
                        <c:v>21.029897352896516</c:v>
                      </c:pt>
                      <c:pt idx="482" formatCode="0.00">
                        <c:v>18.766469457632454</c:v>
                      </c:pt>
                      <c:pt idx="483" formatCode="0.00">
                        <c:v>17.068210527786256</c:v>
                      </c:pt>
                      <c:pt idx="484" formatCode="0.00">
                        <c:v>17.609163367334887</c:v>
                      </c:pt>
                      <c:pt idx="485" formatCode="0.00">
                        <c:v>18.588990043306488</c:v>
                      </c:pt>
                      <c:pt idx="486" formatCode="0.00">
                        <c:v>18.437321143913923</c:v>
                      </c:pt>
                      <c:pt idx="487" formatCode="0.00">
                        <c:v>17.607200158408617</c:v>
                      </c:pt>
                      <c:pt idx="488" formatCode="0.00">
                        <c:v>18.834327566967058</c:v>
                      </c:pt>
                      <c:pt idx="489" formatCode="0.00">
                        <c:v>18.672147645519971</c:v>
                      </c:pt>
                      <c:pt idx="490" formatCode="0.00">
                        <c:v>18.119626480263971</c:v>
                      </c:pt>
                      <c:pt idx="491" formatCode="0.00">
                        <c:v>20.299005389154154</c:v>
                      </c:pt>
                      <c:pt idx="492" formatCode="0.00">
                        <c:v>20.829870004853142</c:v>
                      </c:pt>
                      <c:pt idx="493" formatCode="0.00">
                        <c:v>20.696248243277122</c:v>
                      </c:pt>
                      <c:pt idx="494" formatCode="0.00">
                        <c:v>21.258958322323281</c:v>
                      </c:pt>
                      <c:pt idx="495" formatCode="0.00">
                        <c:v>21.971666205024103</c:v>
                      </c:pt>
                      <c:pt idx="496" formatCode="0.00">
                        <c:v>0</c:v>
                      </c:pt>
                      <c:pt idx="497" formatCode="0.00">
                        <c:v>21.754076779320826</c:v>
                      </c:pt>
                    </c:numCache>
                  </c:numRef>
                </c:val>
                <c:smooth val="0"/>
                <c:extLst xmlns:c16="http://schemas.microsoft.com/office/drawing/2014/chart" xmlns:c14="http://schemas.microsoft.com/office/drawing/2007/8/2/chart" xmlns:mc="http://schemas.openxmlformats.org/markup-compatibility/2006" xmlns:c15="http://schemas.microsoft.com/office/drawing/2012/chart">
                  <c:ext xmlns:c16="http://schemas.microsoft.com/office/drawing/2014/chart" uri="{C3380CC4-5D6E-409C-BE32-E72D297353CC}">
                    <c16:uniqueId val="{00000003-67C0-4B25-AB0B-4DF9AD67EAB6}"/>
                  </c:ext>
                </c:extLst>
              </c15:ser>
            </c15:filteredLineSeries>
            <c15:filteredLineSeries>
              <c15:ser>
                <c:idx val="3"/>
                <c:order val="2"/>
                <c:marker>
                  <c:symbol val="none"/>
                </c:marker>
                <c:cat>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Europe'!$AH$123:$AH$620</c15:sqref>
                        </c15:formulaRef>
                      </c:ext>
                    </c:extLst>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Europe'!$AK$123:$AK$620</c15:sqref>
                        </c15:formulaRef>
                      </c:ext>
                    </c:extLst>
                    <c:numCache>
                      <c:formatCode>General</c:formatCode>
                      <c:ptCount val="498"/>
                      <c:pt idx="337" formatCode="0.00">
                        <c:v>26.9512398636139</c:v>
                      </c:pt>
                      <c:pt idx="338" formatCode="0.00">
                        <c:v>27.012550098660764</c:v>
                      </c:pt>
                      <c:pt idx="339" formatCode="0.00">
                        <c:v>25.278677952988058</c:v>
                      </c:pt>
                      <c:pt idx="340" formatCode="0.00">
                        <c:v>26.949283085530457</c:v>
                      </c:pt>
                      <c:pt idx="341" formatCode="0.00">
                        <c:v>26.809257518070432</c:v>
                      </c:pt>
                      <c:pt idx="342" formatCode="0.00">
                        <c:v>24.317658209541328</c:v>
                      </c:pt>
                      <c:pt idx="343" formatCode="0.00">
                        <c:v>22.74690073902218</c:v>
                      </c:pt>
                      <c:pt idx="344" formatCode="0.00">
                        <c:v>21.379860648287309</c:v>
                      </c:pt>
                      <c:pt idx="345" formatCode="0.00">
                        <c:v>17.543578000818091</c:v>
                      </c:pt>
                      <c:pt idx="346" formatCode="0.00">
                        <c:v>13.202834967785734</c:v>
                      </c:pt>
                      <c:pt idx="347" formatCode="0.00">
                        <c:v>12.585286629393256</c:v>
                      </c:pt>
                      <c:pt idx="348" formatCode="0.00">
                        <c:v>13.341102355318059</c:v>
                      </c:pt>
                      <c:pt idx="349" formatCode="0.00">
                        <c:v>12.035706614383979</c:v>
                      </c:pt>
                      <c:pt idx="350" formatCode="0.00">
                        <c:v>11.278314632951489</c:v>
                      </c:pt>
                      <c:pt idx="351" formatCode="0.00">
                        <c:v>12.711711854813704</c:v>
                      </c:pt>
                      <c:pt idx="352" formatCode="0.00">
                        <c:v>14.324192530206448</c:v>
                      </c:pt>
                      <c:pt idx="353" formatCode="0.00">
                        <c:v>16.115608242927873</c:v>
                      </c:pt>
                      <c:pt idx="354" formatCode="0.00">
                        <c:v>16.379963977027057</c:v>
                      </c:pt>
                      <c:pt idx="355" formatCode="0.00">
                        <c:v>18.279886718860514</c:v>
                      </c:pt>
                      <c:pt idx="356" formatCode="0.00">
                        <c:v>18.69883077409192</c:v>
                      </c:pt>
                      <c:pt idx="357" formatCode="0.00">
                        <c:v>20.525016320841779</c:v>
                      </c:pt>
                      <c:pt idx="358" formatCode="0.00">
                        <c:v>20.56449296270431</c:v>
                      </c:pt>
                      <c:pt idx="359" formatCode="0.00">
                        <c:v>20.903645311525423</c:v>
                      </c:pt>
                      <c:pt idx="360" formatCode="0.00">
                        <c:v>21.360579821830505</c:v>
                      </c:pt>
                      <c:pt idx="361" formatCode="0.00">
                        <c:v>19.922043046177322</c:v>
                      </c:pt>
                      <c:pt idx="362" formatCode="0.00">
                        <c:v>20.50128038482422</c:v>
                      </c:pt>
                      <c:pt idx="363" formatCode="0.00">
                        <c:v>21.892799952015491</c:v>
                      </c:pt>
                      <c:pt idx="364" formatCode="0.00">
                        <c:v>21.802661383806903</c:v>
                      </c:pt>
                      <c:pt idx="365" formatCode="0.00">
                        <c:v>18.699714243582893</c:v>
                      </c:pt>
                      <c:pt idx="366" formatCode="0.00">
                        <c:v>18.590333583833196</c:v>
                      </c:pt>
                      <c:pt idx="367" formatCode="0.00">
                        <c:v>20.443137910562992</c:v>
                      </c:pt>
                      <c:pt idx="368" formatCode="0.00">
                        <c:v>19.859709568341383</c:v>
                      </c:pt>
                      <c:pt idx="369" formatCode="0.00">
                        <c:v>22.249790393685629</c:v>
                      </c:pt>
                      <c:pt idx="370" formatCode="0.00">
                        <c:v>22.736526596613643</c:v>
                      </c:pt>
                      <c:pt idx="371" formatCode="0.00">
                        <c:v>22.040041113353368</c:v>
                      </c:pt>
                      <c:pt idx="372" formatCode="0.00">
                        <c:v>23.521717252969896</c:v>
                      </c:pt>
                      <c:pt idx="373" formatCode="0.00">
                        <c:v>23.118432089583106</c:v>
                      </c:pt>
                      <c:pt idx="374" formatCode="0.00">
                        <c:v>23.242297283182619</c:v>
                      </c:pt>
                      <c:pt idx="375" formatCode="0.00">
                        <c:v>23.484537050102468</c:v>
                      </c:pt>
                      <c:pt idx="376" formatCode="0.00">
                        <c:v>24.440244254858438</c:v>
                      </c:pt>
                      <c:pt idx="377" formatCode="0.00">
                        <c:v>23.317327557639555</c:v>
                      </c:pt>
                      <c:pt idx="378" formatCode="0.00">
                        <c:v>22.719441182623139</c:v>
                      </c:pt>
                      <c:pt idx="379" formatCode="0.00">
                        <c:v>22.431914269275062</c:v>
                      </c:pt>
                      <c:pt idx="380" formatCode="0.00">
                        <c:v>20.819462279221664</c:v>
                      </c:pt>
                      <c:pt idx="381" formatCode="0.00">
                        <c:v>17.480600820818804</c:v>
                      </c:pt>
                      <c:pt idx="382" formatCode="0.00">
                        <c:v>19.933949589500834</c:v>
                      </c:pt>
                      <c:pt idx="383" formatCode="0.00">
                        <c:v>18.21396540768249</c:v>
                      </c:pt>
                      <c:pt idx="384" formatCode="0.00">
                        <c:v>17.865764610119395</c:v>
                      </c:pt>
                      <c:pt idx="385" formatCode="0.00">
                        <c:v>19.372940770764451</c:v>
                      </c:pt>
                      <c:pt idx="386" formatCode="0.00">
                        <c:v>19.881708335893425</c:v>
                      </c:pt>
                      <c:pt idx="387" formatCode="0.00">
                        <c:v>19.074835080280447</c:v>
                      </c:pt>
                      <c:pt idx="388" formatCode="0.00">
                        <c:v>19.155927608768167</c:v>
                      </c:pt>
                      <c:pt idx="389" formatCode="0.00">
                        <c:v>16.656956601793755</c:v>
                      </c:pt>
                      <c:pt idx="390" formatCode="0.00">
                        <c:v>17.552586471622128</c:v>
                      </c:pt>
                      <c:pt idx="391" formatCode="0.00">
                        <c:v>18.56198110938686</c:v>
                      </c:pt>
                      <c:pt idx="392" formatCode="0.00">
                        <c:v>18.216403924205455</c:v>
                      </c:pt>
                      <c:pt idx="393" formatCode="0.00">
                        <c:v>18.624969743395337</c:v>
                      </c:pt>
                      <c:pt idx="394" formatCode="0.00">
                        <c:v>18.782608096908938</c:v>
                      </c:pt>
                      <c:pt idx="395" formatCode="0.00">
                        <c:v>18.892907613153092</c:v>
                      </c:pt>
                      <c:pt idx="396" formatCode="0.00">
                        <c:v>19.212391484103808</c:v>
                      </c:pt>
                      <c:pt idx="397" formatCode="0.00">
                        <c:v>20.018512917972668</c:v>
                      </c:pt>
                      <c:pt idx="398" formatCode="0.00">
                        <c:v>20.157649323893633</c:v>
                      </c:pt>
                      <c:pt idx="399" formatCode="0.00">
                        <c:v>19.917641345143025</c:v>
                      </c:pt>
                      <c:pt idx="400" formatCode="0.00">
                        <c:v>20.620764006481188</c:v>
                      </c:pt>
                      <c:pt idx="401" formatCode="0.00">
                        <c:v>18.518569927393155</c:v>
                      </c:pt>
                      <c:pt idx="402" formatCode="0.00">
                        <c:v>17.26357847045335</c:v>
                      </c:pt>
                      <c:pt idx="403" formatCode="0.00">
                        <c:v>17.701085705176659</c:v>
                      </c:pt>
                      <c:pt idx="404" formatCode="0.00">
                        <c:v>17.436266598451724</c:v>
                      </c:pt>
                      <c:pt idx="405" formatCode="0.00">
                        <c:v>18.460726863448365</c:v>
                      </c:pt>
                      <c:pt idx="406" formatCode="0.00">
                        <c:v>19.173906976109542</c:v>
                      </c:pt>
                      <c:pt idx="407" formatCode="0.00">
                        <c:v>18.413626942216073</c:v>
                      </c:pt>
                      <c:pt idx="408" formatCode="0.00">
                        <c:v>18.029726176980617</c:v>
                      </c:pt>
                      <c:pt idx="409" formatCode="0.00">
                        <c:v>16.915088918867504</c:v>
                      </c:pt>
                      <c:pt idx="410" formatCode="0.00">
                        <c:v>17.816268316760475</c:v>
                      </c:pt>
                      <c:pt idx="411" formatCode="0.00">
                        <c:v>18.043429800986768</c:v>
                      </c:pt>
                      <c:pt idx="412" formatCode="0.00">
                        <c:v>18.308510006027543</c:v>
                      </c:pt>
                      <c:pt idx="413" formatCode="0.00">
                        <c:v>18.405372518600387</c:v>
                      </c:pt>
                      <c:pt idx="414" formatCode="0.00">
                        <c:v>18.254844935974258</c:v>
                      </c:pt>
                      <c:pt idx="415" formatCode="0.00">
                        <c:v>18.816736378620934</c:v>
                      </c:pt>
                      <c:pt idx="416" formatCode="0.00">
                        <c:v>18.651934854530889</c:v>
                      </c:pt>
                      <c:pt idx="417" formatCode="0.00">
                        <c:v>16.712747185394573</c:v>
                      </c:pt>
                      <c:pt idx="418" formatCode="0.00">
                        <c:v>17.436472792517645</c:v>
                      </c:pt>
                      <c:pt idx="419" formatCode="0.00">
                        <c:v>16.680601644142705</c:v>
                      </c:pt>
                      <c:pt idx="420" formatCode="0.00">
                        <c:v>16.233990407615401</c:v>
                      </c:pt>
                      <c:pt idx="421" formatCode="0.00">
                        <c:v>16.285344457323692</c:v>
                      </c:pt>
                      <c:pt idx="422" formatCode="0.00">
                        <c:v>16.83632802137841</c:v>
                      </c:pt>
                      <c:pt idx="423" formatCode="0.00">
                        <c:v>16.435427274473753</c:v>
                      </c:pt>
                      <c:pt idx="424" formatCode="0.00">
                        <c:v>16.989698916988868</c:v>
                      </c:pt>
                      <c:pt idx="425" formatCode="0.00">
                        <c:v>16.362445501794255</c:v>
                      </c:pt>
                      <c:pt idx="426" formatCode="0.00">
                        <c:v>15.630730848923001</c:v>
                      </c:pt>
                      <c:pt idx="427" formatCode="0.00">
                        <c:v>15.372320893186451</c:v>
                      </c:pt>
                      <c:pt idx="428" formatCode="0.00">
                        <c:v>13.434658118213509</c:v>
                      </c:pt>
                      <c:pt idx="429" formatCode="0.00">
                        <c:v>12.880169937281716</c:v>
                      </c:pt>
                      <c:pt idx="430" formatCode="0.00">
                        <c:v>13.755198751883357</c:v>
                      </c:pt>
                      <c:pt idx="431" formatCode="0.00">
                        <c:v>13.485118691374993</c:v>
                      </c:pt>
                      <c:pt idx="432" formatCode="0.00">
                        <c:v>13.751763678296788</c:v>
                      </c:pt>
                      <c:pt idx="433" formatCode="0.00">
                        <c:v>12.527667068513791</c:v>
                      </c:pt>
                      <c:pt idx="434" formatCode="0.00">
                        <c:v>12.438756168089549</c:v>
                      </c:pt>
                      <c:pt idx="435" formatCode="0.00">
                        <c:v>13.788027593939855</c:v>
                      </c:pt>
                      <c:pt idx="436" formatCode="0.00">
                        <c:v>13.990085610267661</c:v>
                      </c:pt>
                      <c:pt idx="437" formatCode="0.00">
                        <c:v>13.548096515570231</c:v>
                      </c:pt>
                      <c:pt idx="438" formatCode="0.00">
                        <c:v>13.593608056799338</c:v>
                      </c:pt>
                      <c:pt idx="439" formatCode="0.00">
                        <c:v>14.54479625208298</c:v>
                      </c:pt>
                      <c:pt idx="440" formatCode="0.00">
                        <c:v>14.195977635811333</c:v>
                      </c:pt>
                      <c:pt idx="441" formatCode="0.00">
                        <c:v>14.475833592331012</c:v>
                      </c:pt>
                      <c:pt idx="442" formatCode="0.00">
                        <c:v>14.140210628869452</c:v>
                      </c:pt>
                      <c:pt idx="443" formatCode="0.00">
                        <c:v>14.04589967138369</c:v>
                      </c:pt>
                      <c:pt idx="444" formatCode="0.00">
                        <c:v>13.928656521122562</c:v>
                      </c:pt>
                      <c:pt idx="445" formatCode="0.00">
                        <c:v>14.672417120655252</c:v>
                      </c:pt>
                      <c:pt idx="446" formatCode="0.00">
                        <c:v>15.05345772028666</c:v>
                      </c:pt>
                      <c:pt idx="447" formatCode="0.00">
                        <c:v>15.38122569374644</c:v>
                      </c:pt>
                      <c:pt idx="448" formatCode="0.00">
                        <c:v>15.422982196170198</c:v>
                      </c:pt>
                      <c:pt idx="449" formatCode="0.00">
                        <c:v>15.187468588306499</c:v>
                      </c:pt>
                      <c:pt idx="450" formatCode="0.00">
                        <c:v>15.473978889973989</c:v>
                      </c:pt>
                      <c:pt idx="451" formatCode="0.00">
                        <c:v>16.148217410189147</c:v>
                      </c:pt>
                      <c:pt idx="452" formatCode="0.00">
                        <c:v>16.029502126951989</c:v>
                      </c:pt>
                      <c:pt idx="453" formatCode="0.00">
                        <c:v>15.73622525906319</c:v>
                      </c:pt>
                      <c:pt idx="454" formatCode="0.00">
                        <c:v>15.96290191848089</c:v>
                      </c:pt>
                      <c:pt idx="455" formatCode="0.00">
                        <c:v>16.132260914845563</c:v>
                      </c:pt>
                      <c:pt idx="456" formatCode="0.00">
                        <c:v>16.705430699768669</c:v>
                      </c:pt>
                      <c:pt idx="457" formatCode="0.00">
                        <c:v>17.290801202259185</c:v>
                      </c:pt>
                      <c:pt idx="458" formatCode="0.00">
                        <c:v>16.624621650668963</c:v>
                      </c:pt>
                      <c:pt idx="459" formatCode="0.00">
                        <c:v>15.863087865391524</c:v>
                      </c:pt>
                      <c:pt idx="460" formatCode="0.00">
                        <c:v>16.293855424682942</c:v>
                      </c:pt>
                      <c:pt idx="461" formatCode="0.00">
                        <c:v>16.203052048564668</c:v>
                      </c:pt>
                      <c:pt idx="462" formatCode="0.00">
                        <c:v>15.899854230625889</c:v>
                      </c:pt>
                      <c:pt idx="463" formatCode="0.00">
                        <c:v>16.200011701106142</c:v>
                      </c:pt>
                      <c:pt idx="464" formatCode="0.00">
                        <c:v>15.786602064565477</c:v>
                      </c:pt>
                      <c:pt idx="465" formatCode="0.00">
                        <c:v>15.584677533125944</c:v>
                      </c:pt>
                      <c:pt idx="466" formatCode="0.00">
                        <c:v>14.169391872114041</c:v>
                      </c:pt>
                      <c:pt idx="467" formatCode="0.00">
                        <c:v>14.49712447743812</c:v>
                      </c:pt>
                      <c:pt idx="468" formatCode="0.00">
                        <c:v>14.201877611824195</c:v>
                      </c:pt>
                      <c:pt idx="469" formatCode="0.00">
                        <c:v>15.183997086632656</c:v>
                      </c:pt>
                      <c:pt idx="470" formatCode="0.00">
                        <c:v>15.633026794464589</c:v>
                      </c:pt>
                      <c:pt idx="471" formatCode="0.00">
                        <c:v>15.60941971566203</c:v>
                      </c:pt>
                      <c:pt idx="472" formatCode="0.00">
                        <c:v>15.767393607556405</c:v>
                      </c:pt>
                      <c:pt idx="473" formatCode="0.00">
                        <c:v>15.166744590383939</c:v>
                      </c:pt>
                      <c:pt idx="474" formatCode="0.00">
                        <c:v>16.077848723419457</c:v>
                      </c:pt>
                      <c:pt idx="475" formatCode="0.00">
                        <c:v>15.895937160503326</c:v>
                      </c:pt>
                      <c:pt idx="476" formatCode="0.00">
                        <c:v>14.844717326484767</c:v>
                      </c:pt>
                      <c:pt idx="477" formatCode="0.00">
                        <c:v>14.925774449079276</c:v>
                      </c:pt>
                      <c:pt idx="478" formatCode="0.00">
                        <c:v>15.281126654789764</c:v>
                      </c:pt>
                      <c:pt idx="479" formatCode="0.00">
                        <c:v>15.17152238306935</c:v>
                      </c:pt>
                      <c:pt idx="480" formatCode="0.00">
                        <c:v>15.474694306760011</c:v>
                      </c:pt>
                      <c:pt idx="481" formatCode="0.00">
                        <c:v>15.149468931574882</c:v>
                      </c:pt>
                      <c:pt idx="482" formatCode="0.00">
                        <c:v>13.894118148121484</c:v>
                      </c:pt>
                      <c:pt idx="483" formatCode="0.00">
                        <c:v>11.027810864104652</c:v>
                      </c:pt>
                      <c:pt idx="484" formatCode="0.00">
                        <c:v>12.37832083519228</c:v>
                      </c:pt>
                      <c:pt idx="485" formatCode="0.00">
                        <c:v>12.275409011288717</c:v>
                      </c:pt>
                      <c:pt idx="486" formatCode="0.00">
                        <c:v>13.126871244340462</c:v>
                      </c:pt>
                      <c:pt idx="487" formatCode="0.00">
                        <c:v>13.365739130954116</c:v>
                      </c:pt>
                      <c:pt idx="488" formatCode="0.00">
                        <c:v>13.997430385163874</c:v>
                      </c:pt>
                      <c:pt idx="489" formatCode="0.00">
                        <c:v>13.063001030290236</c:v>
                      </c:pt>
                      <c:pt idx="490" formatCode="0.00">
                        <c:v>12.965636494756476</c:v>
                      </c:pt>
                      <c:pt idx="491" formatCode="0.00">
                        <c:v>14.802128774252948</c:v>
                      </c:pt>
                      <c:pt idx="492" formatCode="0.00">
                        <c:v>15.537367331409156</c:v>
                      </c:pt>
                      <c:pt idx="493" formatCode="0.00">
                        <c:v>15.612143092249088</c:v>
                      </c:pt>
                      <c:pt idx="494" formatCode="0.00">
                        <c:v>15.965827496025987</c:v>
                      </c:pt>
                      <c:pt idx="495" formatCode="0.00">
                        <c:v>15.936585126845044</c:v>
                      </c:pt>
                      <c:pt idx="496" formatCode="0.00">
                        <c:v>0</c:v>
                      </c:pt>
                      <c:pt idx="497" formatCode="0.00">
                        <c:v>0</c:v>
                      </c:pt>
                    </c:numCache>
                  </c:numRef>
                </c:val>
                <c:smooth val="0"/>
                <c:extLst xmlns:c16="http://schemas.microsoft.com/office/drawing/2014/chart" xmlns:c14="http://schemas.microsoft.com/office/drawing/2007/8/2/chart" xmlns:mc="http://schemas.openxmlformats.org/markup-compatibility/2006" xmlns:c15="http://schemas.microsoft.com/office/drawing/2012/chart">
                  <c:ext xmlns:c16="http://schemas.microsoft.com/office/drawing/2014/chart" uri="{C3380CC4-5D6E-409C-BE32-E72D297353CC}">
                    <c16:uniqueId val="{00000004-67C0-4B25-AB0B-4DF9AD67EAB6}"/>
                  </c:ext>
                </c:extLst>
              </c15:ser>
            </c15:filteredLineSeries>
            <c15:filteredLineSeries>
              <c15:ser>
                <c:idx val="5"/>
                <c:order val="4"/>
                <c:marker>
                  <c:symbol val="none"/>
                </c:marker>
                <c:cat>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Europe'!$AH$123:$AH$620</c15:sqref>
                        </c15:formulaRef>
                      </c:ext>
                    </c:extLst>
                    <c:numCache>
                      <c:formatCode>m/d/yyyy</c:formatCode>
                      <c:ptCount val="498"/>
                      <c:pt idx="0">
                        <c:v>29220</c:v>
                      </c:pt>
                      <c:pt idx="1">
                        <c:v>29251</c:v>
                      </c:pt>
                      <c:pt idx="2">
                        <c:v>29280</c:v>
                      </c:pt>
                      <c:pt idx="3">
                        <c:v>29311</c:v>
                      </c:pt>
                      <c:pt idx="4">
                        <c:v>29341</c:v>
                      </c:pt>
                      <c:pt idx="5">
                        <c:v>29371</c:v>
                      </c:pt>
                      <c:pt idx="6">
                        <c:v>29402</c:v>
                      </c:pt>
                      <c:pt idx="7">
                        <c:v>29433</c:v>
                      </c:pt>
                      <c:pt idx="8">
                        <c:v>29462</c:v>
                      </c:pt>
                      <c:pt idx="9">
                        <c:v>29494</c:v>
                      </c:pt>
                      <c:pt idx="10">
                        <c:v>29525</c:v>
                      </c:pt>
                      <c:pt idx="11">
                        <c:v>29553</c:v>
                      </c:pt>
                      <c:pt idx="12">
                        <c:v>29586</c:v>
                      </c:pt>
                      <c:pt idx="13">
                        <c:v>29616</c:v>
                      </c:pt>
                      <c:pt idx="14">
                        <c:v>29644</c:v>
                      </c:pt>
                      <c:pt idx="15">
                        <c:v>29676</c:v>
                      </c:pt>
                      <c:pt idx="16">
                        <c:v>29706</c:v>
                      </c:pt>
                      <c:pt idx="17">
                        <c:v>29735</c:v>
                      </c:pt>
                      <c:pt idx="18">
                        <c:v>29767</c:v>
                      </c:pt>
                      <c:pt idx="19">
                        <c:v>29798</c:v>
                      </c:pt>
                      <c:pt idx="20">
                        <c:v>29829</c:v>
                      </c:pt>
                      <c:pt idx="21">
                        <c:v>29859</c:v>
                      </c:pt>
                      <c:pt idx="22">
                        <c:v>29889</c:v>
                      </c:pt>
                      <c:pt idx="23">
                        <c:v>29920</c:v>
                      </c:pt>
                      <c:pt idx="24">
                        <c:v>29951</c:v>
                      </c:pt>
                      <c:pt idx="25">
                        <c:v>29980</c:v>
                      </c:pt>
                      <c:pt idx="26">
                        <c:v>30008</c:v>
                      </c:pt>
                      <c:pt idx="27">
                        <c:v>30041</c:v>
                      </c:pt>
                      <c:pt idx="28">
                        <c:v>30071</c:v>
                      </c:pt>
                      <c:pt idx="29">
                        <c:v>30102</c:v>
                      </c:pt>
                      <c:pt idx="30">
                        <c:v>30132</c:v>
                      </c:pt>
                      <c:pt idx="31">
                        <c:v>30162</c:v>
                      </c:pt>
                      <c:pt idx="32">
                        <c:v>30194</c:v>
                      </c:pt>
                      <c:pt idx="33">
                        <c:v>30224</c:v>
                      </c:pt>
                      <c:pt idx="34">
                        <c:v>30253</c:v>
                      </c:pt>
                      <c:pt idx="35">
                        <c:v>30285</c:v>
                      </c:pt>
                      <c:pt idx="36">
                        <c:v>30316</c:v>
                      </c:pt>
                      <c:pt idx="37">
                        <c:v>30347</c:v>
                      </c:pt>
                      <c:pt idx="38">
                        <c:v>30375</c:v>
                      </c:pt>
                      <c:pt idx="39">
                        <c:v>30406</c:v>
                      </c:pt>
                      <c:pt idx="40">
                        <c:v>30435</c:v>
                      </c:pt>
                      <c:pt idx="41">
                        <c:v>30467</c:v>
                      </c:pt>
                      <c:pt idx="42">
                        <c:v>30497</c:v>
                      </c:pt>
                      <c:pt idx="43">
                        <c:v>30526</c:v>
                      </c:pt>
                      <c:pt idx="44">
                        <c:v>30559</c:v>
                      </c:pt>
                      <c:pt idx="45">
                        <c:v>30589</c:v>
                      </c:pt>
                      <c:pt idx="46">
                        <c:v>30620</c:v>
                      </c:pt>
                      <c:pt idx="47">
                        <c:v>30650</c:v>
                      </c:pt>
                      <c:pt idx="48">
                        <c:v>30680</c:v>
                      </c:pt>
                      <c:pt idx="49">
                        <c:v>30712</c:v>
                      </c:pt>
                      <c:pt idx="50">
                        <c:v>30741</c:v>
                      </c:pt>
                      <c:pt idx="51">
                        <c:v>30771</c:v>
                      </c:pt>
                      <c:pt idx="52">
                        <c:v>30802</c:v>
                      </c:pt>
                      <c:pt idx="53">
                        <c:v>30833</c:v>
                      </c:pt>
                      <c:pt idx="54">
                        <c:v>30862</c:v>
                      </c:pt>
                      <c:pt idx="55">
                        <c:v>30894</c:v>
                      </c:pt>
                      <c:pt idx="56">
                        <c:v>30925</c:v>
                      </c:pt>
                      <c:pt idx="57">
                        <c:v>30953</c:v>
                      </c:pt>
                      <c:pt idx="58">
                        <c:v>30986</c:v>
                      </c:pt>
                      <c:pt idx="59">
                        <c:v>31016</c:v>
                      </c:pt>
                      <c:pt idx="60">
                        <c:v>31047</c:v>
                      </c:pt>
                      <c:pt idx="61">
                        <c:v>31078</c:v>
                      </c:pt>
                      <c:pt idx="62">
                        <c:v>31106</c:v>
                      </c:pt>
                      <c:pt idx="63">
                        <c:v>31135</c:v>
                      </c:pt>
                      <c:pt idx="64">
                        <c:v>31167</c:v>
                      </c:pt>
                      <c:pt idx="65">
                        <c:v>31198</c:v>
                      </c:pt>
                      <c:pt idx="66">
                        <c:v>31226</c:v>
                      </c:pt>
                      <c:pt idx="67">
                        <c:v>31259</c:v>
                      </c:pt>
                      <c:pt idx="68">
                        <c:v>31289</c:v>
                      </c:pt>
                      <c:pt idx="69">
                        <c:v>31320</c:v>
                      </c:pt>
                      <c:pt idx="70">
                        <c:v>31351</c:v>
                      </c:pt>
                      <c:pt idx="71">
                        <c:v>31380</c:v>
                      </c:pt>
                      <c:pt idx="72">
                        <c:v>31412</c:v>
                      </c:pt>
                      <c:pt idx="73">
                        <c:v>31443</c:v>
                      </c:pt>
                      <c:pt idx="74">
                        <c:v>31471</c:v>
                      </c:pt>
                      <c:pt idx="75">
                        <c:v>31502</c:v>
                      </c:pt>
                      <c:pt idx="76">
                        <c:v>31532</c:v>
                      </c:pt>
                      <c:pt idx="77">
                        <c:v>31562</c:v>
                      </c:pt>
                      <c:pt idx="78">
                        <c:v>31593</c:v>
                      </c:pt>
                      <c:pt idx="79">
                        <c:v>31624</c:v>
                      </c:pt>
                      <c:pt idx="80">
                        <c:v>31653</c:v>
                      </c:pt>
                      <c:pt idx="81">
                        <c:v>31685</c:v>
                      </c:pt>
                      <c:pt idx="82">
                        <c:v>31716</c:v>
                      </c:pt>
                      <c:pt idx="83">
                        <c:v>31744</c:v>
                      </c:pt>
                      <c:pt idx="84">
                        <c:v>31777</c:v>
                      </c:pt>
                      <c:pt idx="85">
                        <c:v>31807</c:v>
                      </c:pt>
                      <c:pt idx="86">
                        <c:v>31835</c:v>
                      </c:pt>
                      <c:pt idx="87">
                        <c:v>31867</c:v>
                      </c:pt>
                      <c:pt idx="88">
                        <c:v>31897</c:v>
                      </c:pt>
                      <c:pt idx="89">
                        <c:v>31926</c:v>
                      </c:pt>
                      <c:pt idx="90">
                        <c:v>31958</c:v>
                      </c:pt>
                      <c:pt idx="91">
                        <c:v>31989</c:v>
                      </c:pt>
                      <c:pt idx="92">
                        <c:v>32020</c:v>
                      </c:pt>
                      <c:pt idx="93">
                        <c:v>32050</c:v>
                      </c:pt>
                      <c:pt idx="94">
                        <c:v>32080</c:v>
                      </c:pt>
                      <c:pt idx="95">
                        <c:v>32111</c:v>
                      </c:pt>
                      <c:pt idx="96">
                        <c:v>32142</c:v>
                      </c:pt>
                      <c:pt idx="97">
                        <c:v>32171</c:v>
                      </c:pt>
                      <c:pt idx="98">
                        <c:v>32202</c:v>
                      </c:pt>
                      <c:pt idx="99">
                        <c:v>32233</c:v>
                      </c:pt>
                      <c:pt idx="100">
                        <c:v>32262</c:v>
                      </c:pt>
                      <c:pt idx="101">
                        <c:v>32294</c:v>
                      </c:pt>
                      <c:pt idx="102">
                        <c:v>32324</c:v>
                      </c:pt>
                      <c:pt idx="103">
                        <c:v>32353</c:v>
                      </c:pt>
                      <c:pt idx="104">
                        <c:v>32386</c:v>
                      </c:pt>
                      <c:pt idx="105">
                        <c:v>32416</c:v>
                      </c:pt>
                      <c:pt idx="106">
                        <c:v>32447</c:v>
                      </c:pt>
                      <c:pt idx="107">
                        <c:v>32477</c:v>
                      </c:pt>
                      <c:pt idx="108">
                        <c:v>32507</c:v>
                      </c:pt>
                      <c:pt idx="109">
                        <c:v>32539</c:v>
                      </c:pt>
                      <c:pt idx="110">
                        <c:v>32567</c:v>
                      </c:pt>
                      <c:pt idx="111">
                        <c:v>32598</c:v>
                      </c:pt>
                      <c:pt idx="112">
                        <c:v>32626</c:v>
                      </c:pt>
                      <c:pt idx="113">
                        <c:v>32659</c:v>
                      </c:pt>
                      <c:pt idx="114">
                        <c:v>32689</c:v>
                      </c:pt>
                      <c:pt idx="115">
                        <c:v>32720</c:v>
                      </c:pt>
                      <c:pt idx="116">
                        <c:v>32751</c:v>
                      </c:pt>
                      <c:pt idx="117">
                        <c:v>32780</c:v>
                      </c:pt>
                      <c:pt idx="118">
                        <c:v>32812</c:v>
                      </c:pt>
                      <c:pt idx="119">
                        <c:v>32842</c:v>
                      </c:pt>
                      <c:pt idx="120">
                        <c:v>32871</c:v>
                      </c:pt>
                      <c:pt idx="121">
                        <c:v>32904</c:v>
                      </c:pt>
                      <c:pt idx="122">
                        <c:v>32932</c:v>
                      </c:pt>
                      <c:pt idx="123">
                        <c:v>32962</c:v>
                      </c:pt>
                      <c:pt idx="124">
                        <c:v>32993</c:v>
                      </c:pt>
                      <c:pt idx="125">
                        <c:v>33024</c:v>
                      </c:pt>
                      <c:pt idx="126">
                        <c:v>33053</c:v>
                      </c:pt>
                      <c:pt idx="127">
                        <c:v>33085</c:v>
                      </c:pt>
                      <c:pt idx="128">
                        <c:v>33116</c:v>
                      </c:pt>
                      <c:pt idx="129">
                        <c:v>33144</c:v>
                      </c:pt>
                      <c:pt idx="130">
                        <c:v>33177</c:v>
                      </c:pt>
                      <c:pt idx="131">
                        <c:v>33207</c:v>
                      </c:pt>
                      <c:pt idx="132">
                        <c:v>33238</c:v>
                      </c:pt>
                      <c:pt idx="133">
                        <c:v>33269</c:v>
                      </c:pt>
                      <c:pt idx="134">
                        <c:v>33297</c:v>
                      </c:pt>
                      <c:pt idx="135">
                        <c:v>33326</c:v>
                      </c:pt>
                      <c:pt idx="136">
                        <c:v>33358</c:v>
                      </c:pt>
                      <c:pt idx="137">
                        <c:v>33389</c:v>
                      </c:pt>
                      <c:pt idx="138">
                        <c:v>33417</c:v>
                      </c:pt>
                      <c:pt idx="139">
                        <c:v>33450</c:v>
                      </c:pt>
                      <c:pt idx="140">
                        <c:v>33480</c:v>
                      </c:pt>
                      <c:pt idx="141">
                        <c:v>33511</c:v>
                      </c:pt>
                      <c:pt idx="142">
                        <c:v>33542</c:v>
                      </c:pt>
                      <c:pt idx="143">
                        <c:v>33571</c:v>
                      </c:pt>
                      <c:pt idx="144">
                        <c:v>33603</c:v>
                      </c:pt>
                      <c:pt idx="145">
                        <c:v>33634</c:v>
                      </c:pt>
                      <c:pt idx="146">
                        <c:v>33662</c:v>
                      </c:pt>
                      <c:pt idx="147">
                        <c:v>33694</c:v>
                      </c:pt>
                      <c:pt idx="148">
                        <c:v>33724</c:v>
                      </c:pt>
                      <c:pt idx="149">
                        <c:v>33753</c:v>
                      </c:pt>
                      <c:pt idx="150">
                        <c:v>33785</c:v>
                      </c:pt>
                      <c:pt idx="151">
                        <c:v>33816</c:v>
                      </c:pt>
                      <c:pt idx="152">
                        <c:v>33847</c:v>
                      </c:pt>
                      <c:pt idx="153">
                        <c:v>33877</c:v>
                      </c:pt>
                      <c:pt idx="154">
                        <c:v>33907</c:v>
                      </c:pt>
                      <c:pt idx="155">
                        <c:v>33938</c:v>
                      </c:pt>
                      <c:pt idx="156">
                        <c:v>33969</c:v>
                      </c:pt>
                      <c:pt idx="157">
                        <c:v>33998</c:v>
                      </c:pt>
                      <c:pt idx="158">
                        <c:v>34026</c:v>
                      </c:pt>
                      <c:pt idx="159">
                        <c:v>34059</c:v>
                      </c:pt>
                      <c:pt idx="160">
                        <c:v>34089</c:v>
                      </c:pt>
                      <c:pt idx="161">
                        <c:v>34120</c:v>
                      </c:pt>
                      <c:pt idx="162">
                        <c:v>34150</c:v>
                      </c:pt>
                      <c:pt idx="163">
                        <c:v>34180</c:v>
                      </c:pt>
                      <c:pt idx="164">
                        <c:v>34212</c:v>
                      </c:pt>
                      <c:pt idx="165">
                        <c:v>34242</c:v>
                      </c:pt>
                      <c:pt idx="166">
                        <c:v>34271</c:v>
                      </c:pt>
                      <c:pt idx="167">
                        <c:v>34303</c:v>
                      </c:pt>
                      <c:pt idx="168">
                        <c:v>34334</c:v>
                      </c:pt>
                      <c:pt idx="169">
                        <c:v>34365</c:v>
                      </c:pt>
                      <c:pt idx="170">
                        <c:v>34393</c:v>
                      </c:pt>
                      <c:pt idx="171">
                        <c:v>34424</c:v>
                      </c:pt>
                      <c:pt idx="172">
                        <c:v>34453</c:v>
                      </c:pt>
                      <c:pt idx="173">
                        <c:v>34485</c:v>
                      </c:pt>
                      <c:pt idx="174">
                        <c:v>34515</c:v>
                      </c:pt>
                      <c:pt idx="175">
                        <c:v>34544</c:v>
                      </c:pt>
                      <c:pt idx="176">
                        <c:v>34577</c:v>
                      </c:pt>
                      <c:pt idx="177">
                        <c:v>34607</c:v>
                      </c:pt>
                      <c:pt idx="178">
                        <c:v>34638</c:v>
                      </c:pt>
                      <c:pt idx="179">
                        <c:v>34668</c:v>
                      </c:pt>
                      <c:pt idx="180">
                        <c:v>34698</c:v>
                      </c:pt>
                      <c:pt idx="181">
                        <c:v>34730</c:v>
                      </c:pt>
                      <c:pt idx="182">
                        <c:v>34758</c:v>
                      </c:pt>
                      <c:pt idx="183">
                        <c:v>34789</c:v>
                      </c:pt>
                      <c:pt idx="184">
                        <c:v>34817</c:v>
                      </c:pt>
                      <c:pt idx="185">
                        <c:v>34850</c:v>
                      </c:pt>
                      <c:pt idx="186">
                        <c:v>34880</c:v>
                      </c:pt>
                      <c:pt idx="187">
                        <c:v>34911</c:v>
                      </c:pt>
                      <c:pt idx="188">
                        <c:v>34942</c:v>
                      </c:pt>
                      <c:pt idx="189">
                        <c:v>34971</c:v>
                      </c:pt>
                      <c:pt idx="190">
                        <c:v>35003</c:v>
                      </c:pt>
                      <c:pt idx="191">
                        <c:v>35033</c:v>
                      </c:pt>
                      <c:pt idx="192">
                        <c:v>35062</c:v>
                      </c:pt>
                      <c:pt idx="193">
                        <c:v>35095</c:v>
                      </c:pt>
                      <c:pt idx="194">
                        <c:v>35124</c:v>
                      </c:pt>
                      <c:pt idx="195">
                        <c:v>35153</c:v>
                      </c:pt>
                      <c:pt idx="196">
                        <c:v>35185</c:v>
                      </c:pt>
                      <c:pt idx="197">
                        <c:v>35216</c:v>
                      </c:pt>
                      <c:pt idx="198">
                        <c:v>35244</c:v>
                      </c:pt>
                      <c:pt idx="199">
                        <c:v>35277</c:v>
                      </c:pt>
                      <c:pt idx="200">
                        <c:v>35307</c:v>
                      </c:pt>
                      <c:pt idx="201">
                        <c:v>35338</c:v>
                      </c:pt>
                      <c:pt idx="202">
                        <c:v>35369</c:v>
                      </c:pt>
                      <c:pt idx="203">
                        <c:v>35398</c:v>
                      </c:pt>
                      <c:pt idx="204">
                        <c:v>35430</c:v>
                      </c:pt>
                      <c:pt idx="205">
                        <c:v>35461</c:v>
                      </c:pt>
                      <c:pt idx="206">
                        <c:v>35489</c:v>
                      </c:pt>
                      <c:pt idx="207">
                        <c:v>35520</c:v>
                      </c:pt>
                      <c:pt idx="208">
                        <c:v>35550</c:v>
                      </c:pt>
                      <c:pt idx="209">
                        <c:v>35580</c:v>
                      </c:pt>
                      <c:pt idx="210">
                        <c:v>35611</c:v>
                      </c:pt>
                      <c:pt idx="211">
                        <c:v>35642</c:v>
                      </c:pt>
                      <c:pt idx="212">
                        <c:v>35671</c:v>
                      </c:pt>
                      <c:pt idx="213">
                        <c:v>35703</c:v>
                      </c:pt>
                      <c:pt idx="214">
                        <c:v>35734</c:v>
                      </c:pt>
                      <c:pt idx="215">
                        <c:v>35762</c:v>
                      </c:pt>
                      <c:pt idx="216">
                        <c:v>35795</c:v>
                      </c:pt>
                      <c:pt idx="217">
                        <c:v>35825</c:v>
                      </c:pt>
                      <c:pt idx="218">
                        <c:v>35853</c:v>
                      </c:pt>
                      <c:pt idx="219">
                        <c:v>35885</c:v>
                      </c:pt>
                      <c:pt idx="220">
                        <c:v>35915</c:v>
                      </c:pt>
                      <c:pt idx="221">
                        <c:v>35944</c:v>
                      </c:pt>
                      <c:pt idx="222">
                        <c:v>35976</c:v>
                      </c:pt>
                      <c:pt idx="223">
                        <c:v>36007</c:v>
                      </c:pt>
                      <c:pt idx="224">
                        <c:v>36038</c:v>
                      </c:pt>
                      <c:pt idx="225">
                        <c:v>36068</c:v>
                      </c:pt>
                      <c:pt idx="226">
                        <c:v>36098</c:v>
                      </c:pt>
                      <c:pt idx="227">
                        <c:v>36129</c:v>
                      </c:pt>
                      <c:pt idx="228">
                        <c:v>36160</c:v>
                      </c:pt>
                      <c:pt idx="229">
                        <c:v>36189</c:v>
                      </c:pt>
                      <c:pt idx="230">
                        <c:v>36217</c:v>
                      </c:pt>
                      <c:pt idx="231">
                        <c:v>36250</c:v>
                      </c:pt>
                      <c:pt idx="232">
                        <c:v>36280</c:v>
                      </c:pt>
                      <c:pt idx="233">
                        <c:v>36311</c:v>
                      </c:pt>
                      <c:pt idx="234">
                        <c:v>36341</c:v>
                      </c:pt>
                      <c:pt idx="235">
                        <c:v>36371</c:v>
                      </c:pt>
                      <c:pt idx="236">
                        <c:v>36403</c:v>
                      </c:pt>
                      <c:pt idx="237">
                        <c:v>36433</c:v>
                      </c:pt>
                      <c:pt idx="238">
                        <c:v>36462</c:v>
                      </c:pt>
                      <c:pt idx="239">
                        <c:v>36494</c:v>
                      </c:pt>
                      <c:pt idx="240">
                        <c:v>36525</c:v>
                      </c:pt>
                      <c:pt idx="241">
                        <c:v>36556</c:v>
                      </c:pt>
                      <c:pt idx="242">
                        <c:v>36585</c:v>
                      </c:pt>
                      <c:pt idx="243">
                        <c:v>36616</c:v>
                      </c:pt>
                      <c:pt idx="244">
                        <c:v>36644</c:v>
                      </c:pt>
                      <c:pt idx="245">
                        <c:v>36677</c:v>
                      </c:pt>
                      <c:pt idx="246">
                        <c:v>36707</c:v>
                      </c:pt>
                      <c:pt idx="247">
                        <c:v>36738</c:v>
                      </c:pt>
                      <c:pt idx="248">
                        <c:v>36769</c:v>
                      </c:pt>
                      <c:pt idx="249">
                        <c:v>36798</c:v>
                      </c:pt>
                      <c:pt idx="250">
                        <c:v>36830</c:v>
                      </c:pt>
                      <c:pt idx="251">
                        <c:v>36860</c:v>
                      </c:pt>
                      <c:pt idx="252">
                        <c:v>36889</c:v>
                      </c:pt>
                      <c:pt idx="253">
                        <c:v>36922</c:v>
                      </c:pt>
                      <c:pt idx="254">
                        <c:v>36950</c:v>
                      </c:pt>
                      <c:pt idx="255">
                        <c:v>36980</c:v>
                      </c:pt>
                      <c:pt idx="256">
                        <c:v>37011</c:v>
                      </c:pt>
                      <c:pt idx="257">
                        <c:v>37042</c:v>
                      </c:pt>
                      <c:pt idx="258">
                        <c:v>37071</c:v>
                      </c:pt>
                      <c:pt idx="259">
                        <c:v>37103</c:v>
                      </c:pt>
                      <c:pt idx="260">
                        <c:v>37134</c:v>
                      </c:pt>
                      <c:pt idx="261">
                        <c:v>37162</c:v>
                      </c:pt>
                      <c:pt idx="262">
                        <c:v>37195</c:v>
                      </c:pt>
                      <c:pt idx="263">
                        <c:v>37225</c:v>
                      </c:pt>
                      <c:pt idx="264">
                        <c:v>37256</c:v>
                      </c:pt>
                      <c:pt idx="265">
                        <c:v>37287</c:v>
                      </c:pt>
                      <c:pt idx="266">
                        <c:v>37315</c:v>
                      </c:pt>
                      <c:pt idx="267">
                        <c:v>37344</c:v>
                      </c:pt>
                      <c:pt idx="268">
                        <c:v>37376</c:v>
                      </c:pt>
                      <c:pt idx="269">
                        <c:v>37407</c:v>
                      </c:pt>
                      <c:pt idx="270">
                        <c:v>37435</c:v>
                      </c:pt>
                      <c:pt idx="271">
                        <c:v>37468</c:v>
                      </c:pt>
                      <c:pt idx="272">
                        <c:v>37498</c:v>
                      </c:pt>
                      <c:pt idx="273">
                        <c:v>37529</c:v>
                      </c:pt>
                      <c:pt idx="274">
                        <c:v>37560</c:v>
                      </c:pt>
                      <c:pt idx="275">
                        <c:v>37589</c:v>
                      </c:pt>
                      <c:pt idx="276">
                        <c:v>37621</c:v>
                      </c:pt>
                      <c:pt idx="277">
                        <c:v>37652</c:v>
                      </c:pt>
                      <c:pt idx="278">
                        <c:v>37680</c:v>
                      </c:pt>
                      <c:pt idx="279">
                        <c:v>37711</c:v>
                      </c:pt>
                      <c:pt idx="280">
                        <c:v>37741</c:v>
                      </c:pt>
                      <c:pt idx="281">
                        <c:v>37771</c:v>
                      </c:pt>
                      <c:pt idx="282">
                        <c:v>37802</c:v>
                      </c:pt>
                      <c:pt idx="283">
                        <c:v>37833</c:v>
                      </c:pt>
                      <c:pt idx="284">
                        <c:v>37862</c:v>
                      </c:pt>
                      <c:pt idx="285">
                        <c:v>37894</c:v>
                      </c:pt>
                      <c:pt idx="286">
                        <c:v>37925</c:v>
                      </c:pt>
                      <c:pt idx="287">
                        <c:v>37953</c:v>
                      </c:pt>
                      <c:pt idx="288">
                        <c:v>37986</c:v>
                      </c:pt>
                      <c:pt idx="289">
                        <c:v>38016</c:v>
                      </c:pt>
                      <c:pt idx="290">
                        <c:v>38044</c:v>
                      </c:pt>
                      <c:pt idx="291">
                        <c:v>38077</c:v>
                      </c:pt>
                      <c:pt idx="292">
                        <c:v>38107</c:v>
                      </c:pt>
                      <c:pt idx="293">
                        <c:v>38138</c:v>
                      </c:pt>
                      <c:pt idx="294">
                        <c:v>38168</c:v>
                      </c:pt>
                      <c:pt idx="295">
                        <c:v>38198</c:v>
                      </c:pt>
                      <c:pt idx="296">
                        <c:v>38230</c:v>
                      </c:pt>
                      <c:pt idx="297">
                        <c:v>38260</c:v>
                      </c:pt>
                      <c:pt idx="298">
                        <c:v>38289</c:v>
                      </c:pt>
                      <c:pt idx="299">
                        <c:v>38321</c:v>
                      </c:pt>
                      <c:pt idx="300">
                        <c:v>38352</c:v>
                      </c:pt>
                      <c:pt idx="301">
                        <c:v>38383</c:v>
                      </c:pt>
                      <c:pt idx="302">
                        <c:v>38411</c:v>
                      </c:pt>
                      <c:pt idx="303">
                        <c:v>38442</c:v>
                      </c:pt>
                      <c:pt idx="304">
                        <c:v>38471</c:v>
                      </c:pt>
                      <c:pt idx="305">
                        <c:v>38503</c:v>
                      </c:pt>
                      <c:pt idx="306">
                        <c:v>38533</c:v>
                      </c:pt>
                      <c:pt idx="307">
                        <c:v>38562</c:v>
                      </c:pt>
                      <c:pt idx="308">
                        <c:v>38595</c:v>
                      </c:pt>
                      <c:pt idx="309">
                        <c:v>38625</c:v>
                      </c:pt>
                      <c:pt idx="310">
                        <c:v>38656</c:v>
                      </c:pt>
                      <c:pt idx="311">
                        <c:v>38686</c:v>
                      </c:pt>
                      <c:pt idx="312">
                        <c:v>38716</c:v>
                      </c:pt>
                      <c:pt idx="313">
                        <c:v>38748</c:v>
                      </c:pt>
                      <c:pt idx="314">
                        <c:v>38776</c:v>
                      </c:pt>
                      <c:pt idx="315">
                        <c:v>38807</c:v>
                      </c:pt>
                      <c:pt idx="316">
                        <c:v>38835</c:v>
                      </c:pt>
                      <c:pt idx="317">
                        <c:v>38868</c:v>
                      </c:pt>
                      <c:pt idx="318">
                        <c:v>38898</c:v>
                      </c:pt>
                      <c:pt idx="319">
                        <c:v>38929</c:v>
                      </c:pt>
                      <c:pt idx="320">
                        <c:v>38960</c:v>
                      </c:pt>
                      <c:pt idx="321">
                        <c:v>38989</c:v>
                      </c:pt>
                      <c:pt idx="322">
                        <c:v>39021</c:v>
                      </c:pt>
                      <c:pt idx="323">
                        <c:v>39051</c:v>
                      </c:pt>
                      <c:pt idx="324">
                        <c:v>39080</c:v>
                      </c:pt>
                      <c:pt idx="325">
                        <c:v>39113</c:v>
                      </c:pt>
                      <c:pt idx="326">
                        <c:v>39141</c:v>
                      </c:pt>
                      <c:pt idx="327">
                        <c:v>39171</c:v>
                      </c:pt>
                      <c:pt idx="328">
                        <c:v>39202</c:v>
                      </c:pt>
                      <c:pt idx="329">
                        <c:v>39233</c:v>
                      </c:pt>
                      <c:pt idx="330">
                        <c:v>39262</c:v>
                      </c:pt>
                      <c:pt idx="331">
                        <c:v>39294</c:v>
                      </c:pt>
                      <c:pt idx="332">
                        <c:v>39325</c:v>
                      </c:pt>
                      <c:pt idx="333">
                        <c:v>39353</c:v>
                      </c:pt>
                      <c:pt idx="334">
                        <c:v>39386</c:v>
                      </c:pt>
                      <c:pt idx="335">
                        <c:v>39416</c:v>
                      </c:pt>
                      <c:pt idx="336">
                        <c:v>39447</c:v>
                      </c:pt>
                      <c:pt idx="337">
                        <c:v>39478</c:v>
                      </c:pt>
                      <c:pt idx="338">
                        <c:v>39507</c:v>
                      </c:pt>
                      <c:pt idx="339">
                        <c:v>39538</c:v>
                      </c:pt>
                      <c:pt idx="340">
                        <c:v>39568</c:v>
                      </c:pt>
                      <c:pt idx="341">
                        <c:v>39598</c:v>
                      </c:pt>
                      <c:pt idx="342">
                        <c:v>39629</c:v>
                      </c:pt>
                      <c:pt idx="343">
                        <c:v>39660</c:v>
                      </c:pt>
                      <c:pt idx="344">
                        <c:v>39689</c:v>
                      </c:pt>
                      <c:pt idx="345">
                        <c:v>39721</c:v>
                      </c:pt>
                      <c:pt idx="346">
                        <c:v>39752</c:v>
                      </c:pt>
                      <c:pt idx="347">
                        <c:v>39780</c:v>
                      </c:pt>
                      <c:pt idx="348">
                        <c:v>39813</c:v>
                      </c:pt>
                      <c:pt idx="349">
                        <c:v>39843</c:v>
                      </c:pt>
                      <c:pt idx="350">
                        <c:v>39871</c:v>
                      </c:pt>
                      <c:pt idx="351">
                        <c:v>39903</c:v>
                      </c:pt>
                      <c:pt idx="352">
                        <c:v>39933</c:v>
                      </c:pt>
                      <c:pt idx="353">
                        <c:v>39962</c:v>
                      </c:pt>
                      <c:pt idx="354">
                        <c:v>39994</c:v>
                      </c:pt>
                      <c:pt idx="355">
                        <c:v>40025</c:v>
                      </c:pt>
                      <c:pt idx="356">
                        <c:v>40056</c:v>
                      </c:pt>
                      <c:pt idx="357">
                        <c:v>40086</c:v>
                      </c:pt>
                      <c:pt idx="358">
                        <c:v>40116</c:v>
                      </c:pt>
                      <c:pt idx="359">
                        <c:v>40147</c:v>
                      </c:pt>
                      <c:pt idx="360">
                        <c:v>40178</c:v>
                      </c:pt>
                      <c:pt idx="361">
                        <c:v>40207</c:v>
                      </c:pt>
                      <c:pt idx="362">
                        <c:v>40235</c:v>
                      </c:pt>
                      <c:pt idx="363">
                        <c:v>40268</c:v>
                      </c:pt>
                      <c:pt idx="364">
                        <c:v>40298</c:v>
                      </c:pt>
                      <c:pt idx="365">
                        <c:v>40329</c:v>
                      </c:pt>
                      <c:pt idx="366">
                        <c:v>40359</c:v>
                      </c:pt>
                      <c:pt idx="367">
                        <c:v>40389</c:v>
                      </c:pt>
                      <c:pt idx="368">
                        <c:v>40421</c:v>
                      </c:pt>
                      <c:pt idx="369">
                        <c:v>40451</c:v>
                      </c:pt>
                      <c:pt idx="370">
                        <c:v>40480</c:v>
                      </c:pt>
                      <c:pt idx="371">
                        <c:v>40512</c:v>
                      </c:pt>
                      <c:pt idx="372">
                        <c:v>40543</c:v>
                      </c:pt>
                      <c:pt idx="373">
                        <c:v>40574</c:v>
                      </c:pt>
                      <c:pt idx="374">
                        <c:v>40602</c:v>
                      </c:pt>
                      <c:pt idx="375">
                        <c:v>40633</c:v>
                      </c:pt>
                      <c:pt idx="376">
                        <c:v>40662</c:v>
                      </c:pt>
                      <c:pt idx="377">
                        <c:v>40694</c:v>
                      </c:pt>
                      <c:pt idx="378">
                        <c:v>40724</c:v>
                      </c:pt>
                      <c:pt idx="379">
                        <c:v>40753</c:v>
                      </c:pt>
                      <c:pt idx="380">
                        <c:v>40786</c:v>
                      </c:pt>
                      <c:pt idx="381">
                        <c:v>40816</c:v>
                      </c:pt>
                      <c:pt idx="382">
                        <c:v>40847</c:v>
                      </c:pt>
                      <c:pt idx="383">
                        <c:v>40877</c:v>
                      </c:pt>
                      <c:pt idx="384">
                        <c:v>40907</c:v>
                      </c:pt>
                      <c:pt idx="385">
                        <c:v>40939</c:v>
                      </c:pt>
                      <c:pt idx="386">
                        <c:v>40968</c:v>
                      </c:pt>
                      <c:pt idx="387">
                        <c:v>40998</c:v>
                      </c:pt>
                      <c:pt idx="388">
                        <c:v>41029</c:v>
                      </c:pt>
                      <c:pt idx="389">
                        <c:v>41060</c:v>
                      </c:pt>
                      <c:pt idx="390">
                        <c:v>41089</c:v>
                      </c:pt>
                      <c:pt idx="391">
                        <c:v>41121</c:v>
                      </c:pt>
                      <c:pt idx="392">
                        <c:v>41152</c:v>
                      </c:pt>
                      <c:pt idx="393">
                        <c:v>41180</c:v>
                      </c:pt>
                      <c:pt idx="394">
                        <c:v>41213</c:v>
                      </c:pt>
                      <c:pt idx="395">
                        <c:v>41243</c:v>
                      </c:pt>
                      <c:pt idx="396">
                        <c:v>41274</c:v>
                      </c:pt>
                      <c:pt idx="397">
                        <c:v>41305</c:v>
                      </c:pt>
                      <c:pt idx="398">
                        <c:v>41333</c:v>
                      </c:pt>
                      <c:pt idx="399">
                        <c:v>41362</c:v>
                      </c:pt>
                      <c:pt idx="400">
                        <c:v>41394</c:v>
                      </c:pt>
                      <c:pt idx="401">
                        <c:v>41425</c:v>
                      </c:pt>
                      <c:pt idx="402">
                        <c:v>41453</c:v>
                      </c:pt>
                      <c:pt idx="403">
                        <c:v>41486</c:v>
                      </c:pt>
                      <c:pt idx="404">
                        <c:v>41516</c:v>
                      </c:pt>
                      <c:pt idx="405">
                        <c:v>41547</c:v>
                      </c:pt>
                      <c:pt idx="406">
                        <c:v>41578</c:v>
                      </c:pt>
                      <c:pt idx="407">
                        <c:v>41607</c:v>
                      </c:pt>
                      <c:pt idx="408">
                        <c:v>41639</c:v>
                      </c:pt>
                      <c:pt idx="409">
                        <c:v>41670</c:v>
                      </c:pt>
                      <c:pt idx="410">
                        <c:v>41698</c:v>
                      </c:pt>
                      <c:pt idx="411">
                        <c:v>41729</c:v>
                      </c:pt>
                      <c:pt idx="412">
                        <c:v>41759</c:v>
                      </c:pt>
                      <c:pt idx="413">
                        <c:v>41789</c:v>
                      </c:pt>
                      <c:pt idx="414">
                        <c:v>41820</c:v>
                      </c:pt>
                      <c:pt idx="415">
                        <c:v>41851</c:v>
                      </c:pt>
                      <c:pt idx="416">
                        <c:v>41880</c:v>
                      </c:pt>
                      <c:pt idx="417">
                        <c:v>41912</c:v>
                      </c:pt>
                      <c:pt idx="418">
                        <c:v>41943</c:v>
                      </c:pt>
                      <c:pt idx="419">
                        <c:v>41971</c:v>
                      </c:pt>
                      <c:pt idx="420">
                        <c:v>42004</c:v>
                      </c:pt>
                      <c:pt idx="421">
                        <c:v>42034</c:v>
                      </c:pt>
                      <c:pt idx="422">
                        <c:v>42062</c:v>
                      </c:pt>
                      <c:pt idx="423">
                        <c:v>42094</c:v>
                      </c:pt>
                      <c:pt idx="424">
                        <c:v>42124</c:v>
                      </c:pt>
                      <c:pt idx="425">
                        <c:v>42153</c:v>
                      </c:pt>
                      <c:pt idx="426">
                        <c:v>42185</c:v>
                      </c:pt>
                      <c:pt idx="427">
                        <c:v>42216</c:v>
                      </c:pt>
                      <c:pt idx="428">
                        <c:v>42247</c:v>
                      </c:pt>
                      <c:pt idx="429">
                        <c:v>42277</c:v>
                      </c:pt>
                      <c:pt idx="430">
                        <c:v>42307</c:v>
                      </c:pt>
                      <c:pt idx="431">
                        <c:v>42338</c:v>
                      </c:pt>
                      <c:pt idx="432">
                        <c:v>42369</c:v>
                      </c:pt>
                      <c:pt idx="433">
                        <c:v>42398</c:v>
                      </c:pt>
                      <c:pt idx="434">
                        <c:v>42429</c:v>
                      </c:pt>
                      <c:pt idx="435">
                        <c:v>42460</c:v>
                      </c:pt>
                      <c:pt idx="436">
                        <c:v>42489</c:v>
                      </c:pt>
                      <c:pt idx="437">
                        <c:v>42521</c:v>
                      </c:pt>
                      <c:pt idx="438">
                        <c:v>42551</c:v>
                      </c:pt>
                      <c:pt idx="439">
                        <c:v>42580</c:v>
                      </c:pt>
                      <c:pt idx="440">
                        <c:v>42613</c:v>
                      </c:pt>
                      <c:pt idx="441">
                        <c:v>42643</c:v>
                      </c:pt>
                      <c:pt idx="442">
                        <c:v>42674</c:v>
                      </c:pt>
                      <c:pt idx="443">
                        <c:v>42704</c:v>
                      </c:pt>
                      <c:pt idx="444">
                        <c:v>42734</c:v>
                      </c:pt>
                      <c:pt idx="445">
                        <c:v>42766</c:v>
                      </c:pt>
                      <c:pt idx="446">
                        <c:v>42794</c:v>
                      </c:pt>
                      <c:pt idx="447">
                        <c:v>42825</c:v>
                      </c:pt>
                      <c:pt idx="448">
                        <c:v>42853</c:v>
                      </c:pt>
                      <c:pt idx="449">
                        <c:v>42886</c:v>
                      </c:pt>
                      <c:pt idx="450">
                        <c:v>42916</c:v>
                      </c:pt>
                      <c:pt idx="451">
                        <c:v>42947</c:v>
                      </c:pt>
                      <c:pt idx="452">
                        <c:v>42978</c:v>
                      </c:pt>
                      <c:pt idx="453">
                        <c:v>43007</c:v>
                      </c:pt>
                      <c:pt idx="454">
                        <c:v>43039</c:v>
                      </c:pt>
                      <c:pt idx="455">
                        <c:v>43069</c:v>
                      </c:pt>
                      <c:pt idx="456">
                        <c:v>43098</c:v>
                      </c:pt>
                      <c:pt idx="457">
                        <c:v>43131</c:v>
                      </c:pt>
                      <c:pt idx="458">
                        <c:v>43159</c:v>
                      </c:pt>
                      <c:pt idx="459">
                        <c:v>43189</c:v>
                      </c:pt>
                      <c:pt idx="460">
                        <c:v>43220</c:v>
                      </c:pt>
                      <c:pt idx="461">
                        <c:v>43251</c:v>
                      </c:pt>
                      <c:pt idx="462">
                        <c:v>43280</c:v>
                      </c:pt>
                      <c:pt idx="463">
                        <c:v>43312</c:v>
                      </c:pt>
                      <c:pt idx="464">
                        <c:v>43343</c:v>
                      </c:pt>
                      <c:pt idx="465">
                        <c:v>43371</c:v>
                      </c:pt>
                      <c:pt idx="466">
                        <c:v>43404</c:v>
                      </c:pt>
                      <c:pt idx="467">
                        <c:v>43434</c:v>
                      </c:pt>
                      <c:pt idx="468">
                        <c:v>43465</c:v>
                      </c:pt>
                      <c:pt idx="469">
                        <c:v>43496</c:v>
                      </c:pt>
                      <c:pt idx="470">
                        <c:v>43524</c:v>
                      </c:pt>
                      <c:pt idx="471">
                        <c:v>43553</c:v>
                      </c:pt>
                      <c:pt idx="472">
                        <c:v>43585</c:v>
                      </c:pt>
                      <c:pt idx="473">
                        <c:v>43616</c:v>
                      </c:pt>
                      <c:pt idx="474">
                        <c:v>43644</c:v>
                      </c:pt>
                      <c:pt idx="475">
                        <c:v>43677</c:v>
                      </c:pt>
                      <c:pt idx="476">
                        <c:v>43707</c:v>
                      </c:pt>
                      <c:pt idx="477">
                        <c:v>43738</c:v>
                      </c:pt>
                      <c:pt idx="478">
                        <c:v>43769</c:v>
                      </c:pt>
                      <c:pt idx="479">
                        <c:v>43798</c:v>
                      </c:pt>
                      <c:pt idx="480">
                        <c:v>43830</c:v>
                      </c:pt>
                      <c:pt idx="481">
                        <c:v>43861</c:v>
                      </c:pt>
                      <c:pt idx="482">
                        <c:v>43889</c:v>
                      </c:pt>
                      <c:pt idx="483">
                        <c:v>43921</c:v>
                      </c:pt>
                      <c:pt idx="484">
                        <c:v>43951</c:v>
                      </c:pt>
                      <c:pt idx="485">
                        <c:v>43980</c:v>
                      </c:pt>
                      <c:pt idx="486">
                        <c:v>44012</c:v>
                      </c:pt>
                      <c:pt idx="487">
                        <c:v>44043</c:v>
                      </c:pt>
                      <c:pt idx="488">
                        <c:v>44074</c:v>
                      </c:pt>
                      <c:pt idx="489">
                        <c:v>44104</c:v>
                      </c:pt>
                      <c:pt idx="490">
                        <c:v>44134</c:v>
                      </c:pt>
                      <c:pt idx="491">
                        <c:v>44165</c:v>
                      </c:pt>
                      <c:pt idx="492">
                        <c:v>44196</c:v>
                      </c:pt>
                      <c:pt idx="493">
                        <c:v>44225</c:v>
                      </c:pt>
                      <c:pt idx="494">
                        <c:v>44253</c:v>
                      </c:pt>
                      <c:pt idx="495">
                        <c:v>44286</c:v>
                      </c:pt>
                    </c:numCache>
                  </c:numRef>
                </c:cat>
                <c:val>
                  <c:numRef>
                    <c:extLst xmlns:c16="http://schemas.microsoft.com/office/drawing/2014/chart" xmlns:c14="http://schemas.microsoft.com/office/drawing/2007/8/2/chart" xmlns:mc="http://schemas.openxmlformats.org/markup-compatibility/2006" xmlns:c15="http://schemas.microsoft.com/office/drawing/2012/chart">
                      <c:ext xmlns:c15="http://schemas.microsoft.com/office/drawing/2012/chart" uri="{02D57815-91ED-43cb-92C2-25804820EDAC}">
                        <c15:formulaRef>
                          <c15:sqref>'[34]Schiller PE Europe'!$AM$123:$AM$620</c15:sqref>
                        </c15:formulaRef>
                      </c:ext>
                    </c:extLst>
                    <c:numCache>
                      <c:formatCode>General</c:formatCode>
                      <c:ptCount val="498"/>
                      <c:pt idx="337" formatCode="0.00">
                        <c:v>25.256866922739682</c:v>
                      </c:pt>
                      <c:pt idx="338" formatCode="0.00">
                        <c:v>26.792848419678055</c:v>
                      </c:pt>
                      <c:pt idx="339" formatCode="0.00">
                        <c:v>25.045961357648633</c:v>
                      </c:pt>
                      <c:pt idx="340" formatCode="0.00">
                        <c:v>26.72624317271065</c:v>
                      </c:pt>
                      <c:pt idx="341" formatCode="0.00">
                        <c:v>26.753461507587577</c:v>
                      </c:pt>
                      <c:pt idx="342" formatCode="0.00">
                        <c:v>23.598813405488638</c:v>
                      </c:pt>
                      <c:pt idx="343" formatCode="0.00">
                        <c:v>22.273448972809128</c:v>
                      </c:pt>
                      <c:pt idx="344" formatCode="0.00">
                        <c:v>20.324084381881217</c:v>
                      </c:pt>
                      <c:pt idx="345" formatCode="0.00">
                        <c:v>16.604829762057083</c:v>
                      </c:pt>
                      <c:pt idx="346" formatCode="0.00">
                        <c:v>12.078692264024836</c:v>
                      </c:pt>
                      <c:pt idx="347" formatCode="0.00">
                        <c:v>11.305034580669217</c:v>
                      </c:pt>
                      <c:pt idx="348" formatCode="0.00">
                        <c:v>12.20690241024459</c:v>
                      </c:pt>
                      <c:pt idx="349" formatCode="0.00">
                        <c:v>11.321669523414871</c:v>
                      </c:pt>
                      <c:pt idx="350" formatCode="0.00">
                        <c:v>10.597483482476003</c:v>
                      </c:pt>
                      <c:pt idx="351" formatCode="0.00">
                        <c:v>12.06679494463139</c:v>
                      </c:pt>
                      <c:pt idx="352" formatCode="0.00">
                        <c:v>13.976018451512493</c:v>
                      </c:pt>
                      <c:pt idx="353" formatCode="0.00">
                        <c:v>16.250881638199886</c:v>
                      </c:pt>
                      <c:pt idx="354" formatCode="0.00">
                        <c:v>15.853040143182398</c:v>
                      </c:pt>
                      <c:pt idx="355" formatCode="0.00">
                        <c:v>17.563624865022415</c:v>
                      </c:pt>
                      <c:pt idx="356" formatCode="0.00">
                        <c:v>17.397929826849523</c:v>
                      </c:pt>
                      <c:pt idx="357" formatCode="0.00">
                        <c:v>18.909358452646789</c:v>
                      </c:pt>
                      <c:pt idx="358" formatCode="0.00">
                        <c:v>18.862166379342035</c:v>
                      </c:pt>
                      <c:pt idx="359" formatCode="0.00">
                        <c:v>19.608108437818739</c:v>
                      </c:pt>
                      <c:pt idx="360" formatCode="0.00">
                        <c:v>20.347500920391042</c:v>
                      </c:pt>
                      <c:pt idx="361" formatCode="0.00">
                        <c:v>19.192167703259049</c:v>
                      </c:pt>
                      <c:pt idx="362" formatCode="0.00">
                        <c:v>19.262553897245951</c:v>
                      </c:pt>
                      <c:pt idx="363" formatCode="0.00">
                        <c:v>20.782047117392782</c:v>
                      </c:pt>
                      <c:pt idx="364" formatCode="0.00">
                        <c:v>20.945066751912456</c:v>
                      </c:pt>
                      <c:pt idx="365" formatCode="0.00">
                        <c:v>18.99500123081113</c:v>
                      </c:pt>
                      <c:pt idx="366" formatCode="0.00">
                        <c:v>18.780115644616121</c:v>
                      </c:pt>
                      <c:pt idx="367" formatCode="0.00">
                        <c:v>20.183129394188011</c:v>
                      </c:pt>
                      <c:pt idx="368" formatCode="0.00">
                        <c:v>19.659463955591267</c:v>
                      </c:pt>
                      <c:pt idx="369" formatCode="0.00">
                        <c:v>21.661565205286621</c:v>
                      </c:pt>
                      <c:pt idx="370" formatCode="0.00">
                        <c:v>22.090309368359442</c:v>
                      </c:pt>
                      <c:pt idx="371" formatCode="0.00">
                        <c:v>21.343907004793831</c:v>
                      </c:pt>
                      <c:pt idx="372" formatCode="0.00">
                        <c:v>22.642513195796187</c:v>
                      </c:pt>
                      <c:pt idx="373" formatCode="0.00">
                        <c:v>21.835178722933303</c:v>
                      </c:pt>
                      <c:pt idx="374" formatCode="0.00">
                        <c:v>21.44627112426754</c:v>
                      </c:pt>
                      <c:pt idx="375" formatCode="0.00">
                        <c:v>22.438316077532132</c:v>
                      </c:pt>
                      <c:pt idx="376" formatCode="0.00">
                        <c:v>22.839299864566492</c:v>
                      </c:pt>
                      <c:pt idx="377" formatCode="0.00">
                        <c:v>21.964429984672599</c:v>
                      </c:pt>
                      <c:pt idx="378" formatCode="0.00">
                        <c:v>21.35156588322511</c:v>
                      </c:pt>
                      <c:pt idx="379" formatCode="0.00">
                        <c:v>20.944780735674108</c:v>
                      </c:pt>
                      <c:pt idx="380" formatCode="0.00">
                        <c:v>18.783497863717461</c:v>
                      </c:pt>
                      <c:pt idx="381" formatCode="0.00">
                        <c:v>15.839974104852688</c:v>
                      </c:pt>
                      <c:pt idx="382" formatCode="0.00">
                        <c:v>17.738752795221373</c:v>
                      </c:pt>
                      <c:pt idx="383" formatCode="0.00">
                        <c:v>16.368333924258</c:v>
                      </c:pt>
                      <c:pt idx="384" formatCode="0.00">
                        <c:v>16.019738028284767</c:v>
                      </c:pt>
                      <c:pt idx="385" formatCode="0.00">
                        <c:v>17.621902190610896</c:v>
                      </c:pt>
                      <c:pt idx="386" formatCode="0.00">
                        <c:v>18.461765738240132</c:v>
                      </c:pt>
                      <c:pt idx="387" formatCode="0.00">
                        <c:v>17.627370434805254</c:v>
                      </c:pt>
                      <c:pt idx="388" formatCode="0.00">
                        <c:v>17.199332803255299</c:v>
                      </c:pt>
                      <c:pt idx="389" formatCode="0.00">
                        <c:v>15.107467332660891</c:v>
                      </c:pt>
                      <c:pt idx="390" formatCode="0.00">
                        <c:v>15.515818602945885</c:v>
                      </c:pt>
                      <c:pt idx="391" formatCode="0.00">
                        <c:v>15.638615366552818</c:v>
                      </c:pt>
                      <c:pt idx="392" formatCode="0.00">
                        <c:v>15.348475633995108</c:v>
                      </c:pt>
                      <c:pt idx="393" formatCode="0.00">
                        <c:v>16.053462532764986</c:v>
                      </c:pt>
                      <c:pt idx="394" formatCode="0.00">
                        <c:v>15.782125706423743</c:v>
                      </c:pt>
                      <c:pt idx="395" formatCode="0.00">
                        <c:v>15.88244068683964</c:v>
                      </c:pt>
                      <c:pt idx="396" formatCode="0.00">
                        <c:v>16.521900018624191</c:v>
                      </c:pt>
                      <c:pt idx="397" formatCode="0.00">
                        <c:v>16.583521096599934</c:v>
                      </c:pt>
                      <c:pt idx="398" formatCode="0.00">
                        <c:v>16.156927855906602</c:v>
                      </c:pt>
                      <c:pt idx="399" formatCode="0.00">
                        <c:v>15.789560172439227</c:v>
                      </c:pt>
                      <c:pt idx="400" formatCode="0.00">
                        <c:v>15.778989819591709</c:v>
                      </c:pt>
                      <c:pt idx="401" formatCode="0.00">
                        <c:v>15.20738017709022</c:v>
                      </c:pt>
                      <c:pt idx="402" formatCode="0.00">
                        <c:v>14.054421313915034</c:v>
                      </c:pt>
                      <c:pt idx="403" formatCode="0.00">
                        <c:v>14.054264822610845</c:v>
                      </c:pt>
                      <c:pt idx="404" formatCode="0.00">
                        <c:v>13.677730655613271</c:v>
                      </c:pt>
                      <c:pt idx="405" formatCode="0.00">
                        <c:v>14.43788407716678</c:v>
                      </c:pt>
                      <c:pt idx="406" formatCode="0.00">
                        <c:v>15.0279995023596</c:v>
                      </c:pt>
                      <c:pt idx="407" formatCode="0.00">
                        <c:v>14.68267207021271</c:v>
                      </c:pt>
                      <c:pt idx="408" formatCode="0.00">
                        <c:v>14.341175144372285</c:v>
                      </c:pt>
                      <c:pt idx="409" formatCode="0.00">
                        <c:v>13.294206128942237</c:v>
                      </c:pt>
                      <c:pt idx="410" formatCode="0.00">
                        <c:v>13.632835269109599</c:v>
                      </c:pt>
                      <c:pt idx="411" formatCode="0.00">
                        <c:v>13.932949483702526</c:v>
                      </c:pt>
                      <c:pt idx="412" formatCode="0.00">
                        <c:v>13.847966616167595</c:v>
                      </c:pt>
                      <c:pt idx="413" formatCode="0.00">
                        <c:v>14.200197496225677</c:v>
                      </c:pt>
                      <c:pt idx="414" formatCode="0.00">
                        <c:v>14.431583780538741</c:v>
                      </c:pt>
                      <c:pt idx="415" formatCode="0.00">
                        <c:v>14.55502975115342</c:v>
                      </c:pt>
                      <c:pt idx="416" formatCode="0.00">
                        <c:v>14.79563744207972</c:v>
                      </c:pt>
                      <c:pt idx="417" formatCode="0.00">
                        <c:v>13.617604527940518</c:v>
                      </c:pt>
                      <c:pt idx="418" formatCode="0.00">
                        <c:v>13.718378076762482</c:v>
                      </c:pt>
                      <c:pt idx="419" formatCode="0.00">
                        <c:v>13.549305457371553</c:v>
                      </c:pt>
                      <c:pt idx="420" formatCode="0.00">
                        <c:v>12.908492078542366</c:v>
                      </c:pt>
                      <c:pt idx="421" formatCode="0.00">
                        <c:v>13.038361526688924</c:v>
                      </c:pt>
                      <c:pt idx="422" formatCode="0.00">
                        <c:v>13.367464532323291</c:v>
                      </c:pt>
                      <c:pt idx="423" formatCode="0.00">
                        <c:v>13.09668268617332</c:v>
                      </c:pt>
                      <c:pt idx="424" formatCode="0.00">
                        <c:v>14.040606941650115</c:v>
                      </c:pt>
                      <c:pt idx="425" formatCode="0.00">
                        <c:v>13.393072804924046</c:v>
                      </c:pt>
                      <c:pt idx="426" formatCode="0.00">
                        <c:v>12.916714378502895</c:v>
                      </c:pt>
                      <c:pt idx="427" formatCode="0.00">
                        <c:v>11.947338283806097</c:v>
                      </c:pt>
                      <c:pt idx="428" formatCode="0.00">
                        <c:v>10.838226633904084</c:v>
                      </c:pt>
                      <c:pt idx="429" formatCode="0.00">
                        <c:v>10.500109478741441</c:v>
                      </c:pt>
                      <c:pt idx="430" formatCode="0.00">
                        <c:v>11.217676899027293</c:v>
                      </c:pt>
                      <c:pt idx="431" formatCode="0.00">
                        <c:v>10.752584355645979</c:v>
                      </c:pt>
                      <c:pt idx="432" formatCode="0.00">
                        <c:v>10.494159191863288</c:v>
                      </c:pt>
                      <c:pt idx="433" formatCode="0.00">
                        <c:v>9.8123609613793992</c:v>
                      </c:pt>
                      <c:pt idx="434" formatCode="0.00">
                        <c:v>9.7976723667135506</c:v>
                      </c:pt>
                      <c:pt idx="435" formatCode="0.00">
                        <c:v>11.037207128862645</c:v>
                      </c:pt>
                      <c:pt idx="436" formatCode="0.00">
                        <c:v>11.043632622756434</c:v>
                      </c:pt>
                      <c:pt idx="437" formatCode="0.00">
                        <c:v>10.5935750813893</c:v>
                      </c:pt>
                      <c:pt idx="438" formatCode="0.00">
                        <c:v>10.91674866153836</c:v>
                      </c:pt>
                      <c:pt idx="439" formatCode="0.00">
                        <c:v>11.441199880596606</c:v>
                      </c:pt>
                      <c:pt idx="440" formatCode="0.00">
                        <c:v>11.689873111041489</c:v>
                      </c:pt>
                      <c:pt idx="441" formatCode="0.00">
                        <c:v>11.791842979518833</c:v>
                      </c:pt>
                      <c:pt idx="442" formatCode="0.00">
                        <c:v>11.792613976574698</c:v>
                      </c:pt>
                      <c:pt idx="443" formatCode="0.00">
                        <c:v>11.239580263393028</c:v>
                      </c:pt>
                      <c:pt idx="444" formatCode="0.00">
                        <c:v>11.214961283934157</c:v>
                      </c:pt>
                      <c:pt idx="445" formatCode="0.00">
                        <c:v>11.788931699114002</c:v>
                      </c:pt>
                      <c:pt idx="446" formatCode="0.00">
                        <c:v>12.138873745313742</c:v>
                      </c:pt>
                      <c:pt idx="447" formatCode="0.00">
                        <c:v>12.437175532956791</c:v>
                      </c:pt>
                      <c:pt idx="448" formatCode="0.00">
                        <c:v>12.674694309948398</c:v>
                      </c:pt>
                      <c:pt idx="449" formatCode="0.00">
                        <c:v>13.049616302677263</c:v>
                      </c:pt>
                      <c:pt idx="450" formatCode="0.00">
                        <c:v>13.120326500441758</c:v>
                      </c:pt>
                      <c:pt idx="451" formatCode="0.00">
                        <c:v>13.844489768719223</c:v>
                      </c:pt>
                      <c:pt idx="452" formatCode="0.00">
                        <c:v>14.080369453337266</c:v>
                      </c:pt>
                      <c:pt idx="453" formatCode="0.00">
                        <c:v>13.933998087296928</c:v>
                      </c:pt>
                      <c:pt idx="454" formatCode="0.00">
                        <c:v>14.427085143174917</c:v>
                      </c:pt>
                      <c:pt idx="455" formatCode="0.00">
                        <c:v>14.426354329417126</c:v>
                      </c:pt>
                      <c:pt idx="456" formatCode="0.00">
                        <c:v>14.901938896330725</c:v>
                      </c:pt>
                      <c:pt idx="457" formatCode="0.00">
                        <c:v>16.087302144093911</c:v>
                      </c:pt>
                      <c:pt idx="458" formatCode="0.00">
                        <c:v>15.303159466647273</c:v>
                      </c:pt>
                      <c:pt idx="459" formatCode="0.00">
                        <c:v>14.989575614130205</c:v>
                      </c:pt>
                      <c:pt idx="460" formatCode="0.00">
                        <c:v>14.872508621646782</c:v>
                      </c:pt>
                      <c:pt idx="461" formatCode="0.00">
                        <c:v>14.3009620652601</c:v>
                      </c:pt>
                      <c:pt idx="462" formatCode="0.00">
                        <c:v>13.64642063234672</c:v>
                      </c:pt>
                      <c:pt idx="463" formatCode="0.00">
                        <c:v>13.882866772599659</c:v>
                      </c:pt>
                      <c:pt idx="464" formatCode="0.00">
                        <c:v>13.481081301213397</c:v>
                      </c:pt>
                      <c:pt idx="465" formatCode="0.00">
                        <c:v>13.368948211849032</c:v>
                      </c:pt>
                      <c:pt idx="466" formatCode="0.00">
                        <c:v>12.170975984354907</c:v>
                      </c:pt>
                      <c:pt idx="467" formatCode="0.00">
                        <c:v>12.67069403104553</c:v>
                      </c:pt>
                      <c:pt idx="468" formatCode="0.00">
                        <c:v>12.31527178653868</c:v>
                      </c:pt>
                      <c:pt idx="469" formatCode="0.00">
                        <c:v>13.387500438681485</c:v>
                      </c:pt>
                      <c:pt idx="470" formatCode="0.00">
                        <c:v>13.366605330121784</c:v>
                      </c:pt>
                      <c:pt idx="471" formatCode="0.00">
                        <c:v>13.388320573646553</c:v>
                      </c:pt>
                      <c:pt idx="472" formatCode="0.00">
                        <c:v>13.586535699847344</c:v>
                      </c:pt>
                      <c:pt idx="473" formatCode="0.00">
                        <c:v>12.556272164989354</c:v>
                      </c:pt>
                      <c:pt idx="474" formatCode="0.00">
                        <c:v>13.253054015990474</c:v>
                      </c:pt>
                      <c:pt idx="475" formatCode="0.00">
                        <c:v>12.983184273966151</c:v>
                      </c:pt>
                      <c:pt idx="476" formatCode="0.00">
                        <c:v>12.299503694589648</c:v>
                      </c:pt>
                      <c:pt idx="477" formatCode="0.00">
                        <c:v>12.469271535151391</c:v>
                      </c:pt>
                      <c:pt idx="478" formatCode="0.00">
                        <c:v>12.910005993916746</c:v>
                      </c:pt>
                      <c:pt idx="479" formatCode="0.00">
                        <c:v>12.832297120602082</c:v>
                      </c:pt>
                      <c:pt idx="480" formatCode="0.00">
                        <c:v>13.714518434122088</c:v>
                      </c:pt>
                      <c:pt idx="481" formatCode="0.00">
                        <c:v>13.026005312768948</c:v>
                      </c:pt>
                      <c:pt idx="482" formatCode="0.00">
                        <c:v>12.303072018494319</c:v>
                      </c:pt>
                      <c:pt idx="483" formatCode="0.00">
                        <c:v>10.400354450755374</c:v>
                      </c:pt>
                      <c:pt idx="484" formatCode="0.00">
                        <c:v>11.400718255706208</c:v>
                      </c:pt>
                      <c:pt idx="485" formatCode="0.00">
                        <c:v>11.472731977469152</c:v>
                      </c:pt>
                      <c:pt idx="486" formatCode="0.00">
                        <c:v>12.205137936163888</c:v>
                      </c:pt>
                      <c:pt idx="487" formatCode="0.00">
                        <c:v>13.170103024337399</c:v>
                      </c:pt>
                      <c:pt idx="488" formatCode="0.00">
                        <c:v>13.407362810578778</c:v>
                      </c:pt>
                      <c:pt idx="489" formatCode="0.00">
                        <c:v>13.14702401764589</c:v>
                      </c:pt>
                      <c:pt idx="490" formatCode="0.00">
                        <c:v>13.416200756655293</c:v>
                      </c:pt>
                      <c:pt idx="491" formatCode="0.00">
                        <c:v>14.653621424073284</c:v>
                      </c:pt>
                      <c:pt idx="492" formatCode="0.00">
                        <c:v>15.693025620612415</c:v>
                      </c:pt>
                      <c:pt idx="493" formatCode="0.00">
                        <c:v>16.152719772167739</c:v>
                      </c:pt>
                      <c:pt idx="494" formatCode="0.00">
                        <c:v>16.248455077589817</c:v>
                      </c:pt>
                      <c:pt idx="495" formatCode="0.00">
                        <c:v>15.909560507196165</c:v>
                      </c:pt>
                      <c:pt idx="496" formatCode="0.00">
                        <c:v>0</c:v>
                      </c:pt>
                      <c:pt idx="497" formatCode="0.00">
                        <c:v>0</c:v>
                      </c:pt>
                    </c:numCache>
                  </c:numRef>
                </c:val>
                <c:smooth val="0"/>
                <c:extLst xmlns:c16="http://schemas.microsoft.com/office/drawing/2014/chart" xmlns:c14="http://schemas.microsoft.com/office/drawing/2007/8/2/chart" xmlns:mc="http://schemas.openxmlformats.org/markup-compatibility/2006" xmlns:c15="http://schemas.microsoft.com/office/drawing/2012/chart">
                  <c:ext xmlns:c16="http://schemas.microsoft.com/office/drawing/2014/chart" uri="{C3380CC4-5D6E-409C-BE32-E72D297353CC}">
                    <c16:uniqueId val="{00000005-67C0-4B25-AB0B-4DF9AD67EAB6}"/>
                  </c:ext>
                </c:extLst>
              </c15:ser>
            </c15:filteredLineSeries>
          </c:ext>
        </c:extLst>
      </c:lineChart>
      <c:dateAx>
        <c:axId val="111044456"/>
        <c:scaling>
          <c:orientation val="minMax"/>
          <c:min val="28856"/>
        </c:scaling>
        <c:delete val="0"/>
        <c:axPos val="b"/>
        <c:majorGridlines>
          <c:spPr>
            <a:ln>
              <a:solidFill>
                <a:schemeClr val="bg1">
                  <a:lumMod val="85000"/>
                </a:schemeClr>
              </a:solidFill>
            </a:ln>
          </c:spPr>
        </c:majorGridlines>
        <c:numFmt formatCode="yyyy;@" sourceLinked="0"/>
        <c:majorTickMark val="none"/>
        <c:minorTickMark val="none"/>
        <c:tickLblPos val="low"/>
        <c:spPr>
          <a:noFill/>
          <a:ln w="9525" cap="flat" cmpd="sng" algn="ctr">
            <a:solidFill>
              <a:schemeClr val="bg1">
                <a:lumMod val="75000"/>
              </a:schemeClr>
            </a:solidFill>
            <a:round/>
          </a:ln>
          <a:effectLst/>
        </c:spPr>
        <c:txPr>
          <a:bodyPr rot="-5400000" vert="horz"/>
          <a:lstStyle/>
          <a:p>
            <a:pPr>
              <a:defRPr/>
            </a:pPr>
            <a:endParaRPr lang="en-US"/>
          </a:p>
        </c:txPr>
        <c:crossAx val="111044848"/>
        <c:crossesAt val="18"/>
        <c:auto val="1"/>
        <c:lblOffset val="100"/>
        <c:baseTimeUnit val="months"/>
        <c:majorUnit val="24"/>
        <c:majorTimeUnit val="months"/>
        <c:minorUnit val="1"/>
      </c:dateAx>
      <c:valAx>
        <c:axId val="111044848"/>
        <c:scaling>
          <c:orientation val="minMax"/>
          <c:max val="60"/>
          <c:min val="5"/>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dirty="0"/>
                  <a:t>Ratio cours/bénéfice corrigé des variations conjoncturelles </a:t>
                </a:r>
              </a:p>
            </c:rich>
          </c:tx>
          <c:layout>
            <c:manualLayout>
              <c:xMode val="edge"/>
              <c:yMode val="edge"/>
              <c:x val="6.3025205913769212E-3"/>
              <c:y val="0.17067637927045787"/>
            </c:manualLayout>
          </c:layout>
          <c:overlay val="0"/>
        </c:title>
        <c:numFmt formatCode="0" sourceLinked="0"/>
        <c:majorTickMark val="none"/>
        <c:minorTickMark val="none"/>
        <c:tickLblPos val="nextTo"/>
        <c:spPr>
          <a:ln w="6350">
            <a:noFill/>
          </a:ln>
        </c:spPr>
        <c:txPr>
          <a:bodyPr rot="-60000000" vert="horz"/>
          <a:lstStyle/>
          <a:p>
            <a:pPr>
              <a:defRPr/>
            </a:pPr>
            <a:endParaRPr lang="en-US"/>
          </a:p>
        </c:txPr>
        <c:crossAx val="111044456"/>
        <c:crosses val="autoZero"/>
        <c:crossBetween val="between"/>
      </c:valAx>
      <c:spPr>
        <a:noFill/>
        <a:ln w="25400">
          <a:noFill/>
        </a:ln>
      </c:spPr>
    </c:plotArea>
    <c:legend>
      <c:legendPos val="t"/>
      <c:overlay val="0"/>
    </c:legend>
    <c:plotVisOnly val="1"/>
    <c:dispBlanksAs val="gap"/>
    <c:showDLblsOverMax val="0"/>
  </c:chart>
  <c:spPr>
    <a:solidFill>
      <a:schemeClr val="bg1"/>
    </a:solid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'Schiller Data'!$AD$1818:$AD$1821</c:f>
              <c:strCache>
                <c:ptCount val="4"/>
                <c:pt idx="0">
                  <c:v>&lt;11</c:v>
                </c:pt>
                <c:pt idx="1">
                  <c:v>11 - 16</c:v>
                </c:pt>
                <c:pt idx="2">
                  <c:v>16 - 22</c:v>
                </c:pt>
                <c:pt idx="3">
                  <c:v>&gt;22</c:v>
                </c:pt>
              </c:strCache>
            </c:strRef>
          </c:cat>
          <c:val>
            <c:numRef>
              <c:f>'Schiller Data'!$AF$1818:$AF$1821</c:f>
              <c:numCache>
                <c:formatCode>0.0%</c:formatCode>
                <c:ptCount val="4"/>
                <c:pt idx="0">
                  <c:v>0.1051489539911321</c:v>
                </c:pt>
                <c:pt idx="1">
                  <c:v>9.4075886296771868E-2</c:v>
                </c:pt>
                <c:pt idx="2">
                  <c:v>4.8689364606550427E-2</c:v>
                </c:pt>
                <c:pt idx="3">
                  <c:v>1.516629144470742E-2</c:v>
                </c:pt>
              </c:numCache>
            </c:numRef>
          </c:val>
          <c:extLst>
            <c:ext xmlns:c16="http://schemas.microsoft.com/office/drawing/2014/chart" uri="{C3380CC4-5D6E-409C-BE32-E72D297353CC}">
              <c16:uniqueId val="{00000000-39B3-4EED-8DF9-ECB320384799}"/>
            </c:ext>
          </c:extLst>
        </c:ser>
        <c:dLbls>
          <c:showLegendKey val="0"/>
          <c:showVal val="0"/>
          <c:showCatName val="0"/>
          <c:showSerName val="0"/>
          <c:showPercent val="0"/>
          <c:showBubbleSize val="0"/>
        </c:dLbls>
        <c:gapWidth val="219"/>
        <c:overlap val="-27"/>
        <c:axId val="1172032064"/>
        <c:axId val="1172033152"/>
      </c:barChart>
      <c:catAx>
        <c:axId val="117203206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dirty="0" smtClean="0"/>
                  <a:t>Ratio CAPE au </a:t>
                </a:r>
                <a:r>
                  <a:rPr lang="fr-FR" noProof="0" dirty="0" smtClean="0"/>
                  <a:t>départ</a:t>
                </a:r>
                <a:endParaRPr lang="fr-FR" noProof="0"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72033152"/>
        <c:crosses val="autoZero"/>
        <c:auto val="1"/>
        <c:lblAlgn val="ctr"/>
        <c:lblOffset val="100"/>
        <c:noMultiLvlLbl val="0"/>
      </c:catAx>
      <c:valAx>
        <c:axId val="1172033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fr-FR" sz="1000" b="0" i="0" u="none" strike="noStrike" kern="1200" baseline="0" noProof="0">
                    <a:solidFill>
                      <a:schemeClr val="tx1">
                        <a:lumMod val="65000"/>
                        <a:lumOff val="35000"/>
                      </a:schemeClr>
                    </a:solidFill>
                    <a:latin typeface="Arial" panose="020B0604020202020204" pitchFamily="34" charset="0"/>
                    <a:ea typeface="+mn-ea"/>
                    <a:cs typeface="Arial" panose="020B0604020202020204" pitchFamily="34" charset="0"/>
                  </a:defRPr>
                </a:pPr>
                <a:r>
                  <a:rPr lang="fr-FR" noProof="0" dirty="0" smtClean="0"/>
                  <a:t>Rendement réel</a:t>
                </a:r>
                <a:r>
                  <a:rPr lang="fr-FR" baseline="0" noProof="0" dirty="0" smtClean="0"/>
                  <a:t> (% par an USD) 10 ans</a:t>
                </a:r>
                <a:endParaRPr lang="fr-FR" noProof="0" dirty="0"/>
              </a:p>
            </c:rich>
          </c:tx>
          <c:layout>
            <c:manualLayout>
              <c:xMode val="edge"/>
              <c:yMode val="edge"/>
              <c:x val="1.0895471569628872E-2"/>
              <c:y val="0.33758014257578178"/>
            </c:manualLayout>
          </c:layout>
          <c:overlay val="0"/>
          <c:spPr>
            <a:noFill/>
            <a:ln>
              <a:noFill/>
            </a:ln>
            <a:effectLst/>
          </c:spPr>
          <c:txPr>
            <a:bodyPr rot="-5400000" spcFirstLastPara="1" vertOverflow="ellipsis" vert="horz" wrap="square" anchor="ctr" anchorCtr="1"/>
            <a:lstStyle/>
            <a:p>
              <a:pPr>
                <a:defRPr lang="fr-FR" sz="1000" b="0" i="0" u="none" strike="noStrike" kern="1200" baseline="0" noProof="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1720320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376565334749314E-2"/>
          <c:y val="9.0160856448960477E-2"/>
          <c:w val="0.92485198460108842"/>
          <c:h val="0.78552357303884734"/>
        </c:manualLayout>
      </c:layout>
      <c:lineChart>
        <c:grouping val="standard"/>
        <c:varyColors val="0"/>
        <c:ser>
          <c:idx val="1"/>
          <c:order val="0"/>
          <c:tx>
            <c:strRef>
              <c:f>'CHART DATA (2)'!$I$8</c:f>
              <c:strCache>
                <c:ptCount val="1"/>
                <c:pt idx="0">
                  <c:v>US</c:v>
                </c:pt>
              </c:strCache>
            </c:strRef>
          </c:tx>
          <c:spPr>
            <a:ln w="28575" cap="rnd">
              <a:solidFill>
                <a:schemeClr val="tx2"/>
              </a:solidFill>
              <a:round/>
            </a:ln>
            <a:effectLst/>
          </c:spPr>
          <c:marker>
            <c:symbol val="none"/>
          </c:marker>
          <c:dPt>
            <c:idx val="1"/>
            <c:marker>
              <c:symbol val="none"/>
            </c:marker>
            <c:bubble3D val="0"/>
            <c:extLst>
              <c:ext xmlns:c16="http://schemas.microsoft.com/office/drawing/2014/chart" uri="{C3380CC4-5D6E-409C-BE32-E72D297353CC}">
                <c16:uniqueId val="{00000000-C105-42D7-B915-A5F9ABF2CE3F}"/>
              </c:ext>
            </c:extLst>
          </c:dPt>
          <c:cat>
            <c:numRef>
              <c:f>'CHART DATA (2)'!$G$9:$G$458</c:f>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f>'CHART DATA (2)'!$I$9:$I$458</c:f>
              <c:numCache>
                <c:formatCode>0.0</c:formatCode>
                <c:ptCount val="450"/>
                <c:pt idx="1">
                  <c:v>11.56</c:v>
                </c:pt>
                <c:pt idx="2">
                  <c:v>11.22</c:v>
                </c:pt>
                <c:pt idx="3">
                  <c:v>11.94</c:v>
                </c:pt>
                <c:pt idx="4">
                  <c:v>11.7</c:v>
                </c:pt>
                <c:pt idx="5">
                  <c:v>11.41</c:v>
                </c:pt>
                <c:pt idx="6">
                  <c:v>10.25</c:v>
                </c:pt>
                <c:pt idx="7">
                  <c:v>10.220000000000001</c:v>
                </c:pt>
                <c:pt idx="8">
                  <c:v>10.54</c:v>
                </c:pt>
                <c:pt idx="9">
                  <c:v>10.32</c:v>
                </c:pt>
                <c:pt idx="10">
                  <c:v>10.33</c:v>
                </c:pt>
                <c:pt idx="11">
                  <c:v>10.029999999999999</c:v>
                </c:pt>
                <c:pt idx="12">
                  <c:v>9.64</c:v>
                </c:pt>
                <c:pt idx="13">
                  <c:v>9</c:v>
                </c:pt>
                <c:pt idx="14">
                  <c:v>9.09</c:v>
                </c:pt>
                <c:pt idx="15">
                  <c:v>8.2200000000000006</c:v>
                </c:pt>
                <c:pt idx="16">
                  <c:v>7.46</c:v>
                </c:pt>
                <c:pt idx="17">
                  <c:v>7.49</c:v>
                </c:pt>
                <c:pt idx="18">
                  <c:v>8.2899999999999991</c:v>
                </c:pt>
                <c:pt idx="19">
                  <c:v>7.61</c:v>
                </c:pt>
                <c:pt idx="20">
                  <c:v>7.53</c:v>
                </c:pt>
                <c:pt idx="21">
                  <c:v>7.04</c:v>
                </c:pt>
                <c:pt idx="22">
                  <c:v>7.56</c:v>
                </c:pt>
                <c:pt idx="23">
                  <c:v>7.37</c:v>
                </c:pt>
                <c:pt idx="24">
                  <c:v>7.21</c:v>
                </c:pt>
                <c:pt idx="25">
                  <c:v>7.28</c:v>
                </c:pt>
                <c:pt idx="26">
                  <c:v>7.2</c:v>
                </c:pt>
                <c:pt idx="27">
                  <c:v>7.16</c:v>
                </c:pt>
                <c:pt idx="28">
                  <c:v>7.59</c:v>
                </c:pt>
                <c:pt idx="29">
                  <c:v>8.19</c:v>
                </c:pt>
                <c:pt idx="30">
                  <c:v>8.48</c:v>
                </c:pt>
                <c:pt idx="31">
                  <c:v>8.41</c:v>
                </c:pt>
                <c:pt idx="32">
                  <c:v>8.64</c:v>
                </c:pt>
                <c:pt idx="33">
                  <c:v>8.9499999999999993</c:v>
                </c:pt>
                <c:pt idx="34">
                  <c:v>9.6</c:v>
                </c:pt>
                <c:pt idx="35">
                  <c:v>8.92</c:v>
                </c:pt>
                <c:pt idx="36">
                  <c:v>9</c:v>
                </c:pt>
                <c:pt idx="37">
                  <c:v>8.8699999999999992</c:v>
                </c:pt>
                <c:pt idx="38">
                  <c:v>8.2200000000000006</c:v>
                </c:pt>
                <c:pt idx="39">
                  <c:v>8.1300000000000008</c:v>
                </c:pt>
                <c:pt idx="40">
                  <c:v>8.5299999999999994</c:v>
                </c:pt>
                <c:pt idx="41">
                  <c:v>8.83</c:v>
                </c:pt>
                <c:pt idx="42">
                  <c:v>9.1199999999999992</c:v>
                </c:pt>
                <c:pt idx="43">
                  <c:v>8.7899999999999991</c:v>
                </c:pt>
                <c:pt idx="44">
                  <c:v>9.09</c:v>
                </c:pt>
                <c:pt idx="45">
                  <c:v>9.2200000000000006</c:v>
                </c:pt>
                <c:pt idx="46">
                  <c:v>8.86</c:v>
                </c:pt>
                <c:pt idx="47">
                  <c:v>8.6300000000000008</c:v>
                </c:pt>
                <c:pt idx="48">
                  <c:v>9.07</c:v>
                </c:pt>
                <c:pt idx="49">
                  <c:v>9.1999999999999993</c:v>
                </c:pt>
                <c:pt idx="50">
                  <c:v>9.0399999999999991</c:v>
                </c:pt>
                <c:pt idx="51">
                  <c:v>9.3699999999999992</c:v>
                </c:pt>
                <c:pt idx="52">
                  <c:v>9.36</c:v>
                </c:pt>
                <c:pt idx="53">
                  <c:v>9.1300000000000008</c:v>
                </c:pt>
                <c:pt idx="54">
                  <c:v>8.68</c:v>
                </c:pt>
                <c:pt idx="55">
                  <c:v>8.16</c:v>
                </c:pt>
                <c:pt idx="56">
                  <c:v>7.8</c:v>
                </c:pt>
                <c:pt idx="57">
                  <c:v>8.33</c:v>
                </c:pt>
                <c:pt idx="58">
                  <c:v>8.3800000000000008</c:v>
                </c:pt>
                <c:pt idx="59">
                  <c:v>7.99</c:v>
                </c:pt>
                <c:pt idx="60">
                  <c:v>7.91</c:v>
                </c:pt>
                <c:pt idx="61">
                  <c:v>8.01</c:v>
                </c:pt>
                <c:pt idx="62">
                  <c:v>8.4600000000000009</c:v>
                </c:pt>
                <c:pt idx="63">
                  <c:v>8.59</c:v>
                </c:pt>
                <c:pt idx="64">
                  <c:v>8.7100000000000009</c:v>
                </c:pt>
                <c:pt idx="65">
                  <c:v>9.08</c:v>
                </c:pt>
                <c:pt idx="66">
                  <c:v>8.66</c:v>
                </c:pt>
                <c:pt idx="67">
                  <c:v>8.48</c:v>
                </c:pt>
                <c:pt idx="68">
                  <c:v>8.35</c:v>
                </c:pt>
                <c:pt idx="69">
                  <c:v>8.84</c:v>
                </c:pt>
                <c:pt idx="70">
                  <c:v>8.7799999999999994</c:v>
                </c:pt>
                <c:pt idx="71">
                  <c:v>8.58</c:v>
                </c:pt>
                <c:pt idx="72">
                  <c:v>8.27</c:v>
                </c:pt>
                <c:pt idx="73">
                  <c:v>8.1</c:v>
                </c:pt>
                <c:pt idx="74">
                  <c:v>8</c:v>
                </c:pt>
                <c:pt idx="75">
                  <c:v>8.06</c:v>
                </c:pt>
                <c:pt idx="76">
                  <c:v>8.09</c:v>
                </c:pt>
                <c:pt idx="77">
                  <c:v>8.01</c:v>
                </c:pt>
                <c:pt idx="78">
                  <c:v>8.08</c:v>
                </c:pt>
                <c:pt idx="79">
                  <c:v>8.25</c:v>
                </c:pt>
                <c:pt idx="80">
                  <c:v>8.1199999999999992</c:v>
                </c:pt>
                <c:pt idx="81">
                  <c:v>7.81</c:v>
                </c:pt>
                <c:pt idx="82">
                  <c:v>7.44</c:v>
                </c:pt>
                <c:pt idx="83">
                  <c:v>7.41</c:v>
                </c:pt>
                <c:pt idx="84">
                  <c:v>7.34</c:v>
                </c:pt>
                <c:pt idx="85">
                  <c:v>6.69</c:v>
                </c:pt>
                <c:pt idx="86">
                  <c:v>7.24</c:v>
                </c:pt>
                <c:pt idx="87">
                  <c:v>7.26</c:v>
                </c:pt>
                <c:pt idx="88">
                  <c:v>7.52</c:v>
                </c:pt>
                <c:pt idx="89">
                  <c:v>7.52</c:v>
                </c:pt>
                <c:pt idx="90">
                  <c:v>7.28</c:v>
                </c:pt>
                <c:pt idx="91">
                  <c:v>7.06</c:v>
                </c:pt>
                <c:pt idx="92">
                  <c:v>6.61</c:v>
                </c:pt>
                <c:pt idx="93">
                  <c:v>6.54</c:v>
                </c:pt>
                <c:pt idx="94">
                  <c:v>6.31</c:v>
                </c:pt>
                <c:pt idx="95">
                  <c:v>6.73</c:v>
                </c:pt>
                <c:pt idx="96">
                  <c:v>6.93</c:v>
                </c:pt>
                <c:pt idx="97">
                  <c:v>6.67</c:v>
                </c:pt>
                <c:pt idx="98">
                  <c:v>6.29</c:v>
                </c:pt>
                <c:pt idx="99">
                  <c:v>5.98</c:v>
                </c:pt>
                <c:pt idx="100">
                  <c:v>6</c:v>
                </c:pt>
                <c:pt idx="101">
                  <c:v>5.93</c:v>
                </c:pt>
                <c:pt idx="102">
                  <c:v>6.07</c:v>
                </c:pt>
                <c:pt idx="103">
                  <c:v>5.67</c:v>
                </c:pt>
                <c:pt idx="104">
                  <c:v>5.69</c:v>
                </c:pt>
                <c:pt idx="105">
                  <c:v>5.37</c:v>
                </c:pt>
                <c:pt idx="106">
                  <c:v>5.3</c:v>
                </c:pt>
                <c:pt idx="107">
                  <c:v>5.35</c:v>
                </c:pt>
                <c:pt idx="108">
                  <c:v>5.73</c:v>
                </c:pt>
                <c:pt idx="109">
                  <c:v>5.71</c:v>
                </c:pt>
                <c:pt idx="110">
                  <c:v>5.51</c:v>
                </c:pt>
                <c:pt idx="111">
                  <c:v>6.09</c:v>
                </c:pt>
                <c:pt idx="112">
                  <c:v>6.75</c:v>
                </c:pt>
                <c:pt idx="113">
                  <c:v>6.98</c:v>
                </c:pt>
                <c:pt idx="114">
                  <c:v>7.11</c:v>
                </c:pt>
                <c:pt idx="115">
                  <c:v>7.29</c:v>
                </c:pt>
                <c:pt idx="116">
                  <c:v>7.04</c:v>
                </c:pt>
                <c:pt idx="117">
                  <c:v>7.12</c:v>
                </c:pt>
                <c:pt idx="118">
                  <c:v>7.56</c:v>
                </c:pt>
                <c:pt idx="119">
                  <c:v>7.74</c:v>
                </c:pt>
                <c:pt idx="120">
                  <c:v>7.9</c:v>
                </c:pt>
                <c:pt idx="121">
                  <c:v>7.87</c:v>
                </c:pt>
                <c:pt idx="122">
                  <c:v>7.59</c:v>
                </c:pt>
                <c:pt idx="123">
                  <c:v>7.22</c:v>
                </c:pt>
                <c:pt idx="124">
                  <c:v>7.23</c:v>
                </c:pt>
                <c:pt idx="125">
                  <c:v>7.05</c:v>
                </c:pt>
                <c:pt idx="126">
                  <c:v>6.3</c:v>
                </c:pt>
                <c:pt idx="127">
                  <c:v>6.23</c:v>
                </c:pt>
                <c:pt idx="128">
                  <c:v>6.44</c:v>
                </c:pt>
                <c:pt idx="129">
                  <c:v>6.32</c:v>
                </c:pt>
                <c:pt idx="130">
                  <c:v>6.23</c:v>
                </c:pt>
                <c:pt idx="131">
                  <c:v>6.03</c:v>
                </c:pt>
                <c:pt idx="132">
                  <c:v>5.76</c:v>
                </c:pt>
                <c:pt idx="133">
                  <c:v>5.6</c:v>
                </c:pt>
                <c:pt idx="134">
                  <c:v>5.56</c:v>
                </c:pt>
                <c:pt idx="135">
                  <c:v>6.1</c:v>
                </c:pt>
                <c:pt idx="136">
                  <c:v>6.38</c:v>
                </c:pt>
                <c:pt idx="137">
                  <c:v>6.7</c:v>
                </c:pt>
                <c:pt idx="138">
                  <c:v>6.85</c:v>
                </c:pt>
                <c:pt idx="139">
                  <c:v>6.68</c:v>
                </c:pt>
                <c:pt idx="140">
                  <c:v>6.76</c:v>
                </c:pt>
                <c:pt idx="141">
                  <c:v>6.93</c:v>
                </c:pt>
                <c:pt idx="142">
                  <c:v>6.68</c:v>
                </c:pt>
                <c:pt idx="143">
                  <c:v>6.32</c:v>
                </c:pt>
                <c:pt idx="144">
                  <c:v>6.04</c:v>
                </c:pt>
                <c:pt idx="145">
                  <c:v>6.41</c:v>
                </c:pt>
                <c:pt idx="146">
                  <c:v>6.47</c:v>
                </c:pt>
                <c:pt idx="147">
                  <c:v>6.58</c:v>
                </c:pt>
                <c:pt idx="148">
                  <c:v>6.94</c:v>
                </c:pt>
                <c:pt idx="149">
                  <c:v>6.75</c:v>
                </c:pt>
                <c:pt idx="150">
                  <c:v>6.67</c:v>
                </c:pt>
                <c:pt idx="151">
                  <c:v>6.56</c:v>
                </c:pt>
                <c:pt idx="152">
                  <c:v>6.05</c:v>
                </c:pt>
                <c:pt idx="153">
                  <c:v>6.4</c:v>
                </c:pt>
                <c:pt idx="154">
                  <c:v>6.18</c:v>
                </c:pt>
                <c:pt idx="155">
                  <c:v>5.91</c:v>
                </c:pt>
                <c:pt idx="156">
                  <c:v>5.93</c:v>
                </c:pt>
                <c:pt idx="157">
                  <c:v>5.82</c:v>
                </c:pt>
                <c:pt idx="158">
                  <c:v>5.58</c:v>
                </c:pt>
                <c:pt idx="159">
                  <c:v>5.74</c:v>
                </c:pt>
                <c:pt idx="160">
                  <c:v>5.78</c:v>
                </c:pt>
                <c:pt idx="161">
                  <c:v>5.79</c:v>
                </c:pt>
                <c:pt idx="162">
                  <c:v>5.68</c:v>
                </c:pt>
                <c:pt idx="163">
                  <c:v>5.57</c:v>
                </c:pt>
                <c:pt idx="164">
                  <c:v>5.6</c:v>
                </c:pt>
                <c:pt idx="165">
                  <c:v>5.13</c:v>
                </c:pt>
                <c:pt idx="166">
                  <c:v>4.4800000000000004</c:v>
                </c:pt>
                <c:pt idx="167">
                  <c:v>4.67</c:v>
                </c:pt>
                <c:pt idx="168">
                  <c:v>4.87</c:v>
                </c:pt>
                <c:pt idx="169">
                  <c:v>4.84</c:v>
                </c:pt>
                <c:pt idx="170">
                  <c:v>4.84</c:v>
                </c:pt>
                <c:pt idx="171">
                  <c:v>5.46</c:v>
                </c:pt>
                <c:pt idx="172">
                  <c:v>5.45</c:v>
                </c:pt>
                <c:pt idx="173">
                  <c:v>5.49</c:v>
                </c:pt>
                <c:pt idx="174">
                  <c:v>5.87</c:v>
                </c:pt>
                <c:pt idx="175">
                  <c:v>6.01</c:v>
                </c:pt>
                <c:pt idx="176">
                  <c:v>6.15</c:v>
                </c:pt>
                <c:pt idx="177">
                  <c:v>6.23</c:v>
                </c:pt>
                <c:pt idx="178">
                  <c:v>6.15</c:v>
                </c:pt>
                <c:pt idx="179">
                  <c:v>6.25</c:v>
                </c:pt>
                <c:pt idx="180">
                  <c:v>6.39</c:v>
                </c:pt>
                <c:pt idx="181">
                  <c:v>6.65</c:v>
                </c:pt>
                <c:pt idx="182">
                  <c:v>6.84</c:v>
                </c:pt>
                <c:pt idx="183">
                  <c:v>6.75</c:v>
                </c:pt>
                <c:pt idx="184">
                  <c:v>6.39</c:v>
                </c:pt>
                <c:pt idx="185">
                  <c:v>6.57</c:v>
                </c:pt>
                <c:pt idx="186">
                  <c:v>6.61</c:v>
                </c:pt>
                <c:pt idx="187">
                  <c:v>6.36</c:v>
                </c:pt>
                <c:pt idx="188">
                  <c:v>6.33</c:v>
                </c:pt>
                <c:pt idx="189">
                  <c:v>6.15</c:v>
                </c:pt>
                <c:pt idx="190">
                  <c:v>6.15</c:v>
                </c:pt>
                <c:pt idx="191">
                  <c:v>6.08</c:v>
                </c:pt>
                <c:pt idx="192">
                  <c:v>5.8</c:v>
                </c:pt>
                <c:pt idx="193">
                  <c:v>5.51</c:v>
                </c:pt>
                <c:pt idx="194">
                  <c:v>5.46</c:v>
                </c:pt>
                <c:pt idx="195">
                  <c:v>5.31</c:v>
                </c:pt>
                <c:pt idx="196">
                  <c:v>5.29</c:v>
                </c:pt>
                <c:pt idx="197">
                  <c:v>5.62</c:v>
                </c:pt>
                <c:pt idx="198">
                  <c:v>5.75</c:v>
                </c:pt>
                <c:pt idx="199">
                  <c:v>5.76</c:v>
                </c:pt>
                <c:pt idx="200">
                  <c:v>5.38</c:v>
                </c:pt>
                <c:pt idx="201">
                  <c:v>5.22</c:v>
                </c:pt>
                <c:pt idx="202">
                  <c:v>4.9000000000000004</c:v>
                </c:pt>
                <c:pt idx="203">
                  <c:v>4.57</c:v>
                </c:pt>
                <c:pt idx="204">
                  <c:v>5.12</c:v>
                </c:pt>
                <c:pt idx="205">
                  <c:v>5.42</c:v>
                </c:pt>
                <c:pt idx="206">
                  <c:v>5.39</c:v>
                </c:pt>
                <c:pt idx="207">
                  <c:v>5.24</c:v>
                </c:pt>
                <c:pt idx="208">
                  <c:v>5.77</c:v>
                </c:pt>
                <c:pt idx="209">
                  <c:v>5.43</c:v>
                </c:pt>
                <c:pt idx="210">
                  <c:v>5.31</c:v>
                </c:pt>
                <c:pt idx="211">
                  <c:v>5.09</c:v>
                </c:pt>
                <c:pt idx="212">
                  <c:v>4.6900000000000004</c:v>
                </c:pt>
                <c:pt idx="213">
                  <c:v>4.45</c:v>
                </c:pt>
                <c:pt idx="214">
                  <c:v>3.95</c:v>
                </c:pt>
                <c:pt idx="215">
                  <c:v>4.21</c:v>
                </c:pt>
                <c:pt idx="216">
                  <c:v>4.53</c:v>
                </c:pt>
                <c:pt idx="217">
                  <c:v>4.0999999999999996</c:v>
                </c:pt>
                <c:pt idx="218">
                  <c:v>4.26</c:v>
                </c:pt>
                <c:pt idx="219">
                  <c:v>4</c:v>
                </c:pt>
                <c:pt idx="220">
                  <c:v>4.13</c:v>
                </c:pt>
                <c:pt idx="221">
                  <c:v>4.1500000000000004</c:v>
                </c:pt>
                <c:pt idx="222">
                  <c:v>3.56</c:v>
                </c:pt>
                <c:pt idx="223">
                  <c:v>3.73</c:v>
                </c:pt>
                <c:pt idx="224">
                  <c:v>4.6500000000000004</c:v>
                </c:pt>
                <c:pt idx="225">
                  <c:v>4.8099999999999996</c:v>
                </c:pt>
                <c:pt idx="226">
                  <c:v>4.26</c:v>
                </c:pt>
                <c:pt idx="227">
                  <c:v>4.6100000000000003</c:v>
                </c:pt>
                <c:pt idx="228">
                  <c:v>4.54</c:v>
                </c:pt>
                <c:pt idx="229">
                  <c:v>4.46</c:v>
                </c:pt>
                <c:pt idx="230">
                  <c:v>4.3499999999999996</c:v>
                </c:pt>
                <c:pt idx="231">
                  <c:v>4.2300000000000004</c:v>
                </c:pt>
                <c:pt idx="232">
                  <c:v>4.08</c:v>
                </c:pt>
                <c:pt idx="233">
                  <c:v>4.76</c:v>
                </c:pt>
                <c:pt idx="234">
                  <c:v>4.88</c:v>
                </c:pt>
                <c:pt idx="235">
                  <c:v>4.83</c:v>
                </c:pt>
                <c:pt idx="236">
                  <c:v>4.71</c:v>
                </c:pt>
                <c:pt idx="237">
                  <c:v>4.46</c:v>
                </c:pt>
                <c:pt idx="238">
                  <c:v>4.45</c:v>
                </c:pt>
                <c:pt idx="239">
                  <c:v>4.37</c:v>
                </c:pt>
                <c:pt idx="240">
                  <c:v>4.6500000000000004</c:v>
                </c:pt>
                <c:pt idx="241">
                  <c:v>4.5</c:v>
                </c:pt>
                <c:pt idx="242">
                  <c:v>4.46</c:v>
                </c:pt>
                <c:pt idx="243">
                  <c:v>4.71</c:v>
                </c:pt>
                <c:pt idx="244">
                  <c:v>4.84</c:v>
                </c:pt>
                <c:pt idx="245">
                  <c:v>4.54</c:v>
                </c:pt>
                <c:pt idx="246">
                  <c:v>4.34</c:v>
                </c:pt>
                <c:pt idx="247">
                  <c:v>4.3</c:v>
                </c:pt>
                <c:pt idx="248">
                  <c:v>4.6399999999999997</c:v>
                </c:pt>
                <c:pt idx="249">
                  <c:v>4.4000000000000004</c:v>
                </c:pt>
                <c:pt idx="250">
                  <c:v>4.71</c:v>
                </c:pt>
                <c:pt idx="251">
                  <c:v>4.95</c:v>
                </c:pt>
                <c:pt idx="252">
                  <c:v>4.82</c:v>
                </c:pt>
                <c:pt idx="253">
                  <c:v>4.6900000000000004</c:v>
                </c:pt>
                <c:pt idx="254">
                  <c:v>4.8499999999999996</c:v>
                </c:pt>
                <c:pt idx="255">
                  <c:v>4.9000000000000004</c:v>
                </c:pt>
                <c:pt idx="256">
                  <c:v>5.16</c:v>
                </c:pt>
                <c:pt idx="257">
                  <c:v>5.32</c:v>
                </c:pt>
                <c:pt idx="258">
                  <c:v>5.39</c:v>
                </c:pt>
                <c:pt idx="259">
                  <c:v>5.41</c:v>
                </c:pt>
                <c:pt idx="260">
                  <c:v>5.24</c:v>
                </c:pt>
                <c:pt idx="261">
                  <c:v>4.9000000000000004</c:v>
                </c:pt>
                <c:pt idx="262">
                  <c:v>4.79</c:v>
                </c:pt>
                <c:pt idx="263">
                  <c:v>4.76</c:v>
                </c:pt>
                <c:pt idx="264">
                  <c:v>4.62</c:v>
                </c:pt>
                <c:pt idx="265">
                  <c:v>4.87</c:v>
                </c:pt>
                <c:pt idx="266">
                  <c:v>4.99</c:v>
                </c:pt>
                <c:pt idx="267">
                  <c:v>4.7300000000000004</c:v>
                </c:pt>
                <c:pt idx="268">
                  <c:v>4.6399999999999997</c:v>
                </c:pt>
                <c:pt idx="269">
                  <c:v>4.6100000000000003</c:v>
                </c:pt>
                <c:pt idx="270">
                  <c:v>4.9000000000000004</c:v>
                </c:pt>
                <c:pt idx="271">
                  <c:v>5.03</c:v>
                </c:pt>
                <c:pt idx="272">
                  <c:v>4.7699999999999996</c:v>
                </c:pt>
                <c:pt idx="273">
                  <c:v>4.5199999999999996</c:v>
                </c:pt>
                <c:pt idx="274">
                  <c:v>4.5199999999999996</c:v>
                </c:pt>
                <c:pt idx="275">
                  <c:v>4.4000000000000004</c:v>
                </c:pt>
                <c:pt idx="276">
                  <c:v>3.92</c:v>
                </c:pt>
                <c:pt idx="277">
                  <c:v>3.95</c:v>
                </c:pt>
                <c:pt idx="278">
                  <c:v>3.51</c:v>
                </c:pt>
                <c:pt idx="279">
                  <c:v>3.38</c:v>
                </c:pt>
                <c:pt idx="280">
                  <c:v>3.24</c:v>
                </c:pt>
                <c:pt idx="281">
                  <c:v>3.64</c:v>
                </c:pt>
                <c:pt idx="282">
                  <c:v>3.97</c:v>
                </c:pt>
                <c:pt idx="283">
                  <c:v>3.88</c:v>
                </c:pt>
                <c:pt idx="284">
                  <c:v>3.84</c:v>
                </c:pt>
                <c:pt idx="285">
                  <c:v>3.66</c:v>
                </c:pt>
                <c:pt idx="286">
                  <c:v>3.71</c:v>
                </c:pt>
                <c:pt idx="287">
                  <c:v>3.95</c:v>
                </c:pt>
                <c:pt idx="288">
                  <c:v>2.87</c:v>
                </c:pt>
                <c:pt idx="289">
                  <c:v>2.19</c:v>
                </c:pt>
                <c:pt idx="290">
                  <c:v>2.81</c:v>
                </c:pt>
                <c:pt idx="291">
                  <c:v>3</c:v>
                </c:pt>
                <c:pt idx="292">
                  <c:v>2.5299999999999998</c:v>
                </c:pt>
                <c:pt idx="293">
                  <c:v>2.97</c:v>
                </c:pt>
                <c:pt idx="294">
                  <c:v>3.33</c:v>
                </c:pt>
                <c:pt idx="295">
                  <c:v>3.44</c:v>
                </c:pt>
                <c:pt idx="296">
                  <c:v>3.39</c:v>
                </c:pt>
                <c:pt idx="297">
                  <c:v>3.32</c:v>
                </c:pt>
                <c:pt idx="298">
                  <c:v>3.2</c:v>
                </c:pt>
                <c:pt idx="299">
                  <c:v>3.26</c:v>
                </c:pt>
                <c:pt idx="300">
                  <c:v>3.06</c:v>
                </c:pt>
                <c:pt idx="301">
                  <c:v>3.69</c:v>
                </c:pt>
                <c:pt idx="302">
                  <c:v>3.43</c:v>
                </c:pt>
                <c:pt idx="303">
                  <c:v>3.42</c:v>
                </c:pt>
                <c:pt idx="304">
                  <c:v>3.61</c:v>
                </c:pt>
                <c:pt idx="305">
                  <c:v>3.46</c:v>
                </c:pt>
                <c:pt idx="306">
                  <c:v>3.15</c:v>
                </c:pt>
                <c:pt idx="307">
                  <c:v>2.76</c:v>
                </c:pt>
                <c:pt idx="308">
                  <c:v>2.67</c:v>
                </c:pt>
                <c:pt idx="309">
                  <c:v>2.2799999999999998</c:v>
                </c:pt>
                <c:pt idx="310">
                  <c:v>2.31</c:v>
                </c:pt>
                <c:pt idx="311">
                  <c:v>2.35</c:v>
                </c:pt>
                <c:pt idx="312">
                  <c:v>2.52</c:v>
                </c:pt>
                <c:pt idx="313">
                  <c:v>3.03</c:v>
                </c:pt>
                <c:pt idx="314">
                  <c:v>3.08</c:v>
                </c:pt>
                <c:pt idx="315">
                  <c:v>3.18</c:v>
                </c:pt>
                <c:pt idx="316">
                  <c:v>3.23</c:v>
                </c:pt>
                <c:pt idx="317">
                  <c:v>3.06</c:v>
                </c:pt>
                <c:pt idx="318">
                  <c:v>2.78</c:v>
                </c:pt>
                <c:pt idx="319">
                  <c:v>2.87</c:v>
                </c:pt>
                <c:pt idx="320">
                  <c:v>2.5099999999999998</c:v>
                </c:pt>
                <c:pt idx="321">
                  <c:v>1.92</c:v>
                </c:pt>
                <c:pt idx="322">
                  <c:v>1.69</c:v>
                </c:pt>
                <c:pt idx="323">
                  <c:v>1.91</c:v>
                </c:pt>
                <c:pt idx="324">
                  <c:v>1.82</c:v>
                </c:pt>
                <c:pt idx="325">
                  <c:v>1.63</c:v>
                </c:pt>
                <c:pt idx="326">
                  <c:v>1.52</c:v>
                </c:pt>
                <c:pt idx="327">
                  <c:v>1.69</c:v>
                </c:pt>
                <c:pt idx="328">
                  <c:v>1.94</c:v>
                </c:pt>
                <c:pt idx="329">
                  <c:v>1.64</c:v>
                </c:pt>
                <c:pt idx="330">
                  <c:v>1.31</c:v>
                </c:pt>
                <c:pt idx="331">
                  <c:v>1.39</c:v>
                </c:pt>
                <c:pt idx="332">
                  <c:v>1.23</c:v>
                </c:pt>
                <c:pt idx="333">
                  <c:v>1.29</c:v>
                </c:pt>
                <c:pt idx="334">
                  <c:v>1.34</c:v>
                </c:pt>
                <c:pt idx="335">
                  <c:v>1.39</c:v>
                </c:pt>
                <c:pt idx="336">
                  <c:v>1.31</c:v>
                </c:pt>
                <c:pt idx="337">
                  <c:v>1.42</c:v>
                </c:pt>
                <c:pt idx="338">
                  <c:v>1.67</c:v>
                </c:pt>
                <c:pt idx="339">
                  <c:v>1.59</c:v>
                </c:pt>
                <c:pt idx="340">
                  <c:v>1.57</c:v>
                </c:pt>
                <c:pt idx="341">
                  <c:v>1.4</c:v>
                </c:pt>
                <c:pt idx="342">
                  <c:v>1.88</c:v>
                </c:pt>
                <c:pt idx="343">
                  <c:v>2.23</c:v>
                </c:pt>
                <c:pt idx="344">
                  <c:v>2.2999999999999998</c:v>
                </c:pt>
                <c:pt idx="345">
                  <c:v>2.54</c:v>
                </c:pt>
                <c:pt idx="346">
                  <c:v>2.37</c:v>
                </c:pt>
                <c:pt idx="347">
                  <c:v>2.2799999999999998</c:v>
                </c:pt>
                <c:pt idx="348">
                  <c:v>2.48</c:v>
                </c:pt>
                <c:pt idx="349">
                  <c:v>2.76</c:v>
                </c:pt>
                <c:pt idx="350">
                  <c:v>2.46</c:v>
                </c:pt>
                <c:pt idx="351">
                  <c:v>2.46</c:v>
                </c:pt>
                <c:pt idx="352">
                  <c:v>2.57</c:v>
                </c:pt>
                <c:pt idx="353">
                  <c:v>2.4900000000000002</c:v>
                </c:pt>
                <c:pt idx="354">
                  <c:v>2.29</c:v>
                </c:pt>
                <c:pt idx="355">
                  <c:v>2.36</c:v>
                </c:pt>
                <c:pt idx="356">
                  <c:v>2.42</c:v>
                </c:pt>
                <c:pt idx="357">
                  <c:v>2.23</c:v>
                </c:pt>
                <c:pt idx="358">
                  <c:v>2.4</c:v>
                </c:pt>
                <c:pt idx="359">
                  <c:v>2.2200000000000002</c:v>
                </c:pt>
                <c:pt idx="360">
                  <c:v>2.09</c:v>
                </c:pt>
                <c:pt idx="361">
                  <c:v>2.1</c:v>
                </c:pt>
                <c:pt idx="362">
                  <c:v>1.6</c:v>
                </c:pt>
                <c:pt idx="363">
                  <c:v>1.94</c:v>
                </c:pt>
                <c:pt idx="364">
                  <c:v>1.85</c:v>
                </c:pt>
                <c:pt idx="365">
                  <c:v>1.95</c:v>
                </c:pt>
                <c:pt idx="366">
                  <c:v>2.0099999999999998</c:v>
                </c:pt>
                <c:pt idx="367">
                  <c:v>2.25</c:v>
                </c:pt>
                <c:pt idx="368">
                  <c:v>2.12</c:v>
                </c:pt>
                <c:pt idx="369">
                  <c:v>2.12</c:v>
                </c:pt>
                <c:pt idx="370">
                  <c:v>1.94</c:v>
                </c:pt>
                <c:pt idx="371">
                  <c:v>2.0499999999999998</c:v>
                </c:pt>
                <c:pt idx="372">
                  <c:v>2.14</c:v>
                </c:pt>
                <c:pt idx="373">
                  <c:v>2.21</c:v>
                </c:pt>
                <c:pt idx="374">
                  <c:v>1.82</c:v>
                </c:pt>
                <c:pt idx="375">
                  <c:v>1.66</c:v>
                </c:pt>
                <c:pt idx="376">
                  <c:v>1.69</c:v>
                </c:pt>
                <c:pt idx="377">
                  <c:v>1.72</c:v>
                </c:pt>
                <c:pt idx="378">
                  <c:v>1.76</c:v>
                </c:pt>
                <c:pt idx="379">
                  <c:v>1.4</c:v>
                </c:pt>
                <c:pt idx="380">
                  <c:v>1.38</c:v>
                </c:pt>
                <c:pt idx="381">
                  <c:v>1.52</c:v>
                </c:pt>
                <c:pt idx="382">
                  <c:v>1.53</c:v>
                </c:pt>
                <c:pt idx="383">
                  <c:v>1.74</c:v>
                </c:pt>
                <c:pt idx="384">
                  <c:v>2.3199999999999998</c:v>
                </c:pt>
                <c:pt idx="385">
                  <c:v>2.37</c:v>
                </c:pt>
                <c:pt idx="386">
                  <c:v>2.38</c:v>
                </c:pt>
                <c:pt idx="387">
                  <c:v>2.31</c:v>
                </c:pt>
                <c:pt idx="388">
                  <c:v>2.33</c:v>
                </c:pt>
                <c:pt idx="389">
                  <c:v>2.21</c:v>
                </c:pt>
                <c:pt idx="390">
                  <c:v>2.13</c:v>
                </c:pt>
                <c:pt idx="391">
                  <c:v>2.2400000000000002</c:v>
                </c:pt>
                <c:pt idx="392">
                  <c:v>2.21</c:v>
                </c:pt>
                <c:pt idx="393">
                  <c:v>2.06</c:v>
                </c:pt>
                <c:pt idx="394">
                  <c:v>2.2599999999999998</c:v>
                </c:pt>
                <c:pt idx="395">
                  <c:v>2.31</c:v>
                </c:pt>
                <c:pt idx="396">
                  <c:v>2.38</c:v>
                </c:pt>
                <c:pt idx="397">
                  <c:v>2.38</c:v>
                </c:pt>
                <c:pt idx="398">
                  <c:v>2.7</c:v>
                </c:pt>
                <c:pt idx="399">
                  <c:v>2.86</c:v>
                </c:pt>
                <c:pt idx="400">
                  <c:v>2.73</c:v>
                </c:pt>
                <c:pt idx="401">
                  <c:v>2.93</c:v>
                </c:pt>
                <c:pt idx="402">
                  <c:v>2.81</c:v>
                </c:pt>
                <c:pt idx="403">
                  <c:v>2.84</c:v>
                </c:pt>
                <c:pt idx="404">
                  <c:v>2.95</c:v>
                </c:pt>
                <c:pt idx="405">
                  <c:v>2.84</c:v>
                </c:pt>
                <c:pt idx="406">
                  <c:v>3.04</c:v>
                </c:pt>
                <c:pt idx="407">
                  <c:v>3.12</c:v>
                </c:pt>
                <c:pt idx="408">
                  <c:v>2.98</c:v>
                </c:pt>
                <c:pt idx="409">
                  <c:v>2.66</c:v>
                </c:pt>
                <c:pt idx="410">
                  <c:v>2.59</c:v>
                </c:pt>
                <c:pt idx="411">
                  <c:v>2.68</c:v>
                </c:pt>
                <c:pt idx="412">
                  <c:v>2.38</c:v>
                </c:pt>
                <c:pt idx="413">
                  <c:v>2.4700000000000002</c:v>
                </c:pt>
                <c:pt idx="414">
                  <c:v>2.1</c:v>
                </c:pt>
                <c:pt idx="415">
                  <c:v>1.95</c:v>
                </c:pt>
                <c:pt idx="416">
                  <c:v>1.98</c:v>
                </c:pt>
                <c:pt idx="417">
                  <c:v>1.49</c:v>
                </c:pt>
                <c:pt idx="418">
                  <c:v>1.65</c:v>
                </c:pt>
                <c:pt idx="419">
                  <c:v>1.65</c:v>
                </c:pt>
                <c:pt idx="420">
                  <c:v>1.76</c:v>
                </c:pt>
                <c:pt idx="421">
                  <c:v>1.88</c:v>
                </c:pt>
                <c:pt idx="422">
                  <c:v>1.48</c:v>
                </c:pt>
                <c:pt idx="423">
                  <c:v>1.1100000000000001</c:v>
                </c:pt>
                <c:pt idx="424">
                  <c:v>0.66</c:v>
                </c:pt>
                <c:pt idx="425">
                  <c:v>0.57999999999999996</c:v>
                </c:pt>
                <c:pt idx="426">
                  <c:v>0.56999999999999995</c:v>
                </c:pt>
                <c:pt idx="427">
                  <c:v>0.56999999999999995</c:v>
                </c:pt>
                <c:pt idx="428">
                  <c:v>0.46</c:v>
                </c:pt>
                <c:pt idx="429">
                  <c:v>0.59</c:v>
                </c:pt>
                <c:pt idx="430">
                  <c:v>0.56000000000000005</c:v>
                </c:pt>
                <c:pt idx="431">
                  <c:v>0.75</c:v>
                </c:pt>
                <c:pt idx="432">
                  <c:v>0.73</c:v>
                </c:pt>
                <c:pt idx="433">
                  <c:v>0.78</c:v>
                </c:pt>
                <c:pt idx="434">
                  <c:v>0.95</c:v>
                </c:pt>
                <c:pt idx="435">
                  <c:v>1.34</c:v>
                </c:pt>
                <c:pt idx="436">
                  <c:v>1.59</c:v>
                </c:pt>
                <c:pt idx="437">
                  <c:v>1.5</c:v>
                </c:pt>
                <c:pt idx="438">
                  <c:v>1.47</c:v>
                </c:pt>
                <c:pt idx="439">
                  <c:v>1.35</c:v>
                </c:pt>
                <c:pt idx="440">
                  <c:v>1.1499999999999999</c:v>
                </c:pt>
                <c:pt idx="441">
                  <c:v>1.21</c:v>
                </c:pt>
                <c:pt idx="442">
                  <c:v>1.44</c:v>
                </c:pt>
                <c:pt idx="443">
                  <c:v>1.5</c:v>
                </c:pt>
                <c:pt idx="444">
                  <c:v>1.39</c:v>
                </c:pt>
                <c:pt idx="445">
                  <c:v>1.45</c:v>
                </c:pt>
                <c:pt idx="446">
                  <c:v>1.76</c:v>
                </c:pt>
                <c:pt idx="447">
                  <c:v>1.82</c:v>
                </c:pt>
                <c:pt idx="448">
                  <c:v>2.35</c:v>
                </c:pt>
                <c:pt idx="449">
                  <c:v>2.89</c:v>
                </c:pt>
              </c:numCache>
            </c:numRef>
          </c:val>
          <c:smooth val="0"/>
          <c:extLst>
            <c:ext xmlns:c16="http://schemas.microsoft.com/office/drawing/2014/chart" uri="{C3380CC4-5D6E-409C-BE32-E72D297353CC}">
              <c16:uniqueId val="{00000001-C105-42D7-B915-A5F9ABF2CE3F}"/>
            </c:ext>
          </c:extLst>
        </c:ser>
        <c:ser>
          <c:idx val="0"/>
          <c:order val="1"/>
          <c:tx>
            <c:strRef>
              <c:f>'CHART DATA (2)'!$H$8</c:f>
              <c:strCache>
                <c:ptCount val="1"/>
                <c:pt idx="0">
                  <c:v>GERMANY</c:v>
                </c:pt>
              </c:strCache>
            </c:strRef>
          </c:tx>
          <c:spPr>
            <a:ln w="28575" cap="rnd">
              <a:solidFill>
                <a:schemeClr val="accent6"/>
              </a:solidFill>
              <a:round/>
            </a:ln>
            <a:effectLst/>
          </c:spPr>
          <c:marker>
            <c:symbol val="none"/>
          </c:marker>
          <c:dPt>
            <c:idx val="1"/>
            <c:marker>
              <c:symbol val="none"/>
            </c:marker>
            <c:bubble3D val="0"/>
            <c:extLst>
              <c:ext xmlns:c16="http://schemas.microsoft.com/office/drawing/2014/chart" uri="{C3380CC4-5D6E-409C-BE32-E72D297353CC}">
                <c16:uniqueId val="{00000002-C105-42D7-B915-A5F9ABF2CE3F}"/>
              </c:ext>
            </c:extLst>
          </c:dPt>
          <c:cat>
            <c:numRef>
              <c:f>'CHART DATA (2)'!$G$9:$G$458</c:f>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f>'CHART DATA (2)'!$H$9:$H$458</c:f>
              <c:numCache>
                <c:formatCode>0.0</c:formatCode>
                <c:ptCount val="450"/>
                <c:pt idx="1">
                  <c:v>7.06</c:v>
                </c:pt>
                <c:pt idx="2">
                  <c:v>7.22</c:v>
                </c:pt>
                <c:pt idx="3">
                  <c:v>7.6</c:v>
                </c:pt>
                <c:pt idx="4">
                  <c:v>7.35</c:v>
                </c:pt>
                <c:pt idx="5">
                  <c:v>7.25</c:v>
                </c:pt>
                <c:pt idx="6">
                  <c:v>7.05</c:v>
                </c:pt>
                <c:pt idx="7">
                  <c:v>6.95</c:v>
                </c:pt>
                <c:pt idx="8">
                  <c:v>6.77</c:v>
                </c:pt>
                <c:pt idx="9">
                  <c:v>6.41</c:v>
                </c:pt>
                <c:pt idx="10">
                  <c:v>6.4</c:v>
                </c:pt>
                <c:pt idx="11">
                  <c:v>6.7</c:v>
                </c:pt>
                <c:pt idx="12">
                  <c:v>6.58</c:v>
                </c:pt>
                <c:pt idx="13">
                  <c:v>6.39</c:v>
                </c:pt>
                <c:pt idx="14">
                  <c:v>6.39</c:v>
                </c:pt>
                <c:pt idx="15">
                  <c:v>6</c:v>
                </c:pt>
                <c:pt idx="16">
                  <c:v>5.74</c:v>
                </c:pt>
                <c:pt idx="17">
                  <c:v>5.6</c:v>
                </c:pt>
                <c:pt idx="18">
                  <c:v>6.07</c:v>
                </c:pt>
                <c:pt idx="19">
                  <c:v>5.96</c:v>
                </c:pt>
                <c:pt idx="20">
                  <c:v>5.91</c:v>
                </c:pt>
                <c:pt idx="21">
                  <c:v>5.71</c:v>
                </c:pt>
                <c:pt idx="22">
                  <c:v>6.07</c:v>
                </c:pt>
                <c:pt idx="23">
                  <c:v>6.3</c:v>
                </c:pt>
                <c:pt idx="24">
                  <c:v>6.06</c:v>
                </c:pt>
                <c:pt idx="25">
                  <c:v>6.05</c:v>
                </c:pt>
                <c:pt idx="26">
                  <c:v>5.94</c:v>
                </c:pt>
                <c:pt idx="27">
                  <c:v>6.01</c:v>
                </c:pt>
                <c:pt idx="28">
                  <c:v>5.73</c:v>
                </c:pt>
                <c:pt idx="29">
                  <c:v>5.67</c:v>
                </c:pt>
                <c:pt idx="30">
                  <c:v>5.63</c:v>
                </c:pt>
                <c:pt idx="31">
                  <c:v>6.04</c:v>
                </c:pt>
                <c:pt idx="32">
                  <c:v>6.21</c:v>
                </c:pt>
                <c:pt idx="33">
                  <c:v>6.37</c:v>
                </c:pt>
                <c:pt idx="34">
                  <c:v>6.73</c:v>
                </c:pt>
                <c:pt idx="35">
                  <c:v>6.35</c:v>
                </c:pt>
                <c:pt idx="36">
                  <c:v>6.21</c:v>
                </c:pt>
                <c:pt idx="37">
                  <c:v>6.31</c:v>
                </c:pt>
                <c:pt idx="38">
                  <c:v>6.27</c:v>
                </c:pt>
                <c:pt idx="39">
                  <c:v>6.06</c:v>
                </c:pt>
                <c:pt idx="40">
                  <c:v>6.1</c:v>
                </c:pt>
                <c:pt idx="41">
                  <c:v>6.37</c:v>
                </c:pt>
                <c:pt idx="42">
                  <c:v>6.5</c:v>
                </c:pt>
                <c:pt idx="43">
                  <c:v>6.5</c:v>
                </c:pt>
                <c:pt idx="44">
                  <c:v>6.71</c:v>
                </c:pt>
                <c:pt idx="45">
                  <c:v>6.68</c:v>
                </c:pt>
                <c:pt idx="46">
                  <c:v>6.45</c:v>
                </c:pt>
                <c:pt idx="47">
                  <c:v>6.18</c:v>
                </c:pt>
                <c:pt idx="48">
                  <c:v>6.38</c:v>
                </c:pt>
                <c:pt idx="49">
                  <c:v>6.46</c:v>
                </c:pt>
                <c:pt idx="50">
                  <c:v>6.67</c:v>
                </c:pt>
                <c:pt idx="51">
                  <c:v>6.91</c:v>
                </c:pt>
                <c:pt idx="52">
                  <c:v>6.9</c:v>
                </c:pt>
                <c:pt idx="53">
                  <c:v>6.81</c:v>
                </c:pt>
                <c:pt idx="54">
                  <c:v>6.99</c:v>
                </c:pt>
                <c:pt idx="55">
                  <c:v>6.76</c:v>
                </c:pt>
                <c:pt idx="56">
                  <c:v>6.61</c:v>
                </c:pt>
                <c:pt idx="57">
                  <c:v>6.82</c:v>
                </c:pt>
                <c:pt idx="58">
                  <c:v>7</c:v>
                </c:pt>
                <c:pt idx="59">
                  <c:v>7.15</c:v>
                </c:pt>
                <c:pt idx="60">
                  <c:v>7.42</c:v>
                </c:pt>
                <c:pt idx="61">
                  <c:v>7.39</c:v>
                </c:pt>
                <c:pt idx="62">
                  <c:v>7.83</c:v>
                </c:pt>
                <c:pt idx="63">
                  <c:v>8.76</c:v>
                </c:pt>
                <c:pt idx="64">
                  <c:v>8.4499999999999993</c:v>
                </c:pt>
                <c:pt idx="65">
                  <c:v>8.8000000000000007</c:v>
                </c:pt>
                <c:pt idx="66">
                  <c:v>8.74</c:v>
                </c:pt>
                <c:pt idx="67">
                  <c:v>8.66</c:v>
                </c:pt>
                <c:pt idx="68">
                  <c:v>8.4700000000000006</c:v>
                </c:pt>
                <c:pt idx="69">
                  <c:v>8.8800000000000008</c:v>
                </c:pt>
                <c:pt idx="70">
                  <c:v>9.0399999999999991</c:v>
                </c:pt>
                <c:pt idx="71">
                  <c:v>8.85</c:v>
                </c:pt>
                <c:pt idx="72">
                  <c:v>8.7200000000000006</c:v>
                </c:pt>
                <c:pt idx="73">
                  <c:v>8.9</c:v>
                </c:pt>
                <c:pt idx="74">
                  <c:v>8.56</c:v>
                </c:pt>
                <c:pt idx="75">
                  <c:v>8.2799999999999994</c:v>
                </c:pt>
                <c:pt idx="76">
                  <c:v>8.3699999999999992</c:v>
                </c:pt>
                <c:pt idx="77">
                  <c:v>8.2200000000000006</c:v>
                </c:pt>
                <c:pt idx="78">
                  <c:v>8.17</c:v>
                </c:pt>
                <c:pt idx="79">
                  <c:v>8.39</c:v>
                </c:pt>
                <c:pt idx="80">
                  <c:v>8.5299999999999994</c:v>
                </c:pt>
                <c:pt idx="81">
                  <c:v>8.36</c:v>
                </c:pt>
                <c:pt idx="82">
                  <c:v>8.31</c:v>
                </c:pt>
                <c:pt idx="83">
                  <c:v>8.2899999999999991</c:v>
                </c:pt>
                <c:pt idx="84">
                  <c:v>8.25</c:v>
                </c:pt>
                <c:pt idx="85">
                  <c:v>8</c:v>
                </c:pt>
                <c:pt idx="86">
                  <c:v>7.83</c:v>
                </c:pt>
                <c:pt idx="87">
                  <c:v>7.77</c:v>
                </c:pt>
                <c:pt idx="88">
                  <c:v>7.95</c:v>
                </c:pt>
                <c:pt idx="89">
                  <c:v>7.98</c:v>
                </c:pt>
                <c:pt idx="90">
                  <c:v>7.92</c:v>
                </c:pt>
                <c:pt idx="91">
                  <c:v>8.02</c:v>
                </c:pt>
                <c:pt idx="92">
                  <c:v>8.16</c:v>
                </c:pt>
                <c:pt idx="93">
                  <c:v>7.96</c:v>
                </c:pt>
                <c:pt idx="94">
                  <c:v>7.52</c:v>
                </c:pt>
                <c:pt idx="95">
                  <c:v>7.32</c:v>
                </c:pt>
                <c:pt idx="96">
                  <c:v>7.3</c:v>
                </c:pt>
                <c:pt idx="97">
                  <c:v>7.15</c:v>
                </c:pt>
                <c:pt idx="98">
                  <c:v>7</c:v>
                </c:pt>
                <c:pt idx="99">
                  <c:v>6.6</c:v>
                </c:pt>
                <c:pt idx="100">
                  <c:v>6.62</c:v>
                </c:pt>
                <c:pt idx="101">
                  <c:v>6.71</c:v>
                </c:pt>
                <c:pt idx="102">
                  <c:v>6.76</c:v>
                </c:pt>
                <c:pt idx="103">
                  <c:v>6.56</c:v>
                </c:pt>
                <c:pt idx="104">
                  <c:v>6.47</c:v>
                </c:pt>
                <c:pt idx="105">
                  <c:v>6.16</c:v>
                </c:pt>
                <c:pt idx="106">
                  <c:v>6.08</c:v>
                </c:pt>
                <c:pt idx="107">
                  <c:v>5.88</c:v>
                </c:pt>
                <c:pt idx="108">
                  <c:v>5.83</c:v>
                </c:pt>
                <c:pt idx="109">
                  <c:v>5.64</c:v>
                </c:pt>
                <c:pt idx="110">
                  <c:v>5.74</c:v>
                </c:pt>
                <c:pt idx="111">
                  <c:v>6.26</c:v>
                </c:pt>
                <c:pt idx="112">
                  <c:v>6.35</c:v>
                </c:pt>
                <c:pt idx="113">
                  <c:v>6.59</c:v>
                </c:pt>
                <c:pt idx="114">
                  <c:v>6.97</c:v>
                </c:pt>
                <c:pt idx="115">
                  <c:v>7.05</c:v>
                </c:pt>
                <c:pt idx="116">
                  <c:v>6.83</c:v>
                </c:pt>
                <c:pt idx="117">
                  <c:v>7.19</c:v>
                </c:pt>
                <c:pt idx="118">
                  <c:v>7.52</c:v>
                </c:pt>
                <c:pt idx="119">
                  <c:v>7.55</c:v>
                </c:pt>
                <c:pt idx="120">
                  <c:v>7.29</c:v>
                </c:pt>
                <c:pt idx="121">
                  <c:v>7.54</c:v>
                </c:pt>
                <c:pt idx="122">
                  <c:v>7.35</c:v>
                </c:pt>
                <c:pt idx="123">
                  <c:v>7.26</c:v>
                </c:pt>
                <c:pt idx="124">
                  <c:v>7.06</c:v>
                </c:pt>
                <c:pt idx="125">
                  <c:v>6.91</c:v>
                </c:pt>
                <c:pt idx="126">
                  <c:v>6.55</c:v>
                </c:pt>
                <c:pt idx="127">
                  <c:v>6.91</c:v>
                </c:pt>
                <c:pt idx="128">
                  <c:v>6.68</c:v>
                </c:pt>
                <c:pt idx="129">
                  <c:v>6.58</c:v>
                </c:pt>
                <c:pt idx="130">
                  <c:v>6.46</c:v>
                </c:pt>
                <c:pt idx="131">
                  <c:v>6.28</c:v>
                </c:pt>
                <c:pt idx="132">
                  <c:v>5.94</c:v>
                </c:pt>
                <c:pt idx="133">
                  <c:v>5.85</c:v>
                </c:pt>
                <c:pt idx="134">
                  <c:v>5.72</c:v>
                </c:pt>
                <c:pt idx="135">
                  <c:v>6.23</c:v>
                </c:pt>
                <c:pt idx="136">
                  <c:v>6.21</c:v>
                </c:pt>
                <c:pt idx="137">
                  <c:v>6.12</c:v>
                </c:pt>
                <c:pt idx="138">
                  <c:v>6.25</c:v>
                </c:pt>
                <c:pt idx="139">
                  <c:v>6.29</c:v>
                </c:pt>
                <c:pt idx="140">
                  <c:v>6.2</c:v>
                </c:pt>
                <c:pt idx="141">
                  <c:v>6.18</c:v>
                </c:pt>
                <c:pt idx="142">
                  <c:v>5.91</c:v>
                </c:pt>
                <c:pt idx="143">
                  <c:v>5.83</c:v>
                </c:pt>
                <c:pt idx="144">
                  <c:v>5.48</c:v>
                </c:pt>
                <c:pt idx="145">
                  <c:v>5.62</c:v>
                </c:pt>
                <c:pt idx="146">
                  <c:v>5.48</c:v>
                </c:pt>
                <c:pt idx="147">
                  <c:v>5.34</c:v>
                </c:pt>
                <c:pt idx="148">
                  <c:v>5.66</c:v>
                </c:pt>
                <c:pt idx="149">
                  <c:v>5.55</c:v>
                </c:pt>
                <c:pt idx="150">
                  <c:v>5.65</c:v>
                </c:pt>
                <c:pt idx="151">
                  <c:v>5.42</c:v>
                </c:pt>
                <c:pt idx="152">
                  <c:v>5.32</c:v>
                </c:pt>
                <c:pt idx="153">
                  <c:v>5.46</c:v>
                </c:pt>
                <c:pt idx="154">
                  <c:v>5.33</c:v>
                </c:pt>
                <c:pt idx="155">
                  <c:v>5.4</c:v>
                </c:pt>
                <c:pt idx="156">
                  <c:v>5.32</c:v>
                </c:pt>
                <c:pt idx="157">
                  <c:v>5.21</c:v>
                </c:pt>
                <c:pt idx="158">
                  <c:v>4.93</c:v>
                </c:pt>
                <c:pt idx="159">
                  <c:v>4.83</c:v>
                </c:pt>
                <c:pt idx="160">
                  <c:v>4.8</c:v>
                </c:pt>
                <c:pt idx="161">
                  <c:v>4.8899999999999997</c:v>
                </c:pt>
                <c:pt idx="162">
                  <c:v>4.76</c:v>
                </c:pt>
                <c:pt idx="163">
                  <c:v>4.68</c:v>
                </c:pt>
                <c:pt idx="164">
                  <c:v>4.58</c:v>
                </c:pt>
                <c:pt idx="165">
                  <c:v>4.12</c:v>
                </c:pt>
                <c:pt idx="166">
                  <c:v>3.92</c:v>
                </c:pt>
                <c:pt idx="167">
                  <c:v>4.1100000000000003</c:v>
                </c:pt>
                <c:pt idx="168">
                  <c:v>3.92</c:v>
                </c:pt>
                <c:pt idx="169">
                  <c:v>3.82</c:v>
                </c:pt>
                <c:pt idx="170">
                  <c:v>3.6</c:v>
                </c:pt>
                <c:pt idx="171">
                  <c:v>3.97</c:v>
                </c:pt>
                <c:pt idx="172">
                  <c:v>3.93</c:v>
                </c:pt>
                <c:pt idx="173">
                  <c:v>3.78</c:v>
                </c:pt>
                <c:pt idx="174">
                  <c:v>3.98</c:v>
                </c:pt>
                <c:pt idx="175">
                  <c:v>4.46</c:v>
                </c:pt>
                <c:pt idx="176">
                  <c:v>4.7300000000000004</c:v>
                </c:pt>
                <c:pt idx="177">
                  <c:v>4.8099999999999996</c:v>
                </c:pt>
                <c:pt idx="178">
                  <c:v>4.99</c:v>
                </c:pt>
                <c:pt idx="179">
                  <c:v>5.08</c:v>
                </c:pt>
                <c:pt idx="180">
                  <c:v>5.04</c:v>
                </c:pt>
                <c:pt idx="181">
                  <c:v>5.24</c:v>
                </c:pt>
                <c:pt idx="182">
                  <c:v>5.45</c:v>
                </c:pt>
                <c:pt idx="183">
                  <c:v>5.41</c:v>
                </c:pt>
                <c:pt idx="184">
                  <c:v>5.13</c:v>
                </c:pt>
                <c:pt idx="185">
                  <c:v>5.21</c:v>
                </c:pt>
                <c:pt idx="186">
                  <c:v>5.18</c:v>
                </c:pt>
                <c:pt idx="187">
                  <c:v>5.16</c:v>
                </c:pt>
                <c:pt idx="188">
                  <c:v>5.17</c:v>
                </c:pt>
                <c:pt idx="189">
                  <c:v>5.26</c:v>
                </c:pt>
                <c:pt idx="190">
                  <c:v>5.16</c:v>
                </c:pt>
                <c:pt idx="191">
                  <c:v>5.14</c:v>
                </c:pt>
                <c:pt idx="192">
                  <c:v>4.93</c:v>
                </c:pt>
                <c:pt idx="193">
                  <c:v>4.76</c:v>
                </c:pt>
                <c:pt idx="194">
                  <c:v>4.71</c:v>
                </c:pt>
                <c:pt idx="195">
                  <c:v>4.66</c:v>
                </c:pt>
                <c:pt idx="196">
                  <c:v>4.59</c:v>
                </c:pt>
                <c:pt idx="197">
                  <c:v>4.9400000000000004</c:v>
                </c:pt>
                <c:pt idx="198">
                  <c:v>5.05</c:v>
                </c:pt>
                <c:pt idx="199">
                  <c:v>4.96</c:v>
                </c:pt>
                <c:pt idx="200">
                  <c:v>4.76</c:v>
                </c:pt>
                <c:pt idx="201">
                  <c:v>4.66</c:v>
                </c:pt>
                <c:pt idx="202">
                  <c:v>4.6500000000000004</c:v>
                </c:pt>
                <c:pt idx="203">
                  <c:v>4.26</c:v>
                </c:pt>
                <c:pt idx="204">
                  <c:v>4.45</c:v>
                </c:pt>
                <c:pt idx="205">
                  <c:v>4.82</c:v>
                </c:pt>
                <c:pt idx="206">
                  <c:v>4.8099999999999996</c:v>
                </c:pt>
                <c:pt idx="207">
                  <c:v>4.8600000000000003</c:v>
                </c:pt>
                <c:pt idx="208">
                  <c:v>5.14</c:v>
                </c:pt>
                <c:pt idx="209">
                  <c:v>5</c:v>
                </c:pt>
                <c:pt idx="210">
                  <c:v>5.0599999999999996</c:v>
                </c:pt>
                <c:pt idx="211">
                  <c:v>4.82</c:v>
                </c:pt>
                <c:pt idx="212">
                  <c:v>4.63</c:v>
                </c:pt>
                <c:pt idx="213">
                  <c:v>4.45</c:v>
                </c:pt>
                <c:pt idx="214">
                  <c:v>4.13</c:v>
                </c:pt>
                <c:pt idx="215">
                  <c:v>4.3499999999999996</c:v>
                </c:pt>
                <c:pt idx="216">
                  <c:v>4.33</c:v>
                </c:pt>
                <c:pt idx="217">
                  <c:v>4.0199999999999996</c:v>
                </c:pt>
                <c:pt idx="218">
                  <c:v>3.9</c:v>
                </c:pt>
                <c:pt idx="219">
                  <c:v>3.73</c:v>
                </c:pt>
                <c:pt idx="220">
                  <c:v>3.86</c:v>
                </c:pt>
                <c:pt idx="221">
                  <c:v>3.91</c:v>
                </c:pt>
                <c:pt idx="222">
                  <c:v>3.54</c:v>
                </c:pt>
                <c:pt idx="223">
                  <c:v>3.61</c:v>
                </c:pt>
                <c:pt idx="224">
                  <c:v>4</c:v>
                </c:pt>
                <c:pt idx="225">
                  <c:v>4.03</c:v>
                </c:pt>
                <c:pt idx="226">
                  <c:v>3.79</c:v>
                </c:pt>
                <c:pt idx="227">
                  <c:v>4.13</c:v>
                </c:pt>
                <c:pt idx="228">
                  <c:v>4.25</c:v>
                </c:pt>
                <c:pt idx="229">
                  <c:v>4.07</c:v>
                </c:pt>
                <c:pt idx="230">
                  <c:v>4.05</c:v>
                </c:pt>
                <c:pt idx="231">
                  <c:v>3.84</c:v>
                </c:pt>
                <c:pt idx="232">
                  <c:v>3.71</c:v>
                </c:pt>
                <c:pt idx="233">
                  <c:v>3.98</c:v>
                </c:pt>
                <c:pt idx="234">
                  <c:v>4.0999999999999996</c:v>
                </c:pt>
                <c:pt idx="235">
                  <c:v>4.09</c:v>
                </c:pt>
                <c:pt idx="236">
                  <c:v>4.04</c:v>
                </c:pt>
                <c:pt idx="237">
                  <c:v>3.85</c:v>
                </c:pt>
                <c:pt idx="238">
                  <c:v>3.81</c:v>
                </c:pt>
                <c:pt idx="239">
                  <c:v>3.7</c:v>
                </c:pt>
                <c:pt idx="240">
                  <c:v>3.56</c:v>
                </c:pt>
                <c:pt idx="241">
                  <c:v>3.47</c:v>
                </c:pt>
                <c:pt idx="242">
                  <c:v>3.38</c:v>
                </c:pt>
                <c:pt idx="243">
                  <c:v>3.53</c:v>
                </c:pt>
                <c:pt idx="244">
                  <c:v>3.46</c:v>
                </c:pt>
                <c:pt idx="245">
                  <c:v>3.23</c:v>
                </c:pt>
                <c:pt idx="246">
                  <c:v>3.07</c:v>
                </c:pt>
                <c:pt idx="247">
                  <c:v>2.92</c:v>
                </c:pt>
                <c:pt idx="248">
                  <c:v>3.1</c:v>
                </c:pt>
                <c:pt idx="249">
                  <c:v>2.97</c:v>
                </c:pt>
                <c:pt idx="250">
                  <c:v>3.02</c:v>
                </c:pt>
                <c:pt idx="251">
                  <c:v>3.26</c:v>
                </c:pt>
                <c:pt idx="252">
                  <c:v>3.32</c:v>
                </c:pt>
                <c:pt idx="253">
                  <c:v>3.19</c:v>
                </c:pt>
                <c:pt idx="254">
                  <c:v>3.39</c:v>
                </c:pt>
                <c:pt idx="255">
                  <c:v>3.41</c:v>
                </c:pt>
                <c:pt idx="256">
                  <c:v>3.69</c:v>
                </c:pt>
                <c:pt idx="257">
                  <c:v>3.88</c:v>
                </c:pt>
                <c:pt idx="258">
                  <c:v>3.85</c:v>
                </c:pt>
                <c:pt idx="259">
                  <c:v>3.97</c:v>
                </c:pt>
                <c:pt idx="260">
                  <c:v>3.83</c:v>
                </c:pt>
                <c:pt idx="261">
                  <c:v>3.69</c:v>
                </c:pt>
                <c:pt idx="262">
                  <c:v>3.65</c:v>
                </c:pt>
                <c:pt idx="263">
                  <c:v>3.68</c:v>
                </c:pt>
                <c:pt idx="264">
                  <c:v>3.63</c:v>
                </c:pt>
                <c:pt idx="265">
                  <c:v>3.9</c:v>
                </c:pt>
                <c:pt idx="266">
                  <c:v>4.03</c:v>
                </c:pt>
                <c:pt idx="267">
                  <c:v>3.91</c:v>
                </c:pt>
                <c:pt idx="268">
                  <c:v>4.01</c:v>
                </c:pt>
                <c:pt idx="269">
                  <c:v>4.0999999999999996</c:v>
                </c:pt>
                <c:pt idx="270">
                  <c:v>4.3600000000000003</c:v>
                </c:pt>
                <c:pt idx="271">
                  <c:v>4.51</c:v>
                </c:pt>
                <c:pt idx="272">
                  <c:v>4.29</c:v>
                </c:pt>
                <c:pt idx="273">
                  <c:v>4.17</c:v>
                </c:pt>
                <c:pt idx="274">
                  <c:v>4.25</c:v>
                </c:pt>
                <c:pt idx="275">
                  <c:v>4.17</c:v>
                </c:pt>
                <c:pt idx="276">
                  <c:v>4.04</c:v>
                </c:pt>
                <c:pt idx="277">
                  <c:v>4.2300000000000004</c:v>
                </c:pt>
                <c:pt idx="278">
                  <c:v>3.82</c:v>
                </c:pt>
                <c:pt idx="279">
                  <c:v>3.75</c:v>
                </c:pt>
                <c:pt idx="280">
                  <c:v>3.84</c:v>
                </c:pt>
                <c:pt idx="281">
                  <c:v>4.0599999999999996</c:v>
                </c:pt>
                <c:pt idx="282">
                  <c:v>4.34</c:v>
                </c:pt>
                <c:pt idx="283">
                  <c:v>4.55</c:v>
                </c:pt>
                <c:pt idx="284">
                  <c:v>4.3</c:v>
                </c:pt>
                <c:pt idx="285">
                  <c:v>4.0999999999999996</c:v>
                </c:pt>
                <c:pt idx="286">
                  <c:v>3.94</c:v>
                </c:pt>
                <c:pt idx="287">
                  <c:v>3.81</c:v>
                </c:pt>
                <c:pt idx="288">
                  <c:v>3.16</c:v>
                </c:pt>
                <c:pt idx="289">
                  <c:v>2.84</c:v>
                </c:pt>
                <c:pt idx="290">
                  <c:v>3.16</c:v>
                </c:pt>
                <c:pt idx="291">
                  <c:v>2.95</c:v>
                </c:pt>
                <c:pt idx="292">
                  <c:v>2.84</c:v>
                </c:pt>
                <c:pt idx="293">
                  <c:v>3.04</c:v>
                </c:pt>
                <c:pt idx="294">
                  <c:v>3.37</c:v>
                </c:pt>
                <c:pt idx="295">
                  <c:v>3.18</c:v>
                </c:pt>
                <c:pt idx="296">
                  <c:v>3.12</c:v>
                </c:pt>
                <c:pt idx="297">
                  <c:v>3.1</c:v>
                </c:pt>
                <c:pt idx="298">
                  <c:v>3.06</c:v>
                </c:pt>
                <c:pt idx="299">
                  <c:v>3.07</c:v>
                </c:pt>
                <c:pt idx="300">
                  <c:v>2.92</c:v>
                </c:pt>
                <c:pt idx="301">
                  <c:v>3.15</c:v>
                </c:pt>
                <c:pt idx="302">
                  <c:v>3.01</c:v>
                </c:pt>
                <c:pt idx="303">
                  <c:v>2.92</c:v>
                </c:pt>
                <c:pt idx="304">
                  <c:v>2.92</c:v>
                </c:pt>
                <c:pt idx="305">
                  <c:v>2.78</c:v>
                </c:pt>
                <c:pt idx="306">
                  <c:v>2.42</c:v>
                </c:pt>
                <c:pt idx="307">
                  <c:v>2.33</c:v>
                </c:pt>
                <c:pt idx="308">
                  <c:v>2.5099999999999998</c:v>
                </c:pt>
                <c:pt idx="309">
                  <c:v>1.96</c:v>
                </c:pt>
                <c:pt idx="310">
                  <c:v>2.14</c:v>
                </c:pt>
                <c:pt idx="311">
                  <c:v>2.38</c:v>
                </c:pt>
                <c:pt idx="312">
                  <c:v>2.5099999999999998</c:v>
                </c:pt>
                <c:pt idx="313">
                  <c:v>2.75</c:v>
                </c:pt>
                <c:pt idx="314">
                  <c:v>3.02</c:v>
                </c:pt>
                <c:pt idx="315">
                  <c:v>3.02</c:v>
                </c:pt>
                <c:pt idx="316">
                  <c:v>3.21</c:v>
                </c:pt>
                <c:pt idx="317">
                  <c:v>3.09</c:v>
                </c:pt>
                <c:pt idx="318">
                  <c:v>2.83</c:v>
                </c:pt>
                <c:pt idx="319">
                  <c:v>2.81</c:v>
                </c:pt>
                <c:pt idx="320">
                  <c:v>2.37</c:v>
                </c:pt>
                <c:pt idx="321">
                  <c:v>2</c:v>
                </c:pt>
                <c:pt idx="322">
                  <c:v>1.7</c:v>
                </c:pt>
                <c:pt idx="323">
                  <c:v>1.83</c:v>
                </c:pt>
                <c:pt idx="324">
                  <c:v>2.0099999999999998</c:v>
                </c:pt>
                <c:pt idx="325">
                  <c:v>1.57</c:v>
                </c:pt>
                <c:pt idx="326">
                  <c:v>1.56</c:v>
                </c:pt>
                <c:pt idx="327">
                  <c:v>1.57</c:v>
                </c:pt>
                <c:pt idx="328">
                  <c:v>1.56</c:v>
                </c:pt>
                <c:pt idx="329">
                  <c:v>1.35</c:v>
                </c:pt>
                <c:pt idx="330">
                  <c:v>0.94</c:v>
                </c:pt>
                <c:pt idx="331">
                  <c:v>1.29</c:v>
                </c:pt>
                <c:pt idx="332">
                  <c:v>1.04</c:v>
                </c:pt>
                <c:pt idx="333">
                  <c:v>1.1000000000000001</c:v>
                </c:pt>
                <c:pt idx="334">
                  <c:v>1.18</c:v>
                </c:pt>
                <c:pt idx="335">
                  <c:v>1.21</c:v>
                </c:pt>
                <c:pt idx="336">
                  <c:v>1.1299999999999999</c:v>
                </c:pt>
                <c:pt idx="337">
                  <c:v>1.04</c:v>
                </c:pt>
                <c:pt idx="338">
                  <c:v>1.4</c:v>
                </c:pt>
                <c:pt idx="339">
                  <c:v>1.17</c:v>
                </c:pt>
                <c:pt idx="340">
                  <c:v>0.99</c:v>
                </c:pt>
                <c:pt idx="341">
                  <c:v>0.92</c:v>
                </c:pt>
                <c:pt idx="342">
                  <c:v>1.18</c:v>
                </c:pt>
                <c:pt idx="343">
                  <c:v>1.39</c:v>
                </c:pt>
                <c:pt idx="344">
                  <c:v>1.38</c:v>
                </c:pt>
                <c:pt idx="345">
                  <c:v>1.57</c:v>
                </c:pt>
                <c:pt idx="346">
                  <c:v>1.47</c:v>
                </c:pt>
                <c:pt idx="347">
                  <c:v>1.37</c:v>
                </c:pt>
                <c:pt idx="348">
                  <c:v>1.41</c:v>
                </c:pt>
                <c:pt idx="349">
                  <c:v>1.66</c:v>
                </c:pt>
                <c:pt idx="350">
                  <c:v>1.36</c:v>
                </c:pt>
                <c:pt idx="351">
                  <c:v>1.35</c:v>
                </c:pt>
                <c:pt idx="352">
                  <c:v>1.3</c:v>
                </c:pt>
                <c:pt idx="353">
                  <c:v>1.22</c:v>
                </c:pt>
                <c:pt idx="354">
                  <c:v>1.06</c:v>
                </c:pt>
                <c:pt idx="355">
                  <c:v>0.96</c:v>
                </c:pt>
                <c:pt idx="356">
                  <c:v>0.94</c:v>
                </c:pt>
                <c:pt idx="357">
                  <c:v>0.68</c:v>
                </c:pt>
                <c:pt idx="358">
                  <c:v>0.7</c:v>
                </c:pt>
                <c:pt idx="359">
                  <c:v>0.64</c:v>
                </c:pt>
                <c:pt idx="360">
                  <c:v>0.5</c:v>
                </c:pt>
                <c:pt idx="361">
                  <c:v>0.36</c:v>
                </c:pt>
                <c:pt idx="362">
                  <c:v>0.15</c:v>
                </c:pt>
                <c:pt idx="363">
                  <c:v>0.16</c:v>
                </c:pt>
                <c:pt idx="364">
                  <c:v>7.0000000000000007E-2</c:v>
                </c:pt>
                <c:pt idx="365">
                  <c:v>0.25</c:v>
                </c:pt>
                <c:pt idx="366">
                  <c:v>0.33</c:v>
                </c:pt>
                <c:pt idx="367">
                  <c:v>0.56999999999999995</c:v>
                </c:pt>
                <c:pt idx="368">
                  <c:v>0.43</c:v>
                </c:pt>
                <c:pt idx="369">
                  <c:v>0.49</c:v>
                </c:pt>
                <c:pt idx="370" formatCode="0.00">
                  <c:v>0.38</c:v>
                </c:pt>
                <c:pt idx="371">
                  <c:v>0.32</c:v>
                </c:pt>
                <c:pt idx="372">
                  <c:v>0.25</c:v>
                </c:pt>
                <c:pt idx="373">
                  <c:v>0.41</c:v>
                </c:pt>
                <c:pt idx="374">
                  <c:v>0.06</c:v>
                </c:pt>
                <c:pt idx="375">
                  <c:v>-0.11</c:v>
                </c:pt>
                <c:pt idx="376">
                  <c:v>-0.05</c:v>
                </c:pt>
                <c:pt idx="377">
                  <c:v>7.0000000000000007E-2</c:v>
                </c:pt>
                <c:pt idx="378">
                  <c:v>-0.04</c:v>
                </c:pt>
                <c:pt idx="379">
                  <c:v>-0.3</c:v>
                </c:pt>
                <c:pt idx="380">
                  <c:v>-0.34</c:v>
                </c:pt>
                <c:pt idx="381">
                  <c:v>-0.28000000000000003</c:v>
                </c:pt>
                <c:pt idx="382">
                  <c:v>-0.32</c:v>
                </c:pt>
                <c:pt idx="383">
                  <c:v>-0.06</c:v>
                </c:pt>
                <c:pt idx="384">
                  <c:v>0.03</c:v>
                </c:pt>
                <c:pt idx="385">
                  <c:v>-0.04</c:v>
                </c:pt>
                <c:pt idx="386">
                  <c:v>0.15</c:v>
                </c:pt>
                <c:pt idx="387">
                  <c:v>-0.06</c:v>
                </c:pt>
                <c:pt idx="388">
                  <c:v>0.09</c:v>
                </c:pt>
                <c:pt idx="389">
                  <c:v>0.08</c:v>
                </c:pt>
                <c:pt idx="390">
                  <c:v>0.09</c:v>
                </c:pt>
                <c:pt idx="391">
                  <c:v>0.28999999999999998</c:v>
                </c:pt>
                <c:pt idx="392">
                  <c:v>0.31</c:v>
                </c:pt>
                <c:pt idx="393">
                  <c:v>0.16</c:v>
                </c:pt>
                <c:pt idx="394">
                  <c:v>0.26</c:v>
                </c:pt>
                <c:pt idx="395">
                  <c:v>0.17</c:v>
                </c:pt>
                <c:pt idx="396">
                  <c:v>0.2</c:v>
                </c:pt>
                <c:pt idx="397">
                  <c:v>0.27</c:v>
                </c:pt>
                <c:pt idx="398">
                  <c:v>0.51</c:v>
                </c:pt>
                <c:pt idx="399">
                  <c:v>0.51</c:v>
                </c:pt>
                <c:pt idx="400">
                  <c:v>0.34</c:v>
                </c:pt>
                <c:pt idx="401">
                  <c:v>0.41</c:v>
                </c:pt>
                <c:pt idx="402">
                  <c:v>0.18</c:v>
                </c:pt>
                <c:pt idx="403">
                  <c:v>0.16</c:v>
                </c:pt>
                <c:pt idx="404">
                  <c:v>0.25</c:v>
                </c:pt>
                <c:pt idx="405">
                  <c:v>0.17</c:v>
                </c:pt>
                <c:pt idx="406">
                  <c:v>0.32</c:v>
                </c:pt>
                <c:pt idx="407">
                  <c:v>0.23</c:v>
                </c:pt>
                <c:pt idx="408">
                  <c:v>0.15</c:v>
                </c:pt>
                <c:pt idx="409">
                  <c:v>0.09</c:v>
                </c:pt>
                <c:pt idx="410">
                  <c:v>-0.03</c:v>
                </c:pt>
                <c:pt idx="411">
                  <c:v>0.03</c:v>
                </c:pt>
                <c:pt idx="412">
                  <c:v>-0.2</c:v>
                </c:pt>
                <c:pt idx="413">
                  <c:v>-0.13</c:v>
                </c:pt>
                <c:pt idx="414">
                  <c:v>-0.33</c:v>
                </c:pt>
                <c:pt idx="415">
                  <c:v>-0.44</c:v>
                </c:pt>
                <c:pt idx="416">
                  <c:v>-0.56999999999999995</c:v>
                </c:pt>
                <c:pt idx="417">
                  <c:v>-0.8</c:v>
                </c:pt>
                <c:pt idx="418">
                  <c:v>-0.66</c:v>
                </c:pt>
                <c:pt idx="419">
                  <c:v>-0.49</c:v>
                </c:pt>
                <c:pt idx="420">
                  <c:v>-0.45</c:v>
                </c:pt>
                <c:pt idx="421">
                  <c:v>-0.28000000000000003</c:v>
                </c:pt>
                <c:pt idx="422">
                  <c:v>-0.54</c:v>
                </c:pt>
                <c:pt idx="423">
                  <c:v>-0.68</c:v>
                </c:pt>
                <c:pt idx="424">
                  <c:v>-0.54</c:v>
                </c:pt>
                <c:pt idx="425">
                  <c:v>-0.65</c:v>
                </c:pt>
                <c:pt idx="426">
                  <c:v>-0.51</c:v>
                </c:pt>
                <c:pt idx="427">
                  <c:v>-0.56999999999999995</c:v>
                </c:pt>
                <c:pt idx="428">
                  <c:v>-0.64</c:v>
                </c:pt>
                <c:pt idx="429">
                  <c:v>-0.5</c:v>
                </c:pt>
                <c:pt idx="430">
                  <c:v>-0.61</c:v>
                </c:pt>
                <c:pt idx="431">
                  <c:v>-0.71</c:v>
                </c:pt>
                <c:pt idx="432">
                  <c:v>-0.65</c:v>
                </c:pt>
                <c:pt idx="433">
                  <c:v>-0.65</c:v>
                </c:pt>
                <c:pt idx="434">
                  <c:v>-0.61</c:v>
                </c:pt>
                <c:pt idx="435">
                  <c:v>-0.35</c:v>
                </c:pt>
                <c:pt idx="436">
                  <c:v>-0.4</c:v>
                </c:pt>
                <c:pt idx="437">
                  <c:v>-0.32</c:v>
                </c:pt>
                <c:pt idx="438">
                  <c:v>-0.31</c:v>
                </c:pt>
                <c:pt idx="439">
                  <c:v>-0.37</c:v>
                </c:pt>
                <c:pt idx="440">
                  <c:v>-0.59</c:v>
                </c:pt>
                <c:pt idx="441">
                  <c:v>-0.5</c:v>
                </c:pt>
                <c:pt idx="442">
                  <c:v>-0.32</c:v>
                </c:pt>
                <c:pt idx="443">
                  <c:v>-0.19</c:v>
                </c:pt>
                <c:pt idx="444">
                  <c:v>-0.46</c:v>
                </c:pt>
                <c:pt idx="445">
                  <c:v>-0.28000000000000003</c:v>
                </c:pt>
                <c:pt idx="446">
                  <c:v>-0.12</c:v>
                </c:pt>
                <c:pt idx="447">
                  <c:v>0.05</c:v>
                </c:pt>
                <c:pt idx="448">
                  <c:v>0.47</c:v>
                </c:pt>
                <c:pt idx="449">
                  <c:v>0.85</c:v>
                </c:pt>
              </c:numCache>
            </c:numRef>
          </c:val>
          <c:smooth val="0"/>
          <c:extLst>
            <c:ext xmlns:c16="http://schemas.microsoft.com/office/drawing/2014/chart" uri="{C3380CC4-5D6E-409C-BE32-E72D297353CC}">
              <c16:uniqueId val="{00000003-C105-42D7-B915-A5F9ABF2CE3F}"/>
            </c:ext>
          </c:extLst>
        </c:ser>
        <c:ser>
          <c:idx val="4"/>
          <c:order val="2"/>
          <c:tx>
            <c:strRef>
              <c:f>'CHART DATA (2)'!$L$8</c:f>
              <c:strCache>
                <c:ptCount val="1"/>
                <c:pt idx="0">
                  <c:v>UK</c:v>
                </c:pt>
              </c:strCache>
            </c:strRef>
          </c:tx>
          <c:spPr>
            <a:ln w="28575" cap="rnd">
              <a:solidFill>
                <a:schemeClr val="accent2"/>
              </a:solidFill>
              <a:round/>
            </a:ln>
            <a:effectLst/>
          </c:spPr>
          <c:marker>
            <c:symbol val="none"/>
          </c:marker>
          <c:dPt>
            <c:idx val="1"/>
            <c:marker>
              <c:symbol val="none"/>
            </c:marker>
            <c:bubble3D val="0"/>
            <c:extLst>
              <c:ext xmlns:c16="http://schemas.microsoft.com/office/drawing/2014/chart" uri="{C3380CC4-5D6E-409C-BE32-E72D297353CC}">
                <c16:uniqueId val="{00000004-C105-42D7-B915-A5F9ABF2CE3F}"/>
              </c:ext>
            </c:extLst>
          </c:dPt>
          <c:cat>
            <c:numRef>
              <c:f>'CHART DATA (2)'!$G$9:$G$458</c:f>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f>'CHART DATA (2)'!$L$9:$L$458</c:f>
              <c:numCache>
                <c:formatCode>0.0</c:formatCode>
                <c:ptCount val="450"/>
                <c:pt idx="1">
                  <c:v>11.37</c:v>
                </c:pt>
                <c:pt idx="2">
                  <c:v>11.72</c:v>
                </c:pt>
                <c:pt idx="3">
                  <c:v>11.74</c:v>
                </c:pt>
                <c:pt idx="4">
                  <c:v>11.49</c:v>
                </c:pt>
                <c:pt idx="5">
                  <c:v>11.36</c:v>
                </c:pt>
                <c:pt idx="6">
                  <c:v>11.3</c:v>
                </c:pt>
                <c:pt idx="7">
                  <c:v>11.24</c:v>
                </c:pt>
                <c:pt idx="8">
                  <c:v>10.82</c:v>
                </c:pt>
                <c:pt idx="9">
                  <c:v>10.72</c:v>
                </c:pt>
                <c:pt idx="10">
                  <c:v>10.57</c:v>
                </c:pt>
                <c:pt idx="11">
                  <c:v>10.62</c:v>
                </c:pt>
                <c:pt idx="12">
                  <c:v>10.73</c:v>
                </c:pt>
                <c:pt idx="13">
                  <c:v>10.99</c:v>
                </c:pt>
                <c:pt idx="14">
                  <c:v>11.36</c:v>
                </c:pt>
                <c:pt idx="15">
                  <c:v>10.38</c:v>
                </c:pt>
                <c:pt idx="16">
                  <c:v>9.11</c:v>
                </c:pt>
                <c:pt idx="17">
                  <c:v>8.6999999999999993</c:v>
                </c:pt>
                <c:pt idx="18">
                  <c:v>9.1</c:v>
                </c:pt>
                <c:pt idx="19">
                  <c:v>9.3000000000000007</c:v>
                </c:pt>
                <c:pt idx="20">
                  <c:v>9.6</c:v>
                </c:pt>
                <c:pt idx="21">
                  <c:v>9.49</c:v>
                </c:pt>
                <c:pt idx="22">
                  <c:v>11.17</c:v>
                </c:pt>
                <c:pt idx="23">
                  <c:v>11.11</c:v>
                </c:pt>
                <c:pt idx="24">
                  <c:v>11.35</c:v>
                </c:pt>
                <c:pt idx="25">
                  <c:v>10.67</c:v>
                </c:pt>
                <c:pt idx="26">
                  <c:v>10.33</c:v>
                </c:pt>
                <c:pt idx="27">
                  <c:v>9.7899999999999991</c:v>
                </c:pt>
                <c:pt idx="28">
                  <c:v>9.2899999999999991</c:v>
                </c:pt>
                <c:pt idx="29">
                  <c:v>8.99</c:v>
                </c:pt>
                <c:pt idx="30">
                  <c:v>8.92</c:v>
                </c:pt>
                <c:pt idx="31">
                  <c:v>9.3000000000000007</c:v>
                </c:pt>
                <c:pt idx="32">
                  <c:v>9.9700000000000006</c:v>
                </c:pt>
                <c:pt idx="33">
                  <c:v>10.49</c:v>
                </c:pt>
                <c:pt idx="34">
                  <c:v>10.31</c:v>
                </c:pt>
                <c:pt idx="35">
                  <c:v>9.49</c:v>
                </c:pt>
                <c:pt idx="36">
                  <c:v>9.32</c:v>
                </c:pt>
                <c:pt idx="37">
                  <c:v>9.68</c:v>
                </c:pt>
                <c:pt idx="38">
                  <c:v>9.44</c:v>
                </c:pt>
                <c:pt idx="39">
                  <c:v>9.3699999999999992</c:v>
                </c:pt>
                <c:pt idx="40">
                  <c:v>9.17</c:v>
                </c:pt>
                <c:pt idx="41">
                  <c:v>9.41</c:v>
                </c:pt>
                <c:pt idx="42">
                  <c:v>9.5</c:v>
                </c:pt>
                <c:pt idx="43">
                  <c:v>9.89</c:v>
                </c:pt>
                <c:pt idx="44">
                  <c:v>9.89</c:v>
                </c:pt>
                <c:pt idx="45">
                  <c:v>10.34</c:v>
                </c:pt>
                <c:pt idx="46">
                  <c:v>10</c:v>
                </c:pt>
                <c:pt idx="47">
                  <c:v>9.75</c:v>
                </c:pt>
                <c:pt idx="48">
                  <c:v>10.4</c:v>
                </c:pt>
                <c:pt idx="49">
                  <c:v>10.34</c:v>
                </c:pt>
                <c:pt idx="50">
                  <c:v>9.8800000000000008</c:v>
                </c:pt>
                <c:pt idx="51">
                  <c:v>10.17</c:v>
                </c:pt>
                <c:pt idx="52">
                  <c:v>10.23</c:v>
                </c:pt>
                <c:pt idx="53">
                  <c:v>10.3</c:v>
                </c:pt>
                <c:pt idx="54">
                  <c:v>10.63</c:v>
                </c:pt>
                <c:pt idx="55">
                  <c:v>10.61</c:v>
                </c:pt>
                <c:pt idx="56">
                  <c:v>10.050000000000001</c:v>
                </c:pt>
                <c:pt idx="57">
                  <c:v>10.210000000000001</c:v>
                </c:pt>
                <c:pt idx="58">
                  <c:v>10.69</c:v>
                </c:pt>
                <c:pt idx="59">
                  <c:v>10.63</c:v>
                </c:pt>
                <c:pt idx="60">
                  <c:v>10.91</c:v>
                </c:pt>
                <c:pt idx="61">
                  <c:v>10.6</c:v>
                </c:pt>
                <c:pt idx="62">
                  <c:v>11.29</c:v>
                </c:pt>
                <c:pt idx="63">
                  <c:v>11.78</c:v>
                </c:pt>
                <c:pt idx="64">
                  <c:v>12.48</c:v>
                </c:pt>
                <c:pt idx="65">
                  <c:v>13.16</c:v>
                </c:pt>
                <c:pt idx="66">
                  <c:v>12.13</c:v>
                </c:pt>
                <c:pt idx="67">
                  <c:v>11.65</c:v>
                </c:pt>
                <c:pt idx="68">
                  <c:v>11.78</c:v>
                </c:pt>
                <c:pt idx="69">
                  <c:v>11.96</c:v>
                </c:pt>
                <c:pt idx="70">
                  <c:v>12.09</c:v>
                </c:pt>
                <c:pt idx="71">
                  <c:v>11.41</c:v>
                </c:pt>
                <c:pt idx="72">
                  <c:v>10.91</c:v>
                </c:pt>
                <c:pt idx="73">
                  <c:v>11.06</c:v>
                </c:pt>
                <c:pt idx="74">
                  <c:v>10.35</c:v>
                </c:pt>
                <c:pt idx="75">
                  <c:v>10.25</c:v>
                </c:pt>
                <c:pt idx="76">
                  <c:v>10.199999999999999</c:v>
                </c:pt>
                <c:pt idx="77">
                  <c:v>10.33</c:v>
                </c:pt>
                <c:pt idx="78">
                  <c:v>10.55</c:v>
                </c:pt>
                <c:pt idx="79">
                  <c:v>10.65</c:v>
                </c:pt>
                <c:pt idx="80">
                  <c:v>10.3</c:v>
                </c:pt>
                <c:pt idx="81">
                  <c:v>10.08</c:v>
                </c:pt>
                <c:pt idx="82">
                  <c:v>9.75</c:v>
                </c:pt>
                <c:pt idx="83">
                  <c:v>9.82</c:v>
                </c:pt>
                <c:pt idx="84">
                  <c:v>10.02</c:v>
                </c:pt>
                <c:pt idx="85">
                  <c:v>9.92</c:v>
                </c:pt>
                <c:pt idx="86">
                  <c:v>9.61</c:v>
                </c:pt>
                <c:pt idx="87">
                  <c:v>9.4600000000000009</c:v>
                </c:pt>
                <c:pt idx="88">
                  <c:v>10.08</c:v>
                </c:pt>
                <c:pt idx="89">
                  <c:v>9.39</c:v>
                </c:pt>
                <c:pt idx="90">
                  <c:v>9.11</c:v>
                </c:pt>
                <c:pt idx="91">
                  <c:v>9.31</c:v>
                </c:pt>
                <c:pt idx="92">
                  <c:v>9.52</c:v>
                </c:pt>
                <c:pt idx="93">
                  <c:v>9.83</c:v>
                </c:pt>
                <c:pt idx="94">
                  <c:v>8.9700000000000006</c:v>
                </c:pt>
                <c:pt idx="95">
                  <c:v>8.0500000000000007</c:v>
                </c:pt>
                <c:pt idx="96">
                  <c:v>8.4600000000000009</c:v>
                </c:pt>
                <c:pt idx="97">
                  <c:v>8.15</c:v>
                </c:pt>
                <c:pt idx="98">
                  <c:v>7.96</c:v>
                </c:pt>
                <c:pt idx="99">
                  <c:v>7.67</c:v>
                </c:pt>
                <c:pt idx="100">
                  <c:v>7.8</c:v>
                </c:pt>
                <c:pt idx="101">
                  <c:v>8.2200000000000006</c:v>
                </c:pt>
                <c:pt idx="102">
                  <c:v>8.2200000000000006</c:v>
                </c:pt>
                <c:pt idx="103">
                  <c:v>7.73</c:v>
                </c:pt>
                <c:pt idx="104">
                  <c:v>7.43</c:v>
                </c:pt>
                <c:pt idx="105">
                  <c:v>6.96</c:v>
                </c:pt>
                <c:pt idx="106">
                  <c:v>7.04</c:v>
                </c:pt>
                <c:pt idx="107">
                  <c:v>6.92</c:v>
                </c:pt>
                <c:pt idx="108">
                  <c:v>6.73</c:v>
                </c:pt>
                <c:pt idx="109">
                  <c:v>6.22</c:v>
                </c:pt>
                <c:pt idx="110">
                  <c:v>6.33</c:v>
                </c:pt>
                <c:pt idx="111">
                  <c:v>7.03</c:v>
                </c:pt>
                <c:pt idx="112">
                  <c:v>7.75</c:v>
                </c:pt>
                <c:pt idx="113">
                  <c:v>8.1</c:v>
                </c:pt>
                <c:pt idx="114">
                  <c:v>8.84</c:v>
                </c:pt>
                <c:pt idx="115">
                  <c:v>8.85</c:v>
                </c:pt>
                <c:pt idx="116">
                  <c:v>8.69</c:v>
                </c:pt>
                <c:pt idx="117">
                  <c:v>8.66</c:v>
                </c:pt>
                <c:pt idx="118">
                  <c:v>8.9600000000000009</c:v>
                </c:pt>
                <c:pt idx="119">
                  <c:v>8.8699999999999992</c:v>
                </c:pt>
                <c:pt idx="120">
                  <c:v>8.56</c:v>
                </c:pt>
                <c:pt idx="121">
                  <c:v>8.83</c:v>
                </c:pt>
                <c:pt idx="122">
                  <c:v>8.69</c:v>
                </c:pt>
                <c:pt idx="123">
                  <c:v>8.74</c:v>
                </c:pt>
                <c:pt idx="124">
                  <c:v>8.61</c:v>
                </c:pt>
                <c:pt idx="125">
                  <c:v>8.5399999999999991</c:v>
                </c:pt>
                <c:pt idx="126">
                  <c:v>7.98</c:v>
                </c:pt>
                <c:pt idx="127">
                  <c:v>8.51</c:v>
                </c:pt>
                <c:pt idx="128">
                  <c:v>8.2100000000000009</c:v>
                </c:pt>
                <c:pt idx="129">
                  <c:v>8.09</c:v>
                </c:pt>
                <c:pt idx="130">
                  <c:v>8.11</c:v>
                </c:pt>
                <c:pt idx="131">
                  <c:v>7.92</c:v>
                </c:pt>
                <c:pt idx="132">
                  <c:v>7.55</c:v>
                </c:pt>
                <c:pt idx="133">
                  <c:v>7.43</c:v>
                </c:pt>
                <c:pt idx="134">
                  <c:v>7.47</c:v>
                </c:pt>
                <c:pt idx="135">
                  <c:v>7.95</c:v>
                </c:pt>
                <c:pt idx="136">
                  <c:v>8.14</c:v>
                </c:pt>
                <c:pt idx="137">
                  <c:v>8</c:v>
                </c:pt>
                <c:pt idx="138">
                  <c:v>8.09</c:v>
                </c:pt>
                <c:pt idx="139">
                  <c:v>7.89</c:v>
                </c:pt>
                <c:pt idx="140">
                  <c:v>7.88</c:v>
                </c:pt>
                <c:pt idx="141">
                  <c:v>7.85</c:v>
                </c:pt>
                <c:pt idx="142">
                  <c:v>7.66</c:v>
                </c:pt>
                <c:pt idx="143">
                  <c:v>7.67</c:v>
                </c:pt>
                <c:pt idx="144">
                  <c:v>7.41</c:v>
                </c:pt>
                <c:pt idx="145">
                  <c:v>7.57</c:v>
                </c:pt>
                <c:pt idx="146">
                  <c:v>7.52</c:v>
                </c:pt>
                <c:pt idx="147">
                  <c:v>7.39</c:v>
                </c:pt>
                <c:pt idx="148">
                  <c:v>7.73</c:v>
                </c:pt>
                <c:pt idx="149">
                  <c:v>7.53</c:v>
                </c:pt>
                <c:pt idx="150">
                  <c:v>7.34</c:v>
                </c:pt>
                <c:pt idx="151">
                  <c:v>7.27</c:v>
                </c:pt>
                <c:pt idx="152">
                  <c:v>7.18</c:v>
                </c:pt>
                <c:pt idx="153">
                  <c:v>7.26</c:v>
                </c:pt>
                <c:pt idx="154">
                  <c:v>6.65</c:v>
                </c:pt>
                <c:pt idx="155">
                  <c:v>6.78</c:v>
                </c:pt>
                <c:pt idx="156">
                  <c:v>6.81</c:v>
                </c:pt>
                <c:pt idx="157">
                  <c:v>6.57</c:v>
                </c:pt>
                <c:pt idx="158">
                  <c:v>6.33</c:v>
                </c:pt>
                <c:pt idx="159">
                  <c:v>6.39</c:v>
                </c:pt>
                <c:pt idx="160">
                  <c:v>6.19</c:v>
                </c:pt>
                <c:pt idx="161">
                  <c:v>6.13</c:v>
                </c:pt>
                <c:pt idx="162">
                  <c:v>6.02</c:v>
                </c:pt>
                <c:pt idx="163">
                  <c:v>6.22</c:v>
                </c:pt>
                <c:pt idx="164">
                  <c:v>5.99</c:v>
                </c:pt>
                <c:pt idx="165">
                  <c:v>5.55</c:v>
                </c:pt>
                <c:pt idx="166">
                  <c:v>5.1100000000000003</c:v>
                </c:pt>
                <c:pt idx="167">
                  <c:v>5.2</c:v>
                </c:pt>
                <c:pt idx="168">
                  <c:v>4.79</c:v>
                </c:pt>
                <c:pt idx="169">
                  <c:v>4.51</c:v>
                </c:pt>
                <c:pt idx="170">
                  <c:v>4.33</c:v>
                </c:pt>
                <c:pt idx="171">
                  <c:v>4.78</c:v>
                </c:pt>
                <c:pt idx="172">
                  <c:v>4.72</c:v>
                </c:pt>
                <c:pt idx="173">
                  <c:v>4.8899999999999997</c:v>
                </c:pt>
                <c:pt idx="174">
                  <c:v>5.15</c:v>
                </c:pt>
                <c:pt idx="175">
                  <c:v>5.43</c:v>
                </c:pt>
                <c:pt idx="176">
                  <c:v>5.73</c:v>
                </c:pt>
                <c:pt idx="177">
                  <c:v>5.62</c:v>
                </c:pt>
                <c:pt idx="178">
                  <c:v>6.09</c:v>
                </c:pt>
                <c:pt idx="179">
                  <c:v>5.84</c:v>
                </c:pt>
                <c:pt idx="180">
                  <c:v>5.72</c:v>
                </c:pt>
                <c:pt idx="181">
                  <c:v>5.77</c:v>
                </c:pt>
                <c:pt idx="182">
                  <c:v>6.03</c:v>
                </c:pt>
                <c:pt idx="183">
                  <c:v>5.75</c:v>
                </c:pt>
                <c:pt idx="184">
                  <c:v>5.56</c:v>
                </c:pt>
                <c:pt idx="185">
                  <c:v>5.48</c:v>
                </c:pt>
                <c:pt idx="186">
                  <c:v>5.43</c:v>
                </c:pt>
                <c:pt idx="187">
                  <c:v>5.42</c:v>
                </c:pt>
                <c:pt idx="188">
                  <c:v>5.42</c:v>
                </c:pt>
                <c:pt idx="189">
                  <c:v>5.51</c:v>
                </c:pt>
                <c:pt idx="190">
                  <c:v>5.38</c:v>
                </c:pt>
                <c:pt idx="191">
                  <c:v>5.33</c:v>
                </c:pt>
                <c:pt idx="192">
                  <c:v>5.01</c:v>
                </c:pt>
                <c:pt idx="193">
                  <c:v>4.93</c:v>
                </c:pt>
                <c:pt idx="194">
                  <c:v>4.8600000000000003</c:v>
                </c:pt>
                <c:pt idx="195">
                  <c:v>4.9000000000000004</c:v>
                </c:pt>
                <c:pt idx="196">
                  <c:v>4.8600000000000003</c:v>
                </c:pt>
                <c:pt idx="197">
                  <c:v>5.17</c:v>
                </c:pt>
                <c:pt idx="198">
                  <c:v>5.28</c:v>
                </c:pt>
                <c:pt idx="199">
                  <c:v>5.39</c:v>
                </c:pt>
                <c:pt idx="200">
                  <c:v>5.09</c:v>
                </c:pt>
                <c:pt idx="201">
                  <c:v>4.93</c:v>
                </c:pt>
                <c:pt idx="202">
                  <c:v>4.93</c:v>
                </c:pt>
                <c:pt idx="203">
                  <c:v>4.53</c:v>
                </c:pt>
                <c:pt idx="204">
                  <c:v>4.6900000000000004</c:v>
                </c:pt>
                <c:pt idx="205">
                  <c:v>5.1100000000000003</c:v>
                </c:pt>
                <c:pt idx="206">
                  <c:v>4.92</c:v>
                </c:pt>
                <c:pt idx="207">
                  <c:v>5</c:v>
                </c:pt>
                <c:pt idx="208">
                  <c:v>5.33</c:v>
                </c:pt>
                <c:pt idx="209">
                  <c:v>5.21</c:v>
                </c:pt>
                <c:pt idx="210">
                  <c:v>5.27</c:v>
                </c:pt>
                <c:pt idx="211">
                  <c:v>5.04</c:v>
                </c:pt>
                <c:pt idx="212">
                  <c:v>4.8499999999999996</c:v>
                </c:pt>
                <c:pt idx="213">
                  <c:v>4.6100000000000003</c:v>
                </c:pt>
                <c:pt idx="214">
                  <c:v>4.3600000000000003</c:v>
                </c:pt>
                <c:pt idx="215">
                  <c:v>4.53</c:v>
                </c:pt>
                <c:pt idx="216">
                  <c:v>4.66</c:v>
                </c:pt>
                <c:pt idx="217">
                  <c:v>4.37</c:v>
                </c:pt>
                <c:pt idx="218">
                  <c:v>4.2699999999999996</c:v>
                </c:pt>
                <c:pt idx="219">
                  <c:v>4.1500000000000004</c:v>
                </c:pt>
                <c:pt idx="220">
                  <c:v>4.2699999999999996</c:v>
                </c:pt>
                <c:pt idx="221">
                  <c:v>4.33</c:v>
                </c:pt>
                <c:pt idx="222">
                  <c:v>4.05</c:v>
                </c:pt>
                <c:pt idx="223">
                  <c:v>4.1399999999999997</c:v>
                </c:pt>
                <c:pt idx="224">
                  <c:v>4.46</c:v>
                </c:pt>
                <c:pt idx="225">
                  <c:v>4.5999999999999996</c:v>
                </c:pt>
                <c:pt idx="226">
                  <c:v>4.51</c:v>
                </c:pt>
                <c:pt idx="227">
                  <c:v>5.01</c:v>
                </c:pt>
                <c:pt idx="228">
                  <c:v>5.04</c:v>
                </c:pt>
                <c:pt idx="229">
                  <c:v>4.76</c:v>
                </c:pt>
                <c:pt idx="230">
                  <c:v>4.87</c:v>
                </c:pt>
                <c:pt idx="231">
                  <c:v>4.7300000000000004</c:v>
                </c:pt>
                <c:pt idx="232">
                  <c:v>4.72</c:v>
                </c:pt>
                <c:pt idx="233">
                  <c:v>4.97</c:v>
                </c:pt>
                <c:pt idx="234">
                  <c:v>5.16</c:v>
                </c:pt>
                <c:pt idx="235">
                  <c:v>5.1100000000000003</c:v>
                </c:pt>
                <c:pt idx="236">
                  <c:v>5.12</c:v>
                </c:pt>
                <c:pt idx="237">
                  <c:v>4.9400000000000004</c:v>
                </c:pt>
                <c:pt idx="238">
                  <c:v>4.84</c:v>
                </c:pt>
                <c:pt idx="239">
                  <c:v>4.74</c:v>
                </c:pt>
                <c:pt idx="240">
                  <c:v>4.5999999999999996</c:v>
                </c:pt>
                <c:pt idx="241">
                  <c:v>4.54</c:v>
                </c:pt>
                <c:pt idx="242">
                  <c:v>4.63</c:v>
                </c:pt>
                <c:pt idx="243">
                  <c:v>4.7699999999999996</c:v>
                </c:pt>
                <c:pt idx="244">
                  <c:v>4.74</c:v>
                </c:pt>
                <c:pt idx="245">
                  <c:v>4.58</c:v>
                </c:pt>
                <c:pt idx="246">
                  <c:v>4.3600000000000003</c:v>
                </c:pt>
                <c:pt idx="247">
                  <c:v>4.2300000000000004</c:v>
                </c:pt>
                <c:pt idx="248">
                  <c:v>4.3600000000000003</c:v>
                </c:pt>
                <c:pt idx="249">
                  <c:v>4.22</c:v>
                </c:pt>
                <c:pt idx="250">
                  <c:v>4.3099999999999996</c:v>
                </c:pt>
                <c:pt idx="251">
                  <c:v>4.3600000000000003</c:v>
                </c:pt>
                <c:pt idx="252">
                  <c:v>4.26</c:v>
                </c:pt>
                <c:pt idx="253">
                  <c:v>4.12</c:v>
                </c:pt>
                <c:pt idx="254">
                  <c:v>4.18</c:v>
                </c:pt>
                <c:pt idx="255">
                  <c:v>4.22</c:v>
                </c:pt>
                <c:pt idx="256">
                  <c:v>4.41</c:v>
                </c:pt>
                <c:pt idx="257">
                  <c:v>4.6500000000000004</c:v>
                </c:pt>
                <c:pt idx="258">
                  <c:v>4.6100000000000003</c:v>
                </c:pt>
                <c:pt idx="259">
                  <c:v>4.7300000000000004</c:v>
                </c:pt>
                <c:pt idx="260">
                  <c:v>4.63</c:v>
                </c:pt>
                <c:pt idx="261">
                  <c:v>4.55</c:v>
                </c:pt>
                <c:pt idx="262">
                  <c:v>4.5599999999999996</c:v>
                </c:pt>
                <c:pt idx="263">
                  <c:v>4.5599999999999996</c:v>
                </c:pt>
                <c:pt idx="264">
                  <c:v>4.5599999999999996</c:v>
                </c:pt>
                <c:pt idx="265">
                  <c:v>4.79</c:v>
                </c:pt>
                <c:pt idx="266">
                  <c:v>5.05</c:v>
                </c:pt>
                <c:pt idx="267">
                  <c:v>4.8600000000000003</c:v>
                </c:pt>
                <c:pt idx="268">
                  <c:v>5.03</c:v>
                </c:pt>
                <c:pt idx="269">
                  <c:v>5.0999999999999996</c:v>
                </c:pt>
                <c:pt idx="270">
                  <c:v>5.32</c:v>
                </c:pt>
                <c:pt idx="271">
                  <c:v>5.54</c:v>
                </c:pt>
                <c:pt idx="272">
                  <c:v>5.28</c:v>
                </c:pt>
                <c:pt idx="273">
                  <c:v>5.08</c:v>
                </c:pt>
                <c:pt idx="274">
                  <c:v>5.03</c:v>
                </c:pt>
                <c:pt idx="275">
                  <c:v>4.96</c:v>
                </c:pt>
                <c:pt idx="276">
                  <c:v>4.66</c:v>
                </c:pt>
                <c:pt idx="277">
                  <c:v>4.58</c:v>
                </c:pt>
                <c:pt idx="278">
                  <c:v>4.47</c:v>
                </c:pt>
                <c:pt idx="279">
                  <c:v>4.45</c:v>
                </c:pt>
                <c:pt idx="280">
                  <c:v>4.25</c:v>
                </c:pt>
                <c:pt idx="281">
                  <c:v>4.63</c:v>
                </c:pt>
                <c:pt idx="282">
                  <c:v>4.9800000000000004</c:v>
                </c:pt>
                <c:pt idx="283">
                  <c:v>5.19</c:v>
                </c:pt>
                <c:pt idx="284">
                  <c:v>4.8099999999999996</c:v>
                </c:pt>
                <c:pt idx="285">
                  <c:v>4.49</c:v>
                </c:pt>
                <c:pt idx="286">
                  <c:v>4.42</c:v>
                </c:pt>
                <c:pt idx="287">
                  <c:v>4.4800000000000004</c:v>
                </c:pt>
                <c:pt idx="288">
                  <c:v>3.75</c:v>
                </c:pt>
                <c:pt idx="289">
                  <c:v>3.03</c:v>
                </c:pt>
                <c:pt idx="290">
                  <c:v>3.67</c:v>
                </c:pt>
                <c:pt idx="291">
                  <c:v>3.33</c:v>
                </c:pt>
                <c:pt idx="292">
                  <c:v>2.93</c:v>
                </c:pt>
                <c:pt idx="293">
                  <c:v>3.22</c:v>
                </c:pt>
                <c:pt idx="294">
                  <c:v>3.4</c:v>
                </c:pt>
                <c:pt idx="295">
                  <c:v>3.38</c:v>
                </c:pt>
                <c:pt idx="296">
                  <c:v>3.56</c:v>
                </c:pt>
                <c:pt idx="297">
                  <c:v>3.25</c:v>
                </c:pt>
                <c:pt idx="298">
                  <c:v>3.49</c:v>
                </c:pt>
                <c:pt idx="299">
                  <c:v>3.51</c:v>
                </c:pt>
                <c:pt idx="300">
                  <c:v>3.43</c:v>
                </c:pt>
                <c:pt idx="301">
                  <c:v>3.93</c:v>
                </c:pt>
                <c:pt idx="302">
                  <c:v>3.85</c:v>
                </c:pt>
                <c:pt idx="303">
                  <c:v>3.84</c:v>
                </c:pt>
                <c:pt idx="304">
                  <c:v>3.8</c:v>
                </c:pt>
                <c:pt idx="305">
                  <c:v>3.73</c:v>
                </c:pt>
                <c:pt idx="306">
                  <c:v>3.4</c:v>
                </c:pt>
                <c:pt idx="307">
                  <c:v>3.18</c:v>
                </c:pt>
                <c:pt idx="308">
                  <c:v>3.14</c:v>
                </c:pt>
                <c:pt idx="309">
                  <c:v>2.7</c:v>
                </c:pt>
                <c:pt idx="310">
                  <c:v>2.84</c:v>
                </c:pt>
                <c:pt idx="311">
                  <c:v>2.96</c:v>
                </c:pt>
                <c:pt idx="312">
                  <c:v>3.1</c:v>
                </c:pt>
                <c:pt idx="313">
                  <c:v>3.29</c:v>
                </c:pt>
                <c:pt idx="314">
                  <c:v>3.55</c:v>
                </c:pt>
                <c:pt idx="315">
                  <c:v>3.52</c:v>
                </c:pt>
                <c:pt idx="316">
                  <c:v>3.56</c:v>
                </c:pt>
                <c:pt idx="317">
                  <c:v>3.35</c:v>
                </c:pt>
                <c:pt idx="318">
                  <c:v>3.16</c:v>
                </c:pt>
                <c:pt idx="319">
                  <c:v>3.21</c:v>
                </c:pt>
                <c:pt idx="320">
                  <c:v>2.68</c:v>
                </c:pt>
                <c:pt idx="321">
                  <c:v>2.46</c:v>
                </c:pt>
                <c:pt idx="322">
                  <c:v>2.16</c:v>
                </c:pt>
                <c:pt idx="323">
                  <c:v>2.19</c:v>
                </c:pt>
                <c:pt idx="324">
                  <c:v>2.08</c:v>
                </c:pt>
                <c:pt idx="325">
                  <c:v>1.74</c:v>
                </c:pt>
                <c:pt idx="326">
                  <c:v>1.71</c:v>
                </c:pt>
                <c:pt idx="327">
                  <c:v>1.78</c:v>
                </c:pt>
                <c:pt idx="328">
                  <c:v>1.92</c:v>
                </c:pt>
                <c:pt idx="329">
                  <c:v>1.86</c:v>
                </c:pt>
                <c:pt idx="330">
                  <c:v>1.33</c:v>
                </c:pt>
                <c:pt idx="331">
                  <c:v>1.51</c:v>
                </c:pt>
                <c:pt idx="332">
                  <c:v>1.23</c:v>
                </c:pt>
                <c:pt idx="333">
                  <c:v>1.24</c:v>
                </c:pt>
                <c:pt idx="334">
                  <c:v>1.36</c:v>
                </c:pt>
                <c:pt idx="335">
                  <c:v>1.52</c:v>
                </c:pt>
                <c:pt idx="336">
                  <c:v>1.46</c:v>
                </c:pt>
                <c:pt idx="337">
                  <c:v>1.54</c:v>
                </c:pt>
                <c:pt idx="338">
                  <c:v>1.79</c:v>
                </c:pt>
                <c:pt idx="339">
                  <c:v>1.67</c:v>
                </c:pt>
                <c:pt idx="340">
                  <c:v>1.51</c:v>
                </c:pt>
                <c:pt idx="341">
                  <c:v>1.43</c:v>
                </c:pt>
                <c:pt idx="342">
                  <c:v>1.76</c:v>
                </c:pt>
                <c:pt idx="343">
                  <c:v>2.19</c:v>
                </c:pt>
                <c:pt idx="344">
                  <c:v>2.0699999999999998</c:v>
                </c:pt>
                <c:pt idx="345">
                  <c:v>2.34</c:v>
                </c:pt>
                <c:pt idx="346">
                  <c:v>2.38</c:v>
                </c:pt>
                <c:pt idx="347">
                  <c:v>2.33</c:v>
                </c:pt>
                <c:pt idx="348">
                  <c:v>2.48</c:v>
                </c:pt>
                <c:pt idx="349">
                  <c:v>2.76</c:v>
                </c:pt>
                <c:pt idx="350">
                  <c:v>2.48</c:v>
                </c:pt>
                <c:pt idx="351">
                  <c:v>2.4900000000000002</c:v>
                </c:pt>
                <c:pt idx="352">
                  <c:v>2.5099999999999998</c:v>
                </c:pt>
                <c:pt idx="353">
                  <c:v>2.44</c:v>
                </c:pt>
                <c:pt idx="354">
                  <c:v>2.34</c:v>
                </c:pt>
                <c:pt idx="355">
                  <c:v>2.5099999999999998</c:v>
                </c:pt>
                <c:pt idx="356">
                  <c:v>2.46</c:v>
                </c:pt>
                <c:pt idx="357">
                  <c:v>2.11</c:v>
                </c:pt>
                <c:pt idx="358">
                  <c:v>2.2599999999999998</c:v>
                </c:pt>
                <c:pt idx="359">
                  <c:v>2.08</c:v>
                </c:pt>
                <c:pt idx="360">
                  <c:v>1.77</c:v>
                </c:pt>
                <c:pt idx="361">
                  <c:v>1.62</c:v>
                </c:pt>
                <c:pt idx="362">
                  <c:v>1.23</c:v>
                </c:pt>
                <c:pt idx="363">
                  <c:v>1.67</c:v>
                </c:pt>
                <c:pt idx="364">
                  <c:v>1.52</c:v>
                </c:pt>
                <c:pt idx="365">
                  <c:v>1.78</c:v>
                </c:pt>
                <c:pt idx="366">
                  <c:v>1.73</c:v>
                </c:pt>
                <c:pt idx="367">
                  <c:v>1.95</c:v>
                </c:pt>
                <c:pt idx="368">
                  <c:v>1.82</c:v>
                </c:pt>
                <c:pt idx="369">
                  <c:v>1.76</c:v>
                </c:pt>
                <c:pt idx="370">
                  <c:v>1.65</c:v>
                </c:pt>
                <c:pt idx="371">
                  <c:v>1.8</c:v>
                </c:pt>
                <c:pt idx="372">
                  <c:v>1.72</c:v>
                </c:pt>
                <c:pt idx="373">
                  <c:v>1.85</c:v>
                </c:pt>
                <c:pt idx="374">
                  <c:v>1.47</c:v>
                </c:pt>
                <c:pt idx="375">
                  <c:v>1.21</c:v>
                </c:pt>
                <c:pt idx="376">
                  <c:v>1.3</c:v>
                </c:pt>
                <c:pt idx="377">
                  <c:v>1.48</c:v>
                </c:pt>
                <c:pt idx="378">
                  <c:v>1.33</c:v>
                </c:pt>
                <c:pt idx="379">
                  <c:v>0.81</c:v>
                </c:pt>
                <c:pt idx="380">
                  <c:v>0.61</c:v>
                </c:pt>
                <c:pt idx="381">
                  <c:v>0.48</c:v>
                </c:pt>
                <c:pt idx="382">
                  <c:v>0.63</c:v>
                </c:pt>
                <c:pt idx="383">
                  <c:v>1.1000000000000001</c:v>
                </c:pt>
                <c:pt idx="384">
                  <c:v>1.24</c:v>
                </c:pt>
                <c:pt idx="385">
                  <c:v>1.06</c:v>
                </c:pt>
                <c:pt idx="386">
                  <c:v>1.24</c:v>
                </c:pt>
                <c:pt idx="387">
                  <c:v>0.91</c:v>
                </c:pt>
                <c:pt idx="388">
                  <c:v>0.91</c:v>
                </c:pt>
                <c:pt idx="389">
                  <c:v>0.87</c:v>
                </c:pt>
                <c:pt idx="390">
                  <c:v>0.82</c:v>
                </c:pt>
                <c:pt idx="391">
                  <c:v>1.04</c:v>
                </c:pt>
                <c:pt idx="392">
                  <c:v>1</c:v>
                </c:pt>
                <c:pt idx="393">
                  <c:v>0.83</c:v>
                </c:pt>
                <c:pt idx="394">
                  <c:v>1.2</c:v>
                </c:pt>
                <c:pt idx="395">
                  <c:v>1.19</c:v>
                </c:pt>
                <c:pt idx="396">
                  <c:v>1.19</c:v>
                </c:pt>
                <c:pt idx="397">
                  <c:v>1.08</c:v>
                </c:pt>
                <c:pt idx="398">
                  <c:v>1.38</c:v>
                </c:pt>
                <c:pt idx="399">
                  <c:v>1.4</c:v>
                </c:pt>
                <c:pt idx="400">
                  <c:v>1.3</c:v>
                </c:pt>
                <c:pt idx="401">
                  <c:v>1.37</c:v>
                </c:pt>
                <c:pt idx="402">
                  <c:v>1.19</c:v>
                </c:pt>
                <c:pt idx="403">
                  <c:v>1.24</c:v>
                </c:pt>
                <c:pt idx="404">
                  <c:v>1.29</c:v>
                </c:pt>
                <c:pt idx="405">
                  <c:v>1.26</c:v>
                </c:pt>
                <c:pt idx="406">
                  <c:v>1.44</c:v>
                </c:pt>
                <c:pt idx="407">
                  <c:v>1.32</c:v>
                </c:pt>
                <c:pt idx="408">
                  <c:v>1.24</c:v>
                </c:pt>
                <c:pt idx="409">
                  <c:v>1.18</c:v>
                </c:pt>
                <c:pt idx="410">
                  <c:v>1.1499999999999999</c:v>
                </c:pt>
                <c:pt idx="411">
                  <c:v>1.22</c:v>
                </c:pt>
                <c:pt idx="412">
                  <c:v>0.93</c:v>
                </c:pt>
                <c:pt idx="413">
                  <c:v>1.1000000000000001</c:v>
                </c:pt>
                <c:pt idx="414">
                  <c:v>0.82</c:v>
                </c:pt>
                <c:pt idx="415">
                  <c:v>0.77</c:v>
                </c:pt>
                <c:pt idx="416">
                  <c:v>0.56999999999999995</c:v>
                </c:pt>
                <c:pt idx="417">
                  <c:v>0.36</c:v>
                </c:pt>
                <c:pt idx="418">
                  <c:v>0.36</c:v>
                </c:pt>
                <c:pt idx="419">
                  <c:v>0.52</c:v>
                </c:pt>
                <c:pt idx="420">
                  <c:v>0.59</c:v>
                </c:pt>
                <c:pt idx="421">
                  <c:v>0.74</c:v>
                </c:pt>
                <c:pt idx="422">
                  <c:v>0.45</c:v>
                </c:pt>
                <c:pt idx="423">
                  <c:v>0.36</c:v>
                </c:pt>
                <c:pt idx="424">
                  <c:v>0.26</c:v>
                </c:pt>
                <c:pt idx="425">
                  <c:v>0.15</c:v>
                </c:pt>
                <c:pt idx="426">
                  <c:v>0.08</c:v>
                </c:pt>
                <c:pt idx="427">
                  <c:v>7.0000000000000007E-2</c:v>
                </c:pt>
                <c:pt idx="428">
                  <c:v>0</c:v>
                </c:pt>
                <c:pt idx="429">
                  <c:v>0.19</c:v>
                </c:pt>
                <c:pt idx="430">
                  <c:v>0.1</c:v>
                </c:pt>
                <c:pt idx="431">
                  <c:v>0.18</c:v>
                </c:pt>
                <c:pt idx="432">
                  <c:v>0.23</c:v>
                </c:pt>
                <c:pt idx="433">
                  <c:v>0.15</c:v>
                </c:pt>
                <c:pt idx="434">
                  <c:v>0.25</c:v>
                </c:pt>
                <c:pt idx="435">
                  <c:v>0.78</c:v>
                </c:pt>
                <c:pt idx="436">
                  <c:v>0.77</c:v>
                </c:pt>
                <c:pt idx="437">
                  <c:v>0.77</c:v>
                </c:pt>
                <c:pt idx="438">
                  <c:v>0.72</c:v>
                </c:pt>
                <c:pt idx="439">
                  <c:v>0.66</c:v>
                </c:pt>
                <c:pt idx="440">
                  <c:v>0.51</c:v>
                </c:pt>
                <c:pt idx="441">
                  <c:v>0.6</c:v>
                </c:pt>
                <c:pt idx="442">
                  <c:v>0.91</c:v>
                </c:pt>
                <c:pt idx="443">
                  <c:v>0.98</c:v>
                </c:pt>
                <c:pt idx="444">
                  <c:v>0.75</c:v>
                </c:pt>
                <c:pt idx="445">
                  <c:v>0.92</c:v>
                </c:pt>
                <c:pt idx="446">
                  <c:v>1.25</c:v>
                </c:pt>
                <c:pt idx="447">
                  <c:v>1.34</c:v>
                </c:pt>
                <c:pt idx="448">
                  <c:v>1.55</c:v>
                </c:pt>
                <c:pt idx="449">
                  <c:v>1.84</c:v>
                </c:pt>
              </c:numCache>
            </c:numRef>
          </c:val>
          <c:smooth val="0"/>
          <c:extLst>
            <c:ext xmlns:c16="http://schemas.microsoft.com/office/drawing/2014/chart" uri="{C3380CC4-5D6E-409C-BE32-E72D297353CC}">
              <c16:uniqueId val="{00000005-C105-42D7-B915-A5F9ABF2CE3F}"/>
            </c:ext>
          </c:extLst>
        </c:ser>
        <c:ser>
          <c:idx val="3"/>
          <c:order val="3"/>
          <c:tx>
            <c:strRef>
              <c:f>'CHART DATA (2)'!$K$8</c:f>
              <c:strCache>
                <c:ptCount val="1"/>
                <c:pt idx="0">
                  <c:v>SWITZERLAND</c:v>
                </c:pt>
              </c:strCache>
            </c:strRef>
          </c:tx>
          <c:spPr>
            <a:ln w="28575" cap="rnd">
              <a:solidFill>
                <a:schemeClr val="accent4"/>
              </a:solidFill>
              <a:round/>
            </a:ln>
            <a:effectLst/>
          </c:spPr>
          <c:marker>
            <c:symbol val="none"/>
          </c:marker>
          <c:dPt>
            <c:idx val="1"/>
            <c:marker>
              <c:symbol val="none"/>
            </c:marker>
            <c:bubble3D val="0"/>
            <c:spPr>
              <a:ln w="28575" cap="rnd">
                <a:solidFill>
                  <a:schemeClr val="tx1"/>
                </a:solidFill>
                <a:round/>
              </a:ln>
              <a:effectLst/>
            </c:spPr>
            <c:extLst>
              <c:ext xmlns:c16="http://schemas.microsoft.com/office/drawing/2014/chart" uri="{C3380CC4-5D6E-409C-BE32-E72D297353CC}">
                <c16:uniqueId val="{00000007-C105-42D7-B915-A5F9ABF2CE3F}"/>
              </c:ext>
            </c:extLst>
          </c:dPt>
          <c:cat>
            <c:numRef>
              <c:f>'CHART DATA (2)'!$G$9:$G$458</c:f>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f>'CHART DATA (2)'!$K$9:$K$458</c:f>
              <c:numCache>
                <c:formatCode>0.0</c:formatCode>
                <c:ptCount val="450"/>
                <c:pt idx="1">
                  <c:v>4.7300000000000004</c:v>
                </c:pt>
                <c:pt idx="2">
                  <c:v>4.76</c:v>
                </c:pt>
                <c:pt idx="3">
                  <c:v>4.91</c:v>
                </c:pt>
                <c:pt idx="4">
                  <c:v>4.9000000000000004</c:v>
                </c:pt>
                <c:pt idx="5">
                  <c:v>4.8099999999999996</c:v>
                </c:pt>
                <c:pt idx="6">
                  <c:v>4.79</c:v>
                </c:pt>
                <c:pt idx="7">
                  <c:v>4.83</c:v>
                </c:pt>
                <c:pt idx="8">
                  <c:v>4.83</c:v>
                </c:pt>
                <c:pt idx="9">
                  <c:v>4.76</c:v>
                </c:pt>
                <c:pt idx="10">
                  <c:v>4.7300000000000004</c:v>
                </c:pt>
                <c:pt idx="11">
                  <c:v>4.67</c:v>
                </c:pt>
                <c:pt idx="12">
                  <c:v>4.62</c:v>
                </c:pt>
                <c:pt idx="13">
                  <c:v>4.57</c:v>
                </c:pt>
                <c:pt idx="14">
                  <c:v>4.45</c:v>
                </c:pt>
                <c:pt idx="15">
                  <c:v>4.34</c:v>
                </c:pt>
                <c:pt idx="16">
                  <c:v>4.29</c:v>
                </c:pt>
                <c:pt idx="17">
                  <c:v>4.3499999999999996</c:v>
                </c:pt>
                <c:pt idx="18">
                  <c:v>4.45</c:v>
                </c:pt>
                <c:pt idx="19">
                  <c:v>4.45</c:v>
                </c:pt>
                <c:pt idx="20">
                  <c:v>4.38</c:v>
                </c:pt>
                <c:pt idx="21">
                  <c:v>4.18</c:v>
                </c:pt>
                <c:pt idx="22">
                  <c:v>4.26</c:v>
                </c:pt>
                <c:pt idx="23">
                  <c:v>4.17</c:v>
                </c:pt>
                <c:pt idx="24">
                  <c:v>4.16</c:v>
                </c:pt>
                <c:pt idx="25">
                  <c:v>4.1399999999999997</c:v>
                </c:pt>
                <c:pt idx="26">
                  <c:v>4.04</c:v>
                </c:pt>
                <c:pt idx="27">
                  <c:v>4.1100000000000003</c:v>
                </c:pt>
                <c:pt idx="28">
                  <c:v>4.08</c:v>
                </c:pt>
                <c:pt idx="29">
                  <c:v>4.12</c:v>
                </c:pt>
                <c:pt idx="30">
                  <c:v>4.12</c:v>
                </c:pt>
                <c:pt idx="31">
                  <c:v>4.12</c:v>
                </c:pt>
                <c:pt idx="32">
                  <c:v>4.0999999999999996</c:v>
                </c:pt>
                <c:pt idx="33">
                  <c:v>4.1500000000000004</c:v>
                </c:pt>
                <c:pt idx="34">
                  <c:v>4.3499999999999996</c:v>
                </c:pt>
                <c:pt idx="35">
                  <c:v>4.21</c:v>
                </c:pt>
                <c:pt idx="36">
                  <c:v>4.0199999999999996</c:v>
                </c:pt>
                <c:pt idx="37">
                  <c:v>4.07</c:v>
                </c:pt>
                <c:pt idx="38">
                  <c:v>4.07</c:v>
                </c:pt>
                <c:pt idx="39">
                  <c:v>4.07</c:v>
                </c:pt>
                <c:pt idx="40">
                  <c:v>4.05</c:v>
                </c:pt>
                <c:pt idx="41">
                  <c:v>3.98</c:v>
                </c:pt>
                <c:pt idx="42">
                  <c:v>4.08</c:v>
                </c:pt>
                <c:pt idx="43">
                  <c:v>4.0999999999999996</c:v>
                </c:pt>
                <c:pt idx="44">
                  <c:v>4.28</c:v>
                </c:pt>
                <c:pt idx="45">
                  <c:v>4.26</c:v>
                </c:pt>
                <c:pt idx="46">
                  <c:v>4.21</c:v>
                </c:pt>
                <c:pt idx="47">
                  <c:v>4.13</c:v>
                </c:pt>
                <c:pt idx="48">
                  <c:v>4.25</c:v>
                </c:pt>
                <c:pt idx="49">
                  <c:v>4.2300000000000004</c:v>
                </c:pt>
                <c:pt idx="50">
                  <c:v>4.59</c:v>
                </c:pt>
                <c:pt idx="51">
                  <c:v>4.76</c:v>
                </c:pt>
                <c:pt idx="52">
                  <c:v>4.87</c:v>
                </c:pt>
                <c:pt idx="53">
                  <c:v>5.1100000000000003</c:v>
                </c:pt>
                <c:pt idx="54">
                  <c:v>5.36</c:v>
                </c:pt>
                <c:pt idx="55">
                  <c:v>5.12</c:v>
                </c:pt>
                <c:pt idx="56">
                  <c:v>5.0999999999999996</c:v>
                </c:pt>
                <c:pt idx="57">
                  <c:v>5.24</c:v>
                </c:pt>
                <c:pt idx="58">
                  <c:v>5.42</c:v>
                </c:pt>
                <c:pt idx="59">
                  <c:v>5.46</c:v>
                </c:pt>
                <c:pt idx="60">
                  <c:v>5.47</c:v>
                </c:pt>
                <c:pt idx="61">
                  <c:v>5.72</c:v>
                </c:pt>
                <c:pt idx="62">
                  <c:v>6.26</c:v>
                </c:pt>
                <c:pt idx="63">
                  <c:v>6.52</c:v>
                </c:pt>
                <c:pt idx="64">
                  <c:v>6.57</c:v>
                </c:pt>
                <c:pt idx="65">
                  <c:v>6.63</c:v>
                </c:pt>
                <c:pt idx="66">
                  <c:v>6.33</c:v>
                </c:pt>
                <c:pt idx="67">
                  <c:v>6.17</c:v>
                </c:pt>
                <c:pt idx="68">
                  <c:v>6.1</c:v>
                </c:pt>
                <c:pt idx="69">
                  <c:v>6.53</c:v>
                </c:pt>
                <c:pt idx="70">
                  <c:v>6.49</c:v>
                </c:pt>
                <c:pt idx="71">
                  <c:v>6.47</c:v>
                </c:pt>
                <c:pt idx="72">
                  <c:v>6.57</c:v>
                </c:pt>
                <c:pt idx="73">
                  <c:v>6.57</c:v>
                </c:pt>
                <c:pt idx="74">
                  <c:v>6.36</c:v>
                </c:pt>
                <c:pt idx="75">
                  <c:v>6.21</c:v>
                </c:pt>
                <c:pt idx="76">
                  <c:v>6.1</c:v>
                </c:pt>
                <c:pt idx="77">
                  <c:v>6.04</c:v>
                </c:pt>
                <c:pt idx="78">
                  <c:v>5.86</c:v>
                </c:pt>
                <c:pt idx="79">
                  <c:v>6.03</c:v>
                </c:pt>
                <c:pt idx="80">
                  <c:v>6.06</c:v>
                </c:pt>
                <c:pt idx="81">
                  <c:v>6.16</c:v>
                </c:pt>
                <c:pt idx="82">
                  <c:v>6.23</c:v>
                </c:pt>
                <c:pt idx="83">
                  <c:v>6.69</c:v>
                </c:pt>
                <c:pt idx="84">
                  <c:v>6.6</c:v>
                </c:pt>
                <c:pt idx="85">
                  <c:v>6.32</c:v>
                </c:pt>
                <c:pt idx="86">
                  <c:v>6.18</c:v>
                </c:pt>
                <c:pt idx="87">
                  <c:v>6.19</c:v>
                </c:pt>
                <c:pt idx="88">
                  <c:v>6.53</c:v>
                </c:pt>
                <c:pt idx="89">
                  <c:v>6.55</c:v>
                </c:pt>
                <c:pt idx="90">
                  <c:v>6.84</c:v>
                </c:pt>
                <c:pt idx="91">
                  <c:v>6.94</c:v>
                </c:pt>
                <c:pt idx="92">
                  <c:v>6.93</c:v>
                </c:pt>
                <c:pt idx="93">
                  <c:v>6.88</c:v>
                </c:pt>
                <c:pt idx="94">
                  <c:v>6.34</c:v>
                </c:pt>
                <c:pt idx="95">
                  <c:v>6</c:v>
                </c:pt>
                <c:pt idx="96">
                  <c:v>5.98</c:v>
                </c:pt>
                <c:pt idx="97">
                  <c:v>5.63</c:v>
                </c:pt>
                <c:pt idx="98">
                  <c:v>5.43</c:v>
                </c:pt>
                <c:pt idx="99">
                  <c:v>4.93</c:v>
                </c:pt>
                <c:pt idx="100">
                  <c:v>4.7</c:v>
                </c:pt>
                <c:pt idx="101">
                  <c:v>4.88</c:v>
                </c:pt>
                <c:pt idx="102">
                  <c:v>4.82</c:v>
                </c:pt>
                <c:pt idx="103">
                  <c:v>4.58</c:v>
                </c:pt>
                <c:pt idx="104">
                  <c:v>4.5599999999999996</c:v>
                </c:pt>
                <c:pt idx="105">
                  <c:v>4.51</c:v>
                </c:pt>
                <c:pt idx="106">
                  <c:v>4.42</c:v>
                </c:pt>
                <c:pt idx="107">
                  <c:v>4.1900000000000004</c:v>
                </c:pt>
                <c:pt idx="108">
                  <c:v>4.18</c:v>
                </c:pt>
                <c:pt idx="109">
                  <c:v>4.09</c:v>
                </c:pt>
                <c:pt idx="110">
                  <c:v>4.08</c:v>
                </c:pt>
                <c:pt idx="111">
                  <c:v>4.3499999999999996</c:v>
                </c:pt>
                <c:pt idx="112">
                  <c:v>4.4800000000000004</c:v>
                </c:pt>
                <c:pt idx="113">
                  <c:v>4.79</c:v>
                </c:pt>
                <c:pt idx="114">
                  <c:v>4.82</c:v>
                </c:pt>
                <c:pt idx="115">
                  <c:v>5.16</c:v>
                </c:pt>
                <c:pt idx="116">
                  <c:v>5.08</c:v>
                </c:pt>
                <c:pt idx="117">
                  <c:v>5.31</c:v>
                </c:pt>
                <c:pt idx="118">
                  <c:v>5.48</c:v>
                </c:pt>
                <c:pt idx="119">
                  <c:v>5.42</c:v>
                </c:pt>
                <c:pt idx="120">
                  <c:v>5.2</c:v>
                </c:pt>
                <c:pt idx="121">
                  <c:v>5.17</c:v>
                </c:pt>
                <c:pt idx="122">
                  <c:v>5.18</c:v>
                </c:pt>
                <c:pt idx="123">
                  <c:v>5.16</c:v>
                </c:pt>
                <c:pt idx="124">
                  <c:v>5.01</c:v>
                </c:pt>
                <c:pt idx="125">
                  <c:v>4.8499999999999996</c:v>
                </c:pt>
                <c:pt idx="126">
                  <c:v>4.67</c:v>
                </c:pt>
                <c:pt idx="127">
                  <c:v>4.6900000000000004</c:v>
                </c:pt>
                <c:pt idx="128">
                  <c:v>4.62</c:v>
                </c:pt>
                <c:pt idx="129">
                  <c:v>4.5</c:v>
                </c:pt>
                <c:pt idx="130">
                  <c:v>4.3099999999999996</c:v>
                </c:pt>
                <c:pt idx="131">
                  <c:v>4.09</c:v>
                </c:pt>
                <c:pt idx="132">
                  <c:v>3.82</c:v>
                </c:pt>
                <c:pt idx="133">
                  <c:v>3.79</c:v>
                </c:pt>
                <c:pt idx="134">
                  <c:v>4.12</c:v>
                </c:pt>
                <c:pt idx="135">
                  <c:v>4.01</c:v>
                </c:pt>
                <c:pt idx="136">
                  <c:v>4</c:v>
                </c:pt>
                <c:pt idx="137">
                  <c:v>3.97</c:v>
                </c:pt>
                <c:pt idx="138">
                  <c:v>4.3600000000000003</c:v>
                </c:pt>
                <c:pt idx="139">
                  <c:v>4.32</c:v>
                </c:pt>
                <c:pt idx="140">
                  <c:v>4.25</c:v>
                </c:pt>
                <c:pt idx="141">
                  <c:v>4.1100000000000003</c:v>
                </c:pt>
                <c:pt idx="142">
                  <c:v>3.9</c:v>
                </c:pt>
                <c:pt idx="143">
                  <c:v>3.8</c:v>
                </c:pt>
                <c:pt idx="144">
                  <c:v>3.82</c:v>
                </c:pt>
                <c:pt idx="145">
                  <c:v>3.74</c:v>
                </c:pt>
                <c:pt idx="146">
                  <c:v>3.58</c:v>
                </c:pt>
                <c:pt idx="147">
                  <c:v>3.16</c:v>
                </c:pt>
                <c:pt idx="148">
                  <c:v>3.44</c:v>
                </c:pt>
                <c:pt idx="149">
                  <c:v>3.35</c:v>
                </c:pt>
                <c:pt idx="150">
                  <c:v>3.2</c:v>
                </c:pt>
                <c:pt idx="151">
                  <c:v>3.18</c:v>
                </c:pt>
                <c:pt idx="152">
                  <c:v>3.23</c:v>
                </c:pt>
                <c:pt idx="153">
                  <c:v>3.36</c:v>
                </c:pt>
                <c:pt idx="154">
                  <c:v>3.34</c:v>
                </c:pt>
                <c:pt idx="155">
                  <c:v>3.5</c:v>
                </c:pt>
                <c:pt idx="156">
                  <c:v>3.43</c:v>
                </c:pt>
                <c:pt idx="157">
                  <c:v>3.2</c:v>
                </c:pt>
                <c:pt idx="158">
                  <c:v>2.92</c:v>
                </c:pt>
                <c:pt idx="159">
                  <c:v>2.8</c:v>
                </c:pt>
                <c:pt idx="160">
                  <c:v>2.94</c:v>
                </c:pt>
                <c:pt idx="161">
                  <c:v>3.1</c:v>
                </c:pt>
                <c:pt idx="162">
                  <c:v>2.95</c:v>
                </c:pt>
                <c:pt idx="163">
                  <c:v>3.12</c:v>
                </c:pt>
                <c:pt idx="164">
                  <c:v>3.02</c:v>
                </c:pt>
                <c:pt idx="165">
                  <c:v>2.74</c:v>
                </c:pt>
                <c:pt idx="166">
                  <c:v>2.66</c:v>
                </c:pt>
                <c:pt idx="167">
                  <c:v>2.5499999999999998</c:v>
                </c:pt>
                <c:pt idx="168">
                  <c:v>2.33</c:v>
                </c:pt>
                <c:pt idx="169">
                  <c:v>2.34</c:v>
                </c:pt>
                <c:pt idx="170">
                  <c:v>2.2400000000000002</c:v>
                </c:pt>
                <c:pt idx="171">
                  <c:v>2.25</c:v>
                </c:pt>
                <c:pt idx="172">
                  <c:v>2.31</c:v>
                </c:pt>
                <c:pt idx="173">
                  <c:v>2.25</c:v>
                </c:pt>
                <c:pt idx="174">
                  <c:v>2.4500000000000002</c:v>
                </c:pt>
                <c:pt idx="175">
                  <c:v>2.81</c:v>
                </c:pt>
                <c:pt idx="176">
                  <c:v>2.85</c:v>
                </c:pt>
                <c:pt idx="177">
                  <c:v>3.01</c:v>
                </c:pt>
                <c:pt idx="178">
                  <c:v>3.22</c:v>
                </c:pt>
                <c:pt idx="179">
                  <c:v>3.4</c:v>
                </c:pt>
                <c:pt idx="180">
                  <c:v>3.38</c:v>
                </c:pt>
                <c:pt idx="181">
                  <c:v>3.37</c:v>
                </c:pt>
                <c:pt idx="182">
                  <c:v>3.55</c:v>
                </c:pt>
                <c:pt idx="183">
                  <c:v>3.65</c:v>
                </c:pt>
                <c:pt idx="184">
                  <c:v>3.97</c:v>
                </c:pt>
                <c:pt idx="185">
                  <c:v>3.94</c:v>
                </c:pt>
                <c:pt idx="186">
                  <c:v>4.04</c:v>
                </c:pt>
                <c:pt idx="187">
                  <c:v>3.88</c:v>
                </c:pt>
                <c:pt idx="188">
                  <c:v>3.87</c:v>
                </c:pt>
                <c:pt idx="189">
                  <c:v>3.79</c:v>
                </c:pt>
                <c:pt idx="190">
                  <c:v>3.83</c:v>
                </c:pt>
                <c:pt idx="191">
                  <c:v>3.8</c:v>
                </c:pt>
                <c:pt idx="192">
                  <c:v>3.66</c:v>
                </c:pt>
                <c:pt idx="193">
                  <c:v>3.4</c:v>
                </c:pt>
                <c:pt idx="194">
                  <c:v>3.37</c:v>
                </c:pt>
                <c:pt idx="195">
                  <c:v>3.36</c:v>
                </c:pt>
                <c:pt idx="196">
                  <c:v>3.18</c:v>
                </c:pt>
                <c:pt idx="197">
                  <c:v>3.42</c:v>
                </c:pt>
                <c:pt idx="198">
                  <c:v>3.4</c:v>
                </c:pt>
                <c:pt idx="199">
                  <c:v>3.29</c:v>
                </c:pt>
                <c:pt idx="200">
                  <c:v>3.24</c:v>
                </c:pt>
                <c:pt idx="201">
                  <c:v>3.2</c:v>
                </c:pt>
                <c:pt idx="202">
                  <c:v>3.1</c:v>
                </c:pt>
                <c:pt idx="203">
                  <c:v>2.79</c:v>
                </c:pt>
                <c:pt idx="204">
                  <c:v>3.06</c:v>
                </c:pt>
                <c:pt idx="205">
                  <c:v>3.38</c:v>
                </c:pt>
                <c:pt idx="206">
                  <c:v>3.41</c:v>
                </c:pt>
                <c:pt idx="207">
                  <c:v>3.45</c:v>
                </c:pt>
                <c:pt idx="208">
                  <c:v>3.49</c:v>
                </c:pt>
                <c:pt idx="209">
                  <c:v>3.34</c:v>
                </c:pt>
                <c:pt idx="210">
                  <c:v>3.26</c:v>
                </c:pt>
                <c:pt idx="211">
                  <c:v>3.09</c:v>
                </c:pt>
                <c:pt idx="212">
                  <c:v>2.94</c:v>
                </c:pt>
                <c:pt idx="213">
                  <c:v>2.9</c:v>
                </c:pt>
                <c:pt idx="214">
                  <c:v>2.4900000000000002</c:v>
                </c:pt>
                <c:pt idx="215">
                  <c:v>2.5499999999999998</c:v>
                </c:pt>
                <c:pt idx="216">
                  <c:v>2.4500000000000002</c:v>
                </c:pt>
                <c:pt idx="217">
                  <c:v>2.08</c:v>
                </c:pt>
                <c:pt idx="218">
                  <c:v>2.1</c:v>
                </c:pt>
                <c:pt idx="219">
                  <c:v>2.0699999999999998</c:v>
                </c:pt>
                <c:pt idx="220">
                  <c:v>2.2799999999999998</c:v>
                </c:pt>
                <c:pt idx="221">
                  <c:v>2.33</c:v>
                </c:pt>
                <c:pt idx="222">
                  <c:v>2.06</c:v>
                </c:pt>
                <c:pt idx="223">
                  <c:v>2.21</c:v>
                </c:pt>
                <c:pt idx="224">
                  <c:v>2.34</c:v>
                </c:pt>
                <c:pt idx="225">
                  <c:v>2.57</c:v>
                </c:pt>
                <c:pt idx="226">
                  <c:v>2.38</c:v>
                </c:pt>
                <c:pt idx="227">
                  <c:v>2.56</c:v>
                </c:pt>
                <c:pt idx="228">
                  <c:v>2.69</c:v>
                </c:pt>
                <c:pt idx="229">
                  <c:v>2.4900000000000002</c:v>
                </c:pt>
                <c:pt idx="230">
                  <c:v>2.48</c:v>
                </c:pt>
                <c:pt idx="231">
                  <c:v>2.2999999999999998</c:v>
                </c:pt>
                <c:pt idx="232">
                  <c:v>2.2799999999999998</c:v>
                </c:pt>
                <c:pt idx="233">
                  <c:v>2.4700000000000002</c:v>
                </c:pt>
                <c:pt idx="234">
                  <c:v>2.6</c:v>
                </c:pt>
                <c:pt idx="235">
                  <c:v>2.82</c:v>
                </c:pt>
                <c:pt idx="236">
                  <c:v>2.68</c:v>
                </c:pt>
                <c:pt idx="237">
                  <c:v>2.5</c:v>
                </c:pt>
                <c:pt idx="238">
                  <c:v>2.4900000000000002</c:v>
                </c:pt>
                <c:pt idx="239">
                  <c:v>2.35</c:v>
                </c:pt>
                <c:pt idx="240">
                  <c:v>2.2000000000000002</c:v>
                </c:pt>
                <c:pt idx="241">
                  <c:v>2.1800000000000002</c:v>
                </c:pt>
                <c:pt idx="242">
                  <c:v>2.0099999999999998</c:v>
                </c:pt>
                <c:pt idx="243">
                  <c:v>2.13</c:v>
                </c:pt>
                <c:pt idx="244">
                  <c:v>2.0099999999999998</c:v>
                </c:pt>
                <c:pt idx="245">
                  <c:v>1.81</c:v>
                </c:pt>
                <c:pt idx="246">
                  <c:v>1.71</c:v>
                </c:pt>
                <c:pt idx="247">
                  <c:v>1.81</c:v>
                </c:pt>
                <c:pt idx="248">
                  <c:v>1.81</c:v>
                </c:pt>
                <c:pt idx="249">
                  <c:v>1.76</c:v>
                </c:pt>
                <c:pt idx="250">
                  <c:v>1.83</c:v>
                </c:pt>
                <c:pt idx="251">
                  <c:v>2.04</c:v>
                </c:pt>
                <c:pt idx="252">
                  <c:v>2.11</c:v>
                </c:pt>
                <c:pt idx="253">
                  <c:v>1.98</c:v>
                </c:pt>
                <c:pt idx="254">
                  <c:v>2.12</c:v>
                </c:pt>
                <c:pt idx="255">
                  <c:v>2.19</c:v>
                </c:pt>
                <c:pt idx="256">
                  <c:v>2.4500000000000002</c:v>
                </c:pt>
                <c:pt idx="257">
                  <c:v>2.64</c:v>
                </c:pt>
                <c:pt idx="258">
                  <c:v>2.63</c:v>
                </c:pt>
                <c:pt idx="259">
                  <c:v>2.78</c:v>
                </c:pt>
                <c:pt idx="260">
                  <c:v>2.64</c:v>
                </c:pt>
                <c:pt idx="261">
                  <c:v>2.4500000000000002</c:v>
                </c:pt>
                <c:pt idx="262">
                  <c:v>2.39</c:v>
                </c:pt>
                <c:pt idx="263">
                  <c:v>2.4</c:v>
                </c:pt>
                <c:pt idx="264">
                  <c:v>2.29</c:v>
                </c:pt>
                <c:pt idx="265">
                  <c:v>2.46</c:v>
                </c:pt>
                <c:pt idx="266">
                  <c:v>2.61</c:v>
                </c:pt>
                <c:pt idx="267">
                  <c:v>2.52</c:v>
                </c:pt>
                <c:pt idx="268">
                  <c:v>2.64</c:v>
                </c:pt>
                <c:pt idx="269">
                  <c:v>2.72</c:v>
                </c:pt>
                <c:pt idx="270">
                  <c:v>3</c:v>
                </c:pt>
                <c:pt idx="271">
                  <c:v>3.18</c:v>
                </c:pt>
                <c:pt idx="272">
                  <c:v>3.08</c:v>
                </c:pt>
                <c:pt idx="273">
                  <c:v>2.99</c:v>
                </c:pt>
                <c:pt idx="274">
                  <c:v>2.94</c:v>
                </c:pt>
                <c:pt idx="275">
                  <c:v>2.92</c:v>
                </c:pt>
                <c:pt idx="276">
                  <c:v>2.81</c:v>
                </c:pt>
                <c:pt idx="277">
                  <c:v>3</c:v>
                </c:pt>
                <c:pt idx="278">
                  <c:v>2.74</c:v>
                </c:pt>
                <c:pt idx="279">
                  <c:v>2.9</c:v>
                </c:pt>
                <c:pt idx="280">
                  <c:v>2.85</c:v>
                </c:pt>
                <c:pt idx="281">
                  <c:v>3.05</c:v>
                </c:pt>
                <c:pt idx="282">
                  <c:v>3.14</c:v>
                </c:pt>
                <c:pt idx="283">
                  <c:v>3.26</c:v>
                </c:pt>
                <c:pt idx="284">
                  <c:v>2.99</c:v>
                </c:pt>
                <c:pt idx="285">
                  <c:v>2.84</c:v>
                </c:pt>
                <c:pt idx="286">
                  <c:v>2.5</c:v>
                </c:pt>
                <c:pt idx="287">
                  <c:v>2.58</c:v>
                </c:pt>
                <c:pt idx="288">
                  <c:v>2.14</c:v>
                </c:pt>
                <c:pt idx="289">
                  <c:v>2.06</c:v>
                </c:pt>
                <c:pt idx="290">
                  <c:v>1.99</c:v>
                </c:pt>
                <c:pt idx="291">
                  <c:v>2.0299999999999998</c:v>
                </c:pt>
                <c:pt idx="292">
                  <c:v>2.0099999999999998</c:v>
                </c:pt>
                <c:pt idx="293">
                  <c:v>2.02</c:v>
                </c:pt>
                <c:pt idx="294">
                  <c:v>2.34</c:v>
                </c:pt>
                <c:pt idx="295">
                  <c:v>2.23</c:v>
                </c:pt>
                <c:pt idx="296">
                  <c:v>1.9</c:v>
                </c:pt>
                <c:pt idx="297">
                  <c:v>1.94</c:v>
                </c:pt>
                <c:pt idx="298">
                  <c:v>1.91</c:v>
                </c:pt>
                <c:pt idx="299">
                  <c:v>1.94</c:v>
                </c:pt>
                <c:pt idx="300">
                  <c:v>1.75</c:v>
                </c:pt>
                <c:pt idx="301">
                  <c:v>1.83</c:v>
                </c:pt>
                <c:pt idx="302">
                  <c:v>1.77</c:v>
                </c:pt>
                <c:pt idx="303">
                  <c:v>1.67</c:v>
                </c:pt>
                <c:pt idx="304">
                  <c:v>1.67</c:v>
                </c:pt>
                <c:pt idx="305">
                  <c:v>1.58</c:v>
                </c:pt>
                <c:pt idx="306">
                  <c:v>1.31</c:v>
                </c:pt>
                <c:pt idx="307">
                  <c:v>1.33</c:v>
                </c:pt>
                <c:pt idx="308">
                  <c:v>1.3</c:v>
                </c:pt>
                <c:pt idx="309">
                  <c:v>1.03</c:v>
                </c:pt>
                <c:pt idx="310">
                  <c:v>1.21</c:v>
                </c:pt>
                <c:pt idx="311">
                  <c:v>1.27</c:v>
                </c:pt>
                <c:pt idx="312">
                  <c:v>1.32</c:v>
                </c:pt>
                <c:pt idx="313">
                  <c:v>1.48</c:v>
                </c:pt>
                <c:pt idx="314">
                  <c:v>1.69</c:v>
                </c:pt>
                <c:pt idx="315">
                  <c:v>1.71</c:v>
                </c:pt>
                <c:pt idx="316">
                  <c:v>1.76</c:v>
                </c:pt>
                <c:pt idx="317">
                  <c:v>1.85</c:v>
                </c:pt>
                <c:pt idx="318">
                  <c:v>1.59</c:v>
                </c:pt>
                <c:pt idx="319">
                  <c:v>1.48</c:v>
                </c:pt>
                <c:pt idx="320">
                  <c:v>1.1200000000000001</c:v>
                </c:pt>
                <c:pt idx="321">
                  <c:v>0.9</c:v>
                </c:pt>
                <c:pt idx="322">
                  <c:v>0.73</c:v>
                </c:pt>
                <c:pt idx="323">
                  <c:v>0.8</c:v>
                </c:pt>
                <c:pt idx="324">
                  <c:v>0.68</c:v>
                </c:pt>
                <c:pt idx="325">
                  <c:v>0.54</c:v>
                </c:pt>
                <c:pt idx="326">
                  <c:v>0.45</c:v>
                </c:pt>
                <c:pt idx="327">
                  <c:v>0.43</c:v>
                </c:pt>
                <c:pt idx="328">
                  <c:v>0.56999999999999995</c:v>
                </c:pt>
                <c:pt idx="329">
                  <c:v>0.46</c:v>
                </c:pt>
                <c:pt idx="330">
                  <c:v>0.34</c:v>
                </c:pt>
                <c:pt idx="331">
                  <c:v>0.48</c:v>
                </c:pt>
                <c:pt idx="332">
                  <c:v>0.28999999999999998</c:v>
                </c:pt>
                <c:pt idx="333">
                  <c:v>0.31</c:v>
                </c:pt>
                <c:pt idx="334">
                  <c:v>0.35</c:v>
                </c:pt>
                <c:pt idx="335">
                  <c:v>0.31</c:v>
                </c:pt>
                <c:pt idx="336">
                  <c:v>0.23</c:v>
                </c:pt>
                <c:pt idx="337">
                  <c:v>0.24</c:v>
                </c:pt>
                <c:pt idx="338">
                  <c:v>0.5</c:v>
                </c:pt>
                <c:pt idx="339">
                  <c:v>0.55000000000000004</c:v>
                </c:pt>
                <c:pt idx="340">
                  <c:v>0.56999999999999995</c:v>
                </c:pt>
                <c:pt idx="341">
                  <c:v>0.45</c:v>
                </c:pt>
                <c:pt idx="342">
                  <c:v>0.57999999999999996</c:v>
                </c:pt>
                <c:pt idx="343">
                  <c:v>0.87</c:v>
                </c:pt>
                <c:pt idx="344">
                  <c:v>1.02</c:v>
                </c:pt>
                <c:pt idx="345">
                  <c:v>1.06</c:v>
                </c:pt>
                <c:pt idx="346">
                  <c:v>1.01</c:v>
                </c:pt>
                <c:pt idx="347">
                  <c:v>0.93</c:v>
                </c:pt>
                <c:pt idx="348">
                  <c:v>0.88</c:v>
                </c:pt>
                <c:pt idx="349">
                  <c:v>1.07</c:v>
                </c:pt>
                <c:pt idx="350">
                  <c:v>0.76</c:v>
                </c:pt>
                <c:pt idx="351">
                  <c:v>0.81</c:v>
                </c:pt>
                <c:pt idx="352">
                  <c:v>0.66</c:v>
                </c:pt>
                <c:pt idx="353">
                  <c:v>0.66</c:v>
                </c:pt>
                <c:pt idx="354">
                  <c:v>0.54</c:v>
                </c:pt>
                <c:pt idx="355">
                  <c:v>0.47</c:v>
                </c:pt>
                <c:pt idx="356">
                  <c:v>0.41</c:v>
                </c:pt>
                <c:pt idx="357">
                  <c:v>0.32</c:v>
                </c:pt>
                <c:pt idx="358">
                  <c:v>0.35</c:v>
                </c:pt>
                <c:pt idx="359">
                  <c:v>0.36</c:v>
                </c:pt>
                <c:pt idx="360">
                  <c:v>0.22</c:v>
                </c:pt>
                <c:pt idx="361">
                  <c:v>0.21</c:v>
                </c:pt>
                <c:pt idx="362">
                  <c:v>-0.19</c:v>
                </c:pt>
                <c:pt idx="363">
                  <c:v>-0.16</c:v>
                </c:pt>
                <c:pt idx="364">
                  <c:v>-0.18</c:v>
                </c:pt>
                <c:pt idx="365">
                  <c:v>-0.11</c:v>
                </c:pt>
                <c:pt idx="366">
                  <c:v>-0.24</c:v>
                </c:pt>
                <c:pt idx="367">
                  <c:v>-0.14000000000000001</c:v>
                </c:pt>
                <c:pt idx="368">
                  <c:v>-0.25</c:v>
                </c:pt>
                <c:pt idx="369">
                  <c:v>-0.32</c:v>
                </c:pt>
                <c:pt idx="370">
                  <c:v>-0.36</c:v>
                </c:pt>
                <c:pt idx="371">
                  <c:v>-0.5</c:v>
                </c:pt>
                <c:pt idx="372">
                  <c:v>-0.65</c:v>
                </c:pt>
                <c:pt idx="373">
                  <c:v>-0.31</c:v>
                </c:pt>
                <c:pt idx="374">
                  <c:v>-0.56000000000000005</c:v>
                </c:pt>
                <c:pt idx="375">
                  <c:v>-0.47</c:v>
                </c:pt>
                <c:pt idx="376">
                  <c:v>-0.36</c:v>
                </c:pt>
                <c:pt idx="377">
                  <c:v>-0.45</c:v>
                </c:pt>
                <c:pt idx="378">
                  <c:v>-0.67</c:v>
                </c:pt>
                <c:pt idx="379">
                  <c:v>-0.64</c:v>
                </c:pt>
                <c:pt idx="380">
                  <c:v>-0.55000000000000004</c:v>
                </c:pt>
                <c:pt idx="381">
                  <c:v>-0.65</c:v>
                </c:pt>
                <c:pt idx="382">
                  <c:v>-0.48</c:v>
                </c:pt>
                <c:pt idx="383">
                  <c:v>-0.26</c:v>
                </c:pt>
                <c:pt idx="384">
                  <c:v>-0.3</c:v>
                </c:pt>
                <c:pt idx="385">
                  <c:v>-0.23</c:v>
                </c:pt>
                <c:pt idx="386">
                  <c:v>-0.41</c:v>
                </c:pt>
                <c:pt idx="387">
                  <c:v>-0.26</c:v>
                </c:pt>
                <c:pt idx="388">
                  <c:v>-0.26</c:v>
                </c:pt>
                <c:pt idx="389">
                  <c:v>-0.37</c:v>
                </c:pt>
                <c:pt idx="390">
                  <c:v>-0.2</c:v>
                </c:pt>
                <c:pt idx="391">
                  <c:v>-0.05</c:v>
                </c:pt>
                <c:pt idx="392">
                  <c:v>-0.23</c:v>
                </c:pt>
                <c:pt idx="393">
                  <c:v>-0.11</c:v>
                </c:pt>
                <c:pt idx="394">
                  <c:v>-0.16</c:v>
                </c:pt>
                <c:pt idx="395">
                  <c:v>-0.21</c:v>
                </c:pt>
                <c:pt idx="396">
                  <c:v>-0.23</c:v>
                </c:pt>
                <c:pt idx="397">
                  <c:v>-0.05</c:v>
                </c:pt>
                <c:pt idx="398">
                  <c:v>-0.08</c:v>
                </c:pt>
                <c:pt idx="399">
                  <c:v>-0.14000000000000001</c:v>
                </c:pt>
                <c:pt idx="400">
                  <c:v>-0.08</c:v>
                </c:pt>
                <c:pt idx="401">
                  <c:v>0.14000000000000001</c:v>
                </c:pt>
                <c:pt idx="402">
                  <c:v>-0.03</c:v>
                </c:pt>
                <c:pt idx="403">
                  <c:v>-0.03</c:v>
                </c:pt>
                <c:pt idx="404">
                  <c:v>0.04</c:v>
                </c:pt>
                <c:pt idx="405">
                  <c:v>-0.05</c:v>
                </c:pt>
                <c:pt idx="406">
                  <c:v>0.08</c:v>
                </c:pt>
                <c:pt idx="407">
                  <c:v>0.03</c:v>
                </c:pt>
                <c:pt idx="408">
                  <c:v>-0.08</c:v>
                </c:pt>
                <c:pt idx="409">
                  <c:v>-0.25</c:v>
                </c:pt>
                <c:pt idx="410">
                  <c:v>-0.3</c:v>
                </c:pt>
                <c:pt idx="411">
                  <c:v>-0.31</c:v>
                </c:pt>
                <c:pt idx="412">
                  <c:v>-0.45</c:v>
                </c:pt>
                <c:pt idx="413">
                  <c:v>-0.38</c:v>
                </c:pt>
                <c:pt idx="414">
                  <c:v>-0.56000000000000005</c:v>
                </c:pt>
                <c:pt idx="415">
                  <c:v>-0.64</c:v>
                </c:pt>
                <c:pt idx="416">
                  <c:v>-0.85</c:v>
                </c:pt>
                <c:pt idx="417">
                  <c:v>-1.08</c:v>
                </c:pt>
                <c:pt idx="418">
                  <c:v>-0.78</c:v>
                </c:pt>
                <c:pt idx="419">
                  <c:v>-0.59</c:v>
                </c:pt>
                <c:pt idx="420">
                  <c:v>-0.62</c:v>
                </c:pt>
                <c:pt idx="421">
                  <c:v>-0.51</c:v>
                </c:pt>
                <c:pt idx="422">
                  <c:v>-0.78</c:v>
                </c:pt>
                <c:pt idx="423">
                  <c:v>-0.9</c:v>
                </c:pt>
                <c:pt idx="424">
                  <c:v>-0.44</c:v>
                </c:pt>
                <c:pt idx="425">
                  <c:v>-0.59</c:v>
                </c:pt>
                <c:pt idx="426">
                  <c:v>-0.53</c:v>
                </c:pt>
                <c:pt idx="427">
                  <c:v>-0.51</c:v>
                </c:pt>
                <c:pt idx="428">
                  <c:v>-0.59</c:v>
                </c:pt>
                <c:pt idx="429">
                  <c:v>-0.49</c:v>
                </c:pt>
                <c:pt idx="430">
                  <c:v>-0.6</c:v>
                </c:pt>
                <c:pt idx="431">
                  <c:v>-0.63</c:v>
                </c:pt>
                <c:pt idx="432">
                  <c:v>-0.6</c:v>
                </c:pt>
                <c:pt idx="433">
                  <c:v>-0.6</c:v>
                </c:pt>
                <c:pt idx="434">
                  <c:v>-0.53</c:v>
                </c:pt>
                <c:pt idx="435">
                  <c:v>-0.35</c:v>
                </c:pt>
                <c:pt idx="436">
                  <c:v>-0.44</c:v>
                </c:pt>
                <c:pt idx="437">
                  <c:v>-0.3</c:v>
                </c:pt>
                <c:pt idx="438">
                  <c:v>-0.26</c:v>
                </c:pt>
                <c:pt idx="439">
                  <c:v>-0.32</c:v>
                </c:pt>
                <c:pt idx="440">
                  <c:v>-0.44</c:v>
                </c:pt>
                <c:pt idx="441">
                  <c:v>-0.39</c:v>
                </c:pt>
                <c:pt idx="442">
                  <c:v>-0.23</c:v>
                </c:pt>
                <c:pt idx="443">
                  <c:v>-0.06</c:v>
                </c:pt>
                <c:pt idx="444">
                  <c:v>-0.27</c:v>
                </c:pt>
                <c:pt idx="445">
                  <c:v>-0.19</c:v>
                </c:pt>
                <c:pt idx="446">
                  <c:v>0.01</c:v>
                </c:pt>
                <c:pt idx="447">
                  <c:v>0.16</c:v>
                </c:pt>
                <c:pt idx="448">
                  <c:v>0.48</c:v>
                </c:pt>
                <c:pt idx="449">
                  <c:v>0.7</c:v>
                </c:pt>
              </c:numCache>
            </c:numRef>
          </c:val>
          <c:smooth val="0"/>
          <c:extLst>
            <c:ext xmlns:c16="http://schemas.microsoft.com/office/drawing/2014/chart" uri="{C3380CC4-5D6E-409C-BE32-E72D297353CC}">
              <c16:uniqueId val="{00000008-C105-42D7-B915-A5F9ABF2CE3F}"/>
            </c:ext>
          </c:extLst>
        </c:ser>
        <c:dLbls>
          <c:showLegendKey val="0"/>
          <c:showVal val="0"/>
          <c:showCatName val="0"/>
          <c:showSerName val="0"/>
          <c:showPercent val="0"/>
          <c:showBubbleSize val="0"/>
        </c:dLbls>
        <c:smooth val="0"/>
        <c:axId val="698838136"/>
        <c:axId val="698842840"/>
        <c:extLst>
          <c:ext xmlns:c15="http://schemas.microsoft.com/office/drawing/2012/chart" uri="{02D57815-91ED-43cb-92C2-25804820EDAC}">
            <c15:filteredLineSeries>
              <c15:ser>
                <c:idx val="6"/>
                <c:order val="4"/>
                <c:tx>
                  <c:strRef>
                    <c:extLst>
                      <c:ext uri="{02D57815-91ED-43cb-92C2-25804820EDAC}">
                        <c15:formulaRef>
                          <c15:sqref>'CHART DATA (2)'!$N$8</c15:sqref>
                        </c15:formulaRef>
                      </c:ext>
                    </c:extLst>
                    <c:strCache>
                      <c:ptCount val="1"/>
                      <c:pt idx="0">
                        <c:v>GERMANY</c:v>
                      </c:pt>
                    </c:strCache>
                  </c:strRef>
                </c:tx>
                <c:spPr>
                  <a:ln w="28575" cap="rnd">
                    <a:solidFill>
                      <a:schemeClr val="accent1">
                        <a:lumMod val="60000"/>
                      </a:schemeClr>
                    </a:solidFill>
                    <a:round/>
                  </a:ln>
                  <a:effectLst/>
                </c:spPr>
                <c:marker>
                  <c:symbol val="none"/>
                </c:marker>
                <c:cat>
                  <c:numRef>
                    <c:extLst>
                      <c:ext uri="{02D57815-91ED-43cb-92C2-25804820EDAC}">
                        <c15:formulaRef>
                          <c15:sqref>'CHART DATA (2)'!$G$9:$G$458</c15:sqref>
                        </c15:formulaRef>
                      </c:ext>
                    </c:extLst>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extLst>
                      <c:ext uri="{02D57815-91ED-43cb-92C2-25804820EDAC}">
                        <c15:formulaRef>
                          <c15:sqref>'CHART DATA (2)'!$N$9:$N$458</c15:sqref>
                        </c15:formulaRef>
                      </c:ext>
                    </c:extLst>
                    <c:numCache>
                      <c:formatCode>0.0</c:formatCode>
                      <c:ptCount val="450"/>
                      <c:pt idx="1">
                        <c:v>2.3299999999999992</c:v>
                      </c:pt>
                      <c:pt idx="2">
                        <c:v>2.46</c:v>
                      </c:pt>
                      <c:pt idx="3">
                        <c:v>2.6899999999999995</c:v>
                      </c:pt>
                      <c:pt idx="4">
                        <c:v>2.4499999999999993</c:v>
                      </c:pt>
                      <c:pt idx="5">
                        <c:v>2.4400000000000004</c:v>
                      </c:pt>
                      <c:pt idx="6">
                        <c:v>2.2599999999999998</c:v>
                      </c:pt>
                      <c:pt idx="7">
                        <c:v>2.12</c:v>
                      </c:pt>
                      <c:pt idx="8">
                        <c:v>1.9399999999999995</c:v>
                      </c:pt>
                      <c:pt idx="9">
                        <c:v>1.6500000000000004</c:v>
                      </c:pt>
                      <c:pt idx="10">
                        <c:v>1.67</c:v>
                      </c:pt>
                      <c:pt idx="11">
                        <c:v>2.0300000000000002</c:v>
                      </c:pt>
                      <c:pt idx="12">
                        <c:v>1.96</c:v>
                      </c:pt>
                      <c:pt idx="13">
                        <c:v>1.8199999999999994</c:v>
                      </c:pt>
                      <c:pt idx="14">
                        <c:v>1.9399999999999995</c:v>
                      </c:pt>
                      <c:pt idx="15">
                        <c:v>1.6600000000000001</c:v>
                      </c:pt>
                      <c:pt idx="16">
                        <c:v>1.4500000000000002</c:v>
                      </c:pt>
                      <c:pt idx="17">
                        <c:v>1.25</c:v>
                      </c:pt>
                      <c:pt idx="18">
                        <c:v>1.62</c:v>
                      </c:pt>
                      <c:pt idx="19">
                        <c:v>1.5099999999999998</c:v>
                      </c:pt>
                      <c:pt idx="20">
                        <c:v>1.5300000000000002</c:v>
                      </c:pt>
                      <c:pt idx="21">
                        <c:v>1.5300000000000002</c:v>
                      </c:pt>
                      <c:pt idx="22">
                        <c:v>1.8100000000000005</c:v>
                      </c:pt>
                      <c:pt idx="23">
                        <c:v>2.13</c:v>
                      </c:pt>
                      <c:pt idx="24">
                        <c:v>1.8999999999999995</c:v>
                      </c:pt>
                      <c:pt idx="25">
                        <c:v>1.9100000000000001</c:v>
                      </c:pt>
                      <c:pt idx="26">
                        <c:v>1.9000000000000004</c:v>
                      </c:pt>
                      <c:pt idx="27">
                        <c:v>1.8999999999999995</c:v>
                      </c:pt>
                      <c:pt idx="28">
                        <c:v>1.6500000000000004</c:v>
                      </c:pt>
                      <c:pt idx="29">
                        <c:v>1.5499999999999998</c:v>
                      </c:pt>
                      <c:pt idx="30">
                        <c:v>1.5099999999999998</c:v>
                      </c:pt>
                      <c:pt idx="31">
                        <c:v>1.92</c:v>
                      </c:pt>
                      <c:pt idx="32">
                        <c:v>2.1100000000000003</c:v>
                      </c:pt>
                      <c:pt idx="33">
                        <c:v>2.2199999999999998</c:v>
                      </c:pt>
                      <c:pt idx="34">
                        <c:v>2.3800000000000008</c:v>
                      </c:pt>
                      <c:pt idx="35">
                        <c:v>2.1399999999999997</c:v>
                      </c:pt>
                      <c:pt idx="36">
                        <c:v>2.1900000000000004</c:v>
                      </c:pt>
                      <c:pt idx="37">
                        <c:v>2.2399999999999993</c:v>
                      </c:pt>
                      <c:pt idx="38">
                        <c:v>2.1999999999999993</c:v>
                      </c:pt>
                      <c:pt idx="39">
                        <c:v>1.9899999999999993</c:v>
                      </c:pt>
                      <c:pt idx="40">
                        <c:v>2.0499999999999998</c:v>
                      </c:pt>
                      <c:pt idx="41">
                        <c:v>2.39</c:v>
                      </c:pt>
                      <c:pt idx="42">
                        <c:v>2.42</c:v>
                      </c:pt>
                      <c:pt idx="43">
                        <c:v>2.4000000000000004</c:v>
                      </c:pt>
                      <c:pt idx="44">
                        <c:v>2.4299999999999997</c:v>
                      </c:pt>
                      <c:pt idx="45">
                        <c:v>2.42</c:v>
                      </c:pt>
                      <c:pt idx="46">
                        <c:v>2.2400000000000002</c:v>
                      </c:pt>
                      <c:pt idx="47">
                        <c:v>2.0499999999999998</c:v>
                      </c:pt>
                      <c:pt idx="48">
                        <c:v>2.13</c:v>
                      </c:pt>
                      <c:pt idx="49">
                        <c:v>2.2299999999999995</c:v>
                      </c:pt>
                      <c:pt idx="50">
                        <c:v>2.08</c:v>
                      </c:pt>
                      <c:pt idx="51">
                        <c:v>2.1500000000000004</c:v>
                      </c:pt>
                      <c:pt idx="52">
                        <c:v>2.0300000000000002</c:v>
                      </c:pt>
                      <c:pt idx="53">
                        <c:v>1.6999999999999993</c:v>
                      </c:pt>
                      <c:pt idx="54">
                        <c:v>1.63</c:v>
                      </c:pt>
                      <c:pt idx="55">
                        <c:v>1.6399999999999997</c:v>
                      </c:pt>
                      <c:pt idx="56">
                        <c:v>1.5100000000000007</c:v>
                      </c:pt>
                      <c:pt idx="57">
                        <c:v>1.58</c:v>
                      </c:pt>
                      <c:pt idx="58">
                        <c:v>1.58</c:v>
                      </c:pt>
                      <c:pt idx="59">
                        <c:v>1.6900000000000004</c:v>
                      </c:pt>
                      <c:pt idx="60">
                        <c:v>1.9500000000000002</c:v>
                      </c:pt>
                      <c:pt idx="61">
                        <c:v>1.67</c:v>
                      </c:pt>
                      <c:pt idx="62">
                        <c:v>1.5700000000000003</c:v>
                      </c:pt>
                      <c:pt idx="63">
                        <c:v>2.2400000000000002</c:v>
                      </c:pt>
                      <c:pt idx="64">
                        <c:v>1.879999999999999</c:v>
                      </c:pt>
                      <c:pt idx="65">
                        <c:v>2.1700000000000008</c:v>
                      </c:pt>
                      <c:pt idx="66">
                        <c:v>2.41</c:v>
                      </c:pt>
                      <c:pt idx="67">
                        <c:v>2.4900000000000002</c:v>
                      </c:pt>
                      <c:pt idx="68">
                        <c:v>2.370000000000001</c:v>
                      </c:pt>
                      <c:pt idx="69">
                        <c:v>2.3500000000000005</c:v>
                      </c:pt>
                      <c:pt idx="70">
                        <c:v>2.5499999999999989</c:v>
                      </c:pt>
                      <c:pt idx="71">
                        <c:v>2.38</c:v>
                      </c:pt>
                      <c:pt idx="72">
                        <c:v>2.1500000000000004</c:v>
                      </c:pt>
                      <c:pt idx="73">
                        <c:v>2.33</c:v>
                      </c:pt>
                      <c:pt idx="74">
                        <c:v>2.2000000000000002</c:v>
                      </c:pt>
                      <c:pt idx="75">
                        <c:v>2.0699999999999994</c:v>
                      </c:pt>
                      <c:pt idx="76">
                        <c:v>2.2699999999999996</c:v>
                      </c:pt>
                      <c:pt idx="77">
                        <c:v>2.1800000000000006</c:v>
                      </c:pt>
                      <c:pt idx="78">
                        <c:v>2.3099999999999996</c:v>
                      </c:pt>
                      <c:pt idx="79">
                        <c:v>2.3600000000000003</c:v>
                      </c:pt>
                      <c:pt idx="80">
                        <c:v>2.4699999999999998</c:v>
                      </c:pt>
                      <c:pt idx="81">
                        <c:v>2.1999999999999993</c:v>
                      </c:pt>
                      <c:pt idx="82">
                        <c:v>2.08</c:v>
                      </c:pt>
                      <c:pt idx="83">
                        <c:v>1.5999999999999988</c:v>
                      </c:pt>
                      <c:pt idx="84">
                        <c:v>1.6500000000000004</c:v>
                      </c:pt>
                      <c:pt idx="85">
                        <c:v>1.6799999999999997</c:v>
                      </c:pt>
                      <c:pt idx="86">
                        <c:v>1.6500000000000004</c:v>
                      </c:pt>
                      <c:pt idx="87">
                        <c:v>1.5799999999999992</c:v>
                      </c:pt>
                      <c:pt idx="88">
                        <c:v>1.42</c:v>
                      </c:pt>
                      <c:pt idx="89">
                        <c:v>1.4300000000000006</c:v>
                      </c:pt>
                      <c:pt idx="90">
                        <c:v>1.08</c:v>
                      </c:pt>
                      <c:pt idx="91">
                        <c:v>1.0799999999999992</c:v>
                      </c:pt>
                      <c:pt idx="92">
                        <c:v>1.2300000000000004</c:v>
                      </c:pt>
                      <c:pt idx="93">
                        <c:v>1.08</c:v>
                      </c:pt>
                      <c:pt idx="94">
                        <c:v>1.1799999999999997</c:v>
                      </c:pt>
                      <c:pt idx="95">
                        <c:v>1.3200000000000003</c:v>
                      </c:pt>
                      <c:pt idx="96">
                        <c:v>1.3199999999999994</c:v>
                      </c:pt>
                      <c:pt idx="97">
                        <c:v>1.5200000000000005</c:v>
                      </c:pt>
                      <c:pt idx="98">
                        <c:v>1.5700000000000003</c:v>
                      </c:pt>
                      <c:pt idx="99">
                        <c:v>1.67</c:v>
                      </c:pt>
                      <c:pt idx="100">
                        <c:v>1.92</c:v>
                      </c:pt>
                      <c:pt idx="101">
                        <c:v>1.83</c:v>
                      </c:pt>
                      <c:pt idx="102">
                        <c:v>1.9399999999999995</c:v>
                      </c:pt>
                      <c:pt idx="103">
                        <c:v>1.9799999999999995</c:v>
                      </c:pt>
                      <c:pt idx="104">
                        <c:v>1.9100000000000001</c:v>
                      </c:pt>
                      <c:pt idx="105">
                        <c:v>1.6500000000000004</c:v>
                      </c:pt>
                      <c:pt idx="106">
                        <c:v>1.6600000000000001</c:v>
                      </c:pt>
                      <c:pt idx="107">
                        <c:v>1.6899999999999995</c:v>
                      </c:pt>
                      <c:pt idx="108">
                        <c:v>1.6500000000000004</c:v>
                      </c:pt>
                      <c:pt idx="109">
                        <c:v>1.5499999999999998</c:v>
                      </c:pt>
                      <c:pt idx="110">
                        <c:v>1.6600000000000001</c:v>
                      </c:pt>
                      <c:pt idx="111">
                        <c:v>1.9100000000000001</c:v>
                      </c:pt>
                      <c:pt idx="112">
                        <c:v>1.8699999999999992</c:v>
                      </c:pt>
                      <c:pt idx="113">
                        <c:v>1.7999999999999998</c:v>
                      </c:pt>
                      <c:pt idx="114">
                        <c:v>2.1499999999999995</c:v>
                      </c:pt>
                      <c:pt idx="115">
                        <c:v>1.8899999999999997</c:v>
                      </c:pt>
                      <c:pt idx="116">
                        <c:v>1.75</c:v>
                      </c:pt>
                      <c:pt idx="117">
                        <c:v>1.8800000000000008</c:v>
                      </c:pt>
                      <c:pt idx="118">
                        <c:v>2.0399999999999991</c:v>
                      </c:pt>
                      <c:pt idx="119">
                        <c:v>2.13</c:v>
                      </c:pt>
                      <c:pt idx="120">
                        <c:v>2.09</c:v>
                      </c:pt>
                      <c:pt idx="121">
                        <c:v>2.37</c:v>
                      </c:pt>
                      <c:pt idx="122">
                        <c:v>2.17</c:v>
                      </c:pt>
                      <c:pt idx="123">
                        <c:v>2.0999999999999996</c:v>
                      </c:pt>
                      <c:pt idx="124">
                        <c:v>2.0499999999999998</c:v>
                      </c:pt>
                      <c:pt idx="125">
                        <c:v>2.0600000000000005</c:v>
                      </c:pt>
                      <c:pt idx="126">
                        <c:v>1.88</c:v>
                      </c:pt>
                      <c:pt idx="127">
                        <c:v>2.2199999999999998</c:v>
                      </c:pt>
                      <c:pt idx="128">
                        <c:v>2.0599999999999996</c:v>
                      </c:pt>
                      <c:pt idx="129">
                        <c:v>2.08</c:v>
                      </c:pt>
                      <c:pt idx="130">
                        <c:v>2.1500000000000004</c:v>
                      </c:pt>
                      <c:pt idx="131">
                        <c:v>2.1900000000000004</c:v>
                      </c:pt>
                      <c:pt idx="132">
                        <c:v>2.1200000000000006</c:v>
                      </c:pt>
                      <c:pt idx="133">
                        <c:v>2.0599999999999996</c:v>
                      </c:pt>
                      <c:pt idx="134">
                        <c:v>1.5999999999999996</c:v>
                      </c:pt>
                      <c:pt idx="135">
                        <c:v>2.2200000000000006</c:v>
                      </c:pt>
                      <c:pt idx="136">
                        <c:v>2.21</c:v>
                      </c:pt>
                      <c:pt idx="137">
                        <c:v>2.15</c:v>
                      </c:pt>
                      <c:pt idx="138">
                        <c:v>1.8899999999999997</c:v>
                      </c:pt>
                      <c:pt idx="139">
                        <c:v>1.9699999999999998</c:v>
                      </c:pt>
                      <c:pt idx="140">
                        <c:v>1.9500000000000002</c:v>
                      </c:pt>
                      <c:pt idx="141">
                        <c:v>2.0699999999999994</c:v>
                      </c:pt>
                      <c:pt idx="142">
                        <c:v>2.0100000000000002</c:v>
                      </c:pt>
                      <c:pt idx="143">
                        <c:v>2.0300000000000002</c:v>
                      </c:pt>
                      <c:pt idx="144">
                        <c:v>1.6600000000000006</c:v>
                      </c:pt>
                      <c:pt idx="145">
                        <c:v>1.88</c:v>
                      </c:pt>
                      <c:pt idx="146">
                        <c:v>1.9000000000000004</c:v>
                      </c:pt>
                      <c:pt idx="147">
                        <c:v>2.1799999999999997</c:v>
                      </c:pt>
                      <c:pt idx="148">
                        <c:v>2.2200000000000002</c:v>
                      </c:pt>
                      <c:pt idx="149">
                        <c:v>2.1999999999999997</c:v>
                      </c:pt>
                      <c:pt idx="150">
                        <c:v>2.4500000000000002</c:v>
                      </c:pt>
                      <c:pt idx="151">
                        <c:v>2.2399999999999998</c:v>
                      </c:pt>
                      <c:pt idx="152">
                        <c:v>2.0900000000000003</c:v>
                      </c:pt>
                      <c:pt idx="153">
                        <c:v>2.1</c:v>
                      </c:pt>
                      <c:pt idx="154">
                        <c:v>1.9900000000000002</c:v>
                      </c:pt>
                      <c:pt idx="155">
                        <c:v>1.9000000000000004</c:v>
                      </c:pt>
                      <c:pt idx="156">
                        <c:v>1.8900000000000001</c:v>
                      </c:pt>
                      <c:pt idx="157">
                        <c:v>2.0099999999999998</c:v>
                      </c:pt>
                      <c:pt idx="158">
                        <c:v>2.0099999999999998</c:v>
                      </c:pt>
                      <c:pt idx="159">
                        <c:v>2.0300000000000002</c:v>
                      </c:pt>
                      <c:pt idx="160">
                        <c:v>1.8599999999999999</c:v>
                      </c:pt>
                      <c:pt idx="161">
                        <c:v>1.7899999999999996</c:v>
                      </c:pt>
                      <c:pt idx="162">
                        <c:v>1.8099999999999996</c:v>
                      </c:pt>
                      <c:pt idx="163">
                        <c:v>1.5599999999999996</c:v>
                      </c:pt>
                      <c:pt idx="164">
                        <c:v>1.56</c:v>
                      </c:pt>
                      <c:pt idx="165">
                        <c:v>1.38</c:v>
                      </c:pt>
                      <c:pt idx="166">
                        <c:v>1.2599999999999998</c:v>
                      </c:pt>
                      <c:pt idx="167">
                        <c:v>1.5600000000000005</c:v>
                      </c:pt>
                      <c:pt idx="168">
                        <c:v>1.5899999999999999</c:v>
                      </c:pt>
                      <c:pt idx="169">
                        <c:v>1.48</c:v>
                      </c:pt>
                      <c:pt idx="170">
                        <c:v>1.3599999999999999</c:v>
                      </c:pt>
                      <c:pt idx="171">
                        <c:v>1.7200000000000002</c:v>
                      </c:pt>
                      <c:pt idx="172">
                        <c:v>1.62</c:v>
                      </c:pt>
                      <c:pt idx="173">
                        <c:v>1.5299999999999998</c:v>
                      </c:pt>
                      <c:pt idx="174">
                        <c:v>1.5299999999999998</c:v>
                      </c:pt>
                      <c:pt idx="175">
                        <c:v>1.65</c:v>
                      </c:pt>
                      <c:pt idx="176">
                        <c:v>1.8800000000000003</c:v>
                      </c:pt>
                      <c:pt idx="177">
                        <c:v>1.7999999999999998</c:v>
                      </c:pt>
                      <c:pt idx="178">
                        <c:v>1.77</c:v>
                      </c:pt>
                      <c:pt idx="179">
                        <c:v>1.6800000000000002</c:v>
                      </c:pt>
                      <c:pt idx="180">
                        <c:v>1.6600000000000001</c:v>
                      </c:pt>
                      <c:pt idx="181">
                        <c:v>1.87</c:v>
                      </c:pt>
                      <c:pt idx="182">
                        <c:v>1.9000000000000004</c:v>
                      </c:pt>
                      <c:pt idx="183">
                        <c:v>1.7600000000000002</c:v>
                      </c:pt>
                      <c:pt idx="184">
                        <c:v>1.1599999999999997</c:v>
                      </c:pt>
                      <c:pt idx="185">
                        <c:v>1.27</c:v>
                      </c:pt>
                      <c:pt idx="186">
                        <c:v>1.1399999999999997</c:v>
                      </c:pt>
                      <c:pt idx="187">
                        <c:v>1.2800000000000002</c:v>
                      </c:pt>
                      <c:pt idx="188">
                        <c:v>1.2999999999999998</c:v>
                      </c:pt>
                      <c:pt idx="189">
                        <c:v>1.4699999999999998</c:v>
                      </c:pt>
                      <c:pt idx="190">
                        <c:v>1.33</c:v>
                      </c:pt>
                      <c:pt idx="191">
                        <c:v>1.3399999999999999</c:v>
                      </c:pt>
                      <c:pt idx="192">
                        <c:v>1.2699999999999996</c:v>
                      </c:pt>
                      <c:pt idx="193">
                        <c:v>1.3599999999999999</c:v>
                      </c:pt>
                      <c:pt idx="194">
                        <c:v>1.3399999999999999</c:v>
                      </c:pt>
                      <c:pt idx="195">
                        <c:v>1.3000000000000003</c:v>
                      </c:pt>
                      <c:pt idx="196">
                        <c:v>1.4099999999999997</c:v>
                      </c:pt>
                      <c:pt idx="197">
                        <c:v>1.5200000000000005</c:v>
                      </c:pt>
                      <c:pt idx="198">
                        <c:v>1.65</c:v>
                      </c:pt>
                      <c:pt idx="199">
                        <c:v>1.67</c:v>
                      </c:pt>
                      <c:pt idx="200">
                        <c:v>1.5199999999999996</c:v>
                      </c:pt>
                      <c:pt idx="201">
                        <c:v>1.46</c:v>
                      </c:pt>
                      <c:pt idx="202">
                        <c:v>1.5500000000000003</c:v>
                      </c:pt>
                      <c:pt idx="203">
                        <c:v>1.4699999999999998</c:v>
                      </c:pt>
                      <c:pt idx="204">
                        <c:v>1.3900000000000001</c:v>
                      </c:pt>
                      <c:pt idx="205">
                        <c:v>1.4400000000000004</c:v>
                      </c:pt>
                      <c:pt idx="206">
                        <c:v>1.3999999999999995</c:v>
                      </c:pt>
                      <c:pt idx="207">
                        <c:v>1.4100000000000001</c:v>
                      </c:pt>
                      <c:pt idx="208">
                        <c:v>1.6499999999999995</c:v>
                      </c:pt>
                      <c:pt idx="209">
                        <c:v>1.6600000000000001</c:v>
                      </c:pt>
                      <c:pt idx="210">
                        <c:v>1.7999999999999998</c:v>
                      </c:pt>
                      <c:pt idx="211">
                        <c:v>1.7300000000000004</c:v>
                      </c:pt>
                      <c:pt idx="212">
                        <c:v>1.69</c:v>
                      </c:pt>
                      <c:pt idx="213">
                        <c:v>1.5500000000000003</c:v>
                      </c:pt>
                      <c:pt idx="214">
                        <c:v>1.6399999999999997</c:v>
                      </c:pt>
                      <c:pt idx="215">
                        <c:v>1.7999999999999998</c:v>
                      </c:pt>
                      <c:pt idx="216">
                        <c:v>1.88</c:v>
                      </c:pt>
                      <c:pt idx="217">
                        <c:v>1.9399999999999995</c:v>
                      </c:pt>
                      <c:pt idx="218">
                        <c:v>1.7999999999999998</c:v>
                      </c:pt>
                      <c:pt idx="219">
                        <c:v>1.6600000000000001</c:v>
                      </c:pt>
                      <c:pt idx="220">
                        <c:v>1.58</c:v>
                      </c:pt>
                      <c:pt idx="221">
                        <c:v>1.58</c:v>
                      </c:pt>
                      <c:pt idx="222">
                        <c:v>1.48</c:v>
                      </c:pt>
                      <c:pt idx="223">
                        <c:v>1.4</c:v>
                      </c:pt>
                      <c:pt idx="224">
                        <c:v>1.6600000000000001</c:v>
                      </c:pt>
                      <c:pt idx="225">
                        <c:v>1.4600000000000004</c:v>
                      </c:pt>
                      <c:pt idx="226">
                        <c:v>1.4100000000000001</c:v>
                      </c:pt>
                      <c:pt idx="227">
                        <c:v>1.5699999999999998</c:v>
                      </c:pt>
                      <c:pt idx="228">
                        <c:v>1.56</c:v>
                      </c:pt>
                      <c:pt idx="229">
                        <c:v>1.58</c:v>
                      </c:pt>
                      <c:pt idx="230">
                        <c:v>1.5699999999999998</c:v>
                      </c:pt>
                      <c:pt idx="231">
                        <c:v>1.54</c:v>
                      </c:pt>
                      <c:pt idx="232">
                        <c:v>1.4300000000000002</c:v>
                      </c:pt>
                      <c:pt idx="233">
                        <c:v>1.5099999999999998</c:v>
                      </c:pt>
                      <c:pt idx="234">
                        <c:v>1.4999999999999996</c:v>
                      </c:pt>
                      <c:pt idx="235">
                        <c:v>1.27</c:v>
                      </c:pt>
                      <c:pt idx="236">
                        <c:v>1.3599999999999999</c:v>
                      </c:pt>
                      <c:pt idx="237">
                        <c:v>1.35</c:v>
                      </c:pt>
                      <c:pt idx="238">
                        <c:v>1.3199999999999998</c:v>
                      </c:pt>
                      <c:pt idx="239">
                        <c:v>1.35</c:v>
                      </c:pt>
                      <c:pt idx="240">
                        <c:v>1.3599999999999999</c:v>
                      </c:pt>
                      <c:pt idx="241">
                        <c:v>1.29</c:v>
                      </c:pt>
                      <c:pt idx="242">
                        <c:v>1.37</c:v>
                      </c:pt>
                      <c:pt idx="243">
                        <c:v>1.4</c:v>
                      </c:pt>
                      <c:pt idx="244">
                        <c:v>1.4500000000000002</c:v>
                      </c:pt>
                      <c:pt idx="245">
                        <c:v>1.42</c:v>
                      </c:pt>
                      <c:pt idx="246">
                        <c:v>1.3599999999999999</c:v>
                      </c:pt>
                      <c:pt idx="247">
                        <c:v>1.1099999999999999</c:v>
                      </c:pt>
                      <c:pt idx="248">
                        <c:v>1.29</c:v>
                      </c:pt>
                      <c:pt idx="249">
                        <c:v>1.2100000000000002</c:v>
                      </c:pt>
                      <c:pt idx="250">
                        <c:v>1.19</c:v>
                      </c:pt>
                      <c:pt idx="251">
                        <c:v>1.2199999999999998</c:v>
                      </c:pt>
                      <c:pt idx="252">
                        <c:v>1.21</c:v>
                      </c:pt>
                      <c:pt idx="253">
                        <c:v>1.21</c:v>
                      </c:pt>
                      <c:pt idx="254">
                        <c:v>1.27</c:v>
                      </c:pt>
                      <c:pt idx="255">
                        <c:v>1.2200000000000002</c:v>
                      </c:pt>
                      <c:pt idx="256">
                        <c:v>1.2399999999999998</c:v>
                      </c:pt>
                      <c:pt idx="257">
                        <c:v>1.2399999999999998</c:v>
                      </c:pt>
                      <c:pt idx="258">
                        <c:v>1.2200000000000002</c:v>
                      </c:pt>
                      <c:pt idx="259">
                        <c:v>1.1900000000000004</c:v>
                      </c:pt>
                      <c:pt idx="260">
                        <c:v>1.19</c:v>
                      </c:pt>
                      <c:pt idx="261">
                        <c:v>1.2399999999999998</c:v>
                      </c:pt>
                      <c:pt idx="262">
                        <c:v>1.2599999999999998</c:v>
                      </c:pt>
                      <c:pt idx="263">
                        <c:v>1.2800000000000002</c:v>
                      </c:pt>
                      <c:pt idx="264">
                        <c:v>1.3399999999999999</c:v>
                      </c:pt>
                      <c:pt idx="265">
                        <c:v>1.44</c:v>
                      </c:pt>
                      <c:pt idx="266">
                        <c:v>1.4200000000000004</c:v>
                      </c:pt>
                      <c:pt idx="267">
                        <c:v>1.3900000000000001</c:v>
                      </c:pt>
                      <c:pt idx="268">
                        <c:v>1.3699999999999997</c:v>
                      </c:pt>
                      <c:pt idx="269">
                        <c:v>1.3799999999999994</c:v>
                      </c:pt>
                      <c:pt idx="270">
                        <c:v>1.3600000000000003</c:v>
                      </c:pt>
                      <c:pt idx="271">
                        <c:v>1.3299999999999996</c:v>
                      </c:pt>
                      <c:pt idx="272">
                        <c:v>1.21</c:v>
                      </c:pt>
                      <c:pt idx="273">
                        <c:v>1.1799999999999997</c:v>
                      </c:pt>
                      <c:pt idx="274">
                        <c:v>1.31</c:v>
                      </c:pt>
                      <c:pt idx="275">
                        <c:v>1.25</c:v>
                      </c:pt>
                      <c:pt idx="276">
                        <c:v>1.23</c:v>
                      </c:pt>
                      <c:pt idx="277">
                        <c:v>1.2300000000000004</c:v>
                      </c:pt>
                      <c:pt idx="278">
                        <c:v>1.0799999999999996</c:v>
                      </c:pt>
                      <c:pt idx="279">
                        <c:v>0.85000000000000009</c:v>
                      </c:pt>
                      <c:pt idx="280">
                        <c:v>0.98999999999999977</c:v>
                      </c:pt>
                      <c:pt idx="281">
                        <c:v>1.0099999999999998</c:v>
                      </c:pt>
                      <c:pt idx="282">
                        <c:v>1.1999999999999997</c:v>
                      </c:pt>
                      <c:pt idx="283">
                        <c:v>1.29</c:v>
                      </c:pt>
                      <c:pt idx="284">
                        <c:v>1.3099999999999996</c:v>
                      </c:pt>
                      <c:pt idx="285">
                        <c:v>1.2599999999999998</c:v>
                      </c:pt>
                      <c:pt idx="286">
                        <c:v>1.44</c:v>
                      </c:pt>
                      <c:pt idx="287">
                        <c:v>1.23</c:v>
                      </c:pt>
                      <c:pt idx="288">
                        <c:v>1.02</c:v>
                      </c:pt>
                      <c:pt idx="289">
                        <c:v>0.7799999999999998</c:v>
                      </c:pt>
                      <c:pt idx="290">
                        <c:v>1.1700000000000002</c:v>
                      </c:pt>
                      <c:pt idx="291">
                        <c:v>0.92000000000000037</c:v>
                      </c:pt>
                      <c:pt idx="292">
                        <c:v>0.83000000000000007</c:v>
                      </c:pt>
                      <c:pt idx="293">
                        <c:v>1.02</c:v>
                      </c:pt>
                      <c:pt idx="294">
                        <c:v>1.0300000000000002</c:v>
                      </c:pt>
                      <c:pt idx="295">
                        <c:v>0.95000000000000018</c:v>
                      </c:pt>
                      <c:pt idx="296">
                        <c:v>1.2200000000000002</c:v>
                      </c:pt>
                      <c:pt idx="297">
                        <c:v>1.1600000000000001</c:v>
                      </c:pt>
                      <c:pt idx="298">
                        <c:v>1.1500000000000001</c:v>
                      </c:pt>
                      <c:pt idx="299">
                        <c:v>1.1299999999999999</c:v>
                      </c:pt>
                      <c:pt idx="300">
                        <c:v>1.17</c:v>
                      </c:pt>
                      <c:pt idx="301">
                        <c:v>1.3199999999999998</c:v>
                      </c:pt>
                      <c:pt idx="302">
                        <c:v>1.2399999999999998</c:v>
                      </c:pt>
                      <c:pt idx="303">
                        <c:v>1.25</c:v>
                      </c:pt>
                      <c:pt idx="304">
                        <c:v>1.25</c:v>
                      </c:pt>
                      <c:pt idx="305">
                        <c:v>1.1999999999999997</c:v>
                      </c:pt>
                      <c:pt idx="306">
                        <c:v>1.1099999999999999</c:v>
                      </c:pt>
                      <c:pt idx="307">
                        <c:v>1</c:v>
                      </c:pt>
                      <c:pt idx="308">
                        <c:v>1.2099999999999997</c:v>
                      </c:pt>
                      <c:pt idx="309">
                        <c:v>0.92999999999999994</c:v>
                      </c:pt>
                      <c:pt idx="310">
                        <c:v>0.93000000000000016</c:v>
                      </c:pt>
                      <c:pt idx="311">
                        <c:v>1.1099999999999999</c:v>
                      </c:pt>
                      <c:pt idx="312">
                        <c:v>1.1899999999999997</c:v>
                      </c:pt>
                      <c:pt idx="313">
                        <c:v>1.27</c:v>
                      </c:pt>
                      <c:pt idx="314">
                        <c:v>1.33</c:v>
                      </c:pt>
                      <c:pt idx="315">
                        <c:v>1.31</c:v>
                      </c:pt>
                      <c:pt idx="316">
                        <c:v>1.45</c:v>
                      </c:pt>
                      <c:pt idx="317">
                        <c:v>1.2399999999999998</c:v>
                      </c:pt>
                      <c:pt idx="318">
                        <c:v>1.24</c:v>
                      </c:pt>
                      <c:pt idx="319">
                        <c:v>1.33</c:v>
                      </c:pt>
                      <c:pt idx="320">
                        <c:v>1.25</c:v>
                      </c:pt>
                      <c:pt idx="321">
                        <c:v>1.1000000000000001</c:v>
                      </c:pt>
                      <c:pt idx="322">
                        <c:v>0.97</c:v>
                      </c:pt>
                      <c:pt idx="323">
                        <c:v>1.03</c:v>
                      </c:pt>
                      <c:pt idx="324">
                        <c:v>1.3299999999999996</c:v>
                      </c:pt>
                      <c:pt idx="325">
                        <c:v>1.03</c:v>
                      </c:pt>
                      <c:pt idx="326">
                        <c:v>1.1100000000000001</c:v>
                      </c:pt>
                      <c:pt idx="327">
                        <c:v>1.1400000000000001</c:v>
                      </c:pt>
                      <c:pt idx="328">
                        <c:v>0.9900000000000001</c:v>
                      </c:pt>
                      <c:pt idx="329">
                        <c:v>0.89000000000000012</c:v>
                      </c:pt>
                      <c:pt idx="330">
                        <c:v>0.59999999999999987</c:v>
                      </c:pt>
                      <c:pt idx="331">
                        <c:v>0.81</c:v>
                      </c:pt>
                      <c:pt idx="332">
                        <c:v>0.75</c:v>
                      </c:pt>
                      <c:pt idx="333">
                        <c:v>0.79</c:v>
                      </c:pt>
                      <c:pt idx="334">
                        <c:v>0.83</c:v>
                      </c:pt>
                      <c:pt idx="335">
                        <c:v>0.89999999999999991</c:v>
                      </c:pt>
                      <c:pt idx="336">
                        <c:v>0.89999999999999991</c:v>
                      </c:pt>
                      <c:pt idx="337">
                        <c:v>0.8</c:v>
                      </c:pt>
                      <c:pt idx="338">
                        <c:v>0.89999999999999991</c:v>
                      </c:pt>
                      <c:pt idx="339">
                        <c:v>0.61999999999999988</c:v>
                      </c:pt>
                      <c:pt idx="340">
                        <c:v>0.42000000000000004</c:v>
                      </c:pt>
                      <c:pt idx="341">
                        <c:v>0.47000000000000003</c:v>
                      </c:pt>
                      <c:pt idx="342">
                        <c:v>0.6</c:v>
                      </c:pt>
                      <c:pt idx="343">
                        <c:v>0.51999999999999991</c:v>
                      </c:pt>
                      <c:pt idx="344">
                        <c:v>0.35999999999999988</c:v>
                      </c:pt>
                      <c:pt idx="345">
                        <c:v>0.51</c:v>
                      </c:pt>
                      <c:pt idx="346">
                        <c:v>0.45999999999999996</c:v>
                      </c:pt>
                      <c:pt idx="347">
                        <c:v>0.44000000000000006</c:v>
                      </c:pt>
                      <c:pt idx="348">
                        <c:v>0.52999999999999992</c:v>
                      </c:pt>
                      <c:pt idx="349">
                        <c:v>0.58999999999999986</c:v>
                      </c:pt>
                      <c:pt idx="350">
                        <c:v>0.60000000000000009</c:v>
                      </c:pt>
                      <c:pt idx="351">
                        <c:v>0.54</c:v>
                      </c:pt>
                      <c:pt idx="352">
                        <c:v>0.64</c:v>
                      </c:pt>
                      <c:pt idx="353">
                        <c:v>0.55999999999999994</c:v>
                      </c:pt>
                      <c:pt idx="354">
                        <c:v>0.52</c:v>
                      </c:pt>
                      <c:pt idx="355">
                        <c:v>0.49</c:v>
                      </c:pt>
                      <c:pt idx="356">
                        <c:v>0.53</c:v>
                      </c:pt>
                      <c:pt idx="357">
                        <c:v>0.36000000000000004</c:v>
                      </c:pt>
                      <c:pt idx="358">
                        <c:v>0.35</c:v>
                      </c:pt>
                      <c:pt idx="359">
                        <c:v>0.28000000000000003</c:v>
                      </c:pt>
                      <c:pt idx="360">
                        <c:v>0.28000000000000003</c:v>
                      </c:pt>
                      <c:pt idx="361">
                        <c:v>0.15</c:v>
                      </c:pt>
                      <c:pt idx="362">
                        <c:v>0.33999999999999997</c:v>
                      </c:pt>
                      <c:pt idx="363">
                        <c:v>0.32</c:v>
                      </c:pt>
                      <c:pt idx="364">
                        <c:v>0.25</c:v>
                      </c:pt>
                      <c:pt idx="365">
                        <c:v>0.36</c:v>
                      </c:pt>
                      <c:pt idx="366">
                        <c:v>0.57000000000000006</c:v>
                      </c:pt>
                      <c:pt idx="367">
                        <c:v>0.71</c:v>
                      </c:pt>
                      <c:pt idx="368">
                        <c:v>0.67999999999999994</c:v>
                      </c:pt>
                      <c:pt idx="369">
                        <c:v>0.81</c:v>
                      </c:pt>
                      <c:pt idx="370">
                        <c:v>0.74</c:v>
                      </c:pt>
                      <c:pt idx="371">
                        <c:v>0.82000000000000006</c:v>
                      </c:pt>
                      <c:pt idx="372">
                        <c:v>0.9</c:v>
                      </c:pt>
                      <c:pt idx="373">
                        <c:v>0.72</c:v>
                      </c:pt>
                      <c:pt idx="374">
                        <c:v>0.62000000000000011</c:v>
                      </c:pt>
                      <c:pt idx="375">
                        <c:v>0.36</c:v>
                      </c:pt>
                      <c:pt idx="376">
                        <c:v>0.31</c:v>
                      </c:pt>
                      <c:pt idx="377">
                        <c:v>0.52</c:v>
                      </c:pt>
                      <c:pt idx="378">
                        <c:v>0.63</c:v>
                      </c:pt>
                      <c:pt idx="379">
                        <c:v>0.34</c:v>
                      </c:pt>
                      <c:pt idx="380">
                        <c:v>0.21000000000000002</c:v>
                      </c:pt>
                      <c:pt idx="381">
                        <c:v>0.37</c:v>
                      </c:pt>
                      <c:pt idx="382">
                        <c:v>0.15999999999999998</c:v>
                      </c:pt>
                      <c:pt idx="383">
                        <c:v>0.2</c:v>
                      </c:pt>
                      <c:pt idx="384">
                        <c:v>0.32999999999999996</c:v>
                      </c:pt>
                      <c:pt idx="385">
                        <c:v>0.19</c:v>
                      </c:pt>
                      <c:pt idx="386">
                        <c:v>0.55999999999999994</c:v>
                      </c:pt>
                      <c:pt idx="387">
                        <c:v>0.2</c:v>
                      </c:pt>
                      <c:pt idx="388">
                        <c:v>0.35</c:v>
                      </c:pt>
                      <c:pt idx="389">
                        <c:v>0.45</c:v>
                      </c:pt>
                      <c:pt idx="390">
                        <c:v>0.29000000000000004</c:v>
                      </c:pt>
                      <c:pt idx="391">
                        <c:v>0.33999999999999997</c:v>
                      </c:pt>
                      <c:pt idx="392">
                        <c:v>0.54</c:v>
                      </c:pt>
                      <c:pt idx="393">
                        <c:v>0.27</c:v>
                      </c:pt>
                      <c:pt idx="394">
                        <c:v>0.42000000000000004</c:v>
                      </c:pt>
                      <c:pt idx="395">
                        <c:v>0.38</c:v>
                      </c:pt>
                      <c:pt idx="396">
                        <c:v>0.43000000000000005</c:v>
                      </c:pt>
                      <c:pt idx="397">
                        <c:v>0.32</c:v>
                      </c:pt>
                      <c:pt idx="398">
                        <c:v>0.59</c:v>
                      </c:pt>
                      <c:pt idx="399">
                        <c:v>0.65</c:v>
                      </c:pt>
                      <c:pt idx="400">
                        <c:v>0.42000000000000004</c:v>
                      </c:pt>
                      <c:pt idx="401">
                        <c:v>0.26999999999999996</c:v>
                      </c:pt>
                      <c:pt idx="402">
                        <c:v>0.21</c:v>
                      </c:pt>
                      <c:pt idx="403">
                        <c:v>0.19</c:v>
                      </c:pt>
                      <c:pt idx="404">
                        <c:v>0.21</c:v>
                      </c:pt>
                      <c:pt idx="405">
                        <c:v>0.22000000000000003</c:v>
                      </c:pt>
                      <c:pt idx="406">
                        <c:v>0.24</c:v>
                      </c:pt>
                      <c:pt idx="407">
                        <c:v>0.2</c:v>
                      </c:pt>
                      <c:pt idx="408">
                        <c:v>0.22999999999999998</c:v>
                      </c:pt>
                      <c:pt idx="409">
                        <c:v>0.33999999999999997</c:v>
                      </c:pt>
                      <c:pt idx="410">
                        <c:v>0.27</c:v>
                      </c:pt>
                      <c:pt idx="411">
                        <c:v>0.33999999999999997</c:v>
                      </c:pt>
                      <c:pt idx="412">
                        <c:v>0.25</c:v>
                      </c:pt>
                      <c:pt idx="413">
                        <c:v>0.25</c:v>
                      </c:pt>
                      <c:pt idx="414">
                        <c:v>0.23000000000000004</c:v>
                      </c:pt>
                      <c:pt idx="415">
                        <c:v>0.2</c:v>
                      </c:pt>
                      <c:pt idx="416">
                        <c:v>0.28000000000000003</c:v>
                      </c:pt>
                      <c:pt idx="417">
                        <c:v>0.28000000000000003</c:v>
                      </c:pt>
                      <c:pt idx="418">
                        <c:v>0.12</c:v>
                      </c:pt>
                      <c:pt idx="419">
                        <c:v>9.9999999999999978E-2</c:v>
                      </c:pt>
                      <c:pt idx="420">
                        <c:v>0.16999999999999998</c:v>
                      </c:pt>
                      <c:pt idx="421">
                        <c:v>0.22999999999999998</c:v>
                      </c:pt>
                      <c:pt idx="422">
                        <c:v>0.24</c:v>
                      </c:pt>
                      <c:pt idx="423">
                        <c:v>0.21999999999999997</c:v>
                      </c:pt>
                      <c:pt idx="424">
                        <c:v>-0.10000000000000003</c:v>
                      </c:pt>
                      <c:pt idx="425">
                        <c:v>-6.0000000000000053E-2</c:v>
                      </c:pt>
                      <c:pt idx="426">
                        <c:v>2.0000000000000018E-2</c:v>
                      </c:pt>
                      <c:pt idx="427">
                        <c:v>-5.9999999999999942E-2</c:v>
                      </c:pt>
                      <c:pt idx="428">
                        <c:v>-5.0000000000000044E-2</c:v>
                      </c:pt>
                      <c:pt idx="429">
                        <c:v>-1.0000000000000009E-2</c:v>
                      </c:pt>
                      <c:pt idx="430">
                        <c:v>-1.0000000000000009E-2</c:v>
                      </c:pt>
                      <c:pt idx="431">
                        <c:v>-7.999999999999996E-2</c:v>
                      </c:pt>
                      <c:pt idx="432">
                        <c:v>-5.0000000000000044E-2</c:v>
                      </c:pt>
                      <c:pt idx="433">
                        <c:v>-5.0000000000000044E-2</c:v>
                      </c:pt>
                      <c:pt idx="434">
                        <c:v>-7.999999999999996E-2</c:v>
                      </c:pt>
                      <c:pt idx="435">
                        <c:v>0</c:v>
                      </c:pt>
                      <c:pt idx="436">
                        <c:v>3.999999999999998E-2</c:v>
                      </c:pt>
                      <c:pt idx="437">
                        <c:v>-2.0000000000000018E-2</c:v>
                      </c:pt>
                      <c:pt idx="438">
                        <c:v>-4.9999999999999989E-2</c:v>
                      </c:pt>
                      <c:pt idx="439">
                        <c:v>-4.9999999999999989E-2</c:v>
                      </c:pt>
                      <c:pt idx="440">
                        <c:v>-0.14999999999999997</c:v>
                      </c:pt>
                      <c:pt idx="441">
                        <c:v>-0.10999999999999999</c:v>
                      </c:pt>
                      <c:pt idx="442">
                        <c:v>-0.09</c:v>
                      </c:pt>
                      <c:pt idx="443">
                        <c:v>-0.13</c:v>
                      </c:pt>
                      <c:pt idx="444">
                        <c:v>-0.19</c:v>
                      </c:pt>
                      <c:pt idx="445">
                        <c:v>-9.0000000000000024E-2</c:v>
                      </c:pt>
                      <c:pt idx="446">
                        <c:v>-0.13</c:v>
                      </c:pt>
                      <c:pt idx="447">
                        <c:v>-0.11</c:v>
                      </c:pt>
                      <c:pt idx="448">
                        <c:v>-1.0000000000000009E-2</c:v>
                      </c:pt>
                      <c:pt idx="449">
                        <c:v>0.15000000000000002</c:v>
                      </c:pt>
                    </c:numCache>
                  </c:numRef>
                </c:val>
                <c:smooth val="0"/>
                <c:extLst>
                  <c:ext xmlns:c16="http://schemas.microsoft.com/office/drawing/2014/chart" uri="{C3380CC4-5D6E-409C-BE32-E72D297353CC}">
                    <c16:uniqueId val="{00000009-C105-42D7-B915-A5F9ABF2CE3F}"/>
                  </c:ext>
                </c:extLst>
              </c15:ser>
            </c15:filteredLineSeries>
            <c15:filteredLineSeries>
              <c15:ser>
                <c:idx val="7"/>
                <c:order val="5"/>
                <c:tx>
                  <c:strRef>
                    <c:extLst xmlns:c15="http://schemas.microsoft.com/office/drawing/2012/chart">
                      <c:ext xmlns:c15="http://schemas.microsoft.com/office/drawing/2012/chart" uri="{02D57815-91ED-43cb-92C2-25804820EDAC}">
                        <c15:formulaRef>
                          <c15:sqref>'CHART DATA (2)'!$O$8</c15:sqref>
                        </c15:formulaRef>
                      </c:ext>
                    </c:extLst>
                    <c:strCache>
                      <c:ptCount val="1"/>
                      <c:pt idx="0">
                        <c:v>US</c:v>
                      </c:pt>
                    </c:strCache>
                  </c:strRef>
                </c:tx>
                <c:spPr>
                  <a:ln w="28575" cap="rnd">
                    <a:solidFill>
                      <a:schemeClr val="accent2">
                        <a:lumMod val="60000"/>
                      </a:schemeClr>
                    </a:solidFill>
                    <a:round/>
                  </a:ln>
                  <a:effectLst/>
                </c:spPr>
                <c:marker>
                  <c:symbol val="none"/>
                </c:marker>
                <c:dPt>
                  <c:idx val="84"/>
                  <c:marker>
                    <c:symbol val="circle"/>
                    <c:size val="6"/>
                    <c:spPr>
                      <a:noFill/>
                      <a:ln w="25400">
                        <a:noFill/>
                      </a:ln>
                      <a:effectLst/>
                    </c:spPr>
                  </c:marker>
                  <c:bubble3D val="0"/>
                  <c:extLst xmlns:c15="http://schemas.microsoft.com/office/drawing/2012/chart">
                    <c:ext xmlns:c16="http://schemas.microsoft.com/office/drawing/2014/chart" uri="{C3380CC4-5D6E-409C-BE32-E72D297353CC}">
                      <c16:uniqueId val="{0000000A-C105-42D7-B915-A5F9ABF2CE3F}"/>
                    </c:ext>
                  </c:extLst>
                </c:dPt>
                <c:cat>
                  <c:numRef>
                    <c:extLst xmlns:c15="http://schemas.microsoft.com/office/drawing/2012/chart">
                      <c:ext xmlns:c15="http://schemas.microsoft.com/office/drawing/2012/chart" uri="{02D57815-91ED-43cb-92C2-25804820EDAC}">
                        <c15:formulaRef>
                          <c15:sqref>'CHART DATA (2)'!$G$9:$G$458</c15:sqref>
                        </c15:formulaRef>
                      </c:ext>
                    </c:extLst>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extLst xmlns:c15="http://schemas.microsoft.com/office/drawing/2012/chart">
                      <c:ext xmlns:c15="http://schemas.microsoft.com/office/drawing/2012/chart" uri="{02D57815-91ED-43cb-92C2-25804820EDAC}">
                        <c15:formulaRef>
                          <c15:sqref>'CHART DATA (2)'!$O$9:$O$458</c15:sqref>
                        </c15:formulaRef>
                      </c:ext>
                    </c:extLst>
                    <c:numCache>
                      <c:formatCode>0.0</c:formatCode>
                      <c:ptCount val="450"/>
                      <c:pt idx="1">
                        <c:v>6.83</c:v>
                      </c:pt>
                      <c:pt idx="2">
                        <c:v>6.4600000000000009</c:v>
                      </c:pt>
                      <c:pt idx="3">
                        <c:v>7.0299999999999994</c:v>
                      </c:pt>
                      <c:pt idx="4">
                        <c:v>6.7999999999999989</c:v>
                      </c:pt>
                      <c:pt idx="5">
                        <c:v>6.6000000000000005</c:v>
                      </c:pt>
                      <c:pt idx="6">
                        <c:v>5.46</c:v>
                      </c:pt>
                      <c:pt idx="7">
                        <c:v>5.3900000000000006</c:v>
                      </c:pt>
                      <c:pt idx="8">
                        <c:v>5.7099999999999991</c:v>
                      </c:pt>
                      <c:pt idx="9">
                        <c:v>5.5600000000000005</c:v>
                      </c:pt>
                      <c:pt idx="10">
                        <c:v>5.6</c:v>
                      </c:pt>
                      <c:pt idx="11">
                        <c:v>5.3599999999999994</c:v>
                      </c:pt>
                      <c:pt idx="12">
                        <c:v>5.0200000000000005</c:v>
                      </c:pt>
                      <c:pt idx="13">
                        <c:v>4.43</c:v>
                      </c:pt>
                      <c:pt idx="14">
                        <c:v>4.6399999999999997</c:v>
                      </c:pt>
                      <c:pt idx="15">
                        <c:v>3.8800000000000008</c:v>
                      </c:pt>
                      <c:pt idx="16">
                        <c:v>3.17</c:v>
                      </c:pt>
                      <c:pt idx="17">
                        <c:v>3.1400000000000006</c:v>
                      </c:pt>
                      <c:pt idx="18">
                        <c:v>3.839999999999999</c:v>
                      </c:pt>
                      <c:pt idx="19">
                        <c:v>3.16</c:v>
                      </c:pt>
                      <c:pt idx="20">
                        <c:v>3.1500000000000004</c:v>
                      </c:pt>
                      <c:pt idx="21">
                        <c:v>2.8600000000000003</c:v>
                      </c:pt>
                      <c:pt idx="22">
                        <c:v>3.3</c:v>
                      </c:pt>
                      <c:pt idx="23">
                        <c:v>3.2</c:v>
                      </c:pt>
                      <c:pt idx="24">
                        <c:v>3.05</c:v>
                      </c:pt>
                      <c:pt idx="25">
                        <c:v>3.1400000000000006</c:v>
                      </c:pt>
                      <c:pt idx="26">
                        <c:v>3.16</c:v>
                      </c:pt>
                      <c:pt idx="27">
                        <c:v>3.05</c:v>
                      </c:pt>
                      <c:pt idx="28">
                        <c:v>3.51</c:v>
                      </c:pt>
                      <c:pt idx="29">
                        <c:v>4.0699999999999994</c:v>
                      </c:pt>
                      <c:pt idx="30">
                        <c:v>4.3600000000000003</c:v>
                      </c:pt>
                      <c:pt idx="31">
                        <c:v>4.29</c:v>
                      </c:pt>
                      <c:pt idx="32">
                        <c:v>4.5400000000000009</c:v>
                      </c:pt>
                      <c:pt idx="33">
                        <c:v>4.7999999999999989</c:v>
                      </c:pt>
                      <c:pt idx="34">
                        <c:v>5.25</c:v>
                      </c:pt>
                      <c:pt idx="35">
                        <c:v>4.71</c:v>
                      </c:pt>
                      <c:pt idx="36">
                        <c:v>4.9800000000000004</c:v>
                      </c:pt>
                      <c:pt idx="37">
                        <c:v>4.7999999999999989</c:v>
                      </c:pt>
                      <c:pt idx="38">
                        <c:v>4.1500000000000004</c:v>
                      </c:pt>
                      <c:pt idx="39">
                        <c:v>4.0600000000000005</c:v>
                      </c:pt>
                      <c:pt idx="40">
                        <c:v>4.4799999999999995</c:v>
                      </c:pt>
                      <c:pt idx="41">
                        <c:v>4.8499999999999996</c:v>
                      </c:pt>
                      <c:pt idx="42">
                        <c:v>5.0399999999999991</c:v>
                      </c:pt>
                      <c:pt idx="43">
                        <c:v>4.6899999999999995</c:v>
                      </c:pt>
                      <c:pt idx="44">
                        <c:v>4.8099999999999996</c:v>
                      </c:pt>
                      <c:pt idx="45">
                        <c:v>4.9600000000000009</c:v>
                      </c:pt>
                      <c:pt idx="46">
                        <c:v>4.6499999999999995</c:v>
                      </c:pt>
                      <c:pt idx="47">
                        <c:v>4.5000000000000009</c:v>
                      </c:pt>
                      <c:pt idx="48">
                        <c:v>4.82</c:v>
                      </c:pt>
                      <c:pt idx="49">
                        <c:v>4.9699999999999989</c:v>
                      </c:pt>
                      <c:pt idx="50">
                        <c:v>4.4499999999999993</c:v>
                      </c:pt>
                      <c:pt idx="51">
                        <c:v>4.6099999999999994</c:v>
                      </c:pt>
                      <c:pt idx="52">
                        <c:v>4.4899999999999993</c:v>
                      </c:pt>
                      <c:pt idx="53">
                        <c:v>4.0200000000000005</c:v>
                      </c:pt>
                      <c:pt idx="54">
                        <c:v>3.3199999999999994</c:v>
                      </c:pt>
                      <c:pt idx="55">
                        <c:v>3.04</c:v>
                      </c:pt>
                      <c:pt idx="56">
                        <c:v>2.7</c:v>
                      </c:pt>
                      <c:pt idx="57">
                        <c:v>3.09</c:v>
                      </c:pt>
                      <c:pt idx="58">
                        <c:v>2.9600000000000009</c:v>
                      </c:pt>
                      <c:pt idx="59">
                        <c:v>2.5300000000000002</c:v>
                      </c:pt>
                      <c:pt idx="60">
                        <c:v>2.4400000000000004</c:v>
                      </c:pt>
                      <c:pt idx="61">
                        <c:v>2.29</c:v>
                      </c:pt>
                      <c:pt idx="62">
                        <c:v>2.2000000000000011</c:v>
                      </c:pt>
                      <c:pt idx="63">
                        <c:v>2.0700000000000003</c:v>
                      </c:pt>
                      <c:pt idx="64">
                        <c:v>2.1400000000000006</c:v>
                      </c:pt>
                      <c:pt idx="65">
                        <c:v>2.4500000000000002</c:v>
                      </c:pt>
                      <c:pt idx="66">
                        <c:v>2.33</c:v>
                      </c:pt>
                      <c:pt idx="67">
                        <c:v>2.3100000000000005</c:v>
                      </c:pt>
                      <c:pt idx="68">
                        <c:v>2.25</c:v>
                      </c:pt>
                      <c:pt idx="69">
                        <c:v>2.3099999999999996</c:v>
                      </c:pt>
                      <c:pt idx="70">
                        <c:v>2.2899999999999991</c:v>
                      </c:pt>
                      <c:pt idx="71">
                        <c:v>2.1100000000000003</c:v>
                      </c:pt>
                      <c:pt idx="72">
                        <c:v>1.6999999999999993</c:v>
                      </c:pt>
                      <c:pt idx="73">
                        <c:v>1.5299999999999994</c:v>
                      </c:pt>
                      <c:pt idx="74">
                        <c:v>1.6399999999999997</c:v>
                      </c:pt>
                      <c:pt idx="75">
                        <c:v>1.8500000000000005</c:v>
                      </c:pt>
                      <c:pt idx="76">
                        <c:v>1.9900000000000002</c:v>
                      </c:pt>
                      <c:pt idx="77">
                        <c:v>1.9699999999999998</c:v>
                      </c:pt>
                      <c:pt idx="78">
                        <c:v>2.2199999999999998</c:v>
                      </c:pt>
                      <c:pt idx="79">
                        <c:v>2.2199999999999998</c:v>
                      </c:pt>
                      <c:pt idx="80">
                        <c:v>2.0599999999999996</c:v>
                      </c:pt>
                      <c:pt idx="81">
                        <c:v>1.6499999999999995</c:v>
                      </c:pt>
                      <c:pt idx="82">
                        <c:v>1.21</c:v>
                      </c:pt>
                      <c:pt idx="83">
                        <c:v>0.71999999999999975</c:v>
                      </c:pt>
                      <c:pt idx="84">
                        <c:v>0.74000000000000021</c:v>
                      </c:pt>
                      <c:pt idx="85">
                        <c:v>0.37000000000000011</c:v>
                      </c:pt>
                      <c:pt idx="86">
                        <c:v>1.0600000000000005</c:v>
                      </c:pt>
                      <c:pt idx="87">
                        <c:v>1.0699999999999994</c:v>
                      </c:pt>
                      <c:pt idx="88">
                        <c:v>0.98999999999999932</c:v>
                      </c:pt>
                      <c:pt idx="89">
                        <c:v>0.96999999999999975</c:v>
                      </c:pt>
                      <c:pt idx="90">
                        <c:v>0.44000000000000039</c:v>
                      </c:pt>
                      <c:pt idx="91">
                        <c:v>0.11999999999999922</c:v>
                      </c:pt>
                      <c:pt idx="92">
                        <c:v>-0.3199999999999994</c:v>
                      </c:pt>
                      <c:pt idx="93">
                        <c:v>-0.33999999999999986</c:v>
                      </c:pt>
                      <c:pt idx="94">
                        <c:v>-3.0000000000000249E-2</c:v>
                      </c:pt>
                      <c:pt idx="95">
                        <c:v>0.73000000000000043</c:v>
                      </c:pt>
                      <c:pt idx="96">
                        <c:v>0.94999999999999929</c:v>
                      </c:pt>
                      <c:pt idx="97">
                        <c:v>1.04</c:v>
                      </c:pt>
                      <c:pt idx="98">
                        <c:v>0.86000000000000032</c:v>
                      </c:pt>
                      <c:pt idx="99">
                        <c:v>1.0500000000000007</c:v>
                      </c:pt>
                      <c:pt idx="100">
                        <c:v>1.2999999999999998</c:v>
                      </c:pt>
                      <c:pt idx="101">
                        <c:v>1.0499999999999998</c:v>
                      </c:pt>
                      <c:pt idx="102">
                        <c:v>1.25</c:v>
                      </c:pt>
                      <c:pt idx="103">
                        <c:v>1.0899999999999999</c:v>
                      </c:pt>
                      <c:pt idx="104">
                        <c:v>1.1300000000000008</c:v>
                      </c:pt>
                      <c:pt idx="105">
                        <c:v>0.86000000000000032</c:v>
                      </c:pt>
                      <c:pt idx="106">
                        <c:v>0.87999999999999989</c:v>
                      </c:pt>
                      <c:pt idx="107">
                        <c:v>1.1599999999999993</c:v>
                      </c:pt>
                      <c:pt idx="108">
                        <c:v>1.5500000000000007</c:v>
                      </c:pt>
                      <c:pt idx="109">
                        <c:v>1.62</c:v>
                      </c:pt>
                      <c:pt idx="110">
                        <c:v>1.4299999999999997</c:v>
                      </c:pt>
                      <c:pt idx="111">
                        <c:v>1.7400000000000002</c:v>
                      </c:pt>
                      <c:pt idx="112">
                        <c:v>2.2699999999999996</c:v>
                      </c:pt>
                      <c:pt idx="113">
                        <c:v>2.1900000000000004</c:v>
                      </c:pt>
                      <c:pt idx="114">
                        <c:v>2.29</c:v>
                      </c:pt>
                      <c:pt idx="115">
                        <c:v>2.13</c:v>
                      </c:pt>
                      <c:pt idx="116">
                        <c:v>1.96</c:v>
                      </c:pt>
                      <c:pt idx="117">
                        <c:v>1.8100000000000005</c:v>
                      </c:pt>
                      <c:pt idx="118">
                        <c:v>2.0799999999999992</c:v>
                      </c:pt>
                      <c:pt idx="119">
                        <c:v>2.3200000000000003</c:v>
                      </c:pt>
                      <c:pt idx="120">
                        <c:v>2.7</c:v>
                      </c:pt>
                      <c:pt idx="121">
                        <c:v>2.7</c:v>
                      </c:pt>
                      <c:pt idx="122">
                        <c:v>2.41</c:v>
                      </c:pt>
                      <c:pt idx="123">
                        <c:v>2.0599999999999996</c:v>
                      </c:pt>
                      <c:pt idx="124">
                        <c:v>2.2200000000000006</c:v>
                      </c:pt>
                      <c:pt idx="125">
                        <c:v>2.2000000000000002</c:v>
                      </c:pt>
                      <c:pt idx="126">
                        <c:v>1.63</c:v>
                      </c:pt>
                      <c:pt idx="127">
                        <c:v>1.54</c:v>
                      </c:pt>
                      <c:pt idx="128">
                        <c:v>1.8200000000000003</c:v>
                      </c:pt>
                      <c:pt idx="129">
                        <c:v>1.8200000000000003</c:v>
                      </c:pt>
                      <c:pt idx="130">
                        <c:v>1.9200000000000008</c:v>
                      </c:pt>
                      <c:pt idx="131">
                        <c:v>1.9400000000000004</c:v>
                      </c:pt>
                      <c:pt idx="132">
                        <c:v>1.94</c:v>
                      </c:pt>
                      <c:pt idx="133">
                        <c:v>1.8099999999999996</c:v>
                      </c:pt>
                      <c:pt idx="134">
                        <c:v>1.4399999999999995</c:v>
                      </c:pt>
                      <c:pt idx="135">
                        <c:v>2.09</c:v>
                      </c:pt>
                      <c:pt idx="136">
                        <c:v>2.38</c:v>
                      </c:pt>
                      <c:pt idx="137">
                        <c:v>2.73</c:v>
                      </c:pt>
                      <c:pt idx="138">
                        <c:v>2.4899999999999993</c:v>
                      </c:pt>
                      <c:pt idx="139">
                        <c:v>2.3599999999999994</c:v>
                      </c:pt>
                      <c:pt idx="140">
                        <c:v>2.5099999999999998</c:v>
                      </c:pt>
                      <c:pt idx="141">
                        <c:v>2.8199999999999994</c:v>
                      </c:pt>
                      <c:pt idx="142">
                        <c:v>2.78</c:v>
                      </c:pt>
                      <c:pt idx="143">
                        <c:v>2.5200000000000005</c:v>
                      </c:pt>
                      <c:pt idx="144">
                        <c:v>2.2200000000000002</c:v>
                      </c:pt>
                      <c:pt idx="145">
                        <c:v>2.67</c:v>
                      </c:pt>
                      <c:pt idx="146">
                        <c:v>2.8899999999999997</c:v>
                      </c:pt>
                      <c:pt idx="147">
                        <c:v>3.42</c:v>
                      </c:pt>
                      <c:pt idx="148">
                        <c:v>3.5000000000000004</c:v>
                      </c:pt>
                      <c:pt idx="149">
                        <c:v>3.4</c:v>
                      </c:pt>
                      <c:pt idx="150">
                        <c:v>3.4699999999999998</c:v>
                      </c:pt>
                      <c:pt idx="151">
                        <c:v>3.3799999999999994</c:v>
                      </c:pt>
                      <c:pt idx="152">
                        <c:v>2.82</c:v>
                      </c:pt>
                      <c:pt idx="153">
                        <c:v>3.0400000000000005</c:v>
                      </c:pt>
                      <c:pt idx="154">
                        <c:v>2.84</c:v>
                      </c:pt>
                      <c:pt idx="155">
                        <c:v>2.41</c:v>
                      </c:pt>
                      <c:pt idx="156">
                        <c:v>2.4999999999999996</c:v>
                      </c:pt>
                      <c:pt idx="157">
                        <c:v>2.62</c:v>
                      </c:pt>
                      <c:pt idx="158">
                        <c:v>2.66</c:v>
                      </c:pt>
                      <c:pt idx="159">
                        <c:v>2.9400000000000004</c:v>
                      </c:pt>
                      <c:pt idx="160">
                        <c:v>2.8400000000000003</c:v>
                      </c:pt>
                      <c:pt idx="161">
                        <c:v>2.69</c:v>
                      </c:pt>
                      <c:pt idx="162">
                        <c:v>2.7299999999999995</c:v>
                      </c:pt>
                      <c:pt idx="163">
                        <c:v>2.4500000000000002</c:v>
                      </c:pt>
                      <c:pt idx="164">
                        <c:v>2.5799999999999996</c:v>
                      </c:pt>
                      <c:pt idx="165">
                        <c:v>2.3899999999999997</c:v>
                      </c:pt>
                      <c:pt idx="166">
                        <c:v>1.8200000000000003</c:v>
                      </c:pt>
                      <c:pt idx="167">
                        <c:v>2.12</c:v>
                      </c:pt>
                      <c:pt idx="168">
                        <c:v>2.54</c:v>
                      </c:pt>
                      <c:pt idx="169">
                        <c:v>2.5</c:v>
                      </c:pt>
                      <c:pt idx="170">
                        <c:v>2.5999999999999996</c:v>
                      </c:pt>
                      <c:pt idx="171">
                        <c:v>3.21</c:v>
                      </c:pt>
                      <c:pt idx="172">
                        <c:v>3.14</c:v>
                      </c:pt>
                      <c:pt idx="173">
                        <c:v>3.24</c:v>
                      </c:pt>
                      <c:pt idx="174">
                        <c:v>3.42</c:v>
                      </c:pt>
                      <c:pt idx="175">
                        <c:v>3.1999999999999997</c:v>
                      </c:pt>
                      <c:pt idx="176">
                        <c:v>3.3000000000000003</c:v>
                      </c:pt>
                      <c:pt idx="177">
                        <c:v>3.2200000000000006</c:v>
                      </c:pt>
                      <c:pt idx="178">
                        <c:v>2.93</c:v>
                      </c:pt>
                      <c:pt idx="179">
                        <c:v>2.85</c:v>
                      </c:pt>
                      <c:pt idx="180">
                        <c:v>3.01</c:v>
                      </c:pt>
                      <c:pt idx="181">
                        <c:v>3.2800000000000002</c:v>
                      </c:pt>
                      <c:pt idx="182">
                        <c:v>3.29</c:v>
                      </c:pt>
                      <c:pt idx="183">
                        <c:v>3.1</c:v>
                      </c:pt>
                      <c:pt idx="184">
                        <c:v>2.4199999999999995</c:v>
                      </c:pt>
                      <c:pt idx="185">
                        <c:v>2.6300000000000003</c:v>
                      </c:pt>
                      <c:pt idx="186">
                        <c:v>2.5700000000000003</c:v>
                      </c:pt>
                      <c:pt idx="187">
                        <c:v>2.4800000000000004</c:v>
                      </c:pt>
                      <c:pt idx="188">
                        <c:v>2.46</c:v>
                      </c:pt>
                      <c:pt idx="189">
                        <c:v>2.3600000000000003</c:v>
                      </c:pt>
                      <c:pt idx="190">
                        <c:v>2.3200000000000003</c:v>
                      </c:pt>
                      <c:pt idx="191">
                        <c:v>2.2800000000000002</c:v>
                      </c:pt>
                      <c:pt idx="192">
                        <c:v>2.1399999999999997</c:v>
                      </c:pt>
                      <c:pt idx="193">
                        <c:v>2.11</c:v>
                      </c:pt>
                      <c:pt idx="194">
                        <c:v>2.09</c:v>
                      </c:pt>
                      <c:pt idx="195">
                        <c:v>1.9499999999999997</c:v>
                      </c:pt>
                      <c:pt idx="196">
                        <c:v>2.11</c:v>
                      </c:pt>
                      <c:pt idx="197">
                        <c:v>2.2000000000000002</c:v>
                      </c:pt>
                      <c:pt idx="198">
                        <c:v>2.35</c:v>
                      </c:pt>
                      <c:pt idx="199">
                        <c:v>2.4699999999999998</c:v>
                      </c:pt>
                      <c:pt idx="200">
                        <c:v>2.1399999999999997</c:v>
                      </c:pt>
                      <c:pt idx="201">
                        <c:v>2.0199999999999996</c:v>
                      </c:pt>
                      <c:pt idx="202">
                        <c:v>1.8000000000000003</c:v>
                      </c:pt>
                      <c:pt idx="203">
                        <c:v>1.7800000000000002</c:v>
                      </c:pt>
                      <c:pt idx="204">
                        <c:v>2.06</c:v>
                      </c:pt>
                      <c:pt idx="205">
                        <c:v>2.04</c:v>
                      </c:pt>
                      <c:pt idx="206">
                        <c:v>1.9799999999999995</c:v>
                      </c:pt>
                      <c:pt idx="207">
                        <c:v>1.79</c:v>
                      </c:pt>
                      <c:pt idx="208">
                        <c:v>2.2799999999999994</c:v>
                      </c:pt>
                      <c:pt idx="209">
                        <c:v>2.09</c:v>
                      </c:pt>
                      <c:pt idx="210">
                        <c:v>2.0499999999999998</c:v>
                      </c:pt>
                      <c:pt idx="211">
                        <c:v>2</c:v>
                      </c:pt>
                      <c:pt idx="212">
                        <c:v>1.7500000000000004</c:v>
                      </c:pt>
                      <c:pt idx="213">
                        <c:v>1.5500000000000003</c:v>
                      </c:pt>
                      <c:pt idx="214">
                        <c:v>1.46</c:v>
                      </c:pt>
                      <c:pt idx="215">
                        <c:v>1.6600000000000001</c:v>
                      </c:pt>
                      <c:pt idx="216">
                        <c:v>2.08</c:v>
                      </c:pt>
                      <c:pt idx="217">
                        <c:v>2.0199999999999996</c:v>
                      </c:pt>
                      <c:pt idx="218">
                        <c:v>2.1599999999999997</c:v>
                      </c:pt>
                      <c:pt idx="219">
                        <c:v>1.9300000000000002</c:v>
                      </c:pt>
                      <c:pt idx="220">
                        <c:v>1.85</c:v>
                      </c:pt>
                      <c:pt idx="221">
                        <c:v>1.8200000000000003</c:v>
                      </c:pt>
                      <c:pt idx="222">
                        <c:v>1.5</c:v>
                      </c:pt>
                      <c:pt idx="223">
                        <c:v>1.52</c:v>
                      </c:pt>
                      <c:pt idx="224">
                        <c:v>2.3100000000000005</c:v>
                      </c:pt>
                      <c:pt idx="225">
                        <c:v>2.2399999999999998</c:v>
                      </c:pt>
                      <c:pt idx="226">
                        <c:v>1.88</c:v>
                      </c:pt>
                      <c:pt idx="227">
                        <c:v>2.0500000000000003</c:v>
                      </c:pt>
                      <c:pt idx="228">
                        <c:v>1.85</c:v>
                      </c:pt>
                      <c:pt idx="229">
                        <c:v>1.9699999999999998</c:v>
                      </c:pt>
                      <c:pt idx="230">
                        <c:v>1.8699999999999997</c:v>
                      </c:pt>
                      <c:pt idx="231">
                        <c:v>1.9300000000000006</c:v>
                      </c:pt>
                      <c:pt idx="232">
                        <c:v>1.8000000000000003</c:v>
                      </c:pt>
                      <c:pt idx="233">
                        <c:v>2.2899999999999996</c:v>
                      </c:pt>
                      <c:pt idx="234">
                        <c:v>2.2799999999999998</c:v>
                      </c:pt>
                      <c:pt idx="235">
                        <c:v>2.0100000000000002</c:v>
                      </c:pt>
                      <c:pt idx="236">
                        <c:v>2.0299999999999998</c:v>
                      </c:pt>
                      <c:pt idx="237">
                        <c:v>1.96</c:v>
                      </c:pt>
                      <c:pt idx="238">
                        <c:v>1.96</c:v>
                      </c:pt>
                      <c:pt idx="239">
                        <c:v>2.02</c:v>
                      </c:pt>
                      <c:pt idx="240">
                        <c:v>2.4500000000000002</c:v>
                      </c:pt>
                      <c:pt idx="241">
                        <c:v>2.3199999999999998</c:v>
                      </c:pt>
                      <c:pt idx="242">
                        <c:v>2.4500000000000002</c:v>
                      </c:pt>
                      <c:pt idx="243">
                        <c:v>2.58</c:v>
                      </c:pt>
                      <c:pt idx="244">
                        <c:v>2.83</c:v>
                      </c:pt>
                      <c:pt idx="245">
                        <c:v>2.73</c:v>
                      </c:pt>
                      <c:pt idx="246">
                        <c:v>2.63</c:v>
                      </c:pt>
                      <c:pt idx="247">
                        <c:v>2.4899999999999998</c:v>
                      </c:pt>
                      <c:pt idx="248">
                        <c:v>2.8299999999999996</c:v>
                      </c:pt>
                      <c:pt idx="249">
                        <c:v>2.6400000000000006</c:v>
                      </c:pt>
                      <c:pt idx="250">
                        <c:v>2.88</c:v>
                      </c:pt>
                      <c:pt idx="251">
                        <c:v>2.91</c:v>
                      </c:pt>
                      <c:pt idx="252">
                        <c:v>2.7100000000000004</c:v>
                      </c:pt>
                      <c:pt idx="253">
                        <c:v>2.7100000000000004</c:v>
                      </c:pt>
                      <c:pt idx="254">
                        <c:v>2.7299999999999995</c:v>
                      </c:pt>
                      <c:pt idx="255">
                        <c:v>2.7100000000000004</c:v>
                      </c:pt>
                      <c:pt idx="256">
                        <c:v>2.71</c:v>
                      </c:pt>
                      <c:pt idx="257">
                        <c:v>2.68</c:v>
                      </c:pt>
                      <c:pt idx="258">
                        <c:v>2.76</c:v>
                      </c:pt>
                      <c:pt idx="259">
                        <c:v>2.6300000000000003</c:v>
                      </c:pt>
                      <c:pt idx="260">
                        <c:v>2.6</c:v>
                      </c:pt>
                      <c:pt idx="261">
                        <c:v>2.4500000000000002</c:v>
                      </c:pt>
                      <c:pt idx="262">
                        <c:v>2.4</c:v>
                      </c:pt>
                      <c:pt idx="263">
                        <c:v>2.36</c:v>
                      </c:pt>
                      <c:pt idx="264">
                        <c:v>2.33</c:v>
                      </c:pt>
                      <c:pt idx="265">
                        <c:v>2.41</c:v>
                      </c:pt>
                      <c:pt idx="266">
                        <c:v>2.3800000000000003</c:v>
                      </c:pt>
                      <c:pt idx="267">
                        <c:v>2.2100000000000004</c:v>
                      </c:pt>
                      <c:pt idx="268">
                        <c:v>1.9999999999999996</c:v>
                      </c:pt>
                      <c:pt idx="269">
                        <c:v>1.8900000000000001</c:v>
                      </c:pt>
                      <c:pt idx="270">
                        <c:v>1.9000000000000004</c:v>
                      </c:pt>
                      <c:pt idx="271">
                        <c:v>1.85</c:v>
                      </c:pt>
                      <c:pt idx="272">
                        <c:v>1.6899999999999995</c:v>
                      </c:pt>
                      <c:pt idx="273">
                        <c:v>1.5299999999999994</c:v>
                      </c:pt>
                      <c:pt idx="274">
                        <c:v>1.5799999999999996</c:v>
                      </c:pt>
                      <c:pt idx="275">
                        <c:v>1.4800000000000004</c:v>
                      </c:pt>
                      <c:pt idx="276">
                        <c:v>1.1099999999999999</c:v>
                      </c:pt>
                      <c:pt idx="277">
                        <c:v>0.95000000000000018</c:v>
                      </c:pt>
                      <c:pt idx="278">
                        <c:v>0.76999999999999957</c:v>
                      </c:pt>
                      <c:pt idx="279">
                        <c:v>0.48</c:v>
                      </c:pt>
                      <c:pt idx="280">
                        <c:v>0.39000000000000012</c:v>
                      </c:pt>
                      <c:pt idx="281">
                        <c:v>0.5900000000000003</c:v>
                      </c:pt>
                      <c:pt idx="282">
                        <c:v>0.83000000000000007</c:v>
                      </c:pt>
                      <c:pt idx="283">
                        <c:v>0.62000000000000011</c:v>
                      </c:pt>
                      <c:pt idx="284">
                        <c:v>0.84999999999999964</c:v>
                      </c:pt>
                      <c:pt idx="285">
                        <c:v>0.82000000000000028</c:v>
                      </c:pt>
                      <c:pt idx="286">
                        <c:v>1.21</c:v>
                      </c:pt>
                      <c:pt idx="287">
                        <c:v>1.37</c:v>
                      </c:pt>
                      <c:pt idx="288">
                        <c:v>0.73</c:v>
                      </c:pt>
                      <c:pt idx="289">
                        <c:v>0.12999999999999989</c:v>
                      </c:pt>
                      <c:pt idx="290">
                        <c:v>0.82000000000000006</c:v>
                      </c:pt>
                      <c:pt idx="291">
                        <c:v>0.9700000000000002</c:v>
                      </c:pt>
                      <c:pt idx="292">
                        <c:v>0.52</c:v>
                      </c:pt>
                      <c:pt idx="293">
                        <c:v>0.95000000000000018</c:v>
                      </c:pt>
                      <c:pt idx="294">
                        <c:v>0.99000000000000021</c:v>
                      </c:pt>
                      <c:pt idx="295">
                        <c:v>1.21</c:v>
                      </c:pt>
                      <c:pt idx="296">
                        <c:v>1.4900000000000002</c:v>
                      </c:pt>
                      <c:pt idx="297">
                        <c:v>1.38</c:v>
                      </c:pt>
                      <c:pt idx="298">
                        <c:v>1.2900000000000003</c:v>
                      </c:pt>
                      <c:pt idx="299">
                        <c:v>1.3199999999999998</c:v>
                      </c:pt>
                      <c:pt idx="300">
                        <c:v>1.31</c:v>
                      </c:pt>
                      <c:pt idx="301">
                        <c:v>1.8599999999999999</c:v>
                      </c:pt>
                      <c:pt idx="302">
                        <c:v>1.6600000000000001</c:v>
                      </c:pt>
                      <c:pt idx="303">
                        <c:v>1.75</c:v>
                      </c:pt>
                      <c:pt idx="304">
                        <c:v>1.94</c:v>
                      </c:pt>
                      <c:pt idx="305">
                        <c:v>1.88</c:v>
                      </c:pt>
                      <c:pt idx="306">
                        <c:v>1.8399999999999999</c:v>
                      </c:pt>
                      <c:pt idx="307">
                        <c:v>1.4299999999999997</c:v>
                      </c:pt>
                      <c:pt idx="308">
                        <c:v>1.3699999999999999</c:v>
                      </c:pt>
                      <c:pt idx="309">
                        <c:v>1.2499999999999998</c:v>
                      </c:pt>
                      <c:pt idx="310">
                        <c:v>1.1000000000000001</c:v>
                      </c:pt>
                      <c:pt idx="311">
                        <c:v>1.08</c:v>
                      </c:pt>
                      <c:pt idx="312">
                        <c:v>1.2</c:v>
                      </c:pt>
                      <c:pt idx="313">
                        <c:v>1.5499999999999998</c:v>
                      </c:pt>
                      <c:pt idx="314">
                        <c:v>1.3900000000000001</c:v>
                      </c:pt>
                      <c:pt idx="315">
                        <c:v>1.4700000000000002</c:v>
                      </c:pt>
                      <c:pt idx="316">
                        <c:v>1.47</c:v>
                      </c:pt>
                      <c:pt idx="317">
                        <c:v>1.21</c:v>
                      </c:pt>
                      <c:pt idx="318">
                        <c:v>1.1899999999999997</c:v>
                      </c:pt>
                      <c:pt idx="319">
                        <c:v>1.3900000000000001</c:v>
                      </c:pt>
                      <c:pt idx="320">
                        <c:v>1.3899999999999997</c:v>
                      </c:pt>
                      <c:pt idx="321">
                        <c:v>1.02</c:v>
                      </c:pt>
                      <c:pt idx="322">
                        <c:v>0.96</c:v>
                      </c:pt>
                      <c:pt idx="323">
                        <c:v>1.1099999999999999</c:v>
                      </c:pt>
                      <c:pt idx="324">
                        <c:v>1.1400000000000001</c:v>
                      </c:pt>
                      <c:pt idx="325">
                        <c:v>1.0899999999999999</c:v>
                      </c:pt>
                      <c:pt idx="326">
                        <c:v>1.07</c:v>
                      </c:pt>
                      <c:pt idx="327">
                        <c:v>1.26</c:v>
                      </c:pt>
                      <c:pt idx="328">
                        <c:v>1.37</c:v>
                      </c:pt>
                      <c:pt idx="329">
                        <c:v>1.18</c:v>
                      </c:pt>
                      <c:pt idx="330">
                        <c:v>0.97</c:v>
                      </c:pt>
                      <c:pt idx="331">
                        <c:v>0.90999999999999992</c:v>
                      </c:pt>
                      <c:pt idx="332">
                        <c:v>0.94</c:v>
                      </c:pt>
                      <c:pt idx="333">
                        <c:v>0.98</c:v>
                      </c:pt>
                      <c:pt idx="334">
                        <c:v>0.9900000000000001</c:v>
                      </c:pt>
                      <c:pt idx="335">
                        <c:v>1.0799999999999998</c:v>
                      </c:pt>
                      <c:pt idx="336">
                        <c:v>1.08</c:v>
                      </c:pt>
                      <c:pt idx="337">
                        <c:v>1.18</c:v>
                      </c:pt>
                      <c:pt idx="338">
                        <c:v>1.17</c:v>
                      </c:pt>
                      <c:pt idx="339">
                        <c:v>1.04</c:v>
                      </c:pt>
                      <c:pt idx="340">
                        <c:v>1</c:v>
                      </c:pt>
                      <c:pt idx="341">
                        <c:v>0.95</c:v>
                      </c:pt>
                      <c:pt idx="342">
                        <c:v>1.2999999999999998</c:v>
                      </c:pt>
                      <c:pt idx="343">
                        <c:v>1.3599999999999999</c:v>
                      </c:pt>
                      <c:pt idx="344">
                        <c:v>1.2799999999999998</c:v>
                      </c:pt>
                      <c:pt idx="345">
                        <c:v>1.48</c:v>
                      </c:pt>
                      <c:pt idx="346">
                        <c:v>1.36</c:v>
                      </c:pt>
                      <c:pt idx="347">
                        <c:v>1.3499999999999996</c:v>
                      </c:pt>
                      <c:pt idx="348">
                        <c:v>1.6</c:v>
                      </c:pt>
                      <c:pt idx="349">
                        <c:v>1.6899999999999997</c:v>
                      </c:pt>
                      <c:pt idx="350">
                        <c:v>1.7</c:v>
                      </c:pt>
                      <c:pt idx="351">
                        <c:v>1.65</c:v>
                      </c:pt>
                      <c:pt idx="352">
                        <c:v>1.9099999999999997</c:v>
                      </c:pt>
                      <c:pt idx="353">
                        <c:v>1.83</c:v>
                      </c:pt>
                      <c:pt idx="354">
                        <c:v>1.75</c:v>
                      </c:pt>
                      <c:pt idx="355">
                        <c:v>1.89</c:v>
                      </c:pt>
                      <c:pt idx="356">
                        <c:v>2.0099999999999998</c:v>
                      </c:pt>
                      <c:pt idx="357">
                        <c:v>1.91</c:v>
                      </c:pt>
                      <c:pt idx="358">
                        <c:v>2.0499999999999998</c:v>
                      </c:pt>
                      <c:pt idx="359">
                        <c:v>1.8600000000000003</c:v>
                      </c:pt>
                      <c:pt idx="360">
                        <c:v>1.8699999999999999</c:v>
                      </c:pt>
                      <c:pt idx="361">
                        <c:v>1.8900000000000001</c:v>
                      </c:pt>
                      <c:pt idx="362">
                        <c:v>1.79</c:v>
                      </c:pt>
                      <c:pt idx="363">
                        <c:v>2.1</c:v>
                      </c:pt>
                      <c:pt idx="364">
                        <c:v>2.0300000000000002</c:v>
                      </c:pt>
                      <c:pt idx="365">
                        <c:v>2.06</c:v>
                      </c:pt>
                      <c:pt idx="366">
                        <c:v>2.25</c:v>
                      </c:pt>
                      <c:pt idx="367">
                        <c:v>2.39</c:v>
                      </c:pt>
                      <c:pt idx="368">
                        <c:v>2.37</c:v>
                      </c:pt>
                      <c:pt idx="369">
                        <c:v>2.44</c:v>
                      </c:pt>
                      <c:pt idx="370">
                        <c:v>2.2999999999999998</c:v>
                      </c:pt>
                      <c:pt idx="371">
                        <c:v>2.5499999999999998</c:v>
                      </c:pt>
                      <c:pt idx="372">
                        <c:v>2.79</c:v>
                      </c:pt>
                      <c:pt idx="373">
                        <c:v>2.52</c:v>
                      </c:pt>
                      <c:pt idx="374">
                        <c:v>2.38</c:v>
                      </c:pt>
                      <c:pt idx="375">
                        <c:v>2.13</c:v>
                      </c:pt>
                      <c:pt idx="376">
                        <c:v>2.0499999999999998</c:v>
                      </c:pt>
                      <c:pt idx="377">
                        <c:v>2.17</c:v>
                      </c:pt>
                      <c:pt idx="378">
                        <c:v>2.4300000000000002</c:v>
                      </c:pt>
                      <c:pt idx="379">
                        <c:v>2.04</c:v>
                      </c:pt>
                      <c:pt idx="380">
                        <c:v>1.93</c:v>
                      </c:pt>
                      <c:pt idx="381">
                        <c:v>2.17</c:v>
                      </c:pt>
                      <c:pt idx="382">
                        <c:v>2.0099999999999998</c:v>
                      </c:pt>
                      <c:pt idx="383">
                        <c:v>2</c:v>
                      </c:pt>
                      <c:pt idx="384">
                        <c:v>2.6199999999999997</c:v>
                      </c:pt>
                      <c:pt idx="385">
                        <c:v>2.6</c:v>
                      </c:pt>
                      <c:pt idx="386">
                        <c:v>2.79</c:v>
                      </c:pt>
                      <c:pt idx="387">
                        <c:v>2.5700000000000003</c:v>
                      </c:pt>
                      <c:pt idx="388">
                        <c:v>2.59</c:v>
                      </c:pt>
                      <c:pt idx="389">
                        <c:v>2.58</c:v>
                      </c:pt>
                      <c:pt idx="390">
                        <c:v>2.33</c:v>
                      </c:pt>
                      <c:pt idx="391">
                        <c:v>2.29</c:v>
                      </c:pt>
                      <c:pt idx="392">
                        <c:v>2.44</c:v>
                      </c:pt>
                      <c:pt idx="393">
                        <c:v>2.17</c:v>
                      </c:pt>
                      <c:pt idx="394">
                        <c:v>2.42</c:v>
                      </c:pt>
                      <c:pt idx="395">
                        <c:v>2.52</c:v>
                      </c:pt>
                      <c:pt idx="396">
                        <c:v>2.61</c:v>
                      </c:pt>
                      <c:pt idx="397">
                        <c:v>2.4299999999999997</c:v>
                      </c:pt>
                      <c:pt idx="398">
                        <c:v>2.7800000000000002</c:v>
                      </c:pt>
                      <c:pt idx="399">
                        <c:v>3</c:v>
                      </c:pt>
                      <c:pt idx="400">
                        <c:v>2.81</c:v>
                      </c:pt>
                      <c:pt idx="401">
                        <c:v>2.79</c:v>
                      </c:pt>
                      <c:pt idx="402">
                        <c:v>2.84</c:v>
                      </c:pt>
                      <c:pt idx="403">
                        <c:v>2.8699999999999997</c:v>
                      </c:pt>
                      <c:pt idx="404">
                        <c:v>2.91</c:v>
                      </c:pt>
                      <c:pt idx="405">
                        <c:v>2.8899999999999997</c:v>
                      </c:pt>
                      <c:pt idx="406">
                        <c:v>2.96</c:v>
                      </c:pt>
                      <c:pt idx="407">
                        <c:v>3.0900000000000003</c:v>
                      </c:pt>
                      <c:pt idx="408">
                        <c:v>3.06</c:v>
                      </c:pt>
                      <c:pt idx="409">
                        <c:v>2.91</c:v>
                      </c:pt>
                      <c:pt idx="410">
                        <c:v>2.8899999999999997</c:v>
                      </c:pt>
                      <c:pt idx="411">
                        <c:v>2.99</c:v>
                      </c:pt>
                      <c:pt idx="412">
                        <c:v>2.83</c:v>
                      </c:pt>
                      <c:pt idx="413">
                        <c:v>2.85</c:v>
                      </c:pt>
                      <c:pt idx="414">
                        <c:v>2.66</c:v>
                      </c:pt>
                      <c:pt idx="415">
                        <c:v>2.59</c:v>
                      </c:pt>
                      <c:pt idx="416">
                        <c:v>2.83</c:v>
                      </c:pt>
                      <c:pt idx="417">
                        <c:v>2.5700000000000003</c:v>
                      </c:pt>
                      <c:pt idx="418">
                        <c:v>2.4299999999999997</c:v>
                      </c:pt>
                      <c:pt idx="419">
                        <c:v>2.2399999999999998</c:v>
                      </c:pt>
                      <c:pt idx="420">
                        <c:v>2.38</c:v>
                      </c:pt>
                      <c:pt idx="421">
                        <c:v>2.3899999999999997</c:v>
                      </c:pt>
                      <c:pt idx="422">
                        <c:v>2.2599999999999998</c:v>
                      </c:pt>
                      <c:pt idx="423">
                        <c:v>2.0100000000000002</c:v>
                      </c:pt>
                      <c:pt idx="424">
                        <c:v>1.1000000000000001</c:v>
                      </c:pt>
                      <c:pt idx="425">
                        <c:v>1.17</c:v>
                      </c:pt>
                      <c:pt idx="426">
                        <c:v>1.1000000000000001</c:v>
                      </c:pt>
                      <c:pt idx="427">
                        <c:v>1.08</c:v>
                      </c:pt>
                      <c:pt idx="428">
                        <c:v>1.05</c:v>
                      </c:pt>
                      <c:pt idx="429">
                        <c:v>1.08</c:v>
                      </c:pt>
                      <c:pt idx="430">
                        <c:v>1.1600000000000001</c:v>
                      </c:pt>
                      <c:pt idx="431">
                        <c:v>1.38</c:v>
                      </c:pt>
                      <c:pt idx="432">
                        <c:v>1.33</c:v>
                      </c:pt>
                      <c:pt idx="433">
                        <c:v>1.38</c:v>
                      </c:pt>
                      <c:pt idx="434">
                        <c:v>1.48</c:v>
                      </c:pt>
                      <c:pt idx="435">
                        <c:v>1.69</c:v>
                      </c:pt>
                      <c:pt idx="436">
                        <c:v>2.0300000000000002</c:v>
                      </c:pt>
                      <c:pt idx="437">
                        <c:v>1.8</c:v>
                      </c:pt>
                      <c:pt idx="438">
                        <c:v>1.73</c:v>
                      </c:pt>
                      <c:pt idx="439">
                        <c:v>1.6700000000000002</c:v>
                      </c:pt>
                      <c:pt idx="440">
                        <c:v>1.5899999999999999</c:v>
                      </c:pt>
                      <c:pt idx="441">
                        <c:v>1.6</c:v>
                      </c:pt>
                      <c:pt idx="442">
                        <c:v>1.67</c:v>
                      </c:pt>
                      <c:pt idx="443">
                        <c:v>1.56</c:v>
                      </c:pt>
                      <c:pt idx="444">
                        <c:v>1.66</c:v>
                      </c:pt>
                      <c:pt idx="445">
                        <c:v>1.64</c:v>
                      </c:pt>
                      <c:pt idx="446">
                        <c:v>1.75</c:v>
                      </c:pt>
                      <c:pt idx="447">
                        <c:v>1.6600000000000001</c:v>
                      </c:pt>
                      <c:pt idx="448">
                        <c:v>1.87</c:v>
                      </c:pt>
                      <c:pt idx="449">
                        <c:v>2.1900000000000004</c:v>
                      </c:pt>
                    </c:numCache>
                  </c:numRef>
                </c:val>
                <c:smooth val="0"/>
                <c:extLst xmlns:c15="http://schemas.microsoft.com/office/drawing/2012/chart">
                  <c:ext xmlns:c16="http://schemas.microsoft.com/office/drawing/2014/chart" uri="{C3380CC4-5D6E-409C-BE32-E72D297353CC}">
                    <c16:uniqueId val="{0000000B-C105-42D7-B915-A5F9ABF2CE3F}"/>
                  </c:ext>
                </c:extLst>
              </c15:ser>
            </c15:filteredLineSeries>
            <c15:filteredLineSeries>
              <c15:ser>
                <c:idx val="8"/>
                <c:order val="6"/>
                <c:tx>
                  <c:strRef>
                    <c:extLst xmlns:c15="http://schemas.microsoft.com/office/drawing/2012/chart">
                      <c:ext xmlns:c15="http://schemas.microsoft.com/office/drawing/2012/chart" uri="{02D57815-91ED-43cb-92C2-25804820EDAC}">
                        <c15:formulaRef>
                          <c15:sqref>'CHART DATA (2)'!$P$8</c15:sqref>
                        </c15:formulaRef>
                      </c:ext>
                    </c:extLst>
                    <c:strCache>
                      <c:ptCount val="1"/>
                      <c:pt idx="0">
                        <c:v>WORLD</c:v>
                      </c:pt>
                    </c:strCache>
                  </c:strRef>
                </c:tx>
                <c:spPr>
                  <a:ln w="28575" cap="rnd">
                    <a:solidFill>
                      <a:schemeClr val="accent3">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'CHART DATA (2)'!$G$9:$G$458</c15:sqref>
                        </c15:formulaRef>
                      </c:ext>
                    </c:extLst>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extLst xmlns:c15="http://schemas.microsoft.com/office/drawing/2012/chart">
                      <c:ext xmlns:c15="http://schemas.microsoft.com/office/drawing/2012/chart" uri="{02D57815-91ED-43cb-92C2-25804820EDAC}">
                        <c15:formulaRef>
                          <c15:sqref>'CHART DATA (2)'!$P$9:$P$458</c15:sqref>
                        </c15:formulaRef>
                      </c:ext>
                    </c:extLst>
                    <c:numCache>
                      <c:formatCode>0.0</c:formatCode>
                      <c:ptCount val="450"/>
                      <c:pt idx="1">
                        <c:v>4.6199999999999992</c:v>
                      </c:pt>
                      <c:pt idx="2">
                        <c:v>4.51</c:v>
                      </c:pt>
                      <c:pt idx="3">
                        <c:v>4.9399999999999995</c:v>
                      </c:pt>
                      <c:pt idx="4">
                        <c:v>4.68</c:v>
                      </c:pt>
                      <c:pt idx="5">
                        <c:v>4.6100000000000003</c:v>
                      </c:pt>
                      <c:pt idx="6">
                        <c:v>4.0799999999999992</c:v>
                      </c:pt>
                      <c:pt idx="7">
                        <c:v>4.01</c:v>
                      </c:pt>
                      <c:pt idx="8">
                        <c:v>3.99</c:v>
                      </c:pt>
                      <c:pt idx="9">
                        <c:v>3.84</c:v>
                      </c:pt>
                      <c:pt idx="10">
                        <c:v>3.6399999999999988</c:v>
                      </c:pt>
                      <c:pt idx="11">
                        <c:v>3.83</c:v>
                      </c:pt>
                      <c:pt idx="12">
                        <c:v>3.6399999999999997</c:v>
                      </c:pt>
                      <c:pt idx="13">
                        <c:v>3.33</c:v>
                      </c:pt>
                      <c:pt idx="14">
                        <c:v>3.54</c:v>
                      </c:pt>
                      <c:pt idx="15">
                        <c:v>3.01</c:v>
                      </c:pt>
                      <c:pt idx="16">
                        <c:v>2.4500000000000002</c:v>
                      </c:pt>
                      <c:pt idx="17">
                        <c:v>2.3600000000000003</c:v>
                      </c:pt>
                      <c:pt idx="18">
                        <c:v>2.84</c:v>
                      </c:pt>
                      <c:pt idx="19">
                        <c:v>2.3999999999999995</c:v>
                      </c:pt>
                      <c:pt idx="20">
                        <c:v>2.3899999999999997</c:v>
                      </c:pt>
                      <c:pt idx="21">
                        <c:v>2.33</c:v>
                      </c:pt>
                      <c:pt idx="22">
                        <c:v>2.6900000000000004</c:v>
                      </c:pt>
                      <c:pt idx="23">
                        <c:v>2.75</c:v>
                      </c:pt>
                      <c:pt idx="24">
                        <c:v>2.5700000000000003</c:v>
                      </c:pt>
                      <c:pt idx="25">
                        <c:v>2.5600000000000005</c:v>
                      </c:pt>
                      <c:pt idx="26">
                        <c:v>2.54</c:v>
                      </c:pt>
                      <c:pt idx="27">
                        <c:v>2.3099999999999996</c:v>
                      </c:pt>
                      <c:pt idx="28">
                        <c:v>2.25</c:v>
                      </c:pt>
                      <c:pt idx="29">
                        <c:v>2</c:v>
                      </c:pt>
                      <c:pt idx="30">
                        <c:v>2.04</c:v>
                      </c:pt>
                      <c:pt idx="31">
                        <c:v>2.38</c:v>
                      </c:pt>
                      <c:pt idx="32">
                        <c:v>2.95</c:v>
                      </c:pt>
                      <c:pt idx="33">
                        <c:v>3.04</c:v>
                      </c:pt>
                      <c:pt idx="34">
                        <c:v>3.4800000000000004</c:v>
                      </c:pt>
                      <c:pt idx="35">
                        <c:v>2.8</c:v>
                      </c:pt>
                      <c:pt idx="36">
                        <c:v>2.8900000000000006</c:v>
                      </c:pt>
                      <c:pt idx="37">
                        <c:v>2.7699999999999996</c:v>
                      </c:pt>
                      <c:pt idx="38">
                        <c:v>2.58</c:v>
                      </c:pt>
                      <c:pt idx="39">
                        <c:v>2.5099999999999998</c:v>
                      </c:pt>
                      <c:pt idx="40">
                        <c:v>2.5600000000000005</c:v>
                      </c:pt>
                      <c:pt idx="41">
                        <c:v>2.7100000000000004</c:v>
                      </c:pt>
                      <c:pt idx="42">
                        <c:v>2.8099999999999996</c:v>
                      </c:pt>
                      <c:pt idx="43">
                        <c:v>2.9000000000000004</c:v>
                      </c:pt>
                      <c:pt idx="44">
                        <c:v>2.88</c:v>
                      </c:pt>
                      <c:pt idx="45">
                        <c:v>3.1500000000000004</c:v>
                      </c:pt>
                      <c:pt idx="46">
                        <c:v>2.83</c:v>
                      </c:pt>
                      <c:pt idx="47">
                        <c:v>2.5300000000000002</c:v>
                      </c:pt>
                      <c:pt idx="48">
                        <c:v>2.5499999999999998</c:v>
                      </c:pt>
                      <c:pt idx="49">
                        <c:v>2.71</c:v>
                      </c:pt>
                      <c:pt idx="50">
                        <c:v>2.41</c:v>
                      </c:pt>
                      <c:pt idx="51">
                        <c:v>2.4700000000000006</c:v>
                      </c:pt>
                      <c:pt idx="52">
                        <c:v>2.41</c:v>
                      </c:pt>
                      <c:pt idx="53">
                        <c:v>2.12</c:v>
                      </c:pt>
                      <c:pt idx="54">
                        <c:v>1.8899999999999997</c:v>
                      </c:pt>
                      <c:pt idx="55">
                        <c:v>2.0499999999999998</c:v>
                      </c:pt>
                      <c:pt idx="56">
                        <c:v>1.8100000000000005</c:v>
                      </c:pt>
                      <c:pt idx="57">
                        <c:v>1.9299999999999997</c:v>
                      </c:pt>
                      <c:pt idx="58">
                        <c:v>1.83</c:v>
                      </c:pt>
                      <c:pt idx="59">
                        <c:v>1.8499999999999996</c:v>
                      </c:pt>
                      <c:pt idx="60">
                        <c:v>1.8900000000000006</c:v>
                      </c:pt>
                      <c:pt idx="61">
                        <c:v>1.79</c:v>
                      </c:pt>
                      <c:pt idx="62">
                        <c:v>1.8800000000000008</c:v>
                      </c:pt>
                      <c:pt idx="63">
                        <c:v>2.0099999999999998</c:v>
                      </c:pt>
                      <c:pt idx="64">
                        <c:v>2.0299999999999994</c:v>
                      </c:pt>
                      <c:pt idx="65">
                        <c:v>2.21</c:v>
                      </c:pt>
                      <c:pt idx="66">
                        <c:v>2.1500000000000004</c:v>
                      </c:pt>
                      <c:pt idx="67">
                        <c:v>2.3499999999999996</c:v>
                      </c:pt>
                      <c:pt idx="68">
                        <c:v>2.4399999999999995</c:v>
                      </c:pt>
                      <c:pt idx="69">
                        <c:v>2.46</c:v>
                      </c:pt>
                      <c:pt idx="70">
                        <c:v>2.6400000000000006</c:v>
                      </c:pt>
                      <c:pt idx="71">
                        <c:v>2.2400000000000011</c:v>
                      </c:pt>
                      <c:pt idx="72">
                        <c:v>1.9100000000000001</c:v>
                      </c:pt>
                      <c:pt idx="73">
                        <c:v>1.7799999999999994</c:v>
                      </c:pt>
                      <c:pt idx="74">
                        <c:v>1.7000000000000002</c:v>
                      </c:pt>
                      <c:pt idx="75">
                        <c:v>1.75</c:v>
                      </c:pt>
                      <c:pt idx="76">
                        <c:v>1.9299999999999997</c:v>
                      </c:pt>
                      <c:pt idx="77">
                        <c:v>1.9299999999999997</c:v>
                      </c:pt>
                      <c:pt idx="78">
                        <c:v>2.1099999999999994</c:v>
                      </c:pt>
                      <c:pt idx="79">
                        <c:v>2.1499999999999995</c:v>
                      </c:pt>
                      <c:pt idx="80">
                        <c:v>2.0300000000000002</c:v>
                      </c:pt>
                      <c:pt idx="81">
                        <c:v>1.7000000000000002</c:v>
                      </c:pt>
                      <c:pt idx="82">
                        <c:v>1.3999999999999995</c:v>
                      </c:pt>
                      <c:pt idx="83">
                        <c:v>0.87999999999999989</c:v>
                      </c:pt>
                      <c:pt idx="84">
                        <c:v>0.9300000000000006</c:v>
                      </c:pt>
                      <c:pt idx="85">
                        <c:v>0.79999999999999982</c:v>
                      </c:pt>
                      <c:pt idx="86">
                        <c:v>0.98000000000000043</c:v>
                      </c:pt>
                      <c:pt idx="87">
                        <c:v>0.96</c:v>
                      </c:pt>
                      <c:pt idx="88">
                        <c:v>0.72999999999999954</c:v>
                      </c:pt>
                      <c:pt idx="89">
                        <c:v>0.79</c:v>
                      </c:pt>
                      <c:pt idx="90">
                        <c:v>0.28000000000000025</c:v>
                      </c:pt>
                      <c:pt idx="91">
                        <c:v>0.13999999999999968</c:v>
                      </c:pt>
                      <c:pt idx="92">
                        <c:v>0</c:v>
                      </c:pt>
                      <c:pt idx="93">
                        <c:v>2.0000000000000462E-2</c:v>
                      </c:pt>
                      <c:pt idx="94">
                        <c:v>0.83999999999999986</c:v>
                      </c:pt>
                      <c:pt idx="95">
                        <c:v>1.0199999999999996</c:v>
                      </c:pt>
                      <c:pt idx="96">
                        <c:v>1.0799999999999992</c:v>
                      </c:pt>
                      <c:pt idx="97">
                        <c:v>1.2599999999999998</c:v>
                      </c:pt>
                      <c:pt idx="98">
                        <c:v>1.25</c:v>
                      </c:pt>
                      <c:pt idx="99">
                        <c:v>1.3200000000000003</c:v>
                      </c:pt>
                      <c:pt idx="100">
                        <c:v>1.7299999999999995</c:v>
                      </c:pt>
                      <c:pt idx="101">
                        <c:v>1.63</c:v>
                      </c:pt>
                      <c:pt idx="102">
                        <c:v>1.71</c:v>
                      </c:pt>
                      <c:pt idx="103">
                        <c:v>1.6600000000000001</c:v>
                      </c:pt>
                      <c:pt idx="104">
                        <c:v>1.5300000000000002</c:v>
                      </c:pt>
                      <c:pt idx="105">
                        <c:v>1.2400000000000002</c:v>
                      </c:pt>
                      <c:pt idx="106">
                        <c:v>1.2800000000000002</c:v>
                      </c:pt>
                      <c:pt idx="107">
                        <c:v>1.38</c:v>
                      </c:pt>
                      <c:pt idx="108">
                        <c:v>1.42</c:v>
                      </c:pt>
                      <c:pt idx="109">
                        <c:v>1.2599999999999998</c:v>
                      </c:pt>
                      <c:pt idx="110">
                        <c:v>1.4500000000000002</c:v>
                      </c:pt>
                      <c:pt idx="111">
                        <c:v>1.6000000000000005</c:v>
                      </c:pt>
                      <c:pt idx="112">
                        <c:v>1.6799999999999997</c:v>
                      </c:pt>
                      <c:pt idx="113">
                        <c:v>1.58</c:v>
                      </c:pt>
                      <c:pt idx="114">
                        <c:v>1.79</c:v>
                      </c:pt>
                      <c:pt idx="115">
                        <c:v>1.7299999999999995</c:v>
                      </c:pt>
                      <c:pt idx="116">
                        <c:v>1.7699999999999996</c:v>
                      </c:pt>
                      <c:pt idx="117">
                        <c:v>1.8000000000000007</c:v>
                      </c:pt>
                      <c:pt idx="118">
                        <c:v>1.7399999999999993</c:v>
                      </c:pt>
                      <c:pt idx="119">
                        <c:v>1.9100000000000001</c:v>
                      </c:pt>
                      <c:pt idx="120">
                        <c:v>2.0199999999999996</c:v>
                      </c:pt>
                      <c:pt idx="121">
                        <c:v>2.17</c:v>
                      </c:pt>
                      <c:pt idx="122">
                        <c:v>2</c:v>
                      </c:pt>
                      <c:pt idx="123">
                        <c:v>1.8399999999999999</c:v>
                      </c:pt>
                      <c:pt idx="124">
                        <c:v>1.7000000000000002</c:v>
                      </c:pt>
                      <c:pt idx="125">
                        <c:v>1.67</c:v>
                      </c:pt>
                      <c:pt idx="126">
                        <c:v>1.29</c:v>
                      </c:pt>
                      <c:pt idx="127">
                        <c:v>1.3599999999999994</c:v>
                      </c:pt>
                      <c:pt idx="128">
                        <c:v>1.46</c:v>
                      </c:pt>
                      <c:pt idx="129">
                        <c:v>1.6600000000000001</c:v>
                      </c:pt>
                      <c:pt idx="130">
                        <c:v>1.6900000000000004</c:v>
                      </c:pt>
                      <c:pt idx="131">
                        <c:v>1.88</c:v>
                      </c:pt>
                      <c:pt idx="132">
                        <c:v>1.8599999999999999</c:v>
                      </c:pt>
                      <c:pt idx="133">
                        <c:v>1.9000000000000004</c:v>
                      </c:pt>
                      <c:pt idx="134">
                        <c:v>1.4900000000000002</c:v>
                      </c:pt>
                      <c:pt idx="135">
                        <c:v>1.9900000000000002</c:v>
                      </c:pt>
                      <c:pt idx="136">
                        <c:v>1.96</c:v>
                      </c:pt>
                      <c:pt idx="137">
                        <c:v>1.9499999999999997</c:v>
                      </c:pt>
                      <c:pt idx="138">
                        <c:v>1.5599999999999996</c:v>
                      </c:pt>
                      <c:pt idx="139">
                        <c:v>1.58</c:v>
                      </c:pt>
                      <c:pt idx="140">
                        <c:v>1.67</c:v>
                      </c:pt>
                      <c:pt idx="141">
                        <c:v>1.67</c:v>
                      </c:pt>
                      <c:pt idx="142">
                        <c:v>1.5900000000000003</c:v>
                      </c:pt>
                      <c:pt idx="143">
                        <c:v>1.4800000000000004</c:v>
                      </c:pt>
                      <c:pt idx="144">
                        <c:v>1.19</c:v>
                      </c:pt>
                      <c:pt idx="145">
                        <c:v>1.5199999999999996</c:v>
                      </c:pt>
                      <c:pt idx="146">
                        <c:v>1.58</c:v>
                      </c:pt>
                      <c:pt idx="147">
                        <c:v>1.9699999999999998</c:v>
                      </c:pt>
                      <c:pt idx="148">
                        <c:v>1.8900000000000001</c:v>
                      </c:pt>
                      <c:pt idx="149">
                        <c:v>1.9099999999999997</c:v>
                      </c:pt>
                      <c:pt idx="150">
                        <c:v>2.0300000000000002</c:v>
                      </c:pt>
                      <c:pt idx="151">
                        <c:v>1.85</c:v>
                      </c:pt>
                      <c:pt idx="152">
                        <c:v>1.5699999999999998</c:v>
                      </c:pt>
                      <c:pt idx="153">
                        <c:v>1.5299999999999998</c:v>
                      </c:pt>
                      <c:pt idx="154">
                        <c:v>1.4000000000000004</c:v>
                      </c:pt>
                      <c:pt idx="155">
                        <c:v>1.1600000000000001</c:v>
                      </c:pt>
                      <c:pt idx="156">
                        <c:v>1.23</c:v>
                      </c:pt>
                      <c:pt idx="157">
                        <c:v>1.3599999999999994</c:v>
                      </c:pt>
                      <c:pt idx="158">
                        <c:v>1.4699999999999998</c:v>
                      </c:pt>
                      <c:pt idx="159">
                        <c:v>1.5300000000000002</c:v>
                      </c:pt>
                      <c:pt idx="160">
                        <c:v>1.3599999999999999</c:v>
                      </c:pt>
                      <c:pt idx="161">
                        <c:v>1.1699999999999995</c:v>
                      </c:pt>
                      <c:pt idx="162">
                        <c:v>1.17</c:v>
                      </c:pt>
                      <c:pt idx="163">
                        <c:v>1.04</c:v>
                      </c:pt>
                      <c:pt idx="164">
                        <c:v>1.0799999999999996</c:v>
                      </c:pt>
                      <c:pt idx="165">
                        <c:v>1.0199999999999996</c:v>
                      </c:pt>
                      <c:pt idx="166">
                        <c:v>0.69999999999999973</c:v>
                      </c:pt>
                      <c:pt idx="167">
                        <c:v>0.83000000000000007</c:v>
                      </c:pt>
                      <c:pt idx="168">
                        <c:v>1.0699999999999998</c:v>
                      </c:pt>
                      <c:pt idx="169">
                        <c:v>1.21</c:v>
                      </c:pt>
                      <c:pt idx="170">
                        <c:v>1.1999999999999997</c:v>
                      </c:pt>
                      <c:pt idx="171">
                        <c:v>1.3900000000000001</c:v>
                      </c:pt>
                      <c:pt idx="172">
                        <c:v>1.21</c:v>
                      </c:pt>
                      <c:pt idx="173">
                        <c:v>1.1200000000000001</c:v>
                      </c:pt>
                      <c:pt idx="174">
                        <c:v>1.0999999999999996</c:v>
                      </c:pt>
                      <c:pt idx="175">
                        <c:v>1.1400000000000001</c:v>
                      </c:pt>
                      <c:pt idx="176">
                        <c:v>1.1699999999999995</c:v>
                      </c:pt>
                      <c:pt idx="177">
                        <c:v>1.1000000000000005</c:v>
                      </c:pt>
                      <c:pt idx="178">
                        <c:v>0.81999999999999984</c:v>
                      </c:pt>
                      <c:pt idx="179">
                        <c:v>0.6599999999999997</c:v>
                      </c:pt>
                      <c:pt idx="180">
                        <c:v>0.69000000000000039</c:v>
                      </c:pt>
                      <c:pt idx="181">
                        <c:v>0.75</c:v>
                      </c:pt>
                      <c:pt idx="182">
                        <c:v>0.70000000000000018</c:v>
                      </c:pt>
                      <c:pt idx="183">
                        <c:v>0.60000000000000009</c:v>
                      </c:pt>
                      <c:pt idx="184">
                        <c:v>6.0000000000000053E-2</c:v>
                      </c:pt>
                      <c:pt idx="185">
                        <c:v>0.14000000000000012</c:v>
                      </c:pt>
                      <c:pt idx="186">
                        <c:v>-2.0000000000000462E-2</c:v>
                      </c:pt>
                      <c:pt idx="187">
                        <c:v>0.21999999999999975</c:v>
                      </c:pt>
                      <c:pt idx="188">
                        <c:v>0.17999999999999972</c:v>
                      </c:pt>
                      <c:pt idx="189">
                        <c:v>0.29999999999999982</c:v>
                      </c:pt>
                      <c:pt idx="190">
                        <c:v>0.20999999999999996</c:v>
                      </c:pt>
                      <c:pt idx="191">
                        <c:v>0.15000000000000036</c:v>
                      </c:pt>
                      <c:pt idx="192">
                        <c:v>0.10999999999999988</c:v>
                      </c:pt>
                      <c:pt idx="193">
                        <c:v>0.33000000000000007</c:v>
                      </c:pt>
                      <c:pt idx="194">
                        <c:v>0.23999999999999977</c:v>
                      </c:pt>
                      <c:pt idx="195">
                        <c:v>0.13000000000000034</c:v>
                      </c:pt>
                      <c:pt idx="196">
                        <c:v>0.27</c:v>
                      </c:pt>
                      <c:pt idx="197">
                        <c:v>0.18000000000000016</c:v>
                      </c:pt>
                      <c:pt idx="198">
                        <c:v>4.0000000000000036E-2</c:v>
                      </c:pt>
                      <c:pt idx="199">
                        <c:v>0.23999999999999977</c:v>
                      </c:pt>
                      <c:pt idx="200">
                        <c:v>0.22999999999999998</c:v>
                      </c:pt>
                      <c:pt idx="201">
                        <c:v>0.18999999999999995</c:v>
                      </c:pt>
                      <c:pt idx="202">
                        <c:v>0.33000000000000007</c:v>
                      </c:pt>
                      <c:pt idx="203">
                        <c:v>0.37000000000000011</c:v>
                      </c:pt>
                      <c:pt idx="204">
                        <c:v>0.25999999999999979</c:v>
                      </c:pt>
                      <c:pt idx="205">
                        <c:v>0.20999999999999996</c:v>
                      </c:pt>
                      <c:pt idx="206">
                        <c:v>0.21999999999999975</c:v>
                      </c:pt>
                      <c:pt idx="207">
                        <c:v>0.16999999999999993</c:v>
                      </c:pt>
                      <c:pt idx="208">
                        <c:v>0.31999999999999984</c:v>
                      </c:pt>
                      <c:pt idx="209">
                        <c:v>0.31000000000000005</c:v>
                      </c:pt>
                      <c:pt idx="210">
                        <c:v>0.33000000000000007</c:v>
                      </c:pt>
                      <c:pt idx="211">
                        <c:v>0.40000000000000036</c:v>
                      </c:pt>
                      <c:pt idx="212">
                        <c:v>0.35999999999999988</c:v>
                      </c:pt>
                      <c:pt idx="213">
                        <c:v>0.16000000000000014</c:v>
                      </c:pt>
                      <c:pt idx="214">
                        <c:v>0.48999999999999977</c:v>
                      </c:pt>
                      <c:pt idx="215">
                        <c:v>0.45999999999999996</c:v>
                      </c:pt>
                      <c:pt idx="216">
                        <c:v>0.56999999999999984</c:v>
                      </c:pt>
                      <c:pt idx="217">
                        <c:v>0.7799999999999998</c:v>
                      </c:pt>
                      <c:pt idx="218">
                        <c:v>0.66999999999999993</c:v>
                      </c:pt>
                      <c:pt idx="219">
                        <c:v>0.56000000000000005</c:v>
                      </c:pt>
                      <c:pt idx="220">
                        <c:v>0.46000000000000041</c:v>
                      </c:pt>
                      <c:pt idx="221">
                        <c:v>0.41000000000000014</c:v>
                      </c:pt>
                      <c:pt idx="222">
                        <c:v>0.43000000000000016</c:v>
                      </c:pt>
                      <c:pt idx="223">
                        <c:v>0.45999999999999996</c:v>
                      </c:pt>
                      <c:pt idx="224">
                        <c:v>0.61000000000000032</c:v>
                      </c:pt>
                      <c:pt idx="225">
                        <c:v>0.61000000000000032</c:v>
                      </c:pt>
                      <c:pt idx="226">
                        <c:v>0.66999999999999993</c:v>
                      </c:pt>
                      <c:pt idx="227">
                        <c:v>0.69</c:v>
                      </c:pt>
                      <c:pt idx="228">
                        <c:v>0.53000000000000025</c:v>
                      </c:pt>
                      <c:pt idx="229">
                        <c:v>0.71</c:v>
                      </c:pt>
                      <c:pt idx="230">
                        <c:v>0.62000000000000011</c:v>
                      </c:pt>
                      <c:pt idx="231">
                        <c:v>0.64000000000000012</c:v>
                      </c:pt>
                      <c:pt idx="232">
                        <c:v>0.7200000000000002</c:v>
                      </c:pt>
                      <c:pt idx="233">
                        <c:v>0.7799999999999998</c:v>
                      </c:pt>
                      <c:pt idx="234">
                        <c:v>0.73</c:v>
                      </c:pt>
                      <c:pt idx="235">
                        <c:v>0.64000000000000012</c:v>
                      </c:pt>
                      <c:pt idx="236">
                        <c:v>0.71999999999999975</c:v>
                      </c:pt>
                      <c:pt idx="237">
                        <c:v>0.64000000000000012</c:v>
                      </c:pt>
                      <c:pt idx="238">
                        <c:v>0.64999999999999991</c:v>
                      </c:pt>
                      <c:pt idx="239">
                        <c:v>0.69999999999999973</c:v>
                      </c:pt>
                      <c:pt idx="240">
                        <c:v>0.79</c:v>
                      </c:pt>
                      <c:pt idx="241">
                        <c:v>0.7799999999999998</c:v>
                      </c:pt>
                      <c:pt idx="242">
                        <c:v>0.81</c:v>
                      </c:pt>
                      <c:pt idx="243">
                        <c:v>0.86000000000000032</c:v>
                      </c:pt>
                      <c:pt idx="244">
                        <c:v>0.94000000000000039</c:v>
                      </c:pt>
                      <c:pt idx="245">
                        <c:v>0.94</c:v>
                      </c:pt>
                      <c:pt idx="246">
                        <c:v>0.93000000000000016</c:v>
                      </c:pt>
                      <c:pt idx="247">
                        <c:v>0.7799999999999998</c:v>
                      </c:pt>
                      <c:pt idx="248">
                        <c:v>0.93000000000000016</c:v>
                      </c:pt>
                      <c:pt idx="249">
                        <c:v>0.8899999999999999</c:v>
                      </c:pt>
                      <c:pt idx="250">
                        <c:v>1.02</c:v>
                      </c:pt>
                      <c:pt idx="251">
                        <c:v>1</c:v>
                      </c:pt>
                      <c:pt idx="252">
                        <c:v>0.87000000000000011</c:v>
                      </c:pt>
                      <c:pt idx="253">
                        <c:v>0.99000000000000021</c:v>
                      </c:pt>
                      <c:pt idx="254">
                        <c:v>0.98</c:v>
                      </c:pt>
                      <c:pt idx="255">
                        <c:v>0.91999999999999993</c:v>
                      </c:pt>
                      <c:pt idx="256">
                        <c:v>0.94999999999999973</c:v>
                      </c:pt>
                      <c:pt idx="257">
                        <c:v>0.89999999999999991</c:v>
                      </c:pt>
                      <c:pt idx="258">
                        <c:v>0.86000000000000032</c:v>
                      </c:pt>
                      <c:pt idx="259">
                        <c:v>0.85000000000000009</c:v>
                      </c:pt>
                      <c:pt idx="260">
                        <c:v>0.87999999999999989</c:v>
                      </c:pt>
                      <c:pt idx="261">
                        <c:v>0.80999999999999961</c:v>
                      </c:pt>
                      <c:pt idx="262">
                        <c:v>0.86999999999999966</c:v>
                      </c:pt>
                      <c:pt idx="263">
                        <c:v>0.85999999999999988</c:v>
                      </c:pt>
                      <c:pt idx="264">
                        <c:v>0.89999999999999991</c:v>
                      </c:pt>
                      <c:pt idx="265">
                        <c:v>0.96</c:v>
                      </c:pt>
                      <c:pt idx="266">
                        <c:v>0.87000000000000011</c:v>
                      </c:pt>
                      <c:pt idx="267">
                        <c:v>0.81999999999999984</c:v>
                      </c:pt>
                      <c:pt idx="268">
                        <c:v>0.79999999999999982</c:v>
                      </c:pt>
                      <c:pt idx="269">
                        <c:v>0.75</c:v>
                      </c:pt>
                      <c:pt idx="270">
                        <c:v>0.66999999999999993</c:v>
                      </c:pt>
                      <c:pt idx="271">
                        <c:v>0.71</c:v>
                      </c:pt>
                      <c:pt idx="272">
                        <c:v>0.60000000000000009</c:v>
                      </c:pt>
                      <c:pt idx="273">
                        <c:v>0.5</c:v>
                      </c:pt>
                      <c:pt idx="274">
                        <c:v>0.62999999999999989</c:v>
                      </c:pt>
                      <c:pt idx="275">
                        <c:v>0.57000000000000028</c:v>
                      </c:pt>
                      <c:pt idx="276">
                        <c:v>0.46999999999999975</c:v>
                      </c:pt>
                      <c:pt idx="277">
                        <c:v>0.39000000000000012</c:v>
                      </c:pt>
                      <c:pt idx="278">
                        <c:v>0.33999999999999986</c:v>
                      </c:pt>
                      <c:pt idx="279">
                        <c:v>9.0000000000000302E-2</c:v>
                      </c:pt>
                      <c:pt idx="280">
                        <c:v>0.14000000000000012</c:v>
                      </c:pt>
                      <c:pt idx="281">
                        <c:v>0.24000000000000021</c:v>
                      </c:pt>
                      <c:pt idx="282">
                        <c:v>0.4099999999999997</c:v>
                      </c:pt>
                      <c:pt idx="283">
                        <c:v>0.40000000000000036</c:v>
                      </c:pt>
                      <c:pt idx="284">
                        <c:v>0.48999999999999977</c:v>
                      </c:pt>
                      <c:pt idx="285">
                        <c:v>0.40000000000000036</c:v>
                      </c:pt>
                      <c:pt idx="286">
                        <c:v>0.75</c:v>
                      </c:pt>
                      <c:pt idx="287">
                        <c:v>0.60000000000000009</c:v>
                      </c:pt>
                      <c:pt idx="288">
                        <c:v>0.48</c:v>
                      </c:pt>
                      <c:pt idx="289">
                        <c:v>0.29999999999999982</c:v>
                      </c:pt>
                      <c:pt idx="290">
                        <c:v>0.61999999999999988</c:v>
                      </c:pt>
                      <c:pt idx="291">
                        <c:v>0.58000000000000007</c:v>
                      </c:pt>
                      <c:pt idx="292">
                        <c:v>0.55000000000000027</c:v>
                      </c:pt>
                      <c:pt idx="293">
                        <c:v>0.68000000000000016</c:v>
                      </c:pt>
                      <c:pt idx="294">
                        <c:v>0.58000000000000007</c:v>
                      </c:pt>
                      <c:pt idx="295">
                        <c:v>0.62000000000000011</c:v>
                      </c:pt>
                      <c:pt idx="296">
                        <c:v>0.87000000000000011</c:v>
                      </c:pt>
                      <c:pt idx="297">
                        <c:v>0.7200000000000002</c:v>
                      </c:pt>
                      <c:pt idx="298">
                        <c:v>0.75000000000000022</c:v>
                      </c:pt>
                      <c:pt idx="299">
                        <c:v>0.80000000000000027</c:v>
                      </c:pt>
                      <c:pt idx="300">
                        <c:v>0.83999999999999986</c:v>
                      </c:pt>
                      <c:pt idx="301">
                        <c:v>1.04</c:v>
                      </c:pt>
                      <c:pt idx="302">
                        <c:v>1.02</c:v>
                      </c:pt>
                      <c:pt idx="303">
                        <c:v>1.0100000000000002</c:v>
                      </c:pt>
                      <c:pt idx="304">
                        <c:v>1.1600000000000001</c:v>
                      </c:pt>
                      <c:pt idx="305">
                        <c:v>1.2199999999999998</c:v>
                      </c:pt>
                      <c:pt idx="306">
                        <c:v>1.2599999999999998</c:v>
                      </c:pt>
                      <c:pt idx="307">
                        <c:v>1.06</c:v>
                      </c:pt>
                      <c:pt idx="308">
                        <c:v>1.0199999999999998</c:v>
                      </c:pt>
                      <c:pt idx="309">
                        <c:v>0.97</c:v>
                      </c:pt>
                      <c:pt idx="310">
                        <c:v>0.95000000000000018</c:v>
                      </c:pt>
                      <c:pt idx="311">
                        <c:v>0.95000000000000018</c:v>
                      </c:pt>
                      <c:pt idx="312">
                        <c:v>1.2099999999999997</c:v>
                      </c:pt>
                      <c:pt idx="313">
                        <c:v>1.2200000000000002</c:v>
                      </c:pt>
                      <c:pt idx="314">
                        <c:v>1.1099999999999999</c:v>
                      </c:pt>
                      <c:pt idx="315">
                        <c:v>1.1099999999999999</c:v>
                      </c:pt>
                      <c:pt idx="316">
                        <c:v>1.1700000000000002</c:v>
                      </c:pt>
                      <c:pt idx="317">
                        <c:v>1.02</c:v>
                      </c:pt>
                      <c:pt idx="318">
                        <c:v>1.1399999999999999</c:v>
                      </c:pt>
                      <c:pt idx="319">
                        <c:v>1.2999999999999998</c:v>
                      </c:pt>
                      <c:pt idx="320">
                        <c:v>1.46</c:v>
                      </c:pt>
                      <c:pt idx="321">
                        <c:v>1.33</c:v>
                      </c:pt>
                      <c:pt idx="322">
                        <c:v>1.4300000000000002</c:v>
                      </c:pt>
                      <c:pt idx="323">
                        <c:v>1.5399999999999998</c:v>
                      </c:pt>
                      <c:pt idx="324">
                        <c:v>1.75</c:v>
                      </c:pt>
                      <c:pt idx="325">
                        <c:v>1.62</c:v>
                      </c:pt>
                      <c:pt idx="326">
                        <c:v>1.53</c:v>
                      </c:pt>
                      <c:pt idx="327">
                        <c:v>1.56</c:v>
                      </c:pt>
                      <c:pt idx="328">
                        <c:v>1.52</c:v>
                      </c:pt>
                      <c:pt idx="329">
                        <c:v>1.51</c:v>
                      </c:pt>
                      <c:pt idx="330">
                        <c:v>1.4</c:v>
                      </c:pt>
                      <c:pt idx="331">
                        <c:v>1.35</c:v>
                      </c:pt>
                      <c:pt idx="332">
                        <c:v>1.3599999999999999</c:v>
                      </c:pt>
                      <c:pt idx="333">
                        <c:v>1.3599999999999999</c:v>
                      </c:pt>
                      <c:pt idx="334">
                        <c:v>1.3399999999999999</c:v>
                      </c:pt>
                      <c:pt idx="335">
                        <c:v>1.3599999999999999</c:v>
                      </c:pt>
                      <c:pt idx="336">
                        <c:v>1.34</c:v>
                      </c:pt>
                      <c:pt idx="337">
                        <c:v>1.4</c:v>
                      </c:pt>
                      <c:pt idx="338">
                        <c:v>1.26</c:v>
                      </c:pt>
                      <c:pt idx="339">
                        <c:v>1.1099999999999999</c:v>
                      </c:pt>
                      <c:pt idx="340">
                        <c:v>1.0300000000000002</c:v>
                      </c:pt>
                      <c:pt idx="341">
                        <c:v>1</c:v>
                      </c:pt>
                      <c:pt idx="342">
                        <c:v>1.1800000000000002</c:v>
                      </c:pt>
                      <c:pt idx="343">
                        <c:v>1.1200000000000001</c:v>
                      </c:pt>
                      <c:pt idx="344">
                        <c:v>0.94</c:v>
                      </c:pt>
                      <c:pt idx="345">
                        <c:v>1.0099999999999998</c:v>
                      </c:pt>
                      <c:pt idx="346">
                        <c:v>0.99</c:v>
                      </c:pt>
                      <c:pt idx="347">
                        <c:v>0.94000000000000006</c:v>
                      </c:pt>
                      <c:pt idx="348">
                        <c:v>1.06</c:v>
                      </c:pt>
                      <c:pt idx="349">
                        <c:v>1.1199999999999999</c:v>
                      </c:pt>
                      <c:pt idx="350">
                        <c:v>1.1499999999999999</c:v>
                      </c:pt>
                      <c:pt idx="351">
                        <c:v>1.05</c:v>
                      </c:pt>
                      <c:pt idx="352">
                        <c:v>1.2199999999999998</c:v>
                      </c:pt>
                      <c:pt idx="353">
                        <c:v>1.1299999999999999</c:v>
                      </c:pt>
                      <c:pt idx="354">
                        <c:v>1.0999999999999999</c:v>
                      </c:pt>
                      <c:pt idx="355">
                        <c:v>1.1000000000000001</c:v>
                      </c:pt>
                      <c:pt idx="356">
                        <c:v>1.1200000000000001</c:v>
                      </c:pt>
                      <c:pt idx="357">
                        <c:v>1.01</c:v>
                      </c:pt>
                      <c:pt idx="358">
                        <c:v>1.0699999999999998</c:v>
                      </c:pt>
                      <c:pt idx="359">
                        <c:v>0.9900000000000001</c:v>
                      </c:pt>
                      <c:pt idx="360">
                        <c:v>0.99</c:v>
                      </c:pt>
                      <c:pt idx="361">
                        <c:v>0.95</c:v>
                      </c:pt>
                      <c:pt idx="362">
                        <c:v>1.1200000000000001</c:v>
                      </c:pt>
                      <c:pt idx="363">
                        <c:v>1.1599999999999999</c:v>
                      </c:pt>
                      <c:pt idx="364">
                        <c:v>1.17</c:v>
                      </c:pt>
                      <c:pt idx="365">
                        <c:v>1.2300000000000002</c:v>
                      </c:pt>
                      <c:pt idx="366">
                        <c:v>1.47</c:v>
                      </c:pt>
                      <c:pt idx="367">
                        <c:v>1.62</c:v>
                      </c:pt>
                      <c:pt idx="368">
                        <c:v>1.56</c:v>
                      </c:pt>
                      <c:pt idx="369">
                        <c:v>1.6500000000000001</c:v>
                      </c:pt>
                      <c:pt idx="370">
                        <c:v>1.6</c:v>
                      </c:pt>
                      <c:pt idx="371">
                        <c:v>1.7</c:v>
                      </c:pt>
                      <c:pt idx="372">
                        <c:v>1.8399999999999999</c:v>
                      </c:pt>
                      <c:pt idx="373">
                        <c:v>1.61</c:v>
                      </c:pt>
                      <c:pt idx="374">
                        <c:v>1.59</c:v>
                      </c:pt>
                      <c:pt idx="375">
                        <c:v>1.35</c:v>
                      </c:pt>
                      <c:pt idx="376">
                        <c:v>1.22</c:v>
                      </c:pt>
                      <c:pt idx="377">
                        <c:v>1.4</c:v>
                      </c:pt>
                      <c:pt idx="378">
                        <c:v>1.57</c:v>
                      </c:pt>
                      <c:pt idx="379">
                        <c:v>1.3</c:v>
                      </c:pt>
                      <c:pt idx="380">
                        <c:v>1.1600000000000001</c:v>
                      </c:pt>
                      <c:pt idx="381">
                        <c:v>1.31</c:v>
                      </c:pt>
                      <c:pt idx="382">
                        <c:v>1.1400000000000001</c:v>
                      </c:pt>
                      <c:pt idx="383">
                        <c:v>1.17</c:v>
                      </c:pt>
                      <c:pt idx="384">
                        <c:v>1.52</c:v>
                      </c:pt>
                      <c:pt idx="385">
                        <c:v>1.48</c:v>
                      </c:pt>
                      <c:pt idx="386">
                        <c:v>1.8099999999999998</c:v>
                      </c:pt>
                      <c:pt idx="387">
                        <c:v>1.56</c:v>
                      </c:pt>
                      <c:pt idx="388">
                        <c:v>1.61</c:v>
                      </c:pt>
                      <c:pt idx="389">
                        <c:v>1.6400000000000001</c:v>
                      </c:pt>
                      <c:pt idx="390">
                        <c:v>1.42</c:v>
                      </c:pt>
                      <c:pt idx="391">
                        <c:v>1.4100000000000001</c:v>
                      </c:pt>
                      <c:pt idx="392">
                        <c:v>1.57</c:v>
                      </c:pt>
                      <c:pt idx="393">
                        <c:v>1.32</c:v>
                      </c:pt>
                      <c:pt idx="394">
                        <c:v>1.5</c:v>
                      </c:pt>
                      <c:pt idx="395">
                        <c:v>1.49</c:v>
                      </c:pt>
                      <c:pt idx="396">
                        <c:v>1.52</c:v>
                      </c:pt>
                      <c:pt idx="397">
                        <c:v>1.3800000000000001</c:v>
                      </c:pt>
                      <c:pt idx="398">
                        <c:v>1.57</c:v>
                      </c:pt>
                      <c:pt idx="399">
                        <c:v>1.65</c:v>
                      </c:pt>
                      <c:pt idx="400">
                        <c:v>1.4200000000000002</c:v>
                      </c:pt>
                      <c:pt idx="401">
                        <c:v>1.2999999999999998</c:v>
                      </c:pt>
                      <c:pt idx="402">
                        <c:v>1.51</c:v>
                      </c:pt>
                      <c:pt idx="403">
                        <c:v>1.47</c:v>
                      </c:pt>
                      <c:pt idx="404">
                        <c:v>1.49</c:v>
                      </c:pt>
                      <c:pt idx="405">
                        <c:v>1.57</c:v>
                      </c:pt>
                      <c:pt idx="406">
                        <c:v>1.5799999999999998</c:v>
                      </c:pt>
                      <c:pt idx="407">
                        <c:v>1.7</c:v>
                      </c:pt>
                      <c:pt idx="408">
                        <c:v>1.71</c:v>
                      </c:pt>
                      <c:pt idx="409">
                        <c:v>1.71</c:v>
                      </c:pt>
                      <c:pt idx="410">
                        <c:v>1.6700000000000002</c:v>
                      </c:pt>
                      <c:pt idx="411">
                        <c:v>1.71</c:v>
                      </c:pt>
                      <c:pt idx="412">
                        <c:v>1.6099999999999999</c:v>
                      </c:pt>
                      <c:pt idx="413">
                        <c:v>1.6099999999999999</c:v>
                      </c:pt>
                      <c:pt idx="414">
                        <c:v>1.58</c:v>
                      </c:pt>
                      <c:pt idx="415">
                        <c:v>1.5</c:v>
                      </c:pt>
                      <c:pt idx="416">
                        <c:v>1.6600000000000001</c:v>
                      </c:pt>
                      <c:pt idx="417">
                        <c:v>1.58</c:v>
                      </c:pt>
                      <c:pt idx="418">
                        <c:v>1.37</c:v>
                      </c:pt>
                      <c:pt idx="419">
                        <c:v>1.29</c:v>
                      </c:pt>
                      <c:pt idx="420">
                        <c:v>1.4</c:v>
                      </c:pt>
                      <c:pt idx="421">
                        <c:v>1.37</c:v>
                      </c:pt>
                      <c:pt idx="422">
                        <c:v>1.35</c:v>
                      </c:pt>
                      <c:pt idx="423">
                        <c:v>1.34</c:v>
                      </c:pt>
                      <c:pt idx="424">
                        <c:v>0.88</c:v>
                      </c:pt>
                      <c:pt idx="425">
                        <c:v>0.94</c:v>
                      </c:pt>
                      <c:pt idx="426">
                        <c:v>0.87000000000000011</c:v>
                      </c:pt>
                      <c:pt idx="427">
                        <c:v>0.76</c:v>
                      </c:pt>
                      <c:pt idx="428">
                        <c:v>0.75</c:v>
                      </c:pt>
                      <c:pt idx="429">
                        <c:v>0.76</c:v>
                      </c:pt>
                      <c:pt idx="430">
                        <c:v>0.77</c:v>
                      </c:pt>
                      <c:pt idx="431">
                        <c:v>0.81</c:v>
                      </c:pt>
                      <c:pt idx="432">
                        <c:v>0.77</c:v>
                      </c:pt>
                      <c:pt idx="433">
                        <c:v>0.78</c:v>
                      </c:pt>
                      <c:pt idx="434">
                        <c:v>0.8</c:v>
                      </c:pt>
                      <c:pt idx="435">
                        <c:v>0.9</c:v>
                      </c:pt>
                      <c:pt idx="436">
                        <c:v>1.05</c:v>
                      </c:pt>
                      <c:pt idx="437">
                        <c:v>0.91999999999999993</c:v>
                      </c:pt>
                      <c:pt idx="438">
                        <c:v>0.88</c:v>
                      </c:pt>
                      <c:pt idx="439">
                        <c:v>0.89999999999999991</c:v>
                      </c:pt>
                      <c:pt idx="440">
                        <c:v>0.85</c:v>
                      </c:pt>
                      <c:pt idx="441">
                        <c:v>0.85000000000000009</c:v>
                      </c:pt>
                      <c:pt idx="442">
                        <c:v>0.87</c:v>
                      </c:pt>
                      <c:pt idx="443">
                        <c:v>0.83000000000000007</c:v>
                      </c:pt>
                      <c:pt idx="444">
                        <c:v>0.88</c:v>
                      </c:pt>
                      <c:pt idx="445">
                        <c:v>0.91999999999999993</c:v>
                      </c:pt>
                      <c:pt idx="446">
                        <c:v>0.92999999999999994</c:v>
                      </c:pt>
                      <c:pt idx="447">
                        <c:v>0.93</c:v>
                      </c:pt>
                      <c:pt idx="448">
                        <c:v>0.98</c:v>
                      </c:pt>
                      <c:pt idx="449">
                        <c:v>1.19</c:v>
                      </c:pt>
                    </c:numCache>
                  </c:numRef>
                </c:val>
                <c:smooth val="0"/>
                <c:extLst xmlns:c15="http://schemas.microsoft.com/office/drawing/2012/chart">
                  <c:ext xmlns:c16="http://schemas.microsoft.com/office/drawing/2014/chart" uri="{C3380CC4-5D6E-409C-BE32-E72D297353CC}">
                    <c16:uniqueId val="{0000000C-C105-42D7-B915-A5F9ABF2CE3F}"/>
                  </c:ext>
                </c:extLst>
              </c15:ser>
            </c15:filteredLineSeries>
            <c15:filteredLineSeries>
              <c15:ser>
                <c:idx val="9"/>
                <c:order val="7"/>
                <c:tx>
                  <c:strRef>
                    <c:extLst xmlns:c15="http://schemas.microsoft.com/office/drawing/2012/chart">
                      <c:ext xmlns:c15="http://schemas.microsoft.com/office/drawing/2012/chart" uri="{02D57815-91ED-43cb-92C2-25804820EDAC}">
                        <c15:formulaRef>
                          <c15:sqref>'CHART DATA (2)'!$Q$8</c15:sqref>
                        </c15:formulaRef>
                      </c:ext>
                    </c:extLst>
                    <c:strCache>
                      <c:ptCount val="1"/>
                      <c:pt idx="0">
                        <c:v>UK</c:v>
                      </c:pt>
                    </c:strCache>
                  </c:strRef>
                </c:tx>
                <c:spPr>
                  <a:ln w="28575" cap="rnd">
                    <a:solidFill>
                      <a:schemeClr val="accent4">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'CHART DATA (2)'!$G$9:$G$458</c15:sqref>
                        </c15:formulaRef>
                      </c:ext>
                    </c:extLst>
                    <c:numCache>
                      <c:formatCode>[$-409]mmm\-yy;@</c:formatCode>
                      <c:ptCount val="450"/>
                      <c:pt idx="0">
                        <c:v>31047</c:v>
                      </c:pt>
                      <c:pt idx="1">
                        <c:v>31078</c:v>
                      </c:pt>
                      <c:pt idx="2">
                        <c:v>31106</c:v>
                      </c:pt>
                      <c:pt idx="3">
                        <c:v>31137</c:v>
                      </c:pt>
                      <c:pt idx="4">
                        <c:v>31167</c:v>
                      </c:pt>
                      <c:pt idx="5">
                        <c:v>31198</c:v>
                      </c:pt>
                      <c:pt idx="6">
                        <c:v>31228</c:v>
                      </c:pt>
                      <c:pt idx="7">
                        <c:v>31259</c:v>
                      </c:pt>
                      <c:pt idx="8">
                        <c:v>31290</c:v>
                      </c:pt>
                      <c:pt idx="9">
                        <c:v>31320</c:v>
                      </c:pt>
                      <c:pt idx="10">
                        <c:v>31351</c:v>
                      </c:pt>
                      <c:pt idx="11">
                        <c:v>31381</c:v>
                      </c:pt>
                      <c:pt idx="12">
                        <c:v>31412</c:v>
                      </c:pt>
                      <c:pt idx="13">
                        <c:v>31443</c:v>
                      </c:pt>
                      <c:pt idx="14">
                        <c:v>31471</c:v>
                      </c:pt>
                      <c:pt idx="15">
                        <c:v>31502</c:v>
                      </c:pt>
                      <c:pt idx="16">
                        <c:v>31532</c:v>
                      </c:pt>
                      <c:pt idx="17">
                        <c:v>31563</c:v>
                      </c:pt>
                      <c:pt idx="18">
                        <c:v>31593</c:v>
                      </c:pt>
                      <c:pt idx="19">
                        <c:v>31624</c:v>
                      </c:pt>
                      <c:pt idx="20">
                        <c:v>31655</c:v>
                      </c:pt>
                      <c:pt idx="21">
                        <c:v>31685</c:v>
                      </c:pt>
                      <c:pt idx="22">
                        <c:v>31716</c:v>
                      </c:pt>
                      <c:pt idx="23">
                        <c:v>31746</c:v>
                      </c:pt>
                      <c:pt idx="24">
                        <c:v>31777</c:v>
                      </c:pt>
                      <c:pt idx="25">
                        <c:v>31808</c:v>
                      </c:pt>
                      <c:pt idx="26">
                        <c:v>31836</c:v>
                      </c:pt>
                      <c:pt idx="27">
                        <c:v>31867</c:v>
                      </c:pt>
                      <c:pt idx="28">
                        <c:v>31897</c:v>
                      </c:pt>
                      <c:pt idx="29">
                        <c:v>31928</c:v>
                      </c:pt>
                      <c:pt idx="30">
                        <c:v>31958</c:v>
                      </c:pt>
                      <c:pt idx="31">
                        <c:v>31989</c:v>
                      </c:pt>
                      <c:pt idx="32">
                        <c:v>32020</c:v>
                      </c:pt>
                      <c:pt idx="33">
                        <c:v>32050</c:v>
                      </c:pt>
                      <c:pt idx="34">
                        <c:v>32081</c:v>
                      </c:pt>
                      <c:pt idx="35">
                        <c:v>32111</c:v>
                      </c:pt>
                      <c:pt idx="36">
                        <c:v>32142</c:v>
                      </c:pt>
                      <c:pt idx="37">
                        <c:v>32173</c:v>
                      </c:pt>
                      <c:pt idx="38">
                        <c:v>32202</c:v>
                      </c:pt>
                      <c:pt idx="39">
                        <c:v>32233</c:v>
                      </c:pt>
                      <c:pt idx="40">
                        <c:v>32263</c:v>
                      </c:pt>
                      <c:pt idx="41">
                        <c:v>32294</c:v>
                      </c:pt>
                      <c:pt idx="42">
                        <c:v>32324</c:v>
                      </c:pt>
                      <c:pt idx="43">
                        <c:v>32355</c:v>
                      </c:pt>
                      <c:pt idx="44">
                        <c:v>32386</c:v>
                      </c:pt>
                      <c:pt idx="45">
                        <c:v>32416</c:v>
                      </c:pt>
                      <c:pt idx="46">
                        <c:v>32447</c:v>
                      </c:pt>
                      <c:pt idx="47">
                        <c:v>32477</c:v>
                      </c:pt>
                      <c:pt idx="48">
                        <c:v>32508</c:v>
                      </c:pt>
                      <c:pt idx="49">
                        <c:v>32539</c:v>
                      </c:pt>
                      <c:pt idx="50">
                        <c:v>32567</c:v>
                      </c:pt>
                      <c:pt idx="51">
                        <c:v>32598</c:v>
                      </c:pt>
                      <c:pt idx="52">
                        <c:v>32628</c:v>
                      </c:pt>
                      <c:pt idx="53">
                        <c:v>32659</c:v>
                      </c:pt>
                      <c:pt idx="54">
                        <c:v>32689</c:v>
                      </c:pt>
                      <c:pt idx="55">
                        <c:v>32720</c:v>
                      </c:pt>
                      <c:pt idx="56">
                        <c:v>32751</c:v>
                      </c:pt>
                      <c:pt idx="57">
                        <c:v>32781</c:v>
                      </c:pt>
                      <c:pt idx="58">
                        <c:v>32812</c:v>
                      </c:pt>
                      <c:pt idx="59">
                        <c:v>32842</c:v>
                      </c:pt>
                      <c:pt idx="60">
                        <c:v>32873</c:v>
                      </c:pt>
                      <c:pt idx="61">
                        <c:v>32904</c:v>
                      </c:pt>
                      <c:pt idx="62">
                        <c:v>32932</c:v>
                      </c:pt>
                      <c:pt idx="63">
                        <c:v>32963</c:v>
                      </c:pt>
                      <c:pt idx="64">
                        <c:v>32993</c:v>
                      </c:pt>
                      <c:pt idx="65">
                        <c:v>33024</c:v>
                      </c:pt>
                      <c:pt idx="66">
                        <c:v>33054</c:v>
                      </c:pt>
                      <c:pt idx="67">
                        <c:v>33085</c:v>
                      </c:pt>
                      <c:pt idx="68">
                        <c:v>33116</c:v>
                      </c:pt>
                      <c:pt idx="69">
                        <c:v>33146</c:v>
                      </c:pt>
                      <c:pt idx="70">
                        <c:v>33177</c:v>
                      </c:pt>
                      <c:pt idx="71">
                        <c:v>33207</c:v>
                      </c:pt>
                      <c:pt idx="72">
                        <c:v>33238</c:v>
                      </c:pt>
                      <c:pt idx="73">
                        <c:v>33269</c:v>
                      </c:pt>
                      <c:pt idx="74">
                        <c:v>33297</c:v>
                      </c:pt>
                      <c:pt idx="75">
                        <c:v>33328</c:v>
                      </c:pt>
                      <c:pt idx="76">
                        <c:v>33358</c:v>
                      </c:pt>
                      <c:pt idx="77">
                        <c:v>33389</c:v>
                      </c:pt>
                      <c:pt idx="78">
                        <c:v>33419</c:v>
                      </c:pt>
                      <c:pt idx="79">
                        <c:v>33450</c:v>
                      </c:pt>
                      <c:pt idx="80">
                        <c:v>33481</c:v>
                      </c:pt>
                      <c:pt idx="81">
                        <c:v>33511</c:v>
                      </c:pt>
                      <c:pt idx="82">
                        <c:v>33542</c:v>
                      </c:pt>
                      <c:pt idx="83">
                        <c:v>33572</c:v>
                      </c:pt>
                      <c:pt idx="84">
                        <c:v>33603</c:v>
                      </c:pt>
                      <c:pt idx="85">
                        <c:v>33634</c:v>
                      </c:pt>
                      <c:pt idx="86">
                        <c:v>33663</c:v>
                      </c:pt>
                      <c:pt idx="87">
                        <c:v>33694</c:v>
                      </c:pt>
                      <c:pt idx="88">
                        <c:v>33724</c:v>
                      </c:pt>
                      <c:pt idx="89">
                        <c:v>33755</c:v>
                      </c:pt>
                      <c:pt idx="90">
                        <c:v>33785</c:v>
                      </c:pt>
                      <c:pt idx="91">
                        <c:v>33816</c:v>
                      </c:pt>
                      <c:pt idx="92">
                        <c:v>33847</c:v>
                      </c:pt>
                      <c:pt idx="93">
                        <c:v>33877</c:v>
                      </c:pt>
                      <c:pt idx="94">
                        <c:v>33908</c:v>
                      </c:pt>
                      <c:pt idx="95">
                        <c:v>33938</c:v>
                      </c:pt>
                      <c:pt idx="96">
                        <c:v>33969</c:v>
                      </c:pt>
                      <c:pt idx="97">
                        <c:v>34000</c:v>
                      </c:pt>
                      <c:pt idx="98">
                        <c:v>34028</c:v>
                      </c:pt>
                      <c:pt idx="99">
                        <c:v>34059</c:v>
                      </c:pt>
                      <c:pt idx="100">
                        <c:v>34089</c:v>
                      </c:pt>
                      <c:pt idx="101">
                        <c:v>34120</c:v>
                      </c:pt>
                      <c:pt idx="102">
                        <c:v>34150</c:v>
                      </c:pt>
                      <c:pt idx="103">
                        <c:v>34181</c:v>
                      </c:pt>
                      <c:pt idx="104">
                        <c:v>34212</c:v>
                      </c:pt>
                      <c:pt idx="105">
                        <c:v>34242</c:v>
                      </c:pt>
                      <c:pt idx="106">
                        <c:v>34273</c:v>
                      </c:pt>
                      <c:pt idx="107">
                        <c:v>34303</c:v>
                      </c:pt>
                      <c:pt idx="108">
                        <c:v>34334</c:v>
                      </c:pt>
                      <c:pt idx="109">
                        <c:v>34365</c:v>
                      </c:pt>
                      <c:pt idx="110">
                        <c:v>34393</c:v>
                      </c:pt>
                      <c:pt idx="111">
                        <c:v>34424</c:v>
                      </c:pt>
                      <c:pt idx="112">
                        <c:v>34454</c:v>
                      </c:pt>
                      <c:pt idx="113">
                        <c:v>34485</c:v>
                      </c:pt>
                      <c:pt idx="114">
                        <c:v>34515</c:v>
                      </c:pt>
                      <c:pt idx="115">
                        <c:v>34546</c:v>
                      </c:pt>
                      <c:pt idx="116">
                        <c:v>34577</c:v>
                      </c:pt>
                      <c:pt idx="117">
                        <c:v>34607</c:v>
                      </c:pt>
                      <c:pt idx="118">
                        <c:v>34638</c:v>
                      </c:pt>
                      <c:pt idx="119">
                        <c:v>34668</c:v>
                      </c:pt>
                      <c:pt idx="120">
                        <c:v>34699</c:v>
                      </c:pt>
                      <c:pt idx="121">
                        <c:v>34730</c:v>
                      </c:pt>
                      <c:pt idx="122">
                        <c:v>34758</c:v>
                      </c:pt>
                      <c:pt idx="123">
                        <c:v>34789</c:v>
                      </c:pt>
                      <c:pt idx="124">
                        <c:v>34819</c:v>
                      </c:pt>
                      <c:pt idx="125">
                        <c:v>34850</c:v>
                      </c:pt>
                      <c:pt idx="126">
                        <c:v>34880</c:v>
                      </c:pt>
                      <c:pt idx="127">
                        <c:v>34911</c:v>
                      </c:pt>
                      <c:pt idx="128">
                        <c:v>34942</c:v>
                      </c:pt>
                      <c:pt idx="129">
                        <c:v>34972</c:v>
                      </c:pt>
                      <c:pt idx="130">
                        <c:v>35003</c:v>
                      </c:pt>
                      <c:pt idx="131">
                        <c:v>35033</c:v>
                      </c:pt>
                      <c:pt idx="132">
                        <c:v>35064</c:v>
                      </c:pt>
                      <c:pt idx="133">
                        <c:v>35095</c:v>
                      </c:pt>
                      <c:pt idx="134">
                        <c:v>35124</c:v>
                      </c:pt>
                      <c:pt idx="135">
                        <c:v>35155</c:v>
                      </c:pt>
                      <c:pt idx="136">
                        <c:v>35185</c:v>
                      </c:pt>
                      <c:pt idx="137">
                        <c:v>35216</c:v>
                      </c:pt>
                      <c:pt idx="138">
                        <c:v>35246</c:v>
                      </c:pt>
                      <c:pt idx="139">
                        <c:v>35277</c:v>
                      </c:pt>
                      <c:pt idx="140">
                        <c:v>35308</c:v>
                      </c:pt>
                      <c:pt idx="141">
                        <c:v>35338</c:v>
                      </c:pt>
                      <c:pt idx="142">
                        <c:v>35369</c:v>
                      </c:pt>
                      <c:pt idx="143">
                        <c:v>35399</c:v>
                      </c:pt>
                      <c:pt idx="144">
                        <c:v>35430</c:v>
                      </c:pt>
                      <c:pt idx="145">
                        <c:v>35461</c:v>
                      </c:pt>
                      <c:pt idx="146">
                        <c:v>35489</c:v>
                      </c:pt>
                      <c:pt idx="147">
                        <c:v>35520</c:v>
                      </c:pt>
                      <c:pt idx="148">
                        <c:v>35550</c:v>
                      </c:pt>
                      <c:pt idx="149">
                        <c:v>35581</c:v>
                      </c:pt>
                      <c:pt idx="150">
                        <c:v>35611</c:v>
                      </c:pt>
                      <c:pt idx="151">
                        <c:v>35642</c:v>
                      </c:pt>
                      <c:pt idx="152">
                        <c:v>35673</c:v>
                      </c:pt>
                      <c:pt idx="153">
                        <c:v>35703</c:v>
                      </c:pt>
                      <c:pt idx="154">
                        <c:v>35734</c:v>
                      </c:pt>
                      <c:pt idx="155">
                        <c:v>35764</c:v>
                      </c:pt>
                      <c:pt idx="156">
                        <c:v>35795</c:v>
                      </c:pt>
                      <c:pt idx="157">
                        <c:v>35826</c:v>
                      </c:pt>
                      <c:pt idx="158">
                        <c:v>35854</c:v>
                      </c:pt>
                      <c:pt idx="159">
                        <c:v>35885</c:v>
                      </c:pt>
                      <c:pt idx="160">
                        <c:v>35915</c:v>
                      </c:pt>
                      <c:pt idx="161">
                        <c:v>35946</c:v>
                      </c:pt>
                      <c:pt idx="162">
                        <c:v>35976</c:v>
                      </c:pt>
                      <c:pt idx="163">
                        <c:v>36007</c:v>
                      </c:pt>
                      <c:pt idx="164">
                        <c:v>36038</c:v>
                      </c:pt>
                      <c:pt idx="165">
                        <c:v>36068</c:v>
                      </c:pt>
                      <c:pt idx="166">
                        <c:v>36099</c:v>
                      </c:pt>
                      <c:pt idx="167">
                        <c:v>36129</c:v>
                      </c:pt>
                      <c:pt idx="168">
                        <c:v>36160</c:v>
                      </c:pt>
                      <c:pt idx="169">
                        <c:v>36191</c:v>
                      </c:pt>
                      <c:pt idx="170">
                        <c:v>36219</c:v>
                      </c:pt>
                      <c:pt idx="171">
                        <c:v>36250</c:v>
                      </c:pt>
                      <c:pt idx="172">
                        <c:v>36280</c:v>
                      </c:pt>
                      <c:pt idx="173">
                        <c:v>36311</c:v>
                      </c:pt>
                      <c:pt idx="174">
                        <c:v>36341</c:v>
                      </c:pt>
                      <c:pt idx="175">
                        <c:v>36372</c:v>
                      </c:pt>
                      <c:pt idx="176">
                        <c:v>36403</c:v>
                      </c:pt>
                      <c:pt idx="177">
                        <c:v>36433</c:v>
                      </c:pt>
                      <c:pt idx="178">
                        <c:v>36464</c:v>
                      </c:pt>
                      <c:pt idx="179">
                        <c:v>36494</c:v>
                      </c:pt>
                      <c:pt idx="180">
                        <c:v>36525</c:v>
                      </c:pt>
                      <c:pt idx="181">
                        <c:v>36556</c:v>
                      </c:pt>
                      <c:pt idx="182">
                        <c:v>36585</c:v>
                      </c:pt>
                      <c:pt idx="183">
                        <c:v>36616</c:v>
                      </c:pt>
                      <c:pt idx="184">
                        <c:v>36646</c:v>
                      </c:pt>
                      <c:pt idx="185">
                        <c:v>36677</c:v>
                      </c:pt>
                      <c:pt idx="186">
                        <c:v>36707</c:v>
                      </c:pt>
                      <c:pt idx="187">
                        <c:v>36738</c:v>
                      </c:pt>
                      <c:pt idx="188">
                        <c:v>36769</c:v>
                      </c:pt>
                      <c:pt idx="189">
                        <c:v>36799</c:v>
                      </c:pt>
                      <c:pt idx="190">
                        <c:v>36830</c:v>
                      </c:pt>
                      <c:pt idx="191">
                        <c:v>36860</c:v>
                      </c:pt>
                      <c:pt idx="192">
                        <c:v>36891</c:v>
                      </c:pt>
                      <c:pt idx="193">
                        <c:v>36922</c:v>
                      </c:pt>
                      <c:pt idx="194">
                        <c:v>36950</c:v>
                      </c:pt>
                      <c:pt idx="195">
                        <c:v>36981</c:v>
                      </c:pt>
                      <c:pt idx="196">
                        <c:v>37011</c:v>
                      </c:pt>
                      <c:pt idx="197">
                        <c:v>37042</c:v>
                      </c:pt>
                      <c:pt idx="198">
                        <c:v>37072</c:v>
                      </c:pt>
                      <c:pt idx="199">
                        <c:v>37103</c:v>
                      </c:pt>
                      <c:pt idx="200">
                        <c:v>37134</c:v>
                      </c:pt>
                      <c:pt idx="201">
                        <c:v>37164</c:v>
                      </c:pt>
                      <c:pt idx="202">
                        <c:v>37195</c:v>
                      </c:pt>
                      <c:pt idx="203">
                        <c:v>37225</c:v>
                      </c:pt>
                      <c:pt idx="204">
                        <c:v>37256</c:v>
                      </c:pt>
                      <c:pt idx="205">
                        <c:v>37287</c:v>
                      </c:pt>
                      <c:pt idx="206">
                        <c:v>37315</c:v>
                      </c:pt>
                      <c:pt idx="207">
                        <c:v>37346</c:v>
                      </c:pt>
                      <c:pt idx="208">
                        <c:v>37376</c:v>
                      </c:pt>
                      <c:pt idx="209">
                        <c:v>37407</c:v>
                      </c:pt>
                      <c:pt idx="210">
                        <c:v>37437</c:v>
                      </c:pt>
                      <c:pt idx="211">
                        <c:v>37468</c:v>
                      </c:pt>
                      <c:pt idx="212">
                        <c:v>37499</c:v>
                      </c:pt>
                      <c:pt idx="213">
                        <c:v>37529</c:v>
                      </c:pt>
                      <c:pt idx="214">
                        <c:v>37560</c:v>
                      </c:pt>
                      <c:pt idx="215">
                        <c:v>37590</c:v>
                      </c:pt>
                      <c:pt idx="216">
                        <c:v>37621</c:v>
                      </c:pt>
                      <c:pt idx="217">
                        <c:v>37652</c:v>
                      </c:pt>
                      <c:pt idx="218">
                        <c:v>37680</c:v>
                      </c:pt>
                      <c:pt idx="219">
                        <c:v>37711</c:v>
                      </c:pt>
                      <c:pt idx="220">
                        <c:v>37741</c:v>
                      </c:pt>
                      <c:pt idx="221">
                        <c:v>37772</c:v>
                      </c:pt>
                      <c:pt idx="222">
                        <c:v>37802</c:v>
                      </c:pt>
                      <c:pt idx="223">
                        <c:v>37833</c:v>
                      </c:pt>
                      <c:pt idx="224">
                        <c:v>37864</c:v>
                      </c:pt>
                      <c:pt idx="225">
                        <c:v>37894</c:v>
                      </c:pt>
                      <c:pt idx="226">
                        <c:v>37925</c:v>
                      </c:pt>
                      <c:pt idx="227">
                        <c:v>37955</c:v>
                      </c:pt>
                      <c:pt idx="228">
                        <c:v>37986</c:v>
                      </c:pt>
                      <c:pt idx="229">
                        <c:v>38017</c:v>
                      </c:pt>
                      <c:pt idx="230">
                        <c:v>38046</c:v>
                      </c:pt>
                      <c:pt idx="231">
                        <c:v>38077</c:v>
                      </c:pt>
                      <c:pt idx="232">
                        <c:v>38107</c:v>
                      </c:pt>
                      <c:pt idx="233">
                        <c:v>38138</c:v>
                      </c:pt>
                      <c:pt idx="234">
                        <c:v>38168</c:v>
                      </c:pt>
                      <c:pt idx="235">
                        <c:v>38199</c:v>
                      </c:pt>
                      <c:pt idx="236">
                        <c:v>38230</c:v>
                      </c:pt>
                      <c:pt idx="237">
                        <c:v>38260</c:v>
                      </c:pt>
                      <c:pt idx="238">
                        <c:v>38291</c:v>
                      </c:pt>
                      <c:pt idx="239">
                        <c:v>38321</c:v>
                      </c:pt>
                      <c:pt idx="240">
                        <c:v>38352</c:v>
                      </c:pt>
                      <c:pt idx="241">
                        <c:v>38383</c:v>
                      </c:pt>
                      <c:pt idx="242">
                        <c:v>38411</c:v>
                      </c:pt>
                      <c:pt idx="243">
                        <c:v>38442</c:v>
                      </c:pt>
                      <c:pt idx="244">
                        <c:v>38472</c:v>
                      </c:pt>
                      <c:pt idx="245">
                        <c:v>38503</c:v>
                      </c:pt>
                      <c:pt idx="246">
                        <c:v>38533</c:v>
                      </c:pt>
                      <c:pt idx="247">
                        <c:v>38564</c:v>
                      </c:pt>
                      <c:pt idx="248">
                        <c:v>38595</c:v>
                      </c:pt>
                      <c:pt idx="249">
                        <c:v>38625</c:v>
                      </c:pt>
                      <c:pt idx="250">
                        <c:v>38656</c:v>
                      </c:pt>
                      <c:pt idx="251">
                        <c:v>38686</c:v>
                      </c:pt>
                      <c:pt idx="252">
                        <c:v>38717</c:v>
                      </c:pt>
                      <c:pt idx="253">
                        <c:v>38748</c:v>
                      </c:pt>
                      <c:pt idx="254">
                        <c:v>38776</c:v>
                      </c:pt>
                      <c:pt idx="255">
                        <c:v>38807</c:v>
                      </c:pt>
                      <c:pt idx="256">
                        <c:v>38837</c:v>
                      </c:pt>
                      <c:pt idx="257">
                        <c:v>38868</c:v>
                      </c:pt>
                      <c:pt idx="258">
                        <c:v>38898</c:v>
                      </c:pt>
                      <c:pt idx="259">
                        <c:v>38929</c:v>
                      </c:pt>
                      <c:pt idx="260">
                        <c:v>38960</c:v>
                      </c:pt>
                      <c:pt idx="261">
                        <c:v>38990</c:v>
                      </c:pt>
                      <c:pt idx="262">
                        <c:v>39021</c:v>
                      </c:pt>
                      <c:pt idx="263">
                        <c:v>39051</c:v>
                      </c:pt>
                      <c:pt idx="264">
                        <c:v>39082</c:v>
                      </c:pt>
                      <c:pt idx="265">
                        <c:v>39113</c:v>
                      </c:pt>
                      <c:pt idx="266">
                        <c:v>39141</c:v>
                      </c:pt>
                      <c:pt idx="267">
                        <c:v>39172</c:v>
                      </c:pt>
                      <c:pt idx="268">
                        <c:v>39202</c:v>
                      </c:pt>
                      <c:pt idx="269">
                        <c:v>39233</c:v>
                      </c:pt>
                      <c:pt idx="270">
                        <c:v>39263</c:v>
                      </c:pt>
                      <c:pt idx="271">
                        <c:v>39294</c:v>
                      </c:pt>
                      <c:pt idx="272">
                        <c:v>39325</c:v>
                      </c:pt>
                      <c:pt idx="273">
                        <c:v>39355</c:v>
                      </c:pt>
                      <c:pt idx="274">
                        <c:v>39386</c:v>
                      </c:pt>
                      <c:pt idx="275">
                        <c:v>39416</c:v>
                      </c:pt>
                      <c:pt idx="276">
                        <c:v>39447</c:v>
                      </c:pt>
                      <c:pt idx="277">
                        <c:v>39478</c:v>
                      </c:pt>
                      <c:pt idx="278">
                        <c:v>39507</c:v>
                      </c:pt>
                      <c:pt idx="279">
                        <c:v>39538</c:v>
                      </c:pt>
                      <c:pt idx="280">
                        <c:v>39568</c:v>
                      </c:pt>
                      <c:pt idx="281">
                        <c:v>39599</c:v>
                      </c:pt>
                      <c:pt idx="282">
                        <c:v>39629</c:v>
                      </c:pt>
                      <c:pt idx="283">
                        <c:v>39660</c:v>
                      </c:pt>
                      <c:pt idx="284">
                        <c:v>39691</c:v>
                      </c:pt>
                      <c:pt idx="285">
                        <c:v>39721</c:v>
                      </c:pt>
                      <c:pt idx="286">
                        <c:v>39752</c:v>
                      </c:pt>
                      <c:pt idx="287">
                        <c:v>39782</c:v>
                      </c:pt>
                      <c:pt idx="288">
                        <c:v>39813</c:v>
                      </c:pt>
                      <c:pt idx="289">
                        <c:v>39844</c:v>
                      </c:pt>
                      <c:pt idx="290">
                        <c:v>39872</c:v>
                      </c:pt>
                      <c:pt idx="291">
                        <c:v>39903</c:v>
                      </c:pt>
                      <c:pt idx="292">
                        <c:v>39933</c:v>
                      </c:pt>
                      <c:pt idx="293">
                        <c:v>39964</c:v>
                      </c:pt>
                      <c:pt idx="294">
                        <c:v>39994</c:v>
                      </c:pt>
                      <c:pt idx="295">
                        <c:v>40025</c:v>
                      </c:pt>
                      <c:pt idx="296">
                        <c:v>40056</c:v>
                      </c:pt>
                      <c:pt idx="297">
                        <c:v>40086</c:v>
                      </c:pt>
                      <c:pt idx="298">
                        <c:v>40117</c:v>
                      </c:pt>
                      <c:pt idx="299">
                        <c:v>40147</c:v>
                      </c:pt>
                      <c:pt idx="300">
                        <c:v>40178</c:v>
                      </c:pt>
                      <c:pt idx="301">
                        <c:v>40209</c:v>
                      </c:pt>
                      <c:pt idx="302">
                        <c:v>40237</c:v>
                      </c:pt>
                      <c:pt idx="303">
                        <c:v>40268</c:v>
                      </c:pt>
                      <c:pt idx="304">
                        <c:v>40298</c:v>
                      </c:pt>
                      <c:pt idx="305">
                        <c:v>40329</c:v>
                      </c:pt>
                      <c:pt idx="306">
                        <c:v>40359</c:v>
                      </c:pt>
                      <c:pt idx="307">
                        <c:v>40390</c:v>
                      </c:pt>
                      <c:pt idx="308">
                        <c:v>40421</c:v>
                      </c:pt>
                      <c:pt idx="309">
                        <c:v>40451</c:v>
                      </c:pt>
                      <c:pt idx="310">
                        <c:v>40482</c:v>
                      </c:pt>
                      <c:pt idx="311">
                        <c:v>40512</c:v>
                      </c:pt>
                      <c:pt idx="312">
                        <c:v>40543</c:v>
                      </c:pt>
                      <c:pt idx="313">
                        <c:v>40574</c:v>
                      </c:pt>
                      <c:pt idx="314">
                        <c:v>40602</c:v>
                      </c:pt>
                      <c:pt idx="315">
                        <c:v>40633</c:v>
                      </c:pt>
                      <c:pt idx="316">
                        <c:v>40663</c:v>
                      </c:pt>
                      <c:pt idx="317">
                        <c:v>40694</c:v>
                      </c:pt>
                      <c:pt idx="318">
                        <c:v>40724</c:v>
                      </c:pt>
                      <c:pt idx="319">
                        <c:v>40755</c:v>
                      </c:pt>
                      <c:pt idx="320">
                        <c:v>40786</c:v>
                      </c:pt>
                      <c:pt idx="321">
                        <c:v>40816</c:v>
                      </c:pt>
                      <c:pt idx="322">
                        <c:v>40847</c:v>
                      </c:pt>
                      <c:pt idx="323">
                        <c:v>40877</c:v>
                      </c:pt>
                      <c:pt idx="324">
                        <c:v>40908</c:v>
                      </c:pt>
                      <c:pt idx="325">
                        <c:v>40939</c:v>
                      </c:pt>
                      <c:pt idx="326">
                        <c:v>40968</c:v>
                      </c:pt>
                      <c:pt idx="327">
                        <c:v>40999</c:v>
                      </c:pt>
                      <c:pt idx="328">
                        <c:v>41029</c:v>
                      </c:pt>
                      <c:pt idx="329">
                        <c:v>41060</c:v>
                      </c:pt>
                      <c:pt idx="330">
                        <c:v>41090</c:v>
                      </c:pt>
                      <c:pt idx="331">
                        <c:v>41121</c:v>
                      </c:pt>
                      <c:pt idx="332">
                        <c:v>41152</c:v>
                      </c:pt>
                      <c:pt idx="333">
                        <c:v>41182</c:v>
                      </c:pt>
                      <c:pt idx="334">
                        <c:v>41213</c:v>
                      </c:pt>
                      <c:pt idx="335">
                        <c:v>41243</c:v>
                      </c:pt>
                      <c:pt idx="336">
                        <c:v>41274</c:v>
                      </c:pt>
                      <c:pt idx="337">
                        <c:v>41305</c:v>
                      </c:pt>
                      <c:pt idx="338">
                        <c:v>41333</c:v>
                      </c:pt>
                      <c:pt idx="339">
                        <c:v>41364</c:v>
                      </c:pt>
                      <c:pt idx="340">
                        <c:v>41394</c:v>
                      </c:pt>
                      <c:pt idx="341">
                        <c:v>41425</c:v>
                      </c:pt>
                      <c:pt idx="342">
                        <c:v>41455</c:v>
                      </c:pt>
                      <c:pt idx="343">
                        <c:v>41486</c:v>
                      </c:pt>
                      <c:pt idx="344">
                        <c:v>41517</c:v>
                      </c:pt>
                      <c:pt idx="345">
                        <c:v>41547</c:v>
                      </c:pt>
                      <c:pt idx="346">
                        <c:v>41578</c:v>
                      </c:pt>
                      <c:pt idx="347">
                        <c:v>41608</c:v>
                      </c:pt>
                      <c:pt idx="348">
                        <c:v>41639</c:v>
                      </c:pt>
                      <c:pt idx="349">
                        <c:v>41670</c:v>
                      </c:pt>
                      <c:pt idx="350">
                        <c:v>41698</c:v>
                      </c:pt>
                      <c:pt idx="351">
                        <c:v>41729</c:v>
                      </c:pt>
                      <c:pt idx="352">
                        <c:v>41759</c:v>
                      </c:pt>
                      <c:pt idx="353">
                        <c:v>41790</c:v>
                      </c:pt>
                      <c:pt idx="354">
                        <c:v>41820</c:v>
                      </c:pt>
                      <c:pt idx="355">
                        <c:v>41851</c:v>
                      </c:pt>
                      <c:pt idx="356">
                        <c:v>41882</c:v>
                      </c:pt>
                      <c:pt idx="357">
                        <c:v>41912</c:v>
                      </c:pt>
                      <c:pt idx="358">
                        <c:v>41943</c:v>
                      </c:pt>
                      <c:pt idx="359">
                        <c:v>41973</c:v>
                      </c:pt>
                      <c:pt idx="360">
                        <c:v>42004</c:v>
                      </c:pt>
                      <c:pt idx="361">
                        <c:v>42035</c:v>
                      </c:pt>
                      <c:pt idx="362">
                        <c:v>42063</c:v>
                      </c:pt>
                      <c:pt idx="363">
                        <c:v>42094</c:v>
                      </c:pt>
                      <c:pt idx="364">
                        <c:v>42124</c:v>
                      </c:pt>
                      <c:pt idx="365">
                        <c:v>42155</c:v>
                      </c:pt>
                      <c:pt idx="366">
                        <c:v>42185</c:v>
                      </c:pt>
                      <c:pt idx="367">
                        <c:v>42216</c:v>
                      </c:pt>
                      <c:pt idx="368">
                        <c:v>42247</c:v>
                      </c:pt>
                      <c:pt idx="369">
                        <c:v>42277</c:v>
                      </c:pt>
                      <c:pt idx="370">
                        <c:v>42308</c:v>
                      </c:pt>
                      <c:pt idx="371">
                        <c:v>42338</c:v>
                      </c:pt>
                      <c:pt idx="372">
                        <c:v>42369</c:v>
                      </c:pt>
                      <c:pt idx="373">
                        <c:v>42400</c:v>
                      </c:pt>
                      <c:pt idx="374">
                        <c:v>42429</c:v>
                      </c:pt>
                      <c:pt idx="375">
                        <c:v>42460</c:v>
                      </c:pt>
                      <c:pt idx="376">
                        <c:v>42490</c:v>
                      </c:pt>
                      <c:pt idx="377">
                        <c:v>42521</c:v>
                      </c:pt>
                      <c:pt idx="378">
                        <c:v>42551</c:v>
                      </c:pt>
                      <c:pt idx="379">
                        <c:v>42582</c:v>
                      </c:pt>
                      <c:pt idx="380">
                        <c:v>42613</c:v>
                      </c:pt>
                      <c:pt idx="381">
                        <c:v>42643</c:v>
                      </c:pt>
                      <c:pt idx="382">
                        <c:v>42674</c:v>
                      </c:pt>
                      <c:pt idx="383">
                        <c:v>42704</c:v>
                      </c:pt>
                      <c:pt idx="384">
                        <c:v>42735</c:v>
                      </c:pt>
                      <c:pt idx="385">
                        <c:v>42766</c:v>
                      </c:pt>
                      <c:pt idx="386">
                        <c:v>42794</c:v>
                      </c:pt>
                      <c:pt idx="387">
                        <c:v>42825</c:v>
                      </c:pt>
                      <c:pt idx="388">
                        <c:v>42855</c:v>
                      </c:pt>
                      <c:pt idx="389">
                        <c:v>42886</c:v>
                      </c:pt>
                      <c:pt idx="390">
                        <c:v>42916</c:v>
                      </c:pt>
                      <c:pt idx="391">
                        <c:v>42947</c:v>
                      </c:pt>
                      <c:pt idx="392">
                        <c:v>42978</c:v>
                      </c:pt>
                      <c:pt idx="393">
                        <c:v>43008</c:v>
                      </c:pt>
                      <c:pt idx="394">
                        <c:v>43039</c:v>
                      </c:pt>
                      <c:pt idx="395">
                        <c:v>43069</c:v>
                      </c:pt>
                      <c:pt idx="396">
                        <c:v>43100</c:v>
                      </c:pt>
                      <c:pt idx="397">
                        <c:v>43131</c:v>
                      </c:pt>
                      <c:pt idx="398">
                        <c:v>43159</c:v>
                      </c:pt>
                      <c:pt idx="399">
                        <c:v>43190</c:v>
                      </c:pt>
                      <c:pt idx="400">
                        <c:v>43220</c:v>
                      </c:pt>
                      <c:pt idx="401">
                        <c:v>43251</c:v>
                      </c:pt>
                      <c:pt idx="402">
                        <c:v>43281</c:v>
                      </c:pt>
                      <c:pt idx="403">
                        <c:v>43312</c:v>
                      </c:pt>
                      <c:pt idx="404">
                        <c:v>43343</c:v>
                      </c:pt>
                      <c:pt idx="405">
                        <c:v>43373</c:v>
                      </c:pt>
                      <c:pt idx="406">
                        <c:v>43404</c:v>
                      </c:pt>
                      <c:pt idx="407">
                        <c:v>43434</c:v>
                      </c:pt>
                      <c:pt idx="408">
                        <c:v>43465</c:v>
                      </c:pt>
                      <c:pt idx="409">
                        <c:v>43496</c:v>
                      </c:pt>
                      <c:pt idx="410">
                        <c:v>43524</c:v>
                      </c:pt>
                      <c:pt idx="411">
                        <c:v>43555</c:v>
                      </c:pt>
                      <c:pt idx="412">
                        <c:v>43585</c:v>
                      </c:pt>
                      <c:pt idx="413">
                        <c:v>43616</c:v>
                      </c:pt>
                      <c:pt idx="414">
                        <c:v>43646</c:v>
                      </c:pt>
                      <c:pt idx="415">
                        <c:v>43677</c:v>
                      </c:pt>
                      <c:pt idx="416">
                        <c:v>43708</c:v>
                      </c:pt>
                      <c:pt idx="417">
                        <c:v>43738</c:v>
                      </c:pt>
                      <c:pt idx="418">
                        <c:v>43769</c:v>
                      </c:pt>
                      <c:pt idx="419">
                        <c:v>43799</c:v>
                      </c:pt>
                      <c:pt idx="420">
                        <c:v>43830</c:v>
                      </c:pt>
                      <c:pt idx="421">
                        <c:v>43861</c:v>
                      </c:pt>
                      <c:pt idx="422">
                        <c:v>43890</c:v>
                      </c:pt>
                      <c:pt idx="423">
                        <c:v>43921</c:v>
                      </c:pt>
                      <c:pt idx="424">
                        <c:v>43951</c:v>
                      </c:pt>
                      <c:pt idx="425">
                        <c:v>43982</c:v>
                      </c:pt>
                      <c:pt idx="426">
                        <c:v>44012</c:v>
                      </c:pt>
                      <c:pt idx="427">
                        <c:v>44043</c:v>
                      </c:pt>
                      <c:pt idx="428">
                        <c:v>44074</c:v>
                      </c:pt>
                      <c:pt idx="429">
                        <c:v>44104</c:v>
                      </c:pt>
                      <c:pt idx="430">
                        <c:v>44135</c:v>
                      </c:pt>
                      <c:pt idx="431">
                        <c:v>44165</c:v>
                      </c:pt>
                      <c:pt idx="432">
                        <c:v>44196</c:v>
                      </c:pt>
                      <c:pt idx="433">
                        <c:v>44227</c:v>
                      </c:pt>
                      <c:pt idx="434">
                        <c:v>44255</c:v>
                      </c:pt>
                      <c:pt idx="435">
                        <c:v>44286</c:v>
                      </c:pt>
                      <c:pt idx="436">
                        <c:v>44316</c:v>
                      </c:pt>
                      <c:pt idx="437">
                        <c:v>44347</c:v>
                      </c:pt>
                      <c:pt idx="438">
                        <c:v>44377</c:v>
                      </c:pt>
                      <c:pt idx="439">
                        <c:v>44408</c:v>
                      </c:pt>
                      <c:pt idx="440">
                        <c:v>44439</c:v>
                      </c:pt>
                      <c:pt idx="441">
                        <c:v>44469</c:v>
                      </c:pt>
                      <c:pt idx="442">
                        <c:v>44500</c:v>
                      </c:pt>
                      <c:pt idx="443">
                        <c:v>44530</c:v>
                      </c:pt>
                      <c:pt idx="444">
                        <c:v>44561</c:v>
                      </c:pt>
                      <c:pt idx="445">
                        <c:v>44592</c:v>
                      </c:pt>
                      <c:pt idx="446">
                        <c:v>44620</c:v>
                      </c:pt>
                      <c:pt idx="447">
                        <c:v>44651</c:v>
                      </c:pt>
                      <c:pt idx="448">
                        <c:v>44681</c:v>
                      </c:pt>
                      <c:pt idx="449">
                        <c:v>44712</c:v>
                      </c:pt>
                    </c:numCache>
                  </c:numRef>
                </c:cat>
                <c:val>
                  <c:numRef>
                    <c:extLst xmlns:c15="http://schemas.microsoft.com/office/drawing/2012/chart">
                      <c:ext xmlns:c15="http://schemas.microsoft.com/office/drawing/2012/chart" uri="{02D57815-91ED-43cb-92C2-25804820EDAC}">
                        <c15:formulaRef>
                          <c15:sqref>'CHART DATA (2)'!$Q$9:$Q$458</c15:sqref>
                        </c15:formulaRef>
                      </c:ext>
                    </c:extLst>
                    <c:numCache>
                      <c:formatCode>0.0</c:formatCode>
                      <c:ptCount val="450"/>
                      <c:pt idx="1">
                        <c:v>6.6399999999999988</c:v>
                      </c:pt>
                      <c:pt idx="2">
                        <c:v>6.9600000000000009</c:v>
                      </c:pt>
                      <c:pt idx="3">
                        <c:v>6.83</c:v>
                      </c:pt>
                      <c:pt idx="4">
                        <c:v>6.59</c:v>
                      </c:pt>
                      <c:pt idx="5">
                        <c:v>6.55</c:v>
                      </c:pt>
                      <c:pt idx="6">
                        <c:v>6.5100000000000007</c:v>
                      </c:pt>
                      <c:pt idx="7">
                        <c:v>6.41</c:v>
                      </c:pt>
                      <c:pt idx="8">
                        <c:v>5.99</c:v>
                      </c:pt>
                      <c:pt idx="9">
                        <c:v>5.9600000000000009</c:v>
                      </c:pt>
                      <c:pt idx="10">
                        <c:v>5.84</c:v>
                      </c:pt>
                      <c:pt idx="11">
                        <c:v>5.9499999999999993</c:v>
                      </c:pt>
                      <c:pt idx="12">
                        <c:v>6.11</c:v>
                      </c:pt>
                      <c:pt idx="13">
                        <c:v>6.42</c:v>
                      </c:pt>
                      <c:pt idx="14">
                        <c:v>6.9099999999999993</c:v>
                      </c:pt>
                      <c:pt idx="15">
                        <c:v>6.0400000000000009</c:v>
                      </c:pt>
                      <c:pt idx="16">
                        <c:v>4.8199999999999994</c:v>
                      </c:pt>
                      <c:pt idx="17">
                        <c:v>4.3499999999999996</c:v>
                      </c:pt>
                      <c:pt idx="18">
                        <c:v>4.6499999999999995</c:v>
                      </c:pt>
                      <c:pt idx="19">
                        <c:v>4.8500000000000005</c:v>
                      </c:pt>
                      <c:pt idx="20">
                        <c:v>5.22</c:v>
                      </c:pt>
                      <c:pt idx="21">
                        <c:v>5.3100000000000005</c:v>
                      </c:pt>
                      <c:pt idx="22">
                        <c:v>6.91</c:v>
                      </c:pt>
                      <c:pt idx="23">
                        <c:v>6.9399999999999995</c:v>
                      </c:pt>
                      <c:pt idx="24">
                        <c:v>7.1899999999999995</c:v>
                      </c:pt>
                      <c:pt idx="25">
                        <c:v>6.53</c:v>
                      </c:pt>
                      <c:pt idx="26">
                        <c:v>6.29</c:v>
                      </c:pt>
                      <c:pt idx="27">
                        <c:v>5.6799999999999988</c:v>
                      </c:pt>
                      <c:pt idx="28">
                        <c:v>5.2099999999999991</c:v>
                      </c:pt>
                      <c:pt idx="29">
                        <c:v>4.87</c:v>
                      </c:pt>
                      <c:pt idx="30">
                        <c:v>4.8</c:v>
                      </c:pt>
                      <c:pt idx="31">
                        <c:v>5.1800000000000006</c:v>
                      </c:pt>
                      <c:pt idx="32">
                        <c:v>5.870000000000001</c:v>
                      </c:pt>
                      <c:pt idx="33">
                        <c:v>6.34</c:v>
                      </c:pt>
                      <c:pt idx="34">
                        <c:v>5.9600000000000009</c:v>
                      </c:pt>
                      <c:pt idx="35">
                        <c:v>5.28</c:v>
                      </c:pt>
                      <c:pt idx="36">
                        <c:v>5.3000000000000007</c:v>
                      </c:pt>
                      <c:pt idx="37">
                        <c:v>5.6099999999999994</c:v>
                      </c:pt>
                      <c:pt idx="38">
                        <c:v>5.3699999999999992</c:v>
                      </c:pt>
                      <c:pt idx="39">
                        <c:v>5.2999999999999989</c:v>
                      </c:pt>
                      <c:pt idx="40">
                        <c:v>5.12</c:v>
                      </c:pt>
                      <c:pt idx="41">
                        <c:v>5.43</c:v>
                      </c:pt>
                      <c:pt idx="42">
                        <c:v>5.42</c:v>
                      </c:pt>
                      <c:pt idx="43">
                        <c:v>5.7900000000000009</c:v>
                      </c:pt>
                      <c:pt idx="44">
                        <c:v>5.61</c:v>
                      </c:pt>
                      <c:pt idx="45">
                        <c:v>6.08</c:v>
                      </c:pt>
                      <c:pt idx="46">
                        <c:v>5.79</c:v>
                      </c:pt>
                      <c:pt idx="47">
                        <c:v>5.62</c:v>
                      </c:pt>
                      <c:pt idx="48">
                        <c:v>6.15</c:v>
                      </c:pt>
                      <c:pt idx="49">
                        <c:v>6.1099999999999994</c:v>
                      </c:pt>
                      <c:pt idx="50">
                        <c:v>5.2900000000000009</c:v>
                      </c:pt>
                      <c:pt idx="51">
                        <c:v>5.41</c:v>
                      </c:pt>
                      <c:pt idx="52">
                        <c:v>5.36</c:v>
                      </c:pt>
                      <c:pt idx="53">
                        <c:v>5.19</c:v>
                      </c:pt>
                      <c:pt idx="54">
                        <c:v>5.2700000000000005</c:v>
                      </c:pt>
                      <c:pt idx="55">
                        <c:v>5.4899999999999993</c:v>
                      </c:pt>
                      <c:pt idx="56">
                        <c:v>4.9500000000000011</c:v>
                      </c:pt>
                      <c:pt idx="57">
                        <c:v>4.9700000000000006</c:v>
                      </c:pt>
                      <c:pt idx="58">
                        <c:v>5.27</c:v>
                      </c:pt>
                      <c:pt idx="59">
                        <c:v>5.1700000000000008</c:v>
                      </c:pt>
                      <c:pt idx="60">
                        <c:v>5.44</c:v>
                      </c:pt>
                      <c:pt idx="61">
                        <c:v>4.88</c:v>
                      </c:pt>
                      <c:pt idx="62">
                        <c:v>5.0299999999999994</c:v>
                      </c:pt>
                      <c:pt idx="63">
                        <c:v>5.26</c:v>
                      </c:pt>
                      <c:pt idx="64">
                        <c:v>5.91</c:v>
                      </c:pt>
                      <c:pt idx="65">
                        <c:v>6.53</c:v>
                      </c:pt>
                      <c:pt idx="66">
                        <c:v>5.8000000000000007</c:v>
                      </c:pt>
                      <c:pt idx="67">
                        <c:v>5.48</c:v>
                      </c:pt>
                      <c:pt idx="68">
                        <c:v>5.68</c:v>
                      </c:pt>
                      <c:pt idx="69">
                        <c:v>5.4300000000000006</c:v>
                      </c:pt>
                      <c:pt idx="70">
                        <c:v>5.6</c:v>
                      </c:pt>
                      <c:pt idx="71">
                        <c:v>4.9400000000000004</c:v>
                      </c:pt>
                      <c:pt idx="72">
                        <c:v>4.34</c:v>
                      </c:pt>
                      <c:pt idx="73">
                        <c:v>4.49</c:v>
                      </c:pt>
                      <c:pt idx="74">
                        <c:v>3.9899999999999993</c:v>
                      </c:pt>
                      <c:pt idx="75">
                        <c:v>4.04</c:v>
                      </c:pt>
                      <c:pt idx="76">
                        <c:v>4.0999999999999996</c:v>
                      </c:pt>
                      <c:pt idx="77">
                        <c:v>4.29</c:v>
                      </c:pt>
                      <c:pt idx="78">
                        <c:v>4.6900000000000004</c:v>
                      </c:pt>
                      <c:pt idx="79">
                        <c:v>4.62</c:v>
                      </c:pt>
                      <c:pt idx="80">
                        <c:v>4.2400000000000011</c:v>
                      </c:pt>
                      <c:pt idx="81">
                        <c:v>3.92</c:v>
                      </c:pt>
                      <c:pt idx="82">
                        <c:v>3.5199999999999996</c:v>
                      </c:pt>
                      <c:pt idx="83">
                        <c:v>3.13</c:v>
                      </c:pt>
                      <c:pt idx="84">
                        <c:v>3.42</c:v>
                      </c:pt>
                      <c:pt idx="85">
                        <c:v>3.5999999999999996</c:v>
                      </c:pt>
                      <c:pt idx="86">
                        <c:v>3.4299999999999997</c:v>
                      </c:pt>
                      <c:pt idx="87">
                        <c:v>3.2700000000000005</c:v>
                      </c:pt>
                      <c:pt idx="88">
                        <c:v>3.55</c:v>
                      </c:pt>
                      <c:pt idx="89">
                        <c:v>2.8400000000000007</c:v>
                      </c:pt>
                      <c:pt idx="90">
                        <c:v>2.2699999999999996</c:v>
                      </c:pt>
                      <c:pt idx="91">
                        <c:v>2.37</c:v>
                      </c:pt>
                      <c:pt idx="92">
                        <c:v>2.59</c:v>
                      </c:pt>
                      <c:pt idx="93">
                        <c:v>2.95</c:v>
                      </c:pt>
                      <c:pt idx="94">
                        <c:v>2.6300000000000008</c:v>
                      </c:pt>
                      <c:pt idx="95">
                        <c:v>2.0500000000000007</c:v>
                      </c:pt>
                      <c:pt idx="96">
                        <c:v>2.4800000000000004</c:v>
                      </c:pt>
                      <c:pt idx="97">
                        <c:v>2.5200000000000005</c:v>
                      </c:pt>
                      <c:pt idx="98">
                        <c:v>2.5300000000000002</c:v>
                      </c:pt>
                      <c:pt idx="99">
                        <c:v>2.74</c:v>
                      </c:pt>
                      <c:pt idx="100">
                        <c:v>3.0999999999999996</c:v>
                      </c:pt>
                      <c:pt idx="101">
                        <c:v>3.3400000000000007</c:v>
                      </c:pt>
                      <c:pt idx="102">
                        <c:v>3.4000000000000004</c:v>
                      </c:pt>
                      <c:pt idx="103">
                        <c:v>3.1500000000000004</c:v>
                      </c:pt>
                      <c:pt idx="104">
                        <c:v>2.87</c:v>
                      </c:pt>
                      <c:pt idx="105">
                        <c:v>2.4500000000000002</c:v>
                      </c:pt>
                      <c:pt idx="106">
                        <c:v>2.62</c:v>
                      </c:pt>
                      <c:pt idx="107">
                        <c:v>2.7299999999999995</c:v>
                      </c:pt>
                      <c:pt idx="108">
                        <c:v>2.5500000000000007</c:v>
                      </c:pt>
                      <c:pt idx="109">
                        <c:v>2.13</c:v>
                      </c:pt>
                      <c:pt idx="110">
                        <c:v>2.25</c:v>
                      </c:pt>
                      <c:pt idx="111">
                        <c:v>2.6800000000000006</c:v>
                      </c:pt>
                      <c:pt idx="112">
                        <c:v>3.2699999999999996</c:v>
                      </c:pt>
                      <c:pt idx="113">
                        <c:v>3.3099999999999996</c:v>
                      </c:pt>
                      <c:pt idx="114">
                        <c:v>4.0199999999999996</c:v>
                      </c:pt>
                      <c:pt idx="115">
                        <c:v>3.6899999999999995</c:v>
                      </c:pt>
                      <c:pt idx="116">
                        <c:v>3.6099999999999994</c:v>
                      </c:pt>
                      <c:pt idx="117">
                        <c:v>3.3500000000000005</c:v>
                      </c:pt>
                      <c:pt idx="118">
                        <c:v>3.4800000000000004</c:v>
                      </c:pt>
                      <c:pt idx="119">
                        <c:v>3.4499999999999993</c:v>
                      </c:pt>
                      <c:pt idx="120">
                        <c:v>3.3600000000000003</c:v>
                      </c:pt>
                      <c:pt idx="121">
                        <c:v>3.66</c:v>
                      </c:pt>
                      <c:pt idx="122">
                        <c:v>3.51</c:v>
                      </c:pt>
                      <c:pt idx="123">
                        <c:v>3.58</c:v>
                      </c:pt>
                      <c:pt idx="124">
                        <c:v>3.5999999999999996</c:v>
                      </c:pt>
                      <c:pt idx="125">
                        <c:v>3.6899999999999995</c:v>
                      </c:pt>
                      <c:pt idx="126">
                        <c:v>3.3100000000000005</c:v>
                      </c:pt>
                      <c:pt idx="127">
                        <c:v>3.8199999999999994</c:v>
                      </c:pt>
                      <c:pt idx="128">
                        <c:v>3.5900000000000007</c:v>
                      </c:pt>
                      <c:pt idx="129">
                        <c:v>3.59</c:v>
                      </c:pt>
                      <c:pt idx="130">
                        <c:v>3.8</c:v>
                      </c:pt>
                      <c:pt idx="131">
                        <c:v>3.83</c:v>
                      </c:pt>
                      <c:pt idx="132">
                        <c:v>3.73</c:v>
                      </c:pt>
                      <c:pt idx="133">
                        <c:v>3.6399999999999997</c:v>
                      </c:pt>
                      <c:pt idx="134">
                        <c:v>3.3499999999999996</c:v>
                      </c:pt>
                      <c:pt idx="135">
                        <c:v>3.9400000000000004</c:v>
                      </c:pt>
                      <c:pt idx="136">
                        <c:v>4.1400000000000006</c:v>
                      </c:pt>
                      <c:pt idx="137">
                        <c:v>4.0299999999999994</c:v>
                      </c:pt>
                      <c:pt idx="138">
                        <c:v>3.7299999999999995</c:v>
                      </c:pt>
                      <c:pt idx="139">
                        <c:v>3.5699999999999994</c:v>
                      </c:pt>
                      <c:pt idx="140">
                        <c:v>3.63</c:v>
                      </c:pt>
                      <c:pt idx="141">
                        <c:v>3.7399999999999993</c:v>
                      </c:pt>
                      <c:pt idx="142">
                        <c:v>3.7600000000000002</c:v>
                      </c:pt>
                      <c:pt idx="143">
                        <c:v>3.87</c:v>
                      </c:pt>
                      <c:pt idx="144">
                        <c:v>3.5900000000000003</c:v>
                      </c:pt>
                      <c:pt idx="145">
                        <c:v>3.83</c:v>
                      </c:pt>
                      <c:pt idx="146">
                        <c:v>3.9399999999999995</c:v>
                      </c:pt>
                      <c:pt idx="147">
                        <c:v>4.2299999999999995</c:v>
                      </c:pt>
                      <c:pt idx="148">
                        <c:v>4.2900000000000009</c:v>
                      </c:pt>
                      <c:pt idx="149">
                        <c:v>4.18</c:v>
                      </c:pt>
                      <c:pt idx="150">
                        <c:v>4.1399999999999997</c:v>
                      </c:pt>
                      <c:pt idx="151">
                        <c:v>4.09</c:v>
                      </c:pt>
                      <c:pt idx="152">
                        <c:v>3.9499999999999997</c:v>
                      </c:pt>
                      <c:pt idx="153">
                        <c:v>3.9</c:v>
                      </c:pt>
                      <c:pt idx="154">
                        <c:v>3.3100000000000005</c:v>
                      </c:pt>
                      <c:pt idx="155">
                        <c:v>3.2800000000000002</c:v>
                      </c:pt>
                      <c:pt idx="156">
                        <c:v>3.3799999999999994</c:v>
                      </c:pt>
                      <c:pt idx="157">
                        <c:v>3.37</c:v>
                      </c:pt>
                      <c:pt idx="158">
                        <c:v>3.41</c:v>
                      </c:pt>
                      <c:pt idx="159">
                        <c:v>3.59</c:v>
                      </c:pt>
                      <c:pt idx="160">
                        <c:v>3.2500000000000004</c:v>
                      </c:pt>
                      <c:pt idx="161">
                        <c:v>3.03</c:v>
                      </c:pt>
                      <c:pt idx="162">
                        <c:v>3.0699999999999994</c:v>
                      </c:pt>
                      <c:pt idx="163">
                        <c:v>3.0999999999999996</c:v>
                      </c:pt>
                      <c:pt idx="164">
                        <c:v>2.97</c:v>
                      </c:pt>
                      <c:pt idx="165">
                        <c:v>2.8099999999999996</c:v>
                      </c:pt>
                      <c:pt idx="166">
                        <c:v>2.4500000000000002</c:v>
                      </c:pt>
                      <c:pt idx="167">
                        <c:v>2.6500000000000004</c:v>
                      </c:pt>
                      <c:pt idx="168">
                        <c:v>2.46</c:v>
                      </c:pt>
                      <c:pt idx="169">
                        <c:v>2.17</c:v>
                      </c:pt>
                      <c:pt idx="170">
                        <c:v>2.09</c:v>
                      </c:pt>
                      <c:pt idx="171">
                        <c:v>2.5300000000000002</c:v>
                      </c:pt>
                      <c:pt idx="172">
                        <c:v>2.4099999999999997</c:v>
                      </c:pt>
                      <c:pt idx="173">
                        <c:v>2.6399999999999997</c:v>
                      </c:pt>
                      <c:pt idx="174">
                        <c:v>2.7</c:v>
                      </c:pt>
                      <c:pt idx="175">
                        <c:v>2.6199999999999997</c:v>
                      </c:pt>
                      <c:pt idx="176">
                        <c:v>2.8800000000000003</c:v>
                      </c:pt>
                      <c:pt idx="177">
                        <c:v>2.6100000000000003</c:v>
                      </c:pt>
                      <c:pt idx="178">
                        <c:v>2.8699999999999997</c:v>
                      </c:pt>
                      <c:pt idx="179">
                        <c:v>2.44</c:v>
                      </c:pt>
                      <c:pt idx="180">
                        <c:v>2.34</c:v>
                      </c:pt>
                      <c:pt idx="181">
                        <c:v>2.3999999999999995</c:v>
                      </c:pt>
                      <c:pt idx="182">
                        <c:v>2.4800000000000004</c:v>
                      </c:pt>
                      <c:pt idx="183">
                        <c:v>2.1</c:v>
                      </c:pt>
                      <c:pt idx="184">
                        <c:v>1.5899999999999994</c:v>
                      </c:pt>
                      <c:pt idx="185">
                        <c:v>1.5400000000000005</c:v>
                      </c:pt>
                      <c:pt idx="186">
                        <c:v>1.3899999999999997</c:v>
                      </c:pt>
                      <c:pt idx="187">
                        <c:v>1.54</c:v>
                      </c:pt>
                      <c:pt idx="188">
                        <c:v>1.5499999999999998</c:v>
                      </c:pt>
                      <c:pt idx="189">
                        <c:v>1.7199999999999998</c:v>
                      </c:pt>
                      <c:pt idx="190">
                        <c:v>1.5499999999999998</c:v>
                      </c:pt>
                      <c:pt idx="191">
                        <c:v>1.5300000000000002</c:v>
                      </c:pt>
                      <c:pt idx="192">
                        <c:v>1.3499999999999996</c:v>
                      </c:pt>
                      <c:pt idx="193">
                        <c:v>1.5299999999999998</c:v>
                      </c:pt>
                      <c:pt idx="194">
                        <c:v>1.4900000000000002</c:v>
                      </c:pt>
                      <c:pt idx="195">
                        <c:v>1.5400000000000005</c:v>
                      </c:pt>
                      <c:pt idx="196">
                        <c:v>1.6800000000000002</c:v>
                      </c:pt>
                      <c:pt idx="197">
                        <c:v>1.75</c:v>
                      </c:pt>
                      <c:pt idx="198">
                        <c:v>1.8800000000000003</c:v>
                      </c:pt>
                      <c:pt idx="199">
                        <c:v>2.0999999999999996</c:v>
                      </c:pt>
                      <c:pt idx="200">
                        <c:v>1.8499999999999996</c:v>
                      </c:pt>
                      <c:pt idx="201">
                        <c:v>1.7299999999999995</c:v>
                      </c:pt>
                      <c:pt idx="202">
                        <c:v>1.8299999999999996</c:v>
                      </c:pt>
                      <c:pt idx="203">
                        <c:v>1.7400000000000002</c:v>
                      </c:pt>
                      <c:pt idx="204">
                        <c:v>1.6300000000000003</c:v>
                      </c:pt>
                      <c:pt idx="205">
                        <c:v>1.7300000000000004</c:v>
                      </c:pt>
                      <c:pt idx="206">
                        <c:v>1.5099999999999998</c:v>
                      </c:pt>
                      <c:pt idx="207">
                        <c:v>1.5499999999999998</c:v>
                      </c:pt>
                      <c:pt idx="208">
                        <c:v>1.8399999999999999</c:v>
                      </c:pt>
                      <c:pt idx="209">
                        <c:v>1.87</c:v>
                      </c:pt>
                      <c:pt idx="210">
                        <c:v>2.0099999999999998</c:v>
                      </c:pt>
                      <c:pt idx="211">
                        <c:v>1.9500000000000002</c:v>
                      </c:pt>
                      <c:pt idx="212">
                        <c:v>1.9099999999999997</c:v>
                      </c:pt>
                      <c:pt idx="213">
                        <c:v>1.7100000000000004</c:v>
                      </c:pt>
                      <c:pt idx="214">
                        <c:v>1.87</c:v>
                      </c:pt>
                      <c:pt idx="215">
                        <c:v>1.9800000000000004</c:v>
                      </c:pt>
                      <c:pt idx="216">
                        <c:v>2.21</c:v>
                      </c:pt>
                      <c:pt idx="217">
                        <c:v>2.29</c:v>
                      </c:pt>
                      <c:pt idx="218">
                        <c:v>2.1699999999999995</c:v>
                      </c:pt>
                      <c:pt idx="219">
                        <c:v>2.0800000000000005</c:v>
                      </c:pt>
                      <c:pt idx="220">
                        <c:v>1.9899999999999998</c:v>
                      </c:pt>
                      <c:pt idx="221">
                        <c:v>2</c:v>
                      </c:pt>
                      <c:pt idx="222">
                        <c:v>1.9899999999999998</c:v>
                      </c:pt>
                      <c:pt idx="223">
                        <c:v>1.9299999999999997</c:v>
                      </c:pt>
                      <c:pt idx="224">
                        <c:v>2.12</c:v>
                      </c:pt>
                      <c:pt idx="225">
                        <c:v>2.0299999999999998</c:v>
                      </c:pt>
                      <c:pt idx="226">
                        <c:v>2.13</c:v>
                      </c:pt>
                      <c:pt idx="227">
                        <c:v>2.4499999999999997</c:v>
                      </c:pt>
                      <c:pt idx="228">
                        <c:v>2.35</c:v>
                      </c:pt>
                      <c:pt idx="229">
                        <c:v>2.2699999999999996</c:v>
                      </c:pt>
                      <c:pt idx="230">
                        <c:v>2.39</c:v>
                      </c:pt>
                      <c:pt idx="231">
                        <c:v>2.4300000000000006</c:v>
                      </c:pt>
                      <c:pt idx="232">
                        <c:v>2.44</c:v>
                      </c:pt>
                      <c:pt idx="233">
                        <c:v>2.4999999999999996</c:v>
                      </c:pt>
                      <c:pt idx="234">
                        <c:v>2.56</c:v>
                      </c:pt>
                      <c:pt idx="235">
                        <c:v>2.2900000000000005</c:v>
                      </c:pt>
                      <c:pt idx="236">
                        <c:v>2.44</c:v>
                      </c:pt>
                      <c:pt idx="237">
                        <c:v>2.4400000000000004</c:v>
                      </c:pt>
                      <c:pt idx="238">
                        <c:v>2.3499999999999996</c:v>
                      </c:pt>
                      <c:pt idx="239">
                        <c:v>2.39</c:v>
                      </c:pt>
                      <c:pt idx="240">
                        <c:v>2.3999999999999995</c:v>
                      </c:pt>
                      <c:pt idx="241">
                        <c:v>2.36</c:v>
                      </c:pt>
                      <c:pt idx="242">
                        <c:v>2.62</c:v>
                      </c:pt>
                      <c:pt idx="243">
                        <c:v>2.6399999999999997</c:v>
                      </c:pt>
                      <c:pt idx="244">
                        <c:v>2.7300000000000004</c:v>
                      </c:pt>
                      <c:pt idx="245">
                        <c:v>2.77</c:v>
                      </c:pt>
                      <c:pt idx="246">
                        <c:v>2.6500000000000004</c:v>
                      </c:pt>
                      <c:pt idx="247">
                        <c:v>2.4200000000000004</c:v>
                      </c:pt>
                      <c:pt idx="248">
                        <c:v>2.5500000000000003</c:v>
                      </c:pt>
                      <c:pt idx="249">
                        <c:v>2.46</c:v>
                      </c:pt>
                      <c:pt idx="250">
                        <c:v>2.4799999999999995</c:v>
                      </c:pt>
                      <c:pt idx="251">
                        <c:v>2.3200000000000003</c:v>
                      </c:pt>
                      <c:pt idx="252">
                        <c:v>2.15</c:v>
                      </c:pt>
                      <c:pt idx="253">
                        <c:v>2.14</c:v>
                      </c:pt>
                      <c:pt idx="254">
                        <c:v>2.0599999999999996</c:v>
                      </c:pt>
                      <c:pt idx="255">
                        <c:v>2.0299999999999998</c:v>
                      </c:pt>
                      <c:pt idx="256">
                        <c:v>1.96</c:v>
                      </c:pt>
                      <c:pt idx="257">
                        <c:v>2.0100000000000002</c:v>
                      </c:pt>
                      <c:pt idx="258">
                        <c:v>1.9800000000000004</c:v>
                      </c:pt>
                      <c:pt idx="259">
                        <c:v>1.9500000000000006</c:v>
                      </c:pt>
                      <c:pt idx="260">
                        <c:v>1.9899999999999998</c:v>
                      </c:pt>
                      <c:pt idx="261">
                        <c:v>2.0999999999999996</c:v>
                      </c:pt>
                      <c:pt idx="262">
                        <c:v>2.1699999999999995</c:v>
                      </c:pt>
                      <c:pt idx="263">
                        <c:v>2.1599999999999997</c:v>
                      </c:pt>
                      <c:pt idx="264">
                        <c:v>2.2699999999999996</c:v>
                      </c:pt>
                      <c:pt idx="265">
                        <c:v>2.33</c:v>
                      </c:pt>
                      <c:pt idx="266">
                        <c:v>2.44</c:v>
                      </c:pt>
                      <c:pt idx="267">
                        <c:v>2.3400000000000003</c:v>
                      </c:pt>
                      <c:pt idx="268">
                        <c:v>2.39</c:v>
                      </c:pt>
                      <c:pt idx="269">
                        <c:v>2.3799999999999994</c:v>
                      </c:pt>
                      <c:pt idx="270">
                        <c:v>2.3200000000000003</c:v>
                      </c:pt>
                      <c:pt idx="271">
                        <c:v>2.36</c:v>
                      </c:pt>
                      <c:pt idx="272">
                        <c:v>2.2000000000000002</c:v>
                      </c:pt>
                      <c:pt idx="273">
                        <c:v>2.09</c:v>
                      </c:pt>
                      <c:pt idx="274">
                        <c:v>2.0900000000000003</c:v>
                      </c:pt>
                      <c:pt idx="275">
                        <c:v>2.04</c:v>
                      </c:pt>
                      <c:pt idx="276">
                        <c:v>1.85</c:v>
                      </c:pt>
                      <c:pt idx="277">
                        <c:v>1.58</c:v>
                      </c:pt>
                      <c:pt idx="278">
                        <c:v>1.7299999999999995</c:v>
                      </c:pt>
                      <c:pt idx="279">
                        <c:v>1.5500000000000003</c:v>
                      </c:pt>
                      <c:pt idx="280">
                        <c:v>1.4</c:v>
                      </c:pt>
                      <c:pt idx="281">
                        <c:v>1.58</c:v>
                      </c:pt>
                      <c:pt idx="282">
                        <c:v>1.8400000000000003</c:v>
                      </c:pt>
                      <c:pt idx="283">
                        <c:v>1.9300000000000006</c:v>
                      </c:pt>
                      <c:pt idx="284">
                        <c:v>1.8199999999999994</c:v>
                      </c:pt>
                      <c:pt idx="285">
                        <c:v>1.6500000000000004</c:v>
                      </c:pt>
                      <c:pt idx="286">
                        <c:v>1.92</c:v>
                      </c:pt>
                      <c:pt idx="287">
                        <c:v>1.9000000000000004</c:v>
                      </c:pt>
                      <c:pt idx="288">
                        <c:v>1.6099999999999999</c:v>
                      </c:pt>
                      <c:pt idx="289">
                        <c:v>0.96999999999999975</c:v>
                      </c:pt>
                      <c:pt idx="290">
                        <c:v>1.68</c:v>
                      </c:pt>
                      <c:pt idx="291">
                        <c:v>1.3000000000000003</c:v>
                      </c:pt>
                      <c:pt idx="292">
                        <c:v>0.92000000000000037</c:v>
                      </c:pt>
                      <c:pt idx="293">
                        <c:v>1.2000000000000002</c:v>
                      </c:pt>
                      <c:pt idx="294">
                        <c:v>1.06</c:v>
                      </c:pt>
                      <c:pt idx="295">
                        <c:v>1.1499999999999999</c:v>
                      </c:pt>
                      <c:pt idx="296">
                        <c:v>1.6600000000000001</c:v>
                      </c:pt>
                      <c:pt idx="297">
                        <c:v>1.31</c:v>
                      </c:pt>
                      <c:pt idx="298">
                        <c:v>1.5800000000000003</c:v>
                      </c:pt>
                      <c:pt idx="299">
                        <c:v>1.5699999999999998</c:v>
                      </c:pt>
                      <c:pt idx="300">
                        <c:v>1.6800000000000002</c:v>
                      </c:pt>
                      <c:pt idx="301">
                        <c:v>2.1</c:v>
                      </c:pt>
                      <c:pt idx="302">
                        <c:v>2.08</c:v>
                      </c:pt>
                      <c:pt idx="303">
                        <c:v>2.17</c:v>
                      </c:pt>
                      <c:pt idx="304">
                        <c:v>2.13</c:v>
                      </c:pt>
                      <c:pt idx="305">
                        <c:v>2.15</c:v>
                      </c:pt>
                      <c:pt idx="306">
                        <c:v>2.09</c:v>
                      </c:pt>
                      <c:pt idx="307">
                        <c:v>1.85</c:v>
                      </c:pt>
                      <c:pt idx="308">
                        <c:v>1.84</c:v>
                      </c:pt>
                      <c:pt idx="309">
                        <c:v>1.6700000000000002</c:v>
                      </c:pt>
                      <c:pt idx="310">
                        <c:v>1.63</c:v>
                      </c:pt>
                      <c:pt idx="311">
                        <c:v>1.69</c:v>
                      </c:pt>
                      <c:pt idx="312">
                        <c:v>1.78</c:v>
                      </c:pt>
                      <c:pt idx="313">
                        <c:v>1.81</c:v>
                      </c:pt>
                      <c:pt idx="314">
                        <c:v>1.8599999999999999</c:v>
                      </c:pt>
                      <c:pt idx="315">
                        <c:v>1.81</c:v>
                      </c:pt>
                      <c:pt idx="316">
                        <c:v>1.8</c:v>
                      </c:pt>
                      <c:pt idx="317">
                        <c:v>1.5</c:v>
                      </c:pt>
                      <c:pt idx="318">
                        <c:v>1.57</c:v>
                      </c:pt>
                      <c:pt idx="319">
                        <c:v>1.73</c:v>
                      </c:pt>
                      <c:pt idx="320">
                        <c:v>1.56</c:v>
                      </c:pt>
                      <c:pt idx="321">
                        <c:v>1.56</c:v>
                      </c:pt>
                      <c:pt idx="322">
                        <c:v>1.4300000000000002</c:v>
                      </c:pt>
                      <c:pt idx="323">
                        <c:v>1.39</c:v>
                      </c:pt>
                      <c:pt idx="324">
                        <c:v>1.4</c:v>
                      </c:pt>
                      <c:pt idx="325">
                        <c:v>1.2</c:v>
                      </c:pt>
                      <c:pt idx="326">
                        <c:v>1.26</c:v>
                      </c:pt>
                      <c:pt idx="327">
                        <c:v>1.35</c:v>
                      </c:pt>
                      <c:pt idx="328">
                        <c:v>1.35</c:v>
                      </c:pt>
                      <c:pt idx="329">
                        <c:v>1.4000000000000001</c:v>
                      </c:pt>
                      <c:pt idx="330">
                        <c:v>0.99</c:v>
                      </c:pt>
                      <c:pt idx="331">
                        <c:v>1.03</c:v>
                      </c:pt>
                      <c:pt idx="332">
                        <c:v>0.94</c:v>
                      </c:pt>
                      <c:pt idx="333">
                        <c:v>0.92999999999999994</c:v>
                      </c:pt>
                      <c:pt idx="334">
                        <c:v>1.0100000000000002</c:v>
                      </c:pt>
                      <c:pt idx="335">
                        <c:v>1.21</c:v>
                      </c:pt>
                      <c:pt idx="336">
                        <c:v>1.23</c:v>
                      </c:pt>
                      <c:pt idx="337">
                        <c:v>1.3</c:v>
                      </c:pt>
                      <c:pt idx="338">
                        <c:v>1.29</c:v>
                      </c:pt>
                      <c:pt idx="339">
                        <c:v>1.1199999999999999</c:v>
                      </c:pt>
                      <c:pt idx="340">
                        <c:v>0.94000000000000006</c:v>
                      </c:pt>
                      <c:pt idx="341">
                        <c:v>0.98</c:v>
                      </c:pt>
                      <c:pt idx="342">
                        <c:v>1.1800000000000002</c:v>
                      </c:pt>
                      <c:pt idx="343">
                        <c:v>1.3199999999999998</c:v>
                      </c:pt>
                      <c:pt idx="344">
                        <c:v>1.0499999999999998</c:v>
                      </c:pt>
                      <c:pt idx="345">
                        <c:v>1.2799999999999998</c:v>
                      </c:pt>
                      <c:pt idx="346">
                        <c:v>1.3699999999999999</c:v>
                      </c:pt>
                      <c:pt idx="347">
                        <c:v>1.4</c:v>
                      </c:pt>
                      <c:pt idx="348">
                        <c:v>1.6</c:v>
                      </c:pt>
                      <c:pt idx="349">
                        <c:v>1.6899999999999997</c:v>
                      </c:pt>
                      <c:pt idx="350">
                        <c:v>1.72</c:v>
                      </c:pt>
                      <c:pt idx="351">
                        <c:v>1.6800000000000002</c:v>
                      </c:pt>
                      <c:pt idx="352">
                        <c:v>1.8499999999999996</c:v>
                      </c:pt>
                      <c:pt idx="353">
                        <c:v>1.7799999999999998</c:v>
                      </c:pt>
                      <c:pt idx="354">
                        <c:v>1.7999999999999998</c:v>
                      </c:pt>
                      <c:pt idx="355">
                        <c:v>2.04</c:v>
                      </c:pt>
                      <c:pt idx="356">
                        <c:v>2.0499999999999998</c:v>
                      </c:pt>
                      <c:pt idx="357">
                        <c:v>1.7899999999999998</c:v>
                      </c:pt>
                      <c:pt idx="358">
                        <c:v>1.9099999999999997</c:v>
                      </c:pt>
                      <c:pt idx="359">
                        <c:v>1.7200000000000002</c:v>
                      </c:pt>
                      <c:pt idx="360">
                        <c:v>1.55</c:v>
                      </c:pt>
                      <c:pt idx="361">
                        <c:v>1.4100000000000001</c:v>
                      </c:pt>
                      <c:pt idx="362">
                        <c:v>1.42</c:v>
                      </c:pt>
                      <c:pt idx="363">
                        <c:v>1.8299999999999998</c:v>
                      </c:pt>
                      <c:pt idx="364">
                        <c:v>1.7</c:v>
                      </c:pt>
                      <c:pt idx="365">
                        <c:v>1.8900000000000001</c:v>
                      </c:pt>
                      <c:pt idx="366">
                        <c:v>1.97</c:v>
                      </c:pt>
                      <c:pt idx="367">
                        <c:v>2.09</c:v>
                      </c:pt>
                      <c:pt idx="368">
                        <c:v>2.0700000000000003</c:v>
                      </c:pt>
                      <c:pt idx="369">
                        <c:v>2.08</c:v>
                      </c:pt>
                      <c:pt idx="370">
                        <c:v>2.0099999999999998</c:v>
                      </c:pt>
                      <c:pt idx="371">
                        <c:v>2.2999999999999998</c:v>
                      </c:pt>
                      <c:pt idx="372">
                        <c:v>2.37</c:v>
                      </c:pt>
                      <c:pt idx="373">
                        <c:v>2.16</c:v>
                      </c:pt>
                      <c:pt idx="374">
                        <c:v>2.0300000000000002</c:v>
                      </c:pt>
                      <c:pt idx="375">
                        <c:v>1.68</c:v>
                      </c:pt>
                      <c:pt idx="376">
                        <c:v>1.6600000000000001</c:v>
                      </c:pt>
                      <c:pt idx="377">
                        <c:v>1.93</c:v>
                      </c:pt>
                      <c:pt idx="378">
                        <c:v>2</c:v>
                      </c:pt>
                      <c:pt idx="379">
                        <c:v>1.4500000000000002</c:v>
                      </c:pt>
                      <c:pt idx="380">
                        <c:v>1.1600000000000001</c:v>
                      </c:pt>
                      <c:pt idx="381">
                        <c:v>1.1299999999999999</c:v>
                      </c:pt>
                      <c:pt idx="382">
                        <c:v>1.1099999999999999</c:v>
                      </c:pt>
                      <c:pt idx="383">
                        <c:v>1.36</c:v>
                      </c:pt>
                      <c:pt idx="384">
                        <c:v>1.54</c:v>
                      </c:pt>
                      <c:pt idx="385">
                        <c:v>1.29</c:v>
                      </c:pt>
                      <c:pt idx="386">
                        <c:v>1.65</c:v>
                      </c:pt>
                      <c:pt idx="387">
                        <c:v>1.17</c:v>
                      </c:pt>
                      <c:pt idx="388">
                        <c:v>1.17</c:v>
                      </c:pt>
                      <c:pt idx="389">
                        <c:v>1.24</c:v>
                      </c:pt>
                      <c:pt idx="390">
                        <c:v>1.02</c:v>
                      </c:pt>
                      <c:pt idx="391">
                        <c:v>1.0900000000000001</c:v>
                      </c:pt>
                      <c:pt idx="392">
                        <c:v>1.23</c:v>
                      </c:pt>
                      <c:pt idx="393">
                        <c:v>0.94</c:v>
                      </c:pt>
                      <c:pt idx="394">
                        <c:v>1.3599999999999999</c:v>
                      </c:pt>
                      <c:pt idx="395">
                        <c:v>1.4</c:v>
                      </c:pt>
                      <c:pt idx="396">
                        <c:v>1.42</c:v>
                      </c:pt>
                      <c:pt idx="397">
                        <c:v>1.1300000000000001</c:v>
                      </c:pt>
                      <c:pt idx="398">
                        <c:v>1.46</c:v>
                      </c:pt>
                      <c:pt idx="399">
                        <c:v>1.54</c:v>
                      </c:pt>
                      <c:pt idx="400">
                        <c:v>1.3800000000000001</c:v>
                      </c:pt>
                      <c:pt idx="401">
                        <c:v>1.23</c:v>
                      </c:pt>
                      <c:pt idx="402">
                        <c:v>1.22</c:v>
                      </c:pt>
                      <c:pt idx="403">
                        <c:v>1.27</c:v>
                      </c:pt>
                      <c:pt idx="404">
                        <c:v>1.25</c:v>
                      </c:pt>
                      <c:pt idx="405">
                        <c:v>1.31</c:v>
                      </c:pt>
                      <c:pt idx="406">
                        <c:v>1.3599999999999999</c:v>
                      </c:pt>
                      <c:pt idx="407">
                        <c:v>1.29</c:v>
                      </c:pt>
                      <c:pt idx="408">
                        <c:v>1.32</c:v>
                      </c:pt>
                      <c:pt idx="409">
                        <c:v>1.43</c:v>
                      </c:pt>
                      <c:pt idx="410">
                        <c:v>1.45</c:v>
                      </c:pt>
                      <c:pt idx="411">
                        <c:v>1.53</c:v>
                      </c:pt>
                      <c:pt idx="412">
                        <c:v>1.3800000000000001</c:v>
                      </c:pt>
                      <c:pt idx="413">
                        <c:v>1.48</c:v>
                      </c:pt>
                      <c:pt idx="414">
                        <c:v>1.38</c:v>
                      </c:pt>
                      <c:pt idx="415">
                        <c:v>1.4100000000000001</c:v>
                      </c:pt>
                      <c:pt idx="416">
                        <c:v>1.42</c:v>
                      </c:pt>
                      <c:pt idx="417">
                        <c:v>1.44</c:v>
                      </c:pt>
                      <c:pt idx="418">
                        <c:v>1.1400000000000001</c:v>
                      </c:pt>
                      <c:pt idx="419">
                        <c:v>1.1099999999999999</c:v>
                      </c:pt>
                      <c:pt idx="420">
                        <c:v>1.21</c:v>
                      </c:pt>
                      <c:pt idx="421">
                        <c:v>1.25</c:v>
                      </c:pt>
                      <c:pt idx="422">
                        <c:v>1.23</c:v>
                      </c:pt>
                      <c:pt idx="423">
                        <c:v>1.26</c:v>
                      </c:pt>
                      <c:pt idx="424">
                        <c:v>0.7</c:v>
                      </c:pt>
                      <c:pt idx="425">
                        <c:v>0.74</c:v>
                      </c:pt>
                      <c:pt idx="426">
                        <c:v>0.61</c:v>
                      </c:pt>
                      <c:pt idx="427">
                        <c:v>0.58000000000000007</c:v>
                      </c:pt>
                      <c:pt idx="428">
                        <c:v>0.59</c:v>
                      </c:pt>
                      <c:pt idx="429">
                        <c:v>0.67999999999999994</c:v>
                      </c:pt>
                      <c:pt idx="430">
                        <c:v>0.7</c:v>
                      </c:pt>
                      <c:pt idx="431">
                        <c:v>0.81</c:v>
                      </c:pt>
                      <c:pt idx="432">
                        <c:v>0.83</c:v>
                      </c:pt>
                      <c:pt idx="433">
                        <c:v>0.75</c:v>
                      </c:pt>
                      <c:pt idx="434">
                        <c:v>0.78</c:v>
                      </c:pt>
                      <c:pt idx="435">
                        <c:v>1.1299999999999999</c:v>
                      </c:pt>
                      <c:pt idx="436">
                        <c:v>1.21</c:v>
                      </c:pt>
                      <c:pt idx="437">
                        <c:v>1.07</c:v>
                      </c:pt>
                      <c:pt idx="438">
                        <c:v>0.98</c:v>
                      </c:pt>
                      <c:pt idx="439">
                        <c:v>0.98</c:v>
                      </c:pt>
                      <c:pt idx="440">
                        <c:v>0.95</c:v>
                      </c:pt>
                      <c:pt idx="441">
                        <c:v>0.99</c:v>
                      </c:pt>
                      <c:pt idx="442">
                        <c:v>1.1400000000000001</c:v>
                      </c:pt>
                      <c:pt idx="443">
                        <c:v>1.04</c:v>
                      </c:pt>
                      <c:pt idx="444">
                        <c:v>1.02</c:v>
                      </c:pt>
                      <c:pt idx="445">
                        <c:v>1.1100000000000001</c:v>
                      </c:pt>
                      <c:pt idx="446">
                        <c:v>1.24</c:v>
                      </c:pt>
                      <c:pt idx="447">
                        <c:v>1.1800000000000002</c:v>
                      </c:pt>
                      <c:pt idx="448">
                        <c:v>1.07</c:v>
                      </c:pt>
                      <c:pt idx="449">
                        <c:v>1.1400000000000001</c:v>
                      </c:pt>
                    </c:numCache>
                  </c:numRef>
                </c:val>
                <c:smooth val="0"/>
                <c:extLst xmlns:c15="http://schemas.microsoft.com/office/drawing/2012/chart">
                  <c:ext xmlns:c16="http://schemas.microsoft.com/office/drawing/2014/chart" uri="{C3380CC4-5D6E-409C-BE32-E72D297353CC}">
                    <c16:uniqueId val="{0000000D-C105-42D7-B915-A5F9ABF2CE3F}"/>
                  </c:ext>
                </c:extLst>
              </c15:ser>
            </c15:filteredLineSeries>
          </c:ext>
        </c:extLst>
      </c:lineChart>
      <c:dateAx>
        <c:axId val="698838136"/>
        <c:scaling>
          <c:orientation val="minMax"/>
          <c:max val="44681"/>
          <c:min val="31048"/>
        </c:scaling>
        <c:delete val="0"/>
        <c:axPos val="b"/>
        <c:majorGridlines>
          <c:spPr>
            <a:ln w="9525" cap="flat" cmpd="sng" algn="ctr">
              <a:solidFill>
                <a:schemeClr val="tx1">
                  <a:lumMod val="15000"/>
                  <a:lumOff val="85000"/>
                </a:schemeClr>
              </a:solidFill>
              <a:round/>
            </a:ln>
            <a:effectLst/>
          </c:spPr>
        </c:majorGridlines>
        <c:numFmt formatCode="yyyy" sourceLinked="0"/>
        <c:majorTickMark val="in"/>
        <c:minorTickMark val="none"/>
        <c:tickLblPos val="low"/>
        <c:spPr>
          <a:noFill/>
          <a:ln w="9525" cap="flat" cmpd="sng" algn="ctr">
            <a:solidFill>
              <a:schemeClr val="bg1">
                <a:lumMod val="50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698842840"/>
        <c:crosses val="autoZero"/>
        <c:auto val="0"/>
        <c:lblOffset val="100"/>
        <c:baseTimeUnit val="months"/>
        <c:majorUnit val="12"/>
        <c:majorTimeUnit val="months"/>
      </c:dateAx>
      <c:valAx>
        <c:axId val="698842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mn-cs"/>
                  </a:defRPr>
                </a:pPr>
                <a:r>
                  <a:rPr lang="fr-FR" b="1" noProof="0" dirty="0" smtClean="0"/>
                  <a:t>Rendement</a:t>
                </a:r>
                <a:r>
                  <a:rPr lang="en-US" b="1" baseline="0" dirty="0" smtClean="0"/>
                  <a:t> </a:t>
                </a:r>
                <a:r>
                  <a:rPr lang="en-US" b="1" dirty="0" smtClean="0"/>
                  <a:t> </a:t>
                </a:r>
                <a:r>
                  <a:rPr lang="en-US" b="1" dirty="0"/>
                  <a:t>(%)</a:t>
                </a:r>
              </a:p>
            </c:rich>
          </c:tx>
          <c:layout>
            <c:manualLayout>
              <c:xMode val="edge"/>
              <c:yMode val="edge"/>
              <c:x val="1.0656010656010656E-2"/>
              <c:y val="0.4449396726172587"/>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698838136"/>
        <c:crosses val="autoZero"/>
        <c:crossBetween val="between"/>
      </c:valAx>
      <c:spPr>
        <a:noFill/>
        <a:ln>
          <a:noFill/>
        </a:ln>
        <a:effectLst/>
      </c:spPr>
    </c:plotArea>
    <c:plotVisOnly val="1"/>
    <c:dispBlanksAs val="span"/>
    <c:showDLblsOverMax val="0"/>
  </c:chart>
  <c:spPr>
    <a:noFill/>
    <a:ln w="9525" cap="flat" cmpd="sng" algn="ctr">
      <a:noFill/>
      <a:round/>
    </a:ln>
    <a:effectLst/>
  </c:spPr>
  <c:txPr>
    <a:bodyPr/>
    <a:lstStyle/>
    <a:p>
      <a:pPr>
        <a:defRPr baseline="0">
          <a:latin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07846090721932E-2"/>
          <c:y val="9.5052991452991453E-2"/>
          <c:w val="0.9538108259480117"/>
          <c:h val="0.81554957264957251"/>
        </c:manualLayout>
      </c:layout>
      <c:lineChart>
        <c:grouping val="standard"/>
        <c:varyColors val="0"/>
        <c:ser>
          <c:idx val="0"/>
          <c:order val="0"/>
          <c:tx>
            <c:v>Average US Treasury bond yield</c:v>
          </c:tx>
          <c:spPr>
            <a:ln w="25400">
              <a:solidFill>
                <a:srgbClr val="193861"/>
              </a:solidFill>
              <a:prstDash val="solid"/>
            </a:ln>
          </c:spPr>
          <c:marker>
            <c:symbol val="none"/>
          </c:marker>
          <c:dPt>
            <c:idx val="346"/>
            <c:bubble3D val="0"/>
            <c:extLst>
              <c:ext xmlns:c16="http://schemas.microsoft.com/office/drawing/2014/chart" uri="{C3380CC4-5D6E-409C-BE32-E72D297353CC}">
                <c16:uniqueId val="{00000000-453B-4F4C-9C05-642D44E24B5F}"/>
              </c:ext>
            </c:extLst>
          </c:dPt>
          <c:cat>
            <c:numRef>
              <c:f>'[1]Govt Yields'!$D$6:$D$540</c:f>
              <c:numCache>
                <c:formatCode>m/d/yyyy</c:formatCode>
                <c:ptCount val="535"/>
                <c:pt idx="0">
                  <c:v>31078</c:v>
                </c:pt>
                <c:pt idx="1">
                  <c:v>31106</c:v>
                </c:pt>
                <c:pt idx="2">
                  <c:v>31135</c:v>
                </c:pt>
                <c:pt idx="3">
                  <c:v>31167</c:v>
                </c:pt>
                <c:pt idx="4">
                  <c:v>31198</c:v>
                </c:pt>
                <c:pt idx="5">
                  <c:v>31226</c:v>
                </c:pt>
                <c:pt idx="6">
                  <c:v>31259</c:v>
                </c:pt>
                <c:pt idx="7">
                  <c:v>31289</c:v>
                </c:pt>
                <c:pt idx="8">
                  <c:v>31320</c:v>
                </c:pt>
                <c:pt idx="9">
                  <c:v>31351</c:v>
                </c:pt>
                <c:pt idx="10">
                  <c:v>31380</c:v>
                </c:pt>
                <c:pt idx="11">
                  <c:v>31412</c:v>
                </c:pt>
                <c:pt idx="12">
                  <c:v>31443</c:v>
                </c:pt>
                <c:pt idx="13">
                  <c:v>31471</c:v>
                </c:pt>
                <c:pt idx="14">
                  <c:v>31502</c:v>
                </c:pt>
                <c:pt idx="15">
                  <c:v>31532</c:v>
                </c:pt>
                <c:pt idx="16">
                  <c:v>31562</c:v>
                </c:pt>
                <c:pt idx="17">
                  <c:v>31593</c:v>
                </c:pt>
                <c:pt idx="18">
                  <c:v>31624</c:v>
                </c:pt>
                <c:pt idx="19">
                  <c:v>31653</c:v>
                </c:pt>
                <c:pt idx="20">
                  <c:v>31685</c:v>
                </c:pt>
                <c:pt idx="21">
                  <c:v>31716</c:v>
                </c:pt>
                <c:pt idx="22">
                  <c:v>31744</c:v>
                </c:pt>
                <c:pt idx="23">
                  <c:v>31777</c:v>
                </c:pt>
                <c:pt idx="24">
                  <c:v>31807</c:v>
                </c:pt>
                <c:pt idx="25">
                  <c:v>31835</c:v>
                </c:pt>
                <c:pt idx="26">
                  <c:v>31867</c:v>
                </c:pt>
                <c:pt idx="27">
                  <c:v>31897</c:v>
                </c:pt>
                <c:pt idx="28">
                  <c:v>31926</c:v>
                </c:pt>
                <c:pt idx="29">
                  <c:v>31958</c:v>
                </c:pt>
                <c:pt idx="30">
                  <c:v>31989</c:v>
                </c:pt>
                <c:pt idx="31">
                  <c:v>32020</c:v>
                </c:pt>
                <c:pt idx="32">
                  <c:v>32050</c:v>
                </c:pt>
                <c:pt idx="33">
                  <c:v>32080</c:v>
                </c:pt>
                <c:pt idx="34">
                  <c:v>32111</c:v>
                </c:pt>
                <c:pt idx="35">
                  <c:v>32142</c:v>
                </c:pt>
                <c:pt idx="36">
                  <c:v>32171</c:v>
                </c:pt>
                <c:pt idx="37">
                  <c:v>32202</c:v>
                </c:pt>
                <c:pt idx="38">
                  <c:v>32233</c:v>
                </c:pt>
                <c:pt idx="39">
                  <c:v>32262</c:v>
                </c:pt>
                <c:pt idx="40">
                  <c:v>32294</c:v>
                </c:pt>
                <c:pt idx="41">
                  <c:v>32324</c:v>
                </c:pt>
                <c:pt idx="42">
                  <c:v>32353</c:v>
                </c:pt>
                <c:pt idx="43">
                  <c:v>32386</c:v>
                </c:pt>
                <c:pt idx="44">
                  <c:v>32416</c:v>
                </c:pt>
                <c:pt idx="45">
                  <c:v>32447</c:v>
                </c:pt>
                <c:pt idx="46">
                  <c:v>32477</c:v>
                </c:pt>
                <c:pt idx="47">
                  <c:v>32507</c:v>
                </c:pt>
                <c:pt idx="48">
                  <c:v>32539</c:v>
                </c:pt>
                <c:pt idx="49">
                  <c:v>32567</c:v>
                </c:pt>
                <c:pt idx="50">
                  <c:v>32598</c:v>
                </c:pt>
                <c:pt idx="51">
                  <c:v>32626</c:v>
                </c:pt>
                <c:pt idx="52">
                  <c:v>32659</c:v>
                </c:pt>
                <c:pt idx="53">
                  <c:v>32689</c:v>
                </c:pt>
                <c:pt idx="54">
                  <c:v>32720</c:v>
                </c:pt>
                <c:pt idx="55">
                  <c:v>32751</c:v>
                </c:pt>
                <c:pt idx="56">
                  <c:v>32780</c:v>
                </c:pt>
                <c:pt idx="57">
                  <c:v>32812</c:v>
                </c:pt>
                <c:pt idx="58">
                  <c:v>32842</c:v>
                </c:pt>
                <c:pt idx="59">
                  <c:v>32871</c:v>
                </c:pt>
                <c:pt idx="60">
                  <c:v>32904</c:v>
                </c:pt>
                <c:pt idx="61">
                  <c:v>32932</c:v>
                </c:pt>
                <c:pt idx="62">
                  <c:v>32962</c:v>
                </c:pt>
                <c:pt idx="63">
                  <c:v>32993</c:v>
                </c:pt>
                <c:pt idx="64">
                  <c:v>33024</c:v>
                </c:pt>
                <c:pt idx="65">
                  <c:v>33053</c:v>
                </c:pt>
                <c:pt idx="66">
                  <c:v>33085</c:v>
                </c:pt>
                <c:pt idx="67">
                  <c:v>33116</c:v>
                </c:pt>
                <c:pt idx="68">
                  <c:v>33144</c:v>
                </c:pt>
                <c:pt idx="69">
                  <c:v>33177</c:v>
                </c:pt>
                <c:pt idx="70">
                  <c:v>33207</c:v>
                </c:pt>
                <c:pt idx="71">
                  <c:v>33238</c:v>
                </c:pt>
                <c:pt idx="72">
                  <c:v>33269</c:v>
                </c:pt>
                <c:pt idx="73">
                  <c:v>33297</c:v>
                </c:pt>
                <c:pt idx="74">
                  <c:v>33326</c:v>
                </c:pt>
                <c:pt idx="75">
                  <c:v>33358</c:v>
                </c:pt>
                <c:pt idx="76">
                  <c:v>33389</c:v>
                </c:pt>
                <c:pt idx="77">
                  <c:v>33417</c:v>
                </c:pt>
                <c:pt idx="78">
                  <c:v>33450</c:v>
                </c:pt>
                <c:pt idx="79">
                  <c:v>33480</c:v>
                </c:pt>
                <c:pt idx="80">
                  <c:v>33511</c:v>
                </c:pt>
                <c:pt idx="81">
                  <c:v>33542</c:v>
                </c:pt>
                <c:pt idx="82">
                  <c:v>33571</c:v>
                </c:pt>
                <c:pt idx="83">
                  <c:v>33603</c:v>
                </c:pt>
                <c:pt idx="84">
                  <c:v>33634</c:v>
                </c:pt>
                <c:pt idx="85">
                  <c:v>33662</c:v>
                </c:pt>
                <c:pt idx="86">
                  <c:v>33694</c:v>
                </c:pt>
                <c:pt idx="87">
                  <c:v>33724</c:v>
                </c:pt>
                <c:pt idx="88">
                  <c:v>33753</c:v>
                </c:pt>
                <c:pt idx="89">
                  <c:v>33785</c:v>
                </c:pt>
                <c:pt idx="90">
                  <c:v>33816</c:v>
                </c:pt>
                <c:pt idx="91">
                  <c:v>33847</c:v>
                </c:pt>
                <c:pt idx="92">
                  <c:v>33877</c:v>
                </c:pt>
                <c:pt idx="93">
                  <c:v>33907</c:v>
                </c:pt>
                <c:pt idx="94">
                  <c:v>33938</c:v>
                </c:pt>
                <c:pt idx="95">
                  <c:v>33969</c:v>
                </c:pt>
                <c:pt idx="96">
                  <c:v>33998</c:v>
                </c:pt>
                <c:pt idx="97">
                  <c:v>34026</c:v>
                </c:pt>
                <c:pt idx="98">
                  <c:v>34059</c:v>
                </c:pt>
                <c:pt idx="99">
                  <c:v>34089</c:v>
                </c:pt>
                <c:pt idx="100">
                  <c:v>34120</c:v>
                </c:pt>
                <c:pt idx="101">
                  <c:v>34150</c:v>
                </c:pt>
                <c:pt idx="102">
                  <c:v>34180</c:v>
                </c:pt>
                <c:pt idx="103">
                  <c:v>34212</c:v>
                </c:pt>
                <c:pt idx="104">
                  <c:v>34242</c:v>
                </c:pt>
                <c:pt idx="105">
                  <c:v>34271</c:v>
                </c:pt>
                <c:pt idx="106">
                  <c:v>34303</c:v>
                </c:pt>
                <c:pt idx="107">
                  <c:v>34334</c:v>
                </c:pt>
                <c:pt idx="108">
                  <c:v>34365</c:v>
                </c:pt>
                <c:pt idx="109">
                  <c:v>34393</c:v>
                </c:pt>
                <c:pt idx="110">
                  <c:v>34424</c:v>
                </c:pt>
                <c:pt idx="111">
                  <c:v>34453</c:v>
                </c:pt>
                <c:pt idx="112">
                  <c:v>34485</c:v>
                </c:pt>
                <c:pt idx="113">
                  <c:v>34515</c:v>
                </c:pt>
                <c:pt idx="114">
                  <c:v>34544</c:v>
                </c:pt>
                <c:pt idx="115">
                  <c:v>34577</c:v>
                </c:pt>
                <c:pt idx="116">
                  <c:v>34607</c:v>
                </c:pt>
                <c:pt idx="117">
                  <c:v>34638</c:v>
                </c:pt>
                <c:pt idx="118">
                  <c:v>34668</c:v>
                </c:pt>
                <c:pt idx="119">
                  <c:v>34698</c:v>
                </c:pt>
                <c:pt idx="120">
                  <c:v>34730</c:v>
                </c:pt>
                <c:pt idx="121">
                  <c:v>34758</c:v>
                </c:pt>
                <c:pt idx="122">
                  <c:v>34789</c:v>
                </c:pt>
                <c:pt idx="123">
                  <c:v>34817</c:v>
                </c:pt>
                <c:pt idx="124">
                  <c:v>34850</c:v>
                </c:pt>
                <c:pt idx="125">
                  <c:v>34880</c:v>
                </c:pt>
                <c:pt idx="126">
                  <c:v>34911</c:v>
                </c:pt>
                <c:pt idx="127">
                  <c:v>34942</c:v>
                </c:pt>
                <c:pt idx="128">
                  <c:v>34971</c:v>
                </c:pt>
                <c:pt idx="129">
                  <c:v>35003</c:v>
                </c:pt>
                <c:pt idx="130">
                  <c:v>35033</c:v>
                </c:pt>
                <c:pt idx="131">
                  <c:v>35062</c:v>
                </c:pt>
                <c:pt idx="132">
                  <c:v>35095</c:v>
                </c:pt>
                <c:pt idx="133">
                  <c:v>35124</c:v>
                </c:pt>
                <c:pt idx="134">
                  <c:v>35153</c:v>
                </c:pt>
                <c:pt idx="135">
                  <c:v>35185</c:v>
                </c:pt>
                <c:pt idx="136">
                  <c:v>35216</c:v>
                </c:pt>
                <c:pt idx="137">
                  <c:v>35244</c:v>
                </c:pt>
                <c:pt idx="138">
                  <c:v>35277</c:v>
                </c:pt>
                <c:pt idx="139">
                  <c:v>35307</c:v>
                </c:pt>
                <c:pt idx="140">
                  <c:v>35338</c:v>
                </c:pt>
                <c:pt idx="141">
                  <c:v>35369</c:v>
                </c:pt>
                <c:pt idx="142">
                  <c:v>35398</c:v>
                </c:pt>
                <c:pt idx="143">
                  <c:v>35430</c:v>
                </c:pt>
                <c:pt idx="144">
                  <c:v>35461</c:v>
                </c:pt>
                <c:pt idx="145">
                  <c:v>35489</c:v>
                </c:pt>
                <c:pt idx="146">
                  <c:v>35520</c:v>
                </c:pt>
                <c:pt idx="147">
                  <c:v>35550</c:v>
                </c:pt>
                <c:pt idx="148">
                  <c:v>35580</c:v>
                </c:pt>
                <c:pt idx="149">
                  <c:v>35611</c:v>
                </c:pt>
                <c:pt idx="150">
                  <c:v>35642</c:v>
                </c:pt>
                <c:pt idx="151">
                  <c:v>35671</c:v>
                </c:pt>
                <c:pt idx="152">
                  <c:v>35703</c:v>
                </c:pt>
                <c:pt idx="153">
                  <c:v>35734</c:v>
                </c:pt>
                <c:pt idx="154">
                  <c:v>35762</c:v>
                </c:pt>
                <c:pt idx="155">
                  <c:v>35795</c:v>
                </c:pt>
                <c:pt idx="156">
                  <c:v>35825</c:v>
                </c:pt>
                <c:pt idx="157">
                  <c:v>35853</c:v>
                </c:pt>
                <c:pt idx="158">
                  <c:v>35885</c:v>
                </c:pt>
                <c:pt idx="159">
                  <c:v>35915</c:v>
                </c:pt>
                <c:pt idx="160">
                  <c:v>35944</c:v>
                </c:pt>
                <c:pt idx="161">
                  <c:v>35976</c:v>
                </c:pt>
                <c:pt idx="162">
                  <c:v>36007</c:v>
                </c:pt>
                <c:pt idx="163">
                  <c:v>36038</c:v>
                </c:pt>
                <c:pt idx="164">
                  <c:v>36068</c:v>
                </c:pt>
                <c:pt idx="165">
                  <c:v>36098</c:v>
                </c:pt>
                <c:pt idx="166">
                  <c:v>36129</c:v>
                </c:pt>
                <c:pt idx="167">
                  <c:v>36160</c:v>
                </c:pt>
                <c:pt idx="168">
                  <c:v>36189</c:v>
                </c:pt>
                <c:pt idx="169">
                  <c:v>36217</c:v>
                </c:pt>
                <c:pt idx="170">
                  <c:v>36250</c:v>
                </c:pt>
                <c:pt idx="171">
                  <c:v>36280</c:v>
                </c:pt>
                <c:pt idx="172">
                  <c:v>36311</c:v>
                </c:pt>
                <c:pt idx="173">
                  <c:v>36341</c:v>
                </c:pt>
                <c:pt idx="174">
                  <c:v>36371</c:v>
                </c:pt>
                <c:pt idx="175">
                  <c:v>36403</c:v>
                </c:pt>
                <c:pt idx="176">
                  <c:v>36433</c:v>
                </c:pt>
                <c:pt idx="177">
                  <c:v>36462</c:v>
                </c:pt>
                <c:pt idx="178">
                  <c:v>36494</c:v>
                </c:pt>
                <c:pt idx="179">
                  <c:v>36525</c:v>
                </c:pt>
                <c:pt idx="180">
                  <c:v>36556</c:v>
                </c:pt>
                <c:pt idx="181">
                  <c:v>36585</c:v>
                </c:pt>
                <c:pt idx="182">
                  <c:v>36616</c:v>
                </c:pt>
                <c:pt idx="183">
                  <c:v>36644</c:v>
                </c:pt>
                <c:pt idx="184">
                  <c:v>36677</c:v>
                </c:pt>
                <c:pt idx="185">
                  <c:v>36707</c:v>
                </c:pt>
                <c:pt idx="186">
                  <c:v>36738</c:v>
                </c:pt>
                <c:pt idx="187">
                  <c:v>36769</c:v>
                </c:pt>
                <c:pt idx="188">
                  <c:v>36798</c:v>
                </c:pt>
                <c:pt idx="189">
                  <c:v>36830</c:v>
                </c:pt>
                <c:pt idx="190">
                  <c:v>36860</c:v>
                </c:pt>
                <c:pt idx="191">
                  <c:v>36889</c:v>
                </c:pt>
                <c:pt idx="192">
                  <c:v>36922</c:v>
                </c:pt>
                <c:pt idx="193">
                  <c:v>36950</c:v>
                </c:pt>
                <c:pt idx="194">
                  <c:v>36980</c:v>
                </c:pt>
                <c:pt idx="195">
                  <c:v>37011</c:v>
                </c:pt>
                <c:pt idx="196">
                  <c:v>37042</c:v>
                </c:pt>
                <c:pt idx="197">
                  <c:v>37071</c:v>
                </c:pt>
                <c:pt idx="198">
                  <c:v>37103</c:v>
                </c:pt>
                <c:pt idx="199">
                  <c:v>37134</c:v>
                </c:pt>
                <c:pt idx="200">
                  <c:v>37162</c:v>
                </c:pt>
                <c:pt idx="201">
                  <c:v>37195</c:v>
                </c:pt>
                <c:pt idx="202">
                  <c:v>37225</c:v>
                </c:pt>
                <c:pt idx="203">
                  <c:v>37256</c:v>
                </c:pt>
                <c:pt idx="204">
                  <c:v>37287</c:v>
                </c:pt>
                <c:pt idx="205">
                  <c:v>37315</c:v>
                </c:pt>
                <c:pt idx="206">
                  <c:v>37344</c:v>
                </c:pt>
                <c:pt idx="207">
                  <c:v>37376</c:v>
                </c:pt>
                <c:pt idx="208">
                  <c:v>37407</c:v>
                </c:pt>
                <c:pt idx="209">
                  <c:v>37435</c:v>
                </c:pt>
                <c:pt idx="210">
                  <c:v>37468</c:v>
                </c:pt>
                <c:pt idx="211">
                  <c:v>37498</c:v>
                </c:pt>
                <c:pt idx="212">
                  <c:v>37529</c:v>
                </c:pt>
                <c:pt idx="213">
                  <c:v>37560</c:v>
                </c:pt>
                <c:pt idx="214">
                  <c:v>37589</c:v>
                </c:pt>
                <c:pt idx="215">
                  <c:v>37621</c:v>
                </c:pt>
                <c:pt idx="216">
                  <c:v>37652</c:v>
                </c:pt>
                <c:pt idx="217">
                  <c:v>37680</c:v>
                </c:pt>
                <c:pt idx="218">
                  <c:v>37711</c:v>
                </c:pt>
                <c:pt idx="219">
                  <c:v>37741</c:v>
                </c:pt>
                <c:pt idx="220">
                  <c:v>37771</c:v>
                </c:pt>
                <c:pt idx="221">
                  <c:v>37802</c:v>
                </c:pt>
                <c:pt idx="222">
                  <c:v>37833</c:v>
                </c:pt>
                <c:pt idx="223">
                  <c:v>37862</c:v>
                </c:pt>
                <c:pt idx="224">
                  <c:v>37894</c:v>
                </c:pt>
                <c:pt idx="225">
                  <c:v>37925</c:v>
                </c:pt>
                <c:pt idx="226">
                  <c:v>37953</c:v>
                </c:pt>
                <c:pt idx="227">
                  <c:v>37986</c:v>
                </c:pt>
                <c:pt idx="228">
                  <c:v>38016</c:v>
                </c:pt>
                <c:pt idx="229">
                  <c:v>38044</c:v>
                </c:pt>
                <c:pt idx="230">
                  <c:v>38077</c:v>
                </c:pt>
                <c:pt idx="231">
                  <c:v>38107</c:v>
                </c:pt>
                <c:pt idx="232">
                  <c:v>38138</c:v>
                </c:pt>
                <c:pt idx="233">
                  <c:v>38168</c:v>
                </c:pt>
                <c:pt idx="234">
                  <c:v>38198</c:v>
                </c:pt>
                <c:pt idx="235">
                  <c:v>38230</c:v>
                </c:pt>
                <c:pt idx="236">
                  <c:v>38260</c:v>
                </c:pt>
                <c:pt idx="237">
                  <c:v>38289</c:v>
                </c:pt>
                <c:pt idx="238">
                  <c:v>38321</c:v>
                </c:pt>
                <c:pt idx="239">
                  <c:v>38352</c:v>
                </c:pt>
                <c:pt idx="240">
                  <c:v>38383</c:v>
                </c:pt>
                <c:pt idx="241">
                  <c:v>38411</c:v>
                </c:pt>
                <c:pt idx="242">
                  <c:v>38442</c:v>
                </c:pt>
                <c:pt idx="243">
                  <c:v>38471</c:v>
                </c:pt>
                <c:pt idx="244">
                  <c:v>38503</c:v>
                </c:pt>
                <c:pt idx="245">
                  <c:v>38533</c:v>
                </c:pt>
                <c:pt idx="246">
                  <c:v>38562</c:v>
                </c:pt>
                <c:pt idx="247">
                  <c:v>38595</c:v>
                </c:pt>
                <c:pt idx="248">
                  <c:v>38625</c:v>
                </c:pt>
                <c:pt idx="249">
                  <c:v>38656</c:v>
                </c:pt>
                <c:pt idx="250">
                  <c:v>38686</c:v>
                </c:pt>
                <c:pt idx="251">
                  <c:v>38716</c:v>
                </c:pt>
                <c:pt idx="252">
                  <c:v>38748</c:v>
                </c:pt>
                <c:pt idx="253">
                  <c:v>38776</c:v>
                </c:pt>
                <c:pt idx="254">
                  <c:v>38807</c:v>
                </c:pt>
                <c:pt idx="255">
                  <c:v>38835</c:v>
                </c:pt>
                <c:pt idx="256">
                  <c:v>38868</c:v>
                </c:pt>
                <c:pt idx="257">
                  <c:v>38898</c:v>
                </c:pt>
                <c:pt idx="258">
                  <c:v>38929</c:v>
                </c:pt>
                <c:pt idx="259">
                  <c:v>38960</c:v>
                </c:pt>
                <c:pt idx="260">
                  <c:v>38989</c:v>
                </c:pt>
                <c:pt idx="261">
                  <c:v>39021</c:v>
                </c:pt>
                <c:pt idx="262">
                  <c:v>39051</c:v>
                </c:pt>
                <c:pt idx="263">
                  <c:v>39080</c:v>
                </c:pt>
                <c:pt idx="264">
                  <c:v>39113</c:v>
                </c:pt>
                <c:pt idx="265">
                  <c:v>39141</c:v>
                </c:pt>
                <c:pt idx="266">
                  <c:v>39171</c:v>
                </c:pt>
                <c:pt idx="267">
                  <c:v>39202</c:v>
                </c:pt>
                <c:pt idx="268">
                  <c:v>39233</c:v>
                </c:pt>
                <c:pt idx="269">
                  <c:v>39262</c:v>
                </c:pt>
                <c:pt idx="270">
                  <c:v>39294</c:v>
                </c:pt>
                <c:pt idx="271">
                  <c:v>39325</c:v>
                </c:pt>
                <c:pt idx="272">
                  <c:v>39353</c:v>
                </c:pt>
                <c:pt idx="273">
                  <c:v>39386</c:v>
                </c:pt>
                <c:pt idx="274">
                  <c:v>39416</c:v>
                </c:pt>
                <c:pt idx="275">
                  <c:v>39447</c:v>
                </c:pt>
                <c:pt idx="276">
                  <c:v>39478</c:v>
                </c:pt>
                <c:pt idx="277">
                  <c:v>39507</c:v>
                </c:pt>
                <c:pt idx="278">
                  <c:v>39538</c:v>
                </c:pt>
                <c:pt idx="279">
                  <c:v>39568</c:v>
                </c:pt>
                <c:pt idx="280">
                  <c:v>39598</c:v>
                </c:pt>
                <c:pt idx="281">
                  <c:v>39629</c:v>
                </c:pt>
                <c:pt idx="282">
                  <c:v>39660</c:v>
                </c:pt>
                <c:pt idx="283">
                  <c:v>39689</c:v>
                </c:pt>
                <c:pt idx="284">
                  <c:v>39721</c:v>
                </c:pt>
                <c:pt idx="285">
                  <c:v>39752</c:v>
                </c:pt>
                <c:pt idx="286">
                  <c:v>39780</c:v>
                </c:pt>
                <c:pt idx="287">
                  <c:v>39813</c:v>
                </c:pt>
                <c:pt idx="288">
                  <c:v>39843</c:v>
                </c:pt>
                <c:pt idx="289">
                  <c:v>39871</c:v>
                </c:pt>
                <c:pt idx="290">
                  <c:v>39903</c:v>
                </c:pt>
                <c:pt idx="291">
                  <c:v>39933</c:v>
                </c:pt>
                <c:pt idx="292">
                  <c:v>39962</c:v>
                </c:pt>
                <c:pt idx="293">
                  <c:v>39994</c:v>
                </c:pt>
                <c:pt idx="294">
                  <c:v>40025</c:v>
                </c:pt>
                <c:pt idx="295">
                  <c:v>40056</c:v>
                </c:pt>
                <c:pt idx="296">
                  <c:v>40086</c:v>
                </c:pt>
                <c:pt idx="297">
                  <c:v>40116</c:v>
                </c:pt>
                <c:pt idx="298">
                  <c:v>40147</c:v>
                </c:pt>
                <c:pt idx="299">
                  <c:v>40178</c:v>
                </c:pt>
                <c:pt idx="300">
                  <c:v>40207</c:v>
                </c:pt>
                <c:pt idx="301">
                  <c:v>40235</c:v>
                </c:pt>
                <c:pt idx="302">
                  <c:v>40268</c:v>
                </c:pt>
                <c:pt idx="303">
                  <c:v>40298</c:v>
                </c:pt>
                <c:pt idx="304">
                  <c:v>40329</c:v>
                </c:pt>
                <c:pt idx="305">
                  <c:v>40359</c:v>
                </c:pt>
                <c:pt idx="306">
                  <c:v>40389</c:v>
                </c:pt>
                <c:pt idx="307">
                  <c:v>40421</c:v>
                </c:pt>
                <c:pt idx="308">
                  <c:v>40451</c:v>
                </c:pt>
                <c:pt idx="309">
                  <c:v>40480</c:v>
                </c:pt>
                <c:pt idx="310">
                  <c:v>40512</c:v>
                </c:pt>
                <c:pt idx="311">
                  <c:v>40543</c:v>
                </c:pt>
                <c:pt idx="312">
                  <c:v>40574</c:v>
                </c:pt>
                <c:pt idx="313">
                  <c:v>40602</c:v>
                </c:pt>
                <c:pt idx="314">
                  <c:v>40633</c:v>
                </c:pt>
                <c:pt idx="315">
                  <c:v>40662</c:v>
                </c:pt>
                <c:pt idx="316">
                  <c:v>40694</c:v>
                </c:pt>
                <c:pt idx="317">
                  <c:v>40724</c:v>
                </c:pt>
                <c:pt idx="318">
                  <c:v>40753</c:v>
                </c:pt>
                <c:pt idx="319">
                  <c:v>40786</c:v>
                </c:pt>
                <c:pt idx="320">
                  <c:v>40816</c:v>
                </c:pt>
                <c:pt idx="321">
                  <c:v>40847</c:v>
                </c:pt>
                <c:pt idx="322">
                  <c:v>40877</c:v>
                </c:pt>
                <c:pt idx="323">
                  <c:v>40907</c:v>
                </c:pt>
                <c:pt idx="324">
                  <c:v>40939</c:v>
                </c:pt>
                <c:pt idx="325">
                  <c:v>40968</c:v>
                </c:pt>
                <c:pt idx="326">
                  <c:v>40998</c:v>
                </c:pt>
                <c:pt idx="327">
                  <c:v>41029</c:v>
                </c:pt>
                <c:pt idx="328">
                  <c:v>41060</c:v>
                </c:pt>
                <c:pt idx="329">
                  <c:v>41089</c:v>
                </c:pt>
                <c:pt idx="330">
                  <c:v>41121</c:v>
                </c:pt>
                <c:pt idx="331">
                  <c:v>41152</c:v>
                </c:pt>
                <c:pt idx="332">
                  <c:v>41180</c:v>
                </c:pt>
                <c:pt idx="333">
                  <c:v>41213</c:v>
                </c:pt>
                <c:pt idx="334">
                  <c:v>41243</c:v>
                </c:pt>
                <c:pt idx="335">
                  <c:v>41274</c:v>
                </c:pt>
                <c:pt idx="336">
                  <c:v>41305</c:v>
                </c:pt>
                <c:pt idx="337">
                  <c:v>41333</c:v>
                </c:pt>
                <c:pt idx="338">
                  <c:v>41362</c:v>
                </c:pt>
                <c:pt idx="339">
                  <c:v>41394</c:v>
                </c:pt>
                <c:pt idx="340">
                  <c:v>41425</c:v>
                </c:pt>
                <c:pt idx="341">
                  <c:v>41453</c:v>
                </c:pt>
                <c:pt idx="342">
                  <c:v>41486</c:v>
                </c:pt>
                <c:pt idx="343">
                  <c:v>41516</c:v>
                </c:pt>
                <c:pt idx="344">
                  <c:v>41547</c:v>
                </c:pt>
                <c:pt idx="345">
                  <c:v>41578</c:v>
                </c:pt>
                <c:pt idx="346">
                  <c:v>41607</c:v>
                </c:pt>
                <c:pt idx="347">
                  <c:v>41639</c:v>
                </c:pt>
                <c:pt idx="348">
                  <c:v>41670</c:v>
                </c:pt>
                <c:pt idx="349">
                  <c:v>41698</c:v>
                </c:pt>
                <c:pt idx="350">
                  <c:v>41729</c:v>
                </c:pt>
                <c:pt idx="351">
                  <c:v>41759</c:v>
                </c:pt>
                <c:pt idx="352">
                  <c:v>41789</c:v>
                </c:pt>
                <c:pt idx="353">
                  <c:v>41820</c:v>
                </c:pt>
                <c:pt idx="354">
                  <c:v>41851</c:v>
                </c:pt>
                <c:pt idx="355">
                  <c:v>41880</c:v>
                </c:pt>
                <c:pt idx="356">
                  <c:v>41912</c:v>
                </c:pt>
                <c:pt idx="357">
                  <c:v>41943</c:v>
                </c:pt>
                <c:pt idx="358">
                  <c:v>41971</c:v>
                </c:pt>
                <c:pt idx="359">
                  <c:v>42004</c:v>
                </c:pt>
                <c:pt idx="360">
                  <c:v>42034</c:v>
                </c:pt>
                <c:pt idx="361">
                  <c:v>42062</c:v>
                </c:pt>
                <c:pt idx="362">
                  <c:v>42094</c:v>
                </c:pt>
                <c:pt idx="363">
                  <c:v>42124</c:v>
                </c:pt>
                <c:pt idx="364">
                  <c:v>42153</c:v>
                </c:pt>
                <c:pt idx="365">
                  <c:v>42185</c:v>
                </c:pt>
                <c:pt idx="366">
                  <c:v>42216</c:v>
                </c:pt>
                <c:pt idx="367">
                  <c:v>42247</c:v>
                </c:pt>
                <c:pt idx="368">
                  <c:v>42277</c:v>
                </c:pt>
                <c:pt idx="369">
                  <c:v>42307</c:v>
                </c:pt>
                <c:pt idx="370">
                  <c:v>42338</c:v>
                </c:pt>
                <c:pt idx="371">
                  <c:v>42369</c:v>
                </c:pt>
                <c:pt idx="372">
                  <c:v>42398</c:v>
                </c:pt>
                <c:pt idx="373">
                  <c:v>42429</c:v>
                </c:pt>
                <c:pt idx="374">
                  <c:v>42460</c:v>
                </c:pt>
                <c:pt idx="375">
                  <c:v>42489</c:v>
                </c:pt>
                <c:pt idx="376">
                  <c:v>42521</c:v>
                </c:pt>
                <c:pt idx="377">
                  <c:v>42551</c:v>
                </c:pt>
                <c:pt idx="378">
                  <c:v>42580</c:v>
                </c:pt>
                <c:pt idx="379">
                  <c:v>42613</c:v>
                </c:pt>
                <c:pt idx="380">
                  <c:v>42643</c:v>
                </c:pt>
                <c:pt idx="381">
                  <c:v>42674</c:v>
                </c:pt>
                <c:pt idx="382">
                  <c:v>42704</c:v>
                </c:pt>
                <c:pt idx="383">
                  <c:v>42734</c:v>
                </c:pt>
                <c:pt idx="384">
                  <c:v>42766</c:v>
                </c:pt>
                <c:pt idx="385">
                  <c:v>42794</c:v>
                </c:pt>
                <c:pt idx="386">
                  <c:v>42825</c:v>
                </c:pt>
                <c:pt idx="387">
                  <c:v>42853</c:v>
                </c:pt>
                <c:pt idx="388">
                  <c:v>42886</c:v>
                </c:pt>
                <c:pt idx="389">
                  <c:v>42916</c:v>
                </c:pt>
                <c:pt idx="390">
                  <c:v>42947</c:v>
                </c:pt>
                <c:pt idx="391">
                  <c:v>42978</c:v>
                </c:pt>
                <c:pt idx="392">
                  <c:v>43007</c:v>
                </c:pt>
                <c:pt idx="393">
                  <c:v>43039</c:v>
                </c:pt>
                <c:pt idx="394">
                  <c:v>43069</c:v>
                </c:pt>
                <c:pt idx="395">
                  <c:v>43098</c:v>
                </c:pt>
                <c:pt idx="396">
                  <c:v>43131</c:v>
                </c:pt>
                <c:pt idx="397">
                  <c:v>43159</c:v>
                </c:pt>
                <c:pt idx="398">
                  <c:v>43189</c:v>
                </c:pt>
                <c:pt idx="399">
                  <c:v>43220</c:v>
                </c:pt>
                <c:pt idx="400">
                  <c:v>43251</c:v>
                </c:pt>
                <c:pt idx="401">
                  <c:v>43280</c:v>
                </c:pt>
                <c:pt idx="402">
                  <c:v>43312</c:v>
                </c:pt>
                <c:pt idx="403">
                  <c:v>43343</c:v>
                </c:pt>
                <c:pt idx="404">
                  <c:v>43371</c:v>
                </c:pt>
                <c:pt idx="405">
                  <c:v>43404</c:v>
                </c:pt>
                <c:pt idx="406">
                  <c:v>43434</c:v>
                </c:pt>
                <c:pt idx="407">
                  <c:v>43465</c:v>
                </c:pt>
                <c:pt idx="408">
                  <c:v>43496</c:v>
                </c:pt>
                <c:pt idx="409">
                  <c:v>43524</c:v>
                </c:pt>
                <c:pt idx="410">
                  <c:v>43553</c:v>
                </c:pt>
                <c:pt idx="411">
                  <c:v>43585</c:v>
                </c:pt>
                <c:pt idx="412">
                  <c:v>43616</c:v>
                </c:pt>
                <c:pt idx="413">
                  <c:v>43644</c:v>
                </c:pt>
                <c:pt idx="414">
                  <c:v>43677</c:v>
                </c:pt>
                <c:pt idx="415">
                  <c:v>43707</c:v>
                </c:pt>
                <c:pt idx="416">
                  <c:v>43738</c:v>
                </c:pt>
                <c:pt idx="417">
                  <c:v>43769</c:v>
                </c:pt>
                <c:pt idx="418">
                  <c:v>43798</c:v>
                </c:pt>
                <c:pt idx="419">
                  <c:v>43830</c:v>
                </c:pt>
                <c:pt idx="420">
                  <c:v>43861</c:v>
                </c:pt>
                <c:pt idx="421">
                  <c:v>43889</c:v>
                </c:pt>
                <c:pt idx="422">
                  <c:v>43921</c:v>
                </c:pt>
                <c:pt idx="423">
                  <c:v>43951</c:v>
                </c:pt>
                <c:pt idx="424">
                  <c:v>43980</c:v>
                </c:pt>
                <c:pt idx="425">
                  <c:v>44012</c:v>
                </c:pt>
                <c:pt idx="426">
                  <c:v>44043</c:v>
                </c:pt>
                <c:pt idx="427">
                  <c:v>44074</c:v>
                </c:pt>
                <c:pt idx="428">
                  <c:v>44104</c:v>
                </c:pt>
                <c:pt idx="429">
                  <c:v>44134</c:v>
                </c:pt>
                <c:pt idx="430">
                  <c:v>44165</c:v>
                </c:pt>
                <c:pt idx="431">
                  <c:v>44196</c:v>
                </c:pt>
                <c:pt idx="432">
                  <c:v>44225</c:v>
                </c:pt>
                <c:pt idx="433">
                  <c:v>44253</c:v>
                </c:pt>
                <c:pt idx="434">
                  <c:v>44286</c:v>
                </c:pt>
                <c:pt idx="435">
                  <c:v>44316</c:v>
                </c:pt>
                <c:pt idx="436">
                  <c:v>44347</c:v>
                </c:pt>
                <c:pt idx="437">
                  <c:v>44377</c:v>
                </c:pt>
                <c:pt idx="438">
                  <c:v>44407</c:v>
                </c:pt>
                <c:pt idx="439">
                  <c:v>44439</c:v>
                </c:pt>
                <c:pt idx="440">
                  <c:v>44469</c:v>
                </c:pt>
                <c:pt idx="441">
                  <c:v>44498</c:v>
                </c:pt>
                <c:pt idx="442">
                  <c:v>44530</c:v>
                </c:pt>
                <c:pt idx="443">
                  <c:v>44561</c:v>
                </c:pt>
                <c:pt idx="444">
                  <c:v>44592</c:v>
                </c:pt>
                <c:pt idx="445">
                  <c:v>44620</c:v>
                </c:pt>
                <c:pt idx="446">
                  <c:v>44651</c:v>
                </c:pt>
                <c:pt idx="447">
                  <c:v>44680</c:v>
                </c:pt>
                <c:pt idx="448">
                  <c:v>44712</c:v>
                </c:pt>
              </c:numCache>
            </c:numRef>
          </c:cat>
          <c:val>
            <c:numRef>
              <c:f>'[1]Govt Yields'!$Y$6:$Y$540</c:f>
              <c:numCache>
                <c:formatCode>General</c:formatCode>
                <c:ptCount val="535"/>
                <c:pt idx="0">
                  <c:v>10.81</c:v>
                </c:pt>
                <c:pt idx="1">
                  <c:v>10.58</c:v>
                </c:pt>
                <c:pt idx="2">
                  <c:v>11.32</c:v>
                </c:pt>
                <c:pt idx="3">
                  <c:v>11.06</c:v>
                </c:pt>
                <c:pt idx="4">
                  <c:v>10.67</c:v>
                </c:pt>
                <c:pt idx="5">
                  <c:v>9.65</c:v>
                </c:pt>
                <c:pt idx="6">
                  <c:v>9.5</c:v>
                </c:pt>
                <c:pt idx="7">
                  <c:v>9.85</c:v>
                </c:pt>
                <c:pt idx="8">
                  <c:v>9.7100000000000009</c:v>
                </c:pt>
                <c:pt idx="9">
                  <c:v>9.69</c:v>
                </c:pt>
                <c:pt idx="10">
                  <c:v>9.4499999999999993</c:v>
                </c:pt>
                <c:pt idx="11">
                  <c:v>9.14</c:v>
                </c:pt>
                <c:pt idx="12">
                  <c:v>8.65</c:v>
                </c:pt>
                <c:pt idx="13">
                  <c:v>8.67</c:v>
                </c:pt>
                <c:pt idx="14">
                  <c:v>8.09</c:v>
                </c:pt>
                <c:pt idx="15">
                  <c:v>7.35</c:v>
                </c:pt>
                <c:pt idx="16">
                  <c:v>7.34</c:v>
                </c:pt>
                <c:pt idx="17">
                  <c:v>8.02</c:v>
                </c:pt>
                <c:pt idx="18">
                  <c:v>7.44</c:v>
                </c:pt>
                <c:pt idx="19">
                  <c:v>7.27</c:v>
                </c:pt>
                <c:pt idx="20">
                  <c:v>6.75</c:v>
                </c:pt>
                <c:pt idx="21">
                  <c:v>7.2</c:v>
                </c:pt>
                <c:pt idx="22">
                  <c:v>7</c:v>
                </c:pt>
                <c:pt idx="23">
                  <c:v>6.9</c:v>
                </c:pt>
                <c:pt idx="24">
                  <c:v>7.05</c:v>
                </c:pt>
                <c:pt idx="25">
                  <c:v>6.96</c:v>
                </c:pt>
                <c:pt idx="26">
                  <c:v>6.93</c:v>
                </c:pt>
                <c:pt idx="27">
                  <c:v>7.3</c:v>
                </c:pt>
                <c:pt idx="28">
                  <c:v>7.9</c:v>
                </c:pt>
                <c:pt idx="29">
                  <c:v>8.19</c:v>
                </c:pt>
                <c:pt idx="30">
                  <c:v>8.0399999999999991</c:v>
                </c:pt>
                <c:pt idx="31">
                  <c:v>8.2200000000000006</c:v>
                </c:pt>
                <c:pt idx="32">
                  <c:v>8.51</c:v>
                </c:pt>
                <c:pt idx="33">
                  <c:v>9.14</c:v>
                </c:pt>
                <c:pt idx="34">
                  <c:v>8.41</c:v>
                </c:pt>
                <c:pt idx="35">
                  <c:v>8.4700000000000006</c:v>
                </c:pt>
                <c:pt idx="36">
                  <c:v>8.41</c:v>
                </c:pt>
                <c:pt idx="37">
                  <c:v>7.82</c:v>
                </c:pt>
                <c:pt idx="38">
                  <c:v>7.73</c:v>
                </c:pt>
                <c:pt idx="39">
                  <c:v>8.06</c:v>
                </c:pt>
                <c:pt idx="40">
                  <c:v>8.3800000000000008</c:v>
                </c:pt>
                <c:pt idx="41">
                  <c:v>8.7200000000000006</c:v>
                </c:pt>
                <c:pt idx="42">
                  <c:v>8.4700000000000006</c:v>
                </c:pt>
                <c:pt idx="43">
                  <c:v>8.8000000000000007</c:v>
                </c:pt>
                <c:pt idx="44">
                  <c:v>9.01</c:v>
                </c:pt>
                <c:pt idx="45">
                  <c:v>8.7100000000000009</c:v>
                </c:pt>
                <c:pt idx="46">
                  <c:v>8.49</c:v>
                </c:pt>
                <c:pt idx="47">
                  <c:v>8.98</c:v>
                </c:pt>
                <c:pt idx="48">
                  <c:v>9.18</c:v>
                </c:pt>
                <c:pt idx="49">
                  <c:v>9.08</c:v>
                </c:pt>
                <c:pt idx="50">
                  <c:v>9.4499999999999993</c:v>
                </c:pt>
                <c:pt idx="51">
                  <c:v>9.5399999999999991</c:v>
                </c:pt>
                <c:pt idx="52">
                  <c:v>9.2200000000000006</c:v>
                </c:pt>
                <c:pt idx="53">
                  <c:v>8.8000000000000007</c:v>
                </c:pt>
                <c:pt idx="54">
                  <c:v>8.17</c:v>
                </c:pt>
                <c:pt idx="55">
                  <c:v>7.77</c:v>
                </c:pt>
                <c:pt idx="56">
                  <c:v>8.4</c:v>
                </c:pt>
                <c:pt idx="57">
                  <c:v>8.4499999999999993</c:v>
                </c:pt>
                <c:pt idx="58">
                  <c:v>8</c:v>
                </c:pt>
                <c:pt idx="59">
                  <c:v>7.9</c:v>
                </c:pt>
                <c:pt idx="60">
                  <c:v>8.02</c:v>
                </c:pt>
                <c:pt idx="61">
                  <c:v>8.44</c:v>
                </c:pt>
                <c:pt idx="62">
                  <c:v>8.56</c:v>
                </c:pt>
                <c:pt idx="63">
                  <c:v>8.73</c:v>
                </c:pt>
                <c:pt idx="64">
                  <c:v>9.06</c:v>
                </c:pt>
                <c:pt idx="65">
                  <c:v>8.6199999999999992</c:v>
                </c:pt>
                <c:pt idx="66">
                  <c:v>8.42</c:v>
                </c:pt>
                <c:pt idx="67">
                  <c:v>8.2100000000000009</c:v>
                </c:pt>
                <c:pt idx="68">
                  <c:v>8.59</c:v>
                </c:pt>
                <c:pt idx="69">
                  <c:v>8.5</c:v>
                </c:pt>
                <c:pt idx="70">
                  <c:v>8.2799999999999994</c:v>
                </c:pt>
                <c:pt idx="71">
                  <c:v>8.02</c:v>
                </c:pt>
                <c:pt idx="72">
                  <c:v>7.75</c:v>
                </c:pt>
                <c:pt idx="73">
                  <c:v>7.64</c:v>
                </c:pt>
                <c:pt idx="74">
                  <c:v>7.68</c:v>
                </c:pt>
                <c:pt idx="75">
                  <c:v>7.7</c:v>
                </c:pt>
                <c:pt idx="76">
                  <c:v>7.55</c:v>
                </c:pt>
                <c:pt idx="77">
                  <c:v>7.61</c:v>
                </c:pt>
                <c:pt idx="78">
                  <c:v>7.75</c:v>
                </c:pt>
                <c:pt idx="79">
                  <c:v>7.6</c:v>
                </c:pt>
                <c:pt idx="80">
                  <c:v>7.26</c:v>
                </c:pt>
                <c:pt idx="81">
                  <c:v>6.92</c:v>
                </c:pt>
                <c:pt idx="82">
                  <c:v>6.77</c:v>
                </c:pt>
                <c:pt idx="83">
                  <c:v>6.61</c:v>
                </c:pt>
                <c:pt idx="84">
                  <c:v>6.03</c:v>
                </c:pt>
                <c:pt idx="85">
                  <c:v>6.44</c:v>
                </c:pt>
                <c:pt idx="86">
                  <c:v>6.53</c:v>
                </c:pt>
                <c:pt idx="87">
                  <c:v>6.8</c:v>
                </c:pt>
                <c:pt idx="88">
                  <c:v>6.68</c:v>
                </c:pt>
                <c:pt idx="89">
                  <c:v>6.47</c:v>
                </c:pt>
                <c:pt idx="90">
                  <c:v>6.22</c:v>
                </c:pt>
                <c:pt idx="91">
                  <c:v>5.81</c:v>
                </c:pt>
                <c:pt idx="92">
                  <c:v>5.67</c:v>
                </c:pt>
                <c:pt idx="93">
                  <c:v>5.42</c:v>
                </c:pt>
                <c:pt idx="94">
                  <c:v>5.91</c:v>
                </c:pt>
                <c:pt idx="95">
                  <c:v>6.18</c:v>
                </c:pt>
                <c:pt idx="96">
                  <c:v>5.94</c:v>
                </c:pt>
                <c:pt idx="97">
                  <c:v>5.56</c:v>
                </c:pt>
                <c:pt idx="98">
                  <c:v>5.3</c:v>
                </c:pt>
                <c:pt idx="99">
                  <c:v>5.33</c:v>
                </c:pt>
                <c:pt idx="100">
                  <c:v>5.22</c:v>
                </c:pt>
                <c:pt idx="101">
                  <c:v>5.46</c:v>
                </c:pt>
                <c:pt idx="102">
                  <c:v>5.17</c:v>
                </c:pt>
                <c:pt idx="103">
                  <c:v>5.21</c:v>
                </c:pt>
                <c:pt idx="104">
                  <c:v>4.92</c:v>
                </c:pt>
                <c:pt idx="105">
                  <c:v>4.91</c:v>
                </c:pt>
                <c:pt idx="106">
                  <c:v>4.97</c:v>
                </c:pt>
                <c:pt idx="107">
                  <c:v>5.24</c:v>
                </c:pt>
                <c:pt idx="108">
                  <c:v>5.24</c:v>
                </c:pt>
                <c:pt idx="109">
                  <c:v>5.08</c:v>
                </c:pt>
                <c:pt idx="110">
                  <c:v>5.61</c:v>
                </c:pt>
                <c:pt idx="111">
                  <c:v>6.17</c:v>
                </c:pt>
                <c:pt idx="112">
                  <c:v>6.52</c:v>
                </c:pt>
                <c:pt idx="113">
                  <c:v>6.69</c:v>
                </c:pt>
                <c:pt idx="114">
                  <c:v>6.84</c:v>
                </c:pt>
                <c:pt idx="115">
                  <c:v>6.63</c:v>
                </c:pt>
                <c:pt idx="116">
                  <c:v>6.75</c:v>
                </c:pt>
                <c:pt idx="117">
                  <c:v>7.17</c:v>
                </c:pt>
                <c:pt idx="118">
                  <c:v>7.35</c:v>
                </c:pt>
                <c:pt idx="119">
                  <c:v>7.72</c:v>
                </c:pt>
                <c:pt idx="120">
                  <c:v>7.81</c:v>
                </c:pt>
                <c:pt idx="121">
                  <c:v>7.47</c:v>
                </c:pt>
                <c:pt idx="122">
                  <c:v>7.08</c:v>
                </c:pt>
                <c:pt idx="123">
                  <c:v>7.09</c:v>
                </c:pt>
                <c:pt idx="124">
                  <c:v>6.92</c:v>
                </c:pt>
                <c:pt idx="125">
                  <c:v>6.2</c:v>
                </c:pt>
                <c:pt idx="126">
                  <c:v>6.15</c:v>
                </c:pt>
                <c:pt idx="127">
                  <c:v>6.28</c:v>
                </c:pt>
                <c:pt idx="128">
                  <c:v>6.2</c:v>
                </c:pt>
                <c:pt idx="129">
                  <c:v>6.16</c:v>
                </c:pt>
                <c:pt idx="130">
                  <c:v>5.95</c:v>
                </c:pt>
                <c:pt idx="131">
                  <c:v>5.71</c:v>
                </c:pt>
                <c:pt idx="132">
                  <c:v>5.54</c:v>
                </c:pt>
                <c:pt idx="133">
                  <c:v>5.41</c:v>
                </c:pt>
                <c:pt idx="134">
                  <c:v>5.88</c:v>
                </c:pt>
                <c:pt idx="135">
                  <c:v>6.19</c:v>
                </c:pt>
                <c:pt idx="136">
                  <c:v>6.46</c:v>
                </c:pt>
                <c:pt idx="137">
                  <c:v>6.62</c:v>
                </c:pt>
                <c:pt idx="138">
                  <c:v>6.49</c:v>
                </c:pt>
                <c:pt idx="139">
                  <c:v>6.57</c:v>
                </c:pt>
                <c:pt idx="140">
                  <c:v>6.71</c:v>
                </c:pt>
                <c:pt idx="141">
                  <c:v>6.49</c:v>
                </c:pt>
                <c:pt idx="142">
                  <c:v>6.13</c:v>
                </c:pt>
                <c:pt idx="143">
                  <c:v>5.93</c:v>
                </c:pt>
                <c:pt idx="144">
                  <c:v>6.24</c:v>
                </c:pt>
                <c:pt idx="145">
                  <c:v>6.29</c:v>
                </c:pt>
                <c:pt idx="146">
                  <c:v>6.41</c:v>
                </c:pt>
                <c:pt idx="147">
                  <c:v>6.75</c:v>
                </c:pt>
                <c:pt idx="148">
                  <c:v>6.58</c:v>
                </c:pt>
                <c:pt idx="149">
                  <c:v>6.52</c:v>
                </c:pt>
                <c:pt idx="150">
                  <c:v>6.41</c:v>
                </c:pt>
                <c:pt idx="151">
                  <c:v>5.99</c:v>
                </c:pt>
                <c:pt idx="152">
                  <c:v>6.28</c:v>
                </c:pt>
                <c:pt idx="153">
                  <c:v>6.09</c:v>
                </c:pt>
                <c:pt idx="154">
                  <c:v>5.88</c:v>
                </c:pt>
                <c:pt idx="155">
                  <c:v>5.94</c:v>
                </c:pt>
                <c:pt idx="156">
                  <c:v>5.83</c:v>
                </c:pt>
                <c:pt idx="157">
                  <c:v>5.58</c:v>
                </c:pt>
                <c:pt idx="158">
                  <c:v>5.75</c:v>
                </c:pt>
                <c:pt idx="159">
                  <c:v>5.79</c:v>
                </c:pt>
                <c:pt idx="160">
                  <c:v>5.8</c:v>
                </c:pt>
                <c:pt idx="161">
                  <c:v>5.72</c:v>
                </c:pt>
                <c:pt idx="162">
                  <c:v>5.63</c:v>
                </c:pt>
                <c:pt idx="163">
                  <c:v>5.67</c:v>
                </c:pt>
                <c:pt idx="164">
                  <c:v>5.22</c:v>
                </c:pt>
                <c:pt idx="165">
                  <c:v>4.7</c:v>
                </c:pt>
                <c:pt idx="166">
                  <c:v>4.74</c:v>
                </c:pt>
                <c:pt idx="167">
                  <c:v>4.92</c:v>
                </c:pt>
                <c:pt idx="168">
                  <c:v>4.9400000000000004</c:v>
                </c:pt>
                <c:pt idx="169">
                  <c:v>4.92</c:v>
                </c:pt>
                <c:pt idx="170">
                  <c:v>5.47</c:v>
                </c:pt>
                <c:pt idx="171">
                  <c:v>5.42</c:v>
                </c:pt>
                <c:pt idx="172">
                  <c:v>5.47</c:v>
                </c:pt>
                <c:pt idx="173">
                  <c:v>5.78</c:v>
                </c:pt>
                <c:pt idx="174">
                  <c:v>5.89</c:v>
                </c:pt>
                <c:pt idx="175">
                  <c:v>6</c:v>
                </c:pt>
                <c:pt idx="176">
                  <c:v>6.11</c:v>
                </c:pt>
                <c:pt idx="177">
                  <c:v>6.03</c:v>
                </c:pt>
                <c:pt idx="178">
                  <c:v>6.14</c:v>
                </c:pt>
                <c:pt idx="179">
                  <c:v>6.29</c:v>
                </c:pt>
                <c:pt idx="180">
                  <c:v>6.53</c:v>
                </c:pt>
                <c:pt idx="181">
                  <c:v>6.72</c:v>
                </c:pt>
                <c:pt idx="182">
                  <c:v>6.59</c:v>
                </c:pt>
                <c:pt idx="183">
                  <c:v>6.4</c:v>
                </c:pt>
                <c:pt idx="184">
                  <c:v>6.57</c:v>
                </c:pt>
                <c:pt idx="185">
                  <c:v>6.64</c:v>
                </c:pt>
                <c:pt idx="186">
                  <c:v>6.38</c:v>
                </c:pt>
                <c:pt idx="187">
                  <c:v>6.31</c:v>
                </c:pt>
                <c:pt idx="188">
                  <c:v>6.14</c:v>
                </c:pt>
                <c:pt idx="189">
                  <c:v>6.12</c:v>
                </c:pt>
                <c:pt idx="190">
                  <c:v>6.06</c:v>
                </c:pt>
                <c:pt idx="191">
                  <c:v>5.75</c:v>
                </c:pt>
                <c:pt idx="192">
                  <c:v>5.42</c:v>
                </c:pt>
                <c:pt idx="193">
                  <c:v>5.21</c:v>
                </c:pt>
                <c:pt idx="194">
                  <c:v>5.05</c:v>
                </c:pt>
                <c:pt idx="195">
                  <c:v>4.96</c:v>
                </c:pt>
                <c:pt idx="196">
                  <c:v>5.18</c:v>
                </c:pt>
                <c:pt idx="197">
                  <c:v>5.17</c:v>
                </c:pt>
                <c:pt idx="198">
                  <c:v>5.18</c:v>
                </c:pt>
                <c:pt idx="199">
                  <c:v>4.78</c:v>
                </c:pt>
                <c:pt idx="200">
                  <c:v>4.66</c:v>
                </c:pt>
                <c:pt idx="201">
                  <c:v>4.25</c:v>
                </c:pt>
                <c:pt idx="202">
                  <c:v>3.86</c:v>
                </c:pt>
                <c:pt idx="203">
                  <c:v>4.2699999999999996</c:v>
                </c:pt>
                <c:pt idx="204">
                  <c:v>4.47</c:v>
                </c:pt>
                <c:pt idx="205">
                  <c:v>4.45</c:v>
                </c:pt>
                <c:pt idx="206">
                  <c:v>4.3899999999999997</c:v>
                </c:pt>
                <c:pt idx="207">
                  <c:v>4.92</c:v>
                </c:pt>
                <c:pt idx="208">
                  <c:v>4.53</c:v>
                </c:pt>
                <c:pt idx="209">
                  <c:v>4.46</c:v>
                </c:pt>
                <c:pt idx="210">
                  <c:v>4.22</c:v>
                </c:pt>
                <c:pt idx="211">
                  <c:v>3.74</c:v>
                </c:pt>
                <c:pt idx="212">
                  <c:v>3.58</c:v>
                </c:pt>
                <c:pt idx="213">
                  <c:v>3.16</c:v>
                </c:pt>
                <c:pt idx="214">
                  <c:v>3.25</c:v>
                </c:pt>
                <c:pt idx="215">
                  <c:v>3.57</c:v>
                </c:pt>
                <c:pt idx="216">
                  <c:v>3.14</c:v>
                </c:pt>
                <c:pt idx="217">
                  <c:v>3.26</c:v>
                </c:pt>
                <c:pt idx="218">
                  <c:v>3.05</c:v>
                </c:pt>
                <c:pt idx="219">
                  <c:v>3.11</c:v>
                </c:pt>
                <c:pt idx="220">
                  <c:v>3.08</c:v>
                </c:pt>
                <c:pt idx="221">
                  <c:v>2.75</c:v>
                </c:pt>
                <c:pt idx="222">
                  <c:v>2.83</c:v>
                </c:pt>
                <c:pt idx="223">
                  <c:v>3.46</c:v>
                </c:pt>
                <c:pt idx="224">
                  <c:v>3.52</c:v>
                </c:pt>
                <c:pt idx="225">
                  <c:v>3.04</c:v>
                </c:pt>
                <c:pt idx="226">
                  <c:v>3.38</c:v>
                </c:pt>
                <c:pt idx="227">
                  <c:v>3.5</c:v>
                </c:pt>
                <c:pt idx="228">
                  <c:v>3.36</c:v>
                </c:pt>
                <c:pt idx="229">
                  <c:v>3.3</c:v>
                </c:pt>
                <c:pt idx="230">
                  <c:v>3.12</c:v>
                </c:pt>
                <c:pt idx="231">
                  <c:v>2.99</c:v>
                </c:pt>
                <c:pt idx="232">
                  <c:v>3.68</c:v>
                </c:pt>
                <c:pt idx="233">
                  <c:v>3.86</c:v>
                </c:pt>
                <c:pt idx="234">
                  <c:v>3.89</c:v>
                </c:pt>
                <c:pt idx="235">
                  <c:v>3.81</c:v>
                </c:pt>
                <c:pt idx="236">
                  <c:v>3.51</c:v>
                </c:pt>
                <c:pt idx="237">
                  <c:v>3.58</c:v>
                </c:pt>
                <c:pt idx="238">
                  <c:v>3.5</c:v>
                </c:pt>
                <c:pt idx="239">
                  <c:v>3.87</c:v>
                </c:pt>
                <c:pt idx="240">
                  <c:v>3.82</c:v>
                </c:pt>
                <c:pt idx="241">
                  <c:v>3.86</c:v>
                </c:pt>
                <c:pt idx="242">
                  <c:v>4.12</c:v>
                </c:pt>
                <c:pt idx="243">
                  <c:v>4.28</c:v>
                </c:pt>
                <c:pt idx="244">
                  <c:v>4.05</c:v>
                </c:pt>
                <c:pt idx="245">
                  <c:v>3.94</c:v>
                </c:pt>
                <c:pt idx="246">
                  <c:v>3.93</c:v>
                </c:pt>
                <c:pt idx="247">
                  <c:v>4.2699999999999996</c:v>
                </c:pt>
                <c:pt idx="248">
                  <c:v>4.05</c:v>
                </c:pt>
                <c:pt idx="249">
                  <c:v>4.38</c:v>
                </c:pt>
                <c:pt idx="250">
                  <c:v>4.6100000000000003</c:v>
                </c:pt>
                <c:pt idx="251">
                  <c:v>4.5999999999999996</c:v>
                </c:pt>
                <c:pt idx="252">
                  <c:v>4.5199999999999996</c:v>
                </c:pt>
                <c:pt idx="253">
                  <c:v>4.6399999999999997</c:v>
                </c:pt>
                <c:pt idx="254">
                  <c:v>4.7300000000000004</c:v>
                </c:pt>
                <c:pt idx="255">
                  <c:v>4.96</c:v>
                </c:pt>
                <c:pt idx="256">
                  <c:v>5.08</c:v>
                </c:pt>
                <c:pt idx="257">
                  <c:v>5.18</c:v>
                </c:pt>
                <c:pt idx="258">
                  <c:v>5.25</c:v>
                </c:pt>
                <c:pt idx="259">
                  <c:v>5.07</c:v>
                </c:pt>
                <c:pt idx="260">
                  <c:v>4.8600000000000003</c:v>
                </c:pt>
                <c:pt idx="261">
                  <c:v>4.76</c:v>
                </c:pt>
                <c:pt idx="262">
                  <c:v>4.74</c:v>
                </c:pt>
                <c:pt idx="263">
                  <c:v>4.62</c:v>
                </c:pt>
                <c:pt idx="264">
                  <c:v>4.8499999999999996</c:v>
                </c:pt>
                <c:pt idx="265">
                  <c:v>4.97</c:v>
                </c:pt>
                <c:pt idx="266">
                  <c:v>4.6900000000000004</c:v>
                </c:pt>
                <c:pt idx="267">
                  <c:v>4.7300000000000004</c:v>
                </c:pt>
                <c:pt idx="268">
                  <c:v>4.71</c:v>
                </c:pt>
                <c:pt idx="269">
                  <c:v>4.9800000000000004</c:v>
                </c:pt>
                <c:pt idx="270">
                  <c:v>5.03</c:v>
                </c:pt>
                <c:pt idx="271">
                  <c:v>4.75</c:v>
                </c:pt>
                <c:pt idx="272">
                  <c:v>4.43</c:v>
                </c:pt>
                <c:pt idx="273">
                  <c:v>4.33</c:v>
                </c:pt>
                <c:pt idx="274">
                  <c:v>4.25</c:v>
                </c:pt>
                <c:pt idx="275">
                  <c:v>3.6</c:v>
                </c:pt>
                <c:pt idx="276">
                  <c:v>3.63</c:v>
                </c:pt>
                <c:pt idx="277">
                  <c:v>3</c:v>
                </c:pt>
                <c:pt idx="278">
                  <c:v>2.71</c:v>
                </c:pt>
                <c:pt idx="279">
                  <c:v>2.63</c:v>
                </c:pt>
                <c:pt idx="280">
                  <c:v>3.08</c:v>
                </c:pt>
                <c:pt idx="281">
                  <c:v>3.43</c:v>
                </c:pt>
                <c:pt idx="282">
                  <c:v>3.34</c:v>
                </c:pt>
                <c:pt idx="283">
                  <c:v>3.27</c:v>
                </c:pt>
                <c:pt idx="284">
                  <c:v>3.12</c:v>
                </c:pt>
                <c:pt idx="285">
                  <c:v>2.94</c:v>
                </c:pt>
                <c:pt idx="286">
                  <c:v>2.82</c:v>
                </c:pt>
                <c:pt idx="287">
                  <c:v>1.97</c:v>
                </c:pt>
                <c:pt idx="288">
                  <c:v>1.54</c:v>
                </c:pt>
                <c:pt idx="289">
                  <c:v>1.96</c:v>
                </c:pt>
                <c:pt idx="290">
                  <c:v>2.11</c:v>
                </c:pt>
                <c:pt idx="291">
                  <c:v>1.77</c:v>
                </c:pt>
                <c:pt idx="292">
                  <c:v>2.0699999999999998</c:v>
                </c:pt>
                <c:pt idx="293">
                  <c:v>2.2200000000000002</c:v>
                </c:pt>
                <c:pt idx="294">
                  <c:v>2.33</c:v>
                </c:pt>
                <c:pt idx="295">
                  <c:v>2.3199999999999998</c:v>
                </c:pt>
                <c:pt idx="296">
                  <c:v>2.2000000000000002</c:v>
                </c:pt>
                <c:pt idx="297">
                  <c:v>2.12</c:v>
                </c:pt>
                <c:pt idx="298">
                  <c:v>2.14</c:v>
                </c:pt>
                <c:pt idx="299">
                  <c:v>1.87</c:v>
                </c:pt>
                <c:pt idx="300">
                  <c:v>2.4300000000000002</c:v>
                </c:pt>
                <c:pt idx="301">
                  <c:v>2.15</c:v>
                </c:pt>
                <c:pt idx="302">
                  <c:v>2.12</c:v>
                </c:pt>
                <c:pt idx="303">
                  <c:v>2.34</c:v>
                </c:pt>
                <c:pt idx="304">
                  <c:v>2.2400000000000002</c:v>
                </c:pt>
                <c:pt idx="305">
                  <c:v>2.0099999999999998</c:v>
                </c:pt>
                <c:pt idx="306">
                  <c:v>1.75</c:v>
                </c:pt>
                <c:pt idx="307">
                  <c:v>1.63</c:v>
                </c:pt>
                <c:pt idx="308">
                  <c:v>1.41</c:v>
                </c:pt>
                <c:pt idx="309">
                  <c:v>1.4</c:v>
                </c:pt>
                <c:pt idx="310">
                  <c:v>1.36</c:v>
                </c:pt>
                <c:pt idx="311">
                  <c:v>1.52</c:v>
                </c:pt>
                <c:pt idx="312">
                  <c:v>1.85</c:v>
                </c:pt>
                <c:pt idx="313">
                  <c:v>1.84</c:v>
                </c:pt>
                <c:pt idx="314">
                  <c:v>1.94</c:v>
                </c:pt>
                <c:pt idx="315">
                  <c:v>2.0299999999999998</c:v>
                </c:pt>
                <c:pt idx="316">
                  <c:v>1.85</c:v>
                </c:pt>
                <c:pt idx="317">
                  <c:v>1.63</c:v>
                </c:pt>
                <c:pt idx="318">
                  <c:v>1.7</c:v>
                </c:pt>
                <c:pt idx="319">
                  <c:v>1.47</c:v>
                </c:pt>
                <c:pt idx="320">
                  <c:v>1.1399999999999999</c:v>
                </c:pt>
                <c:pt idx="321">
                  <c:v>1.1000000000000001</c:v>
                </c:pt>
                <c:pt idx="322">
                  <c:v>1.1499999999999999</c:v>
                </c:pt>
                <c:pt idx="323">
                  <c:v>1.0900000000000001</c:v>
                </c:pt>
                <c:pt idx="324">
                  <c:v>1.01</c:v>
                </c:pt>
                <c:pt idx="325">
                  <c:v>0.92</c:v>
                </c:pt>
                <c:pt idx="326">
                  <c:v>1.04</c:v>
                </c:pt>
                <c:pt idx="327">
                  <c:v>1.17</c:v>
                </c:pt>
                <c:pt idx="328">
                  <c:v>0.99</c:v>
                </c:pt>
                <c:pt idx="329">
                  <c:v>0.85</c:v>
                </c:pt>
                <c:pt idx="330">
                  <c:v>0.91</c:v>
                </c:pt>
                <c:pt idx="331">
                  <c:v>0.77</c:v>
                </c:pt>
                <c:pt idx="332">
                  <c:v>0.78</c:v>
                </c:pt>
                <c:pt idx="333">
                  <c:v>0.81</c:v>
                </c:pt>
                <c:pt idx="334">
                  <c:v>0.85</c:v>
                </c:pt>
                <c:pt idx="335">
                  <c:v>0.79</c:v>
                </c:pt>
                <c:pt idx="336">
                  <c:v>0.83</c:v>
                </c:pt>
                <c:pt idx="337">
                  <c:v>0.93</c:v>
                </c:pt>
                <c:pt idx="338">
                  <c:v>0.87</c:v>
                </c:pt>
                <c:pt idx="339">
                  <c:v>0.87</c:v>
                </c:pt>
                <c:pt idx="340">
                  <c:v>0.79</c:v>
                </c:pt>
                <c:pt idx="341">
                  <c:v>1.02</c:v>
                </c:pt>
                <c:pt idx="342">
                  <c:v>1.2</c:v>
                </c:pt>
                <c:pt idx="343">
                  <c:v>1.19</c:v>
                </c:pt>
                <c:pt idx="344">
                  <c:v>1.32</c:v>
                </c:pt>
                <c:pt idx="345">
                  <c:v>1.2</c:v>
                </c:pt>
                <c:pt idx="346">
                  <c:v>1.1599999999999999</c:v>
                </c:pt>
                <c:pt idx="347">
                  <c:v>1.2</c:v>
                </c:pt>
                <c:pt idx="348">
                  <c:v>1.39</c:v>
                </c:pt>
                <c:pt idx="349">
                  <c:v>1.26</c:v>
                </c:pt>
                <c:pt idx="350">
                  <c:v>1.26</c:v>
                </c:pt>
                <c:pt idx="351">
                  <c:v>1.38</c:v>
                </c:pt>
                <c:pt idx="352">
                  <c:v>1.34</c:v>
                </c:pt>
                <c:pt idx="353">
                  <c:v>1.26</c:v>
                </c:pt>
                <c:pt idx="354">
                  <c:v>1.33</c:v>
                </c:pt>
                <c:pt idx="355">
                  <c:v>1.43</c:v>
                </c:pt>
                <c:pt idx="356">
                  <c:v>1.35</c:v>
                </c:pt>
                <c:pt idx="357">
                  <c:v>1.47</c:v>
                </c:pt>
                <c:pt idx="358">
                  <c:v>1.35</c:v>
                </c:pt>
                <c:pt idx="359">
                  <c:v>1.29</c:v>
                </c:pt>
                <c:pt idx="360">
                  <c:v>1.41</c:v>
                </c:pt>
                <c:pt idx="361">
                  <c:v>1.07</c:v>
                </c:pt>
                <c:pt idx="362">
                  <c:v>1.32</c:v>
                </c:pt>
                <c:pt idx="363">
                  <c:v>1.23</c:v>
                </c:pt>
                <c:pt idx="364">
                  <c:v>1.3</c:v>
                </c:pt>
                <c:pt idx="365">
                  <c:v>1.34</c:v>
                </c:pt>
                <c:pt idx="366">
                  <c:v>1.46</c:v>
                </c:pt>
                <c:pt idx="367">
                  <c:v>1.42</c:v>
                </c:pt>
                <c:pt idx="368">
                  <c:v>1.47</c:v>
                </c:pt>
                <c:pt idx="369">
                  <c:v>1.35</c:v>
                </c:pt>
                <c:pt idx="370">
                  <c:v>1.46</c:v>
                </c:pt>
                <c:pt idx="371">
                  <c:v>1.61</c:v>
                </c:pt>
                <c:pt idx="372">
                  <c:v>1.71</c:v>
                </c:pt>
                <c:pt idx="373">
                  <c:v>1.39</c:v>
                </c:pt>
                <c:pt idx="374">
                  <c:v>1.32</c:v>
                </c:pt>
                <c:pt idx="375">
                  <c:v>1.3</c:v>
                </c:pt>
                <c:pt idx="376">
                  <c:v>1.34</c:v>
                </c:pt>
                <c:pt idx="377">
                  <c:v>1.41</c:v>
                </c:pt>
                <c:pt idx="378">
                  <c:v>1.1000000000000001</c:v>
                </c:pt>
                <c:pt idx="379">
                  <c:v>1.1200000000000001</c:v>
                </c:pt>
                <c:pt idx="380">
                  <c:v>1.25</c:v>
                </c:pt>
                <c:pt idx="381">
                  <c:v>1.25</c:v>
                </c:pt>
                <c:pt idx="382">
                  <c:v>1.4</c:v>
                </c:pt>
                <c:pt idx="383">
                  <c:v>1.82</c:v>
                </c:pt>
                <c:pt idx="384">
                  <c:v>1.87</c:v>
                </c:pt>
                <c:pt idx="385">
                  <c:v>1.87</c:v>
                </c:pt>
                <c:pt idx="386">
                  <c:v>1.85</c:v>
                </c:pt>
                <c:pt idx="387">
                  <c:v>1.9</c:v>
                </c:pt>
                <c:pt idx="388">
                  <c:v>1.84</c:v>
                </c:pt>
                <c:pt idx="389">
                  <c:v>1.79</c:v>
                </c:pt>
                <c:pt idx="390">
                  <c:v>1.89</c:v>
                </c:pt>
                <c:pt idx="391">
                  <c:v>1.86</c:v>
                </c:pt>
                <c:pt idx="392">
                  <c:v>1.77</c:v>
                </c:pt>
                <c:pt idx="393">
                  <c:v>1.94</c:v>
                </c:pt>
                <c:pt idx="394">
                  <c:v>2.02</c:v>
                </c:pt>
                <c:pt idx="395">
                  <c:v>2.15</c:v>
                </c:pt>
                <c:pt idx="396">
                  <c:v>2.19</c:v>
                </c:pt>
                <c:pt idx="397">
                  <c:v>2.46</c:v>
                </c:pt>
                <c:pt idx="398">
                  <c:v>2.61</c:v>
                </c:pt>
                <c:pt idx="399">
                  <c:v>2.54</c:v>
                </c:pt>
                <c:pt idx="400">
                  <c:v>2.74</c:v>
                </c:pt>
                <c:pt idx="401">
                  <c:v>2.64</c:v>
                </c:pt>
                <c:pt idx="402">
                  <c:v>2.71</c:v>
                </c:pt>
                <c:pt idx="403">
                  <c:v>2.83</c:v>
                </c:pt>
                <c:pt idx="404">
                  <c:v>2.75</c:v>
                </c:pt>
                <c:pt idx="405">
                  <c:v>2.94</c:v>
                </c:pt>
                <c:pt idx="406">
                  <c:v>3.02</c:v>
                </c:pt>
                <c:pt idx="407">
                  <c:v>2.93</c:v>
                </c:pt>
                <c:pt idx="408">
                  <c:v>2.62</c:v>
                </c:pt>
                <c:pt idx="409">
                  <c:v>2.57</c:v>
                </c:pt>
                <c:pt idx="410">
                  <c:v>2.64</c:v>
                </c:pt>
                <c:pt idx="411">
                  <c:v>2.38</c:v>
                </c:pt>
                <c:pt idx="412">
                  <c:v>2.42</c:v>
                </c:pt>
                <c:pt idx="413">
                  <c:v>2.09</c:v>
                </c:pt>
                <c:pt idx="414">
                  <c:v>1.92</c:v>
                </c:pt>
                <c:pt idx="415">
                  <c:v>2.0099999999999998</c:v>
                </c:pt>
                <c:pt idx="416">
                  <c:v>1.58</c:v>
                </c:pt>
                <c:pt idx="417">
                  <c:v>1.72</c:v>
                </c:pt>
                <c:pt idx="418">
                  <c:v>1.67</c:v>
                </c:pt>
                <c:pt idx="419">
                  <c:v>1.76</c:v>
                </c:pt>
                <c:pt idx="420">
                  <c:v>1.8</c:v>
                </c:pt>
                <c:pt idx="421">
                  <c:v>1.49</c:v>
                </c:pt>
                <c:pt idx="422">
                  <c:v>1.1100000000000001</c:v>
                </c:pt>
                <c:pt idx="423">
                  <c:v>0.59</c:v>
                </c:pt>
                <c:pt idx="424">
                  <c:v>0.52</c:v>
                </c:pt>
                <c:pt idx="425">
                  <c:v>0.51</c:v>
                </c:pt>
                <c:pt idx="426">
                  <c:v>0.5</c:v>
                </c:pt>
                <c:pt idx="427">
                  <c:v>0.41</c:v>
                </c:pt>
                <c:pt idx="428">
                  <c:v>0.49</c:v>
                </c:pt>
                <c:pt idx="429">
                  <c:v>0.48</c:v>
                </c:pt>
                <c:pt idx="430">
                  <c:v>0.57999999999999996</c:v>
                </c:pt>
                <c:pt idx="431">
                  <c:v>0.56000000000000005</c:v>
                </c:pt>
                <c:pt idx="432">
                  <c:v>0.56999999999999995</c:v>
                </c:pt>
                <c:pt idx="433">
                  <c:v>0.65</c:v>
                </c:pt>
                <c:pt idx="434">
                  <c:v>0.88</c:v>
                </c:pt>
                <c:pt idx="435">
                  <c:v>1</c:v>
                </c:pt>
                <c:pt idx="436">
                  <c:v>0.95</c:v>
                </c:pt>
                <c:pt idx="437">
                  <c:v>0.91</c:v>
                </c:pt>
                <c:pt idx="438">
                  <c:v>0.94</c:v>
                </c:pt>
                <c:pt idx="439">
                  <c:v>0.81</c:v>
                </c:pt>
                <c:pt idx="440">
                  <c:v>0.85</c:v>
                </c:pt>
                <c:pt idx="441">
                  <c:v>1.01</c:v>
                </c:pt>
                <c:pt idx="442">
                  <c:v>1.1299999999999999</c:v>
                </c:pt>
                <c:pt idx="443">
                  <c:v>1.1000000000000001</c:v>
                </c:pt>
                <c:pt idx="444">
                  <c:v>1.23</c:v>
                </c:pt>
                <c:pt idx="445">
                  <c:v>1.57</c:v>
                </c:pt>
                <c:pt idx="446">
                  <c:v>1.75</c:v>
                </c:pt>
                <c:pt idx="447">
                  <c:v>2.39</c:v>
                </c:pt>
                <c:pt idx="448">
                  <c:v>2.86</c:v>
                </c:pt>
              </c:numCache>
            </c:numRef>
          </c:val>
          <c:smooth val="0"/>
          <c:extLst>
            <c:ext xmlns:c16="http://schemas.microsoft.com/office/drawing/2014/chart" uri="{C3380CC4-5D6E-409C-BE32-E72D297353CC}">
              <c16:uniqueId val="{00000001-453B-4F4C-9C05-642D44E24B5F}"/>
            </c:ext>
          </c:extLst>
        </c:ser>
        <c:ser>
          <c:idx val="5"/>
          <c:order val="1"/>
          <c:tx>
            <c:v>Return of the subsequent 10-year period (% p.a.)</c:v>
          </c:tx>
          <c:spPr>
            <a:ln w="25400">
              <a:solidFill>
                <a:srgbClr val="ACA8A8"/>
              </a:solidFill>
              <a:prstDash val="solid"/>
            </a:ln>
          </c:spPr>
          <c:marker>
            <c:symbol val="none"/>
          </c:marker>
          <c:dPt>
            <c:idx val="276"/>
            <c:bubble3D val="0"/>
            <c:extLst>
              <c:ext xmlns:c16="http://schemas.microsoft.com/office/drawing/2014/chart" uri="{C3380CC4-5D6E-409C-BE32-E72D297353CC}">
                <c16:uniqueId val="{00000002-453B-4F4C-9C05-642D44E24B5F}"/>
              </c:ext>
            </c:extLst>
          </c:dPt>
          <c:cat>
            <c:numRef>
              <c:f>'[1]Govt Yields'!$D$6:$D$540</c:f>
              <c:numCache>
                <c:formatCode>m/d/yyyy</c:formatCode>
                <c:ptCount val="535"/>
                <c:pt idx="0">
                  <c:v>31078</c:v>
                </c:pt>
                <c:pt idx="1">
                  <c:v>31106</c:v>
                </c:pt>
                <c:pt idx="2">
                  <c:v>31135</c:v>
                </c:pt>
                <c:pt idx="3">
                  <c:v>31167</c:v>
                </c:pt>
                <c:pt idx="4">
                  <c:v>31198</c:v>
                </c:pt>
                <c:pt idx="5">
                  <c:v>31226</c:v>
                </c:pt>
                <c:pt idx="6">
                  <c:v>31259</c:v>
                </c:pt>
                <c:pt idx="7">
                  <c:v>31289</c:v>
                </c:pt>
                <c:pt idx="8">
                  <c:v>31320</c:v>
                </c:pt>
                <c:pt idx="9">
                  <c:v>31351</c:v>
                </c:pt>
                <c:pt idx="10">
                  <c:v>31380</c:v>
                </c:pt>
                <c:pt idx="11">
                  <c:v>31412</c:v>
                </c:pt>
                <c:pt idx="12">
                  <c:v>31443</c:v>
                </c:pt>
                <c:pt idx="13">
                  <c:v>31471</c:v>
                </c:pt>
                <c:pt idx="14">
                  <c:v>31502</c:v>
                </c:pt>
                <c:pt idx="15">
                  <c:v>31532</c:v>
                </c:pt>
                <c:pt idx="16">
                  <c:v>31562</c:v>
                </c:pt>
                <c:pt idx="17">
                  <c:v>31593</c:v>
                </c:pt>
                <c:pt idx="18">
                  <c:v>31624</c:v>
                </c:pt>
                <c:pt idx="19">
                  <c:v>31653</c:v>
                </c:pt>
                <c:pt idx="20">
                  <c:v>31685</c:v>
                </c:pt>
                <c:pt idx="21">
                  <c:v>31716</c:v>
                </c:pt>
                <c:pt idx="22">
                  <c:v>31744</c:v>
                </c:pt>
                <c:pt idx="23">
                  <c:v>31777</c:v>
                </c:pt>
                <c:pt idx="24">
                  <c:v>31807</c:v>
                </c:pt>
                <c:pt idx="25">
                  <c:v>31835</c:v>
                </c:pt>
                <c:pt idx="26">
                  <c:v>31867</c:v>
                </c:pt>
                <c:pt idx="27">
                  <c:v>31897</c:v>
                </c:pt>
                <c:pt idx="28">
                  <c:v>31926</c:v>
                </c:pt>
                <c:pt idx="29">
                  <c:v>31958</c:v>
                </c:pt>
                <c:pt idx="30">
                  <c:v>31989</c:v>
                </c:pt>
                <c:pt idx="31">
                  <c:v>32020</c:v>
                </c:pt>
                <c:pt idx="32">
                  <c:v>32050</c:v>
                </c:pt>
                <c:pt idx="33">
                  <c:v>32080</c:v>
                </c:pt>
                <c:pt idx="34">
                  <c:v>32111</c:v>
                </c:pt>
                <c:pt idx="35">
                  <c:v>32142</c:v>
                </c:pt>
                <c:pt idx="36">
                  <c:v>32171</c:v>
                </c:pt>
                <c:pt idx="37">
                  <c:v>32202</c:v>
                </c:pt>
                <c:pt idx="38">
                  <c:v>32233</c:v>
                </c:pt>
                <c:pt idx="39">
                  <c:v>32262</c:v>
                </c:pt>
                <c:pt idx="40">
                  <c:v>32294</c:v>
                </c:pt>
                <c:pt idx="41">
                  <c:v>32324</c:v>
                </c:pt>
                <c:pt idx="42">
                  <c:v>32353</c:v>
                </c:pt>
                <c:pt idx="43">
                  <c:v>32386</c:v>
                </c:pt>
                <c:pt idx="44">
                  <c:v>32416</c:v>
                </c:pt>
                <c:pt idx="45">
                  <c:v>32447</c:v>
                </c:pt>
                <c:pt idx="46">
                  <c:v>32477</c:v>
                </c:pt>
                <c:pt idx="47">
                  <c:v>32507</c:v>
                </c:pt>
                <c:pt idx="48">
                  <c:v>32539</c:v>
                </c:pt>
                <c:pt idx="49">
                  <c:v>32567</c:v>
                </c:pt>
                <c:pt idx="50">
                  <c:v>32598</c:v>
                </c:pt>
                <c:pt idx="51">
                  <c:v>32626</c:v>
                </c:pt>
                <c:pt idx="52">
                  <c:v>32659</c:v>
                </c:pt>
                <c:pt idx="53">
                  <c:v>32689</c:v>
                </c:pt>
                <c:pt idx="54">
                  <c:v>32720</c:v>
                </c:pt>
                <c:pt idx="55">
                  <c:v>32751</c:v>
                </c:pt>
                <c:pt idx="56">
                  <c:v>32780</c:v>
                </c:pt>
                <c:pt idx="57">
                  <c:v>32812</c:v>
                </c:pt>
                <c:pt idx="58">
                  <c:v>32842</c:v>
                </c:pt>
                <c:pt idx="59">
                  <c:v>32871</c:v>
                </c:pt>
                <c:pt idx="60">
                  <c:v>32904</c:v>
                </c:pt>
                <c:pt idx="61">
                  <c:v>32932</c:v>
                </c:pt>
                <c:pt idx="62">
                  <c:v>32962</c:v>
                </c:pt>
                <c:pt idx="63">
                  <c:v>32993</c:v>
                </c:pt>
                <c:pt idx="64">
                  <c:v>33024</c:v>
                </c:pt>
                <c:pt idx="65">
                  <c:v>33053</c:v>
                </c:pt>
                <c:pt idx="66">
                  <c:v>33085</c:v>
                </c:pt>
                <c:pt idx="67">
                  <c:v>33116</c:v>
                </c:pt>
                <c:pt idx="68">
                  <c:v>33144</c:v>
                </c:pt>
                <c:pt idx="69">
                  <c:v>33177</c:v>
                </c:pt>
                <c:pt idx="70">
                  <c:v>33207</c:v>
                </c:pt>
                <c:pt idx="71">
                  <c:v>33238</c:v>
                </c:pt>
                <c:pt idx="72">
                  <c:v>33269</c:v>
                </c:pt>
                <c:pt idx="73">
                  <c:v>33297</c:v>
                </c:pt>
                <c:pt idx="74">
                  <c:v>33326</c:v>
                </c:pt>
                <c:pt idx="75">
                  <c:v>33358</c:v>
                </c:pt>
                <c:pt idx="76">
                  <c:v>33389</c:v>
                </c:pt>
                <c:pt idx="77">
                  <c:v>33417</c:v>
                </c:pt>
                <c:pt idx="78">
                  <c:v>33450</c:v>
                </c:pt>
                <c:pt idx="79">
                  <c:v>33480</c:v>
                </c:pt>
                <c:pt idx="80">
                  <c:v>33511</c:v>
                </c:pt>
                <c:pt idx="81">
                  <c:v>33542</c:v>
                </c:pt>
                <c:pt idx="82">
                  <c:v>33571</c:v>
                </c:pt>
                <c:pt idx="83">
                  <c:v>33603</c:v>
                </c:pt>
                <c:pt idx="84">
                  <c:v>33634</c:v>
                </c:pt>
                <c:pt idx="85">
                  <c:v>33662</c:v>
                </c:pt>
                <c:pt idx="86">
                  <c:v>33694</c:v>
                </c:pt>
                <c:pt idx="87">
                  <c:v>33724</c:v>
                </c:pt>
                <c:pt idx="88">
                  <c:v>33753</c:v>
                </c:pt>
                <c:pt idx="89">
                  <c:v>33785</c:v>
                </c:pt>
                <c:pt idx="90">
                  <c:v>33816</c:v>
                </c:pt>
                <c:pt idx="91">
                  <c:v>33847</c:v>
                </c:pt>
                <c:pt idx="92">
                  <c:v>33877</c:v>
                </c:pt>
                <c:pt idx="93">
                  <c:v>33907</c:v>
                </c:pt>
                <c:pt idx="94">
                  <c:v>33938</c:v>
                </c:pt>
                <c:pt idx="95">
                  <c:v>33969</c:v>
                </c:pt>
                <c:pt idx="96">
                  <c:v>33998</c:v>
                </c:pt>
                <c:pt idx="97">
                  <c:v>34026</c:v>
                </c:pt>
                <c:pt idx="98">
                  <c:v>34059</c:v>
                </c:pt>
                <c:pt idx="99">
                  <c:v>34089</c:v>
                </c:pt>
                <c:pt idx="100">
                  <c:v>34120</c:v>
                </c:pt>
                <c:pt idx="101">
                  <c:v>34150</c:v>
                </c:pt>
                <c:pt idx="102">
                  <c:v>34180</c:v>
                </c:pt>
                <c:pt idx="103">
                  <c:v>34212</c:v>
                </c:pt>
                <c:pt idx="104">
                  <c:v>34242</c:v>
                </c:pt>
                <c:pt idx="105">
                  <c:v>34271</c:v>
                </c:pt>
                <c:pt idx="106">
                  <c:v>34303</c:v>
                </c:pt>
                <c:pt idx="107">
                  <c:v>34334</c:v>
                </c:pt>
                <c:pt idx="108">
                  <c:v>34365</c:v>
                </c:pt>
                <c:pt idx="109">
                  <c:v>34393</c:v>
                </c:pt>
                <c:pt idx="110">
                  <c:v>34424</c:v>
                </c:pt>
                <c:pt idx="111">
                  <c:v>34453</c:v>
                </c:pt>
                <c:pt idx="112">
                  <c:v>34485</c:v>
                </c:pt>
                <c:pt idx="113">
                  <c:v>34515</c:v>
                </c:pt>
                <c:pt idx="114">
                  <c:v>34544</c:v>
                </c:pt>
                <c:pt idx="115">
                  <c:v>34577</c:v>
                </c:pt>
                <c:pt idx="116">
                  <c:v>34607</c:v>
                </c:pt>
                <c:pt idx="117">
                  <c:v>34638</c:v>
                </c:pt>
                <c:pt idx="118">
                  <c:v>34668</c:v>
                </c:pt>
                <c:pt idx="119">
                  <c:v>34698</c:v>
                </c:pt>
                <c:pt idx="120">
                  <c:v>34730</c:v>
                </c:pt>
                <c:pt idx="121">
                  <c:v>34758</c:v>
                </c:pt>
                <c:pt idx="122">
                  <c:v>34789</c:v>
                </c:pt>
                <c:pt idx="123">
                  <c:v>34817</c:v>
                </c:pt>
                <c:pt idx="124">
                  <c:v>34850</c:v>
                </c:pt>
                <c:pt idx="125">
                  <c:v>34880</c:v>
                </c:pt>
                <c:pt idx="126">
                  <c:v>34911</c:v>
                </c:pt>
                <c:pt idx="127">
                  <c:v>34942</c:v>
                </c:pt>
                <c:pt idx="128">
                  <c:v>34971</c:v>
                </c:pt>
                <c:pt idx="129">
                  <c:v>35003</c:v>
                </c:pt>
                <c:pt idx="130">
                  <c:v>35033</c:v>
                </c:pt>
                <c:pt idx="131">
                  <c:v>35062</c:v>
                </c:pt>
                <c:pt idx="132">
                  <c:v>35095</c:v>
                </c:pt>
                <c:pt idx="133">
                  <c:v>35124</c:v>
                </c:pt>
                <c:pt idx="134">
                  <c:v>35153</c:v>
                </c:pt>
                <c:pt idx="135">
                  <c:v>35185</c:v>
                </c:pt>
                <c:pt idx="136">
                  <c:v>35216</c:v>
                </c:pt>
                <c:pt idx="137">
                  <c:v>35244</c:v>
                </c:pt>
                <c:pt idx="138">
                  <c:v>35277</c:v>
                </c:pt>
                <c:pt idx="139">
                  <c:v>35307</c:v>
                </c:pt>
                <c:pt idx="140">
                  <c:v>35338</c:v>
                </c:pt>
                <c:pt idx="141">
                  <c:v>35369</c:v>
                </c:pt>
                <c:pt idx="142">
                  <c:v>35398</c:v>
                </c:pt>
                <c:pt idx="143">
                  <c:v>35430</c:v>
                </c:pt>
                <c:pt idx="144">
                  <c:v>35461</c:v>
                </c:pt>
                <c:pt idx="145">
                  <c:v>35489</c:v>
                </c:pt>
                <c:pt idx="146">
                  <c:v>35520</c:v>
                </c:pt>
                <c:pt idx="147">
                  <c:v>35550</c:v>
                </c:pt>
                <c:pt idx="148">
                  <c:v>35580</c:v>
                </c:pt>
                <c:pt idx="149">
                  <c:v>35611</c:v>
                </c:pt>
                <c:pt idx="150">
                  <c:v>35642</c:v>
                </c:pt>
                <c:pt idx="151">
                  <c:v>35671</c:v>
                </c:pt>
                <c:pt idx="152">
                  <c:v>35703</c:v>
                </c:pt>
                <c:pt idx="153">
                  <c:v>35734</c:v>
                </c:pt>
                <c:pt idx="154">
                  <c:v>35762</c:v>
                </c:pt>
                <c:pt idx="155">
                  <c:v>35795</c:v>
                </c:pt>
                <c:pt idx="156">
                  <c:v>35825</c:v>
                </c:pt>
                <c:pt idx="157">
                  <c:v>35853</c:v>
                </c:pt>
                <c:pt idx="158">
                  <c:v>35885</c:v>
                </c:pt>
                <c:pt idx="159">
                  <c:v>35915</c:v>
                </c:pt>
                <c:pt idx="160">
                  <c:v>35944</c:v>
                </c:pt>
                <c:pt idx="161">
                  <c:v>35976</c:v>
                </c:pt>
                <c:pt idx="162">
                  <c:v>36007</c:v>
                </c:pt>
                <c:pt idx="163">
                  <c:v>36038</c:v>
                </c:pt>
                <c:pt idx="164">
                  <c:v>36068</c:v>
                </c:pt>
                <c:pt idx="165">
                  <c:v>36098</c:v>
                </c:pt>
                <c:pt idx="166">
                  <c:v>36129</c:v>
                </c:pt>
                <c:pt idx="167">
                  <c:v>36160</c:v>
                </c:pt>
                <c:pt idx="168">
                  <c:v>36189</c:v>
                </c:pt>
                <c:pt idx="169">
                  <c:v>36217</c:v>
                </c:pt>
                <c:pt idx="170">
                  <c:v>36250</c:v>
                </c:pt>
                <c:pt idx="171">
                  <c:v>36280</c:v>
                </c:pt>
                <c:pt idx="172">
                  <c:v>36311</c:v>
                </c:pt>
                <c:pt idx="173">
                  <c:v>36341</c:v>
                </c:pt>
                <c:pt idx="174">
                  <c:v>36371</c:v>
                </c:pt>
                <c:pt idx="175">
                  <c:v>36403</c:v>
                </c:pt>
                <c:pt idx="176">
                  <c:v>36433</c:v>
                </c:pt>
                <c:pt idx="177">
                  <c:v>36462</c:v>
                </c:pt>
                <c:pt idx="178">
                  <c:v>36494</c:v>
                </c:pt>
                <c:pt idx="179">
                  <c:v>36525</c:v>
                </c:pt>
                <c:pt idx="180">
                  <c:v>36556</c:v>
                </c:pt>
                <c:pt idx="181">
                  <c:v>36585</c:v>
                </c:pt>
                <c:pt idx="182">
                  <c:v>36616</c:v>
                </c:pt>
                <c:pt idx="183">
                  <c:v>36644</c:v>
                </c:pt>
                <c:pt idx="184">
                  <c:v>36677</c:v>
                </c:pt>
                <c:pt idx="185">
                  <c:v>36707</c:v>
                </c:pt>
                <c:pt idx="186">
                  <c:v>36738</c:v>
                </c:pt>
                <c:pt idx="187">
                  <c:v>36769</c:v>
                </c:pt>
                <c:pt idx="188">
                  <c:v>36798</c:v>
                </c:pt>
                <c:pt idx="189">
                  <c:v>36830</c:v>
                </c:pt>
                <c:pt idx="190">
                  <c:v>36860</c:v>
                </c:pt>
                <c:pt idx="191">
                  <c:v>36889</c:v>
                </c:pt>
                <c:pt idx="192">
                  <c:v>36922</c:v>
                </c:pt>
                <c:pt idx="193">
                  <c:v>36950</c:v>
                </c:pt>
                <c:pt idx="194">
                  <c:v>36980</c:v>
                </c:pt>
                <c:pt idx="195">
                  <c:v>37011</c:v>
                </c:pt>
                <c:pt idx="196">
                  <c:v>37042</c:v>
                </c:pt>
                <c:pt idx="197">
                  <c:v>37071</c:v>
                </c:pt>
                <c:pt idx="198">
                  <c:v>37103</c:v>
                </c:pt>
                <c:pt idx="199">
                  <c:v>37134</c:v>
                </c:pt>
                <c:pt idx="200">
                  <c:v>37162</c:v>
                </c:pt>
                <c:pt idx="201">
                  <c:v>37195</c:v>
                </c:pt>
                <c:pt idx="202">
                  <c:v>37225</c:v>
                </c:pt>
                <c:pt idx="203">
                  <c:v>37256</c:v>
                </c:pt>
                <c:pt idx="204">
                  <c:v>37287</c:v>
                </c:pt>
                <c:pt idx="205">
                  <c:v>37315</c:v>
                </c:pt>
                <c:pt idx="206">
                  <c:v>37344</c:v>
                </c:pt>
                <c:pt idx="207">
                  <c:v>37376</c:v>
                </c:pt>
                <c:pt idx="208">
                  <c:v>37407</c:v>
                </c:pt>
                <c:pt idx="209">
                  <c:v>37435</c:v>
                </c:pt>
                <c:pt idx="210">
                  <c:v>37468</c:v>
                </c:pt>
                <c:pt idx="211">
                  <c:v>37498</c:v>
                </c:pt>
                <c:pt idx="212">
                  <c:v>37529</c:v>
                </c:pt>
                <c:pt idx="213">
                  <c:v>37560</c:v>
                </c:pt>
                <c:pt idx="214">
                  <c:v>37589</c:v>
                </c:pt>
                <c:pt idx="215">
                  <c:v>37621</c:v>
                </c:pt>
                <c:pt idx="216">
                  <c:v>37652</c:v>
                </c:pt>
                <c:pt idx="217">
                  <c:v>37680</c:v>
                </c:pt>
                <c:pt idx="218">
                  <c:v>37711</c:v>
                </c:pt>
                <c:pt idx="219">
                  <c:v>37741</c:v>
                </c:pt>
                <c:pt idx="220">
                  <c:v>37771</c:v>
                </c:pt>
                <c:pt idx="221">
                  <c:v>37802</c:v>
                </c:pt>
                <c:pt idx="222">
                  <c:v>37833</c:v>
                </c:pt>
                <c:pt idx="223">
                  <c:v>37862</c:v>
                </c:pt>
                <c:pt idx="224">
                  <c:v>37894</c:v>
                </c:pt>
                <c:pt idx="225">
                  <c:v>37925</c:v>
                </c:pt>
                <c:pt idx="226">
                  <c:v>37953</c:v>
                </c:pt>
                <c:pt idx="227">
                  <c:v>37986</c:v>
                </c:pt>
                <c:pt idx="228">
                  <c:v>38016</c:v>
                </c:pt>
                <c:pt idx="229">
                  <c:v>38044</c:v>
                </c:pt>
                <c:pt idx="230">
                  <c:v>38077</c:v>
                </c:pt>
                <c:pt idx="231">
                  <c:v>38107</c:v>
                </c:pt>
                <c:pt idx="232">
                  <c:v>38138</c:v>
                </c:pt>
                <c:pt idx="233">
                  <c:v>38168</c:v>
                </c:pt>
                <c:pt idx="234">
                  <c:v>38198</c:v>
                </c:pt>
                <c:pt idx="235">
                  <c:v>38230</c:v>
                </c:pt>
                <c:pt idx="236">
                  <c:v>38260</c:v>
                </c:pt>
                <c:pt idx="237">
                  <c:v>38289</c:v>
                </c:pt>
                <c:pt idx="238">
                  <c:v>38321</c:v>
                </c:pt>
                <c:pt idx="239">
                  <c:v>38352</c:v>
                </c:pt>
                <c:pt idx="240">
                  <c:v>38383</c:v>
                </c:pt>
                <c:pt idx="241">
                  <c:v>38411</c:v>
                </c:pt>
                <c:pt idx="242">
                  <c:v>38442</c:v>
                </c:pt>
                <c:pt idx="243">
                  <c:v>38471</c:v>
                </c:pt>
                <c:pt idx="244">
                  <c:v>38503</c:v>
                </c:pt>
                <c:pt idx="245">
                  <c:v>38533</c:v>
                </c:pt>
                <c:pt idx="246">
                  <c:v>38562</c:v>
                </c:pt>
                <c:pt idx="247">
                  <c:v>38595</c:v>
                </c:pt>
                <c:pt idx="248">
                  <c:v>38625</c:v>
                </c:pt>
                <c:pt idx="249">
                  <c:v>38656</c:v>
                </c:pt>
                <c:pt idx="250">
                  <c:v>38686</c:v>
                </c:pt>
                <c:pt idx="251">
                  <c:v>38716</c:v>
                </c:pt>
                <c:pt idx="252">
                  <c:v>38748</c:v>
                </c:pt>
                <c:pt idx="253">
                  <c:v>38776</c:v>
                </c:pt>
                <c:pt idx="254">
                  <c:v>38807</c:v>
                </c:pt>
                <c:pt idx="255">
                  <c:v>38835</c:v>
                </c:pt>
                <c:pt idx="256">
                  <c:v>38868</c:v>
                </c:pt>
                <c:pt idx="257">
                  <c:v>38898</c:v>
                </c:pt>
                <c:pt idx="258">
                  <c:v>38929</c:v>
                </c:pt>
                <c:pt idx="259">
                  <c:v>38960</c:v>
                </c:pt>
                <c:pt idx="260">
                  <c:v>38989</c:v>
                </c:pt>
                <c:pt idx="261">
                  <c:v>39021</c:v>
                </c:pt>
                <c:pt idx="262">
                  <c:v>39051</c:v>
                </c:pt>
                <c:pt idx="263">
                  <c:v>39080</c:v>
                </c:pt>
                <c:pt idx="264">
                  <c:v>39113</c:v>
                </c:pt>
                <c:pt idx="265">
                  <c:v>39141</c:v>
                </c:pt>
                <c:pt idx="266">
                  <c:v>39171</c:v>
                </c:pt>
                <c:pt idx="267">
                  <c:v>39202</c:v>
                </c:pt>
                <c:pt idx="268">
                  <c:v>39233</c:v>
                </c:pt>
                <c:pt idx="269">
                  <c:v>39262</c:v>
                </c:pt>
                <c:pt idx="270">
                  <c:v>39294</c:v>
                </c:pt>
                <c:pt idx="271">
                  <c:v>39325</c:v>
                </c:pt>
                <c:pt idx="272">
                  <c:v>39353</c:v>
                </c:pt>
                <c:pt idx="273">
                  <c:v>39386</c:v>
                </c:pt>
                <c:pt idx="274">
                  <c:v>39416</c:v>
                </c:pt>
                <c:pt idx="275">
                  <c:v>39447</c:v>
                </c:pt>
                <c:pt idx="276">
                  <c:v>39478</c:v>
                </c:pt>
                <c:pt idx="277">
                  <c:v>39507</c:v>
                </c:pt>
                <c:pt idx="278">
                  <c:v>39538</c:v>
                </c:pt>
                <c:pt idx="279">
                  <c:v>39568</c:v>
                </c:pt>
                <c:pt idx="280">
                  <c:v>39598</c:v>
                </c:pt>
                <c:pt idx="281">
                  <c:v>39629</c:v>
                </c:pt>
                <c:pt idx="282">
                  <c:v>39660</c:v>
                </c:pt>
                <c:pt idx="283">
                  <c:v>39689</c:v>
                </c:pt>
                <c:pt idx="284">
                  <c:v>39721</c:v>
                </c:pt>
                <c:pt idx="285">
                  <c:v>39752</c:v>
                </c:pt>
                <c:pt idx="286">
                  <c:v>39780</c:v>
                </c:pt>
                <c:pt idx="287">
                  <c:v>39813</c:v>
                </c:pt>
                <c:pt idx="288">
                  <c:v>39843</c:v>
                </c:pt>
                <c:pt idx="289">
                  <c:v>39871</c:v>
                </c:pt>
                <c:pt idx="290">
                  <c:v>39903</c:v>
                </c:pt>
                <c:pt idx="291">
                  <c:v>39933</c:v>
                </c:pt>
                <c:pt idx="292">
                  <c:v>39962</c:v>
                </c:pt>
                <c:pt idx="293">
                  <c:v>39994</c:v>
                </c:pt>
                <c:pt idx="294">
                  <c:v>40025</c:v>
                </c:pt>
                <c:pt idx="295">
                  <c:v>40056</c:v>
                </c:pt>
                <c:pt idx="296">
                  <c:v>40086</c:v>
                </c:pt>
                <c:pt idx="297">
                  <c:v>40116</c:v>
                </c:pt>
                <c:pt idx="298">
                  <c:v>40147</c:v>
                </c:pt>
                <c:pt idx="299">
                  <c:v>40178</c:v>
                </c:pt>
                <c:pt idx="300">
                  <c:v>40207</c:v>
                </c:pt>
                <c:pt idx="301">
                  <c:v>40235</c:v>
                </c:pt>
                <c:pt idx="302">
                  <c:v>40268</c:v>
                </c:pt>
                <c:pt idx="303">
                  <c:v>40298</c:v>
                </c:pt>
                <c:pt idx="304">
                  <c:v>40329</c:v>
                </c:pt>
                <c:pt idx="305">
                  <c:v>40359</c:v>
                </c:pt>
                <c:pt idx="306">
                  <c:v>40389</c:v>
                </c:pt>
                <c:pt idx="307">
                  <c:v>40421</c:v>
                </c:pt>
                <c:pt idx="308">
                  <c:v>40451</c:v>
                </c:pt>
                <c:pt idx="309">
                  <c:v>40480</c:v>
                </c:pt>
                <c:pt idx="310">
                  <c:v>40512</c:v>
                </c:pt>
                <c:pt idx="311">
                  <c:v>40543</c:v>
                </c:pt>
                <c:pt idx="312">
                  <c:v>40574</c:v>
                </c:pt>
                <c:pt idx="313">
                  <c:v>40602</c:v>
                </c:pt>
                <c:pt idx="314">
                  <c:v>40633</c:v>
                </c:pt>
                <c:pt idx="315">
                  <c:v>40662</c:v>
                </c:pt>
                <c:pt idx="316">
                  <c:v>40694</c:v>
                </c:pt>
                <c:pt idx="317">
                  <c:v>40724</c:v>
                </c:pt>
                <c:pt idx="318">
                  <c:v>40753</c:v>
                </c:pt>
                <c:pt idx="319">
                  <c:v>40786</c:v>
                </c:pt>
                <c:pt idx="320">
                  <c:v>40816</c:v>
                </c:pt>
                <c:pt idx="321">
                  <c:v>40847</c:v>
                </c:pt>
                <c:pt idx="322">
                  <c:v>40877</c:v>
                </c:pt>
                <c:pt idx="323">
                  <c:v>40907</c:v>
                </c:pt>
                <c:pt idx="324">
                  <c:v>40939</c:v>
                </c:pt>
                <c:pt idx="325">
                  <c:v>40968</c:v>
                </c:pt>
                <c:pt idx="326">
                  <c:v>40998</c:v>
                </c:pt>
                <c:pt idx="327">
                  <c:v>41029</c:v>
                </c:pt>
                <c:pt idx="328">
                  <c:v>41060</c:v>
                </c:pt>
                <c:pt idx="329">
                  <c:v>41089</c:v>
                </c:pt>
                <c:pt idx="330">
                  <c:v>41121</c:v>
                </c:pt>
                <c:pt idx="331">
                  <c:v>41152</c:v>
                </c:pt>
                <c:pt idx="332">
                  <c:v>41180</c:v>
                </c:pt>
                <c:pt idx="333">
                  <c:v>41213</c:v>
                </c:pt>
                <c:pt idx="334">
                  <c:v>41243</c:v>
                </c:pt>
                <c:pt idx="335">
                  <c:v>41274</c:v>
                </c:pt>
                <c:pt idx="336">
                  <c:v>41305</c:v>
                </c:pt>
                <c:pt idx="337">
                  <c:v>41333</c:v>
                </c:pt>
                <c:pt idx="338">
                  <c:v>41362</c:v>
                </c:pt>
                <c:pt idx="339">
                  <c:v>41394</c:v>
                </c:pt>
                <c:pt idx="340">
                  <c:v>41425</c:v>
                </c:pt>
                <c:pt idx="341">
                  <c:v>41453</c:v>
                </c:pt>
                <c:pt idx="342">
                  <c:v>41486</c:v>
                </c:pt>
                <c:pt idx="343">
                  <c:v>41516</c:v>
                </c:pt>
                <c:pt idx="344">
                  <c:v>41547</c:v>
                </c:pt>
                <c:pt idx="345">
                  <c:v>41578</c:v>
                </c:pt>
                <c:pt idx="346">
                  <c:v>41607</c:v>
                </c:pt>
                <c:pt idx="347">
                  <c:v>41639</c:v>
                </c:pt>
                <c:pt idx="348">
                  <c:v>41670</c:v>
                </c:pt>
                <c:pt idx="349">
                  <c:v>41698</c:v>
                </c:pt>
                <c:pt idx="350">
                  <c:v>41729</c:v>
                </c:pt>
                <c:pt idx="351">
                  <c:v>41759</c:v>
                </c:pt>
                <c:pt idx="352">
                  <c:v>41789</c:v>
                </c:pt>
                <c:pt idx="353">
                  <c:v>41820</c:v>
                </c:pt>
                <c:pt idx="354">
                  <c:v>41851</c:v>
                </c:pt>
                <c:pt idx="355">
                  <c:v>41880</c:v>
                </c:pt>
                <c:pt idx="356">
                  <c:v>41912</c:v>
                </c:pt>
                <c:pt idx="357">
                  <c:v>41943</c:v>
                </c:pt>
                <c:pt idx="358">
                  <c:v>41971</c:v>
                </c:pt>
                <c:pt idx="359">
                  <c:v>42004</c:v>
                </c:pt>
                <c:pt idx="360">
                  <c:v>42034</c:v>
                </c:pt>
                <c:pt idx="361">
                  <c:v>42062</c:v>
                </c:pt>
                <c:pt idx="362">
                  <c:v>42094</c:v>
                </c:pt>
                <c:pt idx="363">
                  <c:v>42124</c:v>
                </c:pt>
                <c:pt idx="364">
                  <c:v>42153</c:v>
                </c:pt>
                <c:pt idx="365">
                  <c:v>42185</c:v>
                </c:pt>
                <c:pt idx="366">
                  <c:v>42216</c:v>
                </c:pt>
                <c:pt idx="367">
                  <c:v>42247</c:v>
                </c:pt>
                <c:pt idx="368">
                  <c:v>42277</c:v>
                </c:pt>
                <c:pt idx="369">
                  <c:v>42307</c:v>
                </c:pt>
                <c:pt idx="370">
                  <c:v>42338</c:v>
                </c:pt>
                <c:pt idx="371">
                  <c:v>42369</c:v>
                </c:pt>
                <c:pt idx="372">
                  <c:v>42398</c:v>
                </c:pt>
                <c:pt idx="373">
                  <c:v>42429</c:v>
                </c:pt>
                <c:pt idx="374">
                  <c:v>42460</c:v>
                </c:pt>
                <c:pt idx="375">
                  <c:v>42489</c:v>
                </c:pt>
                <c:pt idx="376">
                  <c:v>42521</c:v>
                </c:pt>
                <c:pt idx="377">
                  <c:v>42551</c:v>
                </c:pt>
                <c:pt idx="378">
                  <c:v>42580</c:v>
                </c:pt>
                <c:pt idx="379">
                  <c:v>42613</c:v>
                </c:pt>
                <c:pt idx="380">
                  <c:v>42643</c:v>
                </c:pt>
                <c:pt idx="381">
                  <c:v>42674</c:v>
                </c:pt>
                <c:pt idx="382">
                  <c:v>42704</c:v>
                </c:pt>
                <c:pt idx="383">
                  <c:v>42734</c:v>
                </c:pt>
                <c:pt idx="384">
                  <c:v>42766</c:v>
                </c:pt>
                <c:pt idx="385">
                  <c:v>42794</c:v>
                </c:pt>
                <c:pt idx="386">
                  <c:v>42825</c:v>
                </c:pt>
                <c:pt idx="387">
                  <c:v>42853</c:v>
                </c:pt>
                <c:pt idx="388">
                  <c:v>42886</c:v>
                </c:pt>
                <c:pt idx="389">
                  <c:v>42916</c:v>
                </c:pt>
                <c:pt idx="390">
                  <c:v>42947</c:v>
                </c:pt>
                <c:pt idx="391">
                  <c:v>42978</c:v>
                </c:pt>
                <c:pt idx="392">
                  <c:v>43007</c:v>
                </c:pt>
                <c:pt idx="393">
                  <c:v>43039</c:v>
                </c:pt>
                <c:pt idx="394">
                  <c:v>43069</c:v>
                </c:pt>
                <c:pt idx="395">
                  <c:v>43098</c:v>
                </c:pt>
                <c:pt idx="396">
                  <c:v>43131</c:v>
                </c:pt>
                <c:pt idx="397">
                  <c:v>43159</c:v>
                </c:pt>
                <c:pt idx="398">
                  <c:v>43189</c:v>
                </c:pt>
                <c:pt idx="399">
                  <c:v>43220</c:v>
                </c:pt>
                <c:pt idx="400">
                  <c:v>43251</c:v>
                </c:pt>
                <c:pt idx="401">
                  <c:v>43280</c:v>
                </c:pt>
                <c:pt idx="402">
                  <c:v>43312</c:v>
                </c:pt>
                <c:pt idx="403">
                  <c:v>43343</c:v>
                </c:pt>
                <c:pt idx="404">
                  <c:v>43371</c:v>
                </c:pt>
                <c:pt idx="405">
                  <c:v>43404</c:v>
                </c:pt>
                <c:pt idx="406">
                  <c:v>43434</c:v>
                </c:pt>
                <c:pt idx="407">
                  <c:v>43465</c:v>
                </c:pt>
                <c:pt idx="408">
                  <c:v>43496</c:v>
                </c:pt>
                <c:pt idx="409">
                  <c:v>43524</c:v>
                </c:pt>
                <c:pt idx="410">
                  <c:v>43553</c:v>
                </c:pt>
                <c:pt idx="411">
                  <c:v>43585</c:v>
                </c:pt>
                <c:pt idx="412">
                  <c:v>43616</c:v>
                </c:pt>
                <c:pt idx="413">
                  <c:v>43644</c:v>
                </c:pt>
                <c:pt idx="414">
                  <c:v>43677</c:v>
                </c:pt>
                <c:pt idx="415">
                  <c:v>43707</c:v>
                </c:pt>
                <c:pt idx="416">
                  <c:v>43738</c:v>
                </c:pt>
                <c:pt idx="417">
                  <c:v>43769</c:v>
                </c:pt>
                <c:pt idx="418">
                  <c:v>43798</c:v>
                </c:pt>
                <c:pt idx="419">
                  <c:v>43830</c:v>
                </c:pt>
                <c:pt idx="420">
                  <c:v>43861</c:v>
                </c:pt>
                <c:pt idx="421">
                  <c:v>43889</c:v>
                </c:pt>
                <c:pt idx="422">
                  <c:v>43921</c:v>
                </c:pt>
                <c:pt idx="423">
                  <c:v>43951</c:v>
                </c:pt>
                <c:pt idx="424">
                  <c:v>43980</c:v>
                </c:pt>
                <c:pt idx="425">
                  <c:v>44012</c:v>
                </c:pt>
                <c:pt idx="426">
                  <c:v>44043</c:v>
                </c:pt>
                <c:pt idx="427">
                  <c:v>44074</c:v>
                </c:pt>
                <c:pt idx="428">
                  <c:v>44104</c:v>
                </c:pt>
                <c:pt idx="429">
                  <c:v>44134</c:v>
                </c:pt>
                <c:pt idx="430">
                  <c:v>44165</c:v>
                </c:pt>
                <c:pt idx="431">
                  <c:v>44196</c:v>
                </c:pt>
                <c:pt idx="432">
                  <c:v>44225</c:v>
                </c:pt>
                <c:pt idx="433">
                  <c:v>44253</c:v>
                </c:pt>
                <c:pt idx="434">
                  <c:v>44286</c:v>
                </c:pt>
                <c:pt idx="435">
                  <c:v>44316</c:v>
                </c:pt>
                <c:pt idx="436">
                  <c:v>44347</c:v>
                </c:pt>
                <c:pt idx="437">
                  <c:v>44377</c:v>
                </c:pt>
                <c:pt idx="438">
                  <c:v>44407</c:v>
                </c:pt>
                <c:pt idx="439">
                  <c:v>44439</c:v>
                </c:pt>
                <c:pt idx="440">
                  <c:v>44469</c:v>
                </c:pt>
                <c:pt idx="441">
                  <c:v>44498</c:v>
                </c:pt>
                <c:pt idx="442">
                  <c:v>44530</c:v>
                </c:pt>
                <c:pt idx="443">
                  <c:v>44561</c:v>
                </c:pt>
                <c:pt idx="444">
                  <c:v>44592</c:v>
                </c:pt>
                <c:pt idx="445">
                  <c:v>44620</c:v>
                </c:pt>
                <c:pt idx="446">
                  <c:v>44651</c:v>
                </c:pt>
                <c:pt idx="447">
                  <c:v>44680</c:v>
                </c:pt>
                <c:pt idx="448">
                  <c:v>44712</c:v>
                </c:pt>
              </c:numCache>
            </c:numRef>
          </c:cat>
          <c:val>
            <c:numRef>
              <c:f>'[1]Govt Yields'!$AC$6:$AC$540</c:f>
              <c:numCache>
                <c:formatCode>0.00</c:formatCode>
                <c:ptCount val="535"/>
                <c:pt idx="0">
                  <c:v>9.6413307482273467</c:v>
                </c:pt>
                <c:pt idx="1">
                  <c:v>10.062464421500735</c:v>
                </c:pt>
                <c:pt idx="2">
                  <c:v>9.9203690716430799</c:v>
                </c:pt>
                <c:pt idx="3">
                  <c:v>9.8354996786458315</c:v>
                </c:pt>
                <c:pt idx="4">
                  <c:v>9.7529759471981663</c:v>
                </c:pt>
                <c:pt idx="5">
                  <c:v>9.7058031181956039</c:v>
                </c:pt>
                <c:pt idx="6">
                  <c:v>9.7167500647039589</c:v>
                </c:pt>
                <c:pt idx="7">
                  <c:v>9.6715220739793892</c:v>
                </c:pt>
                <c:pt idx="8">
                  <c:v>9.6875930348946753</c:v>
                </c:pt>
                <c:pt idx="9">
                  <c:v>9.6495939507300221</c:v>
                </c:pt>
                <c:pt idx="10">
                  <c:v>9.5726452317829569</c:v>
                </c:pt>
                <c:pt idx="11">
                  <c:v>9.3970185376346222</c:v>
                </c:pt>
                <c:pt idx="12">
                  <c:v>9.4061963741539643</c:v>
                </c:pt>
                <c:pt idx="13">
                  <c:v>8.7403804354504473</c:v>
                </c:pt>
                <c:pt idx="14">
                  <c:v>8.1758247857194704</c:v>
                </c:pt>
                <c:pt idx="15">
                  <c:v>8.0566857341397338</c:v>
                </c:pt>
                <c:pt idx="16">
                  <c:v>8.3440615032186543</c:v>
                </c:pt>
                <c:pt idx="17">
                  <c:v>8.1027946658171146</c:v>
                </c:pt>
                <c:pt idx="18">
                  <c:v>8.035214830911741</c:v>
                </c:pt>
                <c:pt idx="19">
                  <c:v>7.7171782704334504</c:v>
                </c:pt>
                <c:pt idx="20">
                  <c:v>8.0805479464265915</c:v>
                </c:pt>
                <c:pt idx="21">
                  <c:v>8.1702390147417674</c:v>
                </c:pt>
                <c:pt idx="22">
                  <c:v>8.2186381047765167</c:v>
                </c:pt>
                <c:pt idx="23">
                  <c:v>8.1016787428811483</c:v>
                </c:pt>
                <c:pt idx="24">
                  <c:v>8.003128177633954</c:v>
                </c:pt>
                <c:pt idx="25">
                  <c:v>7.9176353178323353</c:v>
                </c:pt>
                <c:pt idx="26">
                  <c:v>7.9509893436471373</c:v>
                </c:pt>
                <c:pt idx="27">
                  <c:v>8.3040716295343486</c:v>
                </c:pt>
                <c:pt idx="28">
                  <c:v>8.4521723170540639</c:v>
                </c:pt>
                <c:pt idx="29">
                  <c:v>8.4527238999559273</c:v>
                </c:pt>
                <c:pt idx="30">
                  <c:v>8.8011265547527131</c:v>
                </c:pt>
                <c:pt idx="31">
                  <c:v>8.7370632766804306</c:v>
                </c:pt>
                <c:pt idx="32">
                  <c:v>9.1184164074445704</c:v>
                </c:pt>
                <c:pt idx="33">
                  <c:v>8.8894720472241886</c:v>
                </c:pt>
                <c:pt idx="34">
                  <c:v>8.8998088613121809</c:v>
                </c:pt>
                <c:pt idx="35">
                  <c:v>8.892759171290237</c:v>
                </c:pt>
                <c:pt idx="36">
                  <c:v>8.6854102034028813</c:v>
                </c:pt>
                <c:pt idx="37">
                  <c:v>8.539561766613474</c:v>
                </c:pt>
                <c:pt idx="38">
                  <c:v>8.6893804513779003</c:v>
                </c:pt>
                <c:pt idx="39">
                  <c:v>8.815409766546594</c:v>
                </c:pt>
                <c:pt idx="40">
                  <c:v>8.9762134709183528</c:v>
                </c:pt>
                <c:pt idx="41">
                  <c:v>8.8801568005128217</c:v>
                </c:pt>
                <c:pt idx="42">
                  <c:v>8.971931749231274</c:v>
                </c:pt>
                <c:pt idx="43">
                  <c:v>9.2453695007844914</c:v>
                </c:pt>
                <c:pt idx="44">
                  <c:v>9.3102106932231976</c:v>
                </c:pt>
                <c:pt idx="45">
                  <c:v>9.0786010423475432</c:v>
                </c:pt>
                <c:pt idx="46">
                  <c:v>9.2038317066762971</c:v>
                </c:pt>
                <c:pt idx="47">
                  <c:v>9.1878108175758086</c:v>
                </c:pt>
                <c:pt idx="48">
                  <c:v>9.1070270844836756</c:v>
                </c:pt>
                <c:pt idx="49">
                  <c:v>8.9183084702670214</c:v>
                </c:pt>
                <c:pt idx="50">
                  <c:v>8.8921003336142093</c:v>
                </c:pt>
                <c:pt idx="51">
                  <c:v>8.7127172024966626</c:v>
                </c:pt>
                <c:pt idx="52">
                  <c:v>8.340145219695259</c:v>
                </c:pt>
                <c:pt idx="53">
                  <c:v>7.944341103167659</c:v>
                </c:pt>
                <c:pt idx="54">
                  <c:v>7.7092662160850267</c:v>
                </c:pt>
                <c:pt idx="55">
                  <c:v>7.9013125780370075</c:v>
                </c:pt>
                <c:pt idx="56">
                  <c:v>7.936127810765754</c:v>
                </c:pt>
                <c:pt idx="57">
                  <c:v>7.6665464401355337</c:v>
                </c:pt>
                <c:pt idx="58">
                  <c:v>7.5465585088400502</c:v>
                </c:pt>
                <c:pt idx="59">
                  <c:v>7.4625069360682943</c:v>
                </c:pt>
                <c:pt idx="60">
                  <c:v>7.6448219531716148</c:v>
                </c:pt>
                <c:pt idx="61">
                  <c:v>7.7990750613377884</c:v>
                </c:pt>
                <c:pt idx="62">
                  <c:v>8.0006321827791282</c:v>
                </c:pt>
                <c:pt idx="63">
                  <c:v>8.0636757207487477</c:v>
                </c:pt>
                <c:pt idx="64">
                  <c:v>7.790617695185162</c:v>
                </c:pt>
                <c:pt idx="65">
                  <c:v>7.8012395166702646</c:v>
                </c:pt>
                <c:pt idx="66">
                  <c:v>7.7699683951096006</c:v>
                </c:pt>
                <c:pt idx="67">
                  <c:v>8.0872061631965408</c:v>
                </c:pt>
                <c:pt idx="68">
                  <c:v>7.9840792328870833</c:v>
                </c:pt>
                <c:pt idx="69">
                  <c:v>7.9111650404155114</c:v>
                </c:pt>
                <c:pt idx="70">
                  <c:v>7.8999635544248861</c:v>
                </c:pt>
                <c:pt idx="71">
                  <c:v>7.9335567062712045</c:v>
                </c:pt>
                <c:pt idx="72">
                  <c:v>7.9046736754065421</c:v>
                </c:pt>
                <c:pt idx="73">
                  <c:v>7.9935179553732354</c:v>
                </c:pt>
                <c:pt idx="74">
                  <c:v>7.9695257458054698</c:v>
                </c:pt>
                <c:pt idx="75">
                  <c:v>7.7097102104139736</c:v>
                </c:pt>
                <c:pt idx="76">
                  <c:v>7.7089783211844178</c:v>
                </c:pt>
                <c:pt idx="77">
                  <c:v>7.7725922171182731</c:v>
                </c:pt>
                <c:pt idx="78">
                  <c:v>7.902370974274703</c:v>
                </c:pt>
                <c:pt idx="79">
                  <c:v>7.8056813047481199</c:v>
                </c:pt>
                <c:pt idx="80">
                  <c:v>7.745988525990839</c:v>
                </c:pt>
                <c:pt idx="81">
                  <c:v>7.9492832958551389</c:v>
                </c:pt>
                <c:pt idx="82">
                  <c:v>7.5715573493452695</c:v>
                </c:pt>
                <c:pt idx="83">
                  <c:v>7.1034094611986518</c:v>
                </c:pt>
                <c:pt idx="84">
                  <c:v>7.3446186799830997</c:v>
                </c:pt>
                <c:pt idx="85">
                  <c:v>7.4002690192424865</c:v>
                </c:pt>
                <c:pt idx="86">
                  <c:v>7.2030044492397991</c:v>
                </c:pt>
                <c:pt idx="87">
                  <c:v>7.3854755115830812</c:v>
                </c:pt>
                <c:pt idx="88">
                  <c:v>7.2639235169633025</c:v>
                </c:pt>
                <c:pt idx="89">
                  <c:v>7.2579119566549082</c:v>
                </c:pt>
                <c:pt idx="90">
                  <c:v>7.242931254011566</c:v>
                </c:pt>
                <c:pt idx="91">
                  <c:v>7.3566651422828642</c:v>
                </c:pt>
                <c:pt idx="92">
                  <c:v>7.491802166378676</c:v>
                </c:pt>
                <c:pt idx="93">
                  <c:v>7.5270597989463965</c:v>
                </c:pt>
                <c:pt idx="94">
                  <c:v>7.4462971585441267</c:v>
                </c:pt>
                <c:pt idx="95">
                  <c:v>7.5377501981086539</c:v>
                </c:pt>
                <c:pt idx="96">
                  <c:v>7.2648123740564898</c:v>
                </c:pt>
                <c:pt idx="97">
                  <c:v>7.2420306463831565</c:v>
                </c:pt>
                <c:pt idx="98">
                  <c:v>7.1679452396461016</c:v>
                </c:pt>
                <c:pt idx="99">
                  <c:v>7.1250163777290254</c:v>
                </c:pt>
                <c:pt idx="100">
                  <c:v>7.4498119064208481</c:v>
                </c:pt>
                <c:pt idx="101">
                  <c:v>7.1444007926231023</c:v>
                </c:pt>
                <c:pt idx="102">
                  <c:v>6.6032324426501248</c:v>
                </c:pt>
                <c:pt idx="103">
                  <c:v>6.4329282947901874</c:v>
                </c:pt>
                <c:pt idx="104">
                  <c:v>6.7001211108451741</c:v>
                </c:pt>
                <c:pt idx="105">
                  <c:v>6.5109831180339768</c:v>
                </c:pt>
                <c:pt idx="106">
                  <c:v>6.6436271453193001</c:v>
                </c:pt>
                <c:pt idx="107">
                  <c:v>6.6900041834257564</c:v>
                </c:pt>
                <c:pt idx="108">
                  <c:v>6.6338437554671117</c:v>
                </c:pt>
                <c:pt idx="109">
                  <c:v>6.9885594522413328</c:v>
                </c:pt>
                <c:pt idx="110">
                  <c:v>7.340077080101409</c:v>
                </c:pt>
                <c:pt idx="111">
                  <c:v>7.0726735322532193</c:v>
                </c:pt>
                <c:pt idx="112">
                  <c:v>7.0463638546436727</c:v>
                </c:pt>
                <c:pt idx="113">
                  <c:v>7.1120172169391083</c:v>
                </c:pt>
                <c:pt idx="114">
                  <c:v>7.0267415186562516</c:v>
                </c:pt>
                <c:pt idx="115">
                  <c:v>7.2414073955380047</c:v>
                </c:pt>
                <c:pt idx="116">
                  <c:v>7.4191337256359873</c:v>
                </c:pt>
                <c:pt idx="117">
                  <c:v>7.513548166541284</c:v>
                </c:pt>
                <c:pt idx="118">
                  <c:v>7.3939932902282806</c:v>
                </c:pt>
                <c:pt idx="119">
                  <c:v>7.4277262109673927</c:v>
                </c:pt>
                <c:pt idx="120">
                  <c:v>7.2984166724870363</c:v>
                </c:pt>
                <c:pt idx="121">
                  <c:v>6.9897857816973072</c:v>
                </c:pt>
                <c:pt idx="122">
                  <c:v>6.891650930160182</c:v>
                </c:pt>
                <c:pt idx="123">
                  <c:v>6.9405939664943617</c:v>
                </c:pt>
                <c:pt idx="124">
                  <c:v>6.6454896858059129</c:v>
                </c:pt>
                <c:pt idx="125">
                  <c:v>6.6297298059017464</c:v>
                </c:pt>
                <c:pt idx="126">
                  <c:v>6.5205478567727226</c:v>
                </c:pt>
                <c:pt idx="127">
                  <c:v>6.5722125506433144</c:v>
                </c:pt>
                <c:pt idx="128">
                  <c:v>6.3343017699035471</c:v>
                </c:pt>
                <c:pt idx="129">
                  <c:v>6.0861464606326194</c:v>
                </c:pt>
                <c:pt idx="130">
                  <c:v>5.9683456962008989</c:v>
                </c:pt>
                <c:pt idx="131">
                  <c:v>5.9286032743766981</c:v>
                </c:pt>
                <c:pt idx="132">
                  <c:v>5.8282323661798046</c:v>
                </c:pt>
                <c:pt idx="133">
                  <c:v>6.0584727869000119</c:v>
                </c:pt>
                <c:pt idx="134">
                  <c:v>6.0390607966542831</c:v>
                </c:pt>
                <c:pt idx="135">
                  <c:v>6.078119686705179</c:v>
                </c:pt>
                <c:pt idx="136">
                  <c:v>6.0864124602702674</c:v>
                </c:pt>
                <c:pt idx="137">
                  <c:v>5.9874156518103518</c:v>
                </c:pt>
                <c:pt idx="138">
                  <c:v>6.094871165040658</c:v>
                </c:pt>
                <c:pt idx="139">
                  <c:v>6.270170386505086</c:v>
                </c:pt>
                <c:pt idx="140">
                  <c:v>6.1948070626108205</c:v>
                </c:pt>
                <c:pt idx="141">
                  <c:v>6.0127657284638474</c:v>
                </c:pt>
                <c:pt idx="142">
                  <c:v>5.9469134021923082</c:v>
                </c:pt>
                <c:pt idx="143">
                  <c:v>5.9688257076913089</c:v>
                </c:pt>
                <c:pt idx="144">
                  <c:v>5.9345999767811151</c:v>
                </c:pt>
                <c:pt idx="145">
                  <c:v>6.1043714461851266</c:v>
                </c:pt>
                <c:pt idx="146">
                  <c:v>6.2022596323048731</c:v>
                </c:pt>
                <c:pt idx="147">
                  <c:v>6.1134777068292152</c:v>
                </c:pt>
                <c:pt idx="148">
                  <c:v>5.927132453980505</c:v>
                </c:pt>
                <c:pt idx="149">
                  <c:v>5.8040324985172873</c:v>
                </c:pt>
                <c:pt idx="150">
                  <c:v>5.677063118678376</c:v>
                </c:pt>
                <c:pt idx="151">
                  <c:v>5.9511484470173599</c:v>
                </c:pt>
                <c:pt idx="152">
                  <c:v>5.846934682872444</c:v>
                </c:pt>
                <c:pt idx="153">
                  <c:v>5.7499200446968359</c:v>
                </c:pt>
                <c:pt idx="154">
                  <c:v>6.0119823446085405</c:v>
                </c:pt>
                <c:pt idx="155">
                  <c:v>5.9069727987000533</c:v>
                </c:pt>
                <c:pt idx="156">
                  <c:v>6.0120172391498983</c:v>
                </c:pt>
                <c:pt idx="157">
                  <c:v>6.1639980542674806</c:v>
                </c:pt>
                <c:pt idx="158">
                  <c:v>6.2066446579034817</c:v>
                </c:pt>
                <c:pt idx="159">
                  <c:v>5.9760011327132219</c:v>
                </c:pt>
                <c:pt idx="160">
                  <c:v>5.7395544580942897</c:v>
                </c:pt>
                <c:pt idx="161">
                  <c:v>5.7044357608192939</c:v>
                </c:pt>
                <c:pt idx="162">
                  <c:v>5.7323936275888769</c:v>
                </c:pt>
                <c:pt idx="163">
                  <c:v>5.5824930025508195</c:v>
                </c:pt>
                <c:pt idx="164">
                  <c:v>5.3626070155190888</c:v>
                </c:pt>
                <c:pt idx="165">
                  <c:v>5.3835457307470023</c:v>
                </c:pt>
                <c:pt idx="166">
                  <c:v>5.938689692714135</c:v>
                </c:pt>
                <c:pt idx="167">
                  <c:v>6.2754471809143979</c:v>
                </c:pt>
                <c:pt idx="168">
                  <c:v>5.8817665015043161</c:v>
                </c:pt>
                <c:pt idx="169">
                  <c:v>6.0960104801055763</c:v>
                </c:pt>
                <c:pt idx="170">
                  <c:v>6.2871126376026041</c:v>
                </c:pt>
                <c:pt idx="171">
                  <c:v>6.063004081123168</c:v>
                </c:pt>
                <c:pt idx="172">
                  <c:v>6.0537533666088308</c:v>
                </c:pt>
                <c:pt idx="173">
                  <c:v>6.0580861601905411</c:v>
                </c:pt>
                <c:pt idx="174">
                  <c:v>6.1074270130737602</c:v>
                </c:pt>
                <c:pt idx="175">
                  <c:v>6.2034138809857069</c:v>
                </c:pt>
                <c:pt idx="176">
                  <c:v>6.1999820497406546</c:v>
                </c:pt>
                <c:pt idx="177">
                  <c:v>6.1805924366659326</c:v>
                </c:pt>
                <c:pt idx="178">
                  <c:v>6.3472278514850728</c:v>
                </c:pt>
                <c:pt idx="179">
                  <c:v>6.1388527429810011</c:v>
                </c:pt>
                <c:pt idx="180">
                  <c:v>6.2783265028056405</c:v>
                </c:pt>
                <c:pt idx="181">
                  <c:v>6.1598173227209259</c:v>
                </c:pt>
                <c:pt idx="182">
                  <c:v>5.8640657237181983</c:v>
                </c:pt>
                <c:pt idx="183">
                  <c:v>6.0036312280402626</c:v>
                </c:pt>
                <c:pt idx="184">
                  <c:v>6.1658708842537777</c:v>
                </c:pt>
                <c:pt idx="185">
                  <c:v>6.180468652347912</c:v>
                </c:pt>
                <c:pt idx="186">
                  <c:v>6.1438889688267864</c:v>
                </c:pt>
                <c:pt idx="187">
                  <c:v>6.2002939453499124</c:v>
                </c:pt>
                <c:pt idx="188">
                  <c:v>6.1908563397002041</c:v>
                </c:pt>
                <c:pt idx="189">
                  <c:v>6.0707666747599802</c:v>
                </c:pt>
                <c:pt idx="190">
                  <c:v>5.783837367347445</c:v>
                </c:pt>
                <c:pt idx="191">
                  <c:v>5.3988355718936418</c:v>
                </c:pt>
                <c:pt idx="192">
                  <c:v>5.311486323768662</c:v>
                </c:pt>
                <c:pt idx="193">
                  <c:v>5.1758429348055017</c:v>
                </c:pt>
                <c:pt idx="194">
                  <c:v>5.135206823603184</c:v>
                </c:pt>
                <c:pt idx="195">
                  <c:v>5.3851924392329238</c:v>
                </c:pt>
                <c:pt idx="196">
                  <c:v>5.5090882486346118</c:v>
                </c:pt>
                <c:pt idx="197">
                  <c:v>5.4188772519866006</c:v>
                </c:pt>
                <c:pt idx="198">
                  <c:v>5.3481798353372199</c:v>
                </c:pt>
                <c:pt idx="199">
                  <c:v>5.498580884231032</c:v>
                </c:pt>
                <c:pt idx="200">
                  <c:v>5.5141865506268317</c:v>
                </c:pt>
                <c:pt idx="201">
                  <c:v>5.1462122968824957</c:v>
                </c:pt>
                <c:pt idx="202">
                  <c:v>5.4816016898618045</c:v>
                </c:pt>
                <c:pt idx="203">
                  <c:v>5.6796537164906624</c:v>
                </c:pt>
                <c:pt idx="204">
                  <c:v>5.6548203888618218</c:v>
                </c:pt>
                <c:pt idx="205">
                  <c:v>5.482246757443292</c:v>
                </c:pt>
                <c:pt idx="206">
                  <c:v>5.6391564590930159</c:v>
                </c:pt>
                <c:pt idx="207">
                  <c:v>5.5328862478736056</c:v>
                </c:pt>
                <c:pt idx="208">
                  <c:v>5.6479032129989264</c:v>
                </c:pt>
                <c:pt idx="209">
                  <c:v>5.4650253334840073</c:v>
                </c:pt>
                <c:pt idx="210">
                  <c:v>5.3235083699792796</c:v>
                </c:pt>
                <c:pt idx="211">
                  <c:v>5.0905517212851805</c:v>
                </c:pt>
                <c:pt idx="212">
                  <c:v>4.7790834264713595</c:v>
                </c:pt>
                <c:pt idx="213">
                  <c:v>4.8823528848241295</c:v>
                </c:pt>
                <c:pt idx="214">
                  <c:v>5.035692570483846</c:v>
                </c:pt>
                <c:pt idx="215">
                  <c:v>4.7269343790995606</c:v>
                </c:pt>
                <c:pt idx="216">
                  <c:v>4.6771466242666548</c:v>
                </c:pt>
                <c:pt idx="217">
                  <c:v>4.551641093654851</c:v>
                </c:pt>
                <c:pt idx="218">
                  <c:v>4.6062254133112788</c:v>
                </c:pt>
                <c:pt idx="219">
                  <c:v>4.6483156691098344</c:v>
                </c:pt>
                <c:pt idx="220">
                  <c:v>4.1716389696355662</c:v>
                </c:pt>
                <c:pt idx="221">
                  <c:v>4.1296274975954645</c:v>
                </c:pt>
                <c:pt idx="222">
                  <c:v>4.5851554333588496</c:v>
                </c:pt>
                <c:pt idx="223">
                  <c:v>4.4752182020846476</c:v>
                </c:pt>
                <c:pt idx="224">
                  <c:v>4.2354255248147723</c:v>
                </c:pt>
                <c:pt idx="225">
                  <c:v>4.4428278539226937</c:v>
                </c:pt>
                <c:pt idx="226">
                  <c:v>4.3952116949633364</c:v>
                </c:pt>
                <c:pt idx="227">
                  <c:v>4.2118833486682661</c:v>
                </c:pt>
                <c:pt idx="228">
                  <c:v>4.2596908029085085</c:v>
                </c:pt>
                <c:pt idx="229">
                  <c:v>4.1596764290793686</c:v>
                </c:pt>
                <c:pt idx="230">
                  <c:v>4.0331004123423497</c:v>
                </c:pt>
                <c:pt idx="231">
                  <c:v>4.4287096830107231</c:v>
                </c:pt>
                <c:pt idx="232">
                  <c:v>4.5571794638080974</c:v>
                </c:pt>
                <c:pt idx="233">
                  <c:v>4.499488745328776</c:v>
                </c:pt>
                <c:pt idx="234">
                  <c:v>4.3889356838947151</c:v>
                </c:pt>
                <c:pt idx="235">
                  <c:v>4.2818375480397179</c:v>
                </c:pt>
                <c:pt idx="236">
                  <c:v>4.1983375807462124</c:v>
                </c:pt>
                <c:pt idx="237">
                  <c:v>4.2152648733771088</c:v>
                </c:pt>
                <c:pt idx="238">
                  <c:v>4.4387008181147962</c:v>
                </c:pt>
                <c:pt idx="239">
                  <c:v>4.3509188054148069</c:v>
                </c:pt>
                <c:pt idx="240">
                  <c:v>4.5393525648867126</c:v>
                </c:pt>
                <c:pt idx="241">
                  <c:v>4.463437065334162</c:v>
                </c:pt>
                <c:pt idx="242">
                  <c:v>4.5612571541188345</c:v>
                </c:pt>
                <c:pt idx="243">
                  <c:v>4.3262164471351952</c:v>
                </c:pt>
                <c:pt idx="244">
                  <c:v>4.1791347454024077</c:v>
                </c:pt>
                <c:pt idx="245">
                  <c:v>4.0242284736902008</c:v>
                </c:pt>
                <c:pt idx="246">
                  <c:v>4.2515666478963823</c:v>
                </c:pt>
                <c:pt idx="247">
                  <c:v>4.0907201220842637</c:v>
                </c:pt>
                <c:pt idx="248">
                  <c:v>4.3181415888795982</c:v>
                </c:pt>
                <c:pt idx="249">
                  <c:v>4.36381261755065</c:v>
                </c:pt>
                <c:pt idx="250">
                  <c:v>4.2698041747200506</c:v>
                </c:pt>
                <c:pt idx="251">
                  <c:v>4.1477632823679471</c:v>
                </c:pt>
                <c:pt idx="252">
                  <c:v>4.395298992290293</c:v>
                </c:pt>
                <c:pt idx="253">
                  <c:v>4.4702590238689481</c:v>
                </c:pt>
                <c:pt idx="254">
                  <c:v>4.5975869461736494</c:v>
                </c:pt>
                <c:pt idx="255">
                  <c:v>4.6301768524384102</c:v>
                </c:pt>
                <c:pt idx="256">
                  <c:v>4.625052952757656</c:v>
                </c:pt>
                <c:pt idx="257">
                  <c:v>4.8225092401372081</c:v>
                </c:pt>
                <c:pt idx="258">
                  <c:v>4.7324092810430614</c:v>
                </c:pt>
                <c:pt idx="259">
                  <c:v>4.5234355031811049</c:v>
                </c:pt>
                <c:pt idx="260">
                  <c:v>4.4123081769676986</c:v>
                </c:pt>
                <c:pt idx="261">
                  <c:v>4.2452937007297749</c:v>
                </c:pt>
                <c:pt idx="262">
                  <c:v>3.8603727611079108</c:v>
                </c:pt>
                <c:pt idx="263">
                  <c:v>3.9342781224118539</c:v>
                </c:pt>
                <c:pt idx="264">
                  <c:v>3.9751838041193253</c:v>
                </c:pt>
                <c:pt idx="265">
                  <c:v>3.8550171329362541</c:v>
                </c:pt>
                <c:pt idx="266">
                  <c:v>3.8574448296849795</c:v>
                </c:pt>
                <c:pt idx="267">
                  <c:v>3.8737275550906531</c:v>
                </c:pt>
                <c:pt idx="268">
                  <c:v>4.0330555031478923</c:v>
                </c:pt>
                <c:pt idx="269">
                  <c:v>4.0216616434189945</c:v>
                </c:pt>
                <c:pt idx="270">
                  <c:v>3.8692297453748097</c:v>
                </c:pt>
                <c:pt idx="271">
                  <c:v>3.8180856611497802</c:v>
                </c:pt>
                <c:pt idx="272">
                  <c:v>3.6736194220843998</c:v>
                </c:pt>
                <c:pt idx="273">
                  <c:v>3.5768085181878035</c:v>
                </c:pt>
                <c:pt idx="274">
                  <c:v>3.2531607761580261</c:v>
                </c:pt>
                <c:pt idx="275">
                  <c:v>3.2769102889727435</c:v>
                </c:pt>
                <c:pt idx="276">
                  <c:v>2.8780829355937101</c:v>
                </c:pt>
                <c:pt idx="277">
                  <c:v>2.6859987559307825</c:v>
                </c:pt>
                <c:pt idx="278">
                  <c:v>2.7092642839897678</c:v>
                </c:pt>
                <c:pt idx="279">
                  <c:v>2.8056293041247073</c:v>
                </c:pt>
                <c:pt idx="280">
                  <c:v>3.0223860665611539</c:v>
                </c:pt>
                <c:pt idx="281">
                  <c:v>2.9402447093158202</c:v>
                </c:pt>
                <c:pt idx="282">
                  <c:v>2.8531015933579056</c:v>
                </c:pt>
                <c:pt idx="283">
                  <c:v>2.8037684158308593</c:v>
                </c:pt>
                <c:pt idx="284">
                  <c:v>2.6402324338615557</c:v>
                </c:pt>
                <c:pt idx="285">
                  <c:v>2.6061450731274221</c:v>
                </c:pt>
                <c:pt idx="286">
                  <c:v>2.1555614917732981</c:v>
                </c:pt>
                <c:pt idx="287">
                  <c:v>2.0272373198883855</c:v>
                </c:pt>
                <c:pt idx="288">
                  <c:v>2.3920819560704984</c:v>
                </c:pt>
                <c:pt idx="289">
                  <c:v>2.4202092782355464</c:v>
                </c:pt>
                <c:pt idx="290">
                  <c:v>2.3888382953813618</c:v>
                </c:pt>
                <c:pt idx="291">
                  <c:v>2.5535412796208163</c:v>
                </c:pt>
                <c:pt idx="292">
                  <c:v>2.8929438038463218</c:v>
                </c:pt>
                <c:pt idx="293">
                  <c:v>3.0078356833795397</c:v>
                </c:pt>
                <c:pt idx="294">
                  <c:v>2.957760884263962</c:v>
                </c:pt>
                <c:pt idx="295">
                  <c:v>3.2040919825339245</c:v>
                </c:pt>
                <c:pt idx="296">
                  <c:v>3.039817287675902</c:v>
                </c:pt>
                <c:pt idx="297">
                  <c:v>3.053326418775427</c:v>
                </c:pt>
                <c:pt idx="298">
                  <c:v>2.8807720011193823</c:v>
                </c:pt>
                <c:pt idx="299">
                  <c:v>3.0901434737741909</c:v>
                </c:pt>
                <c:pt idx="300">
                  <c:v>3.1792789562902897</c:v>
                </c:pt>
                <c:pt idx="301">
                  <c:v>3.4057098972541553</c:v>
                </c:pt>
                <c:pt idx="302">
                  <c:v>3.7804822973472199</c:v>
                </c:pt>
                <c:pt idx="303">
                  <c:v>3.7495700667577125</c:v>
                </c:pt>
                <c:pt idx="304">
                  <c:v>3.5486050569023035</c:v>
                </c:pt>
                <c:pt idx="305">
                  <c:v>3.3712288463550095</c:v>
                </c:pt>
                <c:pt idx="306">
                  <c:v>3.4191135339616068</c:v>
                </c:pt>
                <c:pt idx="307">
                  <c:v>3.1021361145456012</c:v>
                </c:pt>
                <c:pt idx="308">
                  <c:v>3.1160533009044542</c:v>
                </c:pt>
                <c:pt idx="309">
                  <c:v>3.0357848423279989</c:v>
                </c:pt>
                <c:pt idx="310">
                  <c:v>3.1434088736286014</c:v>
                </c:pt>
                <c:pt idx="311">
                  <c:v>3.2995200266159088</c:v>
                </c:pt>
                <c:pt idx="312">
                  <c:v>3.1959625461923054</c:v>
                </c:pt>
                <c:pt idx="313">
                  <c:v>2.9795736307321619</c:v>
                </c:pt>
                <c:pt idx="314">
                  <c:v>2.8632063506063048</c:v>
                </c:pt>
                <c:pt idx="315">
                  <c:v>2.8284314150998711</c:v>
                </c:pt>
                <c:pt idx="316">
                  <c:v>2.7048791109531152</c:v>
                </c:pt>
                <c:pt idx="317">
                  <c:v>2.8174693445628236</c:v>
                </c:pt>
                <c:pt idx="318">
                  <c:v>2.7648215360495527</c:v>
                </c:pt>
                <c:pt idx="319">
                  <c:v>2.4715820483278037</c:v>
                </c:pt>
                <c:pt idx="320">
                  <c:v>2.1750242739790053</c:v>
                </c:pt>
                <c:pt idx="321">
                  <c:v>2.2605914910202074</c:v>
                </c:pt>
                <c:pt idx="322">
                  <c:v>2.2689462694315949</c:v>
                </c:pt>
                <c:pt idx="323">
                  <c:v>2.1183863645454863</c:v>
                </c:pt>
                <c:pt idx="324">
                  <c:v>1.88713081257103</c:v>
                </c:pt>
                <c:pt idx="325">
                  <c:v>1.8837410970646999</c:v>
                </c:pt>
                <c:pt idx="326">
                  <c:v>1.6777308356342786</c:v>
                </c:pt>
              </c:numCache>
            </c:numRef>
          </c:val>
          <c:smooth val="0"/>
          <c:extLst>
            <c:ext xmlns:c16="http://schemas.microsoft.com/office/drawing/2014/chart" uri="{C3380CC4-5D6E-409C-BE32-E72D297353CC}">
              <c16:uniqueId val="{00000003-453B-4F4C-9C05-642D44E24B5F}"/>
            </c:ext>
          </c:extLst>
        </c:ser>
        <c:dLbls>
          <c:showLegendKey val="0"/>
          <c:showVal val="0"/>
          <c:showCatName val="0"/>
          <c:showSerName val="0"/>
          <c:showPercent val="0"/>
          <c:showBubbleSize val="0"/>
        </c:dLbls>
        <c:smooth val="0"/>
        <c:axId val="698845584"/>
        <c:axId val="698846368"/>
      </c:lineChart>
      <c:dateAx>
        <c:axId val="698845584"/>
        <c:scaling>
          <c:orientation val="minMax"/>
          <c:max val="44681"/>
        </c:scaling>
        <c:delete val="0"/>
        <c:axPos val="b"/>
        <c:majorGridlines>
          <c:spPr>
            <a:ln w="3175">
              <a:solidFill>
                <a:srgbClr val="C0C0C0"/>
              </a:solidFill>
              <a:prstDash val="solid"/>
            </a:ln>
          </c:spPr>
        </c:majorGridlines>
        <c:numFmt formatCode="yyyy" sourceLinked="0"/>
        <c:majorTickMark val="out"/>
        <c:minorTickMark val="none"/>
        <c:tickLblPos val="nextTo"/>
        <c:spPr>
          <a:ln w="3175">
            <a:solidFill>
              <a:srgbClr val="000000"/>
            </a:solidFill>
            <a:prstDash val="solid"/>
          </a:ln>
        </c:spPr>
        <c:txPr>
          <a:bodyPr rot="-5400000" vert="horz"/>
          <a:lstStyle/>
          <a:p>
            <a:pPr>
              <a:defRPr/>
            </a:pPr>
            <a:endParaRPr lang="en-US"/>
          </a:p>
        </c:txPr>
        <c:crossAx val="698846368"/>
        <c:crosses val="autoZero"/>
        <c:auto val="0"/>
        <c:lblOffset val="100"/>
        <c:baseTimeUnit val="months"/>
        <c:majorUnit val="2"/>
        <c:majorTimeUnit val="years"/>
        <c:minorUnit val="12"/>
      </c:dateAx>
      <c:valAx>
        <c:axId val="698846368"/>
        <c:scaling>
          <c:orientation val="minMax"/>
        </c:scaling>
        <c:delete val="0"/>
        <c:axPos val="l"/>
        <c:majorGridlines>
          <c:spPr>
            <a:ln w="3175">
              <a:solidFill>
                <a:srgbClr val="C0C0C0"/>
              </a:solidFill>
              <a:prstDash val="solid"/>
            </a:ln>
          </c:spPr>
        </c:majorGridlines>
        <c:numFmt formatCode="0" sourceLinked="0"/>
        <c:majorTickMark val="out"/>
        <c:minorTickMark val="none"/>
        <c:tickLblPos val="nextTo"/>
        <c:spPr>
          <a:ln w="3175">
            <a:solidFill>
              <a:srgbClr val="000000"/>
            </a:solidFill>
            <a:prstDash val="solid"/>
          </a:ln>
        </c:spPr>
        <c:txPr>
          <a:bodyPr rot="0" vert="horz"/>
          <a:lstStyle/>
          <a:p>
            <a:pPr>
              <a:defRPr/>
            </a:pPr>
            <a:endParaRPr lang="en-US"/>
          </a:p>
        </c:txPr>
        <c:crossAx val="698845584"/>
        <c:crosses val="autoZero"/>
        <c:crossBetween val="midCat"/>
      </c:valAx>
      <c:spPr>
        <a:noFill/>
        <a:ln w="12700">
          <a:solidFill>
            <a:srgbClr val="808080"/>
          </a:solidFill>
          <a:prstDash val="solid"/>
        </a:ln>
      </c:spPr>
    </c:plotArea>
    <c:legend>
      <c:legendPos val="t"/>
      <c:layout>
        <c:manualLayout>
          <c:xMode val="edge"/>
          <c:yMode val="edge"/>
          <c:x val="6.2427469135802466E-2"/>
          <c:y val="1.7015050951369109E-2"/>
          <c:w val="0.82549475308641984"/>
          <c:h val="4.8388616618301052E-2"/>
        </c:manualLayout>
      </c:layout>
      <c:overlay val="0"/>
      <c:spPr>
        <a:solidFill>
          <a:srgbClr val="FFFFFF"/>
        </a:solidFill>
        <a:ln w="25400">
          <a:noFill/>
        </a:ln>
      </c:sp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0.19102</cdr:x>
      <cdr:y>0.02409</cdr:y>
    </cdr:from>
    <cdr:to>
      <cdr:x>0.48464</cdr:x>
      <cdr:y>0.06439</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856734" y="107884"/>
          <a:ext cx="2853976" cy="180489"/>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349E6C-8649-4F27-B956-B822DF5521BF}" type="datetimeFigureOut">
              <a:rPr lang="en-US" smtClean="0"/>
              <a:t>6/21/2022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2279B0-6122-42FF-8B08-219D3C471E3B}" type="slidenum">
              <a:rPr lang="en-US" smtClean="0"/>
              <a:t>‹#›</a:t>
            </a:fld>
            <a:endParaRPr lang="en-US"/>
          </a:p>
        </p:txBody>
      </p:sp>
    </p:spTree>
    <p:extLst>
      <p:ext uri="{BB962C8B-B14F-4D97-AF65-F5344CB8AC3E}">
        <p14:creationId xmlns:p14="http://schemas.microsoft.com/office/powerpoint/2010/main" val="3467062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E53C45-97C5-480A-9E56-6C66A777B818}" type="datetimeFigureOut">
              <a:rPr lang="en-US" smtClean="0"/>
              <a:t>6/21/2022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2865B-AA5D-4C5C-9500-BD835697C38E}" type="slidenum">
              <a:rPr lang="en-US" smtClean="0"/>
              <a:t>‹#›</a:t>
            </a:fld>
            <a:endParaRPr lang="en-US"/>
          </a:p>
        </p:txBody>
      </p:sp>
    </p:spTree>
    <p:extLst>
      <p:ext uri="{BB962C8B-B14F-4D97-AF65-F5344CB8AC3E}">
        <p14:creationId xmlns:p14="http://schemas.microsoft.com/office/powerpoint/2010/main" val="1337840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8F627-3514-4F16-A946-BB0BF9506EA1}" type="slidenum">
              <a:rPr lang="en-US" smtClean="0"/>
              <a:t>1</a:t>
            </a:fld>
            <a:endParaRPr lang="en-US"/>
          </a:p>
        </p:txBody>
      </p:sp>
    </p:spTree>
    <p:extLst>
      <p:ext uri="{BB962C8B-B14F-4D97-AF65-F5344CB8AC3E}">
        <p14:creationId xmlns:p14="http://schemas.microsoft.com/office/powerpoint/2010/main" val="4270294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10</a:t>
            </a:fld>
            <a:endParaRPr lang="en-US"/>
          </a:p>
        </p:txBody>
      </p:sp>
    </p:spTree>
    <p:extLst>
      <p:ext uri="{BB962C8B-B14F-4D97-AF65-F5344CB8AC3E}">
        <p14:creationId xmlns:p14="http://schemas.microsoft.com/office/powerpoint/2010/main" val="3523641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11</a:t>
            </a:fld>
            <a:endParaRPr lang="en-US"/>
          </a:p>
        </p:txBody>
      </p:sp>
    </p:spTree>
    <p:extLst>
      <p:ext uri="{BB962C8B-B14F-4D97-AF65-F5344CB8AC3E}">
        <p14:creationId xmlns:p14="http://schemas.microsoft.com/office/powerpoint/2010/main" val="3223631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12</a:t>
            </a:fld>
            <a:endParaRPr lang="en-US"/>
          </a:p>
        </p:txBody>
      </p:sp>
    </p:spTree>
    <p:extLst>
      <p:ext uri="{BB962C8B-B14F-4D97-AF65-F5344CB8AC3E}">
        <p14:creationId xmlns:p14="http://schemas.microsoft.com/office/powerpoint/2010/main" val="16531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13</a:t>
            </a:fld>
            <a:endParaRPr lang="en-US"/>
          </a:p>
        </p:txBody>
      </p:sp>
    </p:spTree>
    <p:extLst>
      <p:ext uri="{BB962C8B-B14F-4D97-AF65-F5344CB8AC3E}">
        <p14:creationId xmlns:p14="http://schemas.microsoft.com/office/powerpoint/2010/main" val="965243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14</a:t>
            </a:fld>
            <a:endParaRPr lang="en-US"/>
          </a:p>
        </p:txBody>
      </p:sp>
    </p:spTree>
    <p:extLst>
      <p:ext uri="{BB962C8B-B14F-4D97-AF65-F5344CB8AC3E}">
        <p14:creationId xmlns:p14="http://schemas.microsoft.com/office/powerpoint/2010/main" val="3264534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15</a:t>
            </a:fld>
            <a:endParaRPr lang="en-US"/>
          </a:p>
        </p:txBody>
      </p:sp>
    </p:spTree>
    <p:extLst>
      <p:ext uri="{BB962C8B-B14F-4D97-AF65-F5344CB8AC3E}">
        <p14:creationId xmlns:p14="http://schemas.microsoft.com/office/powerpoint/2010/main" val="3721439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2</a:t>
            </a:fld>
            <a:endParaRPr lang="en-US"/>
          </a:p>
        </p:txBody>
      </p:sp>
    </p:spTree>
    <p:extLst>
      <p:ext uri="{BB962C8B-B14F-4D97-AF65-F5344CB8AC3E}">
        <p14:creationId xmlns:p14="http://schemas.microsoft.com/office/powerpoint/2010/main" val="204269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3</a:t>
            </a:fld>
            <a:endParaRPr lang="en-US"/>
          </a:p>
        </p:txBody>
      </p:sp>
    </p:spTree>
    <p:extLst>
      <p:ext uri="{BB962C8B-B14F-4D97-AF65-F5344CB8AC3E}">
        <p14:creationId xmlns:p14="http://schemas.microsoft.com/office/powerpoint/2010/main" val="2992154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4</a:t>
            </a:fld>
            <a:endParaRPr lang="en-US"/>
          </a:p>
        </p:txBody>
      </p:sp>
    </p:spTree>
    <p:extLst>
      <p:ext uri="{BB962C8B-B14F-4D97-AF65-F5344CB8AC3E}">
        <p14:creationId xmlns:p14="http://schemas.microsoft.com/office/powerpoint/2010/main" val="104202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5</a:t>
            </a:fld>
            <a:endParaRPr lang="en-US"/>
          </a:p>
        </p:txBody>
      </p:sp>
    </p:spTree>
    <p:extLst>
      <p:ext uri="{BB962C8B-B14F-4D97-AF65-F5344CB8AC3E}">
        <p14:creationId xmlns:p14="http://schemas.microsoft.com/office/powerpoint/2010/main" val="2206252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6</a:t>
            </a:fld>
            <a:endParaRPr lang="en-US"/>
          </a:p>
        </p:txBody>
      </p:sp>
    </p:spTree>
    <p:extLst>
      <p:ext uri="{BB962C8B-B14F-4D97-AF65-F5344CB8AC3E}">
        <p14:creationId xmlns:p14="http://schemas.microsoft.com/office/powerpoint/2010/main" val="2226576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7</a:t>
            </a:fld>
            <a:endParaRPr lang="en-US"/>
          </a:p>
        </p:txBody>
      </p:sp>
    </p:spTree>
    <p:extLst>
      <p:ext uri="{BB962C8B-B14F-4D97-AF65-F5344CB8AC3E}">
        <p14:creationId xmlns:p14="http://schemas.microsoft.com/office/powerpoint/2010/main" val="2762041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8</a:t>
            </a:fld>
            <a:endParaRPr lang="en-US"/>
          </a:p>
        </p:txBody>
      </p:sp>
    </p:spTree>
    <p:extLst>
      <p:ext uri="{BB962C8B-B14F-4D97-AF65-F5344CB8AC3E}">
        <p14:creationId xmlns:p14="http://schemas.microsoft.com/office/powerpoint/2010/main" val="3057741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A2865B-AA5D-4C5C-9500-BD835697C38E}" type="slidenum">
              <a:rPr lang="en-US" smtClean="0"/>
              <a:t>9</a:t>
            </a:fld>
            <a:endParaRPr lang="en-US"/>
          </a:p>
        </p:txBody>
      </p:sp>
    </p:spTree>
    <p:extLst>
      <p:ext uri="{BB962C8B-B14F-4D97-AF65-F5344CB8AC3E}">
        <p14:creationId xmlns:p14="http://schemas.microsoft.com/office/powerpoint/2010/main" val="383918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2867-AB28-D584-FDFE-5926C76F00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961EB4-B6A4-0067-2452-542E82A504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23E8C0-BFB7-138B-95E7-ADB165DE621A}"/>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3E80FDDD-B909-B2EE-18F2-74CE41CE6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846441-86B9-5086-1C7E-D98DBD19EC9D}"/>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1508704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9A4CA-36AA-DAD7-3B0F-40609B3AFF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501251-31E5-7CFE-C06E-554F771006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3FEEB-47CC-71D2-E329-764EC4F17F17}"/>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ABB7D5B5-F7BA-FFFD-AB88-291D0EE476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167F7-787B-6844-8CB2-A8E809A52ADC}"/>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4136429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B7C1B-3A0C-3223-89A6-2F5E2EC013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8183-F56E-2819-2C98-5427415AC5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6D28F0-8F87-DDDE-4F85-5B3F641FFDE9}"/>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DC51A0DE-185E-F97D-33BA-7CF5624960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BF24C-9CCF-E105-634A-6BA35EB58E7A}"/>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6694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93E46-2D12-7B2D-5763-C76B06100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3B03D9-0904-8648-9937-0C86B850E4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3F81B-8204-A00F-672D-CF3579D69C49}"/>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86D05333-91DA-3235-16FA-22CFE30C87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D47A9-0716-8D25-B16B-7DBC3F55AC50}"/>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299403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CF74-4AE8-23C2-1764-0E25A4939E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21A83C-BE27-0419-47DA-89C1881352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B5083-D2F4-5278-0630-91BD656413F3}"/>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32ADC345-D595-1EF8-D05B-428666D007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7E90C-084B-5A04-7757-8ACD8F19B1A6}"/>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1783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46A11-AF45-E07C-6D66-804CB45E73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C3BFB-02D5-A578-AF95-8F1E9B40AE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32C11B6-42BC-A2AF-D95A-C459C5D879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DB20BE-804A-FAF8-97C0-81DA7F32D15C}"/>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6" name="Footer Placeholder 5">
            <a:extLst>
              <a:ext uri="{FF2B5EF4-FFF2-40B4-BE49-F238E27FC236}">
                <a16:creationId xmlns:a16="http://schemas.microsoft.com/office/drawing/2014/main" id="{33C20F8E-6DED-D6F3-4171-48E58F1DD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7D0AE6-A80D-9C1C-DE01-ED87A1CF9C61}"/>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360321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DE729-04B7-9A83-D9E5-B87A68E786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0FD93B-85BA-1AAE-4654-2371E77D1F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579F7C-2D77-CCB1-C042-9CD7DA2214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C10524-0044-EA85-36B7-13C5A8CCB0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23AD9B-B216-92A1-D684-8954B815F9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B71054-AF6C-FF15-E817-18B11DD9BF41}"/>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8" name="Footer Placeholder 7">
            <a:extLst>
              <a:ext uri="{FF2B5EF4-FFF2-40B4-BE49-F238E27FC236}">
                <a16:creationId xmlns:a16="http://schemas.microsoft.com/office/drawing/2014/main" id="{A18DF5A6-E923-C543-CD60-75587BC22D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C49C9E-CAC9-951A-8503-2CBAA7D2C188}"/>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149870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B2054-D4D6-BB13-9A82-337E3D03BE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95F11B-CFFD-DEB6-7057-29CF936BD3D0}"/>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4" name="Footer Placeholder 3">
            <a:extLst>
              <a:ext uri="{FF2B5EF4-FFF2-40B4-BE49-F238E27FC236}">
                <a16:creationId xmlns:a16="http://schemas.microsoft.com/office/drawing/2014/main" id="{480D2335-20E6-8825-9974-E551662FE6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BDC931-9EB8-BCD3-B07A-75F6818FFE2A}"/>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1537204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420D1-E653-AD93-153F-8E6CAFEB01E6}"/>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3" name="Footer Placeholder 2">
            <a:extLst>
              <a:ext uri="{FF2B5EF4-FFF2-40B4-BE49-F238E27FC236}">
                <a16:creationId xmlns:a16="http://schemas.microsoft.com/office/drawing/2014/main" id="{826A6F62-9A57-8E32-E7A6-6B06CFA31B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607EFD-182E-7358-C333-F4AA9E5FED6D}"/>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317604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53FA-5766-8567-5F24-B7B0D11645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817391-8964-D1E3-A398-A2A572D809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62A9E1-0139-9D90-5BD7-128216966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D65C6A-EDA2-4676-5D49-E86D760B2BD8}"/>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6" name="Footer Placeholder 5">
            <a:extLst>
              <a:ext uri="{FF2B5EF4-FFF2-40B4-BE49-F238E27FC236}">
                <a16:creationId xmlns:a16="http://schemas.microsoft.com/office/drawing/2014/main" id="{96B47A50-658B-F39B-6439-9B803D4BE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08D49B-A110-44FE-F557-53DA27136826}"/>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308036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0172-4F2E-607A-E64A-011A0C6F9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670EB8-64D2-6A1D-5268-78E58E00D2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AEBC1C-A794-3D85-F944-F57423484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8B77F-F39A-5088-EC81-F90D99ED3651}"/>
              </a:ext>
            </a:extLst>
          </p:cNvPr>
          <p:cNvSpPr>
            <a:spLocks noGrp="1"/>
          </p:cNvSpPr>
          <p:nvPr>
            <p:ph type="dt" sz="half" idx="10"/>
          </p:nvPr>
        </p:nvSpPr>
        <p:spPr/>
        <p:txBody>
          <a:bodyPr/>
          <a:lstStyle/>
          <a:p>
            <a:fld id="{2EF66161-FA0A-4E66-9AD7-6B03A0364F68}" type="datetimeFigureOut">
              <a:rPr lang="en-US" smtClean="0"/>
              <a:t>6/21/2022</a:t>
            </a:fld>
            <a:endParaRPr lang="en-US"/>
          </a:p>
        </p:txBody>
      </p:sp>
      <p:sp>
        <p:nvSpPr>
          <p:cNvPr id="6" name="Footer Placeholder 5">
            <a:extLst>
              <a:ext uri="{FF2B5EF4-FFF2-40B4-BE49-F238E27FC236}">
                <a16:creationId xmlns:a16="http://schemas.microsoft.com/office/drawing/2014/main" id="{B61512AF-A7DA-8756-48AD-AE2CC09789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99180-3AC1-FF98-A97D-F53EF8C2832F}"/>
              </a:ext>
            </a:extLst>
          </p:cNvPr>
          <p:cNvSpPr>
            <a:spLocks noGrp="1"/>
          </p:cNvSpPr>
          <p:nvPr>
            <p:ph type="sldNum" sz="quarter" idx="12"/>
          </p:nvPr>
        </p:nvSpPr>
        <p:spPr/>
        <p:txBody>
          <a:bodyPr/>
          <a:lstStyle/>
          <a:p>
            <a:fld id="{158542D8-4B6B-40B9-B55C-990C7E2950D7}" type="slidenum">
              <a:rPr lang="en-US" smtClean="0"/>
              <a:t>‹#›</a:t>
            </a:fld>
            <a:endParaRPr lang="en-US"/>
          </a:p>
        </p:txBody>
      </p:sp>
    </p:spTree>
    <p:extLst>
      <p:ext uri="{BB962C8B-B14F-4D97-AF65-F5344CB8AC3E}">
        <p14:creationId xmlns:p14="http://schemas.microsoft.com/office/powerpoint/2010/main" val="20388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11B2C-AD03-E16A-3C46-29B43E0D55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16D0DD-6BAB-AF63-32C4-3377D4E4D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C8271B-AAFE-8100-BFCD-7D62BFC22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66161-FA0A-4E66-9AD7-6B03A0364F68}" type="datetimeFigureOut">
              <a:rPr lang="en-US" smtClean="0"/>
              <a:t>6/21/2022</a:t>
            </a:fld>
            <a:endParaRPr lang="en-US"/>
          </a:p>
        </p:txBody>
      </p:sp>
      <p:sp>
        <p:nvSpPr>
          <p:cNvPr id="5" name="Footer Placeholder 4">
            <a:extLst>
              <a:ext uri="{FF2B5EF4-FFF2-40B4-BE49-F238E27FC236}">
                <a16:creationId xmlns:a16="http://schemas.microsoft.com/office/drawing/2014/main" id="{A2A3D3DE-B92E-1100-B945-643E4CB8A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CD7C0F8-D977-A368-6BC0-F16B65F54C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542D8-4B6B-40B9-B55C-990C7E2950D7}" type="slidenum">
              <a:rPr lang="en-US" smtClean="0"/>
              <a:t>‹#›</a:t>
            </a:fld>
            <a:endParaRPr lang="en-US"/>
          </a:p>
        </p:txBody>
      </p:sp>
      <p:sp>
        <p:nvSpPr>
          <p:cNvPr id="7" name="fc" descr="WIPO FOR OFFICIAL USE ONLY"/>
          <p:cNvSpPr txBox="1"/>
          <p:nvPr userDrawn="1"/>
        </p:nvSpPr>
        <p:spPr>
          <a:xfrm>
            <a:off x="0" y="6537960"/>
            <a:ext cx="12192000" cy="223138"/>
          </a:xfrm>
          <a:prstGeom prst="rect">
            <a:avLst/>
          </a:prstGeom>
          <a:noFill/>
        </p:spPr>
        <p:txBody>
          <a:bodyPr vert="horz" rtlCol="0">
            <a:spAutoFit/>
          </a:bodyPr>
          <a:lstStyle/>
          <a:p>
            <a:pPr algn="ctr"/>
            <a:r>
              <a:rPr lang="en-US" sz="850" b="0" i="0" u="none" baseline="0" smtClean="0">
                <a:solidFill>
                  <a:srgbClr val="000000"/>
                </a:solidFill>
                <a:latin typeface="Microsoft Sans Serif" panose="020B0604020202020204" pitchFamily="34" charset="0"/>
              </a:rPr>
              <a:t>WIPO FOR OFFICIAL USE ONLY</a:t>
            </a:r>
            <a:endParaRPr lang="en-US"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3118081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04361"/>
          </a:xfrm>
        </p:spPr>
        <p:txBody>
          <a:bodyPr>
            <a:normAutofit/>
          </a:bodyPr>
          <a:lstStyle/>
          <a:p>
            <a:r>
              <a:rPr lang="fr-FR" sz="4800" dirty="0" smtClean="0">
                <a:solidFill>
                  <a:schemeClr val="tx2"/>
                </a:solidFill>
                <a:latin typeface="Arial" panose="020B0604020202020204" pitchFamily="34" charset="0"/>
                <a:cs typeface="Arial" panose="020B0604020202020204" pitchFamily="34" charset="0"/>
              </a:rPr>
              <a:t>Examen des placements</a:t>
            </a:r>
            <a:endParaRPr lang="fr-FR" sz="2800" dirty="0">
              <a:solidFill>
                <a:schemeClr val="tx2"/>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6427801"/>
            <a:ext cx="9144000" cy="210065"/>
          </a:xfrm>
        </p:spPr>
        <p:txBody>
          <a:bodyPr>
            <a:normAutofit fontScale="85000" lnSpcReduction="20000"/>
          </a:bodyPr>
          <a:lstStyle/>
          <a:p>
            <a:r>
              <a:rPr lang="fr-FR" sz="1200" b="1" dirty="0">
                <a:solidFill>
                  <a:schemeClr val="tx2"/>
                </a:solidFill>
                <a:latin typeface="HelveticaNeueLT Std Thin" panose="020B0403020202020204" pitchFamily="34" charset="0"/>
              </a:rPr>
              <a:t>MBS</a:t>
            </a:r>
            <a:r>
              <a:rPr lang="fr-FR" sz="1200" b="1" dirty="0" smtClean="0">
                <a:solidFill>
                  <a:srgbClr val="000000"/>
                </a:solidFill>
                <a:latin typeface="HelveticaNeueLT Std Thin" panose="020B0403020202020204" pitchFamily="34" charset="0"/>
              </a:rPr>
              <a:t> </a:t>
            </a:r>
            <a:r>
              <a:rPr lang="fr-FR" sz="1200" dirty="0">
                <a:solidFill>
                  <a:schemeClr val="tx2"/>
                </a:solidFill>
                <a:latin typeface="HelveticaNeueLT Std Thin" panose="020B0403020202020204" pitchFamily="34" charset="0"/>
              </a:rPr>
              <a:t>Capital </a:t>
            </a:r>
            <a:r>
              <a:rPr lang="fr-FR" sz="1200" dirty="0" err="1">
                <a:solidFill>
                  <a:schemeClr val="tx2"/>
                </a:solidFill>
                <a:latin typeface="HelveticaNeueLT Std Thin" panose="020B0403020202020204" pitchFamily="34" charset="0"/>
              </a:rPr>
              <a:t>Advice</a:t>
            </a:r>
            <a:endParaRPr lang="fr-FR" sz="1200" dirty="0">
              <a:solidFill>
                <a:schemeClr val="tx2"/>
              </a:solidFill>
              <a:latin typeface="HelveticaNeueLT Std Thin" panose="020B0403020202020204" pitchFamily="34" charset="0"/>
            </a:endParaRPr>
          </a:p>
        </p:txBody>
      </p:sp>
      <p:sp>
        <p:nvSpPr>
          <p:cNvPr id="4" name="Title 1"/>
          <p:cNvSpPr txBox="1">
            <a:spLocks/>
          </p:cNvSpPr>
          <p:nvPr/>
        </p:nvSpPr>
        <p:spPr>
          <a:xfrm>
            <a:off x="4804833" y="3004751"/>
            <a:ext cx="3268013" cy="848497"/>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800" dirty="0" smtClean="0">
                <a:solidFill>
                  <a:schemeClr val="tx2"/>
                </a:solidFill>
                <a:latin typeface="Arial" panose="020B0604020202020204" pitchFamily="34" charset="0"/>
                <a:cs typeface="Arial" panose="020B0604020202020204" pitchFamily="34" charset="0"/>
              </a:rPr>
              <a:t>Trésorerie principale </a:t>
            </a:r>
            <a:br>
              <a:rPr lang="fr-FR" sz="2800" dirty="0" smtClean="0">
                <a:solidFill>
                  <a:schemeClr val="tx2"/>
                </a:solidFill>
                <a:latin typeface="Arial" panose="020B0604020202020204" pitchFamily="34" charset="0"/>
                <a:cs typeface="Arial" panose="020B0604020202020204" pitchFamily="34" charset="0"/>
              </a:rPr>
            </a:br>
            <a:r>
              <a:rPr lang="fr-FR" sz="2800" dirty="0" smtClean="0">
                <a:solidFill>
                  <a:schemeClr val="tx2"/>
                </a:solidFill>
                <a:latin typeface="Arial" panose="020B0604020202020204" pitchFamily="34" charset="0"/>
                <a:cs typeface="Arial" panose="020B0604020202020204" pitchFamily="34" charset="0"/>
              </a:rPr>
              <a:t>Trésorerie stratégique</a:t>
            </a:r>
            <a:endParaRPr lang="fr-FR" sz="28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8774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578F-1C32-9E38-2052-4700DE946C15}"/>
              </a:ext>
            </a:extLst>
          </p:cNvPr>
          <p:cNvSpPr>
            <a:spLocks noGrp="1"/>
          </p:cNvSpPr>
          <p:nvPr>
            <p:ph type="title"/>
          </p:nvPr>
        </p:nvSpPr>
        <p:spPr/>
        <p:txBody>
          <a:bodyPr vert="horz" lIns="91440" tIns="45720" rIns="91440" bIns="45720" rtlCol="0" anchor="ctr">
            <a:normAutofit/>
          </a:bodyPr>
          <a:lstStyle/>
          <a:p>
            <a:r>
              <a:rPr lang="fr-FR" sz="3600" dirty="0" smtClean="0">
                <a:solidFill>
                  <a:schemeClr val="tx2"/>
                </a:solidFill>
                <a:latin typeface="Arial" panose="020B0604020202020204" pitchFamily="34" charset="0"/>
                <a:cs typeface="Arial" panose="020B0604020202020204" pitchFamily="34" charset="0"/>
              </a:rPr>
              <a:t>Des stratégies ancrées dans des revenus stables</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r>
              <a:rPr lang="fr-FR" sz="2200" dirty="0" smtClean="0">
                <a:latin typeface="Arial" panose="020B0604020202020204" pitchFamily="34" charset="0"/>
                <a:cs typeface="Arial" panose="020B0604020202020204" pitchFamily="34" charset="0"/>
              </a:rPr>
              <a:t>Trésorerie stratégique</a:t>
            </a:r>
            <a:endParaRPr lang="fr-FR"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258FE3AB-A634-F371-A0DF-B38DFC97747C}"/>
              </a:ext>
            </a:extLst>
          </p:cNvPr>
          <p:cNvSpPr>
            <a:spLocks noGrp="1"/>
          </p:cNvSpPr>
          <p:nvPr>
            <p:ph type="ftr" sz="quarter" idx="11"/>
          </p:nvPr>
        </p:nvSpPr>
        <p:spPr/>
        <p:txBody>
          <a:bodyPr/>
          <a:lstStyle/>
          <a:p>
            <a:r>
              <a:rPr lang="en-US" sz="1000" b="1" dirty="0" smtClean="0">
                <a:solidFill>
                  <a:srgbClr val="193861"/>
                </a:solidFill>
                <a:latin typeface="HelveticaNeueLT Std Thin"/>
              </a:rPr>
              <a:t>MBS</a:t>
            </a:r>
            <a:r>
              <a:rPr lang="en-US" sz="1000" dirty="0" smtClean="0">
                <a:solidFill>
                  <a:srgbClr val="193861"/>
                </a:solidFill>
                <a:latin typeface="HelveticaNeueLT Std Thin"/>
              </a:rPr>
              <a:t> Capital Advice</a:t>
            </a:r>
            <a:endParaRPr lang="en-US" sz="1000" dirty="0">
              <a:solidFill>
                <a:srgbClr val="193861"/>
              </a:solidFill>
              <a:latin typeface="HelveticaNeueLT Std Thin"/>
            </a:endParaRPr>
          </a:p>
        </p:txBody>
      </p:sp>
      <p:pic>
        <p:nvPicPr>
          <p:cNvPr id="6" name="Picture 5"/>
          <p:cNvPicPr>
            <a:picLocks noChangeAspect="1"/>
          </p:cNvPicPr>
          <p:nvPr/>
        </p:nvPicPr>
        <p:blipFill>
          <a:blip r:embed="rId3"/>
          <a:stretch>
            <a:fillRect/>
          </a:stretch>
        </p:blipFill>
        <p:spPr>
          <a:xfrm>
            <a:off x="1460500" y="1690688"/>
            <a:ext cx="8019285" cy="4649358"/>
          </a:xfrm>
          <a:prstGeom prst="rect">
            <a:avLst/>
          </a:prstGeom>
        </p:spPr>
      </p:pic>
    </p:spTree>
    <p:extLst>
      <p:ext uri="{BB962C8B-B14F-4D97-AF65-F5344CB8AC3E}">
        <p14:creationId xmlns:p14="http://schemas.microsoft.com/office/powerpoint/2010/main" val="199314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B578F-1C32-9E38-2052-4700DE946C15}"/>
              </a:ext>
            </a:extLst>
          </p:cNvPr>
          <p:cNvSpPr>
            <a:spLocks noGrp="1"/>
          </p:cNvSpPr>
          <p:nvPr>
            <p:ph type="title"/>
          </p:nvPr>
        </p:nvSpPr>
        <p:spPr/>
        <p:txBody>
          <a:bodyPr vert="horz" lIns="91440" tIns="45720" rIns="91440" bIns="45720" rtlCol="0" anchor="ctr">
            <a:normAutofit/>
          </a:bodyPr>
          <a:lstStyle/>
          <a:p>
            <a:r>
              <a:rPr lang="fr-FR" sz="3600" dirty="0" smtClean="0">
                <a:solidFill>
                  <a:schemeClr val="tx2"/>
                </a:solidFill>
                <a:latin typeface="Arial" panose="020B0604020202020204" pitchFamily="34" charset="0"/>
                <a:cs typeface="Arial" panose="020B0604020202020204" pitchFamily="34" charset="0"/>
              </a:rPr>
              <a:t>Des stratégies ancrées dans des revenus stables</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r>
              <a:rPr lang="fr-FR" sz="2200" dirty="0" smtClean="0">
                <a:latin typeface="Arial" panose="020B0604020202020204" pitchFamily="34" charset="0"/>
                <a:cs typeface="Arial" panose="020B0604020202020204" pitchFamily="34" charset="0"/>
              </a:rPr>
              <a:t>Trésorerie principale</a:t>
            </a:r>
            <a:endParaRPr lang="fr-FR" sz="22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258FE3AB-A634-F371-A0DF-B38DFC97747C}"/>
              </a:ext>
            </a:extLst>
          </p:cNvPr>
          <p:cNvSpPr>
            <a:spLocks noGrp="1"/>
          </p:cNvSpPr>
          <p:nvPr>
            <p:ph type="ftr" sz="quarter" idx="11"/>
          </p:nvPr>
        </p:nvSpPr>
        <p:spPr/>
        <p:txBody>
          <a:bodyPr/>
          <a:lstStyle/>
          <a:p>
            <a:r>
              <a:rPr lang="en-US" sz="1000" b="1" dirty="0" smtClean="0">
                <a:solidFill>
                  <a:srgbClr val="193861"/>
                </a:solidFill>
                <a:latin typeface="HelveticaNeueLT Std Thin" panose="020B0403020202020204"/>
              </a:rPr>
              <a:t>MBS</a:t>
            </a:r>
            <a:r>
              <a:rPr lang="en-US" sz="1000" dirty="0" smtClean="0">
                <a:solidFill>
                  <a:srgbClr val="193861"/>
                </a:solidFill>
                <a:latin typeface="HelveticaNeueLT Std Thin" panose="020B0403020202020204"/>
              </a:rPr>
              <a:t> Capital Advice</a:t>
            </a:r>
            <a:endParaRPr lang="en-US" sz="1000" dirty="0">
              <a:solidFill>
                <a:srgbClr val="193861"/>
              </a:solidFill>
              <a:latin typeface="HelveticaNeueLT Std Thin" panose="020B0403020202020204"/>
            </a:endParaRPr>
          </a:p>
        </p:txBody>
      </p:sp>
      <p:pic>
        <p:nvPicPr>
          <p:cNvPr id="5" name="Picture 4"/>
          <p:cNvPicPr>
            <a:picLocks noChangeAspect="1"/>
          </p:cNvPicPr>
          <p:nvPr/>
        </p:nvPicPr>
        <p:blipFill>
          <a:blip r:embed="rId3"/>
          <a:stretch>
            <a:fillRect/>
          </a:stretch>
        </p:blipFill>
        <p:spPr>
          <a:xfrm>
            <a:off x="1575659" y="1690688"/>
            <a:ext cx="8035592" cy="4567238"/>
          </a:xfrm>
          <a:prstGeom prst="rect">
            <a:avLst/>
          </a:prstGeom>
        </p:spPr>
      </p:pic>
    </p:spTree>
    <p:extLst>
      <p:ext uri="{BB962C8B-B14F-4D97-AF65-F5344CB8AC3E}">
        <p14:creationId xmlns:p14="http://schemas.microsoft.com/office/powerpoint/2010/main" val="253006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Perspectives de rendement</a:t>
            </a:r>
            <a:endParaRPr lang="fr-FR" sz="36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47800"/>
            <a:ext cx="10515600" cy="4729163"/>
          </a:xfrm>
        </p:spPr>
        <p:txBody>
          <a:bodyPr>
            <a:normAutofit lnSpcReduction="10000"/>
          </a:bodyPr>
          <a:lstStyle/>
          <a:p>
            <a:pPr>
              <a:spcBef>
                <a:spcPts val="1800"/>
              </a:spcBef>
            </a:pPr>
            <a:r>
              <a:rPr lang="fr-FR" sz="2000" dirty="0" smtClean="0">
                <a:solidFill>
                  <a:srgbClr val="000000"/>
                </a:solidFill>
                <a:latin typeface="Arial" panose="020B0604020202020204" pitchFamily="34" charset="0"/>
                <a:cs typeface="Arial" panose="020B0604020202020204" pitchFamily="34" charset="0"/>
              </a:rPr>
              <a:t>Les taux d’intérêt plus élevés et les valorisations boursières et immobilières plus faibles offrent des perspectives favorables de rendement à long terme.</a:t>
            </a:r>
            <a:endParaRPr lang="en-US" sz="2000" dirty="0">
              <a:solidFill>
                <a:srgbClr val="000000"/>
              </a:solidFill>
              <a:latin typeface="Arial" panose="020B0604020202020204" pitchFamily="34" charset="0"/>
              <a:cs typeface="Arial" panose="020B0604020202020204" pitchFamily="34" charset="0"/>
            </a:endParaRPr>
          </a:p>
          <a:p>
            <a:pPr>
              <a:spcBef>
                <a:spcPts val="1800"/>
              </a:spcBef>
            </a:pPr>
            <a:r>
              <a:rPr lang="fr-FR" sz="2000" dirty="0" smtClean="0">
                <a:solidFill>
                  <a:srgbClr val="000000"/>
                </a:solidFill>
                <a:latin typeface="Arial" panose="020B0604020202020204" pitchFamily="34" charset="0"/>
                <a:cs typeface="Arial" panose="020B0604020202020204" pitchFamily="34" charset="0"/>
              </a:rPr>
              <a:t>La volatilité des marchés peut demeurer élevée face à des incertitudes géopolitiques plus fortes, à l’augmentation de l’inflation et à des politiques monétaires moins accommodantes.</a:t>
            </a:r>
            <a:endParaRPr lang="en-US" sz="2000" dirty="0">
              <a:solidFill>
                <a:srgbClr val="000000"/>
              </a:solidFill>
              <a:latin typeface="Arial" panose="020B0604020202020204" pitchFamily="34" charset="0"/>
              <a:cs typeface="Arial" panose="020B0604020202020204" pitchFamily="34" charset="0"/>
            </a:endParaRPr>
          </a:p>
          <a:p>
            <a:pPr>
              <a:spcBef>
                <a:spcPts val="1800"/>
              </a:spcBef>
            </a:pPr>
            <a:r>
              <a:rPr lang="fr-FR" sz="2000" dirty="0" smtClean="0">
                <a:solidFill>
                  <a:srgbClr val="000000"/>
                </a:solidFill>
                <a:latin typeface="Arial" panose="020B0604020202020204" pitchFamily="34" charset="0"/>
                <a:cs typeface="Arial" panose="020B0604020202020204" pitchFamily="34" charset="0"/>
              </a:rPr>
              <a:t>Les stratégies de placement sont fermement ancrées dans la génération de revenus solides, ce qui garantit la réalisation des objectifs visés à long terme.</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1800"/>
              </a:spcBef>
            </a:pPr>
            <a:r>
              <a:rPr lang="fr-FR" sz="2000" dirty="0" smtClean="0">
                <a:latin typeface="Arial" panose="020B0604020202020204" pitchFamily="34" charset="0"/>
                <a:cs typeface="Arial" panose="020B0604020202020204" pitchFamily="34" charset="0"/>
              </a:rPr>
              <a:t>La concordance entre les stratégies de portefeuille et leurs objectifs à long terme est surveillée de façon continue par le Comité consultatif des placements.</a:t>
            </a:r>
            <a:endParaRPr lang="en-US" sz="2000" dirty="0">
              <a:latin typeface="Arial" panose="020B0604020202020204" pitchFamily="34" charset="0"/>
              <a:cs typeface="Arial" panose="020B0604020202020204" pitchFamily="34" charset="0"/>
            </a:endParaRPr>
          </a:p>
          <a:p>
            <a:pPr>
              <a:spcBef>
                <a:spcPts val="1800"/>
              </a:spcBef>
            </a:pPr>
            <a:r>
              <a:rPr lang="fr-FR" sz="2000" dirty="0" smtClean="0">
                <a:latin typeface="Arial" panose="020B0604020202020204" pitchFamily="34" charset="0"/>
                <a:cs typeface="Arial" panose="020B0604020202020204" pitchFamily="34" charset="0"/>
              </a:rPr>
              <a:t>La gestion disciplinée du portefeuille, le maintien résolu du cap et le rééquilibrage systématique appliqués par le Comité consultatif des placements depuis 2018 ont été les clés de la réussite en matière de placement.</a:t>
            </a:r>
            <a:r>
              <a:rPr lang="en-US" sz="2000" dirty="0" smtClean="0">
                <a:latin typeface="Arial" panose="020B0604020202020204" pitchFamily="34" charset="0"/>
                <a:cs typeface="Arial" panose="020B0604020202020204" pitchFamily="34" charset="0"/>
              </a:rPr>
              <a:t>  </a:t>
            </a:r>
            <a:r>
              <a:rPr lang="fr-FR" sz="2000" dirty="0" smtClean="0">
                <a:latin typeface="Arial" panose="020B0604020202020204" pitchFamily="34" charset="0"/>
                <a:cs typeface="Arial" panose="020B0604020202020204" pitchFamily="34" charset="0"/>
              </a:rPr>
              <a:t>Ces facteurs restent essentiels pour permettre à l’Organisation de continuer à atteindre ses objectifs de placement à long terme.</a:t>
            </a:r>
            <a:endParaRPr lang="en-US" sz="2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smtClean="0">
                <a:solidFill>
                  <a:schemeClr val="tx2"/>
                </a:solidFill>
                <a:latin typeface="HelveticaNeueLT Std Thin" panose="020B0403020202020204" pitchFamily="34" charset="0"/>
              </a:rPr>
              <a:t>MBS </a:t>
            </a:r>
            <a:r>
              <a:rPr lang="en-US" sz="1000" dirty="0" smtClean="0">
                <a:solidFill>
                  <a:schemeClr val="tx2"/>
                </a:solidFill>
                <a:latin typeface="HelveticaNeueLT Std Thin" panose="020B0403020202020204" pitchFamily="34" charset="0"/>
              </a:rPr>
              <a:t>Capital Advice</a:t>
            </a:r>
            <a:endParaRPr lang="en-US" sz="1000" dirty="0">
              <a:solidFill>
                <a:schemeClr val="tx2"/>
              </a:solidFill>
              <a:latin typeface="HelveticaNeueLT Std Thin" panose="020B0403020202020204" pitchFamily="34" charset="0"/>
            </a:endParaRPr>
          </a:p>
        </p:txBody>
      </p:sp>
    </p:spTree>
    <p:extLst>
      <p:ext uri="{BB962C8B-B14F-4D97-AF65-F5344CB8AC3E}">
        <p14:creationId xmlns:p14="http://schemas.microsoft.com/office/powerpoint/2010/main" val="2267924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3DBF-A7A7-3CC1-333C-547114A6ACB3}"/>
              </a:ext>
            </a:extLst>
          </p:cNvPr>
          <p:cNvSpPr>
            <a:spLocks noGrp="1"/>
          </p:cNvSpPr>
          <p:nvPr>
            <p:ph type="title"/>
          </p:nvPr>
        </p:nvSpPr>
        <p:spPr/>
        <p:txBody>
          <a:bodyPr vert="horz" lIns="91440" tIns="45720" rIns="91440" bIns="45720" rtlCol="0" anchor="ctr">
            <a:normAutofit/>
          </a:bodyPr>
          <a:lstStyle/>
          <a:p>
            <a:r>
              <a:rPr lang="fr-FR" sz="3600" dirty="0" smtClean="0">
                <a:solidFill>
                  <a:schemeClr val="tx2"/>
                </a:solidFill>
                <a:latin typeface="Arial" panose="020B0604020202020204" pitchFamily="34" charset="0"/>
                <a:cs typeface="Arial" panose="020B0604020202020204" pitchFamily="34" charset="0"/>
              </a:rPr>
              <a:t>Certaines choses ont changé</a:t>
            </a:r>
            <a:endParaRPr lang="fr-FR" sz="3600" dirty="0">
              <a:solidFill>
                <a:schemeClr val="tx2"/>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B899C8A7-7E1F-2FBF-9DAC-2A83406FB524}"/>
              </a:ext>
            </a:extLst>
          </p:cNvPr>
          <p:cNvSpPr>
            <a:spLocks noGrp="1"/>
          </p:cNvSpPr>
          <p:nvPr>
            <p:ph type="ftr" sz="quarter" idx="11"/>
          </p:nvPr>
        </p:nvSpPr>
        <p:spPr/>
        <p:txBody>
          <a:bodyPr/>
          <a:lstStyle/>
          <a:p>
            <a:r>
              <a:rPr lang="en-US" sz="1000" b="1" dirty="0" smtClean="0">
                <a:solidFill>
                  <a:srgbClr val="193861"/>
                </a:solidFill>
                <a:latin typeface="HelveticaNeueLT Std Thin"/>
              </a:rPr>
              <a:t>MBS</a:t>
            </a:r>
            <a:r>
              <a:rPr lang="en-US" sz="1000" dirty="0" smtClean="0">
                <a:solidFill>
                  <a:srgbClr val="193861"/>
                </a:solidFill>
                <a:latin typeface="HelveticaNeueLT Std Thin"/>
              </a:rPr>
              <a:t> Capital Advice</a:t>
            </a:r>
            <a:endParaRPr lang="en-US" sz="1000" dirty="0">
              <a:solidFill>
                <a:srgbClr val="193861"/>
              </a:solidFill>
              <a:latin typeface="HelveticaNeueLT Std Thin"/>
            </a:endParaRPr>
          </a:p>
        </p:txBody>
      </p:sp>
      <p:sp>
        <p:nvSpPr>
          <p:cNvPr id="5" name="Content Placeholder 2">
            <a:extLst>
              <a:ext uri="{FF2B5EF4-FFF2-40B4-BE49-F238E27FC236}">
                <a16:creationId xmlns:a16="http://schemas.microsoft.com/office/drawing/2014/main" id="{83F7E818-8E7B-D1C1-69A0-2709279133BF}"/>
              </a:ext>
            </a:extLst>
          </p:cNvPr>
          <p:cNvSpPr txBox="1">
            <a:spLocks/>
          </p:cNvSpPr>
          <p:nvPr/>
        </p:nvSpPr>
        <p:spPr>
          <a:xfrm>
            <a:off x="838199" y="1457325"/>
            <a:ext cx="5388543" cy="4899026"/>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500" b="1" dirty="0" smtClean="0">
                <a:solidFill>
                  <a:srgbClr val="000000"/>
                </a:solidFill>
                <a:latin typeface="Arial" panose="020B0604020202020204" pitchFamily="34" charset="0"/>
                <a:cs typeface="Arial" panose="020B0604020202020204" pitchFamily="34" charset="0"/>
              </a:rPr>
              <a:t>Observations d’après le PBC 2021</a:t>
            </a:r>
            <a:endParaRPr lang="en-US" sz="2500" b="1" dirty="0">
              <a:solidFill>
                <a:srgbClr val="000000"/>
              </a:solidFill>
              <a:latin typeface="Arial" panose="020B0604020202020204" pitchFamily="34" charset="0"/>
              <a:cs typeface="Arial" panose="020B0604020202020204" pitchFamily="34" charset="0"/>
            </a:endParaRPr>
          </a:p>
          <a:p>
            <a:r>
              <a:rPr lang="fr-FR" sz="2300" dirty="0" smtClean="0">
                <a:latin typeface="Arial" panose="020B0604020202020204" pitchFamily="34" charset="0"/>
                <a:cs typeface="Arial" panose="020B0604020202020204" pitchFamily="34" charset="0"/>
              </a:rPr>
              <a:t>Les valorisations de certains marchés boursiers et immobiliers se situent dans la partie supérieure de leur fourchette historique.</a:t>
            </a:r>
            <a:endParaRPr lang="en-US" sz="2300" dirty="0">
              <a:latin typeface="Arial" panose="020B0604020202020204" pitchFamily="34" charset="0"/>
              <a:cs typeface="Arial" panose="020B0604020202020204" pitchFamily="34" charset="0"/>
            </a:endParaRPr>
          </a:p>
          <a:p>
            <a:r>
              <a:rPr lang="fr-FR" sz="2300" dirty="0" smtClean="0">
                <a:latin typeface="Arial" panose="020B0604020202020204" pitchFamily="34" charset="0"/>
                <a:cs typeface="Arial" panose="020B0604020202020204" pitchFamily="34" charset="0"/>
              </a:rPr>
              <a:t>Les taux d’intérêt restent proches de zéro (négatifs dans le cas du franc suisse et celui de l’euro).</a:t>
            </a:r>
            <a:endParaRPr lang="en-US" sz="2300" dirty="0">
              <a:latin typeface="Arial" panose="020B0604020202020204" pitchFamily="34" charset="0"/>
              <a:cs typeface="Arial" panose="020B0604020202020204" pitchFamily="34" charset="0"/>
            </a:endParaRPr>
          </a:p>
          <a:p>
            <a:r>
              <a:rPr lang="fr-FR" sz="2300" dirty="0" smtClean="0">
                <a:latin typeface="Arial" panose="020B0604020202020204" pitchFamily="34" charset="0"/>
                <a:cs typeface="Arial" panose="020B0604020202020204" pitchFamily="34" charset="0"/>
              </a:rPr>
              <a:t>Le niveau élevé des valorisations augmente les risques de portefeuille et limite le potentiel de croissance.</a:t>
            </a:r>
            <a:endParaRPr lang="en-US" sz="2300" dirty="0">
              <a:latin typeface="Arial" panose="020B0604020202020204" pitchFamily="34" charset="0"/>
              <a:cs typeface="Arial" panose="020B0604020202020204" pitchFamily="34" charset="0"/>
            </a:endParaRPr>
          </a:p>
          <a:p>
            <a:pPr>
              <a:spcBef>
                <a:spcPts val="1800"/>
              </a:spcBef>
            </a:pPr>
            <a:r>
              <a:rPr lang="fr-FR" sz="2300" dirty="0" smtClean="0">
                <a:latin typeface="Arial" panose="020B0604020202020204" pitchFamily="34" charset="0"/>
                <a:cs typeface="Arial" panose="020B0604020202020204" pitchFamily="34" charset="0"/>
              </a:rPr>
              <a:t>Les faibles taux d’intérêt et le niveau élevé des valorisations boursières et immobilières limitent les perspectives de rendement à long terme.</a:t>
            </a:r>
            <a:endParaRPr lang="en-US" sz="2300" dirty="0">
              <a:latin typeface="Arial" panose="020B0604020202020204" pitchFamily="34" charset="0"/>
              <a:cs typeface="Arial" panose="020B0604020202020204" pitchFamily="34" charset="0"/>
            </a:endParaRPr>
          </a:p>
          <a:p>
            <a:pPr>
              <a:spcBef>
                <a:spcPts val="1800"/>
              </a:spcBef>
            </a:pPr>
            <a:r>
              <a:rPr lang="fr-FR" sz="2300" dirty="0" smtClean="0">
                <a:latin typeface="Arial" panose="020B0604020202020204" pitchFamily="34" charset="0"/>
                <a:cs typeface="Arial" panose="020B0604020202020204" pitchFamily="34" charset="0"/>
              </a:rPr>
              <a:t>Il faut s’attendre à des périodes de volatilité accrue du marché.</a:t>
            </a:r>
            <a:endParaRPr lang="en-US" sz="2300" dirty="0">
              <a:latin typeface="Arial" panose="020B0604020202020204" pitchFamily="34" charset="0"/>
              <a:cs typeface="Arial" panose="020B0604020202020204" pitchFamily="34" charset="0"/>
            </a:endParaRPr>
          </a:p>
          <a:p>
            <a:pPr>
              <a:spcBef>
                <a:spcPts val="1800"/>
              </a:spcBef>
            </a:pPr>
            <a:r>
              <a:rPr lang="fr-FR" sz="2300" dirty="0" smtClean="0">
                <a:latin typeface="Arial" panose="020B0604020202020204" pitchFamily="34" charset="0"/>
                <a:cs typeface="Arial" panose="020B0604020202020204" pitchFamily="34" charset="0"/>
              </a:rPr>
              <a:t>Les fortes plus-values réalisées sur les placements de ces dernières années offrent un coussin de protection permettant d’atténuer une telle volatilité.</a:t>
            </a:r>
            <a:endParaRPr lang="en-US" sz="200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82040F03-D63A-554D-7E7A-DCE81452539C}"/>
              </a:ext>
            </a:extLst>
          </p:cNvPr>
          <p:cNvSpPr txBox="1">
            <a:spLocks/>
          </p:cNvSpPr>
          <p:nvPr/>
        </p:nvSpPr>
        <p:spPr>
          <a:xfrm>
            <a:off x="6226743" y="1424539"/>
            <a:ext cx="5373074" cy="440149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2000" b="1" dirty="0" smtClean="0">
                <a:solidFill>
                  <a:srgbClr val="000000"/>
                </a:solidFill>
                <a:latin typeface="Arial" panose="020B0604020202020204" pitchFamily="34" charset="0"/>
                <a:cs typeface="Arial" panose="020B0604020202020204" pitchFamily="34" charset="0"/>
              </a:rPr>
              <a:t>Aujourd’hui</a:t>
            </a:r>
          </a:p>
          <a:p>
            <a:pPr marL="0" indent="0">
              <a:buNone/>
            </a:pPr>
            <a:endParaRPr lang="en-US" sz="2000" b="1" dirty="0">
              <a:solidFill>
                <a:srgbClr val="000000"/>
              </a:solidFill>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Les valorisations ont baissé et sont même attrayantes dans certaines catégories d’actif.</a:t>
            </a:r>
            <a:endParaRPr lang="en-US" sz="2000" dirty="0">
              <a:solidFill>
                <a:srgbClr val="000000"/>
              </a:solidFill>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Les taux d’intérêts ont fortement augmenté et sont proches de leur plus haut niveau sur 10 ans.</a:t>
            </a:r>
            <a:endParaRPr lang="en-US" sz="2000" dirty="0">
              <a:solidFill>
                <a:srgbClr val="000000"/>
              </a:solidFill>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La hausse des taux d’intérêt et la baisse des valorisations sont propices à des retours sur investissement à long terme.</a:t>
            </a:r>
            <a:endParaRPr lang="en-US" sz="2000" dirty="0" smtClean="0">
              <a:solidFill>
                <a:srgbClr val="000000"/>
              </a:solidFill>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a:spcBef>
                <a:spcPts val="1800"/>
              </a:spcBef>
            </a:pPr>
            <a:r>
              <a:rPr lang="fr-FR" sz="2000" dirty="0" smtClean="0">
                <a:solidFill>
                  <a:srgbClr val="000000"/>
                </a:solidFill>
                <a:latin typeface="Arial" panose="020B0604020202020204" pitchFamily="34" charset="0"/>
                <a:cs typeface="Arial" panose="020B0604020202020204" pitchFamily="34" charset="0"/>
              </a:rPr>
              <a:t>Face à des incertitudes géopolitiques plus fortes, à l’augmentation de l’inflation et à des politiques monétaires moins accommodantes, la volatilité des marchés peut demeurer élevée.</a:t>
            </a:r>
            <a:endParaRPr lang="en-US" sz="2000" dirty="0">
              <a:solidFill>
                <a:srgbClr val="000000"/>
              </a:solidFill>
              <a:latin typeface="Arial" panose="020B0604020202020204" pitchFamily="34" charset="0"/>
              <a:cs typeface="Arial" panose="020B0604020202020204" pitchFamily="34" charset="0"/>
            </a:endParaRPr>
          </a:p>
          <a:p>
            <a:pPr>
              <a:spcBef>
                <a:spcPts val="1800"/>
              </a:spcBef>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9118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1925-4098-5A97-571D-4EFC3145195B}"/>
              </a:ext>
            </a:extLst>
          </p:cNvPr>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Des rendements historiques</a:t>
            </a:r>
            <a:br>
              <a:rPr lang="fr-FR" sz="3600" dirty="0" smtClean="0">
                <a:solidFill>
                  <a:schemeClr val="tx2"/>
                </a:solidFill>
                <a:latin typeface="Arial" panose="020B0604020202020204" pitchFamily="34" charset="0"/>
                <a:cs typeface="Arial" panose="020B0604020202020204" pitchFamily="34" charset="0"/>
              </a:rPr>
            </a:br>
            <a:endParaRPr lang="fr-FR" sz="3600" dirty="0">
              <a:solidFill>
                <a:schemeClr val="tx2"/>
              </a:solidFill>
            </a:endParaRPr>
          </a:p>
        </p:txBody>
      </p:sp>
      <p:sp>
        <p:nvSpPr>
          <p:cNvPr id="4" name="Footer Placeholder 3">
            <a:extLst>
              <a:ext uri="{FF2B5EF4-FFF2-40B4-BE49-F238E27FC236}">
                <a16:creationId xmlns:a16="http://schemas.microsoft.com/office/drawing/2014/main" id="{045A2A98-D099-F542-BE41-5C791E9F2D9B}"/>
              </a:ext>
            </a:extLst>
          </p:cNvPr>
          <p:cNvSpPr>
            <a:spLocks noGrp="1"/>
          </p:cNvSpPr>
          <p:nvPr>
            <p:ph type="ftr" sz="quarter" idx="11"/>
          </p:nvPr>
        </p:nvSpPr>
        <p:spPr/>
        <p:txBody>
          <a:bodyPr/>
          <a:lstStyle/>
          <a:p>
            <a:r>
              <a:rPr lang="en-US" sz="1000" b="1" dirty="0" smtClean="0">
                <a:solidFill>
                  <a:srgbClr val="193861"/>
                </a:solidFill>
                <a:latin typeface="HelveticaNeueLT Std Thin"/>
              </a:rPr>
              <a:t>MBS</a:t>
            </a:r>
            <a:r>
              <a:rPr lang="en-US" sz="1000" dirty="0" smtClean="0">
                <a:solidFill>
                  <a:srgbClr val="193861"/>
                </a:solidFill>
                <a:latin typeface="HelveticaNeueLT Std Thin"/>
              </a:rPr>
              <a:t> Capital Advice</a:t>
            </a:r>
            <a:endParaRPr lang="en-US" sz="1000" dirty="0">
              <a:solidFill>
                <a:srgbClr val="193861"/>
              </a:solidFill>
              <a:latin typeface="HelveticaNeueLT Std Thin"/>
            </a:endParaRPr>
          </a:p>
        </p:txBody>
      </p:sp>
      <p:pic>
        <p:nvPicPr>
          <p:cNvPr id="10" name="Picture 9"/>
          <p:cNvPicPr>
            <a:picLocks noChangeAspect="1"/>
          </p:cNvPicPr>
          <p:nvPr/>
        </p:nvPicPr>
        <p:blipFill>
          <a:blip r:embed="rId3"/>
          <a:stretch>
            <a:fillRect/>
          </a:stretch>
        </p:blipFill>
        <p:spPr>
          <a:xfrm>
            <a:off x="1242652" y="3637023"/>
            <a:ext cx="10023174" cy="2004635"/>
          </a:xfrm>
          <a:prstGeom prst="rect">
            <a:avLst/>
          </a:prstGeom>
        </p:spPr>
      </p:pic>
      <p:pic>
        <p:nvPicPr>
          <p:cNvPr id="5" name="Picture 4"/>
          <p:cNvPicPr>
            <a:picLocks noChangeAspect="1"/>
          </p:cNvPicPr>
          <p:nvPr/>
        </p:nvPicPr>
        <p:blipFill>
          <a:blip r:embed="rId4"/>
          <a:stretch>
            <a:fillRect/>
          </a:stretch>
        </p:blipFill>
        <p:spPr>
          <a:xfrm>
            <a:off x="1242653" y="1479452"/>
            <a:ext cx="10023174" cy="1800225"/>
          </a:xfrm>
          <a:prstGeom prst="rect">
            <a:avLst/>
          </a:prstGeom>
        </p:spPr>
      </p:pic>
    </p:spTree>
    <p:extLst>
      <p:ext uri="{BB962C8B-B14F-4D97-AF65-F5344CB8AC3E}">
        <p14:creationId xmlns:p14="http://schemas.microsoft.com/office/powerpoint/2010/main" val="3311367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31925-4098-5A97-571D-4EFC3145195B}"/>
              </a:ext>
            </a:extLst>
          </p:cNvPr>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Rendements moyens </a:t>
            </a:r>
            <a:r>
              <a:rPr lang="fr-FR" sz="3600" smtClean="0">
                <a:solidFill>
                  <a:schemeClr val="tx2"/>
                </a:solidFill>
                <a:latin typeface="Arial" panose="020B0604020202020204" pitchFamily="34" charset="0"/>
                <a:cs typeface="Arial" panose="020B0604020202020204" pitchFamily="34" charset="0"/>
              </a:rPr>
              <a:t>escomptés à </a:t>
            </a:r>
            <a:r>
              <a:rPr lang="fr-FR" sz="3600" dirty="0" smtClean="0">
                <a:solidFill>
                  <a:schemeClr val="tx2"/>
                </a:solidFill>
                <a:latin typeface="Arial" panose="020B0604020202020204" pitchFamily="34" charset="0"/>
                <a:cs typeface="Arial" panose="020B0604020202020204" pitchFamily="34" charset="0"/>
              </a:rPr>
              <a:t>long terme</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endParaRPr lang="en-US" sz="3600" dirty="0"/>
          </a:p>
        </p:txBody>
      </p:sp>
      <p:sp>
        <p:nvSpPr>
          <p:cNvPr id="4" name="Footer Placeholder 3">
            <a:extLst>
              <a:ext uri="{FF2B5EF4-FFF2-40B4-BE49-F238E27FC236}">
                <a16:creationId xmlns:a16="http://schemas.microsoft.com/office/drawing/2014/main" id="{045A2A98-D099-F542-BE41-5C791E9F2D9B}"/>
              </a:ext>
            </a:extLst>
          </p:cNvPr>
          <p:cNvSpPr>
            <a:spLocks noGrp="1"/>
          </p:cNvSpPr>
          <p:nvPr>
            <p:ph type="ftr" sz="quarter" idx="11"/>
          </p:nvPr>
        </p:nvSpPr>
        <p:spPr/>
        <p:txBody>
          <a:bodyPr/>
          <a:lstStyle/>
          <a:p>
            <a:r>
              <a:rPr lang="en-US" sz="1000" b="1" dirty="0" smtClean="0">
                <a:solidFill>
                  <a:srgbClr val="193861"/>
                </a:solidFill>
                <a:latin typeface="HelveticaNeueLT Std Thin"/>
              </a:rPr>
              <a:t>MBS</a:t>
            </a:r>
            <a:r>
              <a:rPr lang="en-US" sz="1000" dirty="0" smtClean="0">
                <a:solidFill>
                  <a:srgbClr val="193861"/>
                </a:solidFill>
                <a:latin typeface="HelveticaNeueLT Std Thin"/>
              </a:rPr>
              <a:t> Capital Advice</a:t>
            </a:r>
            <a:endParaRPr lang="en-US" sz="1000" dirty="0">
              <a:solidFill>
                <a:srgbClr val="193861"/>
              </a:solidFill>
              <a:latin typeface="HelveticaNeueLT Std Thin"/>
            </a:endParaRPr>
          </a:p>
        </p:txBody>
      </p:sp>
      <p:pic>
        <p:nvPicPr>
          <p:cNvPr id="3" name="Picture 2"/>
          <p:cNvPicPr>
            <a:picLocks noChangeAspect="1"/>
          </p:cNvPicPr>
          <p:nvPr/>
        </p:nvPicPr>
        <p:blipFill>
          <a:blip r:embed="rId3"/>
          <a:stretch>
            <a:fillRect/>
          </a:stretch>
        </p:blipFill>
        <p:spPr>
          <a:xfrm>
            <a:off x="2262187" y="1392767"/>
            <a:ext cx="7667625" cy="4343400"/>
          </a:xfrm>
          <a:prstGeom prst="rect">
            <a:avLst/>
          </a:prstGeom>
        </p:spPr>
      </p:pic>
    </p:spTree>
    <p:extLst>
      <p:ext uri="{BB962C8B-B14F-4D97-AF65-F5344CB8AC3E}">
        <p14:creationId xmlns:p14="http://schemas.microsoft.com/office/powerpoint/2010/main" val="2639642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Marchés</a:t>
            </a:r>
            <a:endParaRPr lang="fr-FR" sz="3600" dirty="0">
              <a:solidFill>
                <a:schemeClr val="tx2"/>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57325"/>
            <a:ext cx="10515600" cy="4719638"/>
          </a:xfrm>
        </p:spPr>
        <p:txBody>
          <a:bodyPr>
            <a:normAutofit/>
          </a:bodyPr>
          <a:lstStyle/>
          <a:p>
            <a:r>
              <a:rPr lang="fr-FR" sz="2000" dirty="0" smtClean="0">
                <a:solidFill>
                  <a:srgbClr val="000000"/>
                </a:solidFill>
                <a:latin typeface="Arial" panose="020B0604020202020204" pitchFamily="34" charset="0"/>
                <a:cs typeface="Arial" panose="020B0604020202020204" pitchFamily="34" charset="0"/>
              </a:rPr>
              <a:t>L’augmentation de l’inflation a poussé les taux d’intérêt à la hausse.  La guerre en Ukraine exacerbe les pressions inflationnistes par l’intermédiaire des prix des matières premières.</a:t>
            </a:r>
            <a:endParaRPr lang="en-US" sz="2000" dirty="0">
              <a:solidFill>
                <a:srgbClr val="000000"/>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La hausse des taux d’intérêt a mis les prix des actifs sous pression dans toutes les catégories de placements.</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Les rendements ont considérablement augmenté, passant de leur plus bas niveau sur   10 ans à leur plus haut niveau sur la même période, ce</a:t>
            </a:r>
            <a:r>
              <a:rPr lang="en-US" sz="2000" dirty="0" smtClean="0">
                <a:solidFill>
                  <a:srgbClr val="000000"/>
                </a:solidFill>
                <a:latin typeface="Arial" panose="020B0604020202020204" pitchFamily="34" charset="0"/>
                <a:cs typeface="Arial" panose="020B0604020202020204" pitchFamily="34" charset="0"/>
              </a:rPr>
              <a:t> qui laisse </a:t>
            </a:r>
            <a:r>
              <a:rPr lang="fr-FR" sz="2000" dirty="0" smtClean="0">
                <a:solidFill>
                  <a:srgbClr val="000000"/>
                </a:solidFill>
                <a:latin typeface="Arial" panose="020B0604020202020204" pitchFamily="34" charset="0"/>
                <a:cs typeface="Arial" panose="020B0604020202020204" pitchFamily="34" charset="0"/>
              </a:rPr>
              <a:t>présager de meilleurs rendements à venir.</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r>
              <a:rPr lang="fr-FR" sz="2000" dirty="0" smtClean="0">
                <a:solidFill>
                  <a:srgbClr val="000000"/>
                </a:solidFill>
                <a:latin typeface="Arial" panose="020B0604020202020204" pitchFamily="34" charset="0"/>
                <a:cs typeface="Arial" panose="020B0604020202020204" pitchFamily="34" charset="0"/>
              </a:rPr>
              <a:t>La longue période de taux négatifs observée en Suisse et en Europe pourrait toucher à sa fin.</a:t>
            </a:r>
            <a:endParaRPr lang="en-US" sz="2000" dirty="0">
              <a:solidFill>
                <a:srgbClr val="0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a:solidFill>
                  <a:schemeClr val="tx2"/>
                </a:solidFill>
                <a:latin typeface="HelveticaNeueLT Std Thin" panose="020B0403020202020204" pitchFamily="34" charset="0"/>
              </a:rPr>
              <a:t>MBS</a:t>
            </a:r>
            <a:r>
              <a:rPr lang="en-US" sz="1000" dirty="0">
                <a:solidFill>
                  <a:schemeClr val="tx2"/>
                </a:solidFill>
                <a:latin typeface="HelveticaNeueLT Std Thin" panose="020B0403020202020204" pitchFamily="34" charset="0"/>
              </a:rPr>
              <a:t> Capital Advice</a:t>
            </a:r>
          </a:p>
        </p:txBody>
      </p:sp>
    </p:spTree>
    <p:extLst>
      <p:ext uri="{BB962C8B-B14F-4D97-AF65-F5344CB8AC3E}">
        <p14:creationId xmlns:p14="http://schemas.microsoft.com/office/powerpoint/2010/main" val="1628890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22280" cy="1325563"/>
          </a:xfrm>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Des rendements négatifs dans quasiment toutes les catégories d’actifs</a:t>
            </a:r>
            <a:endParaRPr lang="en-US" sz="3600" dirty="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a:solidFill>
                  <a:schemeClr val="tx2"/>
                </a:solidFill>
                <a:latin typeface="HelveticaNeueLT Std Thin" panose="020B0403020202020204" pitchFamily="34" charset="0"/>
              </a:rPr>
              <a:t>MBS</a:t>
            </a:r>
            <a:r>
              <a:rPr lang="en-US" sz="1000" dirty="0">
                <a:solidFill>
                  <a:schemeClr val="tx2"/>
                </a:solidFill>
                <a:latin typeface="HelveticaNeueLT Std Thin" panose="020B0403020202020204" pitchFamily="34" charset="0"/>
              </a:rPr>
              <a:t> Capital Advice</a:t>
            </a:r>
          </a:p>
        </p:txBody>
      </p:sp>
      <p:pic>
        <p:nvPicPr>
          <p:cNvPr id="5" name="Picture 4"/>
          <p:cNvPicPr>
            <a:picLocks noChangeAspect="1"/>
          </p:cNvPicPr>
          <p:nvPr/>
        </p:nvPicPr>
        <p:blipFill>
          <a:blip r:embed="rId3"/>
          <a:stretch>
            <a:fillRect/>
          </a:stretch>
        </p:blipFill>
        <p:spPr>
          <a:xfrm>
            <a:off x="3256415" y="1546225"/>
            <a:ext cx="6143625" cy="4810125"/>
          </a:xfrm>
          <a:prstGeom prst="rect">
            <a:avLst/>
          </a:prstGeom>
        </p:spPr>
      </p:pic>
    </p:spTree>
    <p:extLst>
      <p:ext uri="{BB962C8B-B14F-4D97-AF65-F5344CB8AC3E}">
        <p14:creationId xmlns:p14="http://schemas.microsoft.com/office/powerpoint/2010/main" val="3358133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Les rendements ont augmenté</a:t>
            </a:r>
            <a:endParaRPr lang="fr-FR" sz="3600" dirty="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a:solidFill>
                  <a:schemeClr val="tx2"/>
                </a:solidFill>
                <a:latin typeface="HelveticaNeueLT Std Thin" panose="020B0403020202020204" pitchFamily="34" charset="0"/>
              </a:rPr>
              <a:t>MBS </a:t>
            </a:r>
            <a:r>
              <a:rPr lang="en-US" sz="1000" dirty="0">
                <a:solidFill>
                  <a:schemeClr val="tx2"/>
                </a:solidFill>
                <a:latin typeface="HelveticaNeueLT Std Thin" panose="020B0403020202020204" pitchFamily="34" charset="0"/>
              </a:rPr>
              <a:t>Capital Advice</a:t>
            </a:r>
          </a:p>
        </p:txBody>
      </p:sp>
      <p:pic>
        <p:nvPicPr>
          <p:cNvPr id="5" name="Picture 4"/>
          <p:cNvPicPr>
            <a:picLocks noChangeAspect="1"/>
          </p:cNvPicPr>
          <p:nvPr/>
        </p:nvPicPr>
        <p:blipFill>
          <a:blip r:embed="rId3"/>
          <a:stretch>
            <a:fillRect/>
          </a:stretch>
        </p:blipFill>
        <p:spPr>
          <a:xfrm>
            <a:off x="3100387" y="1344727"/>
            <a:ext cx="5991225" cy="4781550"/>
          </a:xfrm>
          <a:prstGeom prst="rect">
            <a:avLst/>
          </a:prstGeom>
        </p:spPr>
      </p:pic>
    </p:spTree>
    <p:extLst>
      <p:ext uri="{BB962C8B-B14F-4D97-AF65-F5344CB8AC3E}">
        <p14:creationId xmlns:p14="http://schemas.microsoft.com/office/powerpoint/2010/main" val="659315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La valorisation des actions a augmenté</a:t>
            </a:r>
            <a:endParaRPr lang="en-US" sz="3600" dirty="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smtClean="0">
                <a:solidFill>
                  <a:schemeClr val="tx2"/>
                </a:solidFill>
                <a:latin typeface="HelveticaNeueLT Std Thin" panose="020B0403020202020204" pitchFamily="34" charset="0"/>
              </a:rPr>
              <a:t>MBS </a:t>
            </a:r>
            <a:r>
              <a:rPr lang="en-US" sz="1000" dirty="0" smtClean="0">
                <a:solidFill>
                  <a:schemeClr val="tx2"/>
                </a:solidFill>
                <a:latin typeface="HelveticaNeueLT Std Thin" panose="020B0403020202020204" pitchFamily="34" charset="0"/>
              </a:rPr>
              <a:t>Capital Advice</a:t>
            </a:r>
            <a:endParaRPr lang="en-US" sz="1000" dirty="0">
              <a:solidFill>
                <a:schemeClr val="tx2"/>
              </a:solidFill>
              <a:latin typeface="HelveticaNeueLT Std Thin" panose="020B0403020202020204" pitchFamily="34" charset="0"/>
            </a:endParaRPr>
          </a:p>
        </p:txBody>
      </p:sp>
      <p:graphicFrame>
        <p:nvGraphicFramePr>
          <p:cNvPr id="5" name="Chart 4">
            <a:extLst>
              <a:ext uri="{FF2B5EF4-FFF2-40B4-BE49-F238E27FC236}">
                <a16:creationId xmlns:a16="http://schemas.microsoft.com/office/drawing/2014/main" id="{00000000-0008-0000-0B00-000002000000}"/>
              </a:ext>
            </a:extLst>
          </p:cNvPr>
          <p:cNvGraphicFramePr>
            <a:graphicFrameLocks noGrp="1"/>
          </p:cNvGraphicFramePr>
          <p:nvPr>
            <p:extLst>
              <p:ext uri="{D42A27DB-BD31-4B8C-83A1-F6EECF244321}">
                <p14:modId xmlns:p14="http://schemas.microsoft.com/office/powerpoint/2010/main" val="1478276831"/>
              </p:ext>
            </p:extLst>
          </p:nvPr>
        </p:nvGraphicFramePr>
        <p:xfrm>
          <a:off x="1236000" y="1619232"/>
          <a:ext cx="9720000" cy="46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noGrp="1"/>
          </p:cNvGraphicFramePr>
          <p:nvPr>
            <p:custDataLst>
              <p:tags r:id="rId1"/>
            </p:custDataLst>
            <p:extLst>
              <p:ext uri="{D42A27DB-BD31-4B8C-83A1-F6EECF244321}">
                <p14:modId xmlns:p14="http://schemas.microsoft.com/office/powerpoint/2010/main" val="3617148789"/>
              </p:ext>
            </p:extLst>
          </p:nvPr>
        </p:nvGraphicFramePr>
        <p:xfrm>
          <a:off x="1058333" y="1247775"/>
          <a:ext cx="10075334" cy="517842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47183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sz="3600" dirty="0" smtClean="0">
                <a:solidFill>
                  <a:schemeClr val="tx2"/>
                </a:solidFill>
                <a:latin typeface="Arial" panose="020B0604020202020204" pitchFamily="34" charset="0"/>
                <a:cs typeface="Arial" panose="020B0604020202020204" pitchFamily="34" charset="0"/>
              </a:rPr>
              <a:t>La baisse des valorisations a été le signe avant-coureur de rendements solides</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r>
              <a:rPr lang="fr-FR" sz="2200" dirty="0" smtClean="0">
                <a:latin typeface="Arial" panose="020B0604020202020204" pitchFamily="34" charset="0"/>
                <a:cs typeface="Arial" panose="020B0604020202020204" pitchFamily="34" charset="0"/>
              </a:rPr>
              <a:t>Marché américain 1920-2021</a:t>
            </a:r>
            <a:endParaRPr lang="fr-FR"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smtClean="0">
                <a:solidFill>
                  <a:schemeClr val="tx2"/>
                </a:solidFill>
                <a:latin typeface="HelveticaNeueLT Std Thin" panose="020B0403020202020204" pitchFamily="34" charset="0"/>
              </a:rPr>
              <a:t>MBS </a:t>
            </a:r>
            <a:r>
              <a:rPr lang="en-US" sz="1000" dirty="0" smtClean="0">
                <a:solidFill>
                  <a:schemeClr val="tx2"/>
                </a:solidFill>
                <a:latin typeface="HelveticaNeueLT Std Thin" panose="020B0403020202020204" pitchFamily="34" charset="0"/>
              </a:rPr>
              <a:t>Capital Advice</a:t>
            </a:r>
            <a:endParaRPr lang="en-US" sz="1000" dirty="0">
              <a:solidFill>
                <a:schemeClr val="tx2"/>
              </a:solidFill>
              <a:latin typeface="HelveticaNeueLT Std Thin" panose="020B0403020202020204" pitchFamily="34" charset="0"/>
            </a:endParaRPr>
          </a:p>
        </p:txBody>
      </p:sp>
      <p:graphicFrame>
        <p:nvGraphicFramePr>
          <p:cNvPr id="6" name="Chart 5">
            <a:extLst>
              <a:ext uri="{FF2B5EF4-FFF2-40B4-BE49-F238E27FC236}">
                <a16:creationId xmlns:a16="http://schemas.microsoft.com/office/drawing/2014/main" id="{00000000-0008-0000-0C00-000002000000}"/>
              </a:ext>
            </a:extLst>
          </p:cNvPr>
          <p:cNvGraphicFramePr>
            <a:graphicFrameLocks noGrp="1"/>
          </p:cNvGraphicFramePr>
          <p:nvPr>
            <p:extLst>
              <p:ext uri="{D42A27DB-BD31-4B8C-83A1-F6EECF244321}">
                <p14:modId xmlns:p14="http://schemas.microsoft.com/office/powerpoint/2010/main" val="683913134"/>
              </p:ext>
            </p:extLst>
          </p:nvPr>
        </p:nvGraphicFramePr>
        <p:xfrm>
          <a:off x="1238550" y="1630906"/>
          <a:ext cx="9720000" cy="4680000"/>
        </p:xfrm>
        <a:graphic>
          <a:graphicData uri="http://schemas.openxmlformats.org/drawingml/2006/chart">
            <c:chart xmlns:c="http://schemas.openxmlformats.org/drawingml/2006/chart" xmlns:r="http://schemas.openxmlformats.org/officeDocument/2006/relationships" r:id="rId3"/>
          </a:graphicData>
        </a:graphic>
      </p:graphicFrame>
      <p:sp>
        <p:nvSpPr>
          <p:cNvPr id="7" name="Oval 6">
            <a:extLst>
              <a:ext uri="{FF2B5EF4-FFF2-40B4-BE49-F238E27FC236}">
                <a16:creationId xmlns:a16="http://schemas.microsoft.com/office/drawing/2014/main" id="{D01666F9-D7B4-A966-0200-E4B004D578F7}"/>
              </a:ext>
            </a:extLst>
          </p:cNvPr>
          <p:cNvSpPr/>
          <p:nvPr/>
        </p:nvSpPr>
        <p:spPr>
          <a:xfrm>
            <a:off x="4516016" y="2090057"/>
            <a:ext cx="1579984" cy="4098988"/>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8839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La valorisation est devenue plus raisonnable</a:t>
            </a:r>
            <a:r>
              <a:rPr lang="en-US" sz="3600" dirty="0">
                <a:solidFill>
                  <a:schemeClr val="tx2"/>
                </a:solidFill>
                <a:latin typeface="Arial" panose="020B0604020202020204" pitchFamily="34" charset="0"/>
                <a:cs typeface="Arial" panose="020B0604020202020204" pitchFamily="34" charset="0"/>
              </a:rPr>
              <a:t/>
            </a:r>
            <a:br>
              <a:rPr lang="en-US" sz="3600" dirty="0">
                <a:solidFill>
                  <a:schemeClr val="tx2"/>
                </a:solidFill>
                <a:latin typeface="Arial" panose="020B0604020202020204" pitchFamily="34" charset="0"/>
                <a:cs typeface="Arial" panose="020B0604020202020204" pitchFamily="34" charset="0"/>
              </a:rPr>
            </a:br>
            <a:r>
              <a:rPr lang="fr-FR" sz="2200" dirty="0" smtClean="0">
                <a:latin typeface="Arial" panose="020B0604020202020204" pitchFamily="34" charset="0"/>
                <a:cs typeface="Arial" panose="020B0604020202020204" pitchFamily="34" charset="0"/>
              </a:rPr>
              <a:t>Fonds immobiliers suisses 1995-2022</a:t>
            </a:r>
            <a:endParaRPr lang="fr-FR" sz="2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smtClean="0">
                <a:solidFill>
                  <a:schemeClr val="tx2"/>
                </a:solidFill>
                <a:latin typeface="HelveticaNeueLT Std Thin" panose="020B0403020202020204" pitchFamily="34" charset="0"/>
              </a:rPr>
              <a:t>MBS </a:t>
            </a:r>
            <a:r>
              <a:rPr lang="en-US" sz="1000" dirty="0" smtClean="0">
                <a:solidFill>
                  <a:schemeClr val="tx2"/>
                </a:solidFill>
                <a:latin typeface="HelveticaNeueLT Std Thin" panose="020B0403020202020204" pitchFamily="34" charset="0"/>
              </a:rPr>
              <a:t>Capital Advice</a:t>
            </a:r>
            <a:endParaRPr lang="en-US" sz="1000" dirty="0">
              <a:solidFill>
                <a:schemeClr val="tx2"/>
              </a:solidFill>
              <a:latin typeface="HelveticaNeueLT Std Thin" panose="020B0403020202020204" pitchFamily="34" charset="0"/>
            </a:endParaRPr>
          </a:p>
        </p:txBody>
      </p:sp>
      <p:pic>
        <p:nvPicPr>
          <p:cNvPr id="6156" name="Straight Connector 2">
            <a:extLst>
              <a:ext uri="{FF2B5EF4-FFF2-40B4-BE49-F238E27FC236}">
                <a16:creationId xmlns:a16="http://schemas.microsoft.com/office/drawing/2014/main" id="{A9CB06AB-3557-9148-321F-70C4C59FF2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95250"/>
            <a:ext cx="238125" cy="1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stretch>
            <a:fillRect/>
          </a:stretch>
        </p:blipFill>
        <p:spPr>
          <a:xfrm>
            <a:off x="2387600" y="1518386"/>
            <a:ext cx="8119532" cy="5010267"/>
          </a:xfrm>
          <a:prstGeom prst="rect">
            <a:avLst/>
          </a:prstGeom>
        </p:spPr>
      </p:pic>
    </p:spTree>
    <p:extLst>
      <p:ext uri="{BB962C8B-B14F-4D97-AF65-F5344CB8AC3E}">
        <p14:creationId xmlns:p14="http://schemas.microsoft.com/office/powerpoint/2010/main" val="1403012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Les taux d’intérêt ont considérablement augmenté</a:t>
            </a:r>
            <a:endParaRPr lang="en-US" sz="2200" dirty="0">
              <a:solidFill>
                <a:schemeClr val="tx2"/>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sz="1000" b="1" dirty="0" smtClean="0">
                <a:solidFill>
                  <a:schemeClr val="tx2"/>
                </a:solidFill>
                <a:latin typeface="HelveticaNeueLT Std Thin" panose="020B0403020202020204" pitchFamily="34" charset="0"/>
              </a:rPr>
              <a:t>MBS </a:t>
            </a:r>
            <a:r>
              <a:rPr lang="en-US" sz="1000" dirty="0" smtClean="0">
                <a:solidFill>
                  <a:schemeClr val="tx2"/>
                </a:solidFill>
                <a:latin typeface="HelveticaNeueLT Std Thin" panose="020B0403020202020204" pitchFamily="34" charset="0"/>
              </a:rPr>
              <a:t>Ca</a:t>
            </a:r>
            <a:r>
              <a:rPr lang="en-US" sz="1000" dirty="0" smtClean="0">
                <a:solidFill>
                  <a:srgbClr val="193861"/>
                </a:solidFill>
                <a:latin typeface="HelveticaNeueLT Std Thin" panose="020B0403020202020204" pitchFamily="34" charset="0"/>
              </a:rPr>
              <a:t>pital </a:t>
            </a:r>
            <a:r>
              <a:rPr lang="en-US" sz="1000" dirty="0" smtClean="0">
                <a:solidFill>
                  <a:schemeClr val="tx2"/>
                </a:solidFill>
                <a:latin typeface="HelveticaNeueLT Std Thin" panose="020B0403020202020204" pitchFamily="34" charset="0"/>
              </a:rPr>
              <a:t>Advice</a:t>
            </a:r>
            <a:endParaRPr lang="en-US" sz="1000" dirty="0">
              <a:solidFill>
                <a:schemeClr val="tx2"/>
              </a:solidFill>
              <a:latin typeface="HelveticaNeueLT Std Thin" panose="020B0403020202020204" pitchFamily="34" charset="0"/>
            </a:endParaRPr>
          </a:p>
        </p:txBody>
      </p:sp>
      <p:graphicFrame>
        <p:nvGraphicFramePr>
          <p:cNvPr id="5" name="Chart 4">
            <a:extLst>
              <a:ext uri="{FF2B5EF4-FFF2-40B4-BE49-F238E27FC236}">
                <a16:creationId xmlns:a16="http://schemas.microsoft.com/office/drawing/2014/main" id="{00000000-0008-0000-0A00-000004000000}"/>
              </a:ext>
            </a:extLst>
          </p:cNvPr>
          <p:cNvGraphicFramePr>
            <a:graphicFrameLocks noGrp="1"/>
          </p:cNvGraphicFramePr>
          <p:nvPr>
            <p:extLst>
              <p:ext uri="{D42A27DB-BD31-4B8C-83A1-F6EECF244321}">
                <p14:modId xmlns:p14="http://schemas.microsoft.com/office/powerpoint/2010/main" val="2116074765"/>
              </p:ext>
            </p:extLst>
          </p:nvPr>
        </p:nvGraphicFramePr>
        <p:xfrm>
          <a:off x="1238250" y="1622426"/>
          <a:ext cx="9715500" cy="4733924"/>
        </p:xfrm>
        <a:graphic>
          <a:graphicData uri="http://schemas.openxmlformats.org/drawingml/2006/chart">
            <c:chart xmlns:c="http://schemas.openxmlformats.org/drawingml/2006/chart" xmlns:r="http://schemas.openxmlformats.org/officeDocument/2006/relationships" r:id="rId3"/>
          </a:graphicData>
        </a:graphic>
      </p:graphicFrame>
      <p:pic>
        <p:nvPicPr>
          <p:cNvPr id="12" name="Picture 11"/>
          <p:cNvPicPr>
            <a:picLocks noChangeAspect="1"/>
          </p:cNvPicPr>
          <p:nvPr/>
        </p:nvPicPr>
        <p:blipFill>
          <a:blip r:embed="rId4"/>
          <a:stretch>
            <a:fillRect/>
          </a:stretch>
        </p:blipFill>
        <p:spPr>
          <a:xfrm>
            <a:off x="4132262" y="1539082"/>
            <a:ext cx="4957516" cy="303212"/>
          </a:xfrm>
          <a:prstGeom prst="rect">
            <a:avLst/>
          </a:prstGeom>
        </p:spPr>
      </p:pic>
    </p:spTree>
    <p:extLst>
      <p:ext uri="{BB962C8B-B14F-4D97-AF65-F5344CB8AC3E}">
        <p14:creationId xmlns:p14="http://schemas.microsoft.com/office/powerpoint/2010/main" val="2789742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851E6-6FD6-4BB9-1075-790D834C430A}"/>
              </a:ext>
            </a:extLst>
          </p:cNvPr>
          <p:cNvSpPr>
            <a:spLocks noGrp="1"/>
          </p:cNvSpPr>
          <p:nvPr>
            <p:ph type="title"/>
          </p:nvPr>
        </p:nvSpPr>
        <p:spPr/>
        <p:txBody>
          <a:bodyPr>
            <a:normAutofit/>
          </a:bodyPr>
          <a:lstStyle/>
          <a:p>
            <a:r>
              <a:rPr lang="fr-FR" sz="3600" dirty="0" smtClean="0">
                <a:solidFill>
                  <a:schemeClr val="tx2"/>
                </a:solidFill>
                <a:latin typeface="Arial" panose="020B0604020202020204" pitchFamily="34" charset="0"/>
                <a:cs typeface="Arial" panose="020B0604020202020204" pitchFamily="34" charset="0"/>
              </a:rPr>
              <a:t>La hausse des rendements laisse présager des retours sur investissements à venir plus élevés</a:t>
            </a:r>
            <a:endParaRPr lang="en-US" sz="3600" dirty="0"/>
          </a:p>
        </p:txBody>
      </p:sp>
      <p:sp>
        <p:nvSpPr>
          <p:cNvPr id="4" name="Footer Placeholder 3">
            <a:extLst>
              <a:ext uri="{FF2B5EF4-FFF2-40B4-BE49-F238E27FC236}">
                <a16:creationId xmlns:a16="http://schemas.microsoft.com/office/drawing/2014/main" id="{BBA401ED-E56D-B33A-D250-9501AE435259}"/>
              </a:ext>
            </a:extLst>
          </p:cNvPr>
          <p:cNvSpPr>
            <a:spLocks noGrp="1"/>
          </p:cNvSpPr>
          <p:nvPr>
            <p:ph type="ftr" sz="quarter" idx="11"/>
          </p:nvPr>
        </p:nvSpPr>
        <p:spPr/>
        <p:txBody>
          <a:bodyPr/>
          <a:lstStyle/>
          <a:p>
            <a:r>
              <a:rPr lang="en-US" sz="1000" b="1" dirty="0" smtClean="0">
                <a:solidFill>
                  <a:srgbClr val="193861"/>
                </a:solidFill>
                <a:latin typeface="HelveticaNeueLT Std Thin" panose="020B0403020202020204"/>
              </a:rPr>
              <a:t>MBS</a:t>
            </a:r>
            <a:r>
              <a:rPr lang="en-US" sz="1000" dirty="0" smtClean="0">
                <a:solidFill>
                  <a:srgbClr val="193861"/>
                </a:solidFill>
                <a:latin typeface="HelveticaNeueLT Std Thin" panose="020B0403020202020204"/>
              </a:rPr>
              <a:t> Capital Advice</a:t>
            </a:r>
            <a:endParaRPr lang="en-US" sz="1000" dirty="0">
              <a:solidFill>
                <a:srgbClr val="193861"/>
              </a:solidFill>
              <a:latin typeface="HelveticaNeueLT Std Thin" panose="020B0403020202020204"/>
            </a:endParaRPr>
          </a:p>
        </p:txBody>
      </p:sp>
      <p:graphicFrame>
        <p:nvGraphicFramePr>
          <p:cNvPr id="6" name="Chart 5">
            <a:extLst>
              <a:ext uri="{FF2B5EF4-FFF2-40B4-BE49-F238E27FC236}">
                <a16:creationId xmlns:a16="http://schemas.microsoft.com/office/drawing/2014/main" id="{5A87CEEC-061C-4EE1-8F0A-2F82BB1DF780}"/>
              </a:ext>
            </a:extLst>
          </p:cNvPr>
          <p:cNvGraphicFramePr>
            <a:graphicFrameLocks noGrp="1"/>
          </p:cNvGraphicFramePr>
          <p:nvPr>
            <p:extLst>
              <p:ext uri="{D42A27DB-BD31-4B8C-83A1-F6EECF244321}">
                <p14:modId xmlns:p14="http://schemas.microsoft.com/office/powerpoint/2010/main" val="2016131597"/>
              </p:ext>
            </p:extLst>
          </p:nvPr>
        </p:nvGraphicFramePr>
        <p:xfrm>
          <a:off x="1330966" y="1892300"/>
          <a:ext cx="9720000" cy="4478388"/>
        </p:xfrm>
        <a:graphic>
          <a:graphicData uri="http://schemas.openxmlformats.org/drawingml/2006/chart">
            <c:chart xmlns:c="http://schemas.openxmlformats.org/drawingml/2006/chart" xmlns:r="http://schemas.openxmlformats.org/officeDocument/2006/relationships" r:id="rId3"/>
          </a:graphicData>
        </a:graphic>
      </p:graphicFrame>
      <p:pic>
        <p:nvPicPr>
          <p:cNvPr id="3" name="Picture 2"/>
          <p:cNvPicPr>
            <a:picLocks noChangeAspect="1"/>
          </p:cNvPicPr>
          <p:nvPr/>
        </p:nvPicPr>
        <p:blipFill>
          <a:blip r:embed="rId4"/>
          <a:stretch>
            <a:fillRect/>
          </a:stretch>
        </p:blipFill>
        <p:spPr>
          <a:xfrm>
            <a:off x="6279866" y="1984093"/>
            <a:ext cx="2762534" cy="202755"/>
          </a:xfrm>
          <a:prstGeom prst="rect">
            <a:avLst/>
          </a:prstGeom>
        </p:spPr>
      </p:pic>
    </p:spTree>
    <p:extLst>
      <p:ext uri="{BB962C8B-B14F-4D97-AF65-F5344CB8AC3E}">
        <p14:creationId xmlns:p14="http://schemas.microsoft.com/office/powerpoint/2010/main" val="40224904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3"/>
</p:tagLst>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MBS">
      <a:dk1>
        <a:sysClr val="windowText" lastClr="000000"/>
      </a:dk1>
      <a:lt1>
        <a:sysClr val="window" lastClr="FFFFFF"/>
      </a:lt1>
      <a:dk2>
        <a:srgbClr val="193861"/>
      </a:dk2>
      <a:lt2>
        <a:srgbClr val="E7E6E6"/>
      </a:lt2>
      <a:accent1>
        <a:srgbClr val="4472C4"/>
      </a:accent1>
      <a:accent2>
        <a:srgbClr val="ACA8A8"/>
      </a:accent2>
      <a:accent3>
        <a:srgbClr val="BBCCE9"/>
      </a:accent3>
      <a:accent4>
        <a:srgbClr val="4F94D0"/>
      </a:accent4>
      <a:accent5>
        <a:srgbClr val="D8D8D8"/>
      </a:accent5>
      <a:accent6>
        <a:srgbClr val="C490A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BS">
    <a:dk1>
      <a:sysClr val="windowText" lastClr="000000"/>
    </a:dk1>
    <a:lt1>
      <a:sysClr val="window" lastClr="FFFFFF"/>
    </a:lt1>
    <a:dk2>
      <a:srgbClr val="44546A"/>
    </a:dk2>
    <a:lt2>
      <a:srgbClr val="E7E6E6"/>
    </a:lt2>
    <a:accent1>
      <a:srgbClr val="4472C4"/>
    </a:accent1>
    <a:accent2>
      <a:srgbClr val="4F94D0"/>
    </a:accent2>
    <a:accent3>
      <a:srgbClr val="BBCCE9"/>
    </a:accent3>
    <a:accent4>
      <a:srgbClr val="ACA8A8"/>
    </a:accent4>
    <a:accent5>
      <a:srgbClr val="D8D8D8"/>
    </a:accent5>
    <a:accent6>
      <a:srgbClr val="C490AA"/>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579</TotalTime>
  <Words>652</Words>
  <Application>Microsoft Office PowerPoint</Application>
  <PresentationFormat>Widescreen</PresentationFormat>
  <Paragraphs>76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HelveticaNeueLT Std Thin</vt:lpstr>
      <vt:lpstr>Microsoft Sans Serif</vt:lpstr>
      <vt:lpstr>Office Theme</vt:lpstr>
      <vt:lpstr>Examen des placements</vt:lpstr>
      <vt:lpstr>Marchés</vt:lpstr>
      <vt:lpstr>Des rendements négatifs dans quasiment toutes les catégories d’actifs</vt:lpstr>
      <vt:lpstr>Les rendements ont augmenté</vt:lpstr>
      <vt:lpstr>La valorisation des actions a augmenté</vt:lpstr>
      <vt:lpstr>La baisse des valorisations a été le signe avant-coureur de rendements solides Marché américain 1920-2021</vt:lpstr>
      <vt:lpstr>La valorisation est devenue plus raisonnable Fonds immobiliers suisses 1995-2022</vt:lpstr>
      <vt:lpstr>Les taux d’intérêt ont considérablement augmenté</vt:lpstr>
      <vt:lpstr>La hausse des rendements laisse présager des retours sur investissements à venir plus élevés</vt:lpstr>
      <vt:lpstr>Des stratégies ancrées dans des revenus stables Trésorerie stratégique</vt:lpstr>
      <vt:lpstr>Des stratégies ancrées dans des revenus stables Trésorerie principale</vt:lpstr>
      <vt:lpstr>Perspectives de rendement</vt:lpstr>
      <vt:lpstr>Certaines choses ont changé</vt:lpstr>
      <vt:lpstr>Des rendements historiques </vt:lpstr>
      <vt:lpstr>Rendements moyens escomptés à long terme </vt:lpstr>
    </vt:vector>
  </TitlesOfParts>
  <Company>MBS Capital Advice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Nadjafi</dc:creator>
  <cp:keywords>FOR OFFICIAL USE ONLY</cp:keywords>
  <cp:lastModifiedBy>Anne Genoud</cp:lastModifiedBy>
  <cp:revision>64</cp:revision>
  <dcterms:created xsi:type="dcterms:W3CDTF">2022-06-07T16:53:05Z</dcterms:created>
  <dcterms:modified xsi:type="dcterms:W3CDTF">2022-06-21T12:23:51Z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7a9dbbe0-b7eb-43d6-ae1c-83a014c73070</vt:lpwstr>
  </property>
  <property fmtid="{D5CDD505-2E9C-101B-9397-08002B2CF9AE}" pid="3" name="TCSClassification">
    <vt:lpwstr>FOR OFFICIAL USE ONLY</vt:lpwstr>
  </property>
  <property fmtid="{D5CDD505-2E9C-101B-9397-08002B2CF9AE}" pid="4" name="Classification">
    <vt:lpwstr>For Official Use Only</vt:lpwstr>
  </property>
  <property fmtid="{D5CDD505-2E9C-101B-9397-08002B2CF9AE}" pid="5" name="VisualMarkings">
    <vt:lpwstr>Footer</vt:lpwstr>
  </property>
  <property fmtid="{D5CDD505-2E9C-101B-9397-08002B2CF9AE}" pid="6" name="Alignment">
    <vt:lpwstr>Centre</vt:lpwstr>
  </property>
  <property fmtid="{D5CDD505-2E9C-101B-9397-08002B2CF9AE}" pid="7" name="Language">
    <vt:lpwstr>English</vt:lpwstr>
  </property>
</Properties>
</file>