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522" r:id="rId2"/>
    <p:sldId id="997" r:id="rId3"/>
    <p:sldId id="865" r:id="rId4"/>
    <p:sldId id="770" r:id="rId5"/>
    <p:sldId id="999" r:id="rId6"/>
    <p:sldId id="1000" r:id="rId7"/>
    <p:sldId id="1015" r:id="rId8"/>
    <p:sldId id="646" r:id="rId9"/>
    <p:sldId id="1011" r:id="rId10"/>
    <p:sldId id="1018" r:id="rId11"/>
    <p:sldId id="683" r:id="rId12"/>
    <p:sldId id="685" r:id="rId13"/>
    <p:sldId id="1023" r:id="rId14"/>
    <p:sldId id="809" r:id="rId15"/>
    <p:sldId id="639" r:id="rId16"/>
    <p:sldId id="821" r:id="rId17"/>
    <p:sldId id="817" r:id="rId18"/>
    <p:sldId id="1002" r:id="rId19"/>
    <p:sldId id="1003" r:id="rId20"/>
    <p:sldId id="1017" r:id="rId21"/>
    <p:sldId id="1019" r:id="rId22"/>
    <p:sldId id="1004" r:id="rId23"/>
    <p:sldId id="1006" r:id="rId24"/>
    <p:sldId id="1005" r:id="rId25"/>
    <p:sldId id="1020" r:id="rId26"/>
    <p:sldId id="845" r:id="rId27"/>
    <p:sldId id="823" r:id="rId28"/>
    <p:sldId id="995" r:id="rId29"/>
    <p:sldId id="1008" r:id="rId30"/>
    <p:sldId id="1009" r:id="rId31"/>
    <p:sldId id="1014" r:id="rId32"/>
    <p:sldId id="736" r:id="rId33"/>
    <p:sldId id="831" r:id="rId34"/>
    <p:sldId id="1010" r:id="rId35"/>
    <p:sldId id="840" r:id="rId36"/>
    <p:sldId id="961" r:id="rId37"/>
    <p:sldId id="819" r:id="rId38"/>
    <p:sldId id="748" r:id="rId39"/>
    <p:sldId id="772" r:id="rId40"/>
    <p:sldId id="953" r:id="rId41"/>
    <p:sldId id="954" r:id="rId42"/>
    <p:sldId id="1022" r:id="rId43"/>
  </p:sldIdLst>
  <p:sldSz cx="9144000" cy="6858000" type="screen4x3"/>
  <p:notesSz cx="6797675" cy="9926638"/>
  <p:defaultTextStyle>
    <a:defPPr>
      <a:defRPr lang="en-US"/>
    </a:defPPr>
    <a:lvl1pPr algn="ctr"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ctr"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ctr"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ctr"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ctr"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CHIBANA Masanori" initials="T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899B"/>
    <a:srgbClr val="990033"/>
    <a:srgbClr val="CC3300"/>
    <a:srgbClr val="70869B"/>
    <a:srgbClr val="333333"/>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931" autoAdjust="0"/>
    <p:restoredTop sz="88618" autoAdjust="0"/>
  </p:normalViewPr>
  <p:slideViewPr>
    <p:cSldViewPr>
      <p:cViewPr>
        <p:scale>
          <a:sx n="100" d="100"/>
          <a:sy n="100" d="100"/>
        </p:scale>
        <p:origin x="-2628" y="-582"/>
      </p:cViewPr>
      <p:guideLst>
        <p:guide orient="horz" pos="2160"/>
        <p:guide pos="2880"/>
      </p:guideLst>
    </p:cSldViewPr>
  </p:slideViewPr>
  <p:outlineViewPr>
    <p:cViewPr>
      <p:scale>
        <a:sx n="33" d="100"/>
        <a:sy n="33" d="100"/>
      </p:scale>
      <p:origin x="18" y="12186"/>
    </p:cViewPr>
  </p:outlineViewPr>
  <p:notesTextViewPr>
    <p:cViewPr>
      <p:scale>
        <a:sx n="75" d="100"/>
        <a:sy n="75" d="100"/>
      </p:scale>
      <p:origin x="0" y="0"/>
    </p:cViewPr>
  </p:notesTextViewPr>
  <p:sorterViewPr>
    <p:cViewPr>
      <p:scale>
        <a:sx n="66" d="100"/>
        <a:sy n="66" d="100"/>
      </p:scale>
      <p:origin x="0" y="0"/>
    </p:cViewPr>
  </p:sorterViewPr>
  <p:notesViewPr>
    <p:cSldViewPr>
      <p:cViewPr varScale="1">
        <p:scale>
          <a:sx n="60" d="100"/>
          <a:sy n="60" d="100"/>
        </p:scale>
        <p:origin x="-1470" y="-9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0"/>
    </mc:Choice>
    <mc:Fallback>
      <c:style val="40"/>
    </mc:Fallback>
  </mc:AlternateContent>
  <c:clrMapOvr bg1="lt1" tx1="dk1" bg2="lt2" tx2="dk2" accent1="accent1" accent2="accent2" accent3="accent3" accent4="accent4" accent5="accent5" accent6="accent6" hlink="hlink" folHlink="folHlink"/>
  <c:chart>
    <c:autoTitleDeleted val="1"/>
    <c:view3D>
      <c:rotX val="15"/>
      <c:hPercent val="60"/>
      <c:rotY val="20"/>
      <c:depthPercent val="80"/>
      <c:rAngAx val="1"/>
    </c:view3D>
    <c:floor>
      <c:thickness val="0"/>
    </c:floor>
    <c:sideWall>
      <c:thickness val="0"/>
    </c:sideWall>
    <c:backWall>
      <c:thickness val="0"/>
    </c:backWall>
    <c:plotArea>
      <c:layout>
        <c:manualLayout>
          <c:layoutTarget val="inner"/>
          <c:xMode val="edge"/>
          <c:yMode val="edge"/>
          <c:x val="9.763779527559055E-2"/>
          <c:y val="0.12259661281950447"/>
          <c:w val="0.89569034953970628"/>
          <c:h val="0.82819982226066946"/>
        </c:manualLayout>
      </c:layout>
      <c:bar3DChart>
        <c:barDir val="col"/>
        <c:grouping val="clustered"/>
        <c:varyColors val="1"/>
        <c:ser>
          <c:idx val="0"/>
          <c:order val="0"/>
          <c:tx>
            <c:strRef>
              <c:f>Sheet1!$A$2</c:f>
              <c:strCache>
                <c:ptCount val="1"/>
                <c:pt idx="0">
                  <c:v>Filings by year</c:v>
                </c:pt>
              </c:strCache>
            </c:strRef>
          </c:tx>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dPt>
          <c:dPt>
            <c:idx val="14"/>
            <c:invertIfNegative val="0"/>
            <c:bubble3D val="0"/>
          </c:dPt>
          <c:dPt>
            <c:idx val="15"/>
            <c:invertIfNegative val="0"/>
            <c:bubble3D val="0"/>
          </c:dPt>
          <c:dPt>
            <c:idx val="16"/>
            <c:invertIfNegative val="0"/>
            <c:bubble3D val="0"/>
          </c:dPt>
          <c:dPt>
            <c:idx val="17"/>
            <c:invertIfNegative val="0"/>
            <c:bubble3D val="0"/>
          </c:dPt>
          <c:dPt>
            <c:idx val="18"/>
            <c:invertIfNegative val="0"/>
            <c:bubble3D val="0"/>
          </c:dPt>
          <c:dPt>
            <c:idx val="19"/>
            <c:invertIfNegative val="0"/>
            <c:bubble3D val="0"/>
          </c:dPt>
          <c:dPt>
            <c:idx val="20"/>
            <c:invertIfNegative val="0"/>
            <c:bubble3D val="0"/>
          </c:dPt>
          <c:dPt>
            <c:idx val="21"/>
            <c:invertIfNegative val="0"/>
            <c:bubble3D val="0"/>
          </c:dPt>
          <c:dPt>
            <c:idx val="22"/>
            <c:invertIfNegative val="0"/>
            <c:bubble3D val="0"/>
          </c:dPt>
          <c:dPt>
            <c:idx val="23"/>
            <c:invertIfNegative val="0"/>
            <c:bubble3D val="0"/>
          </c:dPt>
          <c:dPt>
            <c:idx val="24"/>
            <c:invertIfNegative val="0"/>
            <c:bubble3D val="0"/>
          </c:dPt>
          <c:dPt>
            <c:idx val="25"/>
            <c:invertIfNegative val="0"/>
            <c:bubble3D val="0"/>
          </c:dPt>
          <c:dPt>
            <c:idx val="26"/>
            <c:invertIfNegative val="0"/>
            <c:bubble3D val="0"/>
            <c:spPr>
              <a:pattFill prst="ltDnDiag">
                <a:fgClr>
                  <a:srgbClr val="FF0000"/>
                </a:fgClr>
                <a:bgClr>
                  <a:srgbClr val="FFFFFF"/>
                </a:bgClr>
              </a:pattFill>
            </c:spPr>
          </c:dPt>
          <c:dPt>
            <c:idx val="27"/>
            <c:invertIfNegative val="0"/>
            <c:bubble3D val="0"/>
          </c:dPt>
          <c:dPt>
            <c:idx val="28"/>
            <c:invertIfNegative val="0"/>
            <c:bubble3D val="0"/>
          </c:dPt>
          <c:dPt>
            <c:idx val="29"/>
            <c:invertIfNegative val="0"/>
            <c:bubble3D val="0"/>
          </c:dPt>
          <c:dPt>
            <c:idx val="30"/>
            <c:invertIfNegative val="0"/>
            <c:bubble3D val="0"/>
          </c:dPt>
          <c:dPt>
            <c:idx val="31"/>
            <c:invertIfNegative val="0"/>
            <c:bubble3D val="0"/>
          </c:dPt>
          <c:dPt>
            <c:idx val="32"/>
            <c:invertIfNegative val="0"/>
            <c:bubble3D val="0"/>
          </c:dPt>
          <c:dPt>
            <c:idx val="33"/>
            <c:invertIfNegative val="0"/>
            <c:bubble3D val="0"/>
            <c:spPr>
              <a:pattFill prst="ltDnDiag">
                <a:fgClr>
                  <a:srgbClr val="FF0000"/>
                </a:fgClr>
                <a:bgClr>
                  <a:srgbClr val="FFFFFF"/>
                </a:bgClr>
              </a:pattFill>
            </c:spPr>
          </c:dPt>
          <c:dPt>
            <c:idx val="34"/>
            <c:invertIfNegative val="0"/>
            <c:bubble3D val="0"/>
          </c:dPt>
          <c:dPt>
            <c:idx val="35"/>
            <c:invertIfNegative val="0"/>
            <c:bubble3D val="0"/>
          </c:dPt>
          <c:dPt>
            <c:idx val="36"/>
            <c:invertIfNegative val="0"/>
            <c:bubble3D val="0"/>
          </c:dPt>
          <c:dPt>
            <c:idx val="37"/>
            <c:invertIfNegative val="0"/>
            <c:bubble3D val="0"/>
          </c:dPt>
          <c:cat>
            <c:strRef>
              <c:f>Sheet1!$B$1:$AN$1</c:f>
              <c:strCache>
                <c:ptCount val="39"/>
                <c:pt idx="0">
                  <c:v>78</c:v>
                </c:pt>
                <c:pt idx="1">
                  <c:v>79</c:v>
                </c:pt>
                <c:pt idx="2">
                  <c:v>80</c:v>
                </c:pt>
                <c:pt idx="3">
                  <c:v>81</c:v>
                </c:pt>
                <c:pt idx="4">
                  <c:v>82</c:v>
                </c:pt>
                <c:pt idx="5">
                  <c:v>83</c:v>
                </c:pt>
                <c:pt idx="6">
                  <c:v>84</c:v>
                </c:pt>
                <c:pt idx="7">
                  <c:v>85</c:v>
                </c:pt>
                <c:pt idx="8">
                  <c:v>86</c:v>
                </c:pt>
                <c:pt idx="9">
                  <c:v>87</c:v>
                </c:pt>
                <c:pt idx="10">
                  <c:v>88</c:v>
                </c:pt>
                <c:pt idx="11">
                  <c:v>89</c:v>
                </c:pt>
                <c:pt idx="12">
                  <c:v>90</c:v>
                </c:pt>
                <c:pt idx="13">
                  <c:v>91</c:v>
                </c:pt>
                <c:pt idx="14">
                  <c:v>92</c:v>
                </c:pt>
                <c:pt idx="15">
                  <c:v>93</c:v>
                </c:pt>
                <c:pt idx="16">
                  <c:v>94</c:v>
                </c:pt>
                <c:pt idx="17">
                  <c:v>95</c:v>
                </c:pt>
                <c:pt idx="18">
                  <c:v>96</c:v>
                </c:pt>
                <c:pt idx="19">
                  <c:v>97</c:v>
                </c:pt>
                <c:pt idx="20">
                  <c:v>98</c:v>
                </c:pt>
                <c:pt idx="21">
                  <c:v>99</c:v>
                </c:pt>
                <c:pt idx="22">
                  <c:v>00</c:v>
                </c:pt>
                <c:pt idx="23">
                  <c:v>01</c:v>
                </c:pt>
                <c:pt idx="24">
                  <c:v>02</c:v>
                </c:pt>
                <c:pt idx="25">
                  <c:v>03</c:v>
                </c:pt>
                <c:pt idx="26">
                  <c:v>04</c:v>
                </c:pt>
                <c:pt idx="27">
                  <c:v>05</c:v>
                </c:pt>
                <c:pt idx="28">
                  <c:v>06</c:v>
                </c:pt>
                <c:pt idx="29">
                  <c:v>07</c:v>
                </c:pt>
                <c:pt idx="30">
                  <c:v>08</c:v>
                </c:pt>
                <c:pt idx="31">
                  <c:v>09</c:v>
                </c:pt>
                <c:pt idx="32">
                  <c:v>10</c:v>
                </c:pt>
                <c:pt idx="33">
                  <c:v>11</c:v>
                </c:pt>
                <c:pt idx="34">
                  <c:v>12</c:v>
                </c:pt>
                <c:pt idx="35">
                  <c:v>13</c:v>
                </c:pt>
                <c:pt idx="36">
                  <c:v>14</c:v>
                </c:pt>
                <c:pt idx="37">
                  <c:v>15</c:v>
                </c:pt>
                <c:pt idx="38">
                  <c:v>16</c:v>
                </c:pt>
              </c:strCache>
            </c:strRef>
          </c:cat>
          <c:val>
            <c:numRef>
              <c:f>Sheet1!$B$2:$AN$2</c:f>
              <c:numCache>
                <c:formatCode>General</c:formatCode>
                <c:ptCount val="39"/>
                <c:pt idx="0">
                  <c:v>459</c:v>
                </c:pt>
                <c:pt idx="1">
                  <c:v>2625</c:v>
                </c:pt>
                <c:pt idx="2">
                  <c:v>3539</c:v>
                </c:pt>
                <c:pt idx="3">
                  <c:v>4606</c:v>
                </c:pt>
                <c:pt idx="4">
                  <c:v>4675</c:v>
                </c:pt>
                <c:pt idx="5">
                  <c:v>4971</c:v>
                </c:pt>
                <c:pt idx="6">
                  <c:v>5719</c:v>
                </c:pt>
                <c:pt idx="7">
                  <c:v>7095</c:v>
                </c:pt>
                <c:pt idx="8">
                  <c:v>7952</c:v>
                </c:pt>
                <c:pt idx="9">
                  <c:v>9201</c:v>
                </c:pt>
                <c:pt idx="10">
                  <c:v>11996</c:v>
                </c:pt>
                <c:pt idx="11">
                  <c:v>14874</c:v>
                </c:pt>
                <c:pt idx="12">
                  <c:v>19159</c:v>
                </c:pt>
                <c:pt idx="13">
                  <c:v>22247</c:v>
                </c:pt>
                <c:pt idx="14">
                  <c:v>25917</c:v>
                </c:pt>
                <c:pt idx="15">
                  <c:v>28577</c:v>
                </c:pt>
                <c:pt idx="16">
                  <c:v>34104</c:v>
                </c:pt>
                <c:pt idx="17">
                  <c:v>38906</c:v>
                </c:pt>
                <c:pt idx="18">
                  <c:v>47291</c:v>
                </c:pt>
                <c:pt idx="19">
                  <c:v>54422</c:v>
                </c:pt>
                <c:pt idx="20">
                  <c:v>67007</c:v>
                </c:pt>
                <c:pt idx="21">
                  <c:v>74023</c:v>
                </c:pt>
                <c:pt idx="22" formatCode="#,##0">
                  <c:v>93238</c:v>
                </c:pt>
                <c:pt idx="23" formatCode="0">
                  <c:v>108230</c:v>
                </c:pt>
                <c:pt idx="24" formatCode="#,##0">
                  <c:v>110392</c:v>
                </c:pt>
                <c:pt idx="25" formatCode="#,##0">
                  <c:v>115202</c:v>
                </c:pt>
                <c:pt idx="26" formatCode="#,##0">
                  <c:v>122629</c:v>
                </c:pt>
                <c:pt idx="27" formatCode="#,##0">
                  <c:v>136740</c:v>
                </c:pt>
                <c:pt idx="28" formatCode="#,##0">
                  <c:v>149627</c:v>
                </c:pt>
                <c:pt idx="29" formatCode="#,##0">
                  <c:v>159923</c:v>
                </c:pt>
                <c:pt idx="30">
                  <c:v>163233</c:v>
                </c:pt>
                <c:pt idx="31">
                  <c:v>155398</c:v>
                </c:pt>
                <c:pt idx="32">
                  <c:v>163938</c:v>
                </c:pt>
                <c:pt idx="33" formatCode="#,##0">
                  <c:v>181500</c:v>
                </c:pt>
                <c:pt idx="34" formatCode="#,##0">
                  <c:v>194400</c:v>
                </c:pt>
                <c:pt idx="35" formatCode="#,##0">
                  <c:v>205300</c:v>
                </c:pt>
                <c:pt idx="36" formatCode="#,##0">
                  <c:v>215000</c:v>
                </c:pt>
                <c:pt idx="37" formatCode="#,##0">
                  <c:v>218000</c:v>
                </c:pt>
                <c:pt idx="38" formatCode="#,##0">
                  <c:v>233000</c:v>
                </c:pt>
              </c:numCache>
            </c:numRef>
          </c:val>
        </c:ser>
        <c:dLbls>
          <c:showLegendKey val="0"/>
          <c:showVal val="0"/>
          <c:showCatName val="0"/>
          <c:showSerName val="0"/>
          <c:showPercent val="0"/>
          <c:showBubbleSize val="0"/>
        </c:dLbls>
        <c:gapWidth val="30"/>
        <c:gapDepth val="110"/>
        <c:shape val="box"/>
        <c:axId val="40248448"/>
        <c:axId val="40249984"/>
        <c:axId val="0"/>
      </c:bar3DChart>
      <c:catAx>
        <c:axId val="40248448"/>
        <c:scaling>
          <c:orientation val="minMax"/>
        </c:scaling>
        <c:delete val="0"/>
        <c:axPos val="b"/>
        <c:numFmt formatCode="General" sourceLinked="1"/>
        <c:majorTickMark val="out"/>
        <c:minorTickMark val="out"/>
        <c:tickLblPos val="low"/>
        <c:txPr>
          <a:bodyPr rot="0" vert="horz"/>
          <a:lstStyle/>
          <a:p>
            <a:pPr>
              <a:defRPr sz="1100" baseline="0"/>
            </a:pPr>
            <a:endParaRPr lang="en-US"/>
          </a:p>
        </c:txPr>
        <c:crossAx val="40249984"/>
        <c:crosses val="autoZero"/>
        <c:auto val="1"/>
        <c:lblAlgn val="ctr"/>
        <c:lblOffset val="100"/>
        <c:tickLblSkip val="2"/>
        <c:tickMarkSkip val="1"/>
        <c:noMultiLvlLbl val="0"/>
      </c:catAx>
      <c:valAx>
        <c:axId val="40249984"/>
        <c:scaling>
          <c:orientation val="minMax"/>
          <c:max val="250000"/>
          <c:min val="0"/>
        </c:scaling>
        <c:delete val="0"/>
        <c:axPos val="l"/>
        <c:numFmt formatCode="General" sourceLinked="1"/>
        <c:majorTickMark val="out"/>
        <c:minorTickMark val="none"/>
        <c:tickLblPos val="nextTo"/>
        <c:txPr>
          <a:bodyPr rot="0" vert="horz"/>
          <a:lstStyle/>
          <a:p>
            <a:pPr>
              <a:defRPr sz="1100" baseline="0"/>
            </a:pPr>
            <a:endParaRPr lang="en-US"/>
          </a:p>
        </c:txPr>
        <c:crossAx val="40248448"/>
        <c:crosses val="autoZero"/>
        <c:crossBetween val="between"/>
      </c:valAx>
    </c:plotArea>
    <c:plotVisOnly val="1"/>
    <c:dispBlanksAs val="gap"/>
    <c:showDLblsOverMax val="0"/>
  </c:chart>
  <c:spPr>
    <a:noFill/>
    <a:ln>
      <a:noFill/>
    </a:ln>
  </c:spPr>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2"/>
            <a:ext cx="2945862" cy="497333"/>
          </a:xfrm>
          <a:prstGeom prst="rect">
            <a:avLst/>
          </a:prstGeom>
          <a:noFill/>
          <a:ln w="9525">
            <a:noFill/>
            <a:miter lim="800000"/>
            <a:headEnd/>
            <a:tailEnd/>
          </a:ln>
        </p:spPr>
        <p:txBody>
          <a:bodyPr vert="horz" wrap="square" lIns="91415" tIns="45706" rIns="91415" bIns="45706" numCol="1" anchor="t" anchorCtr="0" compatLnSpc="1">
            <a:prstTxWarp prst="textNoShape">
              <a:avLst/>
            </a:prstTxWarp>
          </a:bodyPr>
          <a:lstStyle>
            <a:lvl1pPr algn="l" defTabSz="914303">
              <a:defRPr sz="1200" smtClean="0"/>
            </a:lvl1pPr>
          </a:lstStyle>
          <a:p>
            <a:pPr>
              <a:defRPr/>
            </a:pPr>
            <a:endParaRPr lang="en-US" altLang="ja-JP"/>
          </a:p>
        </p:txBody>
      </p:sp>
      <p:sp>
        <p:nvSpPr>
          <p:cNvPr id="140291" name="Rectangle 3"/>
          <p:cNvSpPr>
            <a:spLocks noGrp="1" noChangeArrowheads="1"/>
          </p:cNvSpPr>
          <p:nvPr>
            <p:ph type="dt" sz="quarter" idx="1"/>
          </p:nvPr>
        </p:nvSpPr>
        <p:spPr bwMode="auto">
          <a:xfrm>
            <a:off x="3850295" y="2"/>
            <a:ext cx="2945862" cy="497333"/>
          </a:xfrm>
          <a:prstGeom prst="rect">
            <a:avLst/>
          </a:prstGeom>
          <a:noFill/>
          <a:ln w="9525">
            <a:noFill/>
            <a:miter lim="800000"/>
            <a:headEnd/>
            <a:tailEnd/>
          </a:ln>
        </p:spPr>
        <p:txBody>
          <a:bodyPr vert="horz" wrap="square" lIns="91415" tIns="45706" rIns="91415" bIns="45706" numCol="1" anchor="t" anchorCtr="0" compatLnSpc="1">
            <a:prstTxWarp prst="textNoShape">
              <a:avLst/>
            </a:prstTxWarp>
          </a:bodyPr>
          <a:lstStyle>
            <a:lvl1pPr algn="r" defTabSz="914303">
              <a:defRPr sz="1200" smtClean="0"/>
            </a:lvl1pPr>
          </a:lstStyle>
          <a:p>
            <a:pPr>
              <a:defRPr/>
            </a:pPr>
            <a:endParaRPr lang="en-US" altLang="ja-JP"/>
          </a:p>
        </p:txBody>
      </p:sp>
      <p:sp>
        <p:nvSpPr>
          <p:cNvPr id="140292" name="Rectangle 4"/>
          <p:cNvSpPr>
            <a:spLocks noGrp="1" noChangeArrowheads="1"/>
          </p:cNvSpPr>
          <p:nvPr>
            <p:ph type="ftr" sz="quarter" idx="2"/>
          </p:nvPr>
        </p:nvSpPr>
        <p:spPr bwMode="auto">
          <a:xfrm>
            <a:off x="0" y="9427766"/>
            <a:ext cx="2945862" cy="497332"/>
          </a:xfrm>
          <a:prstGeom prst="rect">
            <a:avLst/>
          </a:prstGeom>
          <a:noFill/>
          <a:ln w="9525">
            <a:noFill/>
            <a:miter lim="800000"/>
            <a:headEnd/>
            <a:tailEnd/>
          </a:ln>
        </p:spPr>
        <p:txBody>
          <a:bodyPr vert="horz" wrap="square" lIns="91415" tIns="45706" rIns="91415" bIns="45706" numCol="1" anchor="b" anchorCtr="0" compatLnSpc="1">
            <a:prstTxWarp prst="textNoShape">
              <a:avLst/>
            </a:prstTxWarp>
          </a:bodyPr>
          <a:lstStyle>
            <a:lvl1pPr algn="l" defTabSz="914303">
              <a:defRPr sz="1200" smtClean="0"/>
            </a:lvl1pPr>
          </a:lstStyle>
          <a:p>
            <a:pPr>
              <a:defRPr/>
            </a:pPr>
            <a:endParaRPr lang="en-US" altLang="ja-JP"/>
          </a:p>
        </p:txBody>
      </p:sp>
      <p:sp>
        <p:nvSpPr>
          <p:cNvPr id="140293" name="Rectangle 5"/>
          <p:cNvSpPr>
            <a:spLocks noGrp="1" noChangeArrowheads="1"/>
          </p:cNvSpPr>
          <p:nvPr>
            <p:ph type="sldNum" sz="quarter" idx="3"/>
          </p:nvPr>
        </p:nvSpPr>
        <p:spPr bwMode="auto">
          <a:xfrm>
            <a:off x="3850295" y="9427766"/>
            <a:ext cx="2945862" cy="497332"/>
          </a:xfrm>
          <a:prstGeom prst="rect">
            <a:avLst/>
          </a:prstGeom>
          <a:noFill/>
          <a:ln w="9525">
            <a:noFill/>
            <a:miter lim="800000"/>
            <a:headEnd/>
            <a:tailEnd/>
          </a:ln>
        </p:spPr>
        <p:txBody>
          <a:bodyPr vert="horz" wrap="square" lIns="91415" tIns="45706" rIns="91415" bIns="45706" numCol="1" anchor="b" anchorCtr="0" compatLnSpc="1">
            <a:prstTxWarp prst="textNoShape">
              <a:avLst/>
            </a:prstTxWarp>
          </a:bodyPr>
          <a:lstStyle>
            <a:lvl1pPr algn="r" defTabSz="914303">
              <a:defRPr sz="1200" smtClean="0"/>
            </a:lvl1pPr>
          </a:lstStyle>
          <a:p>
            <a:pPr>
              <a:defRPr/>
            </a:pPr>
            <a:fld id="{4D387CAB-CA4F-439E-9A44-8CE35E2DE75B}" type="slidenum">
              <a:rPr lang="en-US" altLang="ja-JP"/>
              <a:pPr>
                <a:defRPr/>
              </a:pPr>
              <a:t>‹#›</a:t>
            </a:fld>
            <a:endParaRPr lang="en-US" altLang="ja-JP"/>
          </a:p>
        </p:txBody>
      </p:sp>
    </p:spTree>
    <p:extLst>
      <p:ext uri="{BB962C8B-B14F-4D97-AF65-F5344CB8AC3E}">
        <p14:creationId xmlns:p14="http://schemas.microsoft.com/office/powerpoint/2010/main" val="366660488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2"/>
            <a:ext cx="2945862" cy="497333"/>
          </a:xfrm>
          <a:prstGeom prst="rect">
            <a:avLst/>
          </a:prstGeom>
          <a:noFill/>
          <a:ln w="9525">
            <a:noFill/>
            <a:miter lim="800000"/>
            <a:headEnd/>
            <a:tailEnd/>
          </a:ln>
        </p:spPr>
        <p:txBody>
          <a:bodyPr vert="horz" wrap="square" lIns="91415" tIns="45706" rIns="91415" bIns="45706" numCol="1" anchor="t" anchorCtr="0" compatLnSpc="1">
            <a:prstTxWarp prst="textNoShape">
              <a:avLst/>
            </a:prstTxWarp>
          </a:bodyPr>
          <a:lstStyle>
            <a:lvl1pPr algn="l" defTabSz="914303">
              <a:defRPr sz="1200" smtClean="0"/>
            </a:lvl1pPr>
          </a:lstStyle>
          <a:p>
            <a:pPr>
              <a:defRPr/>
            </a:pPr>
            <a:endParaRPr lang="en-US" altLang="ja-JP"/>
          </a:p>
        </p:txBody>
      </p:sp>
      <p:sp>
        <p:nvSpPr>
          <p:cNvPr id="8195" name="Rectangle 3"/>
          <p:cNvSpPr>
            <a:spLocks noGrp="1" noChangeArrowheads="1"/>
          </p:cNvSpPr>
          <p:nvPr>
            <p:ph type="dt" idx="1"/>
          </p:nvPr>
        </p:nvSpPr>
        <p:spPr bwMode="auto">
          <a:xfrm>
            <a:off x="3850295" y="2"/>
            <a:ext cx="2945862" cy="497333"/>
          </a:xfrm>
          <a:prstGeom prst="rect">
            <a:avLst/>
          </a:prstGeom>
          <a:noFill/>
          <a:ln w="9525">
            <a:noFill/>
            <a:miter lim="800000"/>
            <a:headEnd/>
            <a:tailEnd/>
          </a:ln>
        </p:spPr>
        <p:txBody>
          <a:bodyPr vert="horz" wrap="square" lIns="91415" tIns="45706" rIns="91415" bIns="45706" numCol="1" anchor="t" anchorCtr="0" compatLnSpc="1">
            <a:prstTxWarp prst="textNoShape">
              <a:avLst/>
            </a:prstTxWarp>
          </a:bodyPr>
          <a:lstStyle>
            <a:lvl1pPr algn="r" defTabSz="914303">
              <a:defRPr sz="1200" smtClean="0"/>
            </a:lvl1pPr>
          </a:lstStyle>
          <a:p>
            <a:pPr>
              <a:defRPr/>
            </a:pPr>
            <a:endParaRPr lang="en-US" altLang="ja-JP"/>
          </a:p>
        </p:txBody>
      </p:sp>
      <p:sp>
        <p:nvSpPr>
          <p:cNvPr id="77828"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79464" y="4714653"/>
            <a:ext cx="5438748" cy="4466756"/>
          </a:xfrm>
          <a:prstGeom prst="rect">
            <a:avLst/>
          </a:prstGeom>
          <a:noFill/>
          <a:ln w="9525">
            <a:noFill/>
            <a:miter lim="800000"/>
            <a:headEnd/>
            <a:tailEnd/>
          </a:ln>
        </p:spPr>
        <p:txBody>
          <a:bodyPr vert="horz" wrap="square" lIns="91415" tIns="45706" rIns="91415" bIns="45706" numCol="1" anchor="t" anchorCtr="0" compatLnSpc="1">
            <a:prstTxWarp prst="textNoShape">
              <a:avLst/>
            </a:prstTxWarp>
          </a:body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p>
        </p:txBody>
      </p:sp>
      <p:sp>
        <p:nvSpPr>
          <p:cNvPr id="8198" name="Rectangle 6"/>
          <p:cNvSpPr>
            <a:spLocks noGrp="1" noChangeArrowheads="1"/>
          </p:cNvSpPr>
          <p:nvPr>
            <p:ph type="ftr" sz="quarter" idx="4"/>
          </p:nvPr>
        </p:nvSpPr>
        <p:spPr bwMode="auto">
          <a:xfrm>
            <a:off x="0" y="9427766"/>
            <a:ext cx="2945862" cy="497332"/>
          </a:xfrm>
          <a:prstGeom prst="rect">
            <a:avLst/>
          </a:prstGeom>
          <a:noFill/>
          <a:ln w="9525">
            <a:noFill/>
            <a:miter lim="800000"/>
            <a:headEnd/>
            <a:tailEnd/>
          </a:ln>
        </p:spPr>
        <p:txBody>
          <a:bodyPr vert="horz" wrap="square" lIns="91415" tIns="45706" rIns="91415" bIns="45706" numCol="1" anchor="b" anchorCtr="0" compatLnSpc="1">
            <a:prstTxWarp prst="textNoShape">
              <a:avLst/>
            </a:prstTxWarp>
          </a:bodyPr>
          <a:lstStyle>
            <a:lvl1pPr algn="l" defTabSz="914303">
              <a:defRPr sz="1200" smtClean="0"/>
            </a:lvl1pPr>
          </a:lstStyle>
          <a:p>
            <a:pPr>
              <a:defRPr/>
            </a:pPr>
            <a:endParaRPr lang="en-US" altLang="ja-JP"/>
          </a:p>
        </p:txBody>
      </p:sp>
      <p:sp>
        <p:nvSpPr>
          <p:cNvPr id="8199" name="Rectangle 7"/>
          <p:cNvSpPr>
            <a:spLocks noGrp="1" noChangeArrowheads="1"/>
          </p:cNvSpPr>
          <p:nvPr>
            <p:ph type="sldNum" sz="quarter" idx="5"/>
          </p:nvPr>
        </p:nvSpPr>
        <p:spPr bwMode="auto">
          <a:xfrm>
            <a:off x="3850295" y="9427766"/>
            <a:ext cx="2945862" cy="497332"/>
          </a:xfrm>
          <a:prstGeom prst="rect">
            <a:avLst/>
          </a:prstGeom>
          <a:noFill/>
          <a:ln w="9525">
            <a:noFill/>
            <a:miter lim="800000"/>
            <a:headEnd/>
            <a:tailEnd/>
          </a:ln>
        </p:spPr>
        <p:txBody>
          <a:bodyPr vert="horz" wrap="square" lIns="91415" tIns="45706" rIns="91415" bIns="45706" numCol="1" anchor="b" anchorCtr="0" compatLnSpc="1">
            <a:prstTxWarp prst="textNoShape">
              <a:avLst/>
            </a:prstTxWarp>
          </a:bodyPr>
          <a:lstStyle>
            <a:lvl1pPr algn="r" defTabSz="914303">
              <a:defRPr sz="1200" smtClean="0"/>
            </a:lvl1pPr>
          </a:lstStyle>
          <a:p>
            <a:pPr>
              <a:defRPr/>
            </a:pPr>
            <a:fld id="{3C1EF840-45AF-484C-A2C1-C112CAA5679B}" type="slidenum">
              <a:rPr lang="en-US" altLang="ja-JP"/>
              <a:pPr>
                <a:defRPr/>
              </a:pPr>
              <a:t>‹#›</a:t>
            </a:fld>
            <a:endParaRPr lang="en-US" altLang="ja-JP"/>
          </a:p>
        </p:txBody>
      </p:sp>
    </p:spTree>
    <p:extLst>
      <p:ext uri="{BB962C8B-B14F-4D97-AF65-F5344CB8AC3E}">
        <p14:creationId xmlns:p14="http://schemas.microsoft.com/office/powerpoint/2010/main" val="128391661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kumimoji="1"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kumimoji="1"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kumimoji="1"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kumimoji="1" sz="1200" kern="1200">
        <a:solidFill>
          <a:schemeClr val="tx1"/>
        </a:solidFill>
        <a:latin typeface="Arial" charset="0"/>
        <a:ea typeface="Arial" charset="0"/>
        <a:cs typeface="Arial" charset="0"/>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Rot="1" noChangeAspect="1" noChangeArrowheads="1" noTextEdit="1"/>
          </p:cNvSpPr>
          <p:nvPr>
            <p:ph type="sldImg"/>
          </p:nvPr>
        </p:nvSpPr>
        <p:spPr>
          <a:xfrm>
            <a:off x="919163" y="744538"/>
            <a:ext cx="4960937" cy="3722687"/>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ja-JP" altLang="en-US" dirty="0" smtClean="0">
              <a:ea typeface="ＭＳ Ｐゴシック" charset="-128"/>
            </a:endParaRPr>
          </a:p>
        </p:txBody>
      </p:sp>
      <p:sp>
        <p:nvSpPr>
          <p:cNvPr id="2" name="Slide Number Placeholder 1"/>
          <p:cNvSpPr>
            <a:spLocks noGrp="1"/>
          </p:cNvSpPr>
          <p:nvPr>
            <p:ph type="sldNum" sz="quarter" idx="10"/>
          </p:nvPr>
        </p:nvSpPr>
        <p:spPr/>
        <p:txBody>
          <a:bodyPr/>
          <a:lstStyle/>
          <a:p>
            <a:pPr>
              <a:defRPr/>
            </a:pPr>
            <a:fld id="{3C1EF840-45AF-484C-A2C1-C112CAA5679B}" type="slidenum">
              <a:rPr lang="en-US" altLang="ja-JP" smtClean="0"/>
              <a:pPr>
                <a:defRPr/>
              </a:pPr>
              <a:t>1</a:t>
            </a:fld>
            <a:endParaRPr lang="en-US" altLang="ja-JP" dirty="0"/>
          </a:p>
        </p:txBody>
      </p:sp>
      <p:sp>
        <p:nvSpPr>
          <p:cNvPr id="3" name="Footer Placeholder 2"/>
          <p:cNvSpPr>
            <a:spLocks noGrp="1"/>
          </p:cNvSpPr>
          <p:nvPr>
            <p:ph type="ftr" sz="quarter" idx="11"/>
          </p:nvPr>
        </p:nvSpPr>
        <p:spPr/>
        <p:txBody>
          <a:bodyPr/>
          <a:lstStyle/>
          <a:p>
            <a:pPr>
              <a:defRPr/>
            </a:pPr>
            <a:endParaRPr lang="en-US" altLang="ja-JP"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919163" y="744538"/>
            <a:ext cx="4960937" cy="3722687"/>
          </a:xfrm>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smtClean="0">
              <a:latin typeface="Arial" pitchFamily="34" charset="0"/>
              <a:ea typeface="MS PGothic" pitchFamily="34" charset="-128"/>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919163" y="744538"/>
            <a:ext cx="4960937" cy="3722687"/>
          </a:xfrm>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smtClean="0">
              <a:latin typeface="Arial" pitchFamily="34" charset="0"/>
              <a:ea typeface="MS PGothic" pitchFamily="34" charset="-128"/>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 name="Slide Number Placeholder 1"/>
          <p:cNvSpPr>
            <a:spLocks noGrp="1"/>
          </p:cNvSpPr>
          <p:nvPr>
            <p:ph type="sldNum" sz="quarter" idx="10"/>
          </p:nvPr>
        </p:nvSpPr>
        <p:spPr/>
        <p:txBody>
          <a:bodyPr/>
          <a:lstStyle/>
          <a:p>
            <a:pPr>
              <a:defRPr/>
            </a:pPr>
            <a:fld id="{3C1EF840-45AF-484C-A2C1-C112CAA5679B}" type="slidenum">
              <a:rPr lang="en-US" altLang="ja-JP" smtClean="0"/>
              <a:pPr>
                <a:defRPr/>
              </a:pPr>
              <a:t>13</a:t>
            </a:fld>
            <a:endParaRPr lang="en-US" altLang="ja-JP" dirty="0"/>
          </a:p>
        </p:txBody>
      </p:sp>
      <p:sp>
        <p:nvSpPr>
          <p:cNvPr id="3" name="Footer Placeholder 2"/>
          <p:cNvSpPr>
            <a:spLocks noGrp="1"/>
          </p:cNvSpPr>
          <p:nvPr>
            <p:ph type="ftr" sz="quarter" idx="11"/>
          </p:nvPr>
        </p:nvSpPr>
        <p:spPr/>
        <p:txBody>
          <a:bodyPr/>
          <a:lstStyle/>
          <a:p>
            <a:pPr>
              <a:defRPr/>
            </a:pPr>
            <a:endParaRPr lang="en-US" altLang="ja-JP"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2687"/>
          </a:xfrm>
        </p:spPr>
      </p:sp>
      <p:sp>
        <p:nvSpPr>
          <p:cNvPr id="3" name="Notes Placeholder 2"/>
          <p:cNvSpPr>
            <a:spLocks noGrp="1"/>
          </p:cNvSpPr>
          <p:nvPr>
            <p:ph type="body" idx="1"/>
          </p:nvPr>
        </p:nvSpPr>
        <p:spPr/>
        <p:txBody>
          <a:bodyPr/>
          <a:lstStyle/>
          <a:p>
            <a:endParaRPr lang="en-US" dirty="0" smtClean="0"/>
          </a:p>
        </p:txBody>
      </p:sp>
      <p:sp>
        <p:nvSpPr>
          <p:cNvPr id="4" name="Footer Placeholder 3"/>
          <p:cNvSpPr>
            <a:spLocks noGrp="1"/>
          </p:cNvSpPr>
          <p:nvPr>
            <p:ph type="ftr" sz="quarter" idx="10"/>
          </p:nvPr>
        </p:nvSpPr>
        <p:spPr/>
        <p:txBody>
          <a:bodyPr/>
          <a:lstStyle/>
          <a:p>
            <a:pPr>
              <a:defRPr/>
            </a:pPr>
            <a:endParaRPr lang="en-US" altLang="ja-JP" dirty="0"/>
          </a:p>
        </p:txBody>
      </p:sp>
      <p:sp>
        <p:nvSpPr>
          <p:cNvPr id="5" name="Slide Number Placeholder 4"/>
          <p:cNvSpPr>
            <a:spLocks noGrp="1"/>
          </p:cNvSpPr>
          <p:nvPr>
            <p:ph type="sldNum" sz="quarter" idx="11"/>
          </p:nvPr>
        </p:nvSpPr>
        <p:spPr/>
        <p:txBody>
          <a:bodyPr/>
          <a:lstStyle/>
          <a:p>
            <a:pPr>
              <a:defRPr/>
            </a:pPr>
            <a:fld id="{3C1EF840-45AF-484C-A2C1-C112CAA5679B}" type="slidenum">
              <a:rPr lang="en-US" altLang="ja-JP" smtClean="0"/>
              <a:pPr>
                <a:defRPr/>
              </a:pPr>
              <a:t>14</a:t>
            </a:fld>
            <a:endParaRPr lang="en-US" altLang="ja-JP" dirty="0"/>
          </a:p>
        </p:txBody>
      </p:sp>
    </p:spTree>
    <p:extLst>
      <p:ext uri="{BB962C8B-B14F-4D97-AF65-F5344CB8AC3E}">
        <p14:creationId xmlns:p14="http://schemas.microsoft.com/office/powerpoint/2010/main" val="610074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4538"/>
            <a:ext cx="4960937" cy="3722687"/>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pPr>
              <a:defRPr/>
            </a:pPr>
            <a:fld id="{3C1EF840-45AF-484C-A2C1-C112CAA5679B}" type="slidenum">
              <a:rPr lang="en-US" altLang="ja-JP" smtClean="0"/>
              <a:pPr>
                <a:defRPr/>
              </a:pPr>
              <a:t>15</a:t>
            </a:fld>
            <a:endParaRPr lang="en-US" altLang="ja-JP"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EF840-45AF-484C-A2C1-C112CAA5679B}" type="slidenum">
              <a:rPr lang="en-US" altLang="ja-JP" smtClean="0"/>
              <a:pPr>
                <a:defRPr/>
              </a:pPr>
              <a:t>16</a:t>
            </a:fld>
            <a:endParaRPr lang="en-US" altLang="ja-JP" dirty="0"/>
          </a:p>
        </p:txBody>
      </p:sp>
    </p:spTree>
    <p:extLst>
      <p:ext uri="{BB962C8B-B14F-4D97-AF65-F5344CB8AC3E}">
        <p14:creationId xmlns:p14="http://schemas.microsoft.com/office/powerpoint/2010/main" val="2995467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2687"/>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pPr>
              <a:defRPr/>
            </a:pPr>
            <a:fld id="{3C1EF840-45AF-484C-A2C1-C112CAA5679B}" type="slidenum">
              <a:rPr lang="en-US" altLang="ja-JP" smtClean="0"/>
              <a:pPr>
                <a:defRPr/>
              </a:pPr>
              <a:t>17</a:t>
            </a:fld>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Tree>
    <p:extLst>
      <p:ext uri="{BB962C8B-B14F-4D97-AF65-F5344CB8AC3E}">
        <p14:creationId xmlns:p14="http://schemas.microsoft.com/office/powerpoint/2010/main" val="27341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ltLang="ja-JP"/>
          </a:p>
        </p:txBody>
      </p:sp>
      <p:sp>
        <p:nvSpPr>
          <p:cNvPr id="5" name="Slide Number Placeholder 4"/>
          <p:cNvSpPr>
            <a:spLocks noGrp="1"/>
          </p:cNvSpPr>
          <p:nvPr>
            <p:ph type="sldNum" sz="quarter" idx="11"/>
          </p:nvPr>
        </p:nvSpPr>
        <p:spPr/>
        <p:txBody>
          <a:bodyPr/>
          <a:lstStyle/>
          <a:p>
            <a:pPr>
              <a:defRPr/>
            </a:pPr>
            <a:fld id="{3C1EF840-45AF-484C-A2C1-C112CAA5679B}" type="slidenum">
              <a:rPr lang="en-US" altLang="ja-JP" smtClean="0"/>
              <a:pPr>
                <a:defRPr/>
              </a:pPr>
              <a:t>18</a:t>
            </a:fld>
            <a:endParaRPr lang="en-US" altLang="ja-JP"/>
          </a:p>
        </p:txBody>
      </p:sp>
    </p:spTree>
    <p:extLst>
      <p:ext uri="{BB962C8B-B14F-4D97-AF65-F5344CB8AC3E}">
        <p14:creationId xmlns:p14="http://schemas.microsoft.com/office/powerpoint/2010/main" val="33346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ltLang="ja-JP"/>
          </a:p>
        </p:txBody>
      </p:sp>
      <p:sp>
        <p:nvSpPr>
          <p:cNvPr id="5" name="Slide Number Placeholder 4"/>
          <p:cNvSpPr>
            <a:spLocks noGrp="1"/>
          </p:cNvSpPr>
          <p:nvPr>
            <p:ph type="sldNum" sz="quarter" idx="11"/>
          </p:nvPr>
        </p:nvSpPr>
        <p:spPr/>
        <p:txBody>
          <a:bodyPr/>
          <a:lstStyle/>
          <a:p>
            <a:pPr>
              <a:defRPr/>
            </a:pPr>
            <a:fld id="{3C1EF840-45AF-484C-A2C1-C112CAA5679B}" type="slidenum">
              <a:rPr lang="en-US" altLang="ja-JP" smtClean="0"/>
              <a:pPr>
                <a:defRPr/>
              </a:pPr>
              <a:t>19</a:t>
            </a:fld>
            <a:endParaRPr lang="en-US" altLang="ja-JP"/>
          </a:p>
        </p:txBody>
      </p:sp>
    </p:spTree>
    <p:extLst>
      <p:ext uri="{BB962C8B-B14F-4D97-AF65-F5344CB8AC3E}">
        <p14:creationId xmlns:p14="http://schemas.microsoft.com/office/powerpoint/2010/main" val="3097114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5" name="Slide Number Placeholder 4"/>
          <p:cNvSpPr>
            <a:spLocks noGrp="1"/>
          </p:cNvSpPr>
          <p:nvPr>
            <p:ph type="sldNum" sz="quarter" idx="10"/>
          </p:nvPr>
        </p:nvSpPr>
        <p:spPr/>
        <p:txBody>
          <a:bodyPr/>
          <a:lstStyle/>
          <a:p>
            <a:pPr>
              <a:defRPr/>
            </a:pPr>
            <a:fld id="{3C1EF840-45AF-484C-A2C1-C112CAA5679B}" type="slidenum">
              <a:rPr lang="en-US" altLang="ja-JP" smtClean="0"/>
              <a:pPr>
                <a:defRPr/>
              </a:pPr>
              <a:t>20</a:t>
            </a:fld>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Tree>
    <p:extLst>
      <p:ext uri="{BB962C8B-B14F-4D97-AF65-F5344CB8AC3E}">
        <p14:creationId xmlns:p14="http://schemas.microsoft.com/office/powerpoint/2010/main" val="1719279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 1"/>
          <p:cNvSpPr>
            <a:spLocks noGrp="1" noRot="1" noChangeAspect="1" noTextEdit="1"/>
          </p:cNvSpPr>
          <p:nvPr>
            <p:ph type="sldImg"/>
          </p:nvPr>
        </p:nvSpPr>
        <p:spPr>
          <a:ln/>
        </p:spPr>
      </p:sp>
      <p:sp>
        <p:nvSpPr>
          <p:cNvPr id="7987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smtClean="0">
              <a:latin typeface="Arial" pitchFamily="34" charset="0"/>
              <a:ea typeface="MS PGothic" pitchFamily="34" charset="-128"/>
              <a:cs typeface="Arial" pitchFamily="34" charset="0"/>
            </a:endParaRPr>
          </a:p>
        </p:txBody>
      </p:sp>
      <p:sp>
        <p:nvSpPr>
          <p:cNvPr id="7987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81" eaLnBrk="0" hangingPunct="0">
              <a:defRPr sz="2300">
                <a:solidFill>
                  <a:schemeClr val="tx1"/>
                </a:solidFill>
                <a:latin typeface="Arial" pitchFamily="34" charset="0"/>
                <a:cs typeface="Arial" pitchFamily="34" charset="0"/>
              </a:defRPr>
            </a:lvl1pPr>
            <a:lvl2pPr marL="716566" indent="-275603" defTabSz="914081" eaLnBrk="0" hangingPunct="0">
              <a:defRPr sz="2300">
                <a:solidFill>
                  <a:schemeClr val="tx1"/>
                </a:solidFill>
                <a:latin typeface="Arial" pitchFamily="34" charset="0"/>
                <a:cs typeface="Arial" pitchFamily="34" charset="0"/>
              </a:defRPr>
            </a:lvl2pPr>
            <a:lvl3pPr marL="1102409" indent="-220481" defTabSz="914081" eaLnBrk="0" hangingPunct="0">
              <a:defRPr sz="2300">
                <a:solidFill>
                  <a:schemeClr val="tx1"/>
                </a:solidFill>
                <a:latin typeface="Arial" pitchFamily="34" charset="0"/>
                <a:cs typeface="Arial" pitchFamily="34" charset="0"/>
              </a:defRPr>
            </a:lvl3pPr>
            <a:lvl4pPr marL="1543373" indent="-220481" defTabSz="914081" eaLnBrk="0" hangingPunct="0">
              <a:defRPr sz="2300">
                <a:solidFill>
                  <a:schemeClr val="tx1"/>
                </a:solidFill>
                <a:latin typeface="Arial" pitchFamily="34" charset="0"/>
                <a:cs typeface="Arial" pitchFamily="34" charset="0"/>
              </a:defRPr>
            </a:lvl4pPr>
            <a:lvl5pPr marL="1984337" indent="-220481" defTabSz="914081" eaLnBrk="0" hangingPunct="0">
              <a:defRPr sz="2300">
                <a:solidFill>
                  <a:schemeClr val="tx1"/>
                </a:solidFill>
                <a:latin typeface="Arial" pitchFamily="34" charset="0"/>
                <a:cs typeface="Arial" pitchFamily="34" charset="0"/>
              </a:defRPr>
            </a:lvl5pPr>
            <a:lvl6pPr marL="2425302" indent="-220481" algn="ctr" defTabSz="914081" eaLnBrk="0" fontAlgn="base" hangingPunct="0">
              <a:spcBef>
                <a:spcPct val="0"/>
              </a:spcBef>
              <a:spcAft>
                <a:spcPct val="0"/>
              </a:spcAft>
              <a:defRPr sz="2300">
                <a:solidFill>
                  <a:schemeClr val="tx1"/>
                </a:solidFill>
                <a:latin typeface="Arial" pitchFamily="34" charset="0"/>
                <a:cs typeface="Arial" pitchFamily="34" charset="0"/>
              </a:defRPr>
            </a:lvl6pPr>
            <a:lvl7pPr marL="2866265" indent="-220481" algn="ctr" defTabSz="914081" eaLnBrk="0" fontAlgn="base" hangingPunct="0">
              <a:spcBef>
                <a:spcPct val="0"/>
              </a:spcBef>
              <a:spcAft>
                <a:spcPct val="0"/>
              </a:spcAft>
              <a:defRPr sz="2300">
                <a:solidFill>
                  <a:schemeClr val="tx1"/>
                </a:solidFill>
                <a:latin typeface="Arial" pitchFamily="34" charset="0"/>
                <a:cs typeface="Arial" pitchFamily="34" charset="0"/>
              </a:defRPr>
            </a:lvl7pPr>
            <a:lvl8pPr marL="3307227" indent="-220481" algn="ctr" defTabSz="914081" eaLnBrk="0" fontAlgn="base" hangingPunct="0">
              <a:spcBef>
                <a:spcPct val="0"/>
              </a:spcBef>
              <a:spcAft>
                <a:spcPct val="0"/>
              </a:spcAft>
              <a:defRPr sz="2300">
                <a:solidFill>
                  <a:schemeClr val="tx1"/>
                </a:solidFill>
                <a:latin typeface="Arial" pitchFamily="34" charset="0"/>
                <a:cs typeface="Arial" pitchFamily="34" charset="0"/>
              </a:defRPr>
            </a:lvl8pPr>
            <a:lvl9pPr marL="3748191" indent="-220481" algn="ctr" defTabSz="914081" eaLnBrk="0" fontAlgn="base" hangingPunct="0">
              <a:spcBef>
                <a:spcPct val="0"/>
              </a:spcBef>
              <a:spcAft>
                <a:spcPct val="0"/>
              </a:spcAft>
              <a:defRPr sz="2300">
                <a:solidFill>
                  <a:schemeClr val="tx1"/>
                </a:solidFill>
                <a:latin typeface="Arial" pitchFamily="34" charset="0"/>
                <a:cs typeface="Arial" pitchFamily="34" charset="0"/>
              </a:defRPr>
            </a:lvl9pPr>
          </a:lstStyle>
          <a:p>
            <a:pPr eaLnBrk="1" hangingPunct="1"/>
            <a:fld id="{C96175FA-7B27-4FE1-BFF0-B300C6D82F74}" type="slidenum">
              <a:rPr lang="en-US" altLang="ja-JP" sz="1100"/>
              <a:pPr eaLnBrk="1" hangingPunct="1"/>
              <a:t>2</a:t>
            </a:fld>
            <a:endParaRPr lang="en-US" altLang="ja-JP" sz="11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2687"/>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ltLang="ja-JP"/>
          </a:p>
        </p:txBody>
      </p:sp>
      <p:sp>
        <p:nvSpPr>
          <p:cNvPr id="5" name="Slide Number Placeholder 4"/>
          <p:cNvSpPr>
            <a:spLocks noGrp="1"/>
          </p:cNvSpPr>
          <p:nvPr>
            <p:ph type="sldNum" sz="quarter" idx="11"/>
          </p:nvPr>
        </p:nvSpPr>
        <p:spPr/>
        <p:txBody>
          <a:bodyPr/>
          <a:lstStyle/>
          <a:p>
            <a:pPr>
              <a:defRPr/>
            </a:pPr>
            <a:fld id="{3C1EF840-45AF-484C-A2C1-C112CAA5679B}" type="slidenum">
              <a:rPr lang="en-US" altLang="ja-JP" smtClean="0"/>
              <a:pPr>
                <a:defRPr/>
              </a:pPr>
              <a:t>21</a:t>
            </a:fld>
            <a:endParaRPr lang="en-US" altLang="ja-JP"/>
          </a:p>
        </p:txBody>
      </p:sp>
    </p:spTree>
    <p:extLst>
      <p:ext uri="{BB962C8B-B14F-4D97-AF65-F5344CB8AC3E}">
        <p14:creationId xmlns:p14="http://schemas.microsoft.com/office/powerpoint/2010/main" val="4216495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5" name="Slide Number Placeholder 4"/>
          <p:cNvSpPr>
            <a:spLocks noGrp="1"/>
          </p:cNvSpPr>
          <p:nvPr>
            <p:ph type="sldNum" sz="quarter" idx="10"/>
          </p:nvPr>
        </p:nvSpPr>
        <p:spPr/>
        <p:txBody>
          <a:bodyPr/>
          <a:lstStyle/>
          <a:p>
            <a:pPr>
              <a:defRPr/>
            </a:pPr>
            <a:fld id="{3C1EF840-45AF-484C-A2C1-C112CAA5679B}" type="slidenum">
              <a:rPr lang="en-US" altLang="ja-JP" smtClean="0"/>
              <a:pPr>
                <a:defRPr/>
              </a:pPr>
              <a:t>22</a:t>
            </a:fld>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Tree>
    <p:extLst>
      <p:ext uri="{BB962C8B-B14F-4D97-AF65-F5344CB8AC3E}">
        <p14:creationId xmlns:p14="http://schemas.microsoft.com/office/powerpoint/2010/main" val="171927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Footer Placeholder 3"/>
          <p:cNvSpPr>
            <a:spLocks noGrp="1"/>
          </p:cNvSpPr>
          <p:nvPr>
            <p:ph type="ftr" sz="quarter" idx="10"/>
          </p:nvPr>
        </p:nvSpPr>
        <p:spPr/>
        <p:txBody>
          <a:bodyPr/>
          <a:lstStyle/>
          <a:p>
            <a:pPr>
              <a:defRPr/>
            </a:pPr>
            <a:endParaRPr lang="en-US" altLang="ja-JP"/>
          </a:p>
        </p:txBody>
      </p:sp>
      <p:sp>
        <p:nvSpPr>
          <p:cNvPr id="5" name="Slide Number Placeholder 4"/>
          <p:cNvSpPr>
            <a:spLocks noGrp="1"/>
          </p:cNvSpPr>
          <p:nvPr>
            <p:ph type="sldNum" sz="quarter" idx="11"/>
          </p:nvPr>
        </p:nvSpPr>
        <p:spPr/>
        <p:txBody>
          <a:bodyPr/>
          <a:lstStyle/>
          <a:p>
            <a:pPr>
              <a:defRPr/>
            </a:pPr>
            <a:fld id="{3C1EF840-45AF-484C-A2C1-C112CAA5679B}" type="slidenum">
              <a:rPr lang="en-US" altLang="ja-JP" smtClean="0"/>
              <a:pPr>
                <a:defRPr/>
              </a:pPr>
              <a:t>23</a:t>
            </a:fld>
            <a:endParaRPr lang="en-US" altLang="ja-JP"/>
          </a:p>
        </p:txBody>
      </p:sp>
    </p:spTree>
    <p:extLst>
      <p:ext uri="{BB962C8B-B14F-4D97-AF65-F5344CB8AC3E}">
        <p14:creationId xmlns:p14="http://schemas.microsoft.com/office/powerpoint/2010/main" val="1723111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Footer Placeholder 3"/>
          <p:cNvSpPr>
            <a:spLocks noGrp="1"/>
          </p:cNvSpPr>
          <p:nvPr>
            <p:ph type="ftr" sz="quarter" idx="10"/>
          </p:nvPr>
        </p:nvSpPr>
        <p:spPr/>
        <p:txBody>
          <a:bodyPr/>
          <a:lstStyle/>
          <a:p>
            <a:pPr>
              <a:defRPr/>
            </a:pPr>
            <a:endParaRPr lang="en-US" altLang="ja-JP"/>
          </a:p>
        </p:txBody>
      </p:sp>
      <p:sp>
        <p:nvSpPr>
          <p:cNvPr id="5" name="Slide Number Placeholder 4"/>
          <p:cNvSpPr>
            <a:spLocks noGrp="1"/>
          </p:cNvSpPr>
          <p:nvPr>
            <p:ph type="sldNum" sz="quarter" idx="11"/>
          </p:nvPr>
        </p:nvSpPr>
        <p:spPr/>
        <p:txBody>
          <a:bodyPr/>
          <a:lstStyle/>
          <a:p>
            <a:pPr>
              <a:defRPr/>
            </a:pPr>
            <a:fld id="{3C1EF840-45AF-484C-A2C1-C112CAA5679B}" type="slidenum">
              <a:rPr lang="en-US" altLang="ja-JP" smtClean="0"/>
              <a:pPr>
                <a:defRPr/>
              </a:pPr>
              <a:t>24</a:t>
            </a:fld>
            <a:endParaRPr lang="en-US" altLang="ja-JP"/>
          </a:p>
        </p:txBody>
      </p:sp>
    </p:spTree>
    <p:extLst>
      <p:ext uri="{BB962C8B-B14F-4D97-AF65-F5344CB8AC3E}">
        <p14:creationId xmlns:p14="http://schemas.microsoft.com/office/powerpoint/2010/main" val="1723111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2687"/>
          </a:xfrm>
        </p:spPr>
      </p:sp>
      <p:sp>
        <p:nvSpPr>
          <p:cNvPr id="3" name="Notes Placeholder 2"/>
          <p:cNvSpPr>
            <a:spLocks noGrp="1"/>
          </p:cNvSpPr>
          <p:nvPr>
            <p:ph type="body" idx="1"/>
          </p:nvPr>
        </p:nvSpPr>
        <p:spPr/>
        <p:txBody>
          <a:bodyPr/>
          <a:lstStyle/>
          <a:p>
            <a:endParaRPr lang="ja-JP" altLang="en-US" dirty="0"/>
          </a:p>
        </p:txBody>
      </p:sp>
      <p:sp>
        <p:nvSpPr>
          <p:cNvPr id="4" name="Slide Number Placeholder 3"/>
          <p:cNvSpPr>
            <a:spLocks noGrp="1"/>
          </p:cNvSpPr>
          <p:nvPr>
            <p:ph type="sldNum" sz="quarter" idx="10"/>
          </p:nvPr>
        </p:nvSpPr>
        <p:spPr/>
        <p:txBody>
          <a:bodyPr/>
          <a:lstStyle/>
          <a:p>
            <a:pPr>
              <a:defRPr/>
            </a:pPr>
            <a:fld id="{3C1EF840-45AF-484C-A2C1-C112CAA5679B}" type="slidenum">
              <a:rPr lang="en-US" altLang="ja-JP" smtClean="0"/>
              <a:pPr>
                <a:defRPr/>
              </a:pPr>
              <a:t>25</a:t>
            </a:fld>
            <a:endParaRPr lang="en-US" altLang="ja-JP"/>
          </a:p>
        </p:txBody>
      </p:sp>
    </p:spTree>
    <p:extLst>
      <p:ext uri="{BB962C8B-B14F-4D97-AF65-F5344CB8AC3E}">
        <p14:creationId xmlns:p14="http://schemas.microsoft.com/office/powerpoint/2010/main" val="574758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2687"/>
          </a:xfrm>
        </p:spPr>
      </p:sp>
      <p:sp>
        <p:nvSpPr>
          <p:cNvPr id="3" name="Notes Placeholder 2"/>
          <p:cNvSpPr>
            <a:spLocks noGrp="1"/>
          </p:cNvSpPr>
          <p:nvPr>
            <p:ph type="body" idx="1"/>
          </p:nvPr>
        </p:nvSpPr>
        <p:spPr/>
        <p:txBody>
          <a:bodyPr/>
          <a:lstStyle/>
          <a:p>
            <a:endParaRPr lang="en-US" altLang="ja-JP" dirty="0" smtClean="0"/>
          </a:p>
        </p:txBody>
      </p:sp>
      <p:sp>
        <p:nvSpPr>
          <p:cNvPr id="4" name="Footer Placeholder 3"/>
          <p:cNvSpPr>
            <a:spLocks noGrp="1"/>
          </p:cNvSpPr>
          <p:nvPr>
            <p:ph type="ftr" sz="quarter" idx="10"/>
          </p:nvPr>
        </p:nvSpPr>
        <p:spPr/>
        <p:txBody>
          <a:bodyPr/>
          <a:lstStyle/>
          <a:p>
            <a:pPr>
              <a:defRPr/>
            </a:pPr>
            <a:endParaRPr lang="en-US" altLang="ja-JP"/>
          </a:p>
        </p:txBody>
      </p:sp>
      <p:sp>
        <p:nvSpPr>
          <p:cNvPr id="5" name="Slide Number Placeholder 4"/>
          <p:cNvSpPr>
            <a:spLocks noGrp="1"/>
          </p:cNvSpPr>
          <p:nvPr>
            <p:ph type="sldNum" sz="quarter" idx="11"/>
          </p:nvPr>
        </p:nvSpPr>
        <p:spPr/>
        <p:txBody>
          <a:bodyPr/>
          <a:lstStyle/>
          <a:p>
            <a:pPr>
              <a:defRPr/>
            </a:pPr>
            <a:fld id="{3C1EF840-45AF-484C-A2C1-C112CAA5679B}" type="slidenum">
              <a:rPr lang="en-US" altLang="ja-JP" smtClean="0"/>
              <a:pPr>
                <a:defRPr/>
              </a:pPr>
              <a:t>26</a:t>
            </a:fld>
            <a:endParaRPr lang="en-US" altLang="ja-JP"/>
          </a:p>
        </p:txBody>
      </p:sp>
    </p:spTree>
    <p:extLst>
      <p:ext uri="{BB962C8B-B14F-4D97-AF65-F5344CB8AC3E}">
        <p14:creationId xmlns:p14="http://schemas.microsoft.com/office/powerpoint/2010/main" val="1675751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ltLang="ja-JP"/>
          </a:p>
        </p:txBody>
      </p:sp>
      <p:sp>
        <p:nvSpPr>
          <p:cNvPr id="5" name="Slide Number Placeholder 4"/>
          <p:cNvSpPr>
            <a:spLocks noGrp="1"/>
          </p:cNvSpPr>
          <p:nvPr>
            <p:ph type="sldNum" sz="quarter" idx="11"/>
          </p:nvPr>
        </p:nvSpPr>
        <p:spPr/>
        <p:txBody>
          <a:bodyPr/>
          <a:lstStyle/>
          <a:p>
            <a:pPr>
              <a:defRPr/>
            </a:pPr>
            <a:fld id="{3C1EF840-45AF-484C-A2C1-C112CAA5679B}" type="slidenum">
              <a:rPr lang="en-US" altLang="ja-JP" smtClean="0"/>
              <a:pPr>
                <a:defRPr/>
              </a:pPr>
              <a:t>27</a:t>
            </a:fld>
            <a:endParaRPr lang="en-US" altLang="ja-JP"/>
          </a:p>
        </p:txBody>
      </p:sp>
    </p:spTree>
    <p:extLst>
      <p:ext uri="{BB962C8B-B14F-4D97-AF65-F5344CB8AC3E}">
        <p14:creationId xmlns:p14="http://schemas.microsoft.com/office/powerpoint/2010/main" val="4062214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EF840-45AF-484C-A2C1-C112CAA5679B}" type="slidenum">
              <a:rPr lang="en-US" altLang="ja-JP" smtClean="0"/>
              <a:pPr>
                <a:defRPr/>
              </a:pPr>
              <a:t>28</a:t>
            </a:fld>
            <a:endParaRPr lang="en-US" altLang="ja-JP"/>
          </a:p>
        </p:txBody>
      </p:sp>
    </p:spTree>
    <p:extLst>
      <p:ext uri="{BB962C8B-B14F-4D97-AF65-F5344CB8AC3E}">
        <p14:creationId xmlns:p14="http://schemas.microsoft.com/office/powerpoint/2010/main" val="1719279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2687"/>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ltLang="ja-JP" dirty="0"/>
          </a:p>
        </p:txBody>
      </p:sp>
      <p:sp>
        <p:nvSpPr>
          <p:cNvPr id="5" name="Slide Number Placeholder 4"/>
          <p:cNvSpPr>
            <a:spLocks noGrp="1"/>
          </p:cNvSpPr>
          <p:nvPr>
            <p:ph type="sldNum" sz="quarter" idx="11"/>
          </p:nvPr>
        </p:nvSpPr>
        <p:spPr/>
        <p:txBody>
          <a:bodyPr/>
          <a:lstStyle/>
          <a:p>
            <a:pPr>
              <a:defRPr/>
            </a:pPr>
            <a:fld id="{3C1EF840-45AF-484C-A2C1-C112CAA5679B}" type="slidenum">
              <a:rPr lang="en-US" altLang="ja-JP" smtClean="0"/>
              <a:pPr>
                <a:defRPr/>
              </a:pPr>
              <a:t>29</a:t>
            </a:fld>
            <a:endParaRPr lang="en-US" altLang="ja-JP" dirty="0"/>
          </a:p>
        </p:txBody>
      </p:sp>
    </p:spTree>
    <p:extLst>
      <p:ext uri="{BB962C8B-B14F-4D97-AF65-F5344CB8AC3E}">
        <p14:creationId xmlns:p14="http://schemas.microsoft.com/office/powerpoint/2010/main" val="22949691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ltLang="ja-JP"/>
          </a:p>
        </p:txBody>
      </p:sp>
      <p:sp>
        <p:nvSpPr>
          <p:cNvPr id="5" name="Slide Number Placeholder 4"/>
          <p:cNvSpPr>
            <a:spLocks noGrp="1"/>
          </p:cNvSpPr>
          <p:nvPr>
            <p:ph type="sldNum" sz="quarter" idx="11"/>
          </p:nvPr>
        </p:nvSpPr>
        <p:spPr/>
        <p:txBody>
          <a:bodyPr/>
          <a:lstStyle/>
          <a:p>
            <a:pPr>
              <a:defRPr/>
            </a:pPr>
            <a:fld id="{3C1EF840-45AF-484C-A2C1-C112CAA5679B}" type="slidenum">
              <a:rPr lang="en-US" altLang="ja-JP" smtClean="0"/>
              <a:pPr>
                <a:defRPr/>
              </a:pPr>
              <a:t>30</a:t>
            </a:fld>
            <a:endParaRPr lang="en-US" altLang="ja-JP"/>
          </a:p>
        </p:txBody>
      </p:sp>
    </p:spTree>
    <p:extLst>
      <p:ext uri="{BB962C8B-B14F-4D97-AF65-F5344CB8AC3E}">
        <p14:creationId xmlns:p14="http://schemas.microsoft.com/office/powerpoint/2010/main" val="437333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2687"/>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pPr>
              <a:defRPr/>
            </a:pPr>
            <a:fld id="{3C1EF840-45AF-484C-A2C1-C112CAA5679B}" type="slidenum">
              <a:rPr lang="en-US" altLang="ja-JP" smtClean="0"/>
              <a:pPr>
                <a:defRPr/>
              </a:pPr>
              <a:t>3</a:t>
            </a:fld>
            <a:endParaRPr lang="en-US" altLang="ja-JP" dirty="0"/>
          </a:p>
        </p:txBody>
      </p:sp>
      <p:sp>
        <p:nvSpPr>
          <p:cNvPr id="6" name="Footer Placeholder 5"/>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27341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ltLang="ja-JP"/>
          </a:p>
        </p:txBody>
      </p:sp>
      <p:sp>
        <p:nvSpPr>
          <p:cNvPr id="5" name="Slide Number Placeholder 4"/>
          <p:cNvSpPr>
            <a:spLocks noGrp="1"/>
          </p:cNvSpPr>
          <p:nvPr>
            <p:ph type="sldNum" sz="quarter" idx="11"/>
          </p:nvPr>
        </p:nvSpPr>
        <p:spPr/>
        <p:txBody>
          <a:bodyPr/>
          <a:lstStyle/>
          <a:p>
            <a:pPr>
              <a:defRPr/>
            </a:pPr>
            <a:fld id="{3C1EF840-45AF-484C-A2C1-C112CAA5679B}" type="slidenum">
              <a:rPr lang="en-US" altLang="ja-JP" smtClean="0"/>
              <a:pPr>
                <a:defRPr/>
              </a:pPr>
              <a:t>31</a:t>
            </a:fld>
            <a:endParaRPr lang="en-US" altLang="ja-JP"/>
          </a:p>
        </p:txBody>
      </p:sp>
    </p:spTree>
    <p:extLst>
      <p:ext uri="{BB962C8B-B14F-4D97-AF65-F5344CB8AC3E}">
        <p14:creationId xmlns:p14="http://schemas.microsoft.com/office/powerpoint/2010/main" val="437333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Rot="1" noChangeAspect="1" noChangeArrowheads="1" noTextEdit="1"/>
          </p:cNvSpPr>
          <p:nvPr>
            <p:ph type="sldImg"/>
          </p:nvPr>
        </p:nvSpPr>
        <p:spPr>
          <a:xfrm>
            <a:off x="919163" y="746125"/>
            <a:ext cx="4959350" cy="3719513"/>
          </a:xfrm>
          <a:ln/>
        </p:spPr>
      </p:sp>
      <p:sp>
        <p:nvSpPr>
          <p:cNvPr id="82948" name="Rectangle 3"/>
          <p:cNvSpPr>
            <a:spLocks noGrp="1" noChangeArrowheads="1"/>
          </p:cNvSpPr>
          <p:nvPr>
            <p:ph type="body" idx="1"/>
          </p:nvPr>
        </p:nvSpPr>
        <p:spPr>
          <a:xfrm>
            <a:off x="679464" y="4714653"/>
            <a:ext cx="5438748" cy="4465216"/>
          </a:xfrm>
        </p:spPr>
        <p:txBody>
          <a:bodyPr/>
          <a:lstStyle/>
          <a:p>
            <a:pPr lvl="1">
              <a:lnSpc>
                <a:spcPct val="80000"/>
              </a:lnSpc>
            </a:pPr>
            <a:endParaRPr kumimoji="0" lang="ja-JP" altLang="en-US" sz="800" dirty="0" smtClean="0">
              <a:ea typeface="ＭＳ Ｐゴシック" pitchFamily="34" charset="-128"/>
            </a:endParaRPr>
          </a:p>
        </p:txBody>
      </p:sp>
      <p:sp>
        <p:nvSpPr>
          <p:cNvPr id="2" name="Slide Number Placeholder 1"/>
          <p:cNvSpPr>
            <a:spLocks noGrp="1"/>
          </p:cNvSpPr>
          <p:nvPr>
            <p:ph type="sldNum" sz="quarter" idx="10"/>
          </p:nvPr>
        </p:nvSpPr>
        <p:spPr/>
        <p:txBody>
          <a:bodyPr/>
          <a:lstStyle/>
          <a:p>
            <a:pPr>
              <a:defRPr/>
            </a:pPr>
            <a:fld id="{3C1EF840-45AF-484C-A2C1-C112CAA5679B}" type="slidenum">
              <a:rPr lang="en-US" altLang="ja-JP" smtClean="0"/>
              <a:pPr>
                <a:defRPr/>
              </a:pPr>
              <a:t>32</a:t>
            </a:fld>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Rot="1" noChangeAspect="1" noChangeArrowheads="1" noTextEdit="1"/>
          </p:cNvSpPr>
          <p:nvPr>
            <p:ph type="sldImg"/>
          </p:nvPr>
        </p:nvSpPr>
        <p:spPr>
          <a:xfrm>
            <a:off x="919163" y="746125"/>
            <a:ext cx="4959350" cy="3719513"/>
          </a:xfrm>
          <a:ln/>
        </p:spPr>
      </p:sp>
      <p:sp>
        <p:nvSpPr>
          <p:cNvPr id="82948" name="Rectangle 3"/>
          <p:cNvSpPr>
            <a:spLocks noGrp="1" noChangeArrowheads="1"/>
          </p:cNvSpPr>
          <p:nvPr>
            <p:ph type="body" idx="1"/>
          </p:nvPr>
        </p:nvSpPr>
        <p:spPr>
          <a:xfrm>
            <a:off x="679464" y="4714653"/>
            <a:ext cx="5438748" cy="4465216"/>
          </a:xfrm>
        </p:spPr>
        <p:txBody>
          <a:bodyPr/>
          <a:lstStyle/>
          <a:p>
            <a:pPr lvl="1">
              <a:lnSpc>
                <a:spcPct val="80000"/>
              </a:lnSpc>
            </a:pPr>
            <a:endParaRPr kumimoji="0" lang="ja-JP" altLang="en-US" sz="800" dirty="0">
              <a:ea typeface="ＭＳ Ｐゴシック" pitchFamily="34" charset="-128"/>
            </a:endParaRPr>
          </a:p>
        </p:txBody>
      </p:sp>
      <p:sp>
        <p:nvSpPr>
          <p:cNvPr id="2" name="Slide Number Placeholder 1"/>
          <p:cNvSpPr>
            <a:spLocks noGrp="1"/>
          </p:cNvSpPr>
          <p:nvPr>
            <p:ph type="sldNum" sz="quarter" idx="10"/>
          </p:nvPr>
        </p:nvSpPr>
        <p:spPr/>
        <p:txBody>
          <a:bodyPr/>
          <a:lstStyle/>
          <a:p>
            <a:pPr>
              <a:defRPr/>
            </a:pPr>
            <a:fld id="{3C1EF840-45AF-484C-A2C1-C112CAA5679B}" type="slidenum">
              <a:rPr lang="en-US" altLang="ja-JP" smtClean="0"/>
              <a:pPr>
                <a:defRPr/>
              </a:pPr>
              <a:t>33</a:t>
            </a:fld>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Rot="1" noChangeAspect="1" noChangeArrowheads="1" noTextEdit="1"/>
          </p:cNvSpPr>
          <p:nvPr>
            <p:ph type="sldImg"/>
          </p:nvPr>
        </p:nvSpPr>
        <p:spPr>
          <a:xfrm>
            <a:off x="919163" y="746125"/>
            <a:ext cx="4959350" cy="3719513"/>
          </a:xfrm>
          <a:ln/>
        </p:spPr>
      </p:sp>
      <p:sp>
        <p:nvSpPr>
          <p:cNvPr id="82948" name="Rectangle 3"/>
          <p:cNvSpPr>
            <a:spLocks noGrp="1" noChangeArrowheads="1"/>
          </p:cNvSpPr>
          <p:nvPr>
            <p:ph type="body" idx="1"/>
          </p:nvPr>
        </p:nvSpPr>
        <p:spPr>
          <a:xfrm>
            <a:off x="679464" y="4714653"/>
            <a:ext cx="5438748" cy="4465216"/>
          </a:xfrm>
        </p:spPr>
        <p:txBody>
          <a:bodyPr/>
          <a:lstStyle/>
          <a:p>
            <a:pPr lvl="1">
              <a:lnSpc>
                <a:spcPct val="80000"/>
              </a:lnSpc>
            </a:pPr>
            <a:endParaRPr kumimoji="0" lang="ja-JP" altLang="en-US" sz="800" dirty="0">
              <a:ea typeface="ＭＳ Ｐゴシック" pitchFamily="34" charset="-128"/>
            </a:endParaRPr>
          </a:p>
        </p:txBody>
      </p:sp>
      <p:sp>
        <p:nvSpPr>
          <p:cNvPr id="2" name="Slide Number Placeholder 1"/>
          <p:cNvSpPr>
            <a:spLocks noGrp="1"/>
          </p:cNvSpPr>
          <p:nvPr>
            <p:ph type="sldNum" sz="quarter" idx="10"/>
          </p:nvPr>
        </p:nvSpPr>
        <p:spPr/>
        <p:txBody>
          <a:bodyPr/>
          <a:lstStyle/>
          <a:p>
            <a:pPr>
              <a:defRPr/>
            </a:pPr>
            <a:fld id="{3C1EF840-45AF-484C-A2C1-C112CAA5679B}" type="slidenum">
              <a:rPr lang="en-US" altLang="ja-JP" smtClean="0"/>
              <a:pPr>
                <a:defRPr/>
              </a:pPr>
              <a:t>34</a:t>
            </a:fld>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5" name="Slide Number Placeholder 4"/>
          <p:cNvSpPr>
            <a:spLocks noGrp="1"/>
          </p:cNvSpPr>
          <p:nvPr>
            <p:ph type="sldNum" sz="quarter" idx="10"/>
          </p:nvPr>
        </p:nvSpPr>
        <p:spPr/>
        <p:txBody>
          <a:bodyPr/>
          <a:lstStyle/>
          <a:p>
            <a:pPr>
              <a:defRPr/>
            </a:pPr>
            <a:fld id="{3C1EF840-45AF-484C-A2C1-C112CAA5679B}" type="slidenum">
              <a:rPr lang="en-US" altLang="ja-JP" smtClean="0"/>
              <a:pPr>
                <a:defRPr/>
              </a:pPr>
              <a:t>35</a:t>
            </a:fld>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Tree>
    <p:extLst>
      <p:ext uri="{BB962C8B-B14F-4D97-AF65-F5344CB8AC3E}">
        <p14:creationId xmlns:p14="http://schemas.microsoft.com/office/powerpoint/2010/main" val="17192797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5" name="Slide Number Placeholder 4"/>
          <p:cNvSpPr>
            <a:spLocks noGrp="1"/>
          </p:cNvSpPr>
          <p:nvPr>
            <p:ph type="sldNum" sz="quarter" idx="10"/>
          </p:nvPr>
        </p:nvSpPr>
        <p:spPr/>
        <p:txBody>
          <a:bodyPr/>
          <a:lstStyle/>
          <a:p>
            <a:pPr>
              <a:defRPr/>
            </a:pPr>
            <a:fld id="{3C1EF840-45AF-484C-A2C1-C112CAA5679B}" type="slidenum">
              <a:rPr lang="en-US" altLang="ja-JP" smtClean="0"/>
              <a:pPr>
                <a:defRPr/>
              </a:pPr>
              <a:t>36</a:t>
            </a:fld>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Tree>
    <p:extLst>
      <p:ext uri="{BB962C8B-B14F-4D97-AF65-F5344CB8AC3E}">
        <p14:creationId xmlns:p14="http://schemas.microsoft.com/office/powerpoint/2010/main" val="17192797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2687"/>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pPr>
              <a:defRPr/>
            </a:pPr>
            <a:fld id="{3C1EF840-45AF-484C-A2C1-C112CAA5679B}" type="slidenum">
              <a:rPr lang="en-US" altLang="ja-JP" smtClean="0"/>
              <a:pPr>
                <a:defRPr/>
              </a:pPr>
              <a:t>37</a:t>
            </a:fld>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Tree>
    <p:extLst>
      <p:ext uri="{BB962C8B-B14F-4D97-AF65-F5344CB8AC3E}">
        <p14:creationId xmlns:p14="http://schemas.microsoft.com/office/powerpoint/2010/main" val="273412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2687"/>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ltLang="ja-JP"/>
          </a:p>
        </p:txBody>
      </p:sp>
      <p:sp>
        <p:nvSpPr>
          <p:cNvPr id="5" name="Slide Number Placeholder 4"/>
          <p:cNvSpPr>
            <a:spLocks noGrp="1"/>
          </p:cNvSpPr>
          <p:nvPr>
            <p:ph type="sldNum" sz="quarter" idx="11"/>
          </p:nvPr>
        </p:nvSpPr>
        <p:spPr/>
        <p:txBody>
          <a:bodyPr/>
          <a:lstStyle/>
          <a:p>
            <a:pPr>
              <a:defRPr/>
            </a:pPr>
            <a:fld id="{3C1EF840-45AF-484C-A2C1-C112CAA5679B}" type="slidenum">
              <a:rPr lang="en-US" altLang="ja-JP" smtClean="0"/>
              <a:pPr>
                <a:defRPr/>
              </a:pPr>
              <a:t>38</a:t>
            </a:fld>
            <a:endParaRPr lang="en-US" altLang="ja-JP"/>
          </a:p>
        </p:txBody>
      </p:sp>
    </p:spTree>
    <p:extLst>
      <p:ext uri="{BB962C8B-B14F-4D97-AF65-F5344CB8AC3E}">
        <p14:creationId xmlns:p14="http://schemas.microsoft.com/office/powerpoint/2010/main" val="18592325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2687"/>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ltLang="ja-JP"/>
          </a:p>
        </p:txBody>
      </p:sp>
      <p:sp>
        <p:nvSpPr>
          <p:cNvPr id="5" name="Slide Number Placeholder 4"/>
          <p:cNvSpPr>
            <a:spLocks noGrp="1"/>
          </p:cNvSpPr>
          <p:nvPr>
            <p:ph type="sldNum" sz="quarter" idx="11"/>
          </p:nvPr>
        </p:nvSpPr>
        <p:spPr/>
        <p:txBody>
          <a:bodyPr/>
          <a:lstStyle/>
          <a:p>
            <a:pPr>
              <a:defRPr/>
            </a:pPr>
            <a:fld id="{3C1EF840-45AF-484C-A2C1-C112CAA5679B}" type="slidenum">
              <a:rPr lang="en-US" altLang="ja-JP" smtClean="0"/>
              <a:pPr>
                <a:defRPr/>
              </a:pPr>
              <a:t>39</a:t>
            </a:fld>
            <a:endParaRPr lang="en-US" altLang="ja-JP"/>
          </a:p>
        </p:txBody>
      </p:sp>
    </p:spTree>
    <p:extLst>
      <p:ext uri="{BB962C8B-B14F-4D97-AF65-F5344CB8AC3E}">
        <p14:creationId xmlns:p14="http://schemas.microsoft.com/office/powerpoint/2010/main" val="9128881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925513" y="749300"/>
            <a:ext cx="4951412" cy="3714750"/>
          </a:xfrm>
          <a:ln/>
        </p:spPr>
      </p:sp>
      <p:sp>
        <p:nvSpPr>
          <p:cNvPr id="91139" name="Rectangle 3"/>
          <p:cNvSpPr>
            <a:spLocks noGrp="1" noChangeArrowheads="1"/>
          </p:cNvSpPr>
          <p:nvPr>
            <p:ph type="body" idx="1"/>
          </p:nvPr>
        </p:nvSpPr>
        <p:spPr>
          <a:xfrm>
            <a:off x="679465" y="4714657"/>
            <a:ext cx="5438748" cy="44636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7" tIns="45683" rIns="91367" bIns="45683"/>
          <a:lstStyle/>
          <a:p>
            <a:pPr eaLnBrk="1" hangingPunct="1"/>
            <a:endParaRPr kumimoji="0" lang="ja-JP" altLang="en-US" dirty="0" smtClean="0">
              <a:latin typeface="Arial" pitchFamily="34" charset="0"/>
              <a:ea typeface="MS PGothic" pitchFamily="34" charset="-128"/>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2687"/>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ltLang="ja-JP" dirty="0"/>
          </a:p>
        </p:txBody>
      </p:sp>
      <p:sp>
        <p:nvSpPr>
          <p:cNvPr id="5" name="Slide Number Placeholder 4"/>
          <p:cNvSpPr>
            <a:spLocks noGrp="1"/>
          </p:cNvSpPr>
          <p:nvPr>
            <p:ph type="sldNum" sz="quarter" idx="11"/>
          </p:nvPr>
        </p:nvSpPr>
        <p:spPr/>
        <p:txBody>
          <a:bodyPr/>
          <a:lstStyle/>
          <a:p>
            <a:pPr>
              <a:defRPr/>
            </a:pPr>
            <a:fld id="{3C1EF840-45AF-484C-A2C1-C112CAA5679B}" type="slidenum">
              <a:rPr lang="en-US" altLang="ja-JP" smtClean="0"/>
              <a:pPr>
                <a:defRPr/>
              </a:pPr>
              <a:t>4</a:t>
            </a:fld>
            <a:endParaRPr lang="en-US" altLang="ja-JP" dirty="0"/>
          </a:p>
        </p:txBody>
      </p:sp>
    </p:spTree>
    <p:extLst>
      <p:ext uri="{BB962C8B-B14F-4D97-AF65-F5344CB8AC3E}">
        <p14:creationId xmlns:p14="http://schemas.microsoft.com/office/powerpoint/2010/main" val="28396604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2687"/>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ltLang="ja-JP"/>
          </a:p>
        </p:txBody>
      </p:sp>
      <p:sp>
        <p:nvSpPr>
          <p:cNvPr id="5" name="Slide Number Placeholder 4"/>
          <p:cNvSpPr>
            <a:spLocks noGrp="1"/>
          </p:cNvSpPr>
          <p:nvPr>
            <p:ph type="sldNum" sz="quarter" idx="11"/>
          </p:nvPr>
        </p:nvSpPr>
        <p:spPr/>
        <p:txBody>
          <a:bodyPr/>
          <a:lstStyle/>
          <a:p>
            <a:pPr>
              <a:defRPr/>
            </a:pPr>
            <a:fld id="{3C1EF840-45AF-484C-A2C1-C112CAA5679B}" type="slidenum">
              <a:rPr lang="en-US" altLang="ja-JP" smtClean="0"/>
              <a:pPr>
                <a:defRPr/>
              </a:pPr>
              <a:t>41</a:t>
            </a:fld>
            <a:endParaRPr lang="en-US" altLang="ja-JP"/>
          </a:p>
        </p:txBody>
      </p:sp>
    </p:spTree>
    <p:extLst>
      <p:ext uri="{BB962C8B-B14F-4D97-AF65-F5344CB8AC3E}">
        <p14:creationId xmlns:p14="http://schemas.microsoft.com/office/powerpoint/2010/main" val="37520559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Rot="1" noChangeAspect="1" noChangeArrowheads="1" noTextEdit="1"/>
          </p:cNvSpPr>
          <p:nvPr>
            <p:ph type="sldImg"/>
          </p:nvPr>
        </p:nvSpPr>
        <p:spPr>
          <a:xfrm>
            <a:off x="919163" y="744538"/>
            <a:ext cx="4960937" cy="3722687"/>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ja-JP" altLang="en-US" dirty="0" smtClean="0">
              <a:ea typeface="ＭＳ Ｐゴシック" charset="-128"/>
            </a:endParaRPr>
          </a:p>
        </p:txBody>
      </p:sp>
      <p:sp>
        <p:nvSpPr>
          <p:cNvPr id="2" name="Slide Number Placeholder 1"/>
          <p:cNvSpPr>
            <a:spLocks noGrp="1"/>
          </p:cNvSpPr>
          <p:nvPr>
            <p:ph type="sldNum" sz="quarter" idx="10"/>
          </p:nvPr>
        </p:nvSpPr>
        <p:spPr/>
        <p:txBody>
          <a:bodyPr/>
          <a:lstStyle/>
          <a:p>
            <a:pPr>
              <a:defRPr/>
            </a:pPr>
            <a:fld id="{3C1EF840-45AF-484C-A2C1-C112CAA5679B}" type="slidenum">
              <a:rPr lang="en-US" altLang="ja-JP" smtClean="0"/>
              <a:pPr>
                <a:defRPr/>
              </a:pPr>
              <a:t>42</a:t>
            </a:fld>
            <a:endParaRPr lang="en-US" altLang="ja-JP" dirty="0"/>
          </a:p>
        </p:txBody>
      </p:sp>
      <p:sp>
        <p:nvSpPr>
          <p:cNvPr id="3" name="Footer Placeholder 2"/>
          <p:cNvSpPr>
            <a:spLocks noGrp="1"/>
          </p:cNvSpPr>
          <p:nvPr>
            <p:ph type="ftr" sz="quarter" idx="11"/>
          </p:nvPr>
        </p:nvSpPr>
        <p:spPr/>
        <p:txBody>
          <a:bodyPr/>
          <a:lstStyle/>
          <a:p>
            <a:pPr>
              <a:defRPr/>
            </a:pPr>
            <a:endParaRPr lang="en-US" altLang="ja-JP"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xfrm>
            <a:off x="1150938" y="912813"/>
            <a:ext cx="4508500" cy="3381375"/>
          </a:xfrm>
          <a:ln/>
        </p:spPr>
      </p:sp>
      <p:sp>
        <p:nvSpPr>
          <p:cNvPr id="10243" name="Rectangle 3"/>
          <p:cNvSpPr>
            <a:spLocks noGrp="1" noChangeArrowheads="1"/>
          </p:cNvSpPr>
          <p:nvPr>
            <p:ph type="body" idx="1"/>
          </p:nvPr>
        </p:nvSpPr>
        <p:spPr>
          <a:xfrm>
            <a:off x="905953" y="4728511"/>
            <a:ext cx="4985772" cy="4489852"/>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7</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919163" y="746125"/>
            <a:ext cx="4959350" cy="3719513"/>
          </a:xfrm>
          <a:ln/>
        </p:spPr>
      </p:sp>
      <p:sp>
        <p:nvSpPr>
          <p:cNvPr id="82947" name="Rectangle 3"/>
          <p:cNvSpPr>
            <a:spLocks noGrp="1" noChangeArrowheads="1"/>
          </p:cNvSpPr>
          <p:nvPr>
            <p:ph type="body" idx="1"/>
          </p:nvPr>
        </p:nvSpPr>
        <p:spPr>
          <a:xfrm>
            <a:off x="679465" y="4714654"/>
            <a:ext cx="5438748" cy="44652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7" tIns="45683" rIns="91367" bIns="45683"/>
          <a:lstStyle/>
          <a:p>
            <a:pPr eaLnBrk="1" hangingPunct="1"/>
            <a:endParaRPr kumimoji="0" lang="en-US" altLang="ja-JP" dirty="0" smtClean="0">
              <a:latin typeface="Arial" pitchFamily="34" charset="0"/>
              <a:ea typeface="MS PGothic" pitchFamily="34" charset="-128"/>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919163" y="746125"/>
            <a:ext cx="4959350" cy="3719513"/>
          </a:xfrm>
          <a:ln/>
        </p:spPr>
      </p:sp>
      <p:sp>
        <p:nvSpPr>
          <p:cNvPr id="82947" name="Rectangle 3"/>
          <p:cNvSpPr>
            <a:spLocks noGrp="1" noChangeArrowheads="1"/>
          </p:cNvSpPr>
          <p:nvPr>
            <p:ph type="body" idx="1"/>
          </p:nvPr>
        </p:nvSpPr>
        <p:spPr>
          <a:xfrm>
            <a:off x="679465" y="4714654"/>
            <a:ext cx="5438748" cy="44652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7" tIns="45683" rIns="91367" bIns="45683"/>
          <a:lstStyle/>
          <a:p>
            <a:pPr eaLnBrk="1" hangingPunct="1"/>
            <a:endParaRPr kumimoji="0" lang="en-US" altLang="ja-JP" dirty="0" smtClean="0">
              <a:latin typeface="Arial" pitchFamily="34" charset="0"/>
              <a:ea typeface="MS PGothic" pitchFamily="34" charset="-128"/>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US" altLang="ja-JP"/>
          </a:p>
        </p:txBody>
      </p:sp>
      <p:sp>
        <p:nvSpPr>
          <p:cNvPr id="5" name="Slide Number Placeholder 4"/>
          <p:cNvSpPr>
            <a:spLocks noGrp="1"/>
          </p:cNvSpPr>
          <p:nvPr>
            <p:ph type="sldNum" sz="quarter" idx="11"/>
          </p:nvPr>
        </p:nvSpPr>
        <p:spPr/>
        <p:txBody>
          <a:bodyPr/>
          <a:lstStyle/>
          <a:p>
            <a:pPr>
              <a:defRPr/>
            </a:pPr>
            <a:fld id="{3C1EF840-45AF-484C-A2C1-C112CAA5679B}" type="slidenum">
              <a:rPr lang="en-US" altLang="ja-JP" smtClean="0"/>
              <a:pPr>
                <a:defRPr/>
              </a:pPr>
              <a:t>10</a:t>
            </a:fld>
            <a:endParaRPr lang="en-US" altLang="ja-JP"/>
          </a:p>
        </p:txBody>
      </p:sp>
    </p:spTree>
    <p:extLst>
      <p:ext uri="{BB962C8B-B14F-4D97-AF65-F5344CB8AC3E}">
        <p14:creationId xmlns:p14="http://schemas.microsoft.com/office/powerpoint/2010/main" val="4214868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33"/>
            <a:ext cx="7772400" cy="1470025"/>
          </a:xfrm>
        </p:spPr>
        <p:txBody>
          <a:bodyPr/>
          <a:lstStyle>
            <a:lvl1pPr>
              <a:defRPr sz="2800"/>
            </a:lvl1pPr>
          </a:lstStyle>
          <a:p>
            <a:r>
              <a:rPr lang="en-US" altLang="ja-JP"/>
              <a:t>Click to edit Master title style</a:t>
            </a:r>
          </a:p>
        </p:txBody>
      </p:sp>
      <p:sp>
        <p:nvSpPr>
          <p:cNvPr id="4099" name="Rectangle 3"/>
          <p:cNvSpPr>
            <a:spLocks noGrp="1" noChangeArrowheads="1"/>
          </p:cNvSpPr>
          <p:nvPr>
            <p:ph type="subTitle" idx="1"/>
          </p:nvPr>
        </p:nvSpPr>
        <p:spPr>
          <a:xfrm>
            <a:off x="692150" y="3886200"/>
            <a:ext cx="6400800" cy="1752600"/>
          </a:xfrm>
        </p:spPr>
        <p:txBody>
          <a:bodyPr/>
          <a:lstStyle>
            <a:lvl1pPr marL="0" indent="0">
              <a:buFontTx/>
              <a:buNone/>
              <a:defRPr/>
            </a:lvl1pPr>
          </a:lstStyle>
          <a:p>
            <a:r>
              <a:rPr lang="en-US" altLang="ja-JP"/>
              <a:t>Click to edit Master subtitle style</a:t>
            </a:r>
          </a:p>
        </p:txBody>
      </p:sp>
    </p:spTree>
    <p:extLst>
      <p:ext uri="{BB962C8B-B14F-4D97-AF65-F5344CB8AC3E}">
        <p14:creationId xmlns:p14="http://schemas.microsoft.com/office/powerpoint/2010/main" val="2143280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606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9"/>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94749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773241"/>
            <a:ext cx="8229600" cy="4352925"/>
          </a:xfrm>
        </p:spPr>
        <p:txBody>
          <a:bodyPr/>
          <a:lstStyle/>
          <a:p>
            <a:pPr lvl="0"/>
            <a:endParaRPr lang="ja-JP" altLang="en-US" noProof="0" smtClean="0"/>
          </a:p>
        </p:txBody>
      </p:sp>
    </p:spTree>
    <p:extLst>
      <p:ext uri="{BB962C8B-B14F-4D97-AF65-F5344CB8AC3E}">
        <p14:creationId xmlns:p14="http://schemas.microsoft.com/office/powerpoint/2010/main" val="2291604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Tree>
    <p:extLst>
      <p:ext uri="{BB962C8B-B14F-4D97-AF65-F5344CB8AC3E}">
        <p14:creationId xmlns:p14="http://schemas.microsoft.com/office/powerpoint/2010/main" val="1591266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8"/>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1153904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773241"/>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773241"/>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307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12346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286593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454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42651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210611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7200" y="1773241"/>
            <a:ext cx="82296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 Click to edit Master text styles</a:t>
            </a:r>
          </a:p>
          <a:p>
            <a:pPr lvl="1"/>
            <a:r>
              <a:rPr lang="en-US" altLang="ja-JP" smtClean="0"/>
              <a:t> Second level</a:t>
            </a:r>
          </a:p>
          <a:p>
            <a:pPr lvl="2"/>
            <a:r>
              <a:rPr lang="en-US" altLang="ja-JP" smtClean="0"/>
              <a:t> Third level</a:t>
            </a:r>
          </a:p>
          <a:p>
            <a:pPr lvl="3"/>
            <a:r>
              <a:rPr lang="fr-CH" altLang="ja-JP" smtClean="0"/>
              <a:t>Fouth level</a:t>
            </a:r>
            <a:endParaRPr lang="en-US" altLang="ja-JP" smtClean="0"/>
          </a:p>
          <a:p>
            <a:pPr lvl="3"/>
            <a:endParaRPr lang="ja-JP" altLang="en-US" smtClean="0"/>
          </a:p>
        </p:txBody>
      </p:sp>
      <p:sp>
        <p:nvSpPr>
          <p:cNvPr id="1028" name="Rectangle 8"/>
          <p:cNvSpPr>
            <a:spLocks noChangeArrowheads="1"/>
          </p:cNvSpPr>
          <p:nvPr userDrawn="1"/>
        </p:nvSpPr>
        <p:spPr bwMode="auto">
          <a:xfrm>
            <a:off x="8569398" y="6381758"/>
            <a:ext cx="539106"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l" eaLnBrk="0" hangingPunct="0"/>
            <a:fld id="{4032908B-EFC6-458E-AA56-48F30E5DB856}" type="slidenum">
              <a:rPr lang="en-US" altLang="ja-JP" sz="1200">
                <a:ea typeface="ヒラギノ角ゴ Pro W3"/>
                <a:cs typeface="ヒラギノ角ゴ Pro W3"/>
              </a:rPr>
              <a:pPr algn="l" eaLnBrk="0" hangingPunct="0"/>
              <a:t>‹#›</a:t>
            </a:fld>
            <a:endParaRPr lang="fr-FR" altLang="ja-JP" sz="1200" dirty="0">
              <a:ea typeface="ヒラギノ角ゴ Pro W3"/>
              <a:cs typeface="ヒラギノ角ゴ Pro W3"/>
            </a:endParaRPr>
          </a:p>
        </p:txBody>
      </p:sp>
    </p:spTree>
  </p:cSld>
  <p:clrMap bg1="lt1" tx1="dk1" bg2="lt2" tx2="dk2" accent1="accent1" accent2="accent2" accent3="accent3" accent4="accent4" accent5="accent5" accent6="accent6" hlink="hlink" folHlink="folHlink"/>
  <p:sldLayoutIdLst>
    <p:sldLayoutId id="2147483803"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hf hdr="0" ftr="0" dt="0"/>
  <p:txStyles>
    <p:titleStyle>
      <a:lvl1pPr algn="l" rtl="0" eaLnBrk="0" fontAlgn="base" hangingPunct="0">
        <a:spcBef>
          <a:spcPct val="0"/>
        </a:spcBef>
        <a:spcAft>
          <a:spcPct val="0"/>
        </a:spcAft>
        <a:defRPr kumimoji="1" sz="3600">
          <a:solidFill>
            <a:srgbClr val="70899B"/>
          </a:solidFill>
          <a:latin typeface="+mj-lt"/>
          <a:ea typeface="+mj-ea"/>
          <a:cs typeface="+mj-cs"/>
        </a:defRPr>
      </a:lvl1pPr>
      <a:lvl2pPr algn="l" rtl="0" eaLnBrk="0" fontAlgn="base" hangingPunct="0">
        <a:spcBef>
          <a:spcPct val="0"/>
        </a:spcBef>
        <a:spcAft>
          <a:spcPct val="0"/>
        </a:spcAft>
        <a:defRPr kumimoji="1" sz="3600">
          <a:solidFill>
            <a:srgbClr val="70899B"/>
          </a:solidFill>
          <a:latin typeface="Arial" charset="0"/>
          <a:ea typeface="Arial" charset="0"/>
          <a:cs typeface="Arial" charset="0"/>
        </a:defRPr>
      </a:lvl2pPr>
      <a:lvl3pPr algn="l" rtl="0" eaLnBrk="0" fontAlgn="base" hangingPunct="0">
        <a:spcBef>
          <a:spcPct val="0"/>
        </a:spcBef>
        <a:spcAft>
          <a:spcPct val="0"/>
        </a:spcAft>
        <a:defRPr kumimoji="1" sz="3600">
          <a:solidFill>
            <a:srgbClr val="70899B"/>
          </a:solidFill>
          <a:latin typeface="Arial" charset="0"/>
          <a:ea typeface="Arial" charset="0"/>
          <a:cs typeface="Arial" charset="0"/>
        </a:defRPr>
      </a:lvl3pPr>
      <a:lvl4pPr algn="l" rtl="0" eaLnBrk="0" fontAlgn="base" hangingPunct="0">
        <a:spcBef>
          <a:spcPct val="0"/>
        </a:spcBef>
        <a:spcAft>
          <a:spcPct val="0"/>
        </a:spcAft>
        <a:defRPr kumimoji="1" sz="3600">
          <a:solidFill>
            <a:srgbClr val="70899B"/>
          </a:solidFill>
          <a:latin typeface="Arial" charset="0"/>
          <a:ea typeface="Arial" charset="0"/>
          <a:cs typeface="Arial" charset="0"/>
        </a:defRPr>
      </a:lvl4pPr>
      <a:lvl5pPr algn="l" rtl="0" eaLnBrk="0" fontAlgn="base" hangingPunct="0">
        <a:spcBef>
          <a:spcPct val="0"/>
        </a:spcBef>
        <a:spcAft>
          <a:spcPct val="0"/>
        </a:spcAft>
        <a:defRPr kumimoji="1" sz="3600">
          <a:solidFill>
            <a:srgbClr val="70899B"/>
          </a:solidFill>
          <a:latin typeface="Arial" charset="0"/>
          <a:ea typeface="Arial" charset="0"/>
          <a:cs typeface="Arial" charset="0"/>
        </a:defRPr>
      </a:lvl5pPr>
      <a:lvl6pPr marL="457200" algn="l" rtl="0" fontAlgn="base">
        <a:spcBef>
          <a:spcPct val="0"/>
        </a:spcBef>
        <a:spcAft>
          <a:spcPct val="0"/>
        </a:spcAft>
        <a:defRPr sz="3600">
          <a:solidFill>
            <a:srgbClr val="70899B"/>
          </a:solidFill>
          <a:latin typeface="Arial" charset="0"/>
          <a:ea typeface="Arial" charset="0"/>
          <a:cs typeface="Arial" charset="0"/>
        </a:defRPr>
      </a:lvl6pPr>
      <a:lvl7pPr marL="914400" algn="l" rtl="0" fontAlgn="base">
        <a:spcBef>
          <a:spcPct val="0"/>
        </a:spcBef>
        <a:spcAft>
          <a:spcPct val="0"/>
        </a:spcAft>
        <a:defRPr sz="3600">
          <a:solidFill>
            <a:srgbClr val="70899B"/>
          </a:solidFill>
          <a:latin typeface="Arial" charset="0"/>
          <a:ea typeface="Arial" charset="0"/>
          <a:cs typeface="Arial" charset="0"/>
        </a:defRPr>
      </a:lvl7pPr>
      <a:lvl8pPr marL="1371600" algn="l" rtl="0" fontAlgn="base">
        <a:spcBef>
          <a:spcPct val="0"/>
        </a:spcBef>
        <a:spcAft>
          <a:spcPct val="0"/>
        </a:spcAft>
        <a:defRPr sz="3600">
          <a:solidFill>
            <a:srgbClr val="70899B"/>
          </a:solidFill>
          <a:latin typeface="Arial" charset="0"/>
          <a:ea typeface="Arial" charset="0"/>
          <a:cs typeface="Arial" charset="0"/>
        </a:defRPr>
      </a:lvl8pPr>
      <a:lvl9pPr marL="1828800" algn="l" rtl="0" fontAlgn="base">
        <a:spcBef>
          <a:spcPct val="0"/>
        </a:spcBef>
        <a:spcAft>
          <a:spcPct val="0"/>
        </a:spcAft>
        <a:defRPr sz="3600">
          <a:solidFill>
            <a:srgbClr val="70899B"/>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Blip>
          <a:blip r:embed="rId15"/>
        </a:buBlip>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990033"/>
        </a:buClr>
        <a:buFont typeface="Wingdings" pitchFamily="2" charset="2"/>
        <a:buChar char="q"/>
        <a:defRPr kumimoji="1"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990033"/>
        </a:buClr>
        <a:buFont typeface="Wingdings" pitchFamily="2" charset="2"/>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990033"/>
        </a:buClr>
        <a:buFont typeface="Wingdings" pitchFamily="2" charset="2"/>
        <a:buChar char="§"/>
        <a:defRPr kumimoji="1" sz="2400">
          <a:solidFill>
            <a:schemeClr val="tx1"/>
          </a:solidFill>
          <a:latin typeface="+mn-lt"/>
          <a:ea typeface="+mn-ea"/>
          <a:cs typeface="+mn-cs"/>
        </a:defRPr>
      </a:lvl4pPr>
      <a:lvl5pPr marL="2057400" indent="-228600" algn="l" rtl="0" eaLnBrk="0" fontAlgn="base" hangingPunct="0">
        <a:spcBef>
          <a:spcPct val="20000"/>
        </a:spcBef>
        <a:spcAft>
          <a:spcPct val="0"/>
        </a:spcAft>
        <a:buBlip>
          <a:blip r:embed="rId15"/>
        </a:buBlip>
        <a:defRPr kumimoji="1" sz="2400">
          <a:solidFill>
            <a:schemeClr val="tx1"/>
          </a:solidFill>
          <a:latin typeface="+mn-lt"/>
          <a:ea typeface="+mn-ea"/>
          <a:cs typeface="+mn-cs"/>
        </a:defRPr>
      </a:lvl5pPr>
      <a:lvl6pPr marL="2514600" indent="-228600" algn="l" rtl="0" fontAlgn="base">
        <a:spcBef>
          <a:spcPct val="20000"/>
        </a:spcBef>
        <a:spcAft>
          <a:spcPct val="0"/>
        </a:spcAft>
        <a:buBlip>
          <a:blip r:embed="rId15"/>
        </a:buBlip>
        <a:defRPr sz="2400">
          <a:solidFill>
            <a:schemeClr val="tx1"/>
          </a:solidFill>
          <a:latin typeface="+mn-lt"/>
          <a:ea typeface="+mn-ea"/>
          <a:cs typeface="+mn-cs"/>
        </a:defRPr>
      </a:lvl6pPr>
      <a:lvl7pPr marL="2971800" indent="-228600" algn="l" rtl="0" fontAlgn="base">
        <a:spcBef>
          <a:spcPct val="20000"/>
        </a:spcBef>
        <a:spcAft>
          <a:spcPct val="0"/>
        </a:spcAft>
        <a:buBlip>
          <a:blip r:embed="rId15"/>
        </a:buBlip>
        <a:defRPr sz="2400">
          <a:solidFill>
            <a:schemeClr val="tx1"/>
          </a:solidFill>
          <a:latin typeface="+mn-lt"/>
          <a:ea typeface="+mn-ea"/>
          <a:cs typeface="+mn-cs"/>
        </a:defRPr>
      </a:lvl7pPr>
      <a:lvl8pPr marL="3429000" indent="-228600" algn="l" rtl="0" fontAlgn="base">
        <a:spcBef>
          <a:spcPct val="20000"/>
        </a:spcBef>
        <a:spcAft>
          <a:spcPct val="0"/>
        </a:spcAft>
        <a:buBlip>
          <a:blip r:embed="rId15"/>
        </a:buBlip>
        <a:defRPr sz="2400">
          <a:solidFill>
            <a:schemeClr val="tx1"/>
          </a:solidFill>
          <a:latin typeface="+mn-lt"/>
          <a:ea typeface="+mn-ea"/>
          <a:cs typeface="+mn-cs"/>
        </a:defRPr>
      </a:lvl8pPr>
      <a:lvl9pPr marL="3886200" indent="-228600" algn="l" rtl="0" fontAlgn="base">
        <a:spcBef>
          <a:spcPct val="20000"/>
        </a:spcBef>
        <a:spcAft>
          <a:spcPct val="0"/>
        </a:spcAft>
        <a:buBlip>
          <a:blip r:embed="rId15"/>
        </a:buBlip>
        <a:defRPr sz="24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7.gif"/><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wmf"/></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mailto:PA1A00@jpo.go.jp" TargetMode="External"/><Relationship Id="rId5" Type="http://schemas.openxmlformats.org/officeDocument/2006/relationships/hyperlink" Target="mailto:pct.eservices@wipo.int" TargetMode="External"/><Relationship Id="rId4" Type="http://schemas.openxmlformats.org/officeDocument/2006/relationships/hyperlink" Target="mailto:pct.infoline@wipo.int"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kazuhide.fujita@wipo.int"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subTitle" idx="1"/>
          </p:nvPr>
        </p:nvSpPr>
        <p:spPr>
          <a:xfrm>
            <a:off x="971600" y="3606651"/>
            <a:ext cx="7560840" cy="1406525"/>
          </a:xfrm>
          <a:noFill/>
        </p:spPr>
        <p:txBody>
          <a:bodyPr/>
          <a:lstStyle/>
          <a:p>
            <a:r>
              <a:rPr kumimoji="0" lang="en-US" altLang="ja-JP" sz="36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PCT</a:t>
            </a:r>
            <a:r>
              <a:rPr kumimoji="0" lang="ja-JP" altLang="en-US" sz="36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の概要</a:t>
            </a:r>
            <a:r>
              <a:rPr kumimoji="0" lang="en-US" altLang="ja-JP" sz="35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
            </a:r>
            <a:br>
              <a:rPr kumimoji="0" lang="en-US" altLang="ja-JP" sz="35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br>
            <a:r>
              <a:rPr kumimoji="0" lang="ja-JP" altLang="en-US" sz="28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－海</a:t>
            </a:r>
            <a:r>
              <a:rPr kumimoji="0" lang="ja-JP" altLang="en-US" sz="2800" b="1" dirty="0">
                <a:solidFill>
                  <a:srgbClr val="70899B"/>
                </a:solidFill>
                <a:latin typeface="Meiryo" panose="020B0604030504040204" pitchFamily="34" charset="-128"/>
                <a:ea typeface="Meiryo" panose="020B0604030504040204" pitchFamily="34" charset="-128"/>
                <a:cs typeface="Meiryo" panose="020B0604030504040204" pitchFamily="34" charset="-128"/>
              </a:rPr>
              <a:t>外で</a:t>
            </a:r>
            <a:r>
              <a:rPr kumimoji="0" lang="ja-JP" altLang="en-US" sz="28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の</a:t>
            </a:r>
            <a:r>
              <a:rPr kumimoji="0" lang="ja-JP" altLang="en-US" sz="2800" b="1" dirty="0">
                <a:solidFill>
                  <a:srgbClr val="70899B"/>
                </a:solidFill>
                <a:latin typeface="Meiryo" panose="020B0604030504040204" pitchFamily="34" charset="-128"/>
                <a:ea typeface="Meiryo" panose="020B0604030504040204" pitchFamily="34" charset="-128"/>
                <a:cs typeface="Meiryo" panose="020B0604030504040204" pitchFamily="34" charset="-128"/>
              </a:rPr>
              <a:t>円滑</a:t>
            </a:r>
            <a:r>
              <a:rPr kumimoji="0" lang="ja-JP" altLang="en-US" sz="28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な</a:t>
            </a:r>
            <a:r>
              <a:rPr kumimoji="0" lang="ja-JP" altLang="en-US" sz="2800" b="1" dirty="0">
                <a:solidFill>
                  <a:srgbClr val="70899B"/>
                </a:solidFill>
                <a:latin typeface="Meiryo" panose="020B0604030504040204" pitchFamily="34" charset="-128"/>
                <a:ea typeface="Meiryo" panose="020B0604030504040204" pitchFamily="34" charset="-128"/>
                <a:cs typeface="Meiryo" panose="020B0604030504040204" pitchFamily="34" charset="-128"/>
              </a:rPr>
              <a:t>特許取得に向け</a:t>
            </a:r>
            <a:r>
              <a:rPr kumimoji="0" lang="ja-JP" altLang="en-US" sz="28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て－</a:t>
            </a:r>
            <a:endParaRPr kumimoji="0" lang="ja-JP" altLang="en-US" sz="2800" b="1" dirty="0">
              <a:solidFill>
                <a:srgbClr val="70899B"/>
              </a:solidFill>
              <a:latin typeface="Meiryo" panose="020B0604030504040204" pitchFamily="34" charset="-128"/>
              <a:ea typeface="Meiryo" panose="020B0604030504040204" pitchFamily="34" charset="-128"/>
              <a:cs typeface="Meiryo" panose="020B0604030504040204" pitchFamily="34" charset="-128"/>
            </a:endParaRPr>
          </a:p>
        </p:txBody>
      </p:sp>
      <p:sp>
        <p:nvSpPr>
          <p:cNvPr id="16388" name="Rectangle 4"/>
          <p:cNvSpPr>
            <a:spLocks noChangeArrowheads="1"/>
          </p:cNvSpPr>
          <p:nvPr/>
        </p:nvSpPr>
        <p:spPr bwMode="auto">
          <a:xfrm>
            <a:off x="1043608" y="5229200"/>
            <a:ext cx="4392488" cy="57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cs typeface="Arial" charset="0"/>
              </a:defRPr>
            </a:lvl1pPr>
            <a:lvl2pPr marL="37931725" indent="-37474525">
              <a:defRPr kumimoji="1" sz="2400">
                <a:solidFill>
                  <a:schemeClr val="tx1"/>
                </a:solidFill>
                <a:latin typeface="Arial" charset="0"/>
                <a:cs typeface="Arial" charset="0"/>
              </a:defRPr>
            </a:lvl2pPr>
            <a:lvl3pPr>
              <a:defRPr kumimoji="1" sz="2400">
                <a:solidFill>
                  <a:schemeClr val="tx1"/>
                </a:solidFill>
                <a:latin typeface="Arial" charset="0"/>
                <a:cs typeface="Arial" charset="0"/>
              </a:defRPr>
            </a:lvl3pPr>
            <a:lvl4pPr>
              <a:defRPr kumimoji="1" sz="2400">
                <a:solidFill>
                  <a:schemeClr val="tx1"/>
                </a:solidFill>
                <a:latin typeface="Arial" charset="0"/>
                <a:cs typeface="Arial" charset="0"/>
              </a:defRPr>
            </a:lvl4pPr>
            <a:lvl5pPr>
              <a:defRPr kumimoji="1" sz="2400">
                <a:solidFill>
                  <a:schemeClr val="tx1"/>
                </a:solidFill>
                <a:latin typeface="Arial" charset="0"/>
                <a:cs typeface="Arial" charset="0"/>
              </a:defRPr>
            </a:lvl5pPr>
            <a:lvl6pPr marL="457200" fontAlgn="base">
              <a:spcBef>
                <a:spcPct val="0"/>
              </a:spcBef>
              <a:spcAft>
                <a:spcPct val="0"/>
              </a:spcAft>
              <a:defRPr kumimoji="1" sz="2400">
                <a:solidFill>
                  <a:schemeClr val="tx1"/>
                </a:solidFill>
                <a:latin typeface="Arial" charset="0"/>
                <a:cs typeface="Arial" charset="0"/>
              </a:defRPr>
            </a:lvl6pPr>
            <a:lvl7pPr marL="914400" fontAlgn="base">
              <a:spcBef>
                <a:spcPct val="0"/>
              </a:spcBef>
              <a:spcAft>
                <a:spcPct val="0"/>
              </a:spcAft>
              <a:defRPr kumimoji="1" sz="2400">
                <a:solidFill>
                  <a:schemeClr val="tx1"/>
                </a:solidFill>
                <a:latin typeface="Arial" charset="0"/>
                <a:cs typeface="Arial" charset="0"/>
              </a:defRPr>
            </a:lvl7pPr>
            <a:lvl8pPr marL="1371600" fontAlgn="base">
              <a:spcBef>
                <a:spcPct val="0"/>
              </a:spcBef>
              <a:spcAft>
                <a:spcPct val="0"/>
              </a:spcAft>
              <a:defRPr kumimoji="1" sz="2400">
                <a:solidFill>
                  <a:schemeClr val="tx1"/>
                </a:solidFill>
                <a:latin typeface="Arial" charset="0"/>
                <a:cs typeface="Arial" charset="0"/>
              </a:defRPr>
            </a:lvl8pPr>
            <a:lvl9pPr marL="1828800" fontAlgn="base">
              <a:spcBef>
                <a:spcPct val="0"/>
              </a:spcBef>
              <a:spcAft>
                <a:spcPct val="0"/>
              </a:spcAft>
              <a:defRPr kumimoji="1" sz="2400">
                <a:solidFill>
                  <a:schemeClr val="tx1"/>
                </a:solidFill>
                <a:latin typeface="Arial" charset="0"/>
                <a:cs typeface="Arial" charset="0"/>
              </a:defRPr>
            </a:lvl9pPr>
          </a:lstStyle>
          <a:p>
            <a:pPr algn="l">
              <a:spcBef>
                <a:spcPct val="20000"/>
              </a:spcBef>
            </a:pPr>
            <a:r>
              <a:rPr kumimoji="0" lang="ja-JP" altLang="en-US" sz="20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世</a:t>
            </a:r>
            <a:r>
              <a:rPr kumimoji="0" lang="ja-JP" altLang="en-US" sz="2000" b="1" dirty="0">
                <a:solidFill>
                  <a:srgbClr val="70899B"/>
                </a:solidFill>
                <a:latin typeface="Meiryo" panose="020B0604030504040204" pitchFamily="34" charset="-128"/>
                <a:ea typeface="Meiryo" panose="020B0604030504040204" pitchFamily="34" charset="-128"/>
                <a:cs typeface="Meiryo" panose="020B0604030504040204" pitchFamily="34" charset="-128"/>
              </a:rPr>
              <a:t>界知的所有権機</a:t>
            </a:r>
            <a:r>
              <a:rPr kumimoji="0" lang="ja-JP" altLang="en-US" sz="20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関 </a:t>
            </a:r>
            <a:r>
              <a:rPr kumimoji="0" lang="en-US" altLang="ja-JP" sz="20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(WIPO)</a:t>
            </a:r>
            <a:endParaRPr kumimoji="0" lang="ja-JP" altLang="en-US" sz="2000" b="1" dirty="0">
              <a:solidFill>
                <a:srgbClr val="70899B"/>
              </a:solidFill>
              <a:latin typeface="Meiryo" panose="020B0604030504040204" pitchFamily="34" charset="-128"/>
              <a:ea typeface="Meiryo" panose="020B0604030504040204" pitchFamily="34" charset="-128"/>
              <a:cs typeface="Meiryo" panose="020B0604030504040204" pitchFamily="34" charset="-128"/>
            </a:endParaRPr>
          </a:p>
        </p:txBody>
      </p:sp>
      <p:pic>
        <p:nvPicPr>
          <p:cNvPr id="16389" name="Picture 5" descr="Puce-3_pc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9552" y="3284984"/>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7217678" y="5013176"/>
            <a:ext cx="1890826"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kumimoji="1" sz="2400">
                <a:solidFill>
                  <a:schemeClr val="tx1"/>
                </a:solidFill>
                <a:latin typeface="Arial" charset="0"/>
                <a:cs typeface="Arial" charset="0"/>
              </a:defRPr>
            </a:lvl1pPr>
            <a:lvl2pPr marL="37931725" indent="-37474525">
              <a:defRPr kumimoji="1" sz="2400">
                <a:solidFill>
                  <a:schemeClr val="tx1"/>
                </a:solidFill>
                <a:latin typeface="Arial" charset="0"/>
                <a:cs typeface="Arial" charset="0"/>
              </a:defRPr>
            </a:lvl2pPr>
            <a:lvl3pPr>
              <a:defRPr kumimoji="1" sz="2400">
                <a:solidFill>
                  <a:schemeClr val="tx1"/>
                </a:solidFill>
                <a:latin typeface="Arial" charset="0"/>
                <a:cs typeface="Arial" charset="0"/>
              </a:defRPr>
            </a:lvl3pPr>
            <a:lvl4pPr>
              <a:defRPr kumimoji="1" sz="2400">
                <a:solidFill>
                  <a:schemeClr val="tx1"/>
                </a:solidFill>
                <a:latin typeface="Arial" charset="0"/>
                <a:cs typeface="Arial" charset="0"/>
              </a:defRPr>
            </a:lvl4pPr>
            <a:lvl5pPr>
              <a:defRPr kumimoji="1" sz="2400">
                <a:solidFill>
                  <a:schemeClr val="tx1"/>
                </a:solidFill>
                <a:latin typeface="Arial" charset="0"/>
                <a:cs typeface="Arial" charset="0"/>
              </a:defRPr>
            </a:lvl5pPr>
            <a:lvl6pPr marL="457200" fontAlgn="base">
              <a:spcBef>
                <a:spcPct val="0"/>
              </a:spcBef>
              <a:spcAft>
                <a:spcPct val="0"/>
              </a:spcAft>
              <a:defRPr kumimoji="1" sz="2400">
                <a:solidFill>
                  <a:schemeClr val="tx1"/>
                </a:solidFill>
                <a:latin typeface="Arial" charset="0"/>
                <a:cs typeface="Arial" charset="0"/>
              </a:defRPr>
            </a:lvl6pPr>
            <a:lvl7pPr marL="914400" fontAlgn="base">
              <a:spcBef>
                <a:spcPct val="0"/>
              </a:spcBef>
              <a:spcAft>
                <a:spcPct val="0"/>
              </a:spcAft>
              <a:defRPr kumimoji="1" sz="2400">
                <a:solidFill>
                  <a:schemeClr val="tx1"/>
                </a:solidFill>
                <a:latin typeface="Arial" charset="0"/>
                <a:cs typeface="Arial" charset="0"/>
              </a:defRPr>
            </a:lvl7pPr>
            <a:lvl8pPr marL="1371600" fontAlgn="base">
              <a:spcBef>
                <a:spcPct val="0"/>
              </a:spcBef>
              <a:spcAft>
                <a:spcPct val="0"/>
              </a:spcAft>
              <a:defRPr kumimoji="1" sz="2400">
                <a:solidFill>
                  <a:schemeClr val="tx1"/>
                </a:solidFill>
                <a:latin typeface="Arial" charset="0"/>
                <a:cs typeface="Arial" charset="0"/>
              </a:defRPr>
            </a:lvl8pPr>
            <a:lvl9pPr marL="1828800" fontAlgn="base">
              <a:spcBef>
                <a:spcPct val="0"/>
              </a:spcBef>
              <a:spcAft>
                <a:spcPct val="0"/>
              </a:spcAft>
              <a:defRPr kumimoji="1" sz="2400">
                <a:solidFill>
                  <a:schemeClr val="tx1"/>
                </a:solidFill>
                <a:latin typeface="Arial" charset="0"/>
                <a:cs typeface="Arial" charset="0"/>
              </a:defRPr>
            </a:lvl9pPr>
          </a:lstStyle>
          <a:p>
            <a:pPr algn="l" eaLnBrk="0" hangingPunct="0">
              <a:lnSpc>
                <a:spcPct val="40000"/>
              </a:lnSpc>
              <a:spcBef>
                <a:spcPct val="50000"/>
              </a:spcBef>
            </a:pPr>
            <a:endParaRPr kumimoji="0" lang="ja-JP" altLang="en-US" sz="1600" b="1" dirty="0" smtClean="0">
              <a:solidFill>
                <a:srgbClr val="990033"/>
              </a:solidFill>
              <a:latin typeface="Meiryo" panose="020B0604030504040204" pitchFamily="34" charset="-128"/>
              <a:ea typeface="Meiryo" panose="020B0604030504040204" pitchFamily="34" charset="-128"/>
              <a:cs typeface="Meiryo" panose="020B0604030504040204" pitchFamily="34" charset="-128"/>
            </a:endParaRPr>
          </a:p>
          <a:p>
            <a:pPr algn="l" eaLnBrk="0" hangingPunct="0">
              <a:lnSpc>
                <a:spcPct val="40000"/>
              </a:lnSpc>
              <a:spcBef>
                <a:spcPct val="50000"/>
              </a:spcBef>
            </a:pPr>
            <a:r>
              <a:rPr kumimoji="0" lang="en-US" altLang="ja-JP" sz="1600" b="1" dirty="0" smtClean="0">
                <a:solidFill>
                  <a:srgbClr val="990033"/>
                </a:solidFill>
                <a:latin typeface="Meiryo" panose="020B0604030504040204" pitchFamily="34" charset="-128"/>
                <a:ea typeface="Meiryo" panose="020B0604030504040204" pitchFamily="34" charset="-128"/>
                <a:cs typeface="Meiryo" panose="020B0604030504040204" pitchFamily="34" charset="-128"/>
              </a:rPr>
              <a:t>2018</a:t>
            </a:r>
            <a:r>
              <a:rPr kumimoji="0" lang="ja-JP" altLang="en-US" sz="1600" b="1" dirty="0" smtClean="0">
                <a:solidFill>
                  <a:srgbClr val="990033"/>
                </a:solidFill>
                <a:latin typeface="Meiryo" panose="020B0604030504040204" pitchFamily="34" charset="-128"/>
                <a:ea typeface="Meiryo" panose="020B0604030504040204" pitchFamily="34" charset="-128"/>
                <a:cs typeface="Meiryo" panose="020B0604030504040204" pitchFamily="34" charset="-128"/>
              </a:rPr>
              <a:t>年</a:t>
            </a:r>
            <a:r>
              <a:rPr kumimoji="0" lang="en-US" altLang="ja-JP" sz="1600" b="1" dirty="0" smtClean="0">
                <a:solidFill>
                  <a:srgbClr val="990033"/>
                </a:solidFill>
                <a:latin typeface="Meiryo" panose="020B0604030504040204" pitchFamily="34" charset="-128"/>
                <a:ea typeface="Meiryo" panose="020B0604030504040204" pitchFamily="34" charset="-128"/>
                <a:cs typeface="Meiryo" panose="020B0604030504040204" pitchFamily="34" charset="-128"/>
              </a:rPr>
              <a:t>2</a:t>
            </a:r>
            <a:r>
              <a:rPr kumimoji="0" lang="ja-JP" altLang="en-US" sz="1600" b="1" dirty="0" smtClean="0">
                <a:solidFill>
                  <a:srgbClr val="990033"/>
                </a:solidFill>
                <a:latin typeface="Meiryo" panose="020B0604030504040204" pitchFamily="34" charset="-128"/>
                <a:ea typeface="Meiryo" panose="020B0604030504040204" pitchFamily="34" charset="-128"/>
                <a:cs typeface="Meiryo" panose="020B0604030504040204" pitchFamily="34" charset="-128"/>
              </a:rPr>
              <a:t>月</a:t>
            </a:r>
            <a:endParaRPr kumimoji="0" lang="en-US" altLang="ja-JP" sz="1600" b="1" dirty="0" smtClean="0">
              <a:solidFill>
                <a:srgbClr val="990033"/>
              </a:solidFill>
              <a:latin typeface="Meiryo" panose="020B0604030504040204" pitchFamily="34" charset="-128"/>
              <a:ea typeface="Meiryo" panose="020B0604030504040204" pitchFamily="34" charset="-128"/>
              <a:cs typeface="Meiryo" panose="020B0604030504040204" pitchFamily="34" charset="-128"/>
            </a:endParaRPr>
          </a:p>
          <a:p>
            <a:pPr algn="l" eaLnBrk="0" hangingPunct="0">
              <a:lnSpc>
                <a:spcPct val="40000"/>
              </a:lnSpc>
              <a:spcBef>
                <a:spcPct val="50000"/>
              </a:spcBef>
            </a:pPr>
            <a:r>
              <a:rPr kumimoji="0" lang="en-US" altLang="ja-JP" sz="1600" b="1" dirty="0" smtClean="0">
                <a:solidFill>
                  <a:srgbClr val="990033"/>
                </a:solidFill>
                <a:latin typeface="Meiryo" panose="020B0604030504040204" pitchFamily="34" charset="-128"/>
                <a:ea typeface="Meiryo" panose="020B0604030504040204" pitchFamily="34" charset="-128"/>
                <a:cs typeface="Meiryo" panose="020B0604030504040204" pitchFamily="34" charset="-128"/>
              </a:rPr>
              <a:t>PCT</a:t>
            </a:r>
            <a:r>
              <a:rPr kumimoji="0" lang="ja-JP" altLang="en-US" sz="1600" b="1" dirty="0" smtClean="0">
                <a:solidFill>
                  <a:srgbClr val="990033"/>
                </a:solidFill>
                <a:latin typeface="Meiryo" panose="020B0604030504040204" pitchFamily="34" charset="-128"/>
                <a:ea typeface="Meiryo" panose="020B0604030504040204" pitchFamily="34" charset="-128"/>
                <a:cs typeface="Meiryo" panose="020B0604030504040204" pitchFamily="34" charset="-128"/>
              </a:rPr>
              <a:t>ウェビナー</a:t>
            </a:r>
            <a:endParaRPr kumimoji="0" lang="en-US" altLang="ja-JP" sz="1600" b="1" dirty="0" smtClean="0">
              <a:solidFill>
                <a:srgbClr val="990033"/>
              </a:solidFill>
              <a:latin typeface="Meiryo" panose="020B0604030504040204" pitchFamily="34" charset="-128"/>
              <a:ea typeface="Meiryo" panose="020B0604030504040204" pitchFamily="34" charset="-128"/>
              <a:cs typeface="Meiryo" panose="020B0604030504040204" pitchFamily="34" charset="-128"/>
            </a:endParaRPr>
          </a:p>
          <a:p>
            <a:pPr algn="l" eaLnBrk="0" hangingPunct="0">
              <a:lnSpc>
                <a:spcPct val="40000"/>
              </a:lnSpc>
              <a:spcBef>
                <a:spcPct val="50000"/>
              </a:spcBef>
            </a:pPr>
            <a:endParaRPr kumimoji="0" lang="ja-JP" altLang="en-US" sz="1600" b="1" dirty="0">
              <a:solidFill>
                <a:srgbClr val="990033"/>
              </a:solidFill>
              <a:latin typeface="Meiryo" panose="020B0604030504040204" pitchFamily="34" charset="-128"/>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418916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379415" y="836712"/>
            <a:ext cx="3827462"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Blip>
                <a:blip r:embed="rId3"/>
              </a:buBlip>
              <a:tabLst>
                <a:tab pos="808038" algn="l"/>
                <a:tab pos="1077913" algn="l"/>
              </a:tabLst>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990033"/>
              </a:buClr>
              <a:buFont typeface="Wingdings" panose="05000000000000000000" pitchFamily="2" charset="2"/>
              <a:buChar char="q"/>
              <a:tabLst>
                <a:tab pos="808038" algn="l"/>
                <a:tab pos="1077913"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90033"/>
              </a:buClr>
              <a:buFont typeface="Wingdings" panose="05000000000000000000" pitchFamily="2" charset="2"/>
              <a:buChar char="§"/>
              <a:tabLst>
                <a:tab pos="808038" algn="l"/>
                <a:tab pos="1077913"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tabLst>
                <a:tab pos="808038" algn="l"/>
                <a:tab pos="1077913" algn="l"/>
              </a:tabLst>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tabLst>
                <a:tab pos="808038" algn="l"/>
                <a:tab pos="1077913" algn="l"/>
              </a:tabLst>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tabLst>
                <a:tab pos="808038" algn="l"/>
                <a:tab pos="1077913" algn="l"/>
              </a:tabLs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tabLst>
                <a:tab pos="808038" algn="l"/>
                <a:tab pos="1077913" algn="l"/>
              </a:tabLs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tabLst>
                <a:tab pos="808038" algn="l"/>
                <a:tab pos="1077913" algn="l"/>
              </a:tabLs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tabLst>
                <a:tab pos="808038" algn="l"/>
                <a:tab pos="1077913" algn="l"/>
              </a:tabLst>
              <a:defRPr sz="2400">
                <a:solidFill>
                  <a:schemeClr val="tx1"/>
                </a:solidFill>
                <a:latin typeface="Arial" panose="020B0604020202020204" pitchFamily="34" charset="0"/>
                <a:cs typeface="Arial" panose="020B0604020202020204" pitchFamily="34" charset="0"/>
              </a:defRPr>
            </a:lvl9pPr>
          </a:lstStyle>
          <a:p>
            <a:pPr marL="342900" marR="0" lvl="0" indent="-342900" algn="l" defTabSz="914400" eaLnBrk="1" fontAlgn="auto" latinLnBrk="0" hangingPunct="1">
              <a:lnSpc>
                <a:spcPct val="100000"/>
              </a:lnSpc>
              <a:spcBef>
                <a:spcPts val="200"/>
              </a:spcBef>
              <a:spcAft>
                <a:spcPts val="200"/>
              </a:spcAft>
              <a:buClr>
                <a:srgbClr val="9D0A2B"/>
              </a:buClr>
              <a:buSzPct val="150000"/>
              <a:buFont typeface="Arial" panose="020B0604020202020204" pitchFamily="34" charset="0"/>
              <a:buChar char="■"/>
              <a:tabLst>
                <a:tab pos="808038" algn="l"/>
                <a:tab pos="1077913" algn="l"/>
              </a:tabLst>
              <a:defRPr/>
            </a:pPr>
            <a:r>
              <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AT	–	</a:t>
            </a:r>
            <a:r>
              <a:rPr kumimoji="0" lang="ja-JP" altLang="en-US"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オーストリア</a:t>
            </a:r>
            <a:endPar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endParaRPr>
          </a:p>
          <a:p>
            <a:pPr marL="342900" marR="0" lvl="0" indent="-342900" algn="l" defTabSz="914400" eaLnBrk="1" fontAlgn="auto" latinLnBrk="0" hangingPunct="1">
              <a:lnSpc>
                <a:spcPct val="100000"/>
              </a:lnSpc>
              <a:spcBef>
                <a:spcPts val="200"/>
              </a:spcBef>
              <a:spcAft>
                <a:spcPts val="200"/>
              </a:spcAft>
              <a:buClr>
                <a:srgbClr val="9D0A2B"/>
              </a:buClr>
              <a:buSzPct val="150000"/>
              <a:buFont typeface="Arial" panose="020B0604020202020204" pitchFamily="34" charset="0"/>
              <a:buChar char="■"/>
              <a:tabLst>
                <a:tab pos="808038" algn="l"/>
                <a:tab pos="1077913" algn="l"/>
              </a:tabLst>
              <a:defRPr/>
            </a:pPr>
            <a:r>
              <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AU	–	</a:t>
            </a:r>
            <a:r>
              <a:rPr kumimoji="0" lang="ja-JP" altLang="en-US"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オーストラリア</a:t>
            </a:r>
            <a:endPar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endParaRPr>
          </a:p>
          <a:p>
            <a:pPr marL="342900" marR="0" lvl="0" indent="-342900" algn="l" defTabSz="914400" eaLnBrk="1" fontAlgn="auto" latinLnBrk="0" hangingPunct="1">
              <a:lnSpc>
                <a:spcPct val="100000"/>
              </a:lnSpc>
              <a:spcBef>
                <a:spcPts val="200"/>
              </a:spcBef>
              <a:spcAft>
                <a:spcPts val="200"/>
              </a:spcAft>
              <a:buClr>
                <a:srgbClr val="9D0A2B"/>
              </a:buClr>
              <a:buSzPct val="150000"/>
              <a:buFont typeface="Arial" panose="020B0604020202020204" pitchFamily="34" charset="0"/>
              <a:buChar char="■"/>
              <a:tabLst>
                <a:tab pos="808038" algn="l"/>
                <a:tab pos="1077913" algn="l"/>
              </a:tabLst>
              <a:defRPr/>
            </a:pPr>
            <a:r>
              <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BR	–	</a:t>
            </a:r>
            <a:r>
              <a:rPr kumimoji="0" lang="ja-JP" altLang="en-US"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ブラジル</a:t>
            </a:r>
            <a:endPar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endParaRPr>
          </a:p>
          <a:p>
            <a:pPr marL="342900" marR="0" lvl="0" indent="-342900" algn="l" defTabSz="914400" eaLnBrk="1" fontAlgn="auto" latinLnBrk="0" hangingPunct="1">
              <a:lnSpc>
                <a:spcPct val="100000"/>
              </a:lnSpc>
              <a:spcBef>
                <a:spcPts val="200"/>
              </a:spcBef>
              <a:spcAft>
                <a:spcPts val="200"/>
              </a:spcAft>
              <a:buClr>
                <a:srgbClr val="9D0A2B"/>
              </a:buClr>
              <a:buSzPct val="150000"/>
              <a:buFont typeface="Arial" panose="020B0604020202020204" pitchFamily="34" charset="0"/>
              <a:buChar char="■"/>
              <a:tabLst>
                <a:tab pos="808038" algn="l"/>
                <a:tab pos="1077913" algn="l"/>
              </a:tabLst>
              <a:defRPr/>
            </a:pPr>
            <a:r>
              <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CA	–	</a:t>
            </a:r>
            <a:r>
              <a:rPr kumimoji="0" lang="ja-JP" altLang="en-US"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カナダ</a:t>
            </a:r>
            <a:endPar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endParaRPr>
          </a:p>
          <a:p>
            <a:pPr marL="342900" marR="0" lvl="0" indent="-342900" algn="l" defTabSz="914400" eaLnBrk="1" fontAlgn="auto" latinLnBrk="0" hangingPunct="1">
              <a:lnSpc>
                <a:spcPct val="100000"/>
              </a:lnSpc>
              <a:spcBef>
                <a:spcPts val="200"/>
              </a:spcBef>
              <a:spcAft>
                <a:spcPts val="200"/>
              </a:spcAft>
              <a:buClr>
                <a:srgbClr val="9D0A2B"/>
              </a:buClr>
              <a:buSzPct val="150000"/>
              <a:buFont typeface="Arial" panose="020B0604020202020204" pitchFamily="34" charset="0"/>
              <a:buChar char="■"/>
              <a:tabLst>
                <a:tab pos="808038" algn="l"/>
                <a:tab pos="1077913" algn="l"/>
              </a:tabLst>
              <a:defRPr/>
            </a:pPr>
            <a:r>
              <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CL	–	</a:t>
            </a:r>
            <a:r>
              <a:rPr kumimoji="0" lang="ja-JP" altLang="en-US"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チリ</a:t>
            </a:r>
            <a:endPar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endParaRPr>
          </a:p>
          <a:p>
            <a:pPr marL="342900" marR="0" lvl="0" indent="-342900" algn="l" defTabSz="914400" eaLnBrk="1" fontAlgn="auto" latinLnBrk="0" hangingPunct="1">
              <a:lnSpc>
                <a:spcPct val="100000"/>
              </a:lnSpc>
              <a:spcBef>
                <a:spcPts val="200"/>
              </a:spcBef>
              <a:spcAft>
                <a:spcPts val="200"/>
              </a:spcAft>
              <a:buClr>
                <a:srgbClr val="9D0A2B"/>
              </a:buClr>
              <a:buSzPct val="150000"/>
              <a:buFont typeface="Arial" panose="020B0604020202020204" pitchFamily="34" charset="0"/>
              <a:buChar char="■"/>
              <a:tabLst>
                <a:tab pos="808038" algn="l"/>
                <a:tab pos="1077913" algn="l"/>
              </a:tabLst>
              <a:defRPr/>
            </a:pPr>
            <a:r>
              <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CN	–	</a:t>
            </a:r>
            <a:r>
              <a:rPr kumimoji="0" lang="ja-JP" altLang="en-US" sz="2000" b="0" i="0" u="none" strike="noStrike" kern="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中国</a:t>
            </a:r>
            <a:endPar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endParaRPr>
          </a:p>
          <a:p>
            <a:pPr marL="342900" marR="0" lvl="0" indent="-342900" algn="l" defTabSz="914400" eaLnBrk="1" fontAlgn="auto" latinLnBrk="0" hangingPunct="1">
              <a:lnSpc>
                <a:spcPct val="100000"/>
              </a:lnSpc>
              <a:spcBef>
                <a:spcPts val="200"/>
              </a:spcBef>
              <a:spcAft>
                <a:spcPts val="200"/>
              </a:spcAft>
              <a:buClr>
                <a:srgbClr val="9D0A2B"/>
              </a:buClr>
              <a:buSzPct val="150000"/>
              <a:buFont typeface="Arial" panose="020B0604020202020204" pitchFamily="34" charset="0"/>
              <a:buChar char="■"/>
              <a:tabLst>
                <a:tab pos="808038" algn="l"/>
                <a:tab pos="1077913" algn="l"/>
              </a:tabLst>
              <a:defRPr/>
            </a:pPr>
            <a:r>
              <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EG	–	</a:t>
            </a:r>
            <a:r>
              <a:rPr kumimoji="0" lang="ja-JP" altLang="en-US"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エジプト</a:t>
            </a:r>
            <a:endPar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endParaRPr>
          </a:p>
          <a:p>
            <a:pPr marL="342900" marR="0" lvl="0" indent="-342900" algn="l" defTabSz="914400" eaLnBrk="1" fontAlgn="auto" latinLnBrk="0" hangingPunct="1">
              <a:lnSpc>
                <a:spcPct val="100000"/>
              </a:lnSpc>
              <a:spcBef>
                <a:spcPts val="200"/>
              </a:spcBef>
              <a:spcAft>
                <a:spcPts val="200"/>
              </a:spcAft>
              <a:buClr>
                <a:srgbClr val="9D0A2B"/>
              </a:buClr>
              <a:buSzPct val="150000"/>
              <a:buFont typeface="Arial" panose="020B0604020202020204" pitchFamily="34" charset="0"/>
              <a:buChar char="■"/>
              <a:tabLst>
                <a:tab pos="808038" algn="l"/>
                <a:tab pos="1077913" algn="l"/>
              </a:tabLst>
              <a:defRPr/>
            </a:pPr>
            <a:r>
              <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ES	–	</a:t>
            </a:r>
            <a:r>
              <a:rPr kumimoji="0" lang="ja-JP" altLang="en-US"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スペイン</a:t>
            </a:r>
            <a:endPar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endParaRPr>
          </a:p>
          <a:p>
            <a:pPr marL="342900" marR="0" lvl="0" indent="-342900" algn="l" defTabSz="914400" eaLnBrk="1" fontAlgn="auto" latinLnBrk="0" hangingPunct="1">
              <a:lnSpc>
                <a:spcPct val="100000"/>
              </a:lnSpc>
              <a:spcBef>
                <a:spcPts val="200"/>
              </a:spcBef>
              <a:spcAft>
                <a:spcPts val="200"/>
              </a:spcAft>
              <a:buClr>
                <a:srgbClr val="9D0A2B"/>
              </a:buClr>
              <a:buSzPct val="150000"/>
              <a:buFont typeface="Arial" panose="020B0604020202020204" pitchFamily="34" charset="0"/>
              <a:buChar char="■"/>
              <a:tabLst>
                <a:tab pos="808038" algn="l"/>
                <a:tab pos="1077913" algn="l"/>
              </a:tabLst>
              <a:defRPr/>
            </a:pPr>
            <a:r>
              <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FI	–	</a:t>
            </a:r>
            <a:r>
              <a:rPr kumimoji="0" lang="ja-JP" altLang="en-US"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フィンランド</a:t>
            </a:r>
            <a:endPar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endParaRPr>
          </a:p>
          <a:p>
            <a:pPr marL="342900" marR="0" lvl="0" indent="-342900" algn="l" defTabSz="914400" eaLnBrk="1" fontAlgn="auto" latinLnBrk="0" hangingPunct="1">
              <a:lnSpc>
                <a:spcPct val="100000"/>
              </a:lnSpc>
              <a:spcBef>
                <a:spcPts val="200"/>
              </a:spcBef>
              <a:spcAft>
                <a:spcPts val="200"/>
              </a:spcAft>
              <a:buClr>
                <a:srgbClr val="9D0A2B"/>
              </a:buClr>
              <a:buSzPct val="150000"/>
              <a:buFont typeface="Arial" panose="020B0604020202020204" pitchFamily="34" charset="0"/>
              <a:buChar char="■"/>
              <a:tabLst>
                <a:tab pos="808038" algn="l"/>
                <a:tab pos="1077913" algn="l"/>
              </a:tabLst>
              <a:defRPr/>
            </a:pPr>
            <a:r>
              <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IL	–	</a:t>
            </a:r>
            <a:r>
              <a:rPr kumimoji="0" lang="ja-JP" altLang="en-US"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イスラエル</a:t>
            </a:r>
            <a:endPar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endParaRPr>
          </a:p>
          <a:p>
            <a:pPr marL="342900" marR="0" lvl="0" indent="-342900" algn="l" defTabSz="914400" eaLnBrk="1" fontAlgn="auto" latinLnBrk="0" hangingPunct="1">
              <a:lnSpc>
                <a:spcPct val="100000"/>
              </a:lnSpc>
              <a:spcBef>
                <a:spcPts val="200"/>
              </a:spcBef>
              <a:spcAft>
                <a:spcPts val="200"/>
              </a:spcAft>
              <a:buClr>
                <a:srgbClr val="9D0A2B"/>
              </a:buClr>
              <a:buSzPct val="150000"/>
              <a:buFont typeface="Arial" panose="020B0604020202020204" pitchFamily="34" charset="0"/>
              <a:buChar char="■"/>
              <a:tabLst>
                <a:tab pos="808038" algn="l"/>
                <a:tab pos="1077913" algn="l"/>
              </a:tabLst>
              <a:defRPr/>
            </a:pPr>
            <a:r>
              <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IN	–	</a:t>
            </a:r>
            <a:r>
              <a:rPr kumimoji="0" lang="ja-JP" altLang="en-US"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インド</a:t>
            </a:r>
            <a:endPar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endParaRPr>
          </a:p>
          <a:p>
            <a:pPr marL="342900" marR="0" lvl="0" indent="-342900" algn="l" defTabSz="914400" eaLnBrk="1" fontAlgn="auto" latinLnBrk="0" hangingPunct="1">
              <a:lnSpc>
                <a:spcPct val="100000"/>
              </a:lnSpc>
              <a:spcBef>
                <a:spcPts val="200"/>
              </a:spcBef>
              <a:spcAft>
                <a:spcPts val="200"/>
              </a:spcAft>
              <a:buClr>
                <a:srgbClr val="9D0A2B"/>
              </a:buClr>
              <a:buSzPct val="150000"/>
              <a:buFont typeface="Arial" panose="020B0604020202020204" pitchFamily="34" charset="0"/>
              <a:buChar char="■"/>
              <a:tabLst>
                <a:tab pos="808038" algn="l"/>
                <a:tab pos="1077913" algn="l"/>
              </a:tabLst>
              <a:defRPr/>
            </a:pPr>
            <a:r>
              <a:rPr kumimoji="0" lang="en-US" altLang="fr-FR" sz="2000" b="0" i="0" u="none" strike="noStrike" kern="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JP	–  </a:t>
            </a:r>
            <a:r>
              <a:rPr kumimoji="0" lang="ja-JP" altLang="en-US"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日本</a:t>
            </a:r>
            <a:endPar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endParaRPr>
          </a:p>
          <a:p>
            <a:pPr algn="l" fontAlgn="auto">
              <a:spcBef>
                <a:spcPts val="500"/>
              </a:spcBef>
              <a:spcAft>
                <a:spcPts val="500"/>
              </a:spcAft>
              <a:buClr>
                <a:srgbClr val="9D0A2B"/>
              </a:buClr>
              <a:buSzPct val="150000"/>
              <a:buFont typeface="Arial" panose="020B0604020202020204" pitchFamily="34" charset="0"/>
              <a:buChar char="■"/>
              <a:defRPr/>
            </a:pPr>
            <a:r>
              <a:rPr lang="en-US" altLang="fr-FR" sz="2000" kern="0" dirty="0">
                <a:solidFill>
                  <a:srgbClr val="000000"/>
                </a:solidFill>
                <a:latin typeface="Meiryo" panose="020B0604030504040204" pitchFamily="34" charset="-128"/>
                <a:ea typeface="Meiryo" panose="020B0604030504040204" pitchFamily="34" charset="-128"/>
                <a:cs typeface="Meiryo" panose="020B0604030504040204" pitchFamily="34" charset="-128"/>
              </a:rPr>
              <a:t>KR	–	</a:t>
            </a:r>
            <a:r>
              <a:rPr lang="ja-JP" altLang="en-US" sz="2000" kern="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韓国</a:t>
            </a:r>
            <a:endParaRPr lang="en-US" altLang="fr-FR" sz="2000" kern="0" dirty="0">
              <a:solidFill>
                <a:srgbClr val="000000"/>
              </a:solidFill>
              <a:latin typeface="Meiryo" panose="020B0604030504040204" pitchFamily="34" charset="-128"/>
              <a:ea typeface="Meiryo" panose="020B0604030504040204" pitchFamily="34" charset="-128"/>
              <a:cs typeface="Meiryo" panose="020B0604030504040204" pitchFamily="34" charset="-128"/>
            </a:endParaRPr>
          </a:p>
          <a:p>
            <a:pPr marL="342900" marR="0" lvl="0" indent="-342900" algn="l" defTabSz="914400" eaLnBrk="1" fontAlgn="auto" latinLnBrk="0" hangingPunct="1">
              <a:lnSpc>
                <a:spcPct val="100000"/>
              </a:lnSpc>
              <a:spcBef>
                <a:spcPts val="500"/>
              </a:spcBef>
              <a:spcAft>
                <a:spcPts val="500"/>
              </a:spcAft>
              <a:buClr>
                <a:srgbClr val="9D0A2B"/>
              </a:buClr>
              <a:buSzPct val="150000"/>
              <a:buFont typeface="Arial" panose="020B0604020202020204" pitchFamily="34" charset="0"/>
              <a:buChar char="■"/>
              <a:tabLst>
                <a:tab pos="808038" algn="l"/>
                <a:tab pos="1077913" algn="l"/>
              </a:tabLst>
              <a:defRPr/>
            </a:pPr>
            <a:endPar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endParaRPr>
          </a:p>
        </p:txBody>
      </p:sp>
      <p:sp>
        <p:nvSpPr>
          <p:cNvPr id="8" name="Rectangle 3"/>
          <p:cNvSpPr txBox="1">
            <a:spLocks noChangeArrowheads="1"/>
          </p:cNvSpPr>
          <p:nvPr/>
        </p:nvSpPr>
        <p:spPr bwMode="auto">
          <a:xfrm>
            <a:off x="3635897" y="836712"/>
            <a:ext cx="5508108"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981075">
              <a:spcBef>
                <a:spcPct val="20000"/>
              </a:spcBef>
              <a:buBlip>
                <a:blip r:embed="rId3"/>
              </a:buBlip>
              <a:tabLst>
                <a:tab pos="808038" algn="l"/>
                <a:tab pos="1077913" algn="l"/>
              </a:tabLst>
              <a:defRPr sz="2400">
                <a:solidFill>
                  <a:schemeClr val="tx1"/>
                </a:solidFill>
                <a:latin typeface="Arial" panose="020B0604020202020204" pitchFamily="34" charset="0"/>
                <a:cs typeface="Arial" panose="020B0604020202020204" pitchFamily="34" charset="0"/>
              </a:defRPr>
            </a:lvl1pPr>
            <a:lvl2pPr marL="742950" indent="-285750" defTabSz="981075">
              <a:spcBef>
                <a:spcPct val="20000"/>
              </a:spcBef>
              <a:buClr>
                <a:srgbClr val="990033"/>
              </a:buClr>
              <a:buFont typeface="Wingdings" panose="05000000000000000000" pitchFamily="2" charset="2"/>
              <a:buChar char="q"/>
              <a:tabLst>
                <a:tab pos="808038" algn="l"/>
                <a:tab pos="1077913" algn="l"/>
              </a:tabLst>
              <a:defRPr sz="2400">
                <a:solidFill>
                  <a:schemeClr val="tx1"/>
                </a:solidFill>
                <a:latin typeface="Arial" panose="020B0604020202020204" pitchFamily="34" charset="0"/>
                <a:cs typeface="Arial" panose="020B0604020202020204" pitchFamily="34" charset="0"/>
              </a:defRPr>
            </a:lvl2pPr>
            <a:lvl3pPr marL="1143000" indent="-228600" defTabSz="981075">
              <a:spcBef>
                <a:spcPct val="20000"/>
              </a:spcBef>
              <a:buClr>
                <a:srgbClr val="990033"/>
              </a:buClr>
              <a:buFont typeface="Wingdings" panose="05000000000000000000" pitchFamily="2" charset="2"/>
              <a:buChar char="§"/>
              <a:tabLst>
                <a:tab pos="808038" algn="l"/>
                <a:tab pos="1077913" algn="l"/>
              </a:tabLst>
              <a:defRPr sz="2400">
                <a:solidFill>
                  <a:schemeClr val="tx1"/>
                </a:solidFill>
                <a:latin typeface="Arial" panose="020B0604020202020204" pitchFamily="34" charset="0"/>
                <a:cs typeface="Arial" panose="020B0604020202020204" pitchFamily="34" charset="0"/>
              </a:defRPr>
            </a:lvl3pPr>
            <a:lvl4pPr marL="1600200" indent="-228600" defTabSz="981075">
              <a:spcBef>
                <a:spcPct val="20000"/>
              </a:spcBef>
              <a:buBlip>
                <a:blip r:embed="rId3"/>
              </a:buBlip>
              <a:tabLst>
                <a:tab pos="808038" algn="l"/>
                <a:tab pos="1077913" algn="l"/>
              </a:tabLst>
              <a:defRPr sz="2400">
                <a:solidFill>
                  <a:schemeClr val="tx1"/>
                </a:solidFill>
                <a:latin typeface="Arial" panose="020B0604020202020204" pitchFamily="34" charset="0"/>
                <a:cs typeface="Arial" panose="020B0604020202020204" pitchFamily="34" charset="0"/>
              </a:defRPr>
            </a:lvl4pPr>
            <a:lvl5pPr marL="2057400" indent="-228600" defTabSz="981075">
              <a:spcBef>
                <a:spcPct val="20000"/>
              </a:spcBef>
              <a:buBlip>
                <a:blip r:embed="rId3"/>
              </a:buBlip>
              <a:tabLst>
                <a:tab pos="808038" algn="l"/>
                <a:tab pos="1077913" algn="l"/>
              </a:tabLst>
              <a:defRPr sz="2400">
                <a:solidFill>
                  <a:schemeClr val="tx1"/>
                </a:solidFill>
                <a:latin typeface="Arial" panose="020B0604020202020204" pitchFamily="34" charset="0"/>
                <a:cs typeface="Arial" panose="020B0604020202020204" pitchFamily="34" charset="0"/>
              </a:defRPr>
            </a:lvl5pPr>
            <a:lvl6pPr marL="2514600" indent="-228600" defTabSz="981075" eaLnBrk="0" fontAlgn="base" hangingPunct="0">
              <a:spcBef>
                <a:spcPct val="20000"/>
              </a:spcBef>
              <a:spcAft>
                <a:spcPct val="0"/>
              </a:spcAft>
              <a:buBlip>
                <a:blip r:embed="rId3"/>
              </a:buBlip>
              <a:tabLst>
                <a:tab pos="808038" algn="l"/>
                <a:tab pos="1077913" algn="l"/>
              </a:tabLst>
              <a:defRPr sz="2400">
                <a:solidFill>
                  <a:schemeClr val="tx1"/>
                </a:solidFill>
                <a:latin typeface="Arial" panose="020B0604020202020204" pitchFamily="34" charset="0"/>
                <a:cs typeface="Arial" panose="020B0604020202020204" pitchFamily="34" charset="0"/>
              </a:defRPr>
            </a:lvl6pPr>
            <a:lvl7pPr marL="2971800" indent="-228600" defTabSz="981075" eaLnBrk="0" fontAlgn="base" hangingPunct="0">
              <a:spcBef>
                <a:spcPct val="20000"/>
              </a:spcBef>
              <a:spcAft>
                <a:spcPct val="0"/>
              </a:spcAft>
              <a:buBlip>
                <a:blip r:embed="rId3"/>
              </a:buBlip>
              <a:tabLst>
                <a:tab pos="808038" algn="l"/>
                <a:tab pos="1077913" algn="l"/>
              </a:tabLst>
              <a:defRPr sz="2400">
                <a:solidFill>
                  <a:schemeClr val="tx1"/>
                </a:solidFill>
                <a:latin typeface="Arial" panose="020B0604020202020204" pitchFamily="34" charset="0"/>
                <a:cs typeface="Arial" panose="020B0604020202020204" pitchFamily="34" charset="0"/>
              </a:defRPr>
            </a:lvl7pPr>
            <a:lvl8pPr marL="3429000" indent="-228600" defTabSz="981075" eaLnBrk="0" fontAlgn="base" hangingPunct="0">
              <a:spcBef>
                <a:spcPct val="20000"/>
              </a:spcBef>
              <a:spcAft>
                <a:spcPct val="0"/>
              </a:spcAft>
              <a:buBlip>
                <a:blip r:embed="rId3"/>
              </a:buBlip>
              <a:tabLst>
                <a:tab pos="808038" algn="l"/>
                <a:tab pos="1077913" algn="l"/>
              </a:tabLst>
              <a:defRPr sz="2400">
                <a:solidFill>
                  <a:schemeClr val="tx1"/>
                </a:solidFill>
                <a:latin typeface="Arial" panose="020B0604020202020204" pitchFamily="34" charset="0"/>
                <a:cs typeface="Arial" panose="020B0604020202020204" pitchFamily="34" charset="0"/>
              </a:defRPr>
            </a:lvl8pPr>
            <a:lvl9pPr marL="3886200" indent="-228600" defTabSz="981075" eaLnBrk="0" fontAlgn="base" hangingPunct="0">
              <a:spcBef>
                <a:spcPct val="20000"/>
              </a:spcBef>
              <a:spcAft>
                <a:spcPct val="0"/>
              </a:spcAft>
              <a:buBlip>
                <a:blip r:embed="rId3"/>
              </a:buBlip>
              <a:tabLst>
                <a:tab pos="808038" algn="l"/>
                <a:tab pos="1077913" algn="l"/>
              </a:tabLst>
              <a:defRPr sz="2400">
                <a:solidFill>
                  <a:schemeClr val="tx1"/>
                </a:solidFill>
                <a:latin typeface="Arial" panose="020B0604020202020204" pitchFamily="34" charset="0"/>
                <a:cs typeface="Arial" panose="020B0604020202020204" pitchFamily="34" charset="0"/>
              </a:defRPr>
            </a:lvl9pPr>
          </a:lstStyle>
          <a:p>
            <a:pPr lvl="0" algn="l" fontAlgn="auto">
              <a:spcBef>
                <a:spcPts val="200"/>
              </a:spcBef>
              <a:spcAft>
                <a:spcPts val="200"/>
              </a:spcAft>
              <a:buClr>
                <a:srgbClr val="9D0A2B"/>
              </a:buClr>
              <a:buSzPct val="150000"/>
              <a:buFont typeface="Arial" panose="020B0604020202020204" pitchFamily="34" charset="0"/>
              <a:buChar char="■"/>
              <a:defRPr/>
            </a:pPr>
            <a:r>
              <a:rPr kumimoji="0" lang="en-US" altLang="ja-JP" sz="2000" b="0" u="none" strike="noStrike" kern="0" cap="none" spc="0" normalizeH="0" baseline="0" noProof="0" dirty="0" smtClean="0">
                <a:ln>
                  <a:noFill/>
                </a:ln>
                <a:solidFill>
                  <a:srgbClr val="FF0000"/>
                </a:solidFill>
                <a:effectLst/>
                <a:uLnTx/>
                <a:uFillTx/>
                <a:latin typeface="Meiryo" panose="020B0604030504040204" pitchFamily="34" charset="-128"/>
                <a:ea typeface="Meiryo" panose="020B0604030504040204" pitchFamily="34" charset="-128"/>
                <a:cs typeface="Meiryo" panose="020B0604030504040204" pitchFamily="34" charset="-128"/>
              </a:rPr>
              <a:t>PH</a:t>
            </a:r>
            <a:r>
              <a:rPr lang="en-US" altLang="fr-FR" sz="2000" kern="0" dirty="0">
                <a:solidFill>
                  <a:srgbClr val="FF0000"/>
                </a:solidFill>
                <a:latin typeface="Meiryo" panose="020B0604030504040204" pitchFamily="34" charset="-128"/>
                <a:ea typeface="Meiryo" panose="020B0604030504040204" pitchFamily="34" charset="-128"/>
                <a:cs typeface="Meiryo" panose="020B0604030504040204" pitchFamily="34" charset="-128"/>
              </a:rPr>
              <a:t>	–	</a:t>
            </a:r>
            <a:r>
              <a:rPr lang="ja-JP" altLang="en-US" sz="2000" kern="0" dirty="0" smtClean="0">
                <a:solidFill>
                  <a:srgbClr val="FF0000"/>
                </a:solidFill>
                <a:latin typeface="Meiryo" panose="020B0604030504040204" pitchFamily="34" charset="-128"/>
                <a:ea typeface="Meiryo" panose="020B0604030504040204" pitchFamily="34" charset="-128"/>
                <a:cs typeface="Meiryo" panose="020B0604030504040204" pitchFamily="34" charset="-128"/>
              </a:rPr>
              <a:t>フィリピン</a:t>
            </a:r>
            <a:r>
              <a:rPr lang="en-US" altLang="ja-JP" sz="2000" kern="0" dirty="0" smtClean="0">
                <a:solidFill>
                  <a:srgbClr val="FF0000"/>
                </a:solidFill>
                <a:latin typeface="Meiryo" panose="020B0604030504040204" pitchFamily="34" charset="-128"/>
                <a:ea typeface="Meiryo" panose="020B0604030504040204" pitchFamily="34" charset="-128"/>
                <a:cs typeface="Meiryo" panose="020B0604030504040204" pitchFamily="34" charset="-128"/>
              </a:rPr>
              <a:t/>
            </a:r>
            <a:br>
              <a:rPr lang="en-US" altLang="ja-JP" sz="2000" kern="0" dirty="0" smtClean="0">
                <a:solidFill>
                  <a:srgbClr val="FF0000"/>
                </a:solidFill>
                <a:latin typeface="Meiryo" panose="020B0604030504040204" pitchFamily="34" charset="-128"/>
                <a:ea typeface="Meiryo" panose="020B0604030504040204" pitchFamily="34" charset="-128"/>
                <a:cs typeface="Meiryo" panose="020B0604030504040204" pitchFamily="34" charset="-128"/>
              </a:rPr>
            </a:br>
            <a:r>
              <a:rPr lang="ja-JP" altLang="en-US" sz="1800" kern="0" dirty="0" smtClean="0">
                <a:solidFill>
                  <a:srgbClr val="FF0000"/>
                </a:solidFill>
                <a:latin typeface="Meiryo" panose="020B0604030504040204" pitchFamily="34" charset="-128"/>
                <a:ea typeface="Meiryo" panose="020B0604030504040204" pitchFamily="34" charset="-128"/>
                <a:cs typeface="Meiryo" panose="020B0604030504040204" pitchFamily="34" charset="-128"/>
              </a:rPr>
              <a:t>（</a:t>
            </a:r>
            <a:r>
              <a:rPr lang="en-US" altLang="ja-JP" sz="1800" kern="0" dirty="0" smtClean="0">
                <a:solidFill>
                  <a:srgbClr val="FF0000"/>
                </a:solidFill>
                <a:latin typeface="Meiryo" panose="020B0604030504040204" pitchFamily="34" charset="-128"/>
                <a:ea typeface="Meiryo" panose="020B0604030504040204" pitchFamily="34" charset="-128"/>
                <a:cs typeface="Meiryo" panose="020B0604030504040204" pitchFamily="34" charset="-128"/>
              </a:rPr>
              <a:t>2017</a:t>
            </a:r>
            <a:r>
              <a:rPr lang="ja-JP" altLang="en-US" sz="1800" kern="0" dirty="0" smtClean="0">
                <a:solidFill>
                  <a:srgbClr val="FF0000"/>
                </a:solidFill>
                <a:latin typeface="Meiryo" panose="020B0604030504040204" pitchFamily="34" charset="-128"/>
                <a:ea typeface="Meiryo" panose="020B0604030504040204" pitchFamily="34" charset="-128"/>
                <a:cs typeface="Meiryo" panose="020B0604030504040204" pitchFamily="34" charset="-128"/>
              </a:rPr>
              <a:t>年</a:t>
            </a:r>
            <a:r>
              <a:rPr lang="en-US" altLang="ja-JP" sz="1800" kern="0" dirty="0" smtClean="0">
                <a:solidFill>
                  <a:srgbClr val="FF0000"/>
                </a:solidFill>
                <a:latin typeface="Meiryo" panose="020B0604030504040204" pitchFamily="34" charset="-128"/>
                <a:ea typeface="Meiryo" panose="020B0604030504040204" pitchFamily="34" charset="-128"/>
                <a:cs typeface="Meiryo" panose="020B0604030504040204" pitchFamily="34" charset="-128"/>
              </a:rPr>
              <a:t>10</a:t>
            </a:r>
            <a:r>
              <a:rPr lang="ja-JP" altLang="en-US" sz="1800" kern="0" dirty="0" smtClean="0">
                <a:solidFill>
                  <a:srgbClr val="FF0000"/>
                </a:solidFill>
                <a:latin typeface="Meiryo" panose="020B0604030504040204" pitchFamily="34" charset="-128"/>
                <a:ea typeface="Meiryo" panose="020B0604030504040204" pitchFamily="34" charset="-128"/>
                <a:cs typeface="Meiryo" panose="020B0604030504040204" pitchFamily="34" charset="-128"/>
              </a:rPr>
              <a:t>月に任命：運用開始日は未定）</a:t>
            </a:r>
            <a:endParaRPr kumimoji="0" lang="en-US" altLang="fr-FR" sz="1800" b="0" u="none" strike="noStrike" kern="0" cap="none" spc="0" normalizeH="0" baseline="0" noProof="0" dirty="0" smtClean="0">
              <a:ln>
                <a:noFill/>
              </a:ln>
              <a:solidFill>
                <a:srgbClr val="FF0000"/>
              </a:solidFill>
              <a:effectLst/>
              <a:uLnTx/>
              <a:uFillTx/>
              <a:latin typeface="Meiryo" panose="020B0604030504040204" pitchFamily="34" charset="-128"/>
              <a:ea typeface="Meiryo" panose="020B0604030504040204" pitchFamily="34" charset="-128"/>
              <a:cs typeface="Meiryo" panose="020B0604030504040204" pitchFamily="34" charset="-128"/>
            </a:endParaRPr>
          </a:p>
          <a:p>
            <a:pPr marL="342900" marR="0" lvl="0" indent="-342900" algn="l" defTabSz="981075" eaLnBrk="1" fontAlgn="auto" latinLnBrk="0" hangingPunct="1">
              <a:lnSpc>
                <a:spcPct val="100000"/>
              </a:lnSpc>
              <a:spcBef>
                <a:spcPts val="200"/>
              </a:spcBef>
              <a:spcAft>
                <a:spcPts val="200"/>
              </a:spcAft>
              <a:buClr>
                <a:srgbClr val="9D0A2B"/>
              </a:buClr>
              <a:buSzPct val="150000"/>
              <a:buFont typeface="Arial" panose="020B0604020202020204" pitchFamily="34" charset="0"/>
              <a:buChar char="■"/>
              <a:tabLst>
                <a:tab pos="808038" algn="l"/>
                <a:tab pos="1077913" algn="l"/>
              </a:tabLst>
              <a:defRPr/>
            </a:pPr>
            <a:r>
              <a:rPr kumimoji="0" lang="en-US" altLang="fr-FR" sz="2000" b="0" i="0" u="none" strike="noStrike" kern="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RU</a:t>
            </a:r>
            <a:r>
              <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	–	</a:t>
            </a:r>
            <a:r>
              <a:rPr kumimoji="0" lang="ja-JP" altLang="en-US"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ロシ</a:t>
            </a:r>
            <a:r>
              <a:rPr kumimoji="0" lang="ja-JP" altLang="en-US" sz="2000" b="0" i="0" u="none" strike="noStrike" kern="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ア</a:t>
            </a:r>
            <a:endParaRPr kumimoji="0" lang="en-US" altLang="ja-JP"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endParaRPr>
          </a:p>
          <a:p>
            <a:pPr marL="342900" marR="0" lvl="0" indent="-342900" algn="l" defTabSz="981075" eaLnBrk="1" fontAlgn="auto" latinLnBrk="0" hangingPunct="1">
              <a:lnSpc>
                <a:spcPct val="100000"/>
              </a:lnSpc>
              <a:spcBef>
                <a:spcPts val="200"/>
              </a:spcBef>
              <a:spcAft>
                <a:spcPts val="200"/>
              </a:spcAft>
              <a:buClr>
                <a:srgbClr val="9D0A2B"/>
              </a:buClr>
              <a:buSzPct val="150000"/>
              <a:buFont typeface="Arial" panose="020B0604020202020204" pitchFamily="34" charset="0"/>
              <a:buChar char="■"/>
              <a:tabLst>
                <a:tab pos="808038" algn="l"/>
                <a:tab pos="1077913" algn="l"/>
              </a:tabLst>
              <a:defRPr/>
            </a:pPr>
            <a:r>
              <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SE	–	</a:t>
            </a:r>
            <a:r>
              <a:rPr kumimoji="0" lang="ja-JP" altLang="en-US"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スウェーデン</a:t>
            </a:r>
            <a:endPar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endParaRPr>
          </a:p>
          <a:p>
            <a:pPr marL="342900" marR="0" lvl="0" indent="-342900" algn="l" defTabSz="981075" eaLnBrk="1" fontAlgn="auto" latinLnBrk="0" hangingPunct="1">
              <a:lnSpc>
                <a:spcPct val="100000"/>
              </a:lnSpc>
              <a:spcBef>
                <a:spcPts val="200"/>
              </a:spcBef>
              <a:spcAft>
                <a:spcPts val="200"/>
              </a:spcAft>
              <a:buClr>
                <a:srgbClr val="9D0A2B"/>
              </a:buClr>
              <a:buSzPct val="150000"/>
              <a:buFont typeface="Arial" panose="020B0604020202020204" pitchFamily="34" charset="0"/>
              <a:buChar char="■"/>
              <a:tabLst>
                <a:tab pos="808038" algn="l"/>
                <a:tab pos="1077913" algn="l"/>
              </a:tabLst>
              <a:defRPr/>
            </a:pPr>
            <a:r>
              <a:rPr kumimoji="0" lang="en-US" altLang="fr-FR" sz="2000" b="0" i="0" u="none" strike="noStrike" kern="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SG	–</a:t>
            </a:r>
            <a:r>
              <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	</a:t>
            </a:r>
            <a:r>
              <a:rPr kumimoji="0" lang="ja-JP" altLang="en-US"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シンガポー</a:t>
            </a:r>
            <a:r>
              <a:rPr kumimoji="0" lang="ja-JP" altLang="en-US" sz="2000" b="0" i="0" u="none" strike="noStrike" kern="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ル</a:t>
            </a:r>
            <a:endParaRPr kumimoji="0" lang="en-US" altLang="ja-JP" sz="2000" b="0" i="0" u="none" strike="noStrike" kern="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endParaRPr>
          </a:p>
          <a:p>
            <a:pPr algn="l" fontAlgn="auto">
              <a:spcBef>
                <a:spcPts val="200"/>
              </a:spcBef>
              <a:spcAft>
                <a:spcPts val="200"/>
              </a:spcAft>
              <a:buClr>
                <a:srgbClr val="9D0A2B"/>
              </a:buClr>
              <a:buSzPct val="150000"/>
              <a:buFont typeface="Arial" panose="020B0604020202020204" pitchFamily="34" charset="0"/>
              <a:buChar char="■"/>
            </a:pPr>
            <a:r>
              <a:rPr lang="en-US" altLang="ja-JP" sz="2000" kern="0" dirty="0">
                <a:solidFill>
                  <a:srgbClr val="000000"/>
                </a:solidFill>
                <a:latin typeface="Meiryo" panose="020B0604030504040204" pitchFamily="34" charset="-128"/>
                <a:ea typeface="Meiryo" panose="020B0604030504040204" pitchFamily="34" charset="-128"/>
                <a:cs typeface="Meiryo" panose="020B0604030504040204" pitchFamily="34" charset="-128"/>
              </a:rPr>
              <a:t>TR</a:t>
            </a:r>
            <a:r>
              <a:rPr lang="en-US" altLang="fr-FR" sz="2000" kern="0" dirty="0">
                <a:solidFill>
                  <a:srgbClr val="000000"/>
                </a:solidFill>
                <a:latin typeface="Meiryo" panose="020B0604030504040204" pitchFamily="34" charset="-128"/>
                <a:ea typeface="Meiryo" panose="020B0604030504040204" pitchFamily="34" charset="-128"/>
                <a:cs typeface="Meiryo" panose="020B0604030504040204" pitchFamily="34" charset="-128"/>
              </a:rPr>
              <a:t>	–	</a:t>
            </a:r>
            <a:r>
              <a:rPr lang="ja-JP" altLang="en-US" sz="2000" kern="0" dirty="0">
                <a:latin typeface="Meiryo" panose="020B0604030504040204" pitchFamily="34" charset="-128"/>
                <a:ea typeface="Meiryo" panose="020B0604030504040204" pitchFamily="34" charset="-128"/>
                <a:cs typeface="Meiryo" panose="020B0604030504040204" pitchFamily="34" charset="-128"/>
              </a:rPr>
              <a:t>トル</a:t>
            </a:r>
            <a:r>
              <a:rPr lang="ja-JP" altLang="en-US" sz="2000" kern="0" dirty="0" smtClean="0">
                <a:latin typeface="Meiryo" panose="020B0604030504040204" pitchFamily="34" charset="-128"/>
                <a:ea typeface="Meiryo" panose="020B0604030504040204" pitchFamily="34" charset="-128"/>
                <a:cs typeface="Meiryo" panose="020B0604030504040204" pitchFamily="34" charset="-128"/>
              </a:rPr>
              <a:t>コ</a:t>
            </a:r>
            <a:r>
              <a:rPr lang="en-US" altLang="ja-JP" sz="2000" kern="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	</a:t>
            </a:r>
          </a:p>
          <a:p>
            <a:pPr algn="l" fontAlgn="auto">
              <a:spcBef>
                <a:spcPts val="200"/>
              </a:spcBef>
              <a:spcAft>
                <a:spcPts val="200"/>
              </a:spcAft>
              <a:buClr>
                <a:srgbClr val="9D0A2B"/>
              </a:buClr>
              <a:buSzPct val="150000"/>
              <a:buFont typeface="Arial" panose="020B0604020202020204" pitchFamily="34" charset="0"/>
              <a:buChar char="■"/>
            </a:pPr>
            <a:r>
              <a:rPr kumimoji="0" lang="en-US" altLang="fr-FR" sz="2000" b="0" i="0" u="none" strike="noStrike" kern="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UA</a:t>
            </a:r>
            <a:r>
              <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	–	</a:t>
            </a:r>
            <a:r>
              <a:rPr kumimoji="0" lang="ja-JP" altLang="en-US"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ウクライナ</a:t>
            </a:r>
            <a:endPar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endParaRPr>
          </a:p>
          <a:p>
            <a:pPr marL="342900" marR="0" lvl="0" indent="-342900" algn="l" defTabSz="981075" eaLnBrk="1" fontAlgn="auto" latinLnBrk="0" hangingPunct="1">
              <a:lnSpc>
                <a:spcPct val="100000"/>
              </a:lnSpc>
              <a:spcBef>
                <a:spcPts val="200"/>
              </a:spcBef>
              <a:spcAft>
                <a:spcPts val="200"/>
              </a:spcAft>
              <a:buClr>
                <a:srgbClr val="9D0A2B"/>
              </a:buClr>
              <a:buSzPct val="150000"/>
              <a:buFont typeface="Arial" panose="020B0604020202020204" pitchFamily="34" charset="0"/>
              <a:buChar char="■"/>
              <a:tabLst>
                <a:tab pos="808038" algn="l"/>
                <a:tab pos="1077913" algn="l"/>
              </a:tabLst>
              <a:defRPr/>
            </a:pPr>
            <a:r>
              <a:rPr kumimoji="0" lang="en-US" altLang="fr-FR" sz="200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US</a:t>
            </a:r>
            <a:r>
              <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	–	</a:t>
            </a:r>
            <a:r>
              <a:rPr kumimoji="0" lang="ja-JP" altLang="en-US" sz="2000" b="0" i="0" u="none" strike="noStrike" kern="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米国</a:t>
            </a:r>
            <a:endPar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endParaRPr>
          </a:p>
          <a:p>
            <a:pPr marL="342900" marR="0" lvl="0" indent="-342900" algn="l" defTabSz="981075" eaLnBrk="1" fontAlgn="auto" latinLnBrk="0" hangingPunct="1">
              <a:lnSpc>
                <a:spcPct val="100000"/>
              </a:lnSpc>
              <a:spcBef>
                <a:spcPts val="200"/>
              </a:spcBef>
              <a:spcAft>
                <a:spcPts val="200"/>
              </a:spcAft>
              <a:buClr>
                <a:srgbClr val="9D0A2B"/>
              </a:buClr>
              <a:buSzPct val="150000"/>
              <a:buFont typeface="Arial" panose="020B0604020202020204" pitchFamily="34" charset="0"/>
              <a:buChar char="■"/>
              <a:tabLst>
                <a:tab pos="808038" algn="l"/>
                <a:tab pos="1077913" algn="l"/>
              </a:tabLst>
              <a:defRPr/>
            </a:pPr>
            <a:r>
              <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EP	–	</a:t>
            </a:r>
            <a:r>
              <a:rPr kumimoji="0" lang="ja-JP" altLang="en-US"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欧州特許庁</a:t>
            </a:r>
            <a:endPar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endParaRPr>
          </a:p>
          <a:p>
            <a:pPr marL="342900" marR="0" lvl="0" indent="-342900" algn="l" defTabSz="981075" eaLnBrk="1" fontAlgn="auto" latinLnBrk="0" hangingPunct="1">
              <a:lnSpc>
                <a:spcPct val="100000"/>
              </a:lnSpc>
              <a:spcBef>
                <a:spcPts val="200"/>
              </a:spcBef>
              <a:spcAft>
                <a:spcPts val="200"/>
              </a:spcAft>
              <a:buClr>
                <a:srgbClr val="9D0A2B"/>
              </a:buClr>
              <a:buSzPct val="150000"/>
              <a:buFont typeface="Arial" panose="020B0604020202020204" pitchFamily="34" charset="0"/>
              <a:buChar char="■"/>
              <a:tabLst>
                <a:tab pos="808038" algn="l"/>
                <a:tab pos="1077913" algn="l"/>
              </a:tabLst>
              <a:defRPr/>
            </a:pPr>
            <a:r>
              <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XN	–	</a:t>
            </a:r>
            <a:r>
              <a:rPr kumimoji="0" lang="ja-JP" altLang="en-US"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北欧特許機</a:t>
            </a:r>
            <a:r>
              <a:rPr kumimoji="0" lang="ja-JP" altLang="en-US" sz="2000" b="0" i="0" u="none" strike="noStrike" kern="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構 </a:t>
            </a:r>
            <a:r>
              <a:rPr kumimoji="0" lang="en-US" altLang="fr-FR" sz="2000" b="0" i="0" u="none" strike="noStrike" kern="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a:t>
            </a:r>
            <a:r>
              <a:rPr kumimoji="0" lang="ja-JP" altLang="en-US"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デンマーク、アイ</a:t>
            </a:r>
            <a:r>
              <a:rPr kumimoji="0" lang="ja-JP" altLang="en-US" sz="2000" b="0" i="0" u="none" strike="noStrike" kern="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ス</a:t>
            </a:r>
            <a:r>
              <a:rPr kumimoji="0" lang="en-US" altLang="ja-JP" sz="2000" b="0" i="0" u="none" strike="noStrike" kern="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		</a:t>
            </a:r>
            <a:r>
              <a:rPr kumimoji="0" lang="ja-JP" altLang="en-US" sz="2000" b="0" i="0" u="none" strike="noStrike" kern="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ラ</a:t>
            </a:r>
            <a:r>
              <a:rPr kumimoji="0" lang="ja-JP" altLang="en-US"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ンド、ノルウェー</a:t>
            </a:r>
            <a:r>
              <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a:t>
            </a:r>
          </a:p>
          <a:p>
            <a:pPr marL="342900" marR="0" lvl="0" indent="-342900" algn="l" defTabSz="981075" eaLnBrk="1" fontAlgn="auto" latinLnBrk="0" hangingPunct="1">
              <a:lnSpc>
                <a:spcPct val="100000"/>
              </a:lnSpc>
              <a:spcBef>
                <a:spcPts val="200"/>
              </a:spcBef>
              <a:spcAft>
                <a:spcPts val="200"/>
              </a:spcAft>
              <a:buClr>
                <a:srgbClr val="9D0A2B"/>
              </a:buClr>
              <a:buSzPct val="150000"/>
              <a:buFont typeface="Arial" panose="020B0604020202020204" pitchFamily="34" charset="0"/>
              <a:buChar char="■"/>
              <a:tabLst>
                <a:tab pos="808038" algn="l"/>
                <a:tab pos="1077913" algn="l"/>
              </a:tabLst>
              <a:defRPr/>
            </a:pPr>
            <a:r>
              <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XV  –	</a:t>
            </a:r>
            <a:r>
              <a:rPr kumimoji="0" lang="ja-JP" altLang="en-US" sz="2000" b="0" i="0" u="none" strike="noStrike" kern="0" cap="none" spc="0" normalizeH="0" baseline="0" noProof="0" dirty="0">
                <a:ln>
                  <a:noFill/>
                </a:ln>
                <a:effectLst/>
                <a:uLnTx/>
                <a:uFillTx/>
                <a:latin typeface="Meiryo" panose="020B0604030504040204" pitchFamily="34" charset="-128"/>
                <a:ea typeface="Meiryo" panose="020B0604030504040204" pitchFamily="34" charset="-128"/>
                <a:cs typeface="Meiryo" panose="020B0604030504040204" pitchFamily="34" charset="-128"/>
              </a:rPr>
              <a:t>ヴィシェグラード特許機</a:t>
            </a:r>
            <a:r>
              <a:rPr kumimoji="0" lang="ja-JP" altLang="en-US" sz="2000" b="0" i="0" u="none" strike="noStrike" kern="0" cap="none" spc="0" normalizeH="0" baseline="0" noProof="0" dirty="0" smtClean="0">
                <a:ln>
                  <a:noFill/>
                </a:ln>
                <a:effectLst/>
                <a:uLnTx/>
                <a:uFillTx/>
                <a:latin typeface="Meiryo" panose="020B0604030504040204" pitchFamily="34" charset="-128"/>
                <a:ea typeface="Meiryo" panose="020B0604030504040204" pitchFamily="34" charset="-128"/>
                <a:cs typeface="Meiryo" panose="020B0604030504040204" pitchFamily="34" charset="-128"/>
              </a:rPr>
              <a:t>構 </a:t>
            </a:r>
            <a:r>
              <a:rPr kumimoji="0" lang="en-US" altLang="ja-JP" sz="2000" b="0" i="0" u="none" strike="noStrike" kern="0" cap="none" spc="0" normalizeH="0" baseline="0" noProof="0" dirty="0" smtClean="0">
                <a:ln>
                  <a:noFill/>
                </a:ln>
                <a:effectLst/>
                <a:uLnTx/>
                <a:uFillTx/>
                <a:latin typeface="Meiryo" panose="020B0604030504040204" pitchFamily="34" charset="-128"/>
                <a:ea typeface="Meiryo" panose="020B0604030504040204" pitchFamily="34" charset="-128"/>
                <a:cs typeface="Meiryo" panose="020B0604030504040204" pitchFamily="34" charset="-128"/>
              </a:rPr>
              <a:t>(</a:t>
            </a:r>
            <a:r>
              <a:rPr kumimoji="0" lang="en-US" altLang="ja-JP" sz="2000" b="0" i="0" u="none" strike="noStrike" kern="0" cap="none" spc="0" normalizeH="0" baseline="0" noProof="0" dirty="0">
                <a:ln>
                  <a:noFill/>
                </a:ln>
                <a:effectLst/>
                <a:uLnTx/>
                <a:uFillTx/>
                <a:latin typeface="Meiryo" panose="020B0604030504040204" pitchFamily="34" charset="-128"/>
                <a:ea typeface="Meiryo" panose="020B0604030504040204" pitchFamily="34" charset="-128"/>
                <a:cs typeface="Meiryo" panose="020B0604030504040204" pitchFamily="34" charset="-128"/>
              </a:rPr>
              <a:t>VPI)</a:t>
            </a:r>
            <a:r>
              <a:rPr kumimoji="0" lang="en-US" altLang="fr-FR" sz="2000" b="0" i="0" u="none" strike="noStrike" kern="0" cap="none" spc="0" normalizeH="0" baseline="0" noProof="0" dirty="0">
                <a:ln>
                  <a:noFill/>
                </a:ln>
                <a:effectLst/>
                <a:uLnTx/>
                <a:uFillTx/>
                <a:latin typeface="Meiryo" panose="020B0604030504040204" pitchFamily="34" charset="-128"/>
                <a:ea typeface="Meiryo" panose="020B0604030504040204" pitchFamily="34" charset="-128"/>
                <a:cs typeface="Meiryo" panose="020B0604030504040204" pitchFamily="34" charset="-128"/>
              </a:rPr>
              <a:t/>
            </a:r>
            <a:br>
              <a:rPr kumimoji="0" lang="en-US" altLang="fr-FR" sz="2000" b="0" i="0" u="none" strike="noStrike" kern="0" cap="none" spc="0" normalizeH="0" baseline="0" noProof="0" dirty="0">
                <a:ln>
                  <a:noFill/>
                </a:ln>
                <a:effectLst/>
                <a:uLnTx/>
                <a:uFillTx/>
                <a:latin typeface="Meiryo" panose="020B0604030504040204" pitchFamily="34" charset="-128"/>
                <a:ea typeface="Meiryo" panose="020B0604030504040204" pitchFamily="34" charset="-128"/>
                <a:cs typeface="Meiryo" panose="020B0604030504040204" pitchFamily="34" charset="-128"/>
              </a:rPr>
            </a:br>
            <a:r>
              <a:rPr kumimoji="0" lang="en-US" altLang="fr-FR" sz="2000" b="0" i="0" u="none" strike="noStrike" kern="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		(</a:t>
            </a:r>
            <a:r>
              <a:rPr kumimoji="0" lang="ja-JP" altLang="en-US"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チェ</a:t>
            </a:r>
            <a:r>
              <a:rPr kumimoji="0" lang="ja-JP" altLang="en-US" sz="2000" b="0" i="0" u="none" strike="noStrike" kern="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コ、</a:t>
            </a:r>
            <a:r>
              <a:rPr kumimoji="0" lang="ja-JP" altLang="en-US"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ハンガリー、ポーランド</a:t>
            </a:r>
            <a:r>
              <a:rPr kumimoji="0" lang="ja-JP" altLang="en-US" sz="2000" b="0" i="0" u="none" strike="noStrike" kern="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a:t>
            </a:r>
            <a:r>
              <a:rPr kumimoji="0" lang="en-US" altLang="ja-JP" sz="2000" b="0" i="0" u="none" strike="noStrike" kern="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		</a:t>
            </a:r>
            <a:r>
              <a:rPr kumimoji="0" lang="ja-JP" altLang="en-US" sz="2000" b="0" i="0" u="none" strike="noStrike" kern="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ス</a:t>
            </a:r>
            <a:r>
              <a:rPr kumimoji="0" lang="ja-JP" altLang="en-US"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ロバキア</a:t>
            </a:r>
            <a:r>
              <a:rPr kumimoji="0" lang="en-US" altLang="fr-FR" sz="2000" b="0" i="0" u="none" strike="noStrike" kern="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a:t>
            </a:r>
            <a:endPar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endParaRPr>
          </a:p>
          <a:p>
            <a:pPr marL="342900" marR="0" lvl="0" indent="-342900" algn="l" defTabSz="981075" eaLnBrk="1" fontAlgn="auto" latinLnBrk="0" hangingPunct="1">
              <a:lnSpc>
                <a:spcPct val="100000"/>
              </a:lnSpc>
              <a:spcBef>
                <a:spcPts val="200"/>
              </a:spcBef>
              <a:spcAft>
                <a:spcPts val="200"/>
              </a:spcAft>
              <a:buClr>
                <a:srgbClr val="9D0A2B"/>
              </a:buClr>
              <a:buSzPct val="150000"/>
              <a:buFont typeface="Arial" panose="020B0604020202020204" pitchFamily="34" charset="0"/>
              <a:buChar char="■"/>
              <a:tabLst>
                <a:tab pos="808038" algn="l"/>
                <a:tab pos="1077913" algn="l"/>
              </a:tabLst>
              <a:defRPr/>
            </a:pPr>
            <a:endParaRPr kumimoji="0" lang="en-US" altLang="fr-FR" sz="20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endParaRPr>
          </a:p>
        </p:txBody>
      </p:sp>
      <p:sp>
        <p:nvSpPr>
          <p:cNvPr id="9" name="Rectangle 2"/>
          <p:cNvSpPr txBox="1">
            <a:spLocks noChangeArrowheads="1"/>
          </p:cNvSpPr>
          <p:nvPr/>
        </p:nvSpPr>
        <p:spPr>
          <a:xfrm>
            <a:off x="0" y="188640"/>
            <a:ext cx="9144000" cy="584775"/>
          </a:xfrm>
          <a:prstGeom prst="rect">
            <a:avLst/>
          </a:prstGeom>
        </p:spPr>
        <p:txBody>
          <a:bodyPr wrap="square">
            <a:spAutoFit/>
          </a:bodyPr>
          <a:lstStyle>
            <a:lvl1pPr algn="l" rtl="0" eaLnBrk="0" fontAlgn="base" hangingPunct="0">
              <a:spcBef>
                <a:spcPct val="0"/>
              </a:spcBef>
              <a:spcAft>
                <a:spcPct val="0"/>
              </a:spcAft>
              <a:defRPr kumimoji="1" sz="3600">
                <a:solidFill>
                  <a:srgbClr val="70899B"/>
                </a:solidFill>
                <a:latin typeface="+mj-lt"/>
                <a:ea typeface="+mj-ea"/>
                <a:cs typeface="+mj-cs"/>
              </a:defRPr>
            </a:lvl1pPr>
            <a:lvl2pPr algn="l" rtl="0" eaLnBrk="0" fontAlgn="base" hangingPunct="0">
              <a:spcBef>
                <a:spcPct val="0"/>
              </a:spcBef>
              <a:spcAft>
                <a:spcPct val="0"/>
              </a:spcAft>
              <a:defRPr kumimoji="1" sz="3600">
                <a:solidFill>
                  <a:srgbClr val="70899B"/>
                </a:solidFill>
                <a:latin typeface="Arial" charset="0"/>
                <a:ea typeface="Arial" charset="0"/>
                <a:cs typeface="Arial" charset="0"/>
              </a:defRPr>
            </a:lvl2pPr>
            <a:lvl3pPr algn="l" rtl="0" eaLnBrk="0" fontAlgn="base" hangingPunct="0">
              <a:spcBef>
                <a:spcPct val="0"/>
              </a:spcBef>
              <a:spcAft>
                <a:spcPct val="0"/>
              </a:spcAft>
              <a:defRPr kumimoji="1" sz="3600">
                <a:solidFill>
                  <a:srgbClr val="70899B"/>
                </a:solidFill>
                <a:latin typeface="Arial" charset="0"/>
                <a:ea typeface="Arial" charset="0"/>
                <a:cs typeface="Arial" charset="0"/>
              </a:defRPr>
            </a:lvl3pPr>
            <a:lvl4pPr algn="l" rtl="0" eaLnBrk="0" fontAlgn="base" hangingPunct="0">
              <a:spcBef>
                <a:spcPct val="0"/>
              </a:spcBef>
              <a:spcAft>
                <a:spcPct val="0"/>
              </a:spcAft>
              <a:defRPr kumimoji="1" sz="3600">
                <a:solidFill>
                  <a:srgbClr val="70899B"/>
                </a:solidFill>
                <a:latin typeface="Arial" charset="0"/>
                <a:ea typeface="Arial" charset="0"/>
                <a:cs typeface="Arial" charset="0"/>
              </a:defRPr>
            </a:lvl4pPr>
            <a:lvl5pPr algn="l" rtl="0" eaLnBrk="0" fontAlgn="base" hangingPunct="0">
              <a:spcBef>
                <a:spcPct val="0"/>
              </a:spcBef>
              <a:spcAft>
                <a:spcPct val="0"/>
              </a:spcAft>
              <a:defRPr kumimoji="1" sz="3600">
                <a:solidFill>
                  <a:srgbClr val="70899B"/>
                </a:solidFill>
                <a:latin typeface="Arial" charset="0"/>
                <a:ea typeface="Arial" charset="0"/>
                <a:cs typeface="Arial" charset="0"/>
              </a:defRPr>
            </a:lvl5pPr>
            <a:lvl6pPr marL="457200" algn="l" rtl="0" fontAlgn="base">
              <a:spcBef>
                <a:spcPct val="0"/>
              </a:spcBef>
              <a:spcAft>
                <a:spcPct val="0"/>
              </a:spcAft>
              <a:defRPr sz="3600">
                <a:solidFill>
                  <a:srgbClr val="70899B"/>
                </a:solidFill>
                <a:latin typeface="Arial" charset="0"/>
                <a:ea typeface="Arial" charset="0"/>
                <a:cs typeface="Arial" charset="0"/>
              </a:defRPr>
            </a:lvl6pPr>
            <a:lvl7pPr marL="914400" algn="l" rtl="0" fontAlgn="base">
              <a:spcBef>
                <a:spcPct val="0"/>
              </a:spcBef>
              <a:spcAft>
                <a:spcPct val="0"/>
              </a:spcAft>
              <a:defRPr sz="3600">
                <a:solidFill>
                  <a:srgbClr val="70899B"/>
                </a:solidFill>
                <a:latin typeface="Arial" charset="0"/>
                <a:ea typeface="Arial" charset="0"/>
                <a:cs typeface="Arial" charset="0"/>
              </a:defRPr>
            </a:lvl7pPr>
            <a:lvl8pPr marL="1371600" algn="l" rtl="0" fontAlgn="base">
              <a:spcBef>
                <a:spcPct val="0"/>
              </a:spcBef>
              <a:spcAft>
                <a:spcPct val="0"/>
              </a:spcAft>
              <a:defRPr sz="3600">
                <a:solidFill>
                  <a:srgbClr val="70899B"/>
                </a:solidFill>
                <a:latin typeface="Arial" charset="0"/>
                <a:ea typeface="Arial" charset="0"/>
                <a:cs typeface="Arial" charset="0"/>
              </a:defRPr>
            </a:lvl8pPr>
            <a:lvl9pPr marL="1828800" algn="l" rtl="0" fontAlgn="base">
              <a:spcBef>
                <a:spcPct val="0"/>
              </a:spcBef>
              <a:spcAft>
                <a:spcPct val="0"/>
              </a:spcAft>
              <a:defRPr sz="3600">
                <a:solidFill>
                  <a:srgbClr val="70899B"/>
                </a:solidFill>
                <a:latin typeface="Arial" charset="0"/>
                <a:ea typeface="Arial" charset="0"/>
                <a:cs typeface="Arial" charset="0"/>
              </a:defRPr>
            </a:lvl9pPr>
          </a:lstStyle>
          <a:p>
            <a:pPr algn="ctr" eaLnBrk="1" hangingPunct="1"/>
            <a:r>
              <a:rPr kumimoji="0" lang="ja-JP" altLang="en-US" sz="3200" b="1" kern="0" dirty="0" smtClean="0">
                <a:latin typeface="Meiryo" panose="020B0604030504040204" pitchFamily="34" charset="-128"/>
                <a:ea typeface="Meiryo" panose="020B0604030504040204" pitchFamily="34" charset="-128"/>
                <a:cs typeface="Meiryo" panose="020B0604030504040204" pitchFamily="34" charset="-128"/>
              </a:rPr>
              <a:t>（参考）国際調査機関 </a:t>
            </a:r>
            <a:r>
              <a:rPr kumimoji="0" lang="en-US" altLang="ja-JP" sz="3200" b="1" kern="0" dirty="0" smtClean="0">
                <a:latin typeface="Meiryo" panose="020B0604030504040204" pitchFamily="34" charset="-128"/>
                <a:ea typeface="Meiryo" panose="020B0604030504040204" pitchFamily="34" charset="-128"/>
                <a:cs typeface="Meiryo" panose="020B0604030504040204" pitchFamily="34" charset="-128"/>
              </a:rPr>
              <a:t>(ISA)</a:t>
            </a:r>
            <a:r>
              <a:rPr kumimoji="0" lang="ja-JP" altLang="en-US" sz="3200" b="1" kern="0" dirty="0" smtClean="0">
                <a:latin typeface="Meiryo" panose="020B0604030504040204" pitchFamily="34" charset="-128"/>
                <a:ea typeface="Meiryo" panose="020B0604030504040204" pitchFamily="34" charset="-128"/>
                <a:cs typeface="Meiryo" panose="020B0604030504040204" pitchFamily="34" charset="-128"/>
              </a:rPr>
              <a:t> </a:t>
            </a:r>
            <a:r>
              <a:rPr kumimoji="0" lang="en-US" altLang="ja-JP" sz="3200" b="1" kern="0" dirty="0" smtClean="0">
                <a:latin typeface="Meiryo" panose="020B0604030504040204" pitchFamily="34" charset="-128"/>
                <a:ea typeface="Meiryo" panose="020B0604030504040204" pitchFamily="34" charset="-128"/>
                <a:cs typeface="Meiryo" panose="020B0604030504040204" pitchFamily="34" charset="-128"/>
              </a:rPr>
              <a:t>(</a:t>
            </a:r>
            <a:r>
              <a:rPr kumimoji="0" lang="ja-JP" altLang="en-US" sz="3200" b="1" kern="0" dirty="0" smtClean="0">
                <a:latin typeface="Meiryo" panose="020B0604030504040204" pitchFamily="34" charset="-128"/>
                <a:ea typeface="Meiryo" panose="020B0604030504040204" pitchFamily="34" charset="-128"/>
                <a:cs typeface="Meiryo" panose="020B0604030504040204" pitchFamily="34" charset="-128"/>
              </a:rPr>
              <a:t>全</a:t>
            </a:r>
            <a:r>
              <a:rPr kumimoji="0" lang="en-US" altLang="ja-JP" sz="3200" b="1" kern="0" dirty="0" smtClean="0">
                <a:latin typeface="Meiryo" panose="020B0604030504040204" pitchFamily="34" charset="-128"/>
                <a:ea typeface="Meiryo" panose="020B0604030504040204" pitchFamily="34" charset="-128"/>
                <a:cs typeface="Meiryo" panose="020B0604030504040204" pitchFamily="34" charset="-128"/>
              </a:rPr>
              <a:t>23</a:t>
            </a:r>
            <a:r>
              <a:rPr kumimoji="0" lang="ja-JP" altLang="en-US" sz="3200" b="1" kern="0" dirty="0" smtClean="0">
                <a:latin typeface="Meiryo" panose="020B0604030504040204" pitchFamily="34" charset="-128"/>
                <a:ea typeface="Meiryo" panose="020B0604030504040204" pitchFamily="34" charset="-128"/>
                <a:cs typeface="Meiryo" panose="020B0604030504040204" pitchFamily="34" charset="-128"/>
              </a:rPr>
              <a:t>機関</a:t>
            </a:r>
            <a:r>
              <a:rPr kumimoji="0" lang="en-US" altLang="ja-JP" sz="3200" b="1" kern="0" dirty="0" smtClean="0">
                <a:latin typeface="Meiryo" panose="020B0604030504040204" pitchFamily="34" charset="-128"/>
                <a:ea typeface="Meiryo" panose="020B0604030504040204" pitchFamily="34" charset="-128"/>
                <a:cs typeface="Meiryo" panose="020B0604030504040204" pitchFamily="34" charset="-128"/>
              </a:rPr>
              <a:t>)</a:t>
            </a:r>
            <a:endParaRPr kumimoji="0" lang="en-GB" altLang="ja-JP" sz="3200" b="1" kern="0" dirty="0" smtClean="0">
              <a:latin typeface="Meiryo" panose="020B0604030504040204" pitchFamily="34" charset="-128"/>
              <a:ea typeface="Meiryo" panose="020B0604030504040204" pitchFamily="34" charset="-128"/>
              <a:cs typeface="Meiryo" panose="020B0604030504040204" pitchFamily="34" charset="-128"/>
            </a:endParaRPr>
          </a:p>
        </p:txBody>
      </p:sp>
      <p:sp>
        <p:nvSpPr>
          <p:cNvPr id="10" name="Rounded Rectangular Callout 9"/>
          <p:cNvSpPr/>
          <p:nvPr/>
        </p:nvSpPr>
        <p:spPr bwMode="auto">
          <a:xfrm>
            <a:off x="179512" y="5980638"/>
            <a:ext cx="7272808" cy="400690"/>
          </a:xfrm>
          <a:prstGeom prst="wedgeRoundRectCallout">
            <a:avLst>
              <a:gd name="adj1" fmla="val -22539"/>
              <a:gd name="adj2" fmla="val -100876"/>
              <a:gd name="adj3" fmla="val 16667"/>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spAutoFit/>
          </a:bodyPr>
          <a:lstStyle/>
          <a:p>
            <a:pPr>
              <a:spcBef>
                <a:spcPct val="50000"/>
              </a:spcBef>
            </a:pPr>
            <a:endParaRPr lang="en-US" sz="1600"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extBox 3"/>
          <p:cNvSpPr txBox="1">
            <a:spLocks noChangeArrowheads="1"/>
          </p:cNvSpPr>
          <p:nvPr/>
        </p:nvSpPr>
        <p:spPr bwMode="auto">
          <a:xfrm>
            <a:off x="179512" y="6011996"/>
            <a:ext cx="73873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Blip>
                <a:blip r:embed="rId3"/>
              </a:buBlip>
              <a:tabLst>
                <a:tab pos="179388" algn="l"/>
              </a:tabLst>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990033"/>
              </a:buClr>
              <a:buFont typeface="Wingdings" panose="05000000000000000000" pitchFamily="2" charset="2"/>
              <a:buChar char="q"/>
              <a:tabLst>
                <a:tab pos="179388"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90033"/>
              </a:buClr>
              <a:buFont typeface="Wingdings" panose="05000000000000000000" pitchFamily="2" charset="2"/>
              <a:buChar char="§"/>
              <a:tabLst>
                <a:tab pos="179388"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tabLst>
                <a:tab pos="179388" algn="l"/>
              </a:tabLst>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tabLst>
                <a:tab pos="179388" algn="l"/>
              </a:tabLst>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tabLst>
                <a:tab pos="179388" algn="l"/>
              </a:tabLs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tabLst>
                <a:tab pos="179388" algn="l"/>
              </a:tabLs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tabLst>
                <a:tab pos="179388" algn="l"/>
              </a:tabLs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tabLst>
                <a:tab pos="179388" algn="l"/>
              </a:tabLst>
              <a:defRPr sz="2400">
                <a:solidFill>
                  <a:schemeClr val="tx1"/>
                </a:solidFill>
                <a:latin typeface="Arial" panose="020B0604020202020204" pitchFamily="34" charset="0"/>
                <a:cs typeface="Arial" panose="020B0604020202020204" pitchFamily="34" charset="0"/>
              </a:defRPr>
            </a:lvl9pPr>
          </a:lstStyle>
          <a:p>
            <a:pPr marL="0" marR="0" lvl="0" indent="0" algn="l" defTabSz="914400" eaLnBrk="1" fontAlgn="auto" latinLnBrk="0" hangingPunct="1">
              <a:lnSpc>
                <a:spcPct val="100000"/>
              </a:lnSpc>
              <a:spcBef>
                <a:spcPct val="50000"/>
              </a:spcBef>
              <a:spcAft>
                <a:spcPts val="0"/>
              </a:spcAft>
              <a:buClrTx/>
              <a:buSzTx/>
              <a:buFontTx/>
              <a:buNone/>
              <a:tabLst>
                <a:tab pos="179388" algn="l"/>
              </a:tabLst>
              <a:defRPr/>
            </a:pPr>
            <a:r>
              <a:rPr kumimoji="0" lang="ja-JP" altLang="en-US" sz="1800" b="0" i="0" u="none" strike="noStrike" kern="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日本の出願人は</a:t>
            </a:r>
            <a:r>
              <a:rPr kumimoji="0" lang="ja-JP" altLang="en-US" sz="1800" b="0" i="0" u="none" strike="noStrike" kern="0" cap="none" spc="0" normalizeH="0" noProof="0" dirty="0" smtClean="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 </a:t>
            </a:r>
            <a:r>
              <a:rPr kumimoji="0" lang="en-US" altLang="ja-JP" sz="1800" b="0" i="0" u="none" strike="noStrike" kern="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ISA/JP</a:t>
            </a:r>
            <a:r>
              <a:rPr kumimoji="0" lang="ja-JP" altLang="en-US" sz="1800" b="0" i="0" u="none" strike="noStrike" kern="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（日・英）、</a:t>
            </a:r>
            <a:r>
              <a:rPr kumimoji="0" lang="en-US" altLang="ja-JP" sz="1800" b="0" i="0" u="none" strike="noStrike" kern="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EP (</a:t>
            </a:r>
            <a:r>
              <a:rPr kumimoji="0" lang="ja-JP" altLang="en-US" sz="1800" b="0" i="0" u="none" strike="noStrike" kern="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英</a:t>
            </a:r>
            <a:r>
              <a:rPr kumimoji="0" lang="en-US" altLang="ja-JP" sz="1800" b="0" i="0" u="none" strike="noStrike" kern="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a:t>
            </a:r>
            <a:r>
              <a:rPr kumimoji="0" lang="ja-JP" altLang="en-US" sz="1800" b="0" i="0" u="none" strike="noStrike" kern="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a:t>
            </a:r>
            <a:r>
              <a:rPr kumimoji="0" lang="en-US" altLang="ja-JP" sz="1800" b="0" i="0" u="none" strike="noStrike" kern="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SG (</a:t>
            </a:r>
            <a:r>
              <a:rPr kumimoji="0" lang="ja-JP" altLang="en-US" sz="1800" b="0" i="0" u="none" strike="noStrike" kern="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英</a:t>
            </a:r>
            <a:r>
              <a:rPr kumimoji="0" lang="en-US" altLang="ja-JP" sz="1800" b="0" i="0" u="none" strike="noStrike" kern="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 </a:t>
            </a:r>
            <a:r>
              <a:rPr kumimoji="0" lang="ja-JP" altLang="en-US" sz="1800" b="0" i="0" u="none" strike="noStrike" kern="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を</a:t>
            </a:r>
            <a:r>
              <a:rPr kumimoji="0" lang="ja-JP" altLang="en-US" sz="18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利</a:t>
            </a:r>
            <a:r>
              <a:rPr kumimoji="0" lang="ja-JP" altLang="en-US" sz="1800" b="0" i="0" u="none" strike="noStrike" kern="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rPr>
              <a:t>用可能</a:t>
            </a:r>
            <a:endParaRPr kumimoji="0" lang="en-US" altLang="fr-FR" sz="18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3095096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3"/>
          <p:cNvGraphicFramePr>
            <a:graphicFrameLocks noChangeAspect="1"/>
          </p:cNvGraphicFramePr>
          <p:nvPr>
            <p:extLst>
              <p:ext uri="{D42A27DB-BD31-4B8C-83A1-F6EECF244321}">
                <p14:modId xmlns:p14="http://schemas.microsoft.com/office/powerpoint/2010/main" val="1346583501"/>
              </p:ext>
            </p:extLst>
          </p:nvPr>
        </p:nvGraphicFramePr>
        <p:xfrm>
          <a:off x="323528" y="344160"/>
          <a:ext cx="8352928" cy="5881647"/>
        </p:xfrm>
        <a:graphic>
          <a:graphicData uri="http://schemas.openxmlformats.org/drawingml/2006/chart">
            <c:chart xmlns:c="http://schemas.openxmlformats.org/drawingml/2006/chart" xmlns:r="http://schemas.openxmlformats.org/officeDocument/2006/relationships" r:id="rId3"/>
          </a:graphicData>
        </a:graphic>
      </p:graphicFrame>
      <p:sp>
        <p:nvSpPr>
          <p:cNvPr id="12290" name="Rectangle 2"/>
          <p:cNvSpPr>
            <a:spLocks noGrp="1" noChangeArrowheads="1"/>
          </p:cNvSpPr>
          <p:nvPr>
            <p:ph type="title"/>
          </p:nvPr>
        </p:nvSpPr>
        <p:spPr>
          <a:xfrm>
            <a:off x="468313" y="251937"/>
            <a:ext cx="8229600" cy="584775"/>
          </a:xfrm>
        </p:spPr>
        <p:txBody>
          <a:bodyPr>
            <a:spAutoFit/>
          </a:bodyPr>
          <a:lstStyle/>
          <a:p>
            <a:pPr algn="ctr" eaLnBrk="1" hangingPunct="1"/>
            <a:r>
              <a:rPr kumimoji="0" lang="en-US" altLang="ja-JP" sz="3200" b="1" dirty="0" smtClean="0">
                <a:latin typeface="Meiryo" panose="020B0604030504040204" pitchFamily="34" charset="-128"/>
                <a:ea typeface="Meiryo" panose="020B0604030504040204" pitchFamily="34" charset="-128"/>
                <a:cs typeface="Meiryo" panose="020B0604030504040204" pitchFamily="34" charset="-128"/>
              </a:rPr>
              <a:t>PCT</a:t>
            </a:r>
            <a:r>
              <a:rPr kumimoji="0" lang="ja-JP" altLang="en-GB" sz="3200" b="1" dirty="0" smtClean="0">
                <a:latin typeface="Meiryo" panose="020B0604030504040204" pitchFamily="34" charset="-128"/>
                <a:ea typeface="Meiryo" panose="020B0604030504040204" pitchFamily="34" charset="-128"/>
                <a:cs typeface="Meiryo" panose="020B0604030504040204" pitchFamily="34" charset="-128"/>
              </a:rPr>
              <a:t>国際出願件数</a:t>
            </a:r>
            <a:r>
              <a:rPr kumimoji="0" lang="ja-JP" altLang="en-US" sz="3200" b="1" dirty="0" smtClean="0">
                <a:latin typeface="Meiryo" panose="020B0604030504040204" pitchFamily="34" charset="-128"/>
                <a:ea typeface="Meiryo" panose="020B0604030504040204" pitchFamily="34" charset="-128"/>
                <a:cs typeface="Meiryo" panose="020B0604030504040204" pitchFamily="34" charset="-128"/>
              </a:rPr>
              <a:t>の推移</a:t>
            </a:r>
            <a:endParaRPr kumimoji="0" lang="en-GB" altLang="ja-JP" sz="3200" b="1" dirty="0" smtClean="0">
              <a:latin typeface="Meiryo" panose="020B0604030504040204" pitchFamily="34" charset="-128"/>
              <a:ea typeface="Meiryo" panose="020B0604030504040204" pitchFamily="34" charset="-128"/>
              <a:cs typeface="Meiryo" panose="020B0604030504040204" pitchFamily="34" charset="-128"/>
            </a:endParaRPr>
          </a:p>
        </p:txBody>
      </p:sp>
      <p:sp>
        <p:nvSpPr>
          <p:cNvPr id="12292" name="Text Box 7"/>
          <p:cNvSpPr txBox="1">
            <a:spLocks noChangeArrowheads="1"/>
          </p:cNvSpPr>
          <p:nvPr/>
        </p:nvSpPr>
        <p:spPr bwMode="auto">
          <a:xfrm>
            <a:off x="539556" y="6165304"/>
            <a:ext cx="6552724"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cs typeface="Arial" pitchFamily="34" charset="0"/>
              </a:defRPr>
            </a:lvl9pPr>
          </a:lstStyle>
          <a:p>
            <a:pPr algn="l" eaLnBrk="1" hangingPunct="1"/>
            <a:r>
              <a:rPr lang="en-US" altLang="ja-JP" sz="2000" b="1" dirty="0" smtClean="0">
                <a:latin typeface="Meiryo" panose="020B0604030504040204" pitchFamily="34" charset="-128"/>
                <a:ea typeface="Meiryo" panose="020B0604030504040204" pitchFamily="34" charset="-128"/>
                <a:cs typeface="Meiryo" panose="020B0604030504040204" pitchFamily="34" charset="-128"/>
              </a:rPr>
              <a:t>2016</a:t>
            </a:r>
            <a:r>
              <a:rPr lang="ja-JP" altLang="en-US" sz="2000" b="1" dirty="0" smtClean="0">
                <a:latin typeface="Meiryo" panose="020B0604030504040204" pitchFamily="34" charset="-128"/>
                <a:ea typeface="Meiryo" panose="020B0604030504040204" pitchFamily="34" charset="-128"/>
                <a:cs typeface="Meiryo" panose="020B0604030504040204" pitchFamily="34" charset="-128"/>
              </a:rPr>
              <a:t>年：</a:t>
            </a:r>
            <a:r>
              <a:rPr lang="en-US" altLang="ja-JP" sz="2000" b="1" dirty="0" smtClean="0">
                <a:latin typeface="Meiryo" panose="020B0604030504040204" pitchFamily="34" charset="-128"/>
                <a:ea typeface="Meiryo" panose="020B0604030504040204" pitchFamily="34" charset="-128"/>
                <a:cs typeface="Meiryo" panose="020B0604030504040204" pitchFamily="34" charset="-128"/>
              </a:rPr>
              <a:t>233,000</a:t>
            </a:r>
            <a:r>
              <a:rPr lang="ja-JP" altLang="en-US" sz="2000" b="1" dirty="0" smtClean="0">
                <a:latin typeface="Meiryo" panose="020B0604030504040204" pitchFamily="34" charset="-128"/>
                <a:ea typeface="Meiryo" panose="020B0604030504040204" pitchFamily="34" charset="-128"/>
                <a:cs typeface="Meiryo" panose="020B0604030504040204" pitchFamily="34" charset="-128"/>
              </a:rPr>
              <a:t>件（前</a:t>
            </a:r>
            <a:r>
              <a:rPr lang="ja-JP" altLang="en-US" sz="2000" b="1" dirty="0">
                <a:latin typeface="Meiryo" panose="020B0604030504040204" pitchFamily="34" charset="-128"/>
                <a:ea typeface="Meiryo" panose="020B0604030504040204" pitchFamily="34" charset="-128"/>
                <a:cs typeface="Meiryo" panose="020B0604030504040204" pitchFamily="34" charset="-128"/>
              </a:rPr>
              <a:t>年</a:t>
            </a:r>
            <a:r>
              <a:rPr lang="ja-JP" altLang="en-US" sz="2000" b="1" dirty="0" smtClean="0">
                <a:latin typeface="Meiryo" panose="020B0604030504040204" pitchFamily="34" charset="-128"/>
                <a:ea typeface="Meiryo" panose="020B0604030504040204" pitchFamily="34" charset="-128"/>
                <a:cs typeface="Meiryo" panose="020B0604030504040204" pitchFamily="34" charset="-128"/>
              </a:rPr>
              <a:t>比 </a:t>
            </a:r>
            <a:r>
              <a:rPr lang="en-US" altLang="ja-JP" sz="2000" b="1" dirty="0" smtClean="0">
                <a:latin typeface="Meiryo" panose="020B0604030504040204" pitchFamily="34" charset="-128"/>
                <a:ea typeface="Meiryo" panose="020B0604030504040204" pitchFamily="34" charset="-128"/>
                <a:cs typeface="Meiryo" panose="020B0604030504040204" pitchFamily="34" charset="-128"/>
              </a:rPr>
              <a:t>7.3</a:t>
            </a:r>
            <a:r>
              <a:rPr lang="ja-JP" altLang="en-US" sz="2000" b="1" dirty="0" smtClean="0">
                <a:latin typeface="Meiryo" panose="020B0604030504040204" pitchFamily="34" charset="-128"/>
                <a:ea typeface="Meiryo" panose="020B0604030504040204" pitchFamily="34" charset="-128"/>
                <a:cs typeface="Meiryo" panose="020B0604030504040204" pitchFamily="34" charset="-128"/>
              </a:rPr>
              <a:t>％増）</a:t>
            </a:r>
            <a:endParaRPr lang="ja-JP" altLang="en-US" sz="2000" b="1" dirty="0">
              <a:latin typeface="Meiryo" panose="020B0604030504040204" pitchFamily="34" charset="-128"/>
              <a:ea typeface="Meiryo" panose="020B0604030504040204" pitchFamily="34" charset="-128"/>
              <a:cs typeface="Meiryo" panose="020B0604030504040204" pitchFamily="34" charset="-128"/>
            </a:endParaRPr>
          </a:p>
        </p:txBody>
      </p:sp>
      <p:sp>
        <p:nvSpPr>
          <p:cNvPr id="3" name="TextBox 2"/>
          <p:cNvSpPr txBox="1"/>
          <p:nvPr/>
        </p:nvSpPr>
        <p:spPr>
          <a:xfrm>
            <a:off x="4067944" y="3203684"/>
            <a:ext cx="2232248" cy="369332"/>
          </a:xfrm>
          <a:prstGeom prst="rect">
            <a:avLst/>
          </a:prstGeom>
          <a:noFill/>
        </p:spPr>
        <p:txBody>
          <a:bodyPr wrap="square" rtlCol="0">
            <a:spAutoFit/>
          </a:bodyPr>
          <a:lstStyle/>
          <a:p>
            <a:r>
              <a:rPr lang="ja-JP" altLang="en-US" sz="1800" b="1" dirty="0" smtClean="0">
                <a:latin typeface="Meiryo" panose="020B0604030504040204" pitchFamily="34" charset="-128"/>
                <a:ea typeface="Meiryo" panose="020B0604030504040204" pitchFamily="34" charset="-128"/>
                <a:cs typeface="Meiryo" panose="020B0604030504040204" pitchFamily="34" charset="-128"/>
              </a:rPr>
              <a:t>累計</a:t>
            </a:r>
            <a:r>
              <a:rPr lang="en-US" altLang="ja-JP" sz="1800" b="1" dirty="0" smtClean="0">
                <a:latin typeface="Meiryo" panose="020B0604030504040204" pitchFamily="34" charset="-128"/>
                <a:ea typeface="Meiryo" panose="020B0604030504040204" pitchFamily="34" charset="-128"/>
                <a:cs typeface="Meiryo" panose="020B0604030504040204" pitchFamily="34" charset="-128"/>
              </a:rPr>
              <a:t>100</a:t>
            </a:r>
            <a:r>
              <a:rPr lang="ja-JP" altLang="en-US" sz="1800" b="1" dirty="0" smtClean="0">
                <a:latin typeface="Meiryo" panose="020B0604030504040204" pitchFamily="34" charset="-128"/>
                <a:ea typeface="Meiryo" panose="020B0604030504040204" pitchFamily="34" charset="-128"/>
                <a:cs typeface="Meiryo" panose="020B0604030504040204" pitchFamily="34" charset="-128"/>
              </a:rPr>
              <a:t>万件達成</a:t>
            </a:r>
            <a:endParaRPr lang="en-GB" sz="1800" b="1" dirty="0">
              <a:latin typeface="Meiryo" panose="020B0604030504040204" pitchFamily="34" charset="-128"/>
              <a:ea typeface="Meiryo" panose="020B0604030504040204" pitchFamily="34" charset="-128"/>
              <a:cs typeface="Meiryo" panose="020B0604030504040204" pitchFamily="34" charset="-128"/>
            </a:endParaRPr>
          </a:p>
        </p:txBody>
      </p:sp>
      <p:sp>
        <p:nvSpPr>
          <p:cNvPr id="8" name="TextBox 7"/>
          <p:cNvSpPr txBox="1"/>
          <p:nvPr/>
        </p:nvSpPr>
        <p:spPr>
          <a:xfrm>
            <a:off x="5184068" y="2195572"/>
            <a:ext cx="2412268" cy="369332"/>
          </a:xfrm>
          <a:prstGeom prst="rect">
            <a:avLst/>
          </a:prstGeom>
          <a:noFill/>
        </p:spPr>
        <p:txBody>
          <a:bodyPr wrap="square" rtlCol="0">
            <a:spAutoFit/>
          </a:bodyPr>
          <a:lstStyle/>
          <a:p>
            <a:r>
              <a:rPr lang="ja-JP" altLang="en-US" sz="1800" b="1" dirty="0" smtClean="0">
                <a:latin typeface="Meiryo" panose="020B0604030504040204" pitchFamily="34" charset="-128"/>
                <a:ea typeface="Meiryo" panose="020B0604030504040204" pitchFamily="34" charset="-128"/>
                <a:cs typeface="Meiryo" panose="020B0604030504040204" pitchFamily="34" charset="-128"/>
              </a:rPr>
              <a:t>累計</a:t>
            </a:r>
            <a:r>
              <a:rPr lang="en-US" altLang="ja-JP" sz="1800" b="1" dirty="0">
                <a:latin typeface="Meiryo" panose="020B0604030504040204" pitchFamily="34" charset="-128"/>
                <a:ea typeface="Meiryo" panose="020B0604030504040204" pitchFamily="34" charset="-128"/>
                <a:cs typeface="Meiryo" panose="020B0604030504040204" pitchFamily="34" charset="-128"/>
              </a:rPr>
              <a:t>2</a:t>
            </a:r>
            <a:r>
              <a:rPr lang="en-US" altLang="ja-JP" sz="1800" b="1" dirty="0" smtClean="0">
                <a:latin typeface="Meiryo" panose="020B0604030504040204" pitchFamily="34" charset="-128"/>
                <a:ea typeface="Meiryo" panose="020B0604030504040204" pitchFamily="34" charset="-128"/>
                <a:cs typeface="Meiryo" panose="020B0604030504040204" pitchFamily="34" charset="-128"/>
              </a:rPr>
              <a:t>00</a:t>
            </a:r>
            <a:r>
              <a:rPr lang="ja-JP" altLang="en-US" sz="1800" b="1" dirty="0" smtClean="0">
                <a:latin typeface="Meiryo" panose="020B0604030504040204" pitchFamily="34" charset="-128"/>
                <a:ea typeface="Meiryo" panose="020B0604030504040204" pitchFamily="34" charset="-128"/>
                <a:cs typeface="Meiryo" panose="020B0604030504040204" pitchFamily="34" charset="-128"/>
              </a:rPr>
              <a:t>万件達成</a:t>
            </a:r>
            <a:endParaRPr lang="en-GB" sz="1800" b="1" dirty="0">
              <a:latin typeface="Meiryo" panose="020B0604030504040204" pitchFamily="34" charset="-128"/>
              <a:ea typeface="Meiryo" panose="020B0604030504040204" pitchFamily="34" charset="-128"/>
              <a:cs typeface="Meiryo" panose="020B0604030504040204" pitchFamily="34" charset="-128"/>
            </a:endParaRPr>
          </a:p>
        </p:txBody>
      </p:sp>
      <p:sp>
        <p:nvSpPr>
          <p:cNvPr id="10" name="AutoShape 40"/>
          <p:cNvSpPr>
            <a:spLocks noChangeArrowheads="1"/>
          </p:cNvSpPr>
          <p:nvPr/>
        </p:nvSpPr>
        <p:spPr bwMode="auto">
          <a:xfrm>
            <a:off x="6876256" y="548680"/>
            <a:ext cx="2232248" cy="936104"/>
          </a:xfrm>
          <a:prstGeom prst="wedgeRoundRectCallout">
            <a:avLst>
              <a:gd name="adj1" fmla="val 30383"/>
              <a:gd name="adj2" fmla="val 67960"/>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lstStyle>
            <a:lvl1pPr>
              <a:defRPr kumimoji="1" sz="2400">
                <a:solidFill>
                  <a:schemeClr val="tx1"/>
                </a:solidFill>
                <a:latin typeface="Arial" charset="0"/>
                <a:cs typeface="Arial" charset="0"/>
              </a:defRPr>
            </a:lvl1pPr>
            <a:lvl2pPr marL="37931725" indent="-37474525">
              <a:defRPr kumimoji="1" sz="2400">
                <a:solidFill>
                  <a:schemeClr val="tx1"/>
                </a:solidFill>
                <a:latin typeface="Arial" charset="0"/>
                <a:cs typeface="Arial" charset="0"/>
              </a:defRPr>
            </a:lvl2pPr>
            <a:lvl3pPr>
              <a:defRPr kumimoji="1" sz="2400">
                <a:solidFill>
                  <a:schemeClr val="tx1"/>
                </a:solidFill>
                <a:latin typeface="Arial" charset="0"/>
                <a:cs typeface="Arial" charset="0"/>
              </a:defRPr>
            </a:lvl3pPr>
            <a:lvl4pPr>
              <a:defRPr kumimoji="1" sz="2400">
                <a:solidFill>
                  <a:schemeClr val="tx1"/>
                </a:solidFill>
                <a:latin typeface="Arial" charset="0"/>
                <a:cs typeface="Arial" charset="0"/>
              </a:defRPr>
            </a:lvl4pPr>
            <a:lvl5pPr>
              <a:defRPr kumimoji="1" sz="2400">
                <a:solidFill>
                  <a:schemeClr val="tx1"/>
                </a:solidFill>
                <a:latin typeface="Arial" charset="0"/>
                <a:cs typeface="Arial" charset="0"/>
              </a:defRPr>
            </a:lvl5pPr>
            <a:lvl6pPr marL="457200" fontAlgn="base">
              <a:spcBef>
                <a:spcPct val="0"/>
              </a:spcBef>
              <a:spcAft>
                <a:spcPct val="0"/>
              </a:spcAft>
              <a:defRPr kumimoji="1" sz="2400">
                <a:solidFill>
                  <a:schemeClr val="tx1"/>
                </a:solidFill>
                <a:latin typeface="Arial" charset="0"/>
                <a:cs typeface="Arial" charset="0"/>
              </a:defRPr>
            </a:lvl6pPr>
            <a:lvl7pPr marL="914400" fontAlgn="base">
              <a:spcBef>
                <a:spcPct val="0"/>
              </a:spcBef>
              <a:spcAft>
                <a:spcPct val="0"/>
              </a:spcAft>
              <a:defRPr kumimoji="1" sz="2400">
                <a:solidFill>
                  <a:schemeClr val="tx1"/>
                </a:solidFill>
                <a:latin typeface="Arial" charset="0"/>
                <a:cs typeface="Arial" charset="0"/>
              </a:defRPr>
            </a:lvl7pPr>
            <a:lvl8pPr marL="1371600" fontAlgn="base">
              <a:spcBef>
                <a:spcPct val="0"/>
              </a:spcBef>
              <a:spcAft>
                <a:spcPct val="0"/>
              </a:spcAft>
              <a:defRPr kumimoji="1" sz="2400">
                <a:solidFill>
                  <a:schemeClr val="tx1"/>
                </a:solidFill>
                <a:latin typeface="Arial" charset="0"/>
                <a:cs typeface="Arial" charset="0"/>
              </a:defRPr>
            </a:lvl8pPr>
            <a:lvl9pPr marL="1828800" fontAlgn="base">
              <a:spcBef>
                <a:spcPct val="0"/>
              </a:spcBef>
              <a:spcAft>
                <a:spcPct val="0"/>
              </a:spcAft>
              <a:defRPr kumimoji="1" sz="2400">
                <a:solidFill>
                  <a:schemeClr val="tx1"/>
                </a:solidFill>
                <a:latin typeface="Arial" charset="0"/>
                <a:cs typeface="Arial" charset="0"/>
              </a:defRPr>
            </a:lvl9pPr>
          </a:lstStyle>
          <a:p>
            <a:r>
              <a:rPr lang="en-US" altLang="ja-JP" sz="1800" b="1" dirty="0">
                <a:latin typeface="Meiryo" panose="020B0604030504040204" pitchFamily="34" charset="-128"/>
                <a:ea typeface="Meiryo" panose="020B0604030504040204" pitchFamily="34" charset="-128"/>
                <a:cs typeface="Meiryo" panose="020B0604030504040204" pitchFamily="34" charset="-128"/>
              </a:rPr>
              <a:t>2017</a:t>
            </a:r>
            <a:r>
              <a:rPr lang="ja-JP" altLang="en-US" sz="1800" b="1" dirty="0">
                <a:latin typeface="Meiryo" panose="020B0604030504040204" pitchFamily="34" charset="-128"/>
                <a:ea typeface="Meiryo" panose="020B0604030504040204" pitchFamily="34" charset="-128"/>
                <a:cs typeface="Meiryo" panose="020B0604030504040204" pitchFamily="34" charset="-128"/>
              </a:rPr>
              <a:t>年</a:t>
            </a:r>
            <a:r>
              <a:rPr lang="en-US" altLang="ja-JP" sz="1800" b="1" dirty="0">
                <a:latin typeface="Meiryo" panose="020B0604030504040204" pitchFamily="34" charset="-128"/>
                <a:ea typeface="Meiryo" panose="020B0604030504040204" pitchFamily="34" charset="-128"/>
                <a:cs typeface="Meiryo" panose="020B0604030504040204" pitchFamily="34" charset="-128"/>
              </a:rPr>
              <a:t>2</a:t>
            </a:r>
            <a:r>
              <a:rPr lang="ja-JP" altLang="en-US" sz="1800" b="1" dirty="0">
                <a:latin typeface="Meiryo" panose="020B0604030504040204" pitchFamily="34" charset="-128"/>
                <a:ea typeface="Meiryo" panose="020B0604030504040204" pitchFamily="34" charset="-128"/>
                <a:cs typeface="Meiryo" panose="020B0604030504040204" pitchFamily="34" charset="-128"/>
              </a:rPr>
              <a:t>月</a:t>
            </a:r>
            <a:r>
              <a:rPr lang="en-US" altLang="ja-JP" sz="1800" b="1" dirty="0">
                <a:latin typeface="Meiryo" panose="020B0604030504040204" pitchFamily="34" charset="-128"/>
                <a:ea typeface="Meiryo" panose="020B0604030504040204" pitchFamily="34" charset="-128"/>
                <a:cs typeface="Meiryo" panose="020B0604030504040204" pitchFamily="34" charset="-128"/>
              </a:rPr>
              <a:t>2</a:t>
            </a:r>
            <a:r>
              <a:rPr lang="ja-JP" altLang="en-US" sz="1800" b="1" dirty="0">
                <a:latin typeface="Meiryo" panose="020B0604030504040204" pitchFamily="34" charset="-128"/>
                <a:ea typeface="Meiryo" panose="020B0604030504040204" pitchFamily="34" charset="-128"/>
                <a:cs typeface="Meiryo" panose="020B0604030504040204" pitchFamily="34" charset="-128"/>
              </a:rPr>
              <a:t>日に</a:t>
            </a:r>
            <a:endParaRPr lang="en-US" altLang="ja-JP" sz="1800" b="1" dirty="0">
              <a:latin typeface="Meiryo" panose="020B0604030504040204" pitchFamily="34" charset="-128"/>
              <a:ea typeface="Meiryo" panose="020B0604030504040204" pitchFamily="34" charset="-128"/>
              <a:cs typeface="Meiryo" panose="020B0604030504040204" pitchFamily="34" charset="-128"/>
            </a:endParaRPr>
          </a:p>
          <a:p>
            <a:r>
              <a:rPr lang="ja-JP" altLang="en-US" sz="1800" b="1" dirty="0">
                <a:latin typeface="Meiryo" panose="020B0604030504040204" pitchFamily="34" charset="-128"/>
                <a:ea typeface="Meiryo" panose="020B0604030504040204" pitchFamily="34" charset="-128"/>
                <a:cs typeface="Meiryo" panose="020B0604030504040204" pitchFamily="34" charset="-128"/>
              </a:rPr>
              <a:t>累計</a:t>
            </a:r>
            <a:r>
              <a:rPr lang="en-US" altLang="ja-JP" sz="1800" b="1" dirty="0">
                <a:latin typeface="Meiryo" panose="020B0604030504040204" pitchFamily="34" charset="-128"/>
                <a:ea typeface="Meiryo" panose="020B0604030504040204" pitchFamily="34" charset="-128"/>
                <a:cs typeface="Meiryo" panose="020B0604030504040204" pitchFamily="34" charset="-128"/>
              </a:rPr>
              <a:t>300</a:t>
            </a:r>
            <a:r>
              <a:rPr lang="ja-JP" altLang="en-US" sz="1800" b="1" dirty="0">
                <a:latin typeface="Meiryo" panose="020B0604030504040204" pitchFamily="34" charset="-128"/>
                <a:ea typeface="Meiryo" panose="020B0604030504040204" pitchFamily="34" charset="-128"/>
                <a:cs typeface="Meiryo" panose="020B0604030504040204" pitchFamily="34" charset="-128"/>
              </a:rPr>
              <a:t>万件目の国際公開達成</a:t>
            </a:r>
            <a:endParaRPr lang="en-GB" sz="1800" b="1" dirty="0">
              <a:latin typeface="Meiryo" panose="020B0604030504040204" pitchFamily="34" charset="-128"/>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270312734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3528" y="1052736"/>
            <a:ext cx="8543738"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4" name="Rectangle 2"/>
          <p:cNvSpPr>
            <a:spLocks noGrp="1" noChangeArrowheads="1"/>
          </p:cNvSpPr>
          <p:nvPr>
            <p:ph type="title"/>
          </p:nvPr>
        </p:nvSpPr>
        <p:spPr>
          <a:xfrm>
            <a:off x="395292" y="315727"/>
            <a:ext cx="8425184" cy="584775"/>
          </a:xfrm>
        </p:spPr>
        <p:txBody>
          <a:bodyPr wrap="square">
            <a:spAutoFit/>
          </a:bodyPr>
          <a:lstStyle/>
          <a:p>
            <a:pPr algn="ctr" eaLnBrk="1" hangingPunct="1"/>
            <a:r>
              <a:rPr kumimoji="0" lang="ja-JP" altLang="en-GB" sz="3200" b="1" dirty="0" smtClean="0">
                <a:latin typeface="Meiryo" panose="020B0604030504040204" pitchFamily="34" charset="-128"/>
                <a:ea typeface="Meiryo" panose="020B0604030504040204" pitchFamily="34" charset="-128"/>
                <a:cs typeface="Meiryo" panose="020B0604030504040204" pitchFamily="34" charset="-128"/>
              </a:rPr>
              <a:t>出願人国別</a:t>
            </a:r>
            <a:r>
              <a:rPr kumimoji="0" lang="en-US" altLang="ja-JP" sz="3200" b="1" dirty="0" smtClean="0">
                <a:latin typeface="Meiryo" panose="020B0604030504040204" pitchFamily="34" charset="-128"/>
                <a:ea typeface="Meiryo" panose="020B0604030504040204" pitchFamily="34" charset="-128"/>
                <a:cs typeface="Meiryo" panose="020B0604030504040204" pitchFamily="34" charset="-128"/>
              </a:rPr>
              <a:t>PCT</a:t>
            </a:r>
            <a:r>
              <a:rPr kumimoji="0" lang="ja-JP" altLang="en-GB" sz="3200" b="1" dirty="0" smtClean="0">
                <a:latin typeface="Meiryo" panose="020B0604030504040204" pitchFamily="34" charset="-128"/>
                <a:ea typeface="Meiryo" panose="020B0604030504040204" pitchFamily="34" charset="-128"/>
                <a:cs typeface="Meiryo" panose="020B0604030504040204" pitchFamily="34" charset="-128"/>
              </a:rPr>
              <a:t>国際出願件数</a:t>
            </a:r>
            <a:r>
              <a:rPr kumimoji="0" lang="ja-JP" altLang="en-US" sz="3200" b="1" dirty="0" smtClean="0">
                <a:latin typeface="Meiryo" panose="020B0604030504040204" pitchFamily="34" charset="-128"/>
                <a:ea typeface="Meiryo" panose="020B0604030504040204" pitchFamily="34" charset="-128"/>
                <a:cs typeface="Meiryo" panose="020B0604030504040204" pitchFamily="34" charset="-128"/>
              </a:rPr>
              <a:t>の推移</a:t>
            </a:r>
            <a:endParaRPr kumimoji="0" lang="en-GB" altLang="ja-JP" sz="3200" b="1" dirty="0" smtClean="0">
              <a:latin typeface="Meiryo" panose="020B0604030504040204" pitchFamily="34" charset="-128"/>
              <a:ea typeface="Meiryo" panose="020B0604030504040204" pitchFamily="34" charset="-128"/>
              <a:cs typeface="Meiryo" panose="020B0604030504040204" pitchFamily="34" charset="-128"/>
            </a:endParaRPr>
          </a:p>
        </p:txBody>
      </p:sp>
      <p:sp>
        <p:nvSpPr>
          <p:cNvPr id="5" name="Rounded Rectangular Callout 4"/>
          <p:cNvSpPr/>
          <p:nvPr/>
        </p:nvSpPr>
        <p:spPr bwMode="auto">
          <a:xfrm>
            <a:off x="316073" y="6036169"/>
            <a:ext cx="6848215" cy="633191"/>
          </a:xfrm>
          <a:prstGeom prst="wedgeRoundRectCallout">
            <a:avLst>
              <a:gd name="adj1" fmla="val -10783"/>
              <a:gd name="adj2" fmla="val -135806"/>
              <a:gd name="adj3" fmla="val 16667"/>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spAutoFit/>
          </a:bodyPr>
          <a:lstStyle/>
          <a:p>
            <a:pPr>
              <a:spcBef>
                <a:spcPct val="50000"/>
              </a:spcBef>
            </a:pPr>
            <a:endParaRPr lang="en-US" sz="1600" dirty="0" smtClean="0">
              <a:solidFill>
                <a:srgbClr val="000000"/>
              </a:solidFill>
              <a:latin typeface="Meiryo" panose="020B0604030504040204" pitchFamily="34" charset="-128"/>
              <a:ea typeface="Meiryo" panose="020B0604030504040204" pitchFamily="34" charset="-128"/>
              <a:cs typeface="Meiryo" panose="020B0604030504040204" pitchFamily="34" charset="-128"/>
            </a:endParaRPr>
          </a:p>
        </p:txBody>
      </p:sp>
      <p:sp>
        <p:nvSpPr>
          <p:cNvPr id="6" name="Rectangle 5"/>
          <p:cNvSpPr/>
          <p:nvPr/>
        </p:nvSpPr>
        <p:spPr>
          <a:xfrm>
            <a:off x="350420" y="6095037"/>
            <a:ext cx="6453828" cy="646331"/>
          </a:xfrm>
          <a:prstGeom prst="rect">
            <a:avLst/>
          </a:prstGeom>
        </p:spPr>
        <p:txBody>
          <a:bodyPr wrap="square">
            <a:spAutoFit/>
          </a:bodyPr>
          <a:lstStyle/>
          <a:p>
            <a:pPr algn="l">
              <a:spcBef>
                <a:spcPts val="0"/>
              </a:spcBef>
            </a:pPr>
            <a:r>
              <a:rPr lang="ja-JP" altLang="en-US"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近年アジア（特に日中韓）からの出願が大幅に増加しており、</a:t>
            </a:r>
            <a:r>
              <a:rPr lang="en-US" altLang="ja-JP"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
            </a:r>
            <a:br>
              <a:rPr lang="en-US" altLang="ja-JP"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br>
            <a:r>
              <a:rPr lang="en-US" altLang="ja-JP"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2016</a:t>
            </a:r>
            <a:r>
              <a:rPr lang="ja-JP" altLang="en-US"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年は</a:t>
            </a:r>
            <a:r>
              <a:rPr lang="en-US" altLang="ja-JP"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PCT</a:t>
            </a:r>
            <a:r>
              <a:rPr lang="ja-JP" altLang="en-US"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出願の</a:t>
            </a:r>
            <a:r>
              <a:rPr lang="en-US" altLang="ja-JP" sz="1800" b="1" u="sng" dirty="0" smtClean="0">
                <a:latin typeface="Meiryo" panose="020B0604030504040204" pitchFamily="34" charset="-128"/>
                <a:ea typeface="Meiryo" panose="020B0604030504040204" pitchFamily="34" charset="-128"/>
                <a:cs typeface="Meiryo" panose="020B0604030504040204" pitchFamily="34" charset="-128"/>
              </a:rPr>
              <a:t>47.4</a:t>
            </a:r>
            <a:r>
              <a:rPr lang="ja-JP" altLang="en-US" sz="1800" b="1" u="sng" dirty="0" smtClean="0">
                <a:latin typeface="Meiryo" panose="020B0604030504040204" pitchFamily="34" charset="-128"/>
                <a:ea typeface="Meiryo" panose="020B0604030504040204" pitchFamily="34" charset="-128"/>
                <a:cs typeface="Meiryo" panose="020B0604030504040204" pitchFamily="34" charset="-128"/>
              </a:rPr>
              <a:t>％がアジアからの出願</a:t>
            </a:r>
            <a:endParaRPr lang="ja-JP" altLang="en-US" sz="1800" b="1" dirty="0">
              <a:latin typeface="Meiryo" panose="020B0604030504040204" pitchFamily="34" charset="-128"/>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401264730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fujita\Pictures\lanking2P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5364" y="1484784"/>
            <a:ext cx="3163952" cy="48245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39951" y="4221088"/>
            <a:ext cx="4896545" cy="1708160"/>
          </a:xfrm>
          <a:prstGeom prst="rect">
            <a:avLst/>
          </a:prstGeom>
        </p:spPr>
        <p:txBody>
          <a:bodyPr wrap="square">
            <a:spAutoFit/>
          </a:bodyPr>
          <a:lstStyle/>
          <a:p>
            <a:pPr algn="l">
              <a:spcBef>
                <a:spcPts val="600"/>
              </a:spcBef>
            </a:pPr>
            <a:r>
              <a:rPr lang="ja-JP" altLang="en-US" sz="1800" dirty="0" smtClean="0">
                <a:latin typeface="Segoe UI" panose="020B0502040204020203" pitchFamily="34" charset="0"/>
                <a:ea typeface="Meiryo" panose="020B0604030504040204" pitchFamily="34" charset="-128"/>
                <a:cs typeface="Segoe UI" panose="020B0502040204020203" pitchFamily="34" charset="0"/>
              </a:rPr>
              <a:t>＜日本出願人による国内段階移行：</a:t>
            </a:r>
            <a:r>
              <a:rPr lang="en-US" altLang="ja-JP" sz="1800" dirty="0" smtClean="0">
                <a:latin typeface="Segoe UI" panose="020B0502040204020203" pitchFamily="34" charset="0"/>
                <a:ea typeface="Meiryo" panose="020B0604030504040204" pitchFamily="34" charset="-128"/>
                <a:cs typeface="Segoe UI" panose="020B0502040204020203" pitchFamily="34" charset="0"/>
              </a:rPr>
              <a:t>2015</a:t>
            </a:r>
            <a:r>
              <a:rPr lang="ja-JP" altLang="en-US" sz="1800" dirty="0">
                <a:latin typeface="Segoe UI" panose="020B0502040204020203" pitchFamily="34" charset="0"/>
                <a:ea typeface="Meiryo" panose="020B0604030504040204" pitchFamily="34" charset="-128"/>
                <a:cs typeface="Segoe UI" panose="020B0502040204020203" pitchFamily="34" charset="0"/>
              </a:rPr>
              <a:t>年</a:t>
            </a:r>
            <a:r>
              <a:rPr lang="ja-JP" altLang="en-US" sz="1800" dirty="0" smtClean="0">
                <a:latin typeface="Segoe UI" panose="020B0502040204020203" pitchFamily="34" charset="0"/>
                <a:ea typeface="Meiryo" panose="020B0604030504040204" pitchFamily="34" charset="-128"/>
                <a:cs typeface="Segoe UI" panose="020B0502040204020203" pitchFamily="34" charset="0"/>
              </a:rPr>
              <a:t>＞</a:t>
            </a:r>
            <a:endParaRPr lang="en-US" altLang="ja-JP" sz="1800" dirty="0" smtClean="0">
              <a:latin typeface="Segoe UI" panose="020B0502040204020203" pitchFamily="34" charset="0"/>
              <a:ea typeface="Meiryo" panose="020B0604030504040204" pitchFamily="34" charset="-128"/>
              <a:cs typeface="Segoe UI" panose="020B0502040204020203" pitchFamily="34" charset="0"/>
            </a:endParaRPr>
          </a:p>
          <a:p>
            <a:pPr marL="285750" indent="-285750" algn="l">
              <a:spcBef>
                <a:spcPts val="600"/>
              </a:spcBef>
              <a:buFont typeface="Arial" panose="020B0604020202020204" pitchFamily="34" charset="0"/>
              <a:buChar char="•"/>
            </a:pPr>
            <a:r>
              <a:rPr lang="ja-JP" altLang="en-US" sz="1800" dirty="0" smtClean="0">
                <a:latin typeface="Segoe UI" panose="020B0502040204020203" pitchFamily="34" charset="0"/>
                <a:ea typeface="Meiryo" panose="020B0604030504040204" pitchFamily="34" charset="-128"/>
                <a:cs typeface="Segoe UI" panose="020B0502040204020203" pitchFamily="34" charset="0"/>
              </a:rPr>
              <a:t>１</a:t>
            </a:r>
            <a:r>
              <a:rPr lang="en-US" altLang="ja-JP" sz="1800" dirty="0" smtClean="0">
                <a:latin typeface="Segoe UI" panose="020B0502040204020203" pitchFamily="34" charset="0"/>
                <a:ea typeface="Meiryo" panose="020B0604030504040204" pitchFamily="34" charset="-128"/>
                <a:cs typeface="Segoe UI" panose="020B0502040204020203" pitchFamily="34" charset="0"/>
              </a:rPr>
              <a:t>PCT</a:t>
            </a:r>
            <a:r>
              <a:rPr lang="ja-JP" altLang="en-US" sz="1800" dirty="0" smtClean="0">
                <a:latin typeface="Segoe UI" panose="020B0502040204020203" pitchFamily="34" charset="0"/>
                <a:ea typeface="Meiryo" panose="020B0604030504040204" pitchFamily="34" charset="-128"/>
                <a:cs typeface="Segoe UI" panose="020B0502040204020203" pitchFamily="34" charset="0"/>
              </a:rPr>
              <a:t>出願につき</a:t>
            </a:r>
            <a:r>
              <a:rPr lang="ja-JP" altLang="en-US" sz="1800" u="sng" dirty="0" smtClean="0">
                <a:latin typeface="Segoe UI" panose="020B0502040204020203" pitchFamily="34" charset="0"/>
                <a:ea typeface="Meiryo" panose="020B0604030504040204" pitchFamily="34" charset="-128"/>
                <a:cs typeface="Segoe UI" panose="020B0502040204020203" pitchFamily="34" charset="0"/>
              </a:rPr>
              <a:t>平均</a:t>
            </a:r>
            <a:r>
              <a:rPr lang="en-US" altLang="ja-JP" sz="1800" u="sng" dirty="0" smtClean="0">
                <a:latin typeface="Segoe UI" panose="020B0502040204020203" pitchFamily="34" charset="0"/>
                <a:ea typeface="Meiryo" panose="020B0604030504040204" pitchFamily="34" charset="-128"/>
                <a:cs typeface="Segoe UI" panose="020B0502040204020203" pitchFamily="34" charset="0"/>
              </a:rPr>
              <a:t>2.8</a:t>
            </a:r>
            <a:r>
              <a:rPr lang="ja-JP" altLang="en-US" sz="1800" u="sng" dirty="0" smtClean="0">
                <a:latin typeface="Segoe UI" panose="020B0502040204020203" pitchFamily="34" charset="0"/>
                <a:ea typeface="Meiryo" panose="020B0604030504040204" pitchFamily="34" charset="-128"/>
                <a:cs typeface="Segoe UI" panose="020B0502040204020203" pitchFamily="34" charset="0"/>
              </a:rPr>
              <a:t>カ国</a:t>
            </a:r>
            <a:r>
              <a:rPr lang="ja-JP" altLang="en-US" sz="1800" dirty="0" smtClean="0">
                <a:latin typeface="Segoe UI" panose="020B0502040204020203" pitchFamily="34" charset="0"/>
                <a:ea typeface="Meiryo" panose="020B0604030504040204" pitchFamily="34" charset="-128"/>
                <a:cs typeface="Segoe UI" panose="020B0502040204020203" pitchFamily="34" charset="0"/>
              </a:rPr>
              <a:t>へ移行</a:t>
            </a:r>
            <a:endParaRPr lang="en-US" altLang="ja-JP" sz="1800" dirty="0" smtClean="0">
              <a:latin typeface="Segoe UI" panose="020B0502040204020203" pitchFamily="34" charset="0"/>
              <a:ea typeface="Meiryo" panose="020B0604030504040204" pitchFamily="34" charset="-128"/>
              <a:cs typeface="Segoe UI" panose="020B0502040204020203" pitchFamily="34" charset="0"/>
            </a:endParaRPr>
          </a:p>
          <a:p>
            <a:pPr marL="285750" indent="-285750" algn="l">
              <a:spcBef>
                <a:spcPts val="600"/>
              </a:spcBef>
              <a:buFont typeface="Arial" panose="020B0604020202020204" pitchFamily="34" charset="0"/>
              <a:buChar char="•"/>
            </a:pPr>
            <a:r>
              <a:rPr lang="ja-JP" altLang="en-US" sz="1800" dirty="0" smtClean="0">
                <a:latin typeface="Segoe UI" panose="020B0502040204020203" pitchFamily="34" charset="0"/>
                <a:ea typeface="Meiryo" panose="020B0604030504040204" pitchFamily="34" charset="-128"/>
                <a:cs typeface="Segoe UI" panose="020B0502040204020203" pitchFamily="34" charset="0"/>
              </a:rPr>
              <a:t>主な移行先：米（</a:t>
            </a:r>
            <a:r>
              <a:rPr lang="en-US" altLang="ja-JP" sz="1800" dirty="0" smtClean="0">
                <a:latin typeface="Segoe UI" panose="020B0502040204020203" pitchFamily="34" charset="0"/>
                <a:ea typeface="Meiryo" panose="020B0604030504040204" pitchFamily="34" charset="-128"/>
                <a:cs typeface="Segoe UI" panose="020B0502040204020203" pitchFamily="34" charset="0"/>
              </a:rPr>
              <a:t>26%</a:t>
            </a:r>
            <a:r>
              <a:rPr lang="ja-JP" altLang="en-US" sz="1800" dirty="0" smtClean="0">
                <a:latin typeface="Segoe UI" panose="020B0502040204020203" pitchFamily="34" charset="0"/>
                <a:ea typeface="Meiryo" panose="020B0604030504040204" pitchFamily="34" charset="-128"/>
                <a:cs typeface="Segoe UI" panose="020B0502040204020203" pitchFamily="34" charset="0"/>
              </a:rPr>
              <a:t>）、中（</a:t>
            </a:r>
            <a:r>
              <a:rPr lang="en-US" altLang="ja-JP" sz="1800" dirty="0" smtClean="0">
                <a:latin typeface="Segoe UI" panose="020B0502040204020203" pitchFamily="34" charset="0"/>
                <a:ea typeface="Meiryo" panose="020B0604030504040204" pitchFamily="34" charset="-128"/>
                <a:cs typeface="Segoe UI" panose="020B0502040204020203" pitchFamily="34" charset="0"/>
              </a:rPr>
              <a:t>18%</a:t>
            </a:r>
            <a:r>
              <a:rPr lang="ja-JP" altLang="en-US" sz="1800" dirty="0" smtClean="0">
                <a:latin typeface="Segoe UI" panose="020B0502040204020203" pitchFamily="34" charset="0"/>
                <a:ea typeface="Meiryo" panose="020B0604030504040204" pitchFamily="34" charset="-128"/>
                <a:cs typeface="Segoe UI" panose="020B0502040204020203" pitchFamily="34" charset="0"/>
              </a:rPr>
              <a:t>）、</a:t>
            </a:r>
            <a:r>
              <a:rPr lang="en-US" altLang="ja-JP" sz="1800" dirty="0" smtClean="0">
                <a:latin typeface="Segoe UI" panose="020B0502040204020203" pitchFamily="34" charset="0"/>
                <a:ea typeface="Meiryo" panose="020B0604030504040204" pitchFamily="34" charset="-128"/>
                <a:cs typeface="Segoe UI" panose="020B0502040204020203" pitchFamily="34" charset="0"/>
              </a:rPr>
              <a:t/>
            </a:r>
            <a:br>
              <a:rPr lang="en-US" altLang="ja-JP" sz="1800" dirty="0" smtClean="0">
                <a:latin typeface="Segoe UI" panose="020B0502040204020203" pitchFamily="34" charset="0"/>
                <a:ea typeface="Meiryo" panose="020B0604030504040204" pitchFamily="34" charset="-128"/>
                <a:cs typeface="Segoe UI" panose="020B0502040204020203" pitchFamily="34" charset="0"/>
              </a:rPr>
            </a:br>
            <a:r>
              <a:rPr lang="ja-JP" altLang="en-US" sz="1800" dirty="0" smtClean="0">
                <a:latin typeface="Segoe UI" panose="020B0502040204020203" pitchFamily="34" charset="0"/>
                <a:ea typeface="Meiryo" panose="020B0604030504040204" pitchFamily="34" charset="-128"/>
                <a:cs typeface="Segoe UI" panose="020B0502040204020203" pitchFamily="34" charset="0"/>
              </a:rPr>
              <a:t>日（</a:t>
            </a:r>
            <a:r>
              <a:rPr lang="en-US" altLang="ja-JP" sz="1800" dirty="0" smtClean="0">
                <a:latin typeface="Segoe UI" panose="020B0502040204020203" pitchFamily="34" charset="0"/>
                <a:ea typeface="Meiryo" panose="020B0604030504040204" pitchFamily="34" charset="-128"/>
                <a:cs typeface="Segoe UI" panose="020B0502040204020203" pitchFamily="34" charset="0"/>
              </a:rPr>
              <a:t>18%</a:t>
            </a:r>
            <a:r>
              <a:rPr lang="ja-JP" altLang="en-US" sz="1800" dirty="0" smtClean="0">
                <a:latin typeface="Segoe UI" panose="020B0502040204020203" pitchFamily="34" charset="0"/>
                <a:ea typeface="Meiryo" panose="020B0604030504040204" pitchFamily="34" charset="-128"/>
                <a:cs typeface="Segoe UI" panose="020B0502040204020203" pitchFamily="34" charset="0"/>
              </a:rPr>
              <a:t>）</a:t>
            </a:r>
            <a:r>
              <a:rPr lang="en-US" altLang="ja-JP" sz="1800" dirty="0" smtClean="0">
                <a:latin typeface="Segoe UI" panose="020B0502040204020203" pitchFamily="34" charset="0"/>
                <a:ea typeface="Meiryo" panose="020B0604030504040204" pitchFamily="34" charset="-128"/>
                <a:cs typeface="Segoe UI" panose="020B0502040204020203" pitchFamily="34" charset="0"/>
              </a:rPr>
              <a:t>EP</a:t>
            </a:r>
            <a:r>
              <a:rPr lang="ja-JP" altLang="en-US" sz="1800" dirty="0" smtClean="0">
                <a:latin typeface="Segoe UI" panose="020B0502040204020203" pitchFamily="34" charset="0"/>
                <a:ea typeface="Meiryo" panose="020B0604030504040204" pitchFamily="34" charset="-128"/>
                <a:cs typeface="Segoe UI" panose="020B0502040204020203" pitchFamily="34" charset="0"/>
              </a:rPr>
              <a:t>（</a:t>
            </a:r>
            <a:r>
              <a:rPr lang="en-US" altLang="ja-JP" sz="1800" dirty="0" smtClean="0">
                <a:latin typeface="Segoe UI" panose="020B0502040204020203" pitchFamily="34" charset="0"/>
                <a:ea typeface="Meiryo" panose="020B0604030504040204" pitchFamily="34" charset="-128"/>
                <a:cs typeface="Segoe UI" panose="020B0502040204020203" pitchFamily="34" charset="0"/>
              </a:rPr>
              <a:t>13%</a:t>
            </a:r>
            <a:r>
              <a:rPr lang="ja-JP" altLang="en-US" sz="1800" dirty="0" smtClean="0">
                <a:latin typeface="Segoe UI" panose="020B0502040204020203" pitchFamily="34" charset="0"/>
                <a:ea typeface="Meiryo" panose="020B0604030504040204" pitchFamily="34" charset="-128"/>
                <a:cs typeface="Segoe UI" panose="020B0502040204020203" pitchFamily="34" charset="0"/>
              </a:rPr>
              <a:t>）、韓（</a:t>
            </a:r>
            <a:r>
              <a:rPr lang="en-US" altLang="ja-JP" sz="1800" dirty="0" smtClean="0">
                <a:latin typeface="Segoe UI" panose="020B0502040204020203" pitchFamily="34" charset="0"/>
                <a:ea typeface="Meiryo" panose="020B0604030504040204" pitchFamily="34" charset="-128"/>
                <a:cs typeface="Segoe UI" panose="020B0502040204020203" pitchFamily="34" charset="0"/>
              </a:rPr>
              <a:t>9%</a:t>
            </a:r>
            <a:r>
              <a:rPr lang="ja-JP" altLang="en-US" sz="1800" dirty="0" smtClean="0">
                <a:latin typeface="Segoe UI" panose="020B0502040204020203" pitchFamily="34" charset="0"/>
                <a:ea typeface="Meiryo" panose="020B0604030504040204" pitchFamily="34" charset="-128"/>
                <a:cs typeface="Segoe UI" panose="020B0502040204020203" pitchFamily="34" charset="0"/>
              </a:rPr>
              <a:t>）</a:t>
            </a:r>
            <a:endParaRPr lang="en-US" altLang="ja-JP" sz="1800" dirty="0" smtClean="0">
              <a:latin typeface="Segoe UI" panose="020B0502040204020203" pitchFamily="34" charset="0"/>
              <a:ea typeface="Meiryo" panose="020B0604030504040204" pitchFamily="34" charset="-128"/>
              <a:cs typeface="Segoe UI" panose="020B0502040204020203" pitchFamily="34" charset="0"/>
            </a:endParaRPr>
          </a:p>
          <a:p>
            <a:pPr marL="285750" indent="-285750" algn="l">
              <a:spcBef>
                <a:spcPts val="600"/>
              </a:spcBef>
              <a:buFont typeface="Arial" panose="020B0604020202020204" pitchFamily="34" charset="0"/>
              <a:buChar char="•"/>
            </a:pPr>
            <a:r>
              <a:rPr lang="ja-JP" altLang="en-US" sz="1800" dirty="0" smtClean="0">
                <a:latin typeface="Segoe UI" panose="020B0502040204020203" pitchFamily="34" charset="0"/>
                <a:ea typeface="Meiryo" panose="020B0604030504040204" pitchFamily="34" charset="-128"/>
                <a:cs typeface="Segoe UI" panose="020B0502040204020203" pitchFamily="34" charset="0"/>
              </a:rPr>
              <a:t>約</a:t>
            </a:r>
            <a:r>
              <a:rPr lang="en-US" altLang="ja-JP" sz="1800" dirty="0" smtClean="0">
                <a:latin typeface="Segoe UI" panose="020B0502040204020203" pitchFamily="34" charset="0"/>
                <a:ea typeface="Meiryo" panose="020B0604030504040204" pitchFamily="34" charset="-128"/>
                <a:cs typeface="Segoe UI" panose="020B0502040204020203" pitchFamily="34" charset="0"/>
              </a:rPr>
              <a:t>80%</a:t>
            </a:r>
            <a:r>
              <a:rPr lang="ja-JP" altLang="en-US" sz="1800" dirty="0" smtClean="0">
                <a:latin typeface="Segoe UI" panose="020B0502040204020203" pitchFamily="34" charset="0"/>
                <a:ea typeface="Meiryo" panose="020B0604030504040204" pitchFamily="34" charset="-128"/>
                <a:cs typeface="Segoe UI" panose="020B0502040204020203" pitchFamily="34" charset="0"/>
              </a:rPr>
              <a:t>は優先日から</a:t>
            </a:r>
            <a:r>
              <a:rPr lang="en-US" altLang="ja-JP" sz="1800" dirty="0" smtClean="0">
                <a:latin typeface="Segoe UI" panose="020B0502040204020203" pitchFamily="34" charset="0"/>
                <a:ea typeface="Meiryo" panose="020B0604030504040204" pitchFamily="34" charset="-128"/>
                <a:cs typeface="Segoe UI" panose="020B0502040204020203" pitchFamily="34" charset="0"/>
              </a:rPr>
              <a:t>28</a:t>
            </a:r>
            <a:r>
              <a:rPr lang="ja-JP" altLang="en-US" sz="1800" dirty="0" smtClean="0">
                <a:latin typeface="Segoe UI" panose="020B0502040204020203" pitchFamily="34" charset="0"/>
                <a:ea typeface="Meiryo" panose="020B0604030504040204" pitchFamily="34" charset="-128"/>
                <a:cs typeface="Segoe UI" panose="020B0502040204020203" pitchFamily="34" charset="0"/>
              </a:rPr>
              <a:t>ヶ月経過後に移行</a:t>
            </a:r>
            <a:endParaRPr lang="it-IT" sz="18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5" name="Title 1"/>
          <p:cNvSpPr txBox="1">
            <a:spLocks/>
          </p:cNvSpPr>
          <p:nvPr/>
        </p:nvSpPr>
        <p:spPr bwMode="auto">
          <a:xfrm>
            <a:off x="4572000" y="188640"/>
            <a:ext cx="4248471"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a:solidFill>
                  <a:srgbClr val="70899B"/>
                </a:solidFill>
                <a:latin typeface="+mj-lt"/>
                <a:ea typeface="+mj-ea"/>
                <a:cs typeface="+mj-cs"/>
              </a:defRPr>
            </a:lvl1pPr>
            <a:lvl2pPr algn="l" rtl="0" eaLnBrk="0" fontAlgn="base" hangingPunct="0">
              <a:spcBef>
                <a:spcPct val="0"/>
              </a:spcBef>
              <a:spcAft>
                <a:spcPct val="0"/>
              </a:spcAft>
              <a:defRPr kumimoji="1" sz="3600">
                <a:solidFill>
                  <a:srgbClr val="70899B"/>
                </a:solidFill>
                <a:latin typeface="Arial" charset="0"/>
                <a:ea typeface="Arial" charset="0"/>
                <a:cs typeface="Arial" charset="0"/>
              </a:defRPr>
            </a:lvl2pPr>
            <a:lvl3pPr algn="l" rtl="0" eaLnBrk="0" fontAlgn="base" hangingPunct="0">
              <a:spcBef>
                <a:spcPct val="0"/>
              </a:spcBef>
              <a:spcAft>
                <a:spcPct val="0"/>
              </a:spcAft>
              <a:defRPr kumimoji="1" sz="3600">
                <a:solidFill>
                  <a:srgbClr val="70899B"/>
                </a:solidFill>
                <a:latin typeface="Arial" charset="0"/>
                <a:ea typeface="Arial" charset="0"/>
                <a:cs typeface="Arial" charset="0"/>
              </a:defRPr>
            </a:lvl3pPr>
            <a:lvl4pPr algn="l" rtl="0" eaLnBrk="0" fontAlgn="base" hangingPunct="0">
              <a:spcBef>
                <a:spcPct val="0"/>
              </a:spcBef>
              <a:spcAft>
                <a:spcPct val="0"/>
              </a:spcAft>
              <a:defRPr kumimoji="1" sz="3600">
                <a:solidFill>
                  <a:srgbClr val="70899B"/>
                </a:solidFill>
                <a:latin typeface="Arial" charset="0"/>
                <a:ea typeface="Arial" charset="0"/>
                <a:cs typeface="Arial" charset="0"/>
              </a:defRPr>
            </a:lvl4pPr>
            <a:lvl5pPr algn="l" rtl="0" eaLnBrk="0" fontAlgn="base" hangingPunct="0">
              <a:spcBef>
                <a:spcPct val="0"/>
              </a:spcBef>
              <a:spcAft>
                <a:spcPct val="0"/>
              </a:spcAft>
              <a:defRPr kumimoji="1" sz="3600">
                <a:solidFill>
                  <a:srgbClr val="70899B"/>
                </a:solidFill>
                <a:latin typeface="Arial" charset="0"/>
                <a:ea typeface="Arial" charset="0"/>
                <a:cs typeface="Arial" charset="0"/>
              </a:defRPr>
            </a:lvl5pPr>
            <a:lvl6pPr marL="457200" algn="l" rtl="0" fontAlgn="base">
              <a:spcBef>
                <a:spcPct val="0"/>
              </a:spcBef>
              <a:spcAft>
                <a:spcPct val="0"/>
              </a:spcAft>
              <a:defRPr sz="3600">
                <a:solidFill>
                  <a:srgbClr val="70899B"/>
                </a:solidFill>
                <a:latin typeface="Arial" charset="0"/>
                <a:ea typeface="Arial" charset="0"/>
                <a:cs typeface="Arial" charset="0"/>
              </a:defRPr>
            </a:lvl6pPr>
            <a:lvl7pPr marL="914400" algn="l" rtl="0" fontAlgn="base">
              <a:spcBef>
                <a:spcPct val="0"/>
              </a:spcBef>
              <a:spcAft>
                <a:spcPct val="0"/>
              </a:spcAft>
              <a:defRPr sz="3600">
                <a:solidFill>
                  <a:srgbClr val="70899B"/>
                </a:solidFill>
                <a:latin typeface="Arial" charset="0"/>
                <a:ea typeface="Arial" charset="0"/>
                <a:cs typeface="Arial" charset="0"/>
              </a:defRPr>
            </a:lvl7pPr>
            <a:lvl8pPr marL="1371600" algn="l" rtl="0" fontAlgn="base">
              <a:spcBef>
                <a:spcPct val="0"/>
              </a:spcBef>
              <a:spcAft>
                <a:spcPct val="0"/>
              </a:spcAft>
              <a:defRPr sz="3600">
                <a:solidFill>
                  <a:srgbClr val="70899B"/>
                </a:solidFill>
                <a:latin typeface="Arial" charset="0"/>
                <a:ea typeface="Arial" charset="0"/>
                <a:cs typeface="Arial" charset="0"/>
              </a:defRPr>
            </a:lvl8pPr>
            <a:lvl9pPr marL="1828800" algn="l" rtl="0" fontAlgn="base">
              <a:spcBef>
                <a:spcPct val="0"/>
              </a:spcBef>
              <a:spcAft>
                <a:spcPct val="0"/>
              </a:spcAft>
              <a:defRPr sz="3600">
                <a:solidFill>
                  <a:srgbClr val="70899B"/>
                </a:solidFill>
                <a:latin typeface="Arial" charset="0"/>
                <a:ea typeface="Arial" charset="0"/>
                <a:cs typeface="Arial" charset="0"/>
              </a:defRPr>
            </a:lvl9pPr>
          </a:lstStyle>
          <a:p>
            <a:pPr algn="ctr"/>
            <a:r>
              <a:rPr lang="ja-JP" altLang="en-US" sz="3200" b="1" kern="0" dirty="0">
                <a:latin typeface="Segoe UI" panose="020B0502040204020203" pitchFamily="34" charset="0"/>
                <a:ea typeface="Meiryo" panose="020B0604030504040204" pitchFamily="34" charset="-128"/>
                <a:cs typeface="Segoe UI" panose="020B0502040204020203" pitchFamily="34" charset="0"/>
              </a:rPr>
              <a:t>出願人国</a:t>
            </a:r>
            <a:r>
              <a:rPr lang="ja-JP" altLang="en-US" sz="3200" b="1" kern="0" dirty="0" smtClean="0">
                <a:latin typeface="Segoe UI" panose="020B0502040204020203" pitchFamily="34" charset="0"/>
                <a:ea typeface="Meiryo" panose="020B0604030504040204" pitchFamily="34" charset="-128"/>
                <a:cs typeface="Segoe UI" panose="020B0502040204020203" pitchFamily="34" charset="0"/>
              </a:rPr>
              <a:t>別</a:t>
            </a:r>
            <a:r>
              <a:rPr lang="en-US" altLang="ja-JP" sz="3200" b="1" kern="0" dirty="0" smtClean="0">
                <a:latin typeface="Segoe UI" panose="020B0502040204020203" pitchFamily="34" charset="0"/>
                <a:ea typeface="Meiryo" panose="020B0604030504040204" pitchFamily="34" charset="-128"/>
                <a:cs typeface="Segoe UI" panose="020B0502040204020203" pitchFamily="34" charset="0"/>
              </a:rPr>
              <a:t/>
            </a:r>
            <a:br>
              <a:rPr lang="en-US" altLang="ja-JP" sz="3200" b="1" kern="0" dirty="0" smtClean="0">
                <a:latin typeface="Segoe UI" panose="020B0502040204020203" pitchFamily="34" charset="0"/>
                <a:ea typeface="Meiryo" panose="020B0604030504040204" pitchFamily="34" charset="-128"/>
                <a:cs typeface="Segoe UI" panose="020B0502040204020203" pitchFamily="34" charset="0"/>
              </a:rPr>
            </a:br>
            <a:r>
              <a:rPr lang="ja-JP" altLang="en-US" sz="3200" b="1" kern="0" dirty="0" smtClean="0">
                <a:latin typeface="Segoe UI" panose="020B0502040204020203" pitchFamily="34" charset="0"/>
                <a:ea typeface="Meiryo" panose="020B0604030504040204" pitchFamily="34" charset="-128"/>
                <a:cs typeface="Segoe UI" panose="020B0502040204020203" pitchFamily="34" charset="0"/>
              </a:rPr>
              <a:t>国</a:t>
            </a:r>
            <a:r>
              <a:rPr lang="ja-JP" altLang="en-US" sz="3200" b="1" kern="0" dirty="0">
                <a:latin typeface="Segoe UI" panose="020B0502040204020203" pitchFamily="34" charset="0"/>
                <a:ea typeface="Meiryo" panose="020B0604030504040204" pitchFamily="34" charset="-128"/>
                <a:cs typeface="Segoe UI" panose="020B0502040204020203" pitchFamily="34" charset="0"/>
              </a:rPr>
              <a:t>内段</a:t>
            </a:r>
            <a:r>
              <a:rPr lang="ja-JP" altLang="en-US" sz="3200" b="1" kern="0" dirty="0" smtClean="0">
                <a:latin typeface="Segoe UI" panose="020B0502040204020203" pitchFamily="34" charset="0"/>
                <a:ea typeface="Meiryo" panose="020B0604030504040204" pitchFamily="34" charset="-128"/>
                <a:cs typeface="Segoe UI" panose="020B0502040204020203" pitchFamily="34" charset="0"/>
              </a:rPr>
              <a:t>階</a:t>
            </a:r>
            <a:r>
              <a:rPr lang="ja-JP" altLang="en-US" sz="3200" b="1" kern="0" dirty="0">
                <a:latin typeface="Segoe UI" panose="020B0502040204020203" pitchFamily="34" charset="0"/>
                <a:ea typeface="Meiryo" panose="020B0604030504040204" pitchFamily="34" charset="-128"/>
                <a:cs typeface="Segoe UI" panose="020B0502040204020203" pitchFamily="34" charset="0"/>
              </a:rPr>
              <a:t>移</a:t>
            </a:r>
            <a:r>
              <a:rPr lang="ja-JP" altLang="en-US" sz="3200" b="1" kern="0" dirty="0" smtClean="0">
                <a:latin typeface="Segoe UI" panose="020B0502040204020203" pitchFamily="34" charset="0"/>
                <a:ea typeface="Meiryo" panose="020B0604030504040204" pitchFamily="34" charset="-128"/>
                <a:cs typeface="Segoe UI" panose="020B0502040204020203" pitchFamily="34" charset="0"/>
              </a:rPr>
              <a:t>行件数</a:t>
            </a:r>
            <a:endParaRPr lang="en-US" altLang="en-US" sz="3200" b="1" kern="0" dirty="0" smtClean="0">
              <a:latin typeface="Segoe UI" panose="020B0502040204020203" pitchFamily="34" charset="0"/>
              <a:ea typeface="Segoe UI" panose="020B0502040204020203" pitchFamily="34" charset="0"/>
              <a:cs typeface="Segoe UI" panose="020B0502040204020203" pitchFamily="34" charset="0"/>
            </a:endParaRPr>
          </a:p>
        </p:txBody>
      </p:sp>
      <p:pic>
        <p:nvPicPr>
          <p:cNvPr id="2" name="Picture 2" descr="D:\Users\fujita\Pictures\NP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1412776"/>
            <a:ext cx="5040560" cy="252028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179512" y="188640"/>
            <a:ext cx="3600400" cy="1152128"/>
          </a:xfrm>
        </p:spPr>
        <p:txBody>
          <a:bodyPr/>
          <a:lstStyle/>
          <a:p>
            <a:pPr algn="ctr"/>
            <a:r>
              <a:rPr lang="ja-JP" altLang="en-US" sz="3200" b="1" dirty="0" smtClean="0">
                <a:latin typeface="Segoe UI" panose="020B0502040204020203" pitchFamily="34" charset="0"/>
                <a:ea typeface="Meiryo" panose="020B0604030504040204" pitchFamily="34" charset="-128"/>
                <a:cs typeface="Segoe UI" panose="020B0502040204020203" pitchFamily="34" charset="0"/>
              </a:rPr>
              <a:t>出願上位５分野</a:t>
            </a:r>
            <a:r>
              <a:rPr lang="en-US" altLang="ja-JP" sz="3200" b="1" dirty="0" smtClean="0">
                <a:latin typeface="Segoe UI" panose="020B0502040204020203" pitchFamily="34" charset="0"/>
                <a:ea typeface="Meiryo" panose="020B0604030504040204" pitchFamily="34" charset="-128"/>
                <a:cs typeface="Segoe UI" panose="020B0502040204020203" pitchFamily="34" charset="0"/>
              </a:rPr>
              <a:t/>
            </a:r>
            <a:br>
              <a:rPr lang="en-US" altLang="ja-JP" sz="3200" b="1" dirty="0" smtClean="0">
                <a:latin typeface="Segoe UI" panose="020B0502040204020203" pitchFamily="34" charset="0"/>
                <a:ea typeface="Meiryo" panose="020B0604030504040204" pitchFamily="34" charset="-128"/>
                <a:cs typeface="Segoe UI" panose="020B0502040204020203" pitchFamily="34" charset="0"/>
              </a:rPr>
            </a:br>
            <a:r>
              <a:rPr lang="ja-JP" altLang="en-US" sz="3200" b="1" dirty="0" smtClean="0">
                <a:latin typeface="Segoe UI" panose="020B0502040204020203" pitchFamily="34" charset="0"/>
                <a:ea typeface="Meiryo" panose="020B0604030504040204" pitchFamily="34" charset="-128"/>
                <a:cs typeface="Segoe UI" panose="020B0502040204020203" pitchFamily="34" charset="0"/>
              </a:rPr>
              <a:t>（</a:t>
            </a:r>
            <a:r>
              <a:rPr lang="en-US" altLang="ja-JP" sz="3200" b="1" dirty="0" smtClean="0">
                <a:latin typeface="Segoe UI" panose="020B0502040204020203" pitchFamily="34" charset="0"/>
                <a:ea typeface="Meiryo" panose="020B0604030504040204" pitchFamily="34" charset="-128"/>
                <a:cs typeface="Segoe UI" panose="020B0502040204020203" pitchFamily="34" charset="0"/>
              </a:rPr>
              <a:t>2016</a:t>
            </a:r>
            <a:r>
              <a:rPr lang="ja-JP" altLang="en-US" sz="3200" b="1" dirty="0" smtClean="0">
                <a:latin typeface="Segoe UI" panose="020B0502040204020203" pitchFamily="34" charset="0"/>
                <a:ea typeface="Meiryo" panose="020B0604030504040204" pitchFamily="34" charset="-128"/>
                <a:cs typeface="Segoe UI" panose="020B0502040204020203" pitchFamily="34" charset="0"/>
              </a:rPr>
              <a:t>年）</a:t>
            </a:r>
            <a:endParaRPr lang="en-US" altLang="en-US" sz="3200" b="1" dirty="0" smtClean="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97138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395288" y="116634"/>
            <a:ext cx="8229600" cy="584775"/>
          </a:xfrm>
        </p:spPr>
        <p:txBody>
          <a:bodyPr>
            <a:spAutoFit/>
          </a:bodyPr>
          <a:lstStyle/>
          <a:p>
            <a:pPr algn="ctr" eaLnBrk="1" hangingPunct="1"/>
            <a:r>
              <a:rPr kumimoji="0" lang="en-GB" altLang="ja-JP" sz="3200" b="1" dirty="0" smtClean="0">
                <a:latin typeface="Meiryo" panose="020B0604030504040204" pitchFamily="34" charset="-128"/>
                <a:ea typeface="Meiryo" panose="020B0604030504040204" pitchFamily="34" charset="-128"/>
                <a:cs typeface="Meiryo" panose="020B0604030504040204" pitchFamily="34" charset="-128"/>
              </a:rPr>
              <a:t>2016</a:t>
            </a:r>
            <a:r>
              <a:rPr kumimoji="0" lang="ja-JP" altLang="en-GB" sz="3200" b="1" dirty="0" smtClean="0">
                <a:latin typeface="Meiryo" panose="020B0604030504040204" pitchFamily="34" charset="-128"/>
                <a:ea typeface="Meiryo" panose="020B0604030504040204" pitchFamily="34" charset="-128"/>
                <a:cs typeface="Meiryo" panose="020B0604030504040204" pitchFamily="34" charset="-128"/>
              </a:rPr>
              <a:t>年</a:t>
            </a:r>
            <a:r>
              <a:rPr kumimoji="0" lang="ja-JP" altLang="en-US" sz="3200" b="1" dirty="0" smtClean="0">
                <a:latin typeface="Meiryo" panose="020B0604030504040204" pitchFamily="34" charset="-128"/>
                <a:ea typeface="Meiryo" panose="020B0604030504040204" pitchFamily="34" charset="-128"/>
                <a:cs typeface="Meiryo" panose="020B0604030504040204" pitchFamily="34" charset="-128"/>
              </a:rPr>
              <a:t> </a:t>
            </a:r>
            <a:r>
              <a:rPr kumimoji="0" lang="en-GB" altLang="ja-JP" sz="3200" b="1" dirty="0" smtClean="0">
                <a:latin typeface="Meiryo" panose="020B0604030504040204" pitchFamily="34" charset="-128"/>
                <a:ea typeface="Meiryo" panose="020B0604030504040204" pitchFamily="34" charset="-128"/>
                <a:cs typeface="Meiryo" panose="020B0604030504040204" pitchFamily="34" charset="-128"/>
              </a:rPr>
              <a:t>PCT</a:t>
            </a:r>
            <a:r>
              <a:rPr kumimoji="0" lang="ja-JP" altLang="en-US" sz="3200" b="1" dirty="0" smtClean="0">
                <a:latin typeface="Meiryo" panose="020B0604030504040204" pitchFamily="34" charset="-128"/>
                <a:ea typeface="Meiryo" panose="020B0604030504040204" pitchFamily="34" charset="-128"/>
                <a:cs typeface="Meiryo" panose="020B0604030504040204" pitchFamily="34" charset="-128"/>
              </a:rPr>
              <a:t>ユーザ </a:t>
            </a:r>
            <a:r>
              <a:rPr kumimoji="0" lang="ja-JP" altLang="en-GB" sz="3200" b="1" dirty="0" smtClean="0">
                <a:latin typeface="Meiryo" panose="020B0604030504040204" pitchFamily="34" charset="-128"/>
                <a:ea typeface="Meiryo" panose="020B0604030504040204" pitchFamily="34" charset="-128"/>
                <a:cs typeface="Meiryo" panose="020B0604030504040204" pitchFamily="34" charset="-128"/>
              </a:rPr>
              <a:t>トップ</a:t>
            </a:r>
            <a:r>
              <a:rPr kumimoji="0" lang="en-US" altLang="ja-JP" sz="3200" b="1" dirty="0" smtClean="0">
                <a:latin typeface="Meiryo" panose="020B0604030504040204" pitchFamily="34" charset="-128"/>
                <a:ea typeface="Meiryo" panose="020B0604030504040204" pitchFamily="34" charset="-128"/>
                <a:cs typeface="Meiryo" panose="020B0604030504040204" pitchFamily="34" charset="-128"/>
              </a:rPr>
              <a:t>10 </a:t>
            </a:r>
            <a:endParaRPr kumimoji="0" lang="ja-JP" altLang="en-GB" sz="3200" b="1" dirty="0" smtClean="0">
              <a:latin typeface="Meiryo" panose="020B0604030504040204" pitchFamily="34" charset="-128"/>
              <a:ea typeface="Meiryo" panose="020B0604030504040204" pitchFamily="34" charset="-128"/>
              <a:cs typeface="Meiryo" panose="020B0604030504040204" pitchFamily="34" charset="-128"/>
            </a:endParaRPr>
          </a:p>
        </p:txBody>
      </p:sp>
      <p:graphicFrame>
        <p:nvGraphicFramePr>
          <p:cNvPr id="516099" name="Group 3"/>
          <p:cNvGraphicFramePr>
            <a:graphicFrameLocks noGrp="1"/>
          </p:cNvGraphicFramePr>
          <p:nvPr>
            <p:extLst>
              <p:ext uri="{D42A27DB-BD31-4B8C-83A1-F6EECF244321}">
                <p14:modId xmlns:p14="http://schemas.microsoft.com/office/powerpoint/2010/main" val="1492860949"/>
              </p:ext>
            </p:extLst>
          </p:nvPr>
        </p:nvGraphicFramePr>
        <p:xfrm>
          <a:off x="755575" y="764704"/>
          <a:ext cx="7776865" cy="5006582"/>
        </p:xfrm>
        <a:graphic>
          <a:graphicData uri="http://schemas.openxmlformats.org/drawingml/2006/table">
            <a:tbl>
              <a:tblPr/>
              <a:tblGrid>
                <a:gridCol w="621507"/>
                <a:gridCol w="4779094"/>
                <a:gridCol w="1224136"/>
                <a:gridCol w="1152128"/>
              </a:tblGrid>
              <a:tr h="648072">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ja-JP" altLang="en-US" sz="1600" b="1" i="0" u="none" strike="noStrike" cap="none" normalizeH="0" baseline="0" dirty="0" smtClean="0">
                        <a:ln>
                          <a:noFill/>
                        </a:ln>
                        <a:solidFill>
                          <a:srgbClr val="FFFFFF"/>
                        </a:solidFill>
                        <a:effectLst/>
                        <a:latin typeface="Segoe UI" panose="020B0502040204020203" pitchFamily="34" charset="0"/>
                        <a:ea typeface="Meiryo" panose="020B0604030504040204" pitchFamily="34" charset="-128"/>
                        <a:cs typeface="Segoe UI" panose="020B0502040204020203" pitchFamily="34" charset="0"/>
                      </a:endParaRP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chemeClr val="tx1"/>
                          </a:solidFill>
                          <a:effectLst/>
                          <a:latin typeface="Segoe UI" panose="020B0502040204020203" pitchFamily="34" charset="0"/>
                          <a:ea typeface="Meiryo" panose="020B0604030504040204" pitchFamily="34" charset="-128"/>
                          <a:cs typeface="Segoe UI" panose="020B0502040204020203" pitchFamily="34" charset="0"/>
                        </a:rPr>
                        <a:t>出願人</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2016</a:t>
                      </a:r>
                      <a:r>
                        <a:rPr kumimoji="0" lang="ja-JP" altLang="en-US" sz="1600" b="1" i="0" u="none" strike="noStrike" cap="none" normalizeH="0" baseline="0" dirty="0" smtClean="0">
                          <a:ln>
                            <a:noFill/>
                          </a:ln>
                          <a:solidFill>
                            <a:schemeClr val="tx1"/>
                          </a:solidFill>
                          <a:effectLst/>
                          <a:latin typeface="Segoe UI" panose="020B0502040204020203" pitchFamily="34" charset="0"/>
                          <a:ea typeface="Meiryo" panose="020B0604030504040204" pitchFamily="34" charset="-128"/>
                          <a:cs typeface="Segoe UI" panose="020B0502040204020203" pitchFamily="34" charset="0"/>
                        </a:rPr>
                        <a:t>年の公開件数</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2015</a:t>
                      </a:r>
                      <a:r>
                        <a:rPr kumimoji="0" lang="ja-JP" altLang="en-US" sz="1600" b="1" i="0" u="none" strike="noStrike" cap="none" normalizeH="0" baseline="0" dirty="0" smtClean="0">
                          <a:ln>
                            <a:noFill/>
                          </a:ln>
                          <a:solidFill>
                            <a:schemeClr val="tx1"/>
                          </a:solidFill>
                          <a:effectLst/>
                          <a:latin typeface="Segoe UI" panose="020B0502040204020203" pitchFamily="34" charset="0"/>
                          <a:ea typeface="Meiryo" panose="020B0604030504040204" pitchFamily="34" charset="-128"/>
                          <a:cs typeface="Segoe UI" panose="020B0502040204020203" pitchFamily="34" charset="0"/>
                        </a:rPr>
                        <a:t>年からの増減</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34161">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1</a:t>
                      </a:r>
                      <a:endParaRPr kumimoji="0" lang="ja-JP" altLang="en-US" sz="1600" b="0" i="0" u="none" strike="noStrike" cap="none" normalizeH="0" baseline="0" smtClean="0">
                        <a:ln>
                          <a:noFill/>
                        </a:ln>
                        <a:solidFill>
                          <a:srgbClr val="000000"/>
                        </a:solidFill>
                        <a:effectLst/>
                        <a:latin typeface="Segoe UI" panose="020B0502040204020203" pitchFamily="34" charset="0"/>
                        <a:ea typeface="Meiryo" panose="020B0604030504040204" pitchFamily="34" charset="-128"/>
                        <a:cs typeface="Segoe UI" panose="020B0502040204020203" pitchFamily="34" charset="0"/>
                      </a:endParaRP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kumimoji="1" lang="en-US" sz="1600" b="0" i="0" u="none" strike="noStrike" kern="12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ZTE Corporation (CN) </a:t>
                      </a:r>
                      <a:endParaRPr lang="en-US" sz="1600" b="0" i="0" u="none" strike="noStrike" dirty="0" smtClean="0">
                        <a:effectLst/>
                        <a:latin typeface="Segoe UI" panose="020B0502040204020203" pitchFamily="34" charset="0"/>
                        <a:ea typeface="Segoe UI" panose="020B0502040204020203" pitchFamily="34" charset="0"/>
                        <a:cs typeface="Segoe UI" panose="020B0502040204020203" pitchFamily="34" charset="0"/>
                      </a:endParaRPr>
                    </a:p>
                  </a:txBody>
                  <a:tcPr marL="90000" marR="90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fontAlgn="b"/>
                      <a:r>
                        <a:rPr lang="en-US" altLang="ja-JP" sz="1600" b="0" i="0" u="none" strike="noStrike" dirty="0" smtClean="0">
                          <a:effectLst/>
                          <a:latin typeface="Segoe UI" panose="020B0502040204020203" pitchFamily="34" charset="0"/>
                          <a:ea typeface="Segoe UI" panose="020B0502040204020203" pitchFamily="34" charset="0"/>
                          <a:cs typeface="Segoe UI" panose="020B0502040204020203" pitchFamily="34" charset="0"/>
                        </a:rPr>
                        <a:t>4,123</a:t>
                      </a:r>
                      <a:endParaRPr lang="en-US" sz="1600" b="0" i="0" u="none" strike="noStrike" dirty="0">
                        <a:effectLst/>
                        <a:latin typeface="Segoe UI" panose="020B0502040204020203" pitchFamily="34" charset="0"/>
                        <a:ea typeface="Segoe UI" panose="020B0502040204020203" pitchFamily="34" charset="0"/>
                        <a:cs typeface="Segoe UI" panose="020B0502040204020203" pitchFamily="34" charset="0"/>
                      </a:endParaRPr>
                    </a:p>
                  </a:txBody>
                  <a:tcPr marL="9525" marR="108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fontAlgn="b"/>
                      <a:r>
                        <a:rPr lang="en-US" sz="1600" b="0" i="0" u="none" strike="noStrike" dirty="0" smtClean="0">
                          <a:effectLst/>
                          <a:latin typeface="Segoe UI" panose="020B0502040204020203" pitchFamily="34" charset="0"/>
                          <a:ea typeface="Segoe UI" panose="020B0502040204020203" pitchFamily="34" charset="0"/>
                          <a:cs typeface="Segoe UI" panose="020B0502040204020203" pitchFamily="34" charset="0"/>
                        </a:rPr>
                        <a:t>+1968</a:t>
                      </a:r>
                      <a:endParaRPr lang="en-US" sz="1600" b="0" i="0" u="none" strike="noStrike" dirty="0">
                        <a:effectLst/>
                        <a:latin typeface="Segoe UI" panose="020B0502040204020203" pitchFamily="34" charset="0"/>
                        <a:ea typeface="Segoe UI" panose="020B0502040204020203" pitchFamily="34" charset="0"/>
                        <a:cs typeface="Segoe UI" panose="020B0502040204020203" pitchFamily="34" charset="0"/>
                      </a:endParaRPr>
                    </a:p>
                  </a:txBody>
                  <a:tcPr marL="9525" marR="108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34161">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2</a:t>
                      </a:r>
                      <a:endParaRPr kumimoji="0" lang="ja-JP" altLang="en-US" sz="1600" b="0" i="0" u="none" strike="noStrike" cap="none" normalizeH="0" baseline="0" smtClean="0">
                        <a:ln>
                          <a:noFill/>
                        </a:ln>
                        <a:solidFill>
                          <a:srgbClr val="000000"/>
                        </a:solidFill>
                        <a:effectLst/>
                        <a:latin typeface="Segoe UI" panose="020B0502040204020203" pitchFamily="34" charset="0"/>
                        <a:ea typeface="Meiryo" panose="020B0604030504040204" pitchFamily="34" charset="-128"/>
                        <a:cs typeface="Segoe UI" panose="020B0502040204020203" pitchFamily="34" charset="0"/>
                      </a:endParaRP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kumimoji="1" lang="en-US" sz="1600" b="0" i="0" u="none" strike="noStrike" kern="12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Huawei Technologies Co., Ltd. (CN)</a:t>
                      </a:r>
                      <a:endParaRPr lang="en-US" sz="1600" b="0" i="0" u="none" strike="noStrike" dirty="0">
                        <a:effectLst/>
                        <a:latin typeface="Segoe UI" panose="020B0502040204020203" pitchFamily="34" charset="0"/>
                        <a:ea typeface="Segoe UI" panose="020B0502040204020203" pitchFamily="34" charset="0"/>
                        <a:cs typeface="Segoe UI" panose="020B0502040204020203" pitchFamily="34" charset="0"/>
                      </a:endParaRPr>
                    </a:p>
                  </a:txBody>
                  <a:tcPr marL="90000" marR="90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fontAlgn="b"/>
                      <a:r>
                        <a:rPr lang="en-US" sz="1600" b="0" i="0" u="none" strike="noStrike" dirty="0" smtClean="0">
                          <a:effectLst/>
                          <a:latin typeface="Segoe UI" panose="020B0502040204020203" pitchFamily="34" charset="0"/>
                          <a:ea typeface="Segoe UI" panose="020B0502040204020203" pitchFamily="34" charset="0"/>
                          <a:cs typeface="Segoe UI" panose="020B0502040204020203" pitchFamily="34" charset="0"/>
                        </a:rPr>
                        <a:t>3,692</a:t>
                      </a:r>
                      <a:endParaRPr lang="en-US" sz="1600" b="0" i="0" u="none" strike="noStrike" dirty="0">
                        <a:effectLst/>
                        <a:latin typeface="Segoe UI" panose="020B0502040204020203" pitchFamily="34" charset="0"/>
                        <a:ea typeface="Segoe UI" panose="020B0502040204020203" pitchFamily="34" charset="0"/>
                        <a:cs typeface="Segoe UI" panose="020B0502040204020203" pitchFamily="34" charset="0"/>
                      </a:endParaRPr>
                    </a:p>
                  </a:txBody>
                  <a:tcPr marL="9525" marR="108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fontAlgn="b"/>
                      <a:r>
                        <a:rPr lang="en-US" sz="1600" b="0" i="0" u="none" strike="noStrike" dirty="0" smtClean="0">
                          <a:effectLst/>
                          <a:latin typeface="Segoe UI" panose="020B0502040204020203" pitchFamily="34" charset="0"/>
                          <a:ea typeface="Segoe UI" panose="020B0502040204020203" pitchFamily="34" charset="0"/>
                          <a:cs typeface="Segoe UI" panose="020B0502040204020203" pitchFamily="34" charset="0"/>
                        </a:rPr>
                        <a:t>-206</a:t>
                      </a:r>
                      <a:endParaRPr lang="en-US" sz="1600" b="0" i="0" u="none" strike="noStrike" dirty="0">
                        <a:effectLst/>
                        <a:latin typeface="Segoe UI" panose="020B0502040204020203" pitchFamily="34" charset="0"/>
                        <a:ea typeface="Segoe UI" panose="020B0502040204020203" pitchFamily="34" charset="0"/>
                        <a:cs typeface="Segoe UI" panose="020B0502040204020203" pitchFamily="34" charset="0"/>
                      </a:endParaRPr>
                    </a:p>
                  </a:txBody>
                  <a:tcPr marL="9525" marR="108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34161">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3</a:t>
                      </a:r>
                      <a:endParaRPr kumimoji="0" lang="ja-JP" altLang="en-US" sz="1600" b="0" i="0" u="none" strike="noStrike" cap="none" normalizeH="0" baseline="0" smtClean="0">
                        <a:ln>
                          <a:noFill/>
                        </a:ln>
                        <a:solidFill>
                          <a:srgbClr val="000000"/>
                        </a:solidFill>
                        <a:effectLst/>
                        <a:latin typeface="Segoe UI" panose="020B0502040204020203" pitchFamily="34" charset="0"/>
                        <a:ea typeface="Meiryo" panose="020B0604030504040204" pitchFamily="34" charset="-128"/>
                        <a:cs typeface="Segoe UI" panose="020B0502040204020203" pitchFamily="34" charset="0"/>
                      </a:endParaRP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kumimoji="1" lang="en-US" sz="1600" b="0" i="0" u="none" strike="noStrike" kern="12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Qualcomm Incorporated (US)</a:t>
                      </a:r>
                      <a:endParaRPr lang="en-US" sz="1600" b="0" i="0" u="none" strike="noStrike" dirty="0">
                        <a:effectLst/>
                        <a:latin typeface="Segoe UI" panose="020B0502040204020203" pitchFamily="34" charset="0"/>
                        <a:ea typeface="Segoe UI" panose="020B0502040204020203" pitchFamily="34" charset="0"/>
                        <a:cs typeface="Segoe UI" panose="020B0502040204020203" pitchFamily="34" charset="0"/>
                      </a:endParaRPr>
                    </a:p>
                  </a:txBody>
                  <a:tcPr marL="90000" marR="90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fontAlgn="b"/>
                      <a:r>
                        <a:rPr lang="en-US" sz="1600" b="0" i="0" u="none" strike="noStrike" dirty="0" smtClean="0">
                          <a:effectLst/>
                          <a:latin typeface="Segoe UI" panose="020B0502040204020203" pitchFamily="34" charset="0"/>
                          <a:ea typeface="Segoe UI" panose="020B0502040204020203" pitchFamily="34" charset="0"/>
                          <a:cs typeface="Segoe UI" panose="020B0502040204020203" pitchFamily="34" charset="0"/>
                        </a:rPr>
                        <a:t>2,466</a:t>
                      </a:r>
                      <a:endParaRPr lang="en-US" sz="1600" b="0" i="0" u="none" strike="noStrike" dirty="0">
                        <a:effectLst/>
                        <a:latin typeface="Segoe UI" panose="020B0502040204020203" pitchFamily="34" charset="0"/>
                        <a:ea typeface="Segoe UI" panose="020B0502040204020203" pitchFamily="34" charset="0"/>
                        <a:cs typeface="Segoe UI" panose="020B0502040204020203" pitchFamily="34" charset="0"/>
                      </a:endParaRPr>
                    </a:p>
                  </a:txBody>
                  <a:tcPr marL="9525" marR="108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fontAlgn="b"/>
                      <a:r>
                        <a:rPr lang="en-US" sz="1600" b="0" i="0" u="none" strike="noStrike" dirty="0" smtClean="0">
                          <a:effectLst/>
                          <a:latin typeface="Segoe UI" panose="020B0502040204020203" pitchFamily="34" charset="0"/>
                          <a:ea typeface="Segoe UI" panose="020B0502040204020203" pitchFamily="34" charset="0"/>
                          <a:cs typeface="Segoe UI" panose="020B0502040204020203" pitchFamily="34" charset="0"/>
                        </a:rPr>
                        <a:t>+24</a:t>
                      </a:r>
                      <a:endParaRPr lang="en-US" sz="1600" b="0" i="0" u="none" strike="noStrike" dirty="0">
                        <a:effectLst/>
                        <a:latin typeface="Segoe UI" panose="020B0502040204020203" pitchFamily="34" charset="0"/>
                        <a:ea typeface="Segoe UI" panose="020B0502040204020203" pitchFamily="34" charset="0"/>
                        <a:cs typeface="Segoe UI" panose="020B0502040204020203" pitchFamily="34" charset="0"/>
                      </a:endParaRPr>
                    </a:p>
                  </a:txBody>
                  <a:tcPr marL="9525" marR="108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34161">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4</a:t>
                      </a:r>
                      <a:endParaRPr kumimoji="0" lang="ja-JP" altLang="en-US" sz="1600" b="0" i="0" u="none" strike="noStrike" cap="none" normalizeH="0" baseline="0" smtClean="0">
                        <a:ln>
                          <a:noFill/>
                        </a:ln>
                        <a:solidFill>
                          <a:srgbClr val="000000"/>
                        </a:solidFill>
                        <a:effectLst/>
                        <a:latin typeface="Segoe UI" panose="020B0502040204020203" pitchFamily="34" charset="0"/>
                        <a:ea typeface="Meiryo" panose="020B0604030504040204" pitchFamily="34" charset="-128"/>
                        <a:cs typeface="Segoe UI" panose="020B0502040204020203" pitchFamily="34" charset="0"/>
                      </a:endParaRP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ja-JP" altLang="en-US" sz="1600" b="1" i="0" u="none" strike="noStrike" cap="none" normalizeH="0" baseline="0" dirty="0" smtClean="0">
                          <a:ln>
                            <a:noFill/>
                          </a:ln>
                          <a:solidFill>
                            <a:srgbClr val="000000"/>
                          </a:solidFill>
                          <a:effectLst/>
                          <a:latin typeface="Segoe UI" panose="020B0502040204020203" pitchFamily="34" charset="0"/>
                          <a:ea typeface="Meiryo" panose="020B0604030504040204" pitchFamily="34" charset="-128"/>
                          <a:cs typeface="Segoe UI" panose="020B0502040204020203" pitchFamily="34" charset="0"/>
                        </a:rPr>
                        <a:t>三菱電機</a:t>
                      </a:r>
                      <a:r>
                        <a:rPr kumimoji="0" lang="en-US" altLang="ja-JP" sz="1600" b="1"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r>
                        <a:rPr kumimoji="0" lang="ja-JP" altLang="en-US" sz="1600" b="1" i="0" u="none" strike="noStrike" cap="none" normalizeH="0" baseline="0" dirty="0" smtClean="0">
                          <a:ln>
                            <a:noFill/>
                          </a:ln>
                          <a:solidFill>
                            <a:srgbClr val="000000"/>
                          </a:solidFill>
                          <a:effectLst/>
                          <a:latin typeface="Segoe UI" panose="020B0502040204020203" pitchFamily="34" charset="0"/>
                          <a:ea typeface="Meiryo" panose="020B0604030504040204" pitchFamily="34" charset="-128"/>
                          <a:cs typeface="Segoe UI" panose="020B0502040204020203" pitchFamily="34" charset="0"/>
                        </a:rPr>
                        <a:t>株</a:t>
                      </a:r>
                      <a:r>
                        <a:rPr kumimoji="0" lang="en-US" altLang="ja-JP" sz="1600" b="1"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endParaRPr kumimoji="0" lang="ja-JP" altLang="en-US" sz="1600" b="1" i="0" u="none" strike="noStrike" cap="none" normalizeH="0" baseline="0" dirty="0" smtClean="0">
                        <a:ln>
                          <a:noFill/>
                        </a:ln>
                        <a:solidFill>
                          <a:schemeClr val="tx1"/>
                        </a:solidFill>
                        <a:effectLst/>
                        <a:latin typeface="Segoe UI" panose="020B0502040204020203" pitchFamily="34" charset="0"/>
                        <a:ea typeface="Meiryo" panose="020B0604030504040204" pitchFamily="34" charset="-128"/>
                        <a:cs typeface="Segoe UI" panose="020B0502040204020203" pitchFamily="34" charset="0"/>
                      </a:endParaRPr>
                    </a:p>
                  </a:txBody>
                  <a:tcPr marL="90000" marR="90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fontAlgn="b"/>
                      <a:r>
                        <a:rPr lang="en-US" sz="1600" b="0" i="0" u="none" strike="noStrike" dirty="0" smtClean="0">
                          <a:effectLst/>
                          <a:latin typeface="Segoe UI" panose="020B0502040204020203" pitchFamily="34" charset="0"/>
                          <a:ea typeface="Segoe UI" panose="020B0502040204020203" pitchFamily="34" charset="0"/>
                          <a:cs typeface="Segoe UI" panose="020B0502040204020203" pitchFamily="34" charset="0"/>
                        </a:rPr>
                        <a:t>2,053</a:t>
                      </a:r>
                      <a:endParaRPr lang="en-US" sz="1600" b="0" i="0" u="none" strike="noStrike" dirty="0">
                        <a:effectLst/>
                        <a:latin typeface="Segoe UI" panose="020B0502040204020203" pitchFamily="34" charset="0"/>
                        <a:ea typeface="Segoe UI" panose="020B0502040204020203" pitchFamily="34" charset="0"/>
                        <a:cs typeface="Segoe UI" panose="020B0502040204020203" pitchFamily="34" charset="0"/>
                      </a:endParaRPr>
                    </a:p>
                  </a:txBody>
                  <a:tcPr marL="9525" marR="108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fontAlgn="b"/>
                      <a:r>
                        <a:rPr lang="en-US" sz="1600" b="0" i="0" u="none" strike="noStrike" dirty="0" smtClean="0">
                          <a:effectLst/>
                          <a:latin typeface="Segoe UI" panose="020B0502040204020203" pitchFamily="34" charset="0"/>
                          <a:ea typeface="Segoe UI" panose="020B0502040204020203" pitchFamily="34" charset="0"/>
                          <a:cs typeface="Segoe UI" panose="020B0502040204020203" pitchFamily="34" charset="0"/>
                        </a:rPr>
                        <a:t>+460</a:t>
                      </a:r>
                      <a:endParaRPr lang="en-US" sz="1600" b="0" i="0" u="none" strike="noStrike" dirty="0">
                        <a:effectLst/>
                        <a:latin typeface="Segoe UI" panose="020B0502040204020203" pitchFamily="34" charset="0"/>
                        <a:ea typeface="Segoe UI" panose="020B0502040204020203" pitchFamily="34" charset="0"/>
                        <a:cs typeface="Segoe UI" panose="020B0502040204020203" pitchFamily="34" charset="0"/>
                      </a:endParaRPr>
                    </a:p>
                  </a:txBody>
                  <a:tcPr marL="9525" marR="108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34161">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5</a:t>
                      </a:r>
                      <a:endParaRPr kumimoji="0" lang="ja-JP" altLang="en-US" sz="1600" b="0" i="0" u="none" strike="noStrike" cap="none" normalizeH="0" baseline="0" dirty="0" smtClean="0">
                        <a:ln>
                          <a:noFill/>
                        </a:ln>
                        <a:solidFill>
                          <a:srgbClr val="000000"/>
                        </a:solidFill>
                        <a:effectLst/>
                        <a:latin typeface="Segoe UI" panose="020B0502040204020203" pitchFamily="34" charset="0"/>
                        <a:ea typeface="Meiryo" panose="020B0604030504040204" pitchFamily="34" charset="-128"/>
                        <a:cs typeface="Segoe UI" panose="020B0502040204020203" pitchFamily="34" charset="0"/>
                      </a:endParaRP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1" lang="en-US" sz="1600" b="0" i="0" u="none" strike="noStrike" kern="12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LG Electronics Inc. (KR)</a:t>
                      </a:r>
                      <a:endParaRPr kumimoji="0" lang="ja-JP" altLang="en-US" sz="1600" b="0" i="0" u="none" strike="noStrike" cap="none" normalizeH="0" baseline="0" dirty="0" smtClean="0">
                        <a:ln>
                          <a:noFill/>
                        </a:ln>
                        <a:solidFill>
                          <a:schemeClr val="tx1"/>
                        </a:solidFill>
                        <a:effectLst/>
                        <a:latin typeface="Segoe UI" panose="020B0502040204020203" pitchFamily="34" charset="0"/>
                        <a:ea typeface="Meiryo" panose="020B0604030504040204" pitchFamily="34" charset="-128"/>
                        <a:cs typeface="Segoe UI" panose="020B0502040204020203" pitchFamily="34" charset="0"/>
                      </a:endParaRPr>
                    </a:p>
                  </a:txBody>
                  <a:tcPr marL="90000" marR="90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fontAlgn="b"/>
                      <a:r>
                        <a:rPr lang="en-US" sz="1600" b="0" i="0" u="none" strike="noStrike" dirty="0" smtClean="0">
                          <a:effectLst/>
                          <a:latin typeface="Segoe UI" panose="020B0502040204020203" pitchFamily="34" charset="0"/>
                          <a:ea typeface="Segoe UI" panose="020B0502040204020203" pitchFamily="34" charset="0"/>
                          <a:cs typeface="Segoe UI" panose="020B0502040204020203" pitchFamily="34" charset="0"/>
                        </a:rPr>
                        <a:t>1,888</a:t>
                      </a:r>
                      <a:endParaRPr lang="en-US" sz="1600" b="0" i="0" u="none" strike="noStrike" dirty="0">
                        <a:effectLst/>
                        <a:latin typeface="Segoe UI" panose="020B0502040204020203" pitchFamily="34" charset="0"/>
                        <a:ea typeface="Segoe UI" panose="020B0502040204020203" pitchFamily="34" charset="0"/>
                        <a:cs typeface="Segoe UI" panose="020B0502040204020203" pitchFamily="34" charset="0"/>
                      </a:endParaRPr>
                    </a:p>
                  </a:txBody>
                  <a:tcPr marL="9525" marR="108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fontAlgn="b"/>
                      <a:r>
                        <a:rPr lang="en-US" sz="1600" b="0" i="0" u="none" strike="noStrike" dirty="0" smtClean="0">
                          <a:effectLst/>
                          <a:latin typeface="Segoe UI" panose="020B0502040204020203" pitchFamily="34" charset="0"/>
                          <a:ea typeface="Segoe UI" panose="020B0502040204020203" pitchFamily="34" charset="0"/>
                          <a:cs typeface="Segoe UI" panose="020B0502040204020203" pitchFamily="34" charset="0"/>
                        </a:rPr>
                        <a:t>+431</a:t>
                      </a:r>
                      <a:endParaRPr lang="en-US" sz="1600" b="0" i="0" u="none" strike="noStrike" dirty="0">
                        <a:effectLst/>
                        <a:latin typeface="Segoe UI" panose="020B0502040204020203" pitchFamily="34" charset="0"/>
                        <a:ea typeface="Segoe UI" panose="020B0502040204020203" pitchFamily="34" charset="0"/>
                        <a:cs typeface="Segoe UI" panose="020B0502040204020203" pitchFamily="34" charset="0"/>
                      </a:endParaRPr>
                    </a:p>
                  </a:txBody>
                  <a:tcPr marL="9525" marR="108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34161">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6</a:t>
                      </a:r>
                      <a:endParaRPr kumimoji="0" lang="ja-JP" altLang="en-US" sz="1600" b="0" i="0" u="none" strike="noStrike" cap="none" normalizeH="0" baseline="0" dirty="0" smtClean="0">
                        <a:ln>
                          <a:noFill/>
                        </a:ln>
                        <a:solidFill>
                          <a:srgbClr val="000000"/>
                        </a:solidFill>
                        <a:effectLst/>
                        <a:latin typeface="Segoe UI" panose="020B0502040204020203" pitchFamily="34" charset="0"/>
                        <a:ea typeface="Meiryo" panose="020B0604030504040204" pitchFamily="34" charset="-128"/>
                        <a:cs typeface="Segoe UI" panose="020B0502040204020203" pitchFamily="34" charset="0"/>
                      </a:endParaRP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kumimoji="1" lang="en-US" sz="1600" b="0" i="0" u="none" strike="noStrike" kern="12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Hewlett Packard Development Company L.P. (US) </a:t>
                      </a:r>
                    </a:p>
                  </a:txBody>
                  <a:tcPr marL="90000" marR="90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fontAlgn="b"/>
                      <a:r>
                        <a:rPr lang="en-US" sz="1600" b="0" i="0" u="none" strike="noStrike" dirty="0" smtClean="0">
                          <a:effectLst/>
                          <a:latin typeface="Segoe UI" panose="020B0502040204020203" pitchFamily="34" charset="0"/>
                          <a:ea typeface="Segoe UI" panose="020B0502040204020203" pitchFamily="34" charset="0"/>
                          <a:cs typeface="Segoe UI" panose="020B0502040204020203" pitchFamily="34" charset="0"/>
                        </a:rPr>
                        <a:t>1,742</a:t>
                      </a:r>
                      <a:endParaRPr lang="en-US" sz="1600" b="0" i="0" u="none" strike="noStrike" dirty="0">
                        <a:effectLst/>
                        <a:latin typeface="Segoe UI" panose="020B0502040204020203" pitchFamily="34" charset="0"/>
                        <a:ea typeface="Segoe UI" panose="020B0502040204020203" pitchFamily="34" charset="0"/>
                        <a:cs typeface="Segoe UI" panose="020B0502040204020203" pitchFamily="34" charset="0"/>
                      </a:endParaRPr>
                    </a:p>
                  </a:txBody>
                  <a:tcPr marL="9525" marR="108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fontAlgn="b"/>
                      <a:r>
                        <a:rPr lang="en-US" sz="1600" b="0" i="0" u="none" strike="noStrike" dirty="0" smtClean="0">
                          <a:effectLst/>
                          <a:latin typeface="Segoe UI" panose="020B0502040204020203" pitchFamily="34" charset="0"/>
                          <a:ea typeface="Segoe UI" panose="020B0502040204020203" pitchFamily="34" charset="0"/>
                          <a:cs typeface="Segoe UI" panose="020B0502040204020203" pitchFamily="34" charset="0"/>
                        </a:rPr>
                        <a:t>+432</a:t>
                      </a:r>
                      <a:endParaRPr lang="en-US" sz="1600" b="0" i="0" u="none" strike="noStrike" dirty="0">
                        <a:effectLst/>
                        <a:latin typeface="Segoe UI" panose="020B0502040204020203" pitchFamily="34" charset="0"/>
                        <a:ea typeface="Segoe UI" panose="020B0502040204020203" pitchFamily="34" charset="0"/>
                        <a:cs typeface="Segoe UI" panose="020B0502040204020203" pitchFamily="34" charset="0"/>
                      </a:endParaRPr>
                    </a:p>
                  </a:txBody>
                  <a:tcPr marL="9525" marR="108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34161">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7</a:t>
                      </a:r>
                      <a:endParaRPr kumimoji="0" lang="ja-JP" altLang="en-US" sz="1600" b="0" i="0" u="none" strike="noStrike" cap="none" normalizeH="0" baseline="0" dirty="0" smtClean="0">
                        <a:ln>
                          <a:noFill/>
                        </a:ln>
                        <a:solidFill>
                          <a:srgbClr val="000000"/>
                        </a:solidFill>
                        <a:effectLst/>
                        <a:latin typeface="Segoe UI" panose="020B0502040204020203" pitchFamily="34" charset="0"/>
                        <a:ea typeface="Meiryo" panose="020B0604030504040204" pitchFamily="34" charset="-128"/>
                        <a:cs typeface="Segoe UI" panose="020B0502040204020203" pitchFamily="34" charset="0"/>
                      </a:endParaRP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kumimoji="1" lang="en-US" sz="1600" b="0" i="0" u="none" strike="noStrike" kern="1200"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Intel Corporation (US)</a:t>
                      </a:r>
                    </a:p>
                  </a:txBody>
                  <a:tcPr marL="90000" marR="90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fontAlgn="b"/>
                      <a:r>
                        <a:rPr lang="en-US" sz="1600" b="0" i="0" u="none" strike="noStrike" dirty="0" smtClean="0">
                          <a:effectLst/>
                          <a:latin typeface="Segoe UI" panose="020B0502040204020203" pitchFamily="34" charset="0"/>
                          <a:ea typeface="Segoe UI" panose="020B0502040204020203" pitchFamily="34" charset="0"/>
                          <a:cs typeface="Segoe UI" panose="020B0502040204020203" pitchFamily="34" charset="0"/>
                        </a:rPr>
                        <a:t>1,692</a:t>
                      </a:r>
                      <a:endParaRPr lang="en-US" sz="1600" b="0" i="0" u="none" strike="noStrike" dirty="0">
                        <a:effectLst/>
                        <a:latin typeface="Segoe UI" panose="020B0502040204020203" pitchFamily="34" charset="0"/>
                        <a:ea typeface="Segoe UI" panose="020B0502040204020203" pitchFamily="34" charset="0"/>
                        <a:cs typeface="Segoe UI" panose="020B0502040204020203" pitchFamily="34" charset="0"/>
                      </a:endParaRPr>
                    </a:p>
                  </a:txBody>
                  <a:tcPr marL="9525" marR="108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fontAlgn="b"/>
                      <a:r>
                        <a:rPr lang="en-US" sz="1600" b="0" i="0" u="none" strike="noStrike" dirty="0" smtClean="0">
                          <a:effectLst/>
                          <a:latin typeface="Segoe UI" panose="020B0502040204020203" pitchFamily="34" charset="0"/>
                          <a:ea typeface="Segoe UI" panose="020B0502040204020203" pitchFamily="34" charset="0"/>
                          <a:cs typeface="Segoe UI" panose="020B0502040204020203" pitchFamily="34" charset="0"/>
                        </a:rPr>
                        <a:t>+442</a:t>
                      </a:r>
                      <a:endParaRPr lang="en-US" sz="1600" b="0" i="0" u="none" strike="noStrike" dirty="0">
                        <a:effectLst/>
                        <a:latin typeface="Segoe UI" panose="020B0502040204020203" pitchFamily="34" charset="0"/>
                        <a:ea typeface="Segoe UI" panose="020B0502040204020203" pitchFamily="34" charset="0"/>
                        <a:cs typeface="Segoe UI" panose="020B0502040204020203" pitchFamily="34" charset="0"/>
                      </a:endParaRPr>
                    </a:p>
                  </a:txBody>
                  <a:tcPr marL="9525" marR="108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34161">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8</a:t>
                      </a:r>
                      <a:endParaRPr kumimoji="0" lang="ja-JP" altLang="en-US" sz="1600" b="0" i="0" u="none" strike="noStrike" cap="none" normalizeH="0" baseline="0" dirty="0" smtClean="0">
                        <a:ln>
                          <a:noFill/>
                        </a:ln>
                        <a:solidFill>
                          <a:srgbClr val="000000"/>
                        </a:solidFill>
                        <a:effectLst/>
                        <a:latin typeface="Segoe UI" panose="020B0502040204020203" pitchFamily="34" charset="0"/>
                        <a:ea typeface="Meiryo" panose="020B0604030504040204" pitchFamily="34" charset="-128"/>
                        <a:cs typeface="Segoe UI" panose="020B0502040204020203" pitchFamily="34" charset="0"/>
                      </a:endParaRP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l" fontAlgn="b"/>
                      <a:r>
                        <a:rPr lang="en-US" altLang="ja-JP" sz="1600" b="0" i="0" u="none" strike="noStrike" dirty="0" smtClean="0">
                          <a:effectLst/>
                          <a:latin typeface="Segoe UI" panose="020B0502040204020203" pitchFamily="34" charset="0"/>
                          <a:ea typeface="Segoe UI" panose="020B0502040204020203" pitchFamily="34" charset="0"/>
                          <a:cs typeface="Segoe UI" panose="020B0502040204020203" pitchFamily="34" charset="0"/>
                        </a:rPr>
                        <a:t>BOE Technology Group Co., Ltd (CN)</a:t>
                      </a:r>
                    </a:p>
                  </a:txBody>
                  <a:tcPr marL="90000" marR="90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fontAlgn="b"/>
                      <a:r>
                        <a:rPr lang="en-US" sz="1600" b="0" i="0" u="none" strike="noStrike" dirty="0" smtClean="0">
                          <a:effectLst/>
                          <a:latin typeface="Segoe UI" panose="020B0502040204020203" pitchFamily="34" charset="0"/>
                          <a:ea typeface="Segoe UI" panose="020B0502040204020203" pitchFamily="34" charset="0"/>
                          <a:cs typeface="Segoe UI" panose="020B0502040204020203" pitchFamily="34" charset="0"/>
                        </a:rPr>
                        <a:t>1,673</a:t>
                      </a:r>
                      <a:endParaRPr lang="en-US" sz="1600" b="0" i="0" u="none" strike="noStrike" dirty="0">
                        <a:effectLst/>
                        <a:latin typeface="Segoe UI" panose="020B0502040204020203" pitchFamily="34" charset="0"/>
                        <a:ea typeface="Segoe UI" panose="020B0502040204020203" pitchFamily="34" charset="0"/>
                        <a:cs typeface="Segoe UI" panose="020B0502040204020203" pitchFamily="34" charset="0"/>
                      </a:endParaRPr>
                    </a:p>
                  </a:txBody>
                  <a:tcPr marL="9525" marR="108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fontAlgn="b"/>
                      <a:r>
                        <a:rPr lang="en-US" sz="1600" b="0" i="0" u="none" strike="noStrike" dirty="0" smtClean="0">
                          <a:effectLst/>
                          <a:latin typeface="Segoe UI" panose="020B0502040204020203" pitchFamily="34" charset="0"/>
                          <a:ea typeface="Segoe UI" panose="020B0502040204020203" pitchFamily="34" charset="0"/>
                          <a:cs typeface="Segoe UI" panose="020B0502040204020203" pitchFamily="34" charset="0"/>
                        </a:rPr>
                        <a:t>+446</a:t>
                      </a:r>
                      <a:endParaRPr lang="en-US" sz="1600" b="0" i="0" u="none" strike="noStrike" dirty="0">
                        <a:effectLst/>
                        <a:latin typeface="Segoe UI" panose="020B0502040204020203" pitchFamily="34" charset="0"/>
                        <a:ea typeface="Segoe UI" panose="020B0502040204020203" pitchFamily="34" charset="0"/>
                        <a:cs typeface="Segoe UI" panose="020B0502040204020203" pitchFamily="34" charset="0"/>
                      </a:endParaRPr>
                    </a:p>
                  </a:txBody>
                  <a:tcPr marL="9525" marR="108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34161">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9</a:t>
                      </a:r>
                      <a:endParaRPr kumimoji="0" lang="ja-JP" altLang="en-US" sz="1600" b="0" i="0" u="none" strike="noStrike" cap="none" normalizeH="0" baseline="0" smtClean="0">
                        <a:ln>
                          <a:noFill/>
                        </a:ln>
                        <a:solidFill>
                          <a:srgbClr val="000000"/>
                        </a:solidFill>
                        <a:effectLst/>
                        <a:latin typeface="Segoe UI" panose="020B0502040204020203" pitchFamily="34" charset="0"/>
                        <a:ea typeface="Meiryo" panose="020B0604030504040204" pitchFamily="34" charset="-128"/>
                        <a:cs typeface="Segoe UI" panose="020B0502040204020203" pitchFamily="34" charset="0"/>
                      </a:endParaRP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l" fontAlgn="b"/>
                      <a:r>
                        <a:rPr lang="en-US" sz="1600" b="0" i="0" u="none" strike="noStrike" dirty="0" smtClean="0">
                          <a:effectLst/>
                          <a:latin typeface="Segoe UI" panose="020B0502040204020203" pitchFamily="34" charset="0"/>
                          <a:ea typeface="Segoe UI" panose="020B0502040204020203" pitchFamily="34" charset="0"/>
                          <a:cs typeface="Segoe UI" panose="020B0502040204020203" pitchFamily="34" charset="0"/>
                        </a:rPr>
                        <a:t>Samsung Electronics Co., Ltd. (KR)</a:t>
                      </a:r>
                      <a:endParaRPr lang="en-US" sz="1600" b="0" i="0" u="none" strike="noStrike" dirty="0">
                        <a:effectLst/>
                        <a:latin typeface="Segoe UI" panose="020B0502040204020203" pitchFamily="34" charset="0"/>
                        <a:ea typeface="Segoe UI" panose="020B0502040204020203" pitchFamily="34" charset="0"/>
                        <a:cs typeface="Segoe UI" panose="020B0502040204020203" pitchFamily="34" charset="0"/>
                      </a:endParaRPr>
                    </a:p>
                  </a:txBody>
                  <a:tcPr marL="90000" marR="90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fontAlgn="b"/>
                      <a:r>
                        <a:rPr lang="en-US" sz="1600" b="0" i="0" u="none" strike="noStrike" dirty="0" smtClean="0">
                          <a:effectLst/>
                          <a:latin typeface="Segoe UI" panose="020B0502040204020203" pitchFamily="34" charset="0"/>
                          <a:ea typeface="Segoe UI" panose="020B0502040204020203" pitchFamily="34" charset="0"/>
                          <a:cs typeface="Segoe UI" panose="020B0502040204020203" pitchFamily="34" charset="0"/>
                        </a:rPr>
                        <a:t>1,672</a:t>
                      </a:r>
                      <a:endParaRPr lang="en-US" sz="1600" b="0" i="0" u="none" strike="noStrike" dirty="0">
                        <a:effectLst/>
                        <a:latin typeface="Segoe UI" panose="020B0502040204020203" pitchFamily="34" charset="0"/>
                        <a:ea typeface="Segoe UI" panose="020B0502040204020203" pitchFamily="34" charset="0"/>
                        <a:cs typeface="Segoe UI" panose="020B0502040204020203" pitchFamily="34" charset="0"/>
                      </a:endParaRPr>
                    </a:p>
                  </a:txBody>
                  <a:tcPr marL="9525" marR="108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fontAlgn="b"/>
                      <a:r>
                        <a:rPr lang="en-US" sz="1600" b="0" i="0" u="none" strike="noStrike" dirty="0" smtClean="0">
                          <a:effectLst/>
                          <a:latin typeface="Segoe UI" panose="020B0502040204020203" pitchFamily="34" charset="0"/>
                          <a:ea typeface="Segoe UI" panose="020B0502040204020203" pitchFamily="34" charset="0"/>
                          <a:cs typeface="Segoe UI" panose="020B0502040204020203" pitchFamily="34" charset="0"/>
                        </a:rPr>
                        <a:t>-11</a:t>
                      </a:r>
                      <a:endParaRPr lang="en-US" sz="1600" b="0" i="0" u="none" strike="noStrike" dirty="0">
                        <a:effectLst/>
                        <a:latin typeface="Segoe UI" panose="020B0502040204020203" pitchFamily="34" charset="0"/>
                        <a:ea typeface="Segoe UI" panose="020B0502040204020203" pitchFamily="34" charset="0"/>
                        <a:cs typeface="Segoe UI" panose="020B0502040204020203" pitchFamily="34" charset="0"/>
                      </a:endParaRPr>
                    </a:p>
                  </a:txBody>
                  <a:tcPr marL="9525" marR="108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34161">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10</a:t>
                      </a:r>
                      <a:endParaRPr kumimoji="0" lang="ja-JP" altLang="en-US" sz="1600" b="0" i="0" u="none" strike="noStrike" cap="none" normalizeH="0" baseline="0" smtClean="0">
                        <a:ln>
                          <a:noFill/>
                        </a:ln>
                        <a:solidFill>
                          <a:srgbClr val="000000"/>
                        </a:solidFill>
                        <a:effectLst/>
                        <a:latin typeface="Segoe UI" panose="020B0502040204020203" pitchFamily="34" charset="0"/>
                        <a:ea typeface="Meiryo" panose="020B0604030504040204" pitchFamily="34" charset="-128"/>
                        <a:cs typeface="Segoe UI" panose="020B0502040204020203" pitchFamily="34" charset="0"/>
                      </a:endParaRP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lgDash"/>
                      <a:round/>
                      <a:headEnd type="none" w="med" len="med"/>
                      <a:tailEnd type="none" w="med" len="med"/>
                    </a:lnB>
                    <a:lnTlToBr>
                      <a:noFill/>
                    </a:lnTlToBr>
                    <a:lnBlToTr>
                      <a:noFill/>
                    </a:lnBlToTr>
                    <a:solidFill>
                      <a:srgbClr val="F3F9FA"/>
                    </a:solidFill>
                  </a:tcPr>
                </a:tc>
                <a:tc>
                  <a:txBody>
                    <a:bodyPr/>
                    <a:lstStyle/>
                    <a:p>
                      <a:pPr algn="l" fontAlgn="b"/>
                      <a:r>
                        <a:rPr lang="ja-JP" altLang="en-US" sz="1600" b="1" i="0" u="none" strike="noStrike" dirty="0" smtClean="0">
                          <a:effectLst/>
                          <a:latin typeface="Meiryo" panose="020B0604030504040204" pitchFamily="34" charset="-128"/>
                          <a:ea typeface="Meiryo" panose="020B0604030504040204" pitchFamily="34" charset="-128"/>
                          <a:cs typeface="Meiryo" panose="020B0604030504040204" pitchFamily="34" charset="-128"/>
                        </a:rPr>
                        <a:t>ソニー</a:t>
                      </a:r>
                      <a:r>
                        <a:rPr lang="en-US" altLang="ja-JP" sz="1600" b="1" i="0" u="none" strike="noStrike" dirty="0" smtClean="0">
                          <a:effectLst/>
                          <a:latin typeface="Meiryo" panose="020B0604030504040204" pitchFamily="34" charset="-128"/>
                          <a:ea typeface="Meiryo" panose="020B0604030504040204" pitchFamily="34" charset="-128"/>
                          <a:cs typeface="Meiryo" panose="020B0604030504040204" pitchFamily="34" charset="-128"/>
                        </a:rPr>
                        <a:t>(</a:t>
                      </a:r>
                      <a:r>
                        <a:rPr lang="ja-JP" altLang="en-US" sz="1600" b="1" i="0" u="none" strike="noStrike" dirty="0" smtClean="0">
                          <a:effectLst/>
                          <a:latin typeface="Meiryo" panose="020B0604030504040204" pitchFamily="34" charset="-128"/>
                          <a:ea typeface="Meiryo" panose="020B0604030504040204" pitchFamily="34" charset="-128"/>
                          <a:cs typeface="Meiryo" panose="020B0604030504040204" pitchFamily="34" charset="-128"/>
                        </a:rPr>
                        <a:t>株</a:t>
                      </a:r>
                      <a:r>
                        <a:rPr lang="en-US" altLang="ja-JP" sz="1600" b="1" i="0" u="none" strike="noStrike" dirty="0" smtClean="0">
                          <a:effectLst/>
                          <a:latin typeface="Meiryo" panose="020B0604030504040204" pitchFamily="34" charset="-128"/>
                          <a:ea typeface="Meiryo" panose="020B0604030504040204" pitchFamily="34" charset="-128"/>
                          <a:cs typeface="Meiryo" panose="020B0604030504040204" pitchFamily="34" charset="-128"/>
                        </a:rPr>
                        <a:t>)</a:t>
                      </a:r>
                      <a:endParaRPr lang="en-US" sz="1600" b="1" i="0" u="none" strike="noStrike" dirty="0">
                        <a:effectLst/>
                        <a:latin typeface="Segoe UI" panose="020B0502040204020203" pitchFamily="34" charset="0"/>
                        <a:ea typeface="Segoe UI" panose="020B0502040204020203" pitchFamily="34" charset="0"/>
                        <a:cs typeface="Segoe UI" panose="020B0502040204020203" pitchFamily="34" charset="0"/>
                      </a:endParaRPr>
                    </a:p>
                  </a:txBody>
                  <a:tcPr marL="90000" marR="90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lgDash"/>
                      <a:round/>
                      <a:headEnd type="none" w="med" len="med"/>
                      <a:tailEnd type="none" w="med" len="med"/>
                    </a:lnB>
                    <a:lnTlToBr>
                      <a:noFill/>
                    </a:lnTlToBr>
                    <a:lnBlToTr>
                      <a:noFill/>
                    </a:lnBlToTr>
                    <a:solidFill>
                      <a:srgbClr val="F3F9FA"/>
                    </a:solidFill>
                  </a:tcPr>
                </a:tc>
                <a:tc>
                  <a:txBody>
                    <a:bodyPr/>
                    <a:lstStyle/>
                    <a:p>
                      <a:pPr algn="ctr" fontAlgn="b"/>
                      <a:r>
                        <a:rPr lang="en-US" sz="1600" b="0" i="0" u="none" strike="noStrike" dirty="0" smtClean="0">
                          <a:effectLst/>
                          <a:latin typeface="Segoe UI" panose="020B0502040204020203" pitchFamily="34" charset="0"/>
                          <a:ea typeface="Segoe UI" panose="020B0502040204020203" pitchFamily="34" charset="0"/>
                          <a:cs typeface="Segoe UI" panose="020B0502040204020203" pitchFamily="34" charset="0"/>
                        </a:rPr>
                        <a:t>1,665</a:t>
                      </a:r>
                      <a:endParaRPr lang="en-US" sz="1600" b="0" i="0" u="none" strike="noStrike" dirty="0">
                        <a:effectLst/>
                        <a:latin typeface="Segoe UI" panose="020B0502040204020203" pitchFamily="34" charset="0"/>
                        <a:ea typeface="Segoe UI" panose="020B0502040204020203" pitchFamily="34" charset="0"/>
                        <a:cs typeface="Segoe UI" panose="020B0502040204020203" pitchFamily="34" charset="0"/>
                      </a:endParaRPr>
                    </a:p>
                  </a:txBody>
                  <a:tcPr marL="9525" marR="108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lgDash"/>
                      <a:round/>
                      <a:headEnd type="none" w="med" len="med"/>
                      <a:tailEnd type="none" w="med" len="med"/>
                    </a:lnB>
                    <a:lnTlToBr>
                      <a:noFill/>
                    </a:lnTlToBr>
                    <a:lnBlToTr>
                      <a:noFill/>
                    </a:lnBlToTr>
                    <a:solidFill>
                      <a:srgbClr val="F3F9FA"/>
                    </a:solidFill>
                  </a:tcPr>
                </a:tc>
                <a:tc>
                  <a:txBody>
                    <a:bodyPr/>
                    <a:lstStyle/>
                    <a:p>
                      <a:pPr algn="ctr" fontAlgn="b"/>
                      <a:r>
                        <a:rPr lang="en-US" sz="1600" b="0" i="0" u="none" strike="noStrike" dirty="0" smtClean="0">
                          <a:effectLst/>
                          <a:latin typeface="Segoe UI" panose="020B0502040204020203" pitchFamily="34" charset="0"/>
                          <a:ea typeface="Segoe UI" panose="020B0502040204020203" pitchFamily="34" charset="0"/>
                          <a:cs typeface="Segoe UI" panose="020B0502040204020203" pitchFamily="34" charset="0"/>
                        </a:rPr>
                        <a:t>+284</a:t>
                      </a:r>
                      <a:endParaRPr lang="en-US" sz="1600" b="0" i="0" u="none" strike="noStrike" dirty="0">
                        <a:effectLst/>
                        <a:latin typeface="Segoe UI" panose="020B0502040204020203" pitchFamily="34" charset="0"/>
                        <a:ea typeface="Segoe UI" panose="020B0502040204020203" pitchFamily="34" charset="0"/>
                        <a:cs typeface="Segoe UI" panose="020B0502040204020203" pitchFamily="34" charset="0"/>
                      </a:endParaRPr>
                    </a:p>
                  </a:txBody>
                  <a:tcPr marL="9525" marR="108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lgDash"/>
                      <a:round/>
                      <a:headEnd type="none" w="med" len="med"/>
                      <a:tailEnd type="none" w="med" len="med"/>
                    </a:lnB>
                    <a:lnTlToBr>
                      <a:noFill/>
                    </a:lnTlToBr>
                    <a:lnBlToTr>
                      <a:noFill/>
                    </a:lnBlToTr>
                    <a:solidFill>
                      <a:srgbClr val="F3F9FA"/>
                    </a:solidFill>
                  </a:tcPr>
                </a:tc>
              </a:tr>
              <a:tr h="334161">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14</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ja-JP" altLang="en-US" sz="1600" b="1" i="0" u="none" strike="noStrike" cap="none" normalizeH="0" baseline="0" dirty="0" smtClean="0">
                          <a:ln>
                            <a:noFill/>
                          </a:ln>
                          <a:solidFill>
                            <a:schemeClr val="tx1"/>
                          </a:solidFill>
                          <a:effectLst/>
                          <a:latin typeface="Segoe UI" panose="020B0502040204020203" pitchFamily="34" charset="0"/>
                          <a:ea typeface="Meiryo" panose="020B0604030504040204" pitchFamily="34" charset="-128"/>
                          <a:cs typeface="Segoe UI" panose="020B0502040204020203" pitchFamily="34" charset="0"/>
                        </a:rPr>
                        <a:t>シャープ</a:t>
                      </a:r>
                      <a:r>
                        <a:rPr kumimoji="0" lang="en-US" altLang="ja-JP" sz="1600" b="1"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t>
                      </a:r>
                      <a:r>
                        <a:rPr kumimoji="0" lang="ja-JP" altLang="en-US" sz="1600" b="1" i="0" u="none" strike="noStrike" cap="none" normalizeH="0" baseline="0" dirty="0" smtClean="0">
                          <a:ln>
                            <a:noFill/>
                          </a:ln>
                          <a:solidFill>
                            <a:schemeClr val="tx1"/>
                          </a:solidFill>
                          <a:effectLst/>
                          <a:latin typeface="Segoe UI" panose="020B0502040204020203" pitchFamily="34" charset="0"/>
                          <a:ea typeface="Meiryo" panose="020B0604030504040204" pitchFamily="34" charset="-128"/>
                          <a:cs typeface="Segoe UI" panose="020B0502040204020203" pitchFamily="34" charset="0"/>
                        </a:rPr>
                        <a:t>株</a:t>
                      </a:r>
                      <a:r>
                        <a:rPr kumimoji="0" lang="en-US" altLang="ja-JP" sz="1600" b="1"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t>
                      </a:r>
                      <a:endParaRPr kumimoji="1" lang="ja-JP" altLang="en-US" sz="1600" b="1" i="0" u="none" strike="noStrike" kern="1200" dirty="0" smtClean="0">
                        <a:solidFill>
                          <a:schemeClr val="tx1"/>
                        </a:solidFill>
                        <a:effectLst/>
                        <a:latin typeface="Segoe UI" panose="020B0502040204020203" pitchFamily="34" charset="0"/>
                        <a:ea typeface="Meiryo" panose="020B0604030504040204" pitchFamily="34" charset="-128"/>
                        <a:cs typeface="Segoe UI" panose="020B0502040204020203" pitchFamily="34" charset="0"/>
                      </a:endParaRP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fontAlgn="b"/>
                      <a:r>
                        <a:rPr lang="en-US" sz="1600" b="0" i="0" u="none" strike="noStrike"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1,2</a:t>
                      </a:r>
                      <a:r>
                        <a:rPr lang="en-US" altLang="ja-JP" sz="1600" b="0" i="0" u="none" strike="noStrike"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05</a:t>
                      </a:r>
                      <a:endParaRPr lang="en-US" sz="1600" b="0" i="0" u="none" strike="noStrike"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108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fontAlgn="b"/>
                      <a:r>
                        <a:rPr lang="en-US" altLang="ja-JP" sz="1600" b="0" i="0" u="none" strike="noStrike"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+132</a:t>
                      </a:r>
                      <a:endParaRPr lang="en-US" sz="1600" b="0" i="0" u="none" strike="noStrike"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108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34161">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15</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chemeClr val="tx1"/>
                          </a:solidFill>
                          <a:effectLst/>
                          <a:latin typeface="Segoe UI" panose="020B0502040204020203" pitchFamily="34" charset="0"/>
                          <a:ea typeface="Meiryo" panose="020B0604030504040204" pitchFamily="34" charset="-128"/>
                          <a:cs typeface="Segoe UI" panose="020B0502040204020203" pitchFamily="34" charset="0"/>
                        </a:rPr>
                        <a:t>パナソニック</a:t>
                      </a:r>
                      <a:r>
                        <a:rPr kumimoji="0" lang="en-US" altLang="ja-JP" sz="1600" b="1"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IP</a:t>
                      </a:r>
                      <a:r>
                        <a:rPr kumimoji="0" lang="ja-JP" altLang="en-US" sz="1600" b="1" i="0" u="none" strike="noStrike" cap="none" normalizeH="0" baseline="0" dirty="0" smtClean="0">
                          <a:ln>
                            <a:noFill/>
                          </a:ln>
                          <a:solidFill>
                            <a:schemeClr val="tx1"/>
                          </a:solidFill>
                          <a:effectLst/>
                          <a:latin typeface="Segoe UI" panose="020B0502040204020203" pitchFamily="34" charset="0"/>
                          <a:ea typeface="Meiryo" panose="020B0604030504040204" pitchFamily="34" charset="-128"/>
                          <a:cs typeface="Segoe UI" panose="020B0502040204020203" pitchFamily="34" charset="0"/>
                        </a:rPr>
                        <a:t>マネジメント</a:t>
                      </a:r>
                      <a:r>
                        <a:rPr kumimoji="0" lang="en-US" altLang="ja-JP" sz="1600" b="1"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t>
                      </a:r>
                      <a:r>
                        <a:rPr kumimoji="0" lang="ja-JP" altLang="en-US" sz="1600" b="1" i="0" u="none" strike="noStrike" cap="none" normalizeH="0" baseline="0" dirty="0" smtClean="0">
                          <a:ln>
                            <a:noFill/>
                          </a:ln>
                          <a:solidFill>
                            <a:schemeClr val="tx1"/>
                          </a:solidFill>
                          <a:effectLst/>
                          <a:latin typeface="Segoe UI" panose="020B0502040204020203" pitchFamily="34" charset="0"/>
                          <a:ea typeface="Meiryo" panose="020B0604030504040204" pitchFamily="34" charset="-128"/>
                          <a:cs typeface="Segoe UI" panose="020B0502040204020203" pitchFamily="34" charset="0"/>
                        </a:rPr>
                        <a:t>株</a:t>
                      </a:r>
                      <a:r>
                        <a:rPr kumimoji="0" lang="en-US" altLang="ja-JP" sz="1600" b="1"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t>
                      </a:r>
                      <a:endParaRPr kumimoji="0" lang="ja-JP" altLang="en-US" sz="1600" b="1" i="0" u="none" strike="noStrike" cap="none" normalizeH="0" baseline="0" dirty="0" smtClean="0">
                        <a:ln>
                          <a:noFill/>
                        </a:ln>
                        <a:solidFill>
                          <a:schemeClr val="tx1"/>
                        </a:solidFill>
                        <a:effectLst/>
                        <a:latin typeface="Segoe UI" panose="020B0502040204020203" pitchFamily="34" charset="0"/>
                        <a:ea typeface="Meiryo" panose="020B0604030504040204" pitchFamily="34" charset="-128"/>
                        <a:cs typeface="Segoe UI" panose="020B0502040204020203" pitchFamily="34" charset="0"/>
                      </a:endParaRP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fontAlgn="b"/>
                      <a:r>
                        <a:rPr lang="en-US" sz="1600" b="0" i="0" u="none" strike="noStrike"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1,1</a:t>
                      </a:r>
                      <a:r>
                        <a:rPr lang="en-US" altLang="ja-JP" sz="1600" b="0" i="0" u="none" strike="noStrike"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7</a:t>
                      </a:r>
                      <a:r>
                        <a:rPr lang="en-US" sz="1600" b="0" i="0" u="none" strike="noStrike"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5</a:t>
                      </a:r>
                    </a:p>
                  </a:txBody>
                  <a:tcPr marL="9525" marR="108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fontAlgn="b"/>
                      <a:r>
                        <a:rPr lang="en-US" altLang="ja-JP" sz="1600" b="0" i="0" u="none" strike="noStrike"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-10</a:t>
                      </a:r>
                      <a:endParaRPr lang="en-US" sz="1600" b="0" i="0" u="none" strike="noStrike"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108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34161">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20</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chemeClr val="tx1"/>
                          </a:solidFill>
                          <a:effectLst/>
                          <a:latin typeface="Meiryo" panose="020B0604030504040204" pitchFamily="34" charset="-128"/>
                          <a:ea typeface="Meiryo" panose="020B0604030504040204" pitchFamily="34" charset="-128"/>
                          <a:cs typeface="Meiryo" panose="020B0604030504040204" pitchFamily="34" charset="-128"/>
                        </a:rPr>
                        <a:t>オリンパス</a:t>
                      </a:r>
                      <a:r>
                        <a:rPr kumimoji="0" lang="en-US" altLang="ja-JP" sz="1600" b="1" i="0" u="none" strike="noStrike" cap="none" normalizeH="0" baseline="0" dirty="0" smtClean="0">
                          <a:ln>
                            <a:noFill/>
                          </a:ln>
                          <a:solidFill>
                            <a:schemeClr val="tx1"/>
                          </a:solidFill>
                          <a:effectLst/>
                          <a:latin typeface="Meiryo" panose="020B0604030504040204" pitchFamily="34" charset="-128"/>
                          <a:ea typeface="Meiryo" panose="020B0604030504040204" pitchFamily="34" charset="-128"/>
                          <a:cs typeface="Meiryo" panose="020B0604030504040204" pitchFamily="34" charset="-128"/>
                        </a:rPr>
                        <a:t>(</a:t>
                      </a:r>
                      <a:r>
                        <a:rPr kumimoji="0" lang="ja-JP" altLang="en-US" sz="1600" b="1" i="0" u="none" strike="noStrike" cap="none" normalizeH="0" baseline="0" dirty="0" smtClean="0">
                          <a:ln>
                            <a:noFill/>
                          </a:ln>
                          <a:solidFill>
                            <a:schemeClr val="tx1"/>
                          </a:solidFill>
                          <a:effectLst/>
                          <a:latin typeface="Meiryo" panose="020B0604030504040204" pitchFamily="34" charset="-128"/>
                          <a:ea typeface="Meiryo" panose="020B0604030504040204" pitchFamily="34" charset="-128"/>
                          <a:cs typeface="Meiryo" panose="020B0604030504040204" pitchFamily="34" charset="-128"/>
                        </a:rPr>
                        <a:t>株</a:t>
                      </a:r>
                      <a:r>
                        <a:rPr kumimoji="0" lang="en-US" altLang="ja-JP" sz="1600" b="1" i="0" u="none" strike="noStrike" cap="none" normalizeH="0" baseline="0" dirty="0" smtClean="0">
                          <a:ln>
                            <a:noFill/>
                          </a:ln>
                          <a:solidFill>
                            <a:schemeClr val="tx1"/>
                          </a:solidFill>
                          <a:effectLst/>
                          <a:latin typeface="Meiryo" panose="020B0604030504040204" pitchFamily="34" charset="-128"/>
                          <a:ea typeface="Meiryo" panose="020B0604030504040204" pitchFamily="34" charset="-128"/>
                          <a:cs typeface="Meiryo" panose="020B0604030504040204" pitchFamily="34" charset="-128"/>
                        </a:rPr>
                        <a:t>)</a:t>
                      </a:r>
                      <a:endParaRPr kumimoji="0" lang="ja-JP" altLang="en-US" sz="1600" b="1" i="0" u="none" strike="noStrike" cap="none" normalizeH="0" baseline="0" dirty="0" smtClean="0">
                        <a:ln>
                          <a:noFill/>
                        </a:ln>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fontAlgn="b"/>
                      <a:r>
                        <a:rPr lang="en-US" sz="1600" b="0" i="0" u="none" strike="noStrike"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1</a:t>
                      </a:r>
                      <a:r>
                        <a:rPr lang="en-US" altLang="ja-JP" sz="1600" b="0" i="0" u="none" strike="noStrike"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,077</a:t>
                      </a:r>
                      <a:endParaRPr lang="en-US" sz="1600" b="0" i="0" u="none" strike="noStrike"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108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fontAlgn="b"/>
                      <a:r>
                        <a:rPr lang="en-US" sz="1600" b="0" i="0" u="none" strike="noStrike"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a:t>
                      </a:r>
                      <a:r>
                        <a:rPr lang="en-US" altLang="ja-JP" sz="1600" b="0" i="0" u="none" strike="noStrike" dirty="0" smtClean="0">
                          <a:solidFill>
                            <a:schemeClr val="tx1"/>
                          </a:solidFill>
                          <a:effectLst/>
                          <a:latin typeface="Segoe UI" panose="020B0502040204020203" pitchFamily="34" charset="0"/>
                          <a:ea typeface="Segoe UI" panose="020B0502040204020203" pitchFamily="34" charset="0"/>
                          <a:cs typeface="Segoe UI" panose="020B0502040204020203" pitchFamily="34" charset="0"/>
                        </a:rPr>
                        <a:t>463</a:t>
                      </a:r>
                      <a:endParaRPr lang="en-US" sz="1600" b="0" i="0" u="none" strike="noStrike"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108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
        <p:nvSpPr>
          <p:cNvPr id="2" name="Rectangle 1"/>
          <p:cNvSpPr/>
          <p:nvPr/>
        </p:nvSpPr>
        <p:spPr>
          <a:xfrm>
            <a:off x="467544" y="6372036"/>
            <a:ext cx="8136904" cy="338554"/>
          </a:xfrm>
          <a:prstGeom prst="rect">
            <a:avLst/>
          </a:prstGeom>
        </p:spPr>
        <p:txBody>
          <a:bodyPr wrap="square">
            <a:spAutoFit/>
          </a:bodyPr>
          <a:lstStyle/>
          <a:p>
            <a:pPr algn="l"/>
            <a:r>
              <a:rPr lang="en-GB" sz="1600" dirty="0">
                <a:latin typeface="Meiryo" panose="020B0604030504040204" pitchFamily="34" charset="-128"/>
                <a:ea typeface="Meiryo" panose="020B0604030504040204" pitchFamily="34" charset="-128"/>
                <a:cs typeface="Meiryo" panose="020B0604030504040204" pitchFamily="34" charset="-128"/>
              </a:rPr>
              <a:t>http://</a:t>
            </a:r>
            <a:r>
              <a:rPr lang="en-GB" sz="1600" dirty="0" smtClean="0">
                <a:latin typeface="Meiryo" panose="020B0604030504040204" pitchFamily="34" charset="-128"/>
                <a:ea typeface="Meiryo" panose="020B0604030504040204" pitchFamily="34" charset="-128"/>
                <a:cs typeface="Meiryo" panose="020B0604030504040204" pitchFamily="34" charset="-128"/>
              </a:rPr>
              <a:t>www.wipo.int/ipstats/en/statistics/pct/xls/y_top_applicants.xlsx</a:t>
            </a:r>
            <a:endParaRPr lang="en-GB" sz="1600" dirty="0">
              <a:latin typeface="Meiryo" panose="020B0604030504040204" pitchFamily="34" charset="-128"/>
              <a:ea typeface="Meiryo" panose="020B0604030504040204" pitchFamily="34" charset="-128"/>
              <a:cs typeface="Meiryo" panose="020B0604030504040204" pitchFamily="34" charset="-128"/>
            </a:endParaRPr>
          </a:p>
        </p:txBody>
      </p:sp>
      <p:sp>
        <p:nvSpPr>
          <p:cNvPr id="5" name="Rectangle 4"/>
          <p:cNvSpPr/>
          <p:nvPr/>
        </p:nvSpPr>
        <p:spPr>
          <a:xfrm>
            <a:off x="490836" y="6093296"/>
            <a:ext cx="4360489" cy="369332"/>
          </a:xfrm>
          <a:prstGeom prst="rect">
            <a:avLst/>
          </a:prstGeom>
        </p:spPr>
        <p:txBody>
          <a:bodyPr wrap="none">
            <a:spAutoFit/>
          </a:bodyPr>
          <a:lstStyle/>
          <a:p>
            <a:pPr algn="l"/>
            <a:r>
              <a:rPr lang="en-US" altLang="ja-JP" sz="1800" dirty="0" smtClean="0">
                <a:latin typeface="Meiryo" panose="020B0604030504040204" pitchFamily="34" charset="-128"/>
                <a:ea typeface="Meiryo" panose="020B0604030504040204" pitchFamily="34" charset="-128"/>
                <a:cs typeface="Meiryo" panose="020B0604030504040204" pitchFamily="34" charset="-128"/>
              </a:rPr>
              <a:t>※</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トップ</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100</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のうち</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40</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者が日本の出願人</a:t>
            </a:r>
            <a:endParaRPr lang="it-IT" sz="1800" dirty="0" smtClean="0">
              <a:latin typeface="Meiryo" panose="020B0604030504040204" pitchFamily="34" charset="-128"/>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112087559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Users\fujita\Pictures\paris pct.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2" y="2012628"/>
            <a:ext cx="8931905" cy="28158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228600" y="393704"/>
            <a:ext cx="86868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hickThin">
                <a:solidFill>
                  <a:srgbClr val="000000"/>
                </a:solidFill>
                <a:miter lim="800000"/>
                <a:headEnd/>
                <a:tailEnd/>
              </a14:hiddenLine>
            </a:ext>
          </a:extLst>
        </p:spPr>
        <p:txBody>
          <a:bodyPr lIns="65088" tIns="25400" rIns="65088" bIns="25400" anchor="ctr"/>
          <a:lstStyle>
            <a:lvl1pPr defTabSz="762000">
              <a:defRPr kumimoji="1" sz="2400">
                <a:solidFill>
                  <a:schemeClr val="tx1"/>
                </a:solidFill>
                <a:latin typeface="Arial" charset="0"/>
                <a:cs typeface="Arial" charset="0"/>
              </a:defRPr>
            </a:lvl1pPr>
            <a:lvl2pPr marL="37931725" indent="-37474525" defTabSz="762000">
              <a:defRPr kumimoji="1" sz="2400">
                <a:solidFill>
                  <a:schemeClr val="tx1"/>
                </a:solidFill>
                <a:latin typeface="Arial" charset="0"/>
                <a:cs typeface="Arial" charset="0"/>
              </a:defRPr>
            </a:lvl2pPr>
            <a:lvl3pPr>
              <a:defRPr kumimoji="1" sz="2400">
                <a:solidFill>
                  <a:schemeClr val="tx1"/>
                </a:solidFill>
                <a:latin typeface="Arial" charset="0"/>
                <a:cs typeface="Arial" charset="0"/>
              </a:defRPr>
            </a:lvl3pPr>
            <a:lvl4pPr>
              <a:defRPr kumimoji="1" sz="2400">
                <a:solidFill>
                  <a:schemeClr val="tx1"/>
                </a:solidFill>
                <a:latin typeface="Arial" charset="0"/>
                <a:cs typeface="Arial" charset="0"/>
              </a:defRPr>
            </a:lvl4pPr>
            <a:lvl5pPr>
              <a:defRPr kumimoji="1" sz="2400">
                <a:solidFill>
                  <a:schemeClr val="tx1"/>
                </a:solidFill>
                <a:latin typeface="Arial" charset="0"/>
                <a:cs typeface="Arial" charset="0"/>
              </a:defRPr>
            </a:lvl5pPr>
            <a:lvl6pPr marL="457200" fontAlgn="base">
              <a:spcBef>
                <a:spcPct val="0"/>
              </a:spcBef>
              <a:spcAft>
                <a:spcPct val="0"/>
              </a:spcAft>
              <a:defRPr kumimoji="1" sz="2400">
                <a:solidFill>
                  <a:schemeClr val="tx1"/>
                </a:solidFill>
                <a:latin typeface="Arial" charset="0"/>
                <a:cs typeface="Arial" charset="0"/>
              </a:defRPr>
            </a:lvl6pPr>
            <a:lvl7pPr marL="914400" fontAlgn="base">
              <a:spcBef>
                <a:spcPct val="0"/>
              </a:spcBef>
              <a:spcAft>
                <a:spcPct val="0"/>
              </a:spcAft>
              <a:defRPr kumimoji="1" sz="2400">
                <a:solidFill>
                  <a:schemeClr val="tx1"/>
                </a:solidFill>
                <a:latin typeface="Arial" charset="0"/>
                <a:cs typeface="Arial" charset="0"/>
              </a:defRPr>
            </a:lvl7pPr>
            <a:lvl8pPr marL="1371600" fontAlgn="base">
              <a:spcBef>
                <a:spcPct val="0"/>
              </a:spcBef>
              <a:spcAft>
                <a:spcPct val="0"/>
              </a:spcAft>
              <a:defRPr kumimoji="1" sz="2400">
                <a:solidFill>
                  <a:schemeClr val="tx1"/>
                </a:solidFill>
                <a:latin typeface="Arial" charset="0"/>
                <a:cs typeface="Arial" charset="0"/>
              </a:defRPr>
            </a:lvl8pPr>
            <a:lvl9pPr marL="1828800" fontAlgn="base">
              <a:spcBef>
                <a:spcPct val="0"/>
              </a:spcBef>
              <a:spcAft>
                <a:spcPct val="0"/>
              </a:spcAft>
              <a:defRPr kumimoji="1" sz="2400">
                <a:solidFill>
                  <a:schemeClr val="tx1"/>
                </a:solidFill>
                <a:latin typeface="Arial" charset="0"/>
                <a:cs typeface="Arial" charset="0"/>
              </a:defRPr>
            </a:lvl9pPr>
          </a:lstStyle>
          <a:p>
            <a:pPr eaLnBrk="0" hangingPunct="0"/>
            <a:r>
              <a:rPr kumimoji="0" lang="ja-JP" altLang="en-US"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パリルート</a:t>
            </a:r>
            <a:r>
              <a:rPr kumimoji="0" lang="en-US" altLang="ja-JP"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 </a:t>
            </a:r>
            <a:r>
              <a:rPr kumimoji="0" lang="en-US" altLang="ja-JP" sz="3200" b="1" dirty="0">
                <a:solidFill>
                  <a:srgbClr val="70899B"/>
                </a:solidFill>
                <a:latin typeface="Meiryo" panose="020B0604030504040204" pitchFamily="34" charset="-128"/>
                <a:ea typeface="Meiryo" panose="020B0604030504040204" pitchFamily="34" charset="-128"/>
                <a:cs typeface="Meiryo" panose="020B0604030504040204" pitchFamily="34" charset="-128"/>
              </a:rPr>
              <a:t>vs</a:t>
            </a:r>
            <a:r>
              <a:rPr kumimoji="0" lang="en-US" altLang="ja-JP"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 PCT</a:t>
            </a:r>
            <a:r>
              <a:rPr kumimoji="0" lang="ja-JP" altLang="en-US"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ルート</a:t>
            </a:r>
            <a:endParaRPr kumimoji="0" lang="ja-JP" altLang="en-US" sz="3200" b="1" dirty="0">
              <a:solidFill>
                <a:srgbClr val="70899B"/>
              </a:solidFill>
              <a:latin typeface="Meiryo" panose="020B0604030504040204" pitchFamily="34" charset="-128"/>
              <a:ea typeface="Meiryo" panose="020B0604030504040204" pitchFamily="34" charset="-128"/>
              <a:cs typeface="Meiryo" panose="020B0604030504040204" pitchFamily="34" charset="-128"/>
            </a:endParaRPr>
          </a:p>
        </p:txBody>
      </p:sp>
      <p:sp>
        <p:nvSpPr>
          <p:cNvPr id="8" name="TextBox 7"/>
          <p:cNvSpPr txBox="1"/>
          <p:nvPr/>
        </p:nvSpPr>
        <p:spPr>
          <a:xfrm>
            <a:off x="7469712" y="2093486"/>
            <a:ext cx="702688" cy="369332"/>
          </a:xfrm>
          <a:prstGeom prst="rect">
            <a:avLst/>
          </a:prstGeom>
          <a:solidFill>
            <a:schemeClr val="bg1"/>
          </a:solidFill>
        </p:spPr>
        <p:txBody>
          <a:bodyPr wrap="square" rtlCol="0">
            <a:spAutoFit/>
          </a:bodyPr>
          <a:lstStyle/>
          <a:p>
            <a:pPr algn="l"/>
            <a:r>
              <a:rPr lang="en-US" altLang="ja-JP" sz="1800" dirty="0" smtClean="0">
                <a:latin typeface="Meiryo" panose="020B0604030504040204" pitchFamily="34" charset="-128"/>
                <a:ea typeface="Meiryo" panose="020B0604030504040204" pitchFamily="34" charset="-128"/>
                <a:cs typeface="Meiryo" panose="020B0604030504040204" pitchFamily="34" charset="-128"/>
              </a:rPr>
              <a:t>PCT</a:t>
            </a:r>
            <a:endParaRPr lang="en-US" sz="1800" dirty="0">
              <a:latin typeface="Meiryo" panose="020B0604030504040204" pitchFamily="34" charset="-128"/>
              <a:ea typeface="Meiryo" panose="020B0604030504040204" pitchFamily="34" charset="-128"/>
              <a:cs typeface="Meiryo" panose="020B0604030504040204" pitchFamily="34" charset="-128"/>
            </a:endParaRPr>
          </a:p>
        </p:txBody>
      </p:sp>
      <p:sp>
        <p:nvSpPr>
          <p:cNvPr id="6" name="TextBox 5"/>
          <p:cNvSpPr txBox="1"/>
          <p:nvPr/>
        </p:nvSpPr>
        <p:spPr>
          <a:xfrm>
            <a:off x="107509" y="1832618"/>
            <a:ext cx="461665" cy="2995892"/>
          </a:xfrm>
          <a:prstGeom prst="rect">
            <a:avLst/>
          </a:prstGeom>
          <a:solidFill>
            <a:schemeClr val="bg1"/>
          </a:solidFill>
        </p:spPr>
        <p:txBody>
          <a:bodyPr vert="vert270" wrap="square" rtlCol="0">
            <a:spAutoFit/>
          </a:bodyPr>
          <a:lstStyle/>
          <a:p>
            <a:r>
              <a:rPr lang="ja-JP" altLang="en-US" sz="1800" dirty="0" smtClean="0">
                <a:latin typeface="Meiryo" panose="020B0604030504040204" pitchFamily="34" charset="-128"/>
                <a:ea typeface="Meiryo" panose="020B0604030504040204" pitchFamily="34" charset="-128"/>
                <a:cs typeface="Meiryo" panose="020B0604030504040204" pitchFamily="34" charset="-128"/>
              </a:rPr>
              <a:t>外国への出願</a:t>
            </a:r>
            <a:r>
              <a:rPr lang="ja-JP" altLang="en-US" sz="1800" dirty="0">
                <a:latin typeface="Meiryo" panose="020B0604030504040204" pitchFamily="34" charset="-128"/>
                <a:ea typeface="Meiryo" panose="020B0604030504040204" pitchFamily="34" charset="-128"/>
                <a:cs typeface="Meiryo" panose="020B0604030504040204" pitchFamily="34" charset="-128"/>
              </a:rPr>
              <a:t>件数</a:t>
            </a:r>
            <a:endParaRPr lang="en-US" sz="1800" dirty="0">
              <a:latin typeface="Meiryo" panose="020B0604030504040204" pitchFamily="34" charset="-128"/>
              <a:ea typeface="Meiryo" panose="020B0604030504040204" pitchFamily="34" charset="-128"/>
              <a:cs typeface="Meiryo" panose="020B0604030504040204" pitchFamily="34" charset="-128"/>
            </a:endParaRPr>
          </a:p>
        </p:txBody>
      </p:sp>
      <p:sp>
        <p:nvSpPr>
          <p:cNvPr id="7" name="TextBox 6"/>
          <p:cNvSpPr txBox="1"/>
          <p:nvPr/>
        </p:nvSpPr>
        <p:spPr>
          <a:xfrm>
            <a:off x="8028384" y="3251292"/>
            <a:ext cx="648072" cy="369332"/>
          </a:xfrm>
          <a:prstGeom prst="rect">
            <a:avLst/>
          </a:prstGeom>
          <a:solidFill>
            <a:schemeClr val="bg1"/>
          </a:solidFill>
        </p:spPr>
        <p:txBody>
          <a:bodyPr wrap="square" lIns="0" rIns="0" rtlCol="0">
            <a:spAutoFit/>
          </a:bodyPr>
          <a:lstStyle/>
          <a:p>
            <a:pPr algn="l"/>
            <a:r>
              <a:rPr lang="ja-JP" altLang="en-US" sz="1800" dirty="0" smtClean="0">
                <a:latin typeface="Meiryo" panose="020B0604030504040204" pitchFamily="34" charset="-128"/>
                <a:ea typeface="Meiryo" panose="020B0604030504040204" pitchFamily="34" charset="-128"/>
                <a:cs typeface="Meiryo" panose="020B0604030504040204" pitchFamily="34" charset="-128"/>
              </a:rPr>
              <a:t>パリ　　</a:t>
            </a:r>
            <a:endParaRPr lang="en-US" sz="1800" dirty="0">
              <a:latin typeface="Meiryo" panose="020B0604030504040204" pitchFamily="34" charset="-128"/>
              <a:ea typeface="Meiryo" panose="020B0604030504040204" pitchFamily="34" charset="-128"/>
              <a:cs typeface="Meiryo" panose="020B0604030504040204" pitchFamily="34" charset="-128"/>
            </a:endParaRPr>
          </a:p>
        </p:txBody>
      </p:sp>
      <p:sp>
        <p:nvSpPr>
          <p:cNvPr id="3" name="TextBox 2"/>
          <p:cNvSpPr txBox="1"/>
          <p:nvPr/>
        </p:nvSpPr>
        <p:spPr>
          <a:xfrm>
            <a:off x="4479890" y="4981818"/>
            <a:ext cx="415499" cy="369332"/>
          </a:xfrm>
          <a:prstGeom prst="rect">
            <a:avLst/>
          </a:prstGeom>
          <a:solidFill>
            <a:schemeClr val="bg1"/>
          </a:solidFill>
        </p:spPr>
        <p:txBody>
          <a:bodyPr wrap="none" rtlCol="0">
            <a:spAutoFit/>
          </a:bodyPr>
          <a:lstStyle/>
          <a:p>
            <a:r>
              <a:rPr lang="ja-JP" altLang="en-US" sz="1800" dirty="0">
                <a:latin typeface="Meiryo" panose="020B0604030504040204" pitchFamily="34" charset="-128"/>
                <a:ea typeface="Meiryo" panose="020B0604030504040204" pitchFamily="34" charset="-128"/>
                <a:cs typeface="Meiryo" panose="020B0604030504040204" pitchFamily="34" charset="-128"/>
              </a:rPr>
              <a:t>年</a:t>
            </a:r>
            <a:endParaRPr lang="en-US" sz="1800" dirty="0">
              <a:latin typeface="Meiryo" panose="020B0604030504040204" pitchFamily="34" charset="-128"/>
              <a:ea typeface="Meiryo" panose="020B0604030504040204" pitchFamily="34" charset="-128"/>
              <a:cs typeface="Meiryo" panose="020B0604030504040204" pitchFamily="34" charset="-128"/>
            </a:endParaRPr>
          </a:p>
        </p:txBody>
      </p:sp>
      <p:sp>
        <p:nvSpPr>
          <p:cNvPr id="9" name="Text Box 7"/>
          <p:cNvSpPr txBox="1">
            <a:spLocks noChangeArrowheads="1"/>
          </p:cNvSpPr>
          <p:nvPr/>
        </p:nvSpPr>
        <p:spPr bwMode="auto">
          <a:xfrm>
            <a:off x="228600" y="5589240"/>
            <a:ext cx="7799784" cy="646331"/>
          </a:xfrm>
          <a:prstGeom prst="rect">
            <a:avLst/>
          </a:prstGeom>
          <a:noFill/>
          <a:ln>
            <a:noFill/>
          </a:ln>
          <a:extLst/>
        </p:spPr>
        <p:txBody>
          <a:bodyPr wrap="squar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cs typeface="Arial" pitchFamily="34" charset="0"/>
              </a:defRPr>
            </a:lvl9pPr>
          </a:lstStyle>
          <a:p>
            <a:pPr algn="l" eaLnBrk="1" hangingPunct="1"/>
            <a:r>
              <a:rPr lang="en-US" altLang="ja-JP" sz="1800" dirty="0" smtClean="0">
                <a:latin typeface="Meiryo" panose="020B0604030504040204" pitchFamily="34" charset="-128"/>
                <a:ea typeface="Meiryo" panose="020B0604030504040204" pitchFamily="34" charset="-128"/>
                <a:cs typeface="Meiryo" panose="020B0604030504040204" pitchFamily="34" charset="-128"/>
              </a:rPr>
              <a:t>2015</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年：外国への出願のうち</a:t>
            </a:r>
            <a:r>
              <a:rPr lang="en-US" altLang="ja-JP" sz="1800" b="1" u="sng" dirty="0" smtClean="0">
                <a:latin typeface="Meiryo" panose="020B0604030504040204" pitchFamily="34" charset="-128"/>
                <a:ea typeface="Meiryo" panose="020B0604030504040204" pitchFamily="34" charset="-128"/>
                <a:cs typeface="Meiryo" panose="020B0604030504040204" pitchFamily="34" charset="-128"/>
              </a:rPr>
              <a:t>57</a:t>
            </a:r>
            <a:r>
              <a:rPr lang="ja-JP" altLang="en-US" sz="1800" b="1" u="sng" dirty="0" smtClean="0">
                <a:latin typeface="Meiryo" panose="020B0604030504040204" pitchFamily="34" charset="-128"/>
                <a:ea typeface="Meiryo" panose="020B0604030504040204" pitchFamily="34" charset="-128"/>
                <a:cs typeface="Meiryo" panose="020B0604030504040204" pitchFamily="34" charset="-128"/>
              </a:rPr>
              <a:t>％</a:t>
            </a:r>
            <a:r>
              <a:rPr lang="ja-JP" altLang="en-US" sz="1800" b="1" u="sng" dirty="0">
                <a:latin typeface="Meiryo" panose="020B0604030504040204" pitchFamily="34" charset="-128"/>
                <a:ea typeface="Meiryo" panose="020B0604030504040204" pitchFamily="34" charset="-128"/>
                <a:cs typeface="Meiryo" panose="020B0604030504040204" pitchFamily="34" charset="-128"/>
              </a:rPr>
              <a:t>が</a:t>
            </a:r>
            <a:r>
              <a:rPr lang="en-US" altLang="ja-JP" sz="1800" b="1" u="sng"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800" b="1" u="sng" dirty="0" smtClean="0">
                <a:latin typeface="Meiryo" panose="020B0604030504040204" pitchFamily="34" charset="-128"/>
                <a:ea typeface="Meiryo" panose="020B0604030504040204" pitchFamily="34" charset="-128"/>
                <a:cs typeface="Meiryo" panose="020B0604030504040204" pitchFamily="34" charset="-128"/>
              </a:rPr>
              <a:t>経由</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
            </a:r>
            <a:br>
              <a:rPr lang="en-US" altLang="ja-JP" sz="1800" dirty="0" smtClean="0">
                <a:latin typeface="Meiryo" panose="020B0604030504040204" pitchFamily="34" charset="-128"/>
                <a:ea typeface="Meiryo" panose="020B0604030504040204" pitchFamily="34" charset="-128"/>
                <a:cs typeface="Meiryo" panose="020B0604030504040204" pitchFamily="34" charset="-128"/>
              </a:rPr>
            </a:br>
            <a:r>
              <a:rPr lang="ja-JP" altLang="en-US" sz="1800" dirty="0" smtClean="0">
                <a:latin typeface="Meiryo" panose="020B0604030504040204" pitchFamily="34" charset="-128"/>
                <a:ea typeface="Meiryo" panose="020B0604030504040204" pitchFamily="34" charset="-128"/>
                <a:cs typeface="Meiryo" panose="020B0604030504040204" pitchFamily="34" charset="-128"/>
              </a:rPr>
              <a:t>　　　　（日本の出願人については</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50</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％強が</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経由）</a:t>
            </a:r>
            <a:endParaRPr lang="en-US" altLang="ja-JP" sz="1800" b="1" u="sng" dirty="0" smtClean="0">
              <a:latin typeface="Meiryo" panose="020B0604030504040204" pitchFamily="34" charset="-128"/>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328754328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7504" y="260648"/>
            <a:ext cx="8784976" cy="584775"/>
          </a:xfrm>
        </p:spPr>
        <p:txBody>
          <a:bodyPr wrap="square">
            <a:spAutoFit/>
          </a:bodyPr>
          <a:lstStyle/>
          <a:p>
            <a:pPr algn="ctr" eaLnBrk="1" hangingPunct="1"/>
            <a:r>
              <a:rPr kumimoji="0" lang="ja-JP" altLang="en-US" sz="3200" b="1" dirty="0" smtClean="0">
                <a:latin typeface="Segoe UI" panose="020B0502040204020203" pitchFamily="34" charset="0"/>
                <a:ea typeface="Meiryo" panose="020B0604030504040204" pitchFamily="34" charset="-128"/>
                <a:cs typeface="Segoe UI" panose="020B0502040204020203" pitchFamily="34" charset="0"/>
              </a:rPr>
              <a:t>（参考）</a:t>
            </a:r>
            <a:r>
              <a:rPr kumimoji="0" lang="ja-JP" altLang="en-GB" sz="3200" b="1" dirty="0" smtClean="0">
                <a:latin typeface="Segoe UI" panose="020B0502040204020203" pitchFamily="34" charset="0"/>
                <a:ea typeface="Meiryo" panose="020B0604030504040204" pitchFamily="34" charset="-128"/>
                <a:cs typeface="Segoe UI" panose="020B0502040204020203" pitchFamily="34" charset="0"/>
              </a:rPr>
              <a:t>日本出願人</a:t>
            </a:r>
            <a:r>
              <a:rPr kumimoji="0" lang="ja-JP" altLang="en-US" sz="3200" b="1" dirty="0" smtClean="0">
                <a:latin typeface="Segoe UI" panose="020B0502040204020203" pitchFamily="34" charset="0"/>
                <a:ea typeface="Meiryo" panose="020B0604030504040204" pitchFamily="34" charset="-128"/>
                <a:cs typeface="Segoe UI" panose="020B0502040204020203" pitchFamily="34" charset="0"/>
              </a:rPr>
              <a:t>に</a:t>
            </a:r>
            <a:r>
              <a:rPr kumimoji="0" lang="ja-JP" altLang="en-GB" sz="3200" b="1" dirty="0" smtClean="0">
                <a:latin typeface="Segoe UI" panose="020B0502040204020203" pitchFamily="34" charset="0"/>
                <a:ea typeface="Meiryo" panose="020B0604030504040204" pitchFamily="34" charset="-128"/>
                <a:cs typeface="Segoe UI" panose="020B0502040204020203" pitchFamily="34" charset="0"/>
              </a:rPr>
              <a:t>よる内外国への出願件数</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 y="974303"/>
            <a:ext cx="8291513" cy="540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59880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1520" y="2924944"/>
            <a:ext cx="8446393" cy="646331"/>
          </a:xfrm>
        </p:spPr>
        <p:txBody>
          <a:bodyPr wrap="square">
            <a:spAutoFit/>
          </a:bodyPr>
          <a:lstStyle/>
          <a:p>
            <a:pPr algn="ctr" eaLnBrk="1" hangingPunct="1"/>
            <a:r>
              <a:rPr kumimoji="0" lang="en-US" altLang="ja-JP" b="1" dirty="0" smtClean="0">
                <a:latin typeface="Meiryo" panose="020B0604030504040204" pitchFamily="34" charset="-128"/>
                <a:ea typeface="Meiryo" panose="020B0604030504040204" pitchFamily="34" charset="-128"/>
                <a:cs typeface="Meiryo" panose="020B0604030504040204" pitchFamily="34" charset="-128"/>
              </a:rPr>
              <a:t>PCT</a:t>
            </a:r>
            <a:r>
              <a:rPr kumimoji="0" lang="ja-JP" altLang="en-US" b="1" dirty="0" smtClean="0">
                <a:latin typeface="Meiryo" panose="020B0604030504040204" pitchFamily="34" charset="-128"/>
                <a:ea typeface="Meiryo" panose="020B0604030504040204" pitchFamily="34" charset="-128"/>
                <a:cs typeface="Meiryo" panose="020B0604030504040204" pitchFamily="34" charset="-128"/>
              </a:rPr>
              <a:t>の主なメリット・活用方法</a:t>
            </a:r>
            <a:endParaRPr kumimoji="0" lang="ja-JP" altLang="en-GB" b="1" dirty="0" smtClean="0">
              <a:latin typeface="Meiryo" panose="020B0604030504040204" pitchFamily="34" charset="-128"/>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165094685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20080"/>
          </a:xfrm>
        </p:spPr>
        <p:txBody>
          <a:bodyPr/>
          <a:lstStyle/>
          <a:p>
            <a:pPr algn="ctr"/>
            <a:r>
              <a:rPr lang="ja-JP" altLang="en-US" sz="2800" b="1" dirty="0">
                <a:latin typeface="Meiryo" panose="020B0604030504040204" pitchFamily="34" charset="-128"/>
                <a:ea typeface="Meiryo" panose="020B0604030504040204" pitchFamily="34" charset="-128"/>
                <a:cs typeface="Meiryo" panose="020B0604030504040204" pitchFamily="34" charset="-128"/>
              </a:rPr>
              <a:t>出願日の確</a:t>
            </a:r>
            <a:r>
              <a:rPr lang="ja-JP" altLang="en-US" sz="2800" b="1" dirty="0" smtClean="0">
                <a:latin typeface="Meiryo" panose="020B0604030504040204" pitchFamily="34" charset="-128"/>
                <a:ea typeface="Meiryo" panose="020B0604030504040204" pitchFamily="34" charset="-128"/>
                <a:cs typeface="Meiryo" panose="020B0604030504040204" pitchFamily="34" charset="-128"/>
              </a:rPr>
              <a:t>保</a:t>
            </a:r>
            <a:r>
              <a:rPr lang="ja-JP" altLang="en-US" sz="2800" b="1" dirty="0">
                <a:latin typeface="Meiryo" panose="020B0604030504040204" pitchFamily="34" charset="-128"/>
                <a:ea typeface="Meiryo" panose="020B0604030504040204" pitchFamily="34" charset="-128"/>
                <a:cs typeface="Meiryo" panose="020B0604030504040204" pitchFamily="34" charset="-128"/>
              </a:rPr>
              <a:t>・</a:t>
            </a:r>
            <a:r>
              <a:rPr lang="ja-JP" altLang="en-US" sz="2800" b="1" dirty="0" smtClean="0">
                <a:latin typeface="Meiryo" panose="020B0604030504040204" pitchFamily="34" charset="-128"/>
                <a:ea typeface="Meiryo" panose="020B0604030504040204" pitchFamily="34" charset="-128"/>
                <a:cs typeface="Meiryo" panose="020B0604030504040204" pitchFamily="34" charset="-128"/>
              </a:rPr>
              <a:t>優</a:t>
            </a:r>
            <a:r>
              <a:rPr lang="ja-JP" altLang="en-US" sz="2800" b="1" dirty="0">
                <a:latin typeface="Meiryo" panose="020B0604030504040204" pitchFamily="34" charset="-128"/>
                <a:ea typeface="Meiryo" panose="020B0604030504040204" pitchFamily="34" charset="-128"/>
                <a:cs typeface="Meiryo" panose="020B0604030504040204" pitchFamily="34" charset="-128"/>
              </a:rPr>
              <a:t>先日から</a:t>
            </a:r>
            <a:r>
              <a:rPr lang="en-US" altLang="ja-JP" sz="2800" b="1" dirty="0">
                <a:latin typeface="Meiryo" panose="020B0604030504040204" pitchFamily="34" charset="-128"/>
                <a:ea typeface="Meiryo" panose="020B0604030504040204" pitchFamily="34" charset="-128"/>
                <a:cs typeface="Meiryo" panose="020B0604030504040204" pitchFamily="34" charset="-128"/>
              </a:rPr>
              <a:t>30</a:t>
            </a:r>
            <a:r>
              <a:rPr lang="ja-JP" altLang="en-US" sz="2800" b="1" dirty="0">
                <a:latin typeface="Meiryo" panose="020B0604030504040204" pitchFamily="34" charset="-128"/>
                <a:ea typeface="Meiryo" panose="020B0604030504040204" pitchFamily="34" charset="-128"/>
                <a:cs typeface="Meiryo" panose="020B0604030504040204" pitchFamily="34" charset="-128"/>
              </a:rPr>
              <a:t>ヶ月</a:t>
            </a:r>
            <a:r>
              <a:rPr lang="ja-JP" altLang="en-US" sz="2800" b="1" dirty="0" smtClean="0">
                <a:latin typeface="Meiryo" panose="020B0604030504040204" pitchFamily="34" charset="-128"/>
                <a:ea typeface="Meiryo" panose="020B0604030504040204" pitchFamily="34" charset="-128"/>
                <a:cs typeface="Meiryo" panose="020B0604030504040204" pitchFamily="34" charset="-128"/>
              </a:rPr>
              <a:t>の国</a:t>
            </a:r>
            <a:r>
              <a:rPr lang="ja-JP" altLang="en-US" sz="2800" b="1" dirty="0">
                <a:latin typeface="Meiryo" panose="020B0604030504040204" pitchFamily="34" charset="-128"/>
                <a:ea typeface="Meiryo" panose="020B0604030504040204" pitchFamily="34" charset="-128"/>
                <a:cs typeface="Meiryo" panose="020B0604030504040204" pitchFamily="34" charset="-128"/>
              </a:rPr>
              <a:t>際段階期</a:t>
            </a:r>
            <a:r>
              <a:rPr lang="ja-JP" altLang="en-US" sz="2800" b="1" dirty="0" smtClean="0">
                <a:latin typeface="Meiryo" panose="020B0604030504040204" pitchFamily="34" charset="-128"/>
                <a:ea typeface="Meiryo" panose="020B0604030504040204" pitchFamily="34" charset="-128"/>
                <a:cs typeface="Meiryo" panose="020B0604030504040204" pitchFamily="34" charset="-128"/>
              </a:rPr>
              <a:t>間</a:t>
            </a:r>
            <a:endParaRPr lang="ja-JP" altLang="en-US" sz="2800" b="1" dirty="0">
              <a:latin typeface="Meiryo" panose="020B0604030504040204" pitchFamily="34" charset="-128"/>
              <a:ea typeface="Meiryo" panose="020B0604030504040204" pitchFamily="34" charset="-128"/>
              <a:cs typeface="Meiryo" panose="020B0604030504040204" pitchFamily="34" charset="-128"/>
            </a:endParaRPr>
          </a:p>
        </p:txBody>
      </p:sp>
      <p:sp>
        <p:nvSpPr>
          <p:cNvPr id="5" name="Rectangle 3"/>
          <p:cNvSpPr>
            <a:spLocks noChangeArrowheads="1"/>
          </p:cNvSpPr>
          <p:nvPr/>
        </p:nvSpPr>
        <p:spPr bwMode="auto">
          <a:xfrm>
            <a:off x="445864" y="980728"/>
            <a:ext cx="8054875"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spcBef>
                <a:spcPts val="600"/>
              </a:spcBef>
              <a:spcAft>
                <a:spcPts val="600"/>
              </a:spcAft>
              <a:buFontTx/>
              <a:buBlip>
                <a:blip r:embed="rId3"/>
              </a:buBlip>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最先端の研究分野で技術の展望や市場動向等が不透明、事業のパートナーを見つけてから権利化国を決めたい、生産拠点や販売拠点が決まっていない、競合他社の動向を把握したい、標準の動向・規格会議の結果次第で決めたい場合など、</a:t>
            </a:r>
            <a:r>
              <a:rPr lang="en-US" altLang="ja-JP" sz="1800" b="1" u="sng"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800" b="1" u="sng" dirty="0" smtClean="0">
                <a:latin typeface="Meiryo" panose="020B0604030504040204" pitchFamily="34" charset="-128"/>
                <a:ea typeface="Meiryo" panose="020B0604030504040204" pitchFamily="34" charset="-128"/>
                <a:cs typeface="Meiryo" panose="020B0604030504040204" pitchFamily="34" charset="-128"/>
              </a:rPr>
              <a:t>では</a:t>
            </a:r>
            <a:r>
              <a:rPr lang="ja-JP" altLang="en-US" sz="1800" b="1" u="sng" dirty="0">
                <a:latin typeface="Meiryo" panose="020B0604030504040204" pitchFamily="34" charset="-128"/>
                <a:ea typeface="Meiryo" panose="020B0604030504040204" pitchFamily="34" charset="-128"/>
                <a:cs typeface="Meiryo" panose="020B0604030504040204" pitchFamily="34" charset="-128"/>
              </a:rPr>
              <a:t>プラス</a:t>
            </a:r>
            <a:r>
              <a:rPr lang="en-US" altLang="ja-JP" sz="1800" b="1" u="sng" dirty="0" smtClean="0">
                <a:latin typeface="Meiryo" panose="020B0604030504040204" pitchFamily="34" charset="-128"/>
                <a:ea typeface="Meiryo" panose="020B0604030504040204" pitchFamily="34" charset="-128"/>
                <a:cs typeface="Meiryo" panose="020B0604030504040204" pitchFamily="34" charset="-128"/>
              </a:rPr>
              <a:t>1</a:t>
            </a:r>
            <a:r>
              <a:rPr lang="ja-JP" altLang="en-US" sz="1800" b="1" u="sng" dirty="0" smtClean="0">
                <a:latin typeface="Meiryo" panose="020B0604030504040204" pitchFamily="34" charset="-128"/>
                <a:ea typeface="Meiryo" panose="020B0604030504040204" pitchFamily="34" charset="-128"/>
                <a:cs typeface="Meiryo" panose="020B0604030504040204" pitchFamily="34" charset="-128"/>
              </a:rPr>
              <a:t>年半の余裕</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が得られる</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marL="342900" indent="-342900" algn="just">
              <a:spcBef>
                <a:spcPts val="600"/>
              </a:spcBef>
              <a:spcAft>
                <a:spcPts val="600"/>
              </a:spcAft>
              <a:buFontTx/>
              <a:buBlip>
                <a:blip r:embed="rId3"/>
              </a:buBlip>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したがって、権利化する国が決まっていない場合や多数の国に出願する場合に</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は特に有効</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p:txBody>
      </p:sp>
      <p:sp>
        <p:nvSpPr>
          <p:cNvPr id="6" name="Rectangle 3"/>
          <p:cNvSpPr>
            <a:spLocks noChangeArrowheads="1"/>
          </p:cNvSpPr>
          <p:nvPr/>
        </p:nvSpPr>
        <p:spPr bwMode="auto">
          <a:xfrm>
            <a:off x="1922274" y="3872685"/>
            <a:ext cx="310983" cy="31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lvl1pPr defTabSz="777875" eaLnBrk="0" hangingPunct="0">
              <a:spcBef>
                <a:spcPct val="20000"/>
              </a:spcBef>
              <a:buBlip>
                <a:blip r:embed="rId4"/>
              </a:buBlip>
              <a:defRPr sz="2400">
                <a:solidFill>
                  <a:schemeClr val="tx1"/>
                </a:solidFill>
                <a:latin typeface="Arial" pitchFamily="34" charset="0"/>
                <a:cs typeface="Arial" pitchFamily="34" charset="0"/>
              </a:defRPr>
            </a:lvl1pPr>
            <a:lvl2pPr marL="742950" indent="-285750" defTabSz="777875" eaLnBrk="0" hangingPunct="0">
              <a:spcBef>
                <a:spcPct val="20000"/>
              </a:spcBef>
              <a:buBlip>
                <a:blip r:embed="rId4"/>
              </a:buBlip>
              <a:defRPr sz="2400">
                <a:solidFill>
                  <a:schemeClr val="tx1"/>
                </a:solidFill>
                <a:latin typeface="Arial" pitchFamily="34" charset="0"/>
                <a:cs typeface="Arial" pitchFamily="34" charset="0"/>
              </a:defRPr>
            </a:lvl2pPr>
            <a:lvl3pPr marL="1143000" indent="-228600" defTabSz="777875" eaLnBrk="0" hangingPunct="0">
              <a:spcBef>
                <a:spcPct val="20000"/>
              </a:spcBef>
              <a:buBlip>
                <a:blip r:embed="rId4"/>
              </a:buBlip>
              <a:defRPr sz="2400">
                <a:solidFill>
                  <a:schemeClr val="tx1"/>
                </a:solidFill>
                <a:latin typeface="Arial" pitchFamily="34" charset="0"/>
                <a:cs typeface="Arial" pitchFamily="34" charset="0"/>
              </a:defRPr>
            </a:lvl3pPr>
            <a:lvl4pPr marL="1600200" indent="-228600" defTabSz="777875" eaLnBrk="0" hangingPunct="0">
              <a:spcBef>
                <a:spcPct val="20000"/>
              </a:spcBef>
              <a:buBlip>
                <a:blip r:embed="rId4"/>
              </a:buBlip>
              <a:defRPr sz="2400">
                <a:solidFill>
                  <a:schemeClr val="tx1"/>
                </a:solidFill>
                <a:latin typeface="Arial" pitchFamily="34" charset="0"/>
                <a:cs typeface="Arial" pitchFamily="34" charset="0"/>
              </a:defRPr>
            </a:lvl4pPr>
            <a:lvl5pPr marL="2057400" indent="-228600" defTabSz="777875" eaLnBrk="0" hangingPunct="0">
              <a:spcBef>
                <a:spcPct val="20000"/>
              </a:spcBef>
              <a:buBlip>
                <a:blip r:embed="rId4"/>
              </a:buBlip>
              <a:defRPr sz="2400">
                <a:solidFill>
                  <a:schemeClr val="tx1"/>
                </a:solidFill>
                <a:latin typeface="Arial" pitchFamily="34" charset="0"/>
                <a:cs typeface="Arial" pitchFamily="34" charset="0"/>
              </a:defRPr>
            </a:lvl5pPr>
            <a:lvl6pPr marL="2514600" indent="-228600" defTabSz="777875"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6pPr>
            <a:lvl7pPr marL="2971800" indent="-228600" defTabSz="777875"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7pPr>
            <a:lvl8pPr marL="3429000" indent="-228600" defTabSz="777875"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8pPr>
            <a:lvl9pPr marL="3886200" indent="-228600" defTabSz="777875"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9pPr>
          </a:lstStyle>
          <a:p>
            <a:pPr>
              <a:spcBef>
                <a:spcPct val="0"/>
              </a:spcBef>
              <a:buFontTx/>
              <a:buNone/>
            </a:pPr>
            <a:r>
              <a:rPr lang="en-US" altLang="en-US" sz="1400" b="1">
                <a:latin typeface="Meiryo" panose="020B0604030504040204" pitchFamily="34" charset="-128"/>
                <a:ea typeface="Meiryo" panose="020B0604030504040204" pitchFamily="34" charset="-128"/>
                <a:cs typeface="Meiryo" panose="020B0604030504040204" pitchFamily="34" charset="-128"/>
              </a:rPr>
              <a:t>0</a:t>
            </a:r>
          </a:p>
        </p:txBody>
      </p:sp>
      <p:sp>
        <p:nvSpPr>
          <p:cNvPr id="7" name="Rectangle 4"/>
          <p:cNvSpPr>
            <a:spLocks noChangeArrowheads="1"/>
          </p:cNvSpPr>
          <p:nvPr/>
        </p:nvSpPr>
        <p:spPr bwMode="auto">
          <a:xfrm>
            <a:off x="3096434" y="3840935"/>
            <a:ext cx="432811" cy="31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lvl1pPr defTabSz="777875" eaLnBrk="0" hangingPunct="0">
              <a:spcBef>
                <a:spcPct val="20000"/>
              </a:spcBef>
              <a:buBlip>
                <a:blip r:embed="rId4"/>
              </a:buBlip>
              <a:defRPr sz="2400">
                <a:solidFill>
                  <a:schemeClr val="tx1"/>
                </a:solidFill>
                <a:latin typeface="Arial" pitchFamily="34" charset="0"/>
                <a:cs typeface="Arial" pitchFamily="34" charset="0"/>
              </a:defRPr>
            </a:lvl1pPr>
            <a:lvl2pPr marL="742950" indent="-285750" defTabSz="777875" eaLnBrk="0" hangingPunct="0">
              <a:spcBef>
                <a:spcPct val="20000"/>
              </a:spcBef>
              <a:buBlip>
                <a:blip r:embed="rId4"/>
              </a:buBlip>
              <a:defRPr sz="2400">
                <a:solidFill>
                  <a:schemeClr val="tx1"/>
                </a:solidFill>
                <a:latin typeface="Arial" pitchFamily="34" charset="0"/>
                <a:cs typeface="Arial" pitchFamily="34" charset="0"/>
              </a:defRPr>
            </a:lvl2pPr>
            <a:lvl3pPr marL="1143000" indent="-228600" defTabSz="777875" eaLnBrk="0" hangingPunct="0">
              <a:spcBef>
                <a:spcPct val="20000"/>
              </a:spcBef>
              <a:buBlip>
                <a:blip r:embed="rId4"/>
              </a:buBlip>
              <a:defRPr sz="2400">
                <a:solidFill>
                  <a:schemeClr val="tx1"/>
                </a:solidFill>
                <a:latin typeface="Arial" pitchFamily="34" charset="0"/>
                <a:cs typeface="Arial" pitchFamily="34" charset="0"/>
              </a:defRPr>
            </a:lvl3pPr>
            <a:lvl4pPr marL="1600200" indent="-228600" defTabSz="777875" eaLnBrk="0" hangingPunct="0">
              <a:spcBef>
                <a:spcPct val="20000"/>
              </a:spcBef>
              <a:buBlip>
                <a:blip r:embed="rId4"/>
              </a:buBlip>
              <a:defRPr sz="2400">
                <a:solidFill>
                  <a:schemeClr val="tx1"/>
                </a:solidFill>
                <a:latin typeface="Arial" pitchFamily="34" charset="0"/>
                <a:cs typeface="Arial" pitchFamily="34" charset="0"/>
              </a:defRPr>
            </a:lvl4pPr>
            <a:lvl5pPr marL="2057400" indent="-228600" defTabSz="777875" eaLnBrk="0" hangingPunct="0">
              <a:spcBef>
                <a:spcPct val="20000"/>
              </a:spcBef>
              <a:buBlip>
                <a:blip r:embed="rId4"/>
              </a:buBlip>
              <a:defRPr sz="2400">
                <a:solidFill>
                  <a:schemeClr val="tx1"/>
                </a:solidFill>
                <a:latin typeface="Arial" pitchFamily="34" charset="0"/>
                <a:cs typeface="Arial" pitchFamily="34" charset="0"/>
              </a:defRPr>
            </a:lvl5pPr>
            <a:lvl6pPr marL="2514600" indent="-228600" defTabSz="777875"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6pPr>
            <a:lvl7pPr marL="2971800" indent="-228600" defTabSz="777875"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7pPr>
            <a:lvl8pPr marL="3429000" indent="-228600" defTabSz="777875"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8pPr>
            <a:lvl9pPr marL="3886200" indent="-228600" defTabSz="777875"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9pPr>
          </a:lstStyle>
          <a:p>
            <a:pPr>
              <a:spcBef>
                <a:spcPct val="0"/>
              </a:spcBef>
              <a:buFontTx/>
              <a:buNone/>
            </a:pPr>
            <a:r>
              <a:rPr lang="en-US" altLang="en-US" sz="1400" b="1">
                <a:latin typeface="Meiryo" panose="020B0604030504040204" pitchFamily="34" charset="-128"/>
                <a:ea typeface="Meiryo" panose="020B0604030504040204" pitchFamily="34" charset="-128"/>
                <a:cs typeface="Meiryo" panose="020B0604030504040204" pitchFamily="34" charset="-128"/>
              </a:rPr>
              <a:t>12</a:t>
            </a:r>
          </a:p>
        </p:txBody>
      </p:sp>
      <p:sp>
        <p:nvSpPr>
          <p:cNvPr id="8" name="Rectangle 5"/>
          <p:cNvSpPr>
            <a:spLocks noChangeArrowheads="1"/>
          </p:cNvSpPr>
          <p:nvPr/>
        </p:nvSpPr>
        <p:spPr bwMode="auto">
          <a:xfrm>
            <a:off x="1740500" y="4326710"/>
            <a:ext cx="804706" cy="280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lvl1pPr defTabSz="777875" eaLnBrk="0" hangingPunct="0">
              <a:spcBef>
                <a:spcPct val="20000"/>
              </a:spcBef>
              <a:buBlip>
                <a:blip r:embed="rId4"/>
              </a:buBlip>
              <a:defRPr sz="2400">
                <a:solidFill>
                  <a:schemeClr val="tx1"/>
                </a:solidFill>
                <a:latin typeface="Arial" pitchFamily="34" charset="0"/>
                <a:cs typeface="Arial" pitchFamily="34" charset="0"/>
              </a:defRPr>
            </a:lvl1pPr>
            <a:lvl2pPr marL="742950" indent="-285750" defTabSz="777875" eaLnBrk="0" hangingPunct="0">
              <a:spcBef>
                <a:spcPct val="20000"/>
              </a:spcBef>
              <a:buBlip>
                <a:blip r:embed="rId4"/>
              </a:buBlip>
              <a:defRPr sz="2400">
                <a:solidFill>
                  <a:schemeClr val="tx1"/>
                </a:solidFill>
                <a:latin typeface="Arial" pitchFamily="34" charset="0"/>
                <a:cs typeface="Arial" pitchFamily="34" charset="0"/>
              </a:defRPr>
            </a:lvl2pPr>
            <a:lvl3pPr marL="1143000" indent="-228600" defTabSz="777875" eaLnBrk="0" hangingPunct="0">
              <a:spcBef>
                <a:spcPct val="20000"/>
              </a:spcBef>
              <a:buBlip>
                <a:blip r:embed="rId4"/>
              </a:buBlip>
              <a:defRPr sz="2400">
                <a:solidFill>
                  <a:schemeClr val="tx1"/>
                </a:solidFill>
                <a:latin typeface="Arial" pitchFamily="34" charset="0"/>
                <a:cs typeface="Arial" pitchFamily="34" charset="0"/>
              </a:defRPr>
            </a:lvl3pPr>
            <a:lvl4pPr marL="1600200" indent="-228600" defTabSz="777875" eaLnBrk="0" hangingPunct="0">
              <a:spcBef>
                <a:spcPct val="20000"/>
              </a:spcBef>
              <a:buBlip>
                <a:blip r:embed="rId4"/>
              </a:buBlip>
              <a:defRPr sz="2400">
                <a:solidFill>
                  <a:schemeClr val="tx1"/>
                </a:solidFill>
                <a:latin typeface="Arial" pitchFamily="34" charset="0"/>
                <a:cs typeface="Arial" pitchFamily="34" charset="0"/>
              </a:defRPr>
            </a:lvl4pPr>
            <a:lvl5pPr marL="2057400" indent="-228600" defTabSz="777875" eaLnBrk="0" hangingPunct="0">
              <a:spcBef>
                <a:spcPct val="20000"/>
              </a:spcBef>
              <a:buBlip>
                <a:blip r:embed="rId4"/>
              </a:buBlip>
              <a:defRPr sz="2400">
                <a:solidFill>
                  <a:schemeClr val="tx1"/>
                </a:solidFill>
                <a:latin typeface="Arial" pitchFamily="34" charset="0"/>
                <a:cs typeface="Arial" pitchFamily="34" charset="0"/>
              </a:defRPr>
            </a:lvl5pPr>
            <a:lvl6pPr marL="2514600" indent="-228600" defTabSz="777875"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6pPr>
            <a:lvl7pPr marL="2971800" indent="-228600" defTabSz="777875"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7pPr>
            <a:lvl8pPr marL="3429000" indent="-228600" defTabSz="777875"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8pPr>
            <a:lvl9pPr marL="3886200" indent="-228600" defTabSz="777875"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9pPr>
          </a:lstStyle>
          <a:p>
            <a:pPr>
              <a:spcBef>
                <a:spcPct val="0"/>
              </a:spcBef>
              <a:buFontTx/>
              <a:buNone/>
            </a:pPr>
            <a:r>
              <a:rPr lang="ja-JP" altLang="en-US" sz="1200" b="1">
                <a:latin typeface="Meiryo" panose="020B0604030504040204" pitchFamily="34" charset="-128"/>
                <a:ea typeface="Meiryo" panose="020B0604030504040204" pitchFamily="34" charset="-128"/>
                <a:cs typeface="Meiryo" panose="020B0604030504040204" pitchFamily="34" charset="-128"/>
              </a:rPr>
              <a:t>国内出願</a:t>
            </a:r>
            <a:endParaRPr lang="en-US" altLang="en-US" sz="1200" b="1">
              <a:latin typeface="Meiryo" panose="020B0604030504040204" pitchFamily="34" charset="-128"/>
              <a:ea typeface="Meiryo" panose="020B0604030504040204" pitchFamily="34" charset="-128"/>
              <a:cs typeface="Meiryo" panose="020B0604030504040204" pitchFamily="34" charset="-128"/>
            </a:endParaRPr>
          </a:p>
        </p:txBody>
      </p:sp>
      <p:sp>
        <p:nvSpPr>
          <p:cNvPr id="9" name="Rectangle 6"/>
          <p:cNvSpPr>
            <a:spLocks noChangeArrowheads="1"/>
          </p:cNvSpPr>
          <p:nvPr/>
        </p:nvSpPr>
        <p:spPr bwMode="auto">
          <a:xfrm>
            <a:off x="3934622" y="3823473"/>
            <a:ext cx="1420261" cy="280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lvl1pPr defTabSz="777875" eaLnBrk="0" hangingPunct="0">
              <a:spcBef>
                <a:spcPct val="20000"/>
              </a:spcBef>
              <a:buBlip>
                <a:blip r:embed="rId4"/>
              </a:buBlip>
              <a:defRPr sz="2400">
                <a:solidFill>
                  <a:schemeClr val="tx1"/>
                </a:solidFill>
                <a:latin typeface="Arial" pitchFamily="34" charset="0"/>
                <a:cs typeface="Arial" pitchFamily="34" charset="0"/>
              </a:defRPr>
            </a:lvl1pPr>
            <a:lvl2pPr marL="742950" indent="-285750" defTabSz="777875" eaLnBrk="0" hangingPunct="0">
              <a:spcBef>
                <a:spcPct val="20000"/>
              </a:spcBef>
              <a:buBlip>
                <a:blip r:embed="rId4"/>
              </a:buBlip>
              <a:defRPr sz="2400">
                <a:solidFill>
                  <a:schemeClr val="tx1"/>
                </a:solidFill>
                <a:latin typeface="Arial" pitchFamily="34" charset="0"/>
                <a:cs typeface="Arial" pitchFamily="34" charset="0"/>
              </a:defRPr>
            </a:lvl2pPr>
            <a:lvl3pPr marL="1143000" indent="-228600" defTabSz="777875" eaLnBrk="0" hangingPunct="0">
              <a:spcBef>
                <a:spcPct val="20000"/>
              </a:spcBef>
              <a:buBlip>
                <a:blip r:embed="rId4"/>
              </a:buBlip>
              <a:defRPr sz="2400">
                <a:solidFill>
                  <a:schemeClr val="tx1"/>
                </a:solidFill>
                <a:latin typeface="Arial" pitchFamily="34" charset="0"/>
                <a:cs typeface="Arial" pitchFamily="34" charset="0"/>
              </a:defRPr>
            </a:lvl3pPr>
            <a:lvl4pPr marL="1600200" indent="-228600" defTabSz="777875" eaLnBrk="0" hangingPunct="0">
              <a:spcBef>
                <a:spcPct val="20000"/>
              </a:spcBef>
              <a:buBlip>
                <a:blip r:embed="rId4"/>
              </a:buBlip>
              <a:defRPr sz="2400">
                <a:solidFill>
                  <a:schemeClr val="tx1"/>
                </a:solidFill>
                <a:latin typeface="Arial" pitchFamily="34" charset="0"/>
                <a:cs typeface="Arial" pitchFamily="34" charset="0"/>
              </a:defRPr>
            </a:lvl4pPr>
            <a:lvl5pPr marL="2057400" indent="-228600" defTabSz="777875" eaLnBrk="0" hangingPunct="0">
              <a:spcBef>
                <a:spcPct val="20000"/>
              </a:spcBef>
              <a:buBlip>
                <a:blip r:embed="rId4"/>
              </a:buBlip>
              <a:defRPr sz="2400">
                <a:solidFill>
                  <a:schemeClr val="tx1"/>
                </a:solidFill>
                <a:latin typeface="Arial" pitchFamily="34" charset="0"/>
                <a:cs typeface="Arial" pitchFamily="34" charset="0"/>
              </a:defRPr>
            </a:lvl5pPr>
            <a:lvl6pPr marL="2514600" indent="-228600" defTabSz="777875"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6pPr>
            <a:lvl7pPr marL="2971800" indent="-228600" defTabSz="777875"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7pPr>
            <a:lvl8pPr marL="3429000" indent="-228600" defTabSz="777875"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8pPr>
            <a:lvl9pPr marL="3886200" indent="-228600" defTabSz="777875"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9pPr>
          </a:lstStyle>
          <a:p>
            <a:pPr>
              <a:spcBef>
                <a:spcPct val="0"/>
              </a:spcBef>
              <a:buFontTx/>
              <a:buNone/>
            </a:pPr>
            <a:r>
              <a:rPr lang="ja-JP" altLang="en-US" sz="1200" b="1" dirty="0">
                <a:latin typeface="Meiryo" panose="020B0604030504040204" pitchFamily="34" charset="-128"/>
                <a:ea typeface="Meiryo" panose="020B0604030504040204" pitchFamily="34" charset="-128"/>
                <a:cs typeface="Meiryo" panose="020B0604030504040204" pitchFamily="34" charset="-128"/>
              </a:rPr>
              <a:t>外国へ</a:t>
            </a:r>
            <a:r>
              <a:rPr lang="ja-JP" altLang="en-US" sz="1200" b="1" dirty="0" smtClean="0">
                <a:latin typeface="Meiryo" panose="020B0604030504040204" pitchFamily="34" charset="-128"/>
                <a:ea typeface="Meiryo" panose="020B0604030504040204" pitchFamily="34" charset="-128"/>
                <a:cs typeface="Meiryo" panose="020B0604030504040204" pitchFamily="34" charset="-128"/>
              </a:rPr>
              <a:t>の直接出</a:t>
            </a:r>
            <a:r>
              <a:rPr lang="ja-JP" altLang="en-US" sz="1200" b="1" dirty="0">
                <a:latin typeface="Meiryo" panose="020B0604030504040204" pitchFamily="34" charset="-128"/>
                <a:ea typeface="Meiryo" panose="020B0604030504040204" pitchFamily="34" charset="-128"/>
                <a:cs typeface="Meiryo" panose="020B0604030504040204" pitchFamily="34" charset="-128"/>
              </a:rPr>
              <a:t>願</a:t>
            </a:r>
            <a:endParaRPr lang="en-US" altLang="en-US" sz="1200" b="1" dirty="0">
              <a:latin typeface="Meiryo" panose="020B0604030504040204" pitchFamily="34" charset="-128"/>
              <a:ea typeface="Meiryo" panose="020B0604030504040204" pitchFamily="34" charset="-128"/>
              <a:cs typeface="Meiryo" panose="020B0604030504040204" pitchFamily="34" charset="-128"/>
            </a:endParaRPr>
          </a:p>
        </p:txBody>
      </p:sp>
      <p:sp>
        <p:nvSpPr>
          <p:cNvPr id="10" name="Rectangle 7"/>
          <p:cNvSpPr>
            <a:spLocks noChangeArrowheads="1"/>
          </p:cNvSpPr>
          <p:nvPr/>
        </p:nvSpPr>
        <p:spPr bwMode="auto">
          <a:xfrm>
            <a:off x="1835666" y="3607573"/>
            <a:ext cx="493725" cy="280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lvl1pPr defTabSz="933450" eaLnBrk="0" hangingPunct="0">
              <a:spcBef>
                <a:spcPct val="20000"/>
              </a:spcBef>
              <a:buBlip>
                <a:blip r:embed="rId4"/>
              </a:buBlip>
              <a:defRPr sz="2400">
                <a:solidFill>
                  <a:schemeClr val="tx1"/>
                </a:solidFill>
                <a:latin typeface="Arial" pitchFamily="34" charset="0"/>
                <a:cs typeface="Arial" pitchFamily="34" charset="0"/>
              </a:defRPr>
            </a:lvl1pPr>
            <a:lvl2pPr marL="742950" indent="-285750" defTabSz="933450" eaLnBrk="0" hangingPunct="0">
              <a:spcBef>
                <a:spcPct val="20000"/>
              </a:spcBef>
              <a:buBlip>
                <a:blip r:embed="rId4"/>
              </a:buBlip>
              <a:defRPr sz="2400">
                <a:solidFill>
                  <a:schemeClr val="tx1"/>
                </a:solidFill>
                <a:latin typeface="Arial" pitchFamily="34" charset="0"/>
                <a:cs typeface="Arial" pitchFamily="34" charset="0"/>
              </a:defRPr>
            </a:lvl2pPr>
            <a:lvl3pPr marL="1143000" indent="-228600" defTabSz="933450" eaLnBrk="0" hangingPunct="0">
              <a:spcBef>
                <a:spcPct val="20000"/>
              </a:spcBef>
              <a:buBlip>
                <a:blip r:embed="rId4"/>
              </a:buBlip>
              <a:defRPr sz="2400">
                <a:solidFill>
                  <a:schemeClr val="tx1"/>
                </a:solidFill>
                <a:latin typeface="Arial" pitchFamily="34" charset="0"/>
                <a:cs typeface="Arial" pitchFamily="34" charset="0"/>
              </a:defRPr>
            </a:lvl3pPr>
            <a:lvl4pPr marL="1600200" indent="-228600" defTabSz="933450" eaLnBrk="0" hangingPunct="0">
              <a:spcBef>
                <a:spcPct val="20000"/>
              </a:spcBef>
              <a:buBlip>
                <a:blip r:embed="rId4"/>
              </a:buBlip>
              <a:defRPr sz="2400">
                <a:solidFill>
                  <a:schemeClr val="tx1"/>
                </a:solidFill>
                <a:latin typeface="Arial" pitchFamily="34" charset="0"/>
                <a:cs typeface="Arial" pitchFamily="34" charset="0"/>
              </a:defRPr>
            </a:lvl4pPr>
            <a:lvl5pPr marL="2057400" indent="-228600" defTabSz="933450" eaLnBrk="0" hangingPunct="0">
              <a:spcBef>
                <a:spcPct val="20000"/>
              </a:spcBef>
              <a:buBlip>
                <a:blip r:embed="rId4"/>
              </a:buBlip>
              <a:defRPr sz="2400">
                <a:solidFill>
                  <a:schemeClr val="tx1"/>
                </a:solidFill>
                <a:latin typeface="Arial" pitchFamily="34" charset="0"/>
                <a:cs typeface="Arial" pitchFamily="34" charset="0"/>
              </a:defRPr>
            </a:lvl5pPr>
            <a:lvl6pPr marL="2514600" indent="-228600" defTabSz="93345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6pPr>
            <a:lvl7pPr marL="2971800" indent="-228600" defTabSz="93345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7pPr>
            <a:lvl8pPr marL="3429000" indent="-228600" defTabSz="93345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8pPr>
            <a:lvl9pPr marL="3886200" indent="-228600" defTabSz="93345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9pPr>
          </a:lstStyle>
          <a:p>
            <a:pPr>
              <a:spcBef>
                <a:spcPct val="0"/>
              </a:spcBef>
              <a:buFontTx/>
              <a:buNone/>
            </a:pPr>
            <a:r>
              <a:rPr lang="en-US" altLang="en-US" sz="1200" b="1">
                <a:latin typeface="Meiryo" panose="020B0604030504040204" pitchFamily="34" charset="-128"/>
                <a:ea typeface="Meiryo" panose="020B0604030504040204" pitchFamily="34" charset="-128"/>
                <a:cs typeface="Meiryo" panose="020B0604030504040204" pitchFamily="34" charset="-128"/>
              </a:rPr>
              <a:t>(</a:t>
            </a:r>
            <a:r>
              <a:rPr lang="ja-JP" altLang="en-US" sz="1200" b="1">
                <a:latin typeface="Meiryo" panose="020B0604030504040204" pitchFamily="34" charset="-128"/>
                <a:ea typeface="Meiryo" panose="020B0604030504040204" pitchFamily="34" charset="-128"/>
                <a:cs typeface="Meiryo" panose="020B0604030504040204" pitchFamily="34" charset="-128"/>
              </a:rPr>
              <a:t>月</a:t>
            </a:r>
            <a:r>
              <a:rPr lang="en-US" altLang="en-US" sz="1200" b="1">
                <a:latin typeface="Meiryo" panose="020B0604030504040204" pitchFamily="34" charset="-128"/>
                <a:ea typeface="Meiryo" panose="020B0604030504040204" pitchFamily="34" charset="-128"/>
                <a:cs typeface="Meiryo" panose="020B0604030504040204" pitchFamily="34" charset="-128"/>
              </a:rPr>
              <a:t>)</a:t>
            </a:r>
          </a:p>
        </p:txBody>
      </p:sp>
      <p:sp>
        <p:nvSpPr>
          <p:cNvPr id="11" name="Line 8"/>
          <p:cNvSpPr>
            <a:spLocks noChangeShapeType="1"/>
          </p:cNvSpPr>
          <p:nvPr/>
        </p:nvSpPr>
        <p:spPr bwMode="auto">
          <a:xfrm>
            <a:off x="2077765" y="414573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12" name="Line 9"/>
          <p:cNvSpPr>
            <a:spLocks noChangeShapeType="1"/>
          </p:cNvSpPr>
          <p:nvPr/>
        </p:nvSpPr>
        <p:spPr bwMode="auto">
          <a:xfrm flipH="1">
            <a:off x="2077765" y="4298135"/>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grpSp>
        <p:nvGrpSpPr>
          <p:cNvPr id="13" name="Group 10"/>
          <p:cNvGrpSpPr>
            <a:grpSpLocks/>
          </p:cNvGrpSpPr>
          <p:nvPr/>
        </p:nvGrpSpPr>
        <p:grpSpPr bwMode="auto">
          <a:xfrm>
            <a:off x="3414440" y="3764735"/>
            <a:ext cx="606425" cy="1017588"/>
            <a:chOff x="2016" y="1519"/>
            <a:chExt cx="414" cy="641"/>
          </a:xfrm>
        </p:grpSpPr>
        <p:sp>
          <p:nvSpPr>
            <p:cNvPr id="14" name="Line 11"/>
            <p:cNvSpPr>
              <a:spLocks noChangeShapeType="1"/>
            </p:cNvSpPr>
            <p:nvPr/>
          </p:nvSpPr>
          <p:spPr bwMode="auto">
            <a:xfrm rot="-2700000">
              <a:off x="2016" y="1724"/>
              <a:ext cx="36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15" name="Line 12"/>
            <p:cNvSpPr>
              <a:spLocks noChangeShapeType="1"/>
            </p:cNvSpPr>
            <p:nvPr/>
          </p:nvSpPr>
          <p:spPr bwMode="auto">
            <a:xfrm rot="900000">
              <a:off x="2064" y="1882"/>
              <a:ext cx="36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16" name="Line 13"/>
            <p:cNvSpPr>
              <a:spLocks noChangeShapeType="1"/>
            </p:cNvSpPr>
            <p:nvPr/>
          </p:nvSpPr>
          <p:spPr bwMode="auto">
            <a:xfrm rot="2700000">
              <a:off x="2036" y="1955"/>
              <a:ext cx="32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17" name="Line 14"/>
            <p:cNvSpPr>
              <a:spLocks noChangeShapeType="1"/>
            </p:cNvSpPr>
            <p:nvPr/>
          </p:nvSpPr>
          <p:spPr bwMode="auto">
            <a:xfrm rot="4500000">
              <a:off x="1954" y="1997"/>
              <a:ext cx="32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18" name="Line 15"/>
            <p:cNvSpPr>
              <a:spLocks noChangeShapeType="1"/>
            </p:cNvSpPr>
            <p:nvPr/>
          </p:nvSpPr>
          <p:spPr bwMode="auto">
            <a:xfrm rot="-900000">
              <a:off x="2064" y="1797"/>
              <a:ext cx="36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19" name="Line 16"/>
            <p:cNvSpPr>
              <a:spLocks noChangeShapeType="1"/>
            </p:cNvSpPr>
            <p:nvPr/>
          </p:nvSpPr>
          <p:spPr bwMode="auto">
            <a:xfrm rot="-4500000">
              <a:off x="1955" y="1681"/>
              <a:ext cx="326"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grpSp>
      <p:sp>
        <p:nvSpPr>
          <p:cNvPr id="20" name="Text Box 17"/>
          <p:cNvSpPr txBox="1">
            <a:spLocks noChangeArrowheads="1"/>
          </p:cNvSpPr>
          <p:nvPr/>
        </p:nvSpPr>
        <p:spPr bwMode="auto">
          <a:xfrm>
            <a:off x="323529" y="3993335"/>
            <a:ext cx="13494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Blip>
                <a:blip r:embed="rId4"/>
              </a:buBlip>
              <a:defRPr sz="2400">
                <a:solidFill>
                  <a:schemeClr val="tx1"/>
                </a:solidFill>
                <a:latin typeface="Arial" pitchFamily="34" charset="0"/>
                <a:cs typeface="Arial" pitchFamily="34" charset="0"/>
              </a:defRPr>
            </a:lvl1pPr>
            <a:lvl2pPr marL="742950" indent="-285750" eaLnBrk="0" hangingPunct="0">
              <a:spcBef>
                <a:spcPct val="20000"/>
              </a:spcBef>
              <a:buBlip>
                <a:blip r:embed="rId4"/>
              </a:buBlip>
              <a:defRPr sz="2400">
                <a:solidFill>
                  <a:schemeClr val="tx1"/>
                </a:solidFill>
                <a:latin typeface="Arial" pitchFamily="34" charset="0"/>
                <a:cs typeface="Arial" pitchFamily="34" charset="0"/>
              </a:defRPr>
            </a:lvl2pPr>
            <a:lvl3pPr marL="1143000" indent="-228600" eaLnBrk="0" hangingPunct="0">
              <a:spcBef>
                <a:spcPct val="20000"/>
              </a:spcBef>
              <a:buBlip>
                <a:blip r:embed="rId4"/>
              </a:buBlip>
              <a:defRPr sz="2400">
                <a:solidFill>
                  <a:schemeClr val="tx1"/>
                </a:solidFill>
                <a:latin typeface="Arial" pitchFamily="34" charset="0"/>
                <a:cs typeface="Arial" pitchFamily="34" charset="0"/>
              </a:defRPr>
            </a:lvl3pPr>
            <a:lvl4pPr marL="1600200" indent="-228600" eaLnBrk="0" hangingPunct="0">
              <a:spcBef>
                <a:spcPct val="20000"/>
              </a:spcBef>
              <a:buBlip>
                <a:blip r:embed="rId4"/>
              </a:buBlip>
              <a:defRPr sz="2400">
                <a:solidFill>
                  <a:schemeClr val="tx1"/>
                </a:solidFill>
                <a:latin typeface="Arial" pitchFamily="34" charset="0"/>
                <a:cs typeface="Arial" pitchFamily="34" charset="0"/>
              </a:defRPr>
            </a:lvl4pPr>
            <a:lvl5pPr marL="2057400" indent="-228600" eaLnBrk="0" hangingPunct="0">
              <a:spcBef>
                <a:spcPct val="20000"/>
              </a:spcBef>
              <a:buBlip>
                <a:blip r:embed="rId4"/>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9pPr>
          </a:lstStyle>
          <a:p>
            <a:pPr algn="l">
              <a:spcBef>
                <a:spcPct val="50000"/>
              </a:spcBef>
              <a:buFontTx/>
              <a:buNone/>
            </a:pPr>
            <a:r>
              <a:rPr lang="ja-JP" altLang="en-US" sz="1600" b="1" dirty="0">
                <a:latin typeface="Meiryo" panose="020B0604030504040204" pitchFamily="34" charset="-128"/>
                <a:ea typeface="Meiryo" panose="020B0604030504040204" pitchFamily="34" charset="-128"/>
                <a:cs typeface="Meiryo" panose="020B0604030504040204" pitchFamily="34" charset="-128"/>
              </a:rPr>
              <a:t>パ</a:t>
            </a:r>
            <a:r>
              <a:rPr lang="ja-JP" altLang="en-US" sz="1600" b="1" dirty="0" smtClean="0">
                <a:latin typeface="Meiryo" panose="020B0604030504040204" pitchFamily="34" charset="-128"/>
                <a:ea typeface="Meiryo" panose="020B0604030504040204" pitchFamily="34" charset="-128"/>
                <a:cs typeface="Meiryo" panose="020B0604030504040204" pitchFamily="34" charset="-128"/>
              </a:rPr>
              <a:t>リルート</a:t>
            </a:r>
            <a:endParaRPr lang="en-US" altLang="en-US" sz="2800" b="1" dirty="0">
              <a:latin typeface="Meiryo" panose="020B0604030504040204" pitchFamily="34" charset="-128"/>
              <a:ea typeface="Meiryo" panose="020B0604030504040204" pitchFamily="34" charset="-128"/>
              <a:cs typeface="Meiryo" panose="020B0604030504040204" pitchFamily="34" charset="-128"/>
            </a:endParaRPr>
          </a:p>
        </p:txBody>
      </p:sp>
      <p:sp>
        <p:nvSpPr>
          <p:cNvPr id="21" name="Rectangle 18"/>
          <p:cNvSpPr>
            <a:spLocks noChangeArrowheads="1"/>
          </p:cNvSpPr>
          <p:nvPr/>
        </p:nvSpPr>
        <p:spPr bwMode="auto">
          <a:xfrm>
            <a:off x="4473302" y="4839356"/>
            <a:ext cx="1876425"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4"/>
              </a:buBlip>
              <a:defRPr sz="2400">
                <a:solidFill>
                  <a:schemeClr val="tx1"/>
                </a:solidFill>
                <a:latin typeface="Arial" pitchFamily="34" charset="0"/>
                <a:cs typeface="Arial" pitchFamily="34" charset="0"/>
              </a:defRPr>
            </a:lvl1pPr>
            <a:lvl2pPr marL="742950" indent="-285750" eaLnBrk="0" hangingPunct="0">
              <a:spcBef>
                <a:spcPct val="20000"/>
              </a:spcBef>
              <a:buBlip>
                <a:blip r:embed="rId4"/>
              </a:buBlip>
              <a:defRPr sz="2400">
                <a:solidFill>
                  <a:schemeClr val="tx1"/>
                </a:solidFill>
                <a:latin typeface="Arial" pitchFamily="34" charset="0"/>
                <a:cs typeface="Arial" pitchFamily="34" charset="0"/>
              </a:defRPr>
            </a:lvl2pPr>
            <a:lvl3pPr marL="1143000" indent="-228600" eaLnBrk="0" hangingPunct="0">
              <a:spcBef>
                <a:spcPct val="20000"/>
              </a:spcBef>
              <a:buBlip>
                <a:blip r:embed="rId4"/>
              </a:buBlip>
              <a:defRPr sz="2400">
                <a:solidFill>
                  <a:schemeClr val="tx1"/>
                </a:solidFill>
                <a:latin typeface="Arial" pitchFamily="34" charset="0"/>
                <a:cs typeface="Arial" pitchFamily="34" charset="0"/>
              </a:defRPr>
            </a:lvl3pPr>
            <a:lvl4pPr marL="1600200" indent="-228600" eaLnBrk="0" hangingPunct="0">
              <a:spcBef>
                <a:spcPct val="20000"/>
              </a:spcBef>
              <a:buBlip>
                <a:blip r:embed="rId4"/>
              </a:buBlip>
              <a:defRPr sz="2400">
                <a:solidFill>
                  <a:schemeClr val="tx1"/>
                </a:solidFill>
                <a:latin typeface="Arial" pitchFamily="34" charset="0"/>
                <a:cs typeface="Arial" pitchFamily="34" charset="0"/>
              </a:defRPr>
            </a:lvl4pPr>
            <a:lvl5pPr marL="2057400" indent="-228600" eaLnBrk="0" hangingPunct="0">
              <a:spcBef>
                <a:spcPct val="20000"/>
              </a:spcBef>
              <a:buBlip>
                <a:blip r:embed="rId4"/>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9pPr>
          </a:lstStyle>
          <a:p>
            <a:pPr eaLnBrk="1" hangingPunct="1">
              <a:spcBef>
                <a:spcPct val="0"/>
              </a:spcBef>
              <a:buFontTx/>
              <a:buNone/>
            </a:pPr>
            <a:endParaRPr lang="en-US" altLang="en-US">
              <a:latin typeface="Meiryo" panose="020B0604030504040204" pitchFamily="34" charset="-128"/>
              <a:ea typeface="Meiryo" panose="020B0604030504040204" pitchFamily="34" charset="-128"/>
              <a:cs typeface="Meiryo" panose="020B0604030504040204" pitchFamily="34" charset="-128"/>
            </a:endParaRPr>
          </a:p>
        </p:txBody>
      </p:sp>
      <p:sp>
        <p:nvSpPr>
          <p:cNvPr id="23" name="Rectangle 20"/>
          <p:cNvSpPr>
            <a:spLocks noChangeArrowheads="1"/>
          </p:cNvSpPr>
          <p:nvPr/>
        </p:nvSpPr>
        <p:spPr bwMode="auto">
          <a:xfrm>
            <a:off x="1789857" y="4675843"/>
            <a:ext cx="549895" cy="46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62" tIns="47625" rIns="93662" bIns="47625">
            <a:spAutoFit/>
          </a:bodyPr>
          <a:lstStyle>
            <a:lvl1pPr eaLnBrk="0" hangingPunct="0">
              <a:spcBef>
                <a:spcPct val="20000"/>
              </a:spcBef>
              <a:buBlip>
                <a:blip r:embed="rId4"/>
              </a:buBlip>
              <a:defRPr sz="2400">
                <a:solidFill>
                  <a:schemeClr val="tx1"/>
                </a:solidFill>
                <a:latin typeface="Arial" pitchFamily="34" charset="0"/>
                <a:cs typeface="Arial" pitchFamily="34" charset="0"/>
              </a:defRPr>
            </a:lvl1pPr>
            <a:lvl2pPr marL="742950" indent="-285750" eaLnBrk="0" hangingPunct="0">
              <a:spcBef>
                <a:spcPct val="20000"/>
              </a:spcBef>
              <a:buBlip>
                <a:blip r:embed="rId4"/>
              </a:buBlip>
              <a:defRPr sz="2400">
                <a:solidFill>
                  <a:schemeClr val="tx1"/>
                </a:solidFill>
                <a:latin typeface="Arial" pitchFamily="34" charset="0"/>
                <a:cs typeface="Arial" pitchFamily="34" charset="0"/>
              </a:defRPr>
            </a:lvl2pPr>
            <a:lvl3pPr marL="1143000" indent="-228600" eaLnBrk="0" hangingPunct="0">
              <a:spcBef>
                <a:spcPct val="20000"/>
              </a:spcBef>
              <a:buBlip>
                <a:blip r:embed="rId4"/>
              </a:buBlip>
              <a:defRPr sz="2400">
                <a:solidFill>
                  <a:schemeClr val="tx1"/>
                </a:solidFill>
                <a:latin typeface="Arial" pitchFamily="34" charset="0"/>
                <a:cs typeface="Arial" pitchFamily="34" charset="0"/>
              </a:defRPr>
            </a:lvl3pPr>
            <a:lvl4pPr marL="1600200" indent="-228600" eaLnBrk="0" hangingPunct="0">
              <a:spcBef>
                <a:spcPct val="20000"/>
              </a:spcBef>
              <a:buBlip>
                <a:blip r:embed="rId4"/>
              </a:buBlip>
              <a:defRPr sz="2400">
                <a:solidFill>
                  <a:schemeClr val="tx1"/>
                </a:solidFill>
                <a:latin typeface="Arial" pitchFamily="34" charset="0"/>
                <a:cs typeface="Arial" pitchFamily="34" charset="0"/>
              </a:defRPr>
            </a:lvl4pPr>
            <a:lvl5pPr marL="2057400" indent="-228600" eaLnBrk="0" hangingPunct="0">
              <a:spcBef>
                <a:spcPct val="20000"/>
              </a:spcBef>
              <a:buBlip>
                <a:blip r:embed="rId4"/>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9pPr>
          </a:lstStyle>
          <a:p>
            <a:pPr>
              <a:spcBef>
                <a:spcPct val="0"/>
              </a:spcBef>
              <a:buFontTx/>
              <a:buNone/>
            </a:pPr>
            <a:r>
              <a:rPr lang="en-US" altLang="en-US" sz="1200" b="1" dirty="0">
                <a:latin typeface="Meiryo" panose="020B0604030504040204" pitchFamily="34" charset="-128"/>
                <a:ea typeface="Meiryo" panose="020B0604030504040204" pitchFamily="34" charset="-128"/>
                <a:cs typeface="Meiryo" panose="020B0604030504040204" pitchFamily="34" charset="-128"/>
              </a:rPr>
              <a:t>(</a:t>
            </a:r>
            <a:r>
              <a:rPr lang="ja-JP" altLang="en-US" sz="1200" b="1" dirty="0">
                <a:latin typeface="Meiryo" panose="020B0604030504040204" pitchFamily="34" charset="-128"/>
                <a:ea typeface="Meiryo" panose="020B0604030504040204" pitchFamily="34" charset="-128"/>
                <a:cs typeface="Meiryo" panose="020B0604030504040204" pitchFamily="34" charset="-128"/>
              </a:rPr>
              <a:t>月</a:t>
            </a:r>
            <a:r>
              <a:rPr lang="en-US" altLang="en-US" sz="1200" b="1" dirty="0">
                <a:latin typeface="Meiryo" panose="020B0604030504040204" pitchFamily="34" charset="-128"/>
                <a:ea typeface="Meiryo" panose="020B0604030504040204" pitchFamily="34" charset="-128"/>
                <a:cs typeface="Meiryo" panose="020B0604030504040204" pitchFamily="34" charset="-128"/>
              </a:rPr>
              <a:t>)</a:t>
            </a:r>
            <a:endParaRPr lang="en-US" altLang="en-US" sz="1200" dirty="0">
              <a:latin typeface="Meiryo" panose="020B0604030504040204" pitchFamily="34" charset="-128"/>
              <a:ea typeface="Meiryo" panose="020B0604030504040204" pitchFamily="34" charset="-128"/>
              <a:cs typeface="Meiryo" panose="020B0604030504040204" pitchFamily="34" charset="-128"/>
            </a:endParaRPr>
          </a:p>
          <a:p>
            <a:pPr>
              <a:spcBef>
                <a:spcPct val="0"/>
              </a:spcBef>
              <a:buFontTx/>
              <a:buNone/>
            </a:pPr>
            <a:endParaRPr lang="en-US" altLang="en-US" sz="1200" dirty="0">
              <a:latin typeface="Meiryo" panose="020B0604030504040204" pitchFamily="34" charset="-128"/>
              <a:ea typeface="Meiryo" panose="020B0604030504040204" pitchFamily="34" charset="-128"/>
              <a:cs typeface="Meiryo" panose="020B0604030504040204" pitchFamily="34" charset="-128"/>
            </a:endParaRPr>
          </a:p>
        </p:txBody>
      </p:sp>
      <p:sp>
        <p:nvSpPr>
          <p:cNvPr id="24" name="Rectangle 21"/>
          <p:cNvSpPr>
            <a:spLocks noChangeArrowheads="1"/>
          </p:cNvSpPr>
          <p:nvPr/>
        </p:nvSpPr>
        <p:spPr bwMode="auto">
          <a:xfrm>
            <a:off x="3046740" y="5433081"/>
            <a:ext cx="860812" cy="280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lvl1pPr eaLnBrk="0" hangingPunct="0">
              <a:spcBef>
                <a:spcPct val="20000"/>
              </a:spcBef>
              <a:buBlip>
                <a:blip r:embed="rId4"/>
              </a:buBlip>
              <a:defRPr sz="2400">
                <a:solidFill>
                  <a:schemeClr val="tx1"/>
                </a:solidFill>
                <a:latin typeface="Arial" pitchFamily="34" charset="0"/>
                <a:cs typeface="Arial" pitchFamily="34" charset="0"/>
              </a:defRPr>
            </a:lvl1pPr>
            <a:lvl2pPr marL="742950" indent="-285750" eaLnBrk="0" hangingPunct="0">
              <a:spcBef>
                <a:spcPct val="20000"/>
              </a:spcBef>
              <a:buBlip>
                <a:blip r:embed="rId4"/>
              </a:buBlip>
              <a:defRPr sz="2400">
                <a:solidFill>
                  <a:schemeClr val="tx1"/>
                </a:solidFill>
                <a:latin typeface="Arial" pitchFamily="34" charset="0"/>
                <a:cs typeface="Arial" pitchFamily="34" charset="0"/>
              </a:defRPr>
            </a:lvl2pPr>
            <a:lvl3pPr marL="1143000" indent="-228600" eaLnBrk="0" hangingPunct="0">
              <a:spcBef>
                <a:spcPct val="20000"/>
              </a:spcBef>
              <a:buBlip>
                <a:blip r:embed="rId4"/>
              </a:buBlip>
              <a:defRPr sz="2400">
                <a:solidFill>
                  <a:schemeClr val="tx1"/>
                </a:solidFill>
                <a:latin typeface="Arial" pitchFamily="34" charset="0"/>
                <a:cs typeface="Arial" pitchFamily="34" charset="0"/>
              </a:defRPr>
            </a:lvl3pPr>
            <a:lvl4pPr marL="1600200" indent="-228600" eaLnBrk="0" hangingPunct="0">
              <a:spcBef>
                <a:spcPct val="20000"/>
              </a:spcBef>
              <a:buBlip>
                <a:blip r:embed="rId4"/>
              </a:buBlip>
              <a:defRPr sz="2400">
                <a:solidFill>
                  <a:schemeClr val="tx1"/>
                </a:solidFill>
                <a:latin typeface="Arial" pitchFamily="34" charset="0"/>
                <a:cs typeface="Arial" pitchFamily="34" charset="0"/>
              </a:defRPr>
            </a:lvl4pPr>
            <a:lvl5pPr marL="2057400" indent="-228600" eaLnBrk="0" hangingPunct="0">
              <a:spcBef>
                <a:spcPct val="20000"/>
              </a:spcBef>
              <a:buBlip>
                <a:blip r:embed="rId4"/>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9pPr>
          </a:lstStyle>
          <a:p>
            <a:pPr>
              <a:spcBef>
                <a:spcPct val="0"/>
              </a:spcBef>
              <a:buFontTx/>
              <a:buNone/>
            </a:pPr>
            <a:r>
              <a:rPr lang="en-US" altLang="en-US" sz="1200" b="1">
                <a:latin typeface="Meiryo" panose="020B0604030504040204" pitchFamily="34" charset="-128"/>
                <a:ea typeface="Meiryo" panose="020B0604030504040204" pitchFamily="34" charset="-128"/>
                <a:cs typeface="Meiryo" panose="020B0604030504040204" pitchFamily="34" charset="-128"/>
              </a:rPr>
              <a:t> PCT</a:t>
            </a:r>
            <a:r>
              <a:rPr lang="ja-JP" altLang="en-US" sz="1200" b="1">
                <a:latin typeface="Meiryo" panose="020B0604030504040204" pitchFamily="34" charset="-128"/>
                <a:ea typeface="Meiryo" panose="020B0604030504040204" pitchFamily="34" charset="-128"/>
                <a:cs typeface="Meiryo" panose="020B0604030504040204" pitchFamily="34" charset="-128"/>
              </a:rPr>
              <a:t>出願</a:t>
            </a:r>
            <a:endParaRPr lang="en-US" altLang="en-US" sz="1200">
              <a:latin typeface="Meiryo" panose="020B0604030504040204" pitchFamily="34" charset="-128"/>
              <a:ea typeface="Meiryo" panose="020B0604030504040204" pitchFamily="34" charset="-128"/>
              <a:cs typeface="Meiryo" panose="020B0604030504040204" pitchFamily="34" charset="-128"/>
            </a:endParaRPr>
          </a:p>
        </p:txBody>
      </p:sp>
      <p:sp>
        <p:nvSpPr>
          <p:cNvPr id="25" name="Rectangle 22"/>
          <p:cNvSpPr>
            <a:spLocks noChangeArrowheads="1"/>
          </p:cNvSpPr>
          <p:nvPr/>
        </p:nvSpPr>
        <p:spPr bwMode="auto">
          <a:xfrm>
            <a:off x="3307572" y="5009218"/>
            <a:ext cx="432811" cy="31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lvl1pPr eaLnBrk="0" hangingPunct="0">
              <a:spcBef>
                <a:spcPct val="20000"/>
              </a:spcBef>
              <a:buBlip>
                <a:blip r:embed="rId4"/>
              </a:buBlip>
              <a:defRPr sz="2400">
                <a:solidFill>
                  <a:schemeClr val="tx1"/>
                </a:solidFill>
                <a:latin typeface="Arial" pitchFamily="34" charset="0"/>
                <a:cs typeface="Arial" pitchFamily="34" charset="0"/>
              </a:defRPr>
            </a:lvl1pPr>
            <a:lvl2pPr marL="742950" indent="-285750" eaLnBrk="0" hangingPunct="0">
              <a:spcBef>
                <a:spcPct val="20000"/>
              </a:spcBef>
              <a:buBlip>
                <a:blip r:embed="rId4"/>
              </a:buBlip>
              <a:defRPr sz="2400">
                <a:solidFill>
                  <a:schemeClr val="tx1"/>
                </a:solidFill>
                <a:latin typeface="Arial" pitchFamily="34" charset="0"/>
                <a:cs typeface="Arial" pitchFamily="34" charset="0"/>
              </a:defRPr>
            </a:lvl2pPr>
            <a:lvl3pPr marL="1143000" indent="-228600" eaLnBrk="0" hangingPunct="0">
              <a:spcBef>
                <a:spcPct val="20000"/>
              </a:spcBef>
              <a:buBlip>
                <a:blip r:embed="rId4"/>
              </a:buBlip>
              <a:defRPr sz="2400">
                <a:solidFill>
                  <a:schemeClr val="tx1"/>
                </a:solidFill>
                <a:latin typeface="Arial" pitchFamily="34" charset="0"/>
                <a:cs typeface="Arial" pitchFamily="34" charset="0"/>
              </a:defRPr>
            </a:lvl3pPr>
            <a:lvl4pPr marL="1600200" indent="-228600" eaLnBrk="0" hangingPunct="0">
              <a:spcBef>
                <a:spcPct val="20000"/>
              </a:spcBef>
              <a:buBlip>
                <a:blip r:embed="rId4"/>
              </a:buBlip>
              <a:defRPr sz="2400">
                <a:solidFill>
                  <a:schemeClr val="tx1"/>
                </a:solidFill>
                <a:latin typeface="Arial" pitchFamily="34" charset="0"/>
                <a:cs typeface="Arial" pitchFamily="34" charset="0"/>
              </a:defRPr>
            </a:lvl4pPr>
            <a:lvl5pPr marL="2057400" indent="-228600" eaLnBrk="0" hangingPunct="0">
              <a:spcBef>
                <a:spcPct val="20000"/>
              </a:spcBef>
              <a:buBlip>
                <a:blip r:embed="rId4"/>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9pPr>
          </a:lstStyle>
          <a:p>
            <a:pPr>
              <a:spcBef>
                <a:spcPct val="0"/>
              </a:spcBef>
              <a:buFontTx/>
              <a:buNone/>
            </a:pPr>
            <a:r>
              <a:rPr lang="en-US" altLang="en-US" sz="1400" b="1">
                <a:latin typeface="Meiryo" panose="020B0604030504040204" pitchFamily="34" charset="-128"/>
                <a:ea typeface="Meiryo" panose="020B0604030504040204" pitchFamily="34" charset="-128"/>
                <a:cs typeface="Meiryo" panose="020B0604030504040204" pitchFamily="34" charset="-128"/>
              </a:rPr>
              <a:t>12</a:t>
            </a:r>
            <a:endParaRPr lang="en-US" altLang="en-US" sz="1400">
              <a:latin typeface="Meiryo" panose="020B0604030504040204" pitchFamily="34" charset="-128"/>
              <a:ea typeface="Meiryo" panose="020B0604030504040204" pitchFamily="34" charset="-128"/>
              <a:cs typeface="Meiryo" panose="020B0604030504040204" pitchFamily="34" charset="-128"/>
            </a:endParaRPr>
          </a:p>
        </p:txBody>
      </p:sp>
      <p:sp>
        <p:nvSpPr>
          <p:cNvPr id="26" name="Rectangle 23"/>
          <p:cNvSpPr>
            <a:spLocks noChangeArrowheads="1"/>
          </p:cNvSpPr>
          <p:nvPr/>
        </p:nvSpPr>
        <p:spPr bwMode="auto">
          <a:xfrm>
            <a:off x="1999825" y="5085418"/>
            <a:ext cx="189218" cy="31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lvl1pPr eaLnBrk="0" hangingPunct="0">
              <a:spcBef>
                <a:spcPct val="20000"/>
              </a:spcBef>
              <a:buBlip>
                <a:blip r:embed="rId4"/>
              </a:buBlip>
              <a:defRPr sz="2400">
                <a:solidFill>
                  <a:schemeClr val="tx1"/>
                </a:solidFill>
                <a:latin typeface="Arial" pitchFamily="34" charset="0"/>
                <a:cs typeface="Arial" pitchFamily="34" charset="0"/>
              </a:defRPr>
            </a:lvl1pPr>
            <a:lvl2pPr marL="742950" indent="-285750" eaLnBrk="0" hangingPunct="0">
              <a:spcBef>
                <a:spcPct val="20000"/>
              </a:spcBef>
              <a:buBlip>
                <a:blip r:embed="rId4"/>
              </a:buBlip>
              <a:defRPr sz="2400">
                <a:solidFill>
                  <a:schemeClr val="tx1"/>
                </a:solidFill>
                <a:latin typeface="Arial" pitchFamily="34" charset="0"/>
                <a:cs typeface="Arial" pitchFamily="34" charset="0"/>
              </a:defRPr>
            </a:lvl2pPr>
            <a:lvl3pPr marL="1143000" indent="-228600" eaLnBrk="0" hangingPunct="0">
              <a:spcBef>
                <a:spcPct val="20000"/>
              </a:spcBef>
              <a:buBlip>
                <a:blip r:embed="rId4"/>
              </a:buBlip>
              <a:defRPr sz="2400">
                <a:solidFill>
                  <a:schemeClr val="tx1"/>
                </a:solidFill>
                <a:latin typeface="Arial" pitchFamily="34" charset="0"/>
                <a:cs typeface="Arial" pitchFamily="34" charset="0"/>
              </a:defRPr>
            </a:lvl3pPr>
            <a:lvl4pPr marL="1600200" indent="-228600" eaLnBrk="0" hangingPunct="0">
              <a:spcBef>
                <a:spcPct val="20000"/>
              </a:spcBef>
              <a:buBlip>
                <a:blip r:embed="rId4"/>
              </a:buBlip>
              <a:defRPr sz="2400">
                <a:solidFill>
                  <a:schemeClr val="tx1"/>
                </a:solidFill>
                <a:latin typeface="Arial" pitchFamily="34" charset="0"/>
                <a:cs typeface="Arial" pitchFamily="34" charset="0"/>
              </a:defRPr>
            </a:lvl4pPr>
            <a:lvl5pPr marL="2057400" indent="-228600" eaLnBrk="0" hangingPunct="0">
              <a:spcBef>
                <a:spcPct val="20000"/>
              </a:spcBef>
              <a:buBlip>
                <a:blip r:embed="rId4"/>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9pPr>
          </a:lstStyle>
          <a:p>
            <a:pPr>
              <a:spcBef>
                <a:spcPct val="0"/>
              </a:spcBef>
              <a:buFontTx/>
              <a:buNone/>
            </a:pPr>
            <a:endParaRPr lang="en-US" altLang="en-US" sz="1400">
              <a:latin typeface="Meiryo" panose="020B0604030504040204" pitchFamily="34" charset="-128"/>
              <a:ea typeface="Meiryo" panose="020B0604030504040204" pitchFamily="34" charset="-128"/>
              <a:cs typeface="Meiryo" panose="020B0604030504040204" pitchFamily="34" charset="-128"/>
            </a:endParaRPr>
          </a:p>
        </p:txBody>
      </p:sp>
      <p:sp>
        <p:nvSpPr>
          <p:cNvPr id="27" name="Rectangle 24"/>
          <p:cNvSpPr>
            <a:spLocks noChangeArrowheads="1"/>
          </p:cNvSpPr>
          <p:nvPr/>
        </p:nvSpPr>
        <p:spPr bwMode="auto">
          <a:xfrm>
            <a:off x="6542112" y="4975725"/>
            <a:ext cx="527050" cy="31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62" tIns="47625" rIns="93662" bIns="47625">
            <a:spAutoFit/>
          </a:bodyPr>
          <a:lstStyle>
            <a:lvl1pPr eaLnBrk="0" hangingPunct="0">
              <a:spcBef>
                <a:spcPct val="20000"/>
              </a:spcBef>
              <a:buBlip>
                <a:blip r:embed="rId4"/>
              </a:buBlip>
              <a:defRPr sz="2400">
                <a:solidFill>
                  <a:schemeClr val="tx1"/>
                </a:solidFill>
                <a:latin typeface="Arial" pitchFamily="34" charset="0"/>
                <a:cs typeface="Arial" pitchFamily="34" charset="0"/>
              </a:defRPr>
            </a:lvl1pPr>
            <a:lvl2pPr marL="742950" indent="-285750" eaLnBrk="0" hangingPunct="0">
              <a:spcBef>
                <a:spcPct val="20000"/>
              </a:spcBef>
              <a:buBlip>
                <a:blip r:embed="rId4"/>
              </a:buBlip>
              <a:defRPr sz="2400">
                <a:solidFill>
                  <a:schemeClr val="tx1"/>
                </a:solidFill>
                <a:latin typeface="Arial" pitchFamily="34" charset="0"/>
                <a:cs typeface="Arial" pitchFamily="34" charset="0"/>
              </a:defRPr>
            </a:lvl2pPr>
            <a:lvl3pPr marL="1143000" indent="-228600" eaLnBrk="0" hangingPunct="0">
              <a:spcBef>
                <a:spcPct val="20000"/>
              </a:spcBef>
              <a:buBlip>
                <a:blip r:embed="rId4"/>
              </a:buBlip>
              <a:defRPr sz="2400">
                <a:solidFill>
                  <a:schemeClr val="tx1"/>
                </a:solidFill>
                <a:latin typeface="Arial" pitchFamily="34" charset="0"/>
                <a:cs typeface="Arial" pitchFamily="34" charset="0"/>
              </a:defRPr>
            </a:lvl3pPr>
            <a:lvl4pPr marL="1600200" indent="-228600" eaLnBrk="0" hangingPunct="0">
              <a:spcBef>
                <a:spcPct val="20000"/>
              </a:spcBef>
              <a:buBlip>
                <a:blip r:embed="rId4"/>
              </a:buBlip>
              <a:defRPr sz="2400">
                <a:solidFill>
                  <a:schemeClr val="tx1"/>
                </a:solidFill>
                <a:latin typeface="Arial" pitchFamily="34" charset="0"/>
                <a:cs typeface="Arial" pitchFamily="34" charset="0"/>
              </a:defRPr>
            </a:lvl4pPr>
            <a:lvl5pPr marL="2057400" indent="-228600" eaLnBrk="0" hangingPunct="0">
              <a:spcBef>
                <a:spcPct val="20000"/>
              </a:spcBef>
              <a:buBlip>
                <a:blip r:embed="rId4"/>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9pPr>
          </a:lstStyle>
          <a:p>
            <a:pPr>
              <a:spcBef>
                <a:spcPct val="0"/>
              </a:spcBef>
              <a:buFontTx/>
              <a:buNone/>
            </a:pPr>
            <a:r>
              <a:rPr lang="en-US" altLang="en-US" sz="1400" b="1" dirty="0">
                <a:latin typeface="Meiryo" panose="020B0604030504040204" pitchFamily="34" charset="-128"/>
                <a:ea typeface="Meiryo" panose="020B0604030504040204" pitchFamily="34" charset="-128"/>
                <a:cs typeface="Meiryo" panose="020B0604030504040204" pitchFamily="34" charset="-128"/>
              </a:rPr>
              <a:t>30</a:t>
            </a:r>
            <a:endParaRPr lang="en-US" altLang="en-US" sz="1400" dirty="0">
              <a:latin typeface="Meiryo" panose="020B0604030504040204" pitchFamily="34" charset="-128"/>
              <a:ea typeface="Meiryo" panose="020B0604030504040204" pitchFamily="34" charset="-128"/>
              <a:cs typeface="Meiryo" panose="020B0604030504040204" pitchFamily="34" charset="-128"/>
            </a:endParaRPr>
          </a:p>
        </p:txBody>
      </p:sp>
      <p:sp>
        <p:nvSpPr>
          <p:cNvPr id="28" name="Line 25"/>
          <p:cNvSpPr>
            <a:spLocks noChangeShapeType="1"/>
          </p:cNvSpPr>
          <p:nvPr/>
        </p:nvSpPr>
        <p:spPr bwMode="auto">
          <a:xfrm>
            <a:off x="2058715" y="5387042"/>
            <a:ext cx="4859290" cy="900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29" name="Line 26"/>
          <p:cNvSpPr>
            <a:spLocks noChangeShapeType="1"/>
          </p:cNvSpPr>
          <p:nvPr/>
        </p:nvSpPr>
        <p:spPr bwMode="auto">
          <a:xfrm flipV="1">
            <a:off x="3512865" y="5269568"/>
            <a:ext cx="0" cy="1111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32" name="Rectangle 29"/>
          <p:cNvSpPr>
            <a:spLocks noChangeArrowheads="1"/>
          </p:cNvSpPr>
          <p:nvPr/>
        </p:nvSpPr>
        <p:spPr bwMode="auto">
          <a:xfrm>
            <a:off x="4213538" y="5009218"/>
            <a:ext cx="432811" cy="31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lvl1pPr eaLnBrk="0" hangingPunct="0">
              <a:spcBef>
                <a:spcPct val="20000"/>
              </a:spcBef>
              <a:buBlip>
                <a:blip r:embed="rId4"/>
              </a:buBlip>
              <a:defRPr sz="2400">
                <a:solidFill>
                  <a:schemeClr val="tx1"/>
                </a:solidFill>
                <a:latin typeface="Arial" pitchFamily="34" charset="0"/>
                <a:cs typeface="Arial" pitchFamily="34" charset="0"/>
              </a:defRPr>
            </a:lvl1pPr>
            <a:lvl2pPr marL="742950" indent="-285750" eaLnBrk="0" hangingPunct="0">
              <a:spcBef>
                <a:spcPct val="20000"/>
              </a:spcBef>
              <a:buBlip>
                <a:blip r:embed="rId4"/>
              </a:buBlip>
              <a:defRPr sz="2400">
                <a:solidFill>
                  <a:schemeClr val="tx1"/>
                </a:solidFill>
                <a:latin typeface="Arial" pitchFamily="34" charset="0"/>
                <a:cs typeface="Arial" pitchFamily="34" charset="0"/>
              </a:defRPr>
            </a:lvl2pPr>
            <a:lvl3pPr marL="1143000" indent="-228600" eaLnBrk="0" hangingPunct="0">
              <a:spcBef>
                <a:spcPct val="20000"/>
              </a:spcBef>
              <a:buBlip>
                <a:blip r:embed="rId4"/>
              </a:buBlip>
              <a:defRPr sz="2400">
                <a:solidFill>
                  <a:schemeClr val="tx1"/>
                </a:solidFill>
                <a:latin typeface="Arial" pitchFamily="34" charset="0"/>
                <a:cs typeface="Arial" pitchFamily="34" charset="0"/>
              </a:defRPr>
            </a:lvl3pPr>
            <a:lvl4pPr marL="1600200" indent="-228600" eaLnBrk="0" hangingPunct="0">
              <a:spcBef>
                <a:spcPct val="20000"/>
              </a:spcBef>
              <a:buBlip>
                <a:blip r:embed="rId4"/>
              </a:buBlip>
              <a:defRPr sz="2400">
                <a:solidFill>
                  <a:schemeClr val="tx1"/>
                </a:solidFill>
                <a:latin typeface="Arial" pitchFamily="34" charset="0"/>
                <a:cs typeface="Arial" pitchFamily="34" charset="0"/>
              </a:defRPr>
            </a:lvl4pPr>
            <a:lvl5pPr marL="2057400" indent="-228600" eaLnBrk="0" hangingPunct="0">
              <a:spcBef>
                <a:spcPct val="20000"/>
              </a:spcBef>
              <a:buBlip>
                <a:blip r:embed="rId4"/>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9pPr>
          </a:lstStyle>
          <a:p>
            <a:pPr>
              <a:spcBef>
                <a:spcPct val="0"/>
              </a:spcBef>
              <a:buFontTx/>
              <a:buNone/>
            </a:pPr>
            <a:r>
              <a:rPr lang="en-US" altLang="en-US" sz="1400" b="1" dirty="0">
                <a:latin typeface="Meiryo" panose="020B0604030504040204" pitchFamily="34" charset="-128"/>
                <a:ea typeface="Meiryo" panose="020B0604030504040204" pitchFamily="34" charset="-128"/>
                <a:cs typeface="Meiryo" panose="020B0604030504040204" pitchFamily="34" charset="-128"/>
              </a:rPr>
              <a:t>18</a:t>
            </a:r>
          </a:p>
        </p:txBody>
      </p:sp>
      <p:sp>
        <p:nvSpPr>
          <p:cNvPr id="33" name="Text Box 30"/>
          <p:cNvSpPr txBox="1">
            <a:spLocks noChangeArrowheads="1"/>
          </p:cNvSpPr>
          <p:nvPr/>
        </p:nvSpPr>
        <p:spPr bwMode="auto">
          <a:xfrm>
            <a:off x="3928840" y="4806850"/>
            <a:ext cx="14557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4"/>
              </a:buBlip>
              <a:defRPr sz="2400">
                <a:solidFill>
                  <a:schemeClr val="tx1"/>
                </a:solidFill>
                <a:latin typeface="Arial" pitchFamily="34" charset="0"/>
                <a:cs typeface="Arial" pitchFamily="34" charset="0"/>
              </a:defRPr>
            </a:lvl1pPr>
            <a:lvl2pPr marL="742950" indent="-285750" eaLnBrk="0" hangingPunct="0">
              <a:spcBef>
                <a:spcPct val="20000"/>
              </a:spcBef>
              <a:buBlip>
                <a:blip r:embed="rId4"/>
              </a:buBlip>
              <a:defRPr sz="2400">
                <a:solidFill>
                  <a:schemeClr val="tx1"/>
                </a:solidFill>
                <a:latin typeface="Arial" pitchFamily="34" charset="0"/>
                <a:cs typeface="Arial" pitchFamily="34" charset="0"/>
              </a:defRPr>
            </a:lvl2pPr>
            <a:lvl3pPr marL="1143000" indent="-228600" eaLnBrk="0" hangingPunct="0">
              <a:spcBef>
                <a:spcPct val="20000"/>
              </a:spcBef>
              <a:buBlip>
                <a:blip r:embed="rId4"/>
              </a:buBlip>
              <a:defRPr sz="2400">
                <a:solidFill>
                  <a:schemeClr val="tx1"/>
                </a:solidFill>
                <a:latin typeface="Arial" pitchFamily="34" charset="0"/>
                <a:cs typeface="Arial" pitchFamily="34" charset="0"/>
              </a:defRPr>
            </a:lvl3pPr>
            <a:lvl4pPr marL="1600200" indent="-228600" eaLnBrk="0" hangingPunct="0">
              <a:spcBef>
                <a:spcPct val="20000"/>
              </a:spcBef>
              <a:buBlip>
                <a:blip r:embed="rId4"/>
              </a:buBlip>
              <a:defRPr sz="2400">
                <a:solidFill>
                  <a:schemeClr val="tx1"/>
                </a:solidFill>
                <a:latin typeface="Arial" pitchFamily="34" charset="0"/>
                <a:cs typeface="Arial" pitchFamily="34" charset="0"/>
              </a:defRPr>
            </a:lvl4pPr>
            <a:lvl5pPr marL="2057400" indent="-228600" eaLnBrk="0" hangingPunct="0">
              <a:spcBef>
                <a:spcPct val="20000"/>
              </a:spcBef>
              <a:buBlip>
                <a:blip r:embed="rId4"/>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9pPr>
          </a:lstStyle>
          <a:p>
            <a:pPr>
              <a:spcBef>
                <a:spcPct val="0"/>
              </a:spcBef>
              <a:buFontTx/>
              <a:buNone/>
            </a:pPr>
            <a:r>
              <a:rPr lang="ja-JP" altLang="en-US" sz="1200" b="1">
                <a:latin typeface="Meiryo" panose="020B0604030504040204" pitchFamily="34" charset="-128"/>
                <a:ea typeface="Meiryo" panose="020B0604030504040204" pitchFamily="34" charset="-128"/>
                <a:cs typeface="Meiryo" panose="020B0604030504040204" pitchFamily="34" charset="-128"/>
              </a:rPr>
              <a:t>国際公開</a:t>
            </a:r>
            <a:endParaRPr lang="en-US" altLang="en-US" sz="1200" b="1">
              <a:latin typeface="Meiryo" panose="020B0604030504040204" pitchFamily="34" charset="-128"/>
              <a:ea typeface="Meiryo" panose="020B0604030504040204" pitchFamily="34" charset="-128"/>
              <a:cs typeface="Meiryo" panose="020B0604030504040204" pitchFamily="34" charset="-128"/>
            </a:endParaRPr>
          </a:p>
        </p:txBody>
      </p:sp>
      <p:grpSp>
        <p:nvGrpSpPr>
          <p:cNvPr id="36" name="Group 33"/>
          <p:cNvGrpSpPr>
            <a:grpSpLocks/>
          </p:cNvGrpSpPr>
          <p:nvPr/>
        </p:nvGrpSpPr>
        <p:grpSpPr bwMode="auto">
          <a:xfrm>
            <a:off x="6830144" y="4891743"/>
            <a:ext cx="600075" cy="989013"/>
            <a:chOff x="4047" y="342"/>
            <a:chExt cx="651" cy="1134"/>
          </a:xfrm>
        </p:grpSpPr>
        <p:sp>
          <p:nvSpPr>
            <p:cNvPr id="37" name="Line 34"/>
            <p:cNvSpPr>
              <a:spLocks noChangeShapeType="1"/>
            </p:cNvSpPr>
            <p:nvPr/>
          </p:nvSpPr>
          <p:spPr bwMode="auto">
            <a:xfrm rot="-2700000">
              <a:off x="4047" y="705"/>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38" name="Line 35"/>
            <p:cNvSpPr>
              <a:spLocks noChangeShapeType="1"/>
            </p:cNvSpPr>
            <p:nvPr/>
          </p:nvSpPr>
          <p:spPr bwMode="auto">
            <a:xfrm rot="900000">
              <a:off x="4122" y="984"/>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39" name="Line 36"/>
            <p:cNvSpPr>
              <a:spLocks noChangeShapeType="1"/>
            </p:cNvSpPr>
            <p:nvPr/>
          </p:nvSpPr>
          <p:spPr bwMode="auto">
            <a:xfrm rot="2700000">
              <a:off x="4047" y="1113"/>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40" name="Line 37"/>
            <p:cNvSpPr>
              <a:spLocks noChangeShapeType="1"/>
            </p:cNvSpPr>
            <p:nvPr/>
          </p:nvSpPr>
          <p:spPr bwMode="auto">
            <a:xfrm rot="4500000">
              <a:off x="3918" y="1188"/>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41" name="Line 38"/>
            <p:cNvSpPr>
              <a:spLocks noChangeShapeType="1"/>
            </p:cNvSpPr>
            <p:nvPr/>
          </p:nvSpPr>
          <p:spPr bwMode="auto">
            <a:xfrm rot="-900000">
              <a:off x="4122" y="834"/>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42" name="Line 39"/>
            <p:cNvSpPr>
              <a:spLocks noChangeShapeType="1"/>
            </p:cNvSpPr>
            <p:nvPr/>
          </p:nvSpPr>
          <p:spPr bwMode="auto">
            <a:xfrm rot="-4500000">
              <a:off x="3919" y="629"/>
              <a:ext cx="576"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grpSp>
      <p:sp>
        <p:nvSpPr>
          <p:cNvPr id="43" name="Rectangle 40"/>
          <p:cNvSpPr>
            <a:spLocks noChangeArrowheads="1"/>
          </p:cNvSpPr>
          <p:nvPr/>
        </p:nvSpPr>
        <p:spPr bwMode="auto">
          <a:xfrm>
            <a:off x="1672952" y="5450543"/>
            <a:ext cx="11255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4"/>
              </a:buBlip>
              <a:defRPr sz="2400">
                <a:solidFill>
                  <a:schemeClr val="tx1"/>
                </a:solidFill>
                <a:latin typeface="Arial" pitchFamily="34" charset="0"/>
                <a:cs typeface="Arial" pitchFamily="34" charset="0"/>
              </a:defRPr>
            </a:lvl1pPr>
            <a:lvl2pPr marL="742950" indent="-285750" eaLnBrk="0" hangingPunct="0">
              <a:spcBef>
                <a:spcPct val="20000"/>
              </a:spcBef>
              <a:buBlip>
                <a:blip r:embed="rId4"/>
              </a:buBlip>
              <a:defRPr sz="2400">
                <a:solidFill>
                  <a:schemeClr val="tx1"/>
                </a:solidFill>
                <a:latin typeface="Arial" pitchFamily="34" charset="0"/>
                <a:cs typeface="Arial" pitchFamily="34" charset="0"/>
              </a:defRPr>
            </a:lvl2pPr>
            <a:lvl3pPr marL="1143000" indent="-228600" eaLnBrk="0" hangingPunct="0">
              <a:spcBef>
                <a:spcPct val="20000"/>
              </a:spcBef>
              <a:buBlip>
                <a:blip r:embed="rId4"/>
              </a:buBlip>
              <a:defRPr sz="2400">
                <a:solidFill>
                  <a:schemeClr val="tx1"/>
                </a:solidFill>
                <a:latin typeface="Arial" pitchFamily="34" charset="0"/>
                <a:cs typeface="Arial" pitchFamily="34" charset="0"/>
              </a:defRPr>
            </a:lvl3pPr>
            <a:lvl4pPr marL="1600200" indent="-228600" eaLnBrk="0" hangingPunct="0">
              <a:spcBef>
                <a:spcPct val="20000"/>
              </a:spcBef>
              <a:buBlip>
                <a:blip r:embed="rId4"/>
              </a:buBlip>
              <a:defRPr sz="2400">
                <a:solidFill>
                  <a:schemeClr val="tx1"/>
                </a:solidFill>
                <a:latin typeface="Arial" pitchFamily="34" charset="0"/>
                <a:cs typeface="Arial" pitchFamily="34" charset="0"/>
              </a:defRPr>
            </a:lvl4pPr>
            <a:lvl5pPr marL="2057400" indent="-228600" eaLnBrk="0" hangingPunct="0">
              <a:spcBef>
                <a:spcPct val="20000"/>
              </a:spcBef>
              <a:buBlip>
                <a:blip r:embed="rId4"/>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9pPr>
          </a:lstStyle>
          <a:p>
            <a:pPr>
              <a:spcBef>
                <a:spcPct val="0"/>
              </a:spcBef>
              <a:buFontTx/>
              <a:buNone/>
            </a:pPr>
            <a:r>
              <a:rPr lang="ja-JP" altLang="en-US" sz="1200" b="1">
                <a:latin typeface="Meiryo" panose="020B0604030504040204" pitchFamily="34" charset="-128"/>
                <a:ea typeface="Meiryo" panose="020B0604030504040204" pitchFamily="34" charset="-128"/>
                <a:cs typeface="Meiryo" panose="020B0604030504040204" pitchFamily="34" charset="-128"/>
              </a:rPr>
              <a:t>国内出願</a:t>
            </a:r>
            <a:endParaRPr lang="en-US" altLang="en-US" sz="1200">
              <a:latin typeface="Meiryo" panose="020B0604030504040204" pitchFamily="34" charset="-128"/>
              <a:ea typeface="Meiryo" panose="020B0604030504040204" pitchFamily="34" charset="-128"/>
              <a:cs typeface="Meiryo" panose="020B0604030504040204" pitchFamily="34" charset="-128"/>
            </a:endParaRPr>
          </a:p>
        </p:txBody>
      </p:sp>
      <p:sp>
        <p:nvSpPr>
          <p:cNvPr id="44" name="Rectangle 41"/>
          <p:cNvSpPr>
            <a:spLocks noChangeArrowheads="1"/>
          </p:cNvSpPr>
          <p:nvPr/>
        </p:nvSpPr>
        <p:spPr bwMode="auto">
          <a:xfrm>
            <a:off x="6921280" y="4604523"/>
            <a:ext cx="1112483" cy="280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lvl1pPr eaLnBrk="0" hangingPunct="0">
              <a:spcBef>
                <a:spcPct val="20000"/>
              </a:spcBef>
              <a:buBlip>
                <a:blip r:embed="rId4"/>
              </a:buBlip>
              <a:defRPr sz="2400">
                <a:solidFill>
                  <a:schemeClr val="tx1"/>
                </a:solidFill>
                <a:latin typeface="Arial" pitchFamily="34" charset="0"/>
                <a:cs typeface="Arial" pitchFamily="34" charset="0"/>
              </a:defRPr>
            </a:lvl1pPr>
            <a:lvl2pPr marL="742950" indent="-285750" eaLnBrk="0" hangingPunct="0">
              <a:spcBef>
                <a:spcPct val="20000"/>
              </a:spcBef>
              <a:buBlip>
                <a:blip r:embed="rId4"/>
              </a:buBlip>
              <a:defRPr sz="2400">
                <a:solidFill>
                  <a:schemeClr val="tx1"/>
                </a:solidFill>
                <a:latin typeface="Arial" pitchFamily="34" charset="0"/>
                <a:cs typeface="Arial" pitchFamily="34" charset="0"/>
              </a:defRPr>
            </a:lvl2pPr>
            <a:lvl3pPr marL="1143000" indent="-228600" eaLnBrk="0" hangingPunct="0">
              <a:spcBef>
                <a:spcPct val="20000"/>
              </a:spcBef>
              <a:buBlip>
                <a:blip r:embed="rId4"/>
              </a:buBlip>
              <a:defRPr sz="2400">
                <a:solidFill>
                  <a:schemeClr val="tx1"/>
                </a:solidFill>
                <a:latin typeface="Arial" pitchFamily="34" charset="0"/>
                <a:cs typeface="Arial" pitchFamily="34" charset="0"/>
              </a:defRPr>
            </a:lvl3pPr>
            <a:lvl4pPr marL="1600200" indent="-228600" eaLnBrk="0" hangingPunct="0">
              <a:spcBef>
                <a:spcPct val="20000"/>
              </a:spcBef>
              <a:buBlip>
                <a:blip r:embed="rId4"/>
              </a:buBlip>
              <a:defRPr sz="2400">
                <a:solidFill>
                  <a:schemeClr val="tx1"/>
                </a:solidFill>
                <a:latin typeface="Arial" pitchFamily="34" charset="0"/>
                <a:cs typeface="Arial" pitchFamily="34" charset="0"/>
              </a:defRPr>
            </a:lvl4pPr>
            <a:lvl5pPr marL="2057400" indent="-228600" eaLnBrk="0" hangingPunct="0">
              <a:spcBef>
                <a:spcPct val="20000"/>
              </a:spcBef>
              <a:buBlip>
                <a:blip r:embed="rId4"/>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9pPr>
          </a:lstStyle>
          <a:p>
            <a:pPr>
              <a:spcBef>
                <a:spcPct val="0"/>
              </a:spcBef>
              <a:buFontTx/>
              <a:buNone/>
            </a:pPr>
            <a:r>
              <a:rPr lang="ja-JP" altLang="en-US" sz="1200" b="1" dirty="0">
                <a:latin typeface="Meiryo" panose="020B0604030504040204" pitchFamily="34" charset="-128"/>
                <a:ea typeface="Meiryo" panose="020B0604030504040204" pitchFamily="34" charset="-128"/>
                <a:cs typeface="Meiryo" panose="020B0604030504040204" pitchFamily="34" charset="-128"/>
              </a:rPr>
              <a:t>国内段階移行</a:t>
            </a:r>
            <a:endParaRPr lang="en-US" altLang="en-US" sz="1200" dirty="0">
              <a:latin typeface="Meiryo" panose="020B0604030504040204" pitchFamily="34" charset="-128"/>
              <a:ea typeface="Meiryo" panose="020B0604030504040204" pitchFamily="34" charset="-128"/>
              <a:cs typeface="Meiryo" panose="020B0604030504040204" pitchFamily="34" charset="-128"/>
            </a:endParaRPr>
          </a:p>
        </p:txBody>
      </p:sp>
      <p:sp>
        <p:nvSpPr>
          <p:cNvPr id="45" name="Line 42"/>
          <p:cNvSpPr>
            <a:spLocks noChangeShapeType="1"/>
          </p:cNvSpPr>
          <p:nvPr/>
        </p:nvSpPr>
        <p:spPr bwMode="auto">
          <a:xfrm flipV="1">
            <a:off x="4453880" y="5269568"/>
            <a:ext cx="0" cy="1111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46" name="Line 43"/>
          <p:cNvSpPr>
            <a:spLocks noChangeShapeType="1"/>
          </p:cNvSpPr>
          <p:nvPr/>
        </p:nvSpPr>
        <p:spPr bwMode="auto">
          <a:xfrm flipV="1">
            <a:off x="2065065" y="5269568"/>
            <a:ext cx="0" cy="1111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52" name="Text Box 49"/>
          <p:cNvSpPr txBox="1">
            <a:spLocks noChangeArrowheads="1"/>
          </p:cNvSpPr>
          <p:nvPr/>
        </p:nvSpPr>
        <p:spPr bwMode="auto">
          <a:xfrm>
            <a:off x="323528" y="5019711"/>
            <a:ext cx="16145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Blip>
                <a:blip r:embed="rId4"/>
              </a:buBlip>
              <a:defRPr sz="2400">
                <a:solidFill>
                  <a:schemeClr val="tx1"/>
                </a:solidFill>
                <a:latin typeface="Arial" pitchFamily="34" charset="0"/>
                <a:cs typeface="Arial" pitchFamily="34" charset="0"/>
              </a:defRPr>
            </a:lvl1pPr>
            <a:lvl2pPr marL="742950" indent="-285750" eaLnBrk="0" hangingPunct="0">
              <a:spcBef>
                <a:spcPct val="20000"/>
              </a:spcBef>
              <a:buBlip>
                <a:blip r:embed="rId4"/>
              </a:buBlip>
              <a:defRPr sz="2400">
                <a:solidFill>
                  <a:schemeClr val="tx1"/>
                </a:solidFill>
                <a:latin typeface="Arial" pitchFamily="34" charset="0"/>
                <a:cs typeface="Arial" pitchFamily="34" charset="0"/>
              </a:defRPr>
            </a:lvl2pPr>
            <a:lvl3pPr marL="1143000" indent="-228600" eaLnBrk="0" hangingPunct="0">
              <a:spcBef>
                <a:spcPct val="20000"/>
              </a:spcBef>
              <a:buBlip>
                <a:blip r:embed="rId4"/>
              </a:buBlip>
              <a:defRPr sz="2400">
                <a:solidFill>
                  <a:schemeClr val="tx1"/>
                </a:solidFill>
                <a:latin typeface="Arial" pitchFamily="34" charset="0"/>
                <a:cs typeface="Arial" pitchFamily="34" charset="0"/>
              </a:defRPr>
            </a:lvl3pPr>
            <a:lvl4pPr marL="1600200" indent="-228600" eaLnBrk="0" hangingPunct="0">
              <a:spcBef>
                <a:spcPct val="20000"/>
              </a:spcBef>
              <a:buBlip>
                <a:blip r:embed="rId4"/>
              </a:buBlip>
              <a:defRPr sz="2400">
                <a:solidFill>
                  <a:schemeClr val="tx1"/>
                </a:solidFill>
                <a:latin typeface="Arial" pitchFamily="34" charset="0"/>
                <a:cs typeface="Arial" pitchFamily="34" charset="0"/>
              </a:defRPr>
            </a:lvl4pPr>
            <a:lvl5pPr marL="2057400" indent="-228600" eaLnBrk="0" hangingPunct="0">
              <a:spcBef>
                <a:spcPct val="20000"/>
              </a:spcBef>
              <a:buBlip>
                <a:blip r:embed="rId4"/>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9pPr>
          </a:lstStyle>
          <a:p>
            <a:pPr algn="l">
              <a:spcBef>
                <a:spcPct val="50000"/>
              </a:spcBef>
              <a:buFontTx/>
              <a:buNone/>
            </a:pPr>
            <a:r>
              <a:rPr lang="en-US" altLang="en-US" sz="1800" b="1" u="sng" dirty="0" smtClean="0">
                <a:solidFill>
                  <a:srgbClr val="FF0000"/>
                </a:solidFill>
                <a:latin typeface="Meiryo" panose="020B0604030504040204" pitchFamily="34" charset="-128"/>
                <a:ea typeface="Meiryo" panose="020B0604030504040204" pitchFamily="34" charset="-128"/>
                <a:cs typeface="Meiryo" panose="020B0604030504040204" pitchFamily="34" charset="-128"/>
              </a:rPr>
              <a:t>PCT</a:t>
            </a:r>
            <a:r>
              <a:rPr lang="ja-JP" altLang="en-US" sz="1800" b="1" u="sng" dirty="0" smtClean="0">
                <a:solidFill>
                  <a:srgbClr val="FF0000"/>
                </a:solidFill>
                <a:latin typeface="Meiryo" panose="020B0604030504040204" pitchFamily="34" charset="-128"/>
                <a:ea typeface="Meiryo" panose="020B0604030504040204" pitchFamily="34" charset="-128"/>
                <a:cs typeface="Meiryo" panose="020B0604030504040204" pitchFamily="34" charset="-128"/>
              </a:rPr>
              <a:t>ルート</a:t>
            </a:r>
            <a:endParaRPr lang="en-US" altLang="en-US" sz="1800" b="1" u="sng" dirty="0">
              <a:solidFill>
                <a:srgbClr val="FF0000"/>
              </a:solidFill>
              <a:latin typeface="Meiryo" panose="020B0604030504040204" pitchFamily="34" charset="-128"/>
              <a:ea typeface="Meiryo" panose="020B0604030504040204" pitchFamily="34" charset="-128"/>
              <a:cs typeface="Meiryo" panose="020B0604030504040204" pitchFamily="34" charset="-128"/>
            </a:endParaRPr>
          </a:p>
        </p:txBody>
      </p:sp>
      <p:sp>
        <p:nvSpPr>
          <p:cNvPr id="53" name="Rectangle 50"/>
          <p:cNvSpPr>
            <a:spLocks noChangeArrowheads="1"/>
          </p:cNvSpPr>
          <p:nvPr/>
        </p:nvSpPr>
        <p:spPr bwMode="auto">
          <a:xfrm>
            <a:off x="1933302" y="4963181"/>
            <a:ext cx="263525" cy="31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62" tIns="47625" rIns="93662" bIns="47625">
            <a:spAutoFit/>
          </a:bodyPr>
          <a:lstStyle>
            <a:lvl1pPr defTabSz="777875" eaLnBrk="0" hangingPunct="0">
              <a:spcBef>
                <a:spcPct val="20000"/>
              </a:spcBef>
              <a:buBlip>
                <a:blip r:embed="rId4"/>
              </a:buBlip>
              <a:defRPr sz="2400">
                <a:solidFill>
                  <a:schemeClr val="tx1"/>
                </a:solidFill>
                <a:latin typeface="Arial" pitchFamily="34" charset="0"/>
                <a:cs typeface="Arial" pitchFamily="34" charset="0"/>
              </a:defRPr>
            </a:lvl1pPr>
            <a:lvl2pPr marL="742950" indent="-285750" defTabSz="777875" eaLnBrk="0" hangingPunct="0">
              <a:spcBef>
                <a:spcPct val="20000"/>
              </a:spcBef>
              <a:buBlip>
                <a:blip r:embed="rId4"/>
              </a:buBlip>
              <a:defRPr sz="2400">
                <a:solidFill>
                  <a:schemeClr val="tx1"/>
                </a:solidFill>
                <a:latin typeface="Arial" pitchFamily="34" charset="0"/>
                <a:cs typeface="Arial" pitchFamily="34" charset="0"/>
              </a:defRPr>
            </a:lvl2pPr>
            <a:lvl3pPr marL="1143000" indent="-228600" defTabSz="777875" eaLnBrk="0" hangingPunct="0">
              <a:spcBef>
                <a:spcPct val="20000"/>
              </a:spcBef>
              <a:buBlip>
                <a:blip r:embed="rId4"/>
              </a:buBlip>
              <a:defRPr sz="2400">
                <a:solidFill>
                  <a:schemeClr val="tx1"/>
                </a:solidFill>
                <a:latin typeface="Arial" pitchFamily="34" charset="0"/>
                <a:cs typeface="Arial" pitchFamily="34" charset="0"/>
              </a:defRPr>
            </a:lvl3pPr>
            <a:lvl4pPr marL="1600200" indent="-228600" defTabSz="777875" eaLnBrk="0" hangingPunct="0">
              <a:spcBef>
                <a:spcPct val="20000"/>
              </a:spcBef>
              <a:buBlip>
                <a:blip r:embed="rId4"/>
              </a:buBlip>
              <a:defRPr sz="2400">
                <a:solidFill>
                  <a:schemeClr val="tx1"/>
                </a:solidFill>
                <a:latin typeface="Arial" pitchFamily="34" charset="0"/>
                <a:cs typeface="Arial" pitchFamily="34" charset="0"/>
              </a:defRPr>
            </a:lvl4pPr>
            <a:lvl5pPr marL="2057400" indent="-228600" defTabSz="777875" eaLnBrk="0" hangingPunct="0">
              <a:spcBef>
                <a:spcPct val="20000"/>
              </a:spcBef>
              <a:buBlip>
                <a:blip r:embed="rId4"/>
              </a:buBlip>
              <a:defRPr sz="2400">
                <a:solidFill>
                  <a:schemeClr val="tx1"/>
                </a:solidFill>
                <a:latin typeface="Arial" pitchFamily="34" charset="0"/>
                <a:cs typeface="Arial" pitchFamily="34" charset="0"/>
              </a:defRPr>
            </a:lvl5pPr>
            <a:lvl6pPr marL="2514600" indent="-228600" defTabSz="777875"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6pPr>
            <a:lvl7pPr marL="2971800" indent="-228600" defTabSz="777875"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7pPr>
            <a:lvl8pPr marL="3429000" indent="-228600" defTabSz="777875"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8pPr>
            <a:lvl9pPr marL="3886200" indent="-228600" defTabSz="777875"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9pPr>
          </a:lstStyle>
          <a:p>
            <a:pPr>
              <a:spcBef>
                <a:spcPct val="0"/>
              </a:spcBef>
              <a:buFontTx/>
              <a:buNone/>
            </a:pPr>
            <a:r>
              <a:rPr lang="en-US" altLang="en-US" sz="1400" b="1">
                <a:latin typeface="Meiryo" panose="020B0604030504040204" pitchFamily="34" charset="-128"/>
                <a:ea typeface="Meiryo" panose="020B0604030504040204" pitchFamily="34" charset="-128"/>
                <a:cs typeface="Meiryo" panose="020B0604030504040204" pitchFamily="34" charset="-128"/>
              </a:rPr>
              <a:t>0</a:t>
            </a:r>
          </a:p>
        </p:txBody>
      </p:sp>
      <p:sp>
        <p:nvSpPr>
          <p:cNvPr id="58" name="Left-Right Arrow 57"/>
          <p:cNvSpPr/>
          <p:nvPr/>
        </p:nvSpPr>
        <p:spPr bwMode="auto">
          <a:xfrm>
            <a:off x="3512864" y="3493397"/>
            <a:ext cx="3395457" cy="138906"/>
          </a:xfrm>
          <a:prstGeom prst="leftRightArrow">
            <a:avLst/>
          </a:prstGeom>
          <a:solidFill>
            <a:schemeClr val="accent1"/>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p:txBody>
      </p:sp>
      <p:cxnSp>
        <p:nvCxnSpPr>
          <p:cNvPr id="60" name="Straight Connector 59"/>
          <p:cNvCxnSpPr>
            <a:stCxn id="58" idx="7"/>
            <a:endCxn id="42" idx="0"/>
          </p:cNvCxnSpPr>
          <p:nvPr/>
        </p:nvCxnSpPr>
        <p:spPr bwMode="auto">
          <a:xfrm>
            <a:off x="6908321" y="3562850"/>
            <a:ext cx="3852" cy="1822135"/>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61" name="Straight Connector 60"/>
          <p:cNvCxnSpPr>
            <a:endCxn id="18" idx="0"/>
          </p:cNvCxnSpPr>
          <p:nvPr/>
        </p:nvCxnSpPr>
        <p:spPr bwMode="auto">
          <a:xfrm flipH="1">
            <a:off x="3493884" y="3573914"/>
            <a:ext cx="10701" cy="701524"/>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63" name="TextBox 62"/>
          <p:cNvSpPr txBox="1"/>
          <p:nvPr/>
        </p:nvSpPr>
        <p:spPr>
          <a:xfrm>
            <a:off x="3509604" y="2996952"/>
            <a:ext cx="3361819" cy="400110"/>
          </a:xfrm>
          <a:prstGeom prst="rect">
            <a:avLst/>
          </a:prstGeom>
          <a:noFill/>
        </p:spPr>
        <p:txBody>
          <a:bodyPr wrap="none" rtlCol="0">
            <a:spAutoFit/>
          </a:bodyPr>
          <a:lstStyle/>
          <a:p>
            <a:r>
              <a:rPr lang="en-US" altLang="ja-JP" sz="2000" b="1" dirty="0" smtClean="0">
                <a:solidFill>
                  <a:srgbClr val="FF0000"/>
                </a:solidFill>
                <a:latin typeface="Meiryo" panose="020B0604030504040204" pitchFamily="34" charset="-128"/>
                <a:ea typeface="Meiryo" panose="020B0604030504040204" pitchFamily="34" charset="-128"/>
                <a:cs typeface="Meiryo" panose="020B0604030504040204" pitchFamily="34" charset="-128"/>
              </a:rPr>
              <a:t>PCT</a:t>
            </a:r>
            <a:r>
              <a:rPr lang="ja-JP" altLang="en-US" sz="2000" b="1" dirty="0" smtClean="0">
                <a:solidFill>
                  <a:srgbClr val="FF0000"/>
                </a:solidFill>
                <a:latin typeface="Meiryo" panose="020B0604030504040204" pitchFamily="34" charset="-128"/>
                <a:ea typeface="Meiryo" panose="020B0604030504040204" pitchFamily="34" charset="-128"/>
                <a:cs typeface="Meiryo" panose="020B0604030504040204" pitchFamily="34" charset="-128"/>
              </a:rPr>
              <a:t>で</a:t>
            </a:r>
            <a:r>
              <a:rPr lang="en-US" altLang="ja-JP" sz="2000" b="1" dirty="0" smtClean="0">
                <a:solidFill>
                  <a:srgbClr val="FF0000"/>
                </a:solidFill>
                <a:latin typeface="Meiryo" panose="020B0604030504040204" pitchFamily="34" charset="-128"/>
                <a:ea typeface="Meiryo" panose="020B0604030504040204" pitchFamily="34" charset="-128"/>
                <a:cs typeface="Meiryo" panose="020B0604030504040204" pitchFamily="34" charset="-128"/>
              </a:rPr>
              <a:t>18</a:t>
            </a:r>
            <a:r>
              <a:rPr lang="ja-JP" altLang="en-US" sz="2000" b="1" dirty="0" smtClean="0">
                <a:solidFill>
                  <a:srgbClr val="FF0000"/>
                </a:solidFill>
                <a:latin typeface="Meiryo" panose="020B0604030504040204" pitchFamily="34" charset="-128"/>
                <a:ea typeface="Meiryo" panose="020B0604030504040204" pitchFamily="34" charset="-128"/>
                <a:cs typeface="Meiryo" panose="020B0604030504040204" pitchFamily="34" charset="-128"/>
              </a:rPr>
              <a:t>ヶ月の余裕を</a:t>
            </a:r>
            <a:r>
              <a:rPr lang="ja-JP" altLang="en-US" sz="2000" b="1" dirty="0">
                <a:solidFill>
                  <a:srgbClr val="FF0000"/>
                </a:solidFill>
                <a:latin typeface="Meiryo" panose="020B0604030504040204" pitchFamily="34" charset="-128"/>
                <a:ea typeface="Meiryo" panose="020B0604030504040204" pitchFamily="34" charset="-128"/>
                <a:cs typeface="Meiryo" panose="020B0604030504040204" pitchFamily="34" charset="-128"/>
              </a:rPr>
              <a:t>獲</a:t>
            </a:r>
            <a:r>
              <a:rPr lang="ja-JP" altLang="en-US" sz="2000" b="1" dirty="0" smtClean="0">
                <a:solidFill>
                  <a:srgbClr val="FF0000"/>
                </a:solidFill>
                <a:latin typeface="Meiryo" panose="020B0604030504040204" pitchFamily="34" charset="-128"/>
                <a:ea typeface="Meiryo" panose="020B0604030504040204" pitchFamily="34" charset="-128"/>
                <a:cs typeface="Meiryo" panose="020B0604030504040204" pitchFamily="34" charset="-128"/>
              </a:rPr>
              <a:t>得</a:t>
            </a:r>
            <a:endParaRPr lang="en-US" sz="2000" b="1" dirty="0">
              <a:solidFill>
                <a:srgbClr val="FF0000"/>
              </a:solidFill>
              <a:latin typeface="Meiryo" panose="020B0604030504040204" pitchFamily="34" charset="-128"/>
              <a:ea typeface="Meiryo" panose="020B0604030504040204" pitchFamily="34" charset="-128"/>
              <a:cs typeface="Meiryo" panose="020B0604030504040204" pitchFamily="34" charset="-128"/>
            </a:endParaRPr>
          </a:p>
        </p:txBody>
      </p:sp>
      <p:pic>
        <p:nvPicPr>
          <p:cNvPr id="2050" name="Picture 2" descr="D:\Users\tachibana\AppData\Local\Microsoft\Windows\Temporary Internet Files\Content.IE5\GMJ0TLV4\Decision-Making[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77521" y="3080868"/>
            <a:ext cx="1556781" cy="1239198"/>
          </a:xfrm>
          <a:prstGeom prst="rect">
            <a:avLst/>
          </a:prstGeom>
          <a:noFill/>
          <a:extLst>
            <a:ext uri="{909E8E84-426E-40DD-AFC4-6F175D3DCCD1}">
              <a14:hiddenFill xmlns:a14="http://schemas.microsoft.com/office/drawing/2010/main">
                <a:solidFill>
                  <a:srgbClr val="FFFFFF"/>
                </a:solidFill>
              </a14:hiddenFill>
            </a:ext>
          </a:extLst>
        </p:spPr>
      </p:pic>
      <p:sp>
        <p:nvSpPr>
          <p:cNvPr id="48" name="Rounded Rectangular Callout 47"/>
          <p:cNvSpPr/>
          <p:nvPr/>
        </p:nvSpPr>
        <p:spPr bwMode="auto">
          <a:xfrm>
            <a:off x="2760038" y="5811220"/>
            <a:ext cx="4045599" cy="372426"/>
          </a:xfrm>
          <a:prstGeom prst="wedgeRoundRectCallout">
            <a:avLst>
              <a:gd name="adj1" fmla="val -29620"/>
              <a:gd name="adj2" fmla="val -90889"/>
              <a:gd name="adj3" fmla="val 16667"/>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spAutoFit/>
          </a:bodyPr>
          <a:lstStyle/>
          <a:p>
            <a:pPr>
              <a:spcBef>
                <a:spcPct val="50000"/>
              </a:spcBef>
            </a:pPr>
            <a:endParaRPr lang="en-US" sz="1600"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49" name="Rectangle 48"/>
          <p:cNvSpPr/>
          <p:nvPr/>
        </p:nvSpPr>
        <p:spPr>
          <a:xfrm>
            <a:off x="2771800" y="5880756"/>
            <a:ext cx="4536504" cy="338554"/>
          </a:xfrm>
          <a:prstGeom prst="rect">
            <a:avLst/>
          </a:prstGeom>
        </p:spPr>
        <p:txBody>
          <a:bodyPr wrap="square">
            <a:spAutoFit/>
          </a:bodyPr>
          <a:lstStyle/>
          <a:p>
            <a:pPr algn="l">
              <a:spcBef>
                <a:spcPct val="50000"/>
              </a:spcBef>
            </a:pPr>
            <a:r>
              <a:rPr lang="en-US" altLang="ja-JP" sz="1600"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締約国（</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152</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カ国）での出願日を確保</a:t>
            </a:r>
            <a:endParaRPr lang="en-US" sz="1600" dirty="0">
              <a:latin typeface="Meiryo" panose="020B0604030504040204" pitchFamily="34" charset="-128"/>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1317141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itle 1"/>
          <p:cNvSpPr txBox="1">
            <a:spLocks/>
          </p:cNvSpPr>
          <p:nvPr/>
        </p:nvSpPr>
        <p:spPr>
          <a:xfrm>
            <a:off x="467544" y="188640"/>
            <a:ext cx="8229600" cy="720080"/>
          </a:xfrm>
          <a:prstGeom prst="rect">
            <a:avLst/>
          </a:prstGeom>
        </p:spPr>
        <p:txBody>
          <a:bodyPr/>
          <a:lstStyle>
            <a:lvl1pPr algn="l" rtl="0" eaLnBrk="0" fontAlgn="base" hangingPunct="0">
              <a:spcBef>
                <a:spcPct val="0"/>
              </a:spcBef>
              <a:spcAft>
                <a:spcPct val="0"/>
              </a:spcAft>
              <a:defRPr kumimoji="1" sz="3600">
                <a:solidFill>
                  <a:srgbClr val="70899B"/>
                </a:solidFill>
                <a:latin typeface="+mj-lt"/>
                <a:ea typeface="+mj-ea"/>
                <a:cs typeface="+mj-cs"/>
              </a:defRPr>
            </a:lvl1pPr>
            <a:lvl2pPr algn="l" rtl="0" eaLnBrk="0" fontAlgn="base" hangingPunct="0">
              <a:spcBef>
                <a:spcPct val="0"/>
              </a:spcBef>
              <a:spcAft>
                <a:spcPct val="0"/>
              </a:spcAft>
              <a:defRPr kumimoji="1" sz="3600">
                <a:solidFill>
                  <a:srgbClr val="70899B"/>
                </a:solidFill>
                <a:latin typeface="Arial" charset="0"/>
                <a:ea typeface="Arial" charset="0"/>
                <a:cs typeface="Arial" charset="0"/>
              </a:defRPr>
            </a:lvl2pPr>
            <a:lvl3pPr algn="l" rtl="0" eaLnBrk="0" fontAlgn="base" hangingPunct="0">
              <a:spcBef>
                <a:spcPct val="0"/>
              </a:spcBef>
              <a:spcAft>
                <a:spcPct val="0"/>
              </a:spcAft>
              <a:defRPr kumimoji="1" sz="3600">
                <a:solidFill>
                  <a:srgbClr val="70899B"/>
                </a:solidFill>
                <a:latin typeface="Arial" charset="0"/>
                <a:ea typeface="Arial" charset="0"/>
                <a:cs typeface="Arial" charset="0"/>
              </a:defRPr>
            </a:lvl3pPr>
            <a:lvl4pPr algn="l" rtl="0" eaLnBrk="0" fontAlgn="base" hangingPunct="0">
              <a:spcBef>
                <a:spcPct val="0"/>
              </a:spcBef>
              <a:spcAft>
                <a:spcPct val="0"/>
              </a:spcAft>
              <a:defRPr kumimoji="1" sz="3600">
                <a:solidFill>
                  <a:srgbClr val="70899B"/>
                </a:solidFill>
                <a:latin typeface="Arial" charset="0"/>
                <a:ea typeface="Arial" charset="0"/>
                <a:cs typeface="Arial" charset="0"/>
              </a:defRPr>
            </a:lvl4pPr>
            <a:lvl5pPr algn="l" rtl="0" eaLnBrk="0" fontAlgn="base" hangingPunct="0">
              <a:spcBef>
                <a:spcPct val="0"/>
              </a:spcBef>
              <a:spcAft>
                <a:spcPct val="0"/>
              </a:spcAft>
              <a:defRPr kumimoji="1" sz="3600">
                <a:solidFill>
                  <a:srgbClr val="70899B"/>
                </a:solidFill>
                <a:latin typeface="Arial" charset="0"/>
                <a:ea typeface="Arial" charset="0"/>
                <a:cs typeface="Arial" charset="0"/>
              </a:defRPr>
            </a:lvl5pPr>
            <a:lvl6pPr marL="457200" algn="l" rtl="0" fontAlgn="base">
              <a:spcBef>
                <a:spcPct val="0"/>
              </a:spcBef>
              <a:spcAft>
                <a:spcPct val="0"/>
              </a:spcAft>
              <a:defRPr sz="3600">
                <a:solidFill>
                  <a:srgbClr val="70899B"/>
                </a:solidFill>
                <a:latin typeface="Arial" charset="0"/>
                <a:ea typeface="Arial" charset="0"/>
                <a:cs typeface="Arial" charset="0"/>
              </a:defRPr>
            </a:lvl6pPr>
            <a:lvl7pPr marL="914400" algn="l" rtl="0" fontAlgn="base">
              <a:spcBef>
                <a:spcPct val="0"/>
              </a:spcBef>
              <a:spcAft>
                <a:spcPct val="0"/>
              </a:spcAft>
              <a:defRPr sz="3600">
                <a:solidFill>
                  <a:srgbClr val="70899B"/>
                </a:solidFill>
                <a:latin typeface="Arial" charset="0"/>
                <a:ea typeface="Arial" charset="0"/>
                <a:cs typeface="Arial" charset="0"/>
              </a:defRPr>
            </a:lvl7pPr>
            <a:lvl8pPr marL="1371600" algn="l" rtl="0" fontAlgn="base">
              <a:spcBef>
                <a:spcPct val="0"/>
              </a:spcBef>
              <a:spcAft>
                <a:spcPct val="0"/>
              </a:spcAft>
              <a:defRPr sz="3600">
                <a:solidFill>
                  <a:srgbClr val="70899B"/>
                </a:solidFill>
                <a:latin typeface="Arial" charset="0"/>
                <a:ea typeface="Arial" charset="0"/>
                <a:cs typeface="Arial" charset="0"/>
              </a:defRPr>
            </a:lvl8pPr>
            <a:lvl9pPr marL="1828800" algn="l" rtl="0" fontAlgn="base">
              <a:spcBef>
                <a:spcPct val="0"/>
              </a:spcBef>
              <a:spcAft>
                <a:spcPct val="0"/>
              </a:spcAft>
              <a:defRPr sz="3600">
                <a:solidFill>
                  <a:srgbClr val="70899B"/>
                </a:solidFill>
                <a:latin typeface="Arial" charset="0"/>
                <a:ea typeface="Arial" charset="0"/>
                <a:cs typeface="Arial" charset="0"/>
              </a:defRPr>
            </a:lvl9pPr>
          </a:lstStyle>
          <a:p>
            <a:pPr algn="ctr"/>
            <a:r>
              <a:rPr lang="ja-JP" altLang="en-US" sz="3200" b="1" kern="0" dirty="0" smtClean="0">
                <a:latin typeface="Meiryo" panose="020B0604030504040204" pitchFamily="34" charset="-128"/>
                <a:ea typeface="Meiryo" panose="020B0604030504040204" pitchFamily="34" charset="-128"/>
                <a:cs typeface="Meiryo" panose="020B0604030504040204" pitchFamily="34" charset="-128"/>
              </a:rPr>
              <a:t>初期投資を低減・コスト節減も可能</a:t>
            </a:r>
            <a:endParaRPr lang="en-US" sz="3200" b="1" kern="0" dirty="0">
              <a:latin typeface="Meiryo" panose="020B0604030504040204" pitchFamily="34" charset="-128"/>
              <a:ea typeface="Meiryo" panose="020B0604030504040204" pitchFamily="34" charset="-128"/>
              <a:cs typeface="Meiryo" panose="020B0604030504040204" pitchFamily="34" charset="-128"/>
            </a:endParaRPr>
          </a:p>
        </p:txBody>
      </p:sp>
      <p:grpSp>
        <p:nvGrpSpPr>
          <p:cNvPr id="5" name="Group 4"/>
          <p:cNvGrpSpPr/>
          <p:nvPr/>
        </p:nvGrpSpPr>
        <p:grpSpPr>
          <a:xfrm>
            <a:off x="504762" y="2326475"/>
            <a:ext cx="7122904" cy="4438945"/>
            <a:chOff x="504762" y="1844824"/>
            <a:chExt cx="7667638" cy="4778419"/>
          </a:xfrm>
        </p:grpSpPr>
        <p:pic>
          <p:nvPicPr>
            <p:cNvPr id="116" name="Picture 2" descr="D:\Users\tachibana\AppData\Local\Microsoft\Windows\Temporary Internet Files\Content.IE5\M9SUQ3K3\MC900384170[1].wmf"/>
            <p:cNvPicPr>
              <a:picLocks noChangeAspect="1" noChangeArrowheads="1"/>
            </p:cNvPicPr>
            <p:nvPr/>
          </p:nvPicPr>
          <p:blipFill>
            <a:blip r:embed="rId3" cstate="screen">
              <a:duotone>
                <a:prstClr val="black"/>
                <a:srgbClr val="FF0000">
                  <a:tint val="45000"/>
                  <a:satMod val="400000"/>
                </a:srgbClr>
              </a:duotone>
              <a:extLst>
                <a:ext uri="{28A0092B-C50C-407E-A947-70E740481C1C}">
                  <a14:useLocalDpi xmlns:a14="http://schemas.microsoft.com/office/drawing/2010/main"/>
                </a:ext>
              </a:extLst>
            </a:blip>
            <a:srcRect/>
            <a:stretch>
              <a:fillRect/>
            </a:stretch>
          </p:blipFill>
          <p:spPr bwMode="auto">
            <a:xfrm>
              <a:off x="989132" y="2948831"/>
              <a:ext cx="483374" cy="932551"/>
            </a:xfrm>
            <a:prstGeom prst="rect">
              <a:avLst/>
            </a:prstGeom>
            <a:noFill/>
            <a:extLst>
              <a:ext uri="{909E8E84-426E-40DD-AFC4-6F175D3DCCD1}">
                <a14:hiddenFill xmlns:a14="http://schemas.microsoft.com/office/drawing/2010/main">
                  <a:solidFill>
                    <a:srgbClr val="FFFFFF"/>
                  </a:solidFill>
                </a14:hiddenFill>
              </a:ext>
            </a:extLst>
          </p:spPr>
        </p:pic>
        <p:sp>
          <p:nvSpPr>
            <p:cNvPr id="19467" name="Text Box 17"/>
            <p:cNvSpPr txBox="1">
              <a:spLocks noChangeArrowheads="1"/>
            </p:cNvSpPr>
            <p:nvPr/>
          </p:nvSpPr>
          <p:spPr bwMode="auto">
            <a:xfrm>
              <a:off x="2663368" y="1874682"/>
              <a:ext cx="1201304" cy="33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4"/>
                </a:buBlip>
                <a:defRPr sz="2400">
                  <a:solidFill>
                    <a:schemeClr val="tx1"/>
                  </a:solidFill>
                  <a:latin typeface="Arial" pitchFamily="34" charset="0"/>
                  <a:cs typeface="Arial" pitchFamily="34" charset="0"/>
                </a:defRPr>
              </a:lvl1pPr>
              <a:lvl2pPr marL="742950" indent="-285750" eaLnBrk="0" hangingPunct="0">
                <a:spcBef>
                  <a:spcPct val="20000"/>
                </a:spcBef>
                <a:buBlip>
                  <a:blip r:embed="rId4"/>
                </a:buBlip>
                <a:defRPr sz="2400">
                  <a:solidFill>
                    <a:schemeClr val="tx1"/>
                  </a:solidFill>
                  <a:latin typeface="Arial" pitchFamily="34" charset="0"/>
                  <a:cs typeface="Arial" pitchFamily="34" charset="0"/>
                </a:defRPr>
              </a:lvl2pPr>
              <a:lvl3pPr marL="1143000" indent="-228600" eaLnBrk="0" hangingPunct="0">
                <a:spcBef>
                  <a:spcPct val="20000"/>
                </a:spcBef>
                <a:buBlip>
                  <a:blip r:embed="rId4"/>
                </a:buBlip>
                <a:defRPr sz="2400">
                  <a:solidFill>
                    <a:schemeClr val="tx1"/>
                  </a:solidFill>
                  <a:latin typeface="Arial" pitchFamily="34" charset="0"/>
                  <a:cs typeface="Arial" pitchFamily="34" charset="0"/>
                </a:defRPr>
              </a:lvl3pPr>
              <a:lvl4pPr marL="1600200" indent="-228600" eaLnBrk="0" hangingPunct="0">
                <a:spcBef>
                  <a:spcPct val="20000"/>
                </a:spcBef>
                <a:buBlip>
                  <a:blip r:embed="rId4"/>
                </a:buBlip>
                <a:defRPr sz="2400">
                  <a:solidFill>
                    <a:schemeClr val="tx1"/>
                  </a:solidFill>
                  <a:latin typeface="Arial" pitchFamily="34" charset="0"/>
                  <a:cs typeface="Arial" pitchFamily="34" charset="0"/>
                </a:defRPr>
              </a:lvl4pPr>
              <a:lvl5pPr marL="2057400" indent="-228600" eaLnBrk="0" hangingPunct="0">
                <a:spcBef>
                  <a:spcPct val="20000"/>
                </a:spcBef>
                <a:buBlip>
                  <a:blip r:embed="rId4"/>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9pPr>
            </a:lstStyle>
            <a:p>
              <a:pPr>
                <a:spcBef>
                  <a:spcPct val="50000"/>
                </a:spcBef>
                <a:buFontTx/>
                <a:buNone/>
              </a:pPr>
              <a:r>
                <a:rPr lang="ja-JP" altLang="en-US" sz="1400" b="1" dirty="0">
                  <a:latin typeface="Meiryo" panose="020B0604030504040204" pitchFamily="34" charset="-128"/>
                  <a:ea typeface="Meiryo" panose="020B0604030504040204" pitchFamily="34" charset="-128"/>
                  <a:cs typeface="Meiryo" panose="020B0604030504040204" pitchFamily="34" charset="-128"/>
                </a:rPr>
                <a:t>パ</a:t>
              </a:r>
              <a:r>
                <a:rPr lang="ja-JP" altLang="en-US" sz="1400" b="1" dirty="0" smtClean="0">
                  <a:latin typeface="Meiryo" panose="020B0604030504040204" pitchFamily="34" charset="-128"/>
                  <a:ea typeface="Meiryo" panose="020B0604030504040204" pitchFamily="34" charset="-128"/>
                  <a:cs typeface="Meiryo" panose="020B0604030504040204" pitchFamily="34" charset="-128"/>
                </a:rPr>
                <a:t>リルート</a:t>
              </a:r>
              <a:endParaRPr lang="en-US" altLang="en-US" b="1" dirty="0">
                <a:latin typeface="Meiryo" panose="020B0604030504040204" pitchFamily="34" charset="-128"/>
                <a:ea typeface="Meiryo" panose="020B0604030504040204" pitchFamily="34" charset="-128"/>
                <a:cs typeface="Meiryo" panose="020B0604030504040204" pitchFamily="34" charset="-128"/>
              </a:endParaRPr>
            </a:p>
          </p:txBody>
        </p:sp>
        <p:sp>
          <p:nvSpPr>
            <p:cNvPr id="19493" name="Text Box 49"/>
            <p:cNvSpPr txBox="1">
              <a:spLocks noChangeArrowheads="1"/>
            </p:cNvSpPr>
            <p:nvPr/>
          </p:nvSpPr>
          <p:spPr bwMode="auto">
            <a:xfrm>
              <a:off x="504762" y="2485628"/>
              <a:ext cx="1273094" cy="33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4"/>
                </a:buBlip>
                <a:defRPr sz="2400">
                  <a:solidFill>
                    <a:schemeClr val="tx1"/>
                  </a:solidFill>
                  <a:latin typeface="Arial" pitchFamily="34" charset="0"/>
                  <a:cs typeface="Arial" pitchFamily="34" charset="0"/>
                </a:defRPr>
              </a:lvl1pPr>
              <a:lvl2pPr marL="742950" indent="-285750" eaLnBrk="0" hangingPunct="0">
                <a:spcBef>
                  <a:spcPct val="20000"/>
                </a:spcBef>
                <a:buBlip>
                  <a:blip r:embed="rId4"/>
                </a:buBlip>
                <a:defRPr sz="2400">
                  <a:solidFill>
                    <a:schemeClr val="tx1"/>
                  </a:solidFill>
                  <a:latin typeface="Arial" pitchFamily="34" charset="0"/>
                  <a:cs typeface="Arial" pitchFamily="34" charset="0"/>
                </a:defRPr>
              </a:lvl2pPr>
              <a:lvl3pPr marL="1143000" indent="-228600" eaLnBrk="0" hangingPunct="0">
                <a:spcBef>
                  <a:spcPct val="20000"/>
                </a:spcBef>
                <a:buBlip>
                  <a:blip r:embed="rId4"/>
                </a:buBlip>
                <a:defRPr sz="2400">
                  <a:solidFill>
                    <a:schemeClr val="tx1"/>
                  </a:solidFill>
                  <a:latin typeface="Arial" pitchFamily="34" charset="0"/>
                  <a:cs typeface="Arial" pitchFamily="34" charset="0"/>
                </a:defRPr>
              </a:lvl3pPr>
              <a:lvl4pPr marL="1600200" indent="-228600" eaLnBrk="0" hangingPunct="0">
                <a:spcBef>
                  <a:spcPct val="20000"/>
                </a:spcBef>
                <a:buBlip>
                  <a:blip r:embed="rId4"/>
                </a:buBlip>
                <a:defRPr sz="2400">
                  <a:solidFill>
                    <a:schemeClr val="tx1"/>
                  </a:solidFill>
                  <a:latin typeface="Arial" pitchFamily="34" charset="0"/>
                  <a:cs typeface="Arial" pitchFamily="34" charset="0"/>
                </a:defRPr>
              </a:lvl4pPr>
              <a:lvl5pPr marL="2057400" indent="-228600" eaLnBrk="0" hangingPunct="0">
                <a:spcBef>
                  <a:spcPct val="20000"/>
                </a:spcBef>
                <a:buBlip>
                  <a:blip r:embed="rId4"/>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9pPr>
            </a:lstStyle>
            <a:p>
              <a:pPr>
                <a:spcBef>
                  <a:spcPct val="50000"/>
                </a:spcBef>
                <a:buFontTx/>
                <a:buNone/>
              </a:pPr>
              <a:r>
                <a:rPr lang="en-US" altLang="en-US" sz="1400" b="1"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400" b="1" dirty="0" smtClean="0">
                  <a:latin typeface="Meiryo" panose="020B0604030504040204" pitchFamily="34" charset="-128"/>
                  <a:ea typeface="Meiryo" panose="020B0604030504040204" pitchFamily="34" charset="-128"/>
                  <a:cs typeface="Meiryo" panose="020B0604030504040204" pitchFamily="34" charset="-128"/>
                </a:rPr>
                <a:t>ルート</a:t>
              </a:r>
              <a:endParaRPr lang="en-US" altLang="en-US" sz="1400" b="1" dirty="0">
                <a:latin typeface="Meiryo" panose="020B0604030504040204" pitchFamily="34" charset="-128"/>
                <a:ea typeface="Meiryo" panose="020B0604030504040204" pitchFamily="34" charset="-128"/>
                <a:cs typeface="Meiryo" panose="020B0604030504040204" pitchFamily="34" charset="-128"/>
              </a:endParaRPr>
            </a:p>
          </p:txBody>
        </p:sp>
        <p:sp>
          <p:nvSpPr>
            <p:cNvPr id="2" name="Rectangle 1"/>
            <p:cNvSpPr/>
            <p:nvPr/>
          </p:nvSpPr>
          <p:spPr bwMode="auto">
            <a:xfrm rot="20700000">
              <a:off x="1046043" y="3580381"/>
              <a:ext cx="2443039" cy="71280"/>
            </a:xfrm>
            <a:prstGeom prst="rect">
              <a:avLst/>
            </a:prstGeom>
            <a:solidFill>
              <a:schemeClr val="accent1"/>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p:txBody>
        </p:sp>
        <p:sp>
          <p:nvSpPr>
            <p:cNvPr id="3" name="Isosceles Triangle 2"/>
            <p:cNvSpPr/>
            <p:nvPr/>
          </p:nvSpPr>
          <p:spPr bwMode="auto">
            <a:xfrm>
              <a:off x="2153525" y="3663827"/>
              <a:ext cx="274099" cy="254358"/>
            </a:xfrm>
            <a:prstGeom prst="triangle">
              <a:avLst/>
            </a:prstGeom>
            <a:solidFill>
              <a:schemeClr val="accent1"/>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p:txBody>
        </p:sp>
        <p:sp>
          <p:nvSpPr>
            <p:cNvPr id="4" name="Diagonal Stripe 3"/>
            <p:cNvSpPr/>
            <p:nvPr/>
          </p:nvSpPr>
          <p:spPr bwMode="auto">
            <a:xfrm rot="12322624">
              <a:off x="907608" y="3518793"/>
              <a:ext cx="467405" cy="405685"/>
            </a:xfrm>
            <a:prstGeom prst="diagStripe">
              <a:avLst/>
            </a:prstGeom>
            <a:solidFill>
              <a:schemeClr val="accent1"/>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p:txBody>
        </p:sp>
        <p:sp>
          <p:nvSpPr>
            <p:cNvPr id="59" name="Diagonal Stripe 58"/>
            <p:cNvSpPr/>
            <p:nvPr/>
          </p:nvSpPr>
          <p:spPr bwMode="auto">
            <a:xfrm rot="12307288">
              <a:off x="3040506" y="2950171"/>
              <a:ext cx="467405" cy="405685"/>
            </a:xfrm>
            <a:prstGeom prst="diagStripe">
              <a:avLst/>
            </a:prstGeom>
            <a:solidFill>
              <a:schemeClr val="accent1"/>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p:txBody>
        </p:sp>
        <p:pic>
          <p:nvPicPr>
            <p:cNvPr id="60" name="Picture 2" descr="D:\Users\tachibana\AppData\Local\Microsoft\Windows\Temporary Internet Files\Content.IE5\M9SUQ3K3\MC900384170[1].wmf"/>
            <p:cNvPicPr>
              <a:picLocks noChangeAspect="1" noChangeArrowheads="1"/>
            </p:cNvPicPr>
            <p:nvPr/>
          </p:nvPicPr>
          <p:blipFill>
            <a:blip r:embed="rId3" cstate="screen">
              <a:duotone>
                <a:prstClr val="black"/>
                <a:srgbClr val="FF0000">
                  <a:tint val="45000"/>
                  <a:satMod val="400000"/>
                </a:srgbClr>
              </a:duotone>
              <a:extLst>
                <a:ext uri="{28A0092B-C50C-407E-A947-70E740481C1C}">
                  <a14:useLocalDpi xmlns:a14="http://schemas.microsoft.com/office/drawing/2010/main"/>
                </a:ext>
              </a:extLst>
            </a:blip>
            <a:srcRect/>
            <a:stretch>
              <a:fillRect/>
            </a:stretch>
          </p:blipFill>
          <p:spPr bwMode="auto">
            <a:xfrm>
              <a:off x="2966398" y="2290541"/>
              <a:ext cx="621691" cy="113190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D:\Users\tachibana\AppData\Local\Microsoft\Windows\Temporary Internet Files\Content.IE5\M9SUQ3K3\MC900384170[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561" y="3043930"/>
              <a:ext cx="443093" cy="85483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bwMode="auto">
            <a:xfrm>
              <a:off x="2411760" y="4149080"/>
              <a:ext cx="0" cy="201622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2411760" y="6165304"/>
              <a:ext cx="5403781" cy="0"/>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14" name="Straight Connector 13"/>
            <p:cNvCxnSpPr/>
            <p:nvPr/>
          </p:nvCxnSpPr>
          <p:spPr bwMode="auto">
            <a:xfrm>
              <a:off x="2411760" y="4869160"/>
              <a:ext cx="4896544" cy="0"/>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16" name="Straight Connector 15"/>
            <p:cNvCxnSpPr/>
            <p:nvPr/>
          </p:nvCxnSpPr>
          <p:spPr bwMode="auto">
            <a:xfrm>
              <a:off x="2411760" y="4469522"/>
              <a:ext cx="4930204" cy="1335742"/>
            </a:xfrm>
            <a:prstGeom prst="line">
              <a:avLst/>
            </a:prstGeom>
            <a:solidFill>
              <a:schemeClr val="accent1"/>
            </a:solidFill>
            <a:ln w="19050" cap="flat" cmpd="sng" algn="ctr">
              <a:solidFill>
                <a:srgbClr val="002060"/>
              </a:solidFill>
              <a:prstDash val="solid"/>
              <a:round/>
              <a:headEnd type="none" w="med" len="med"/>
              <a:tailEnd type="none" w="med" len="med"/>
            </a:ln>
            <a:effectLst/>
          </p:spPr>
        </p:cxnSp>
        <p:sp>
          <p:nvSpPr>
            <p:cNvPr id="83" name="Text Box 17"/>
            <p:cNvSpPr txBox="1">
              <a:spLocks noChangeArrowheads="1"/>
            </p:cNvSpPr>
            <p:nvPr/>
          </p:nvSpPr>
          <p:spPr bwMode="auto">
            <a:xfrm>
              <a:off x="6146577" y="4560267"/>
              <a:ext cx="1195387" cy="33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4"/>
                </a:buBlip>
                <a:defRPr sz="2400">
                  <a:solidFill>
                    <a:schemeClr val="tx1"/>
                  </a:solidFill>
                  <a:latin typeface="Arial" pitchFamily="34" charset="0"/>
                  <a:cs typeface="Arial" pitchFamily="34" charset="0"/>
                </a:defRPr>
              </a:lvl1pPr>
              <a:lvl2pPr marL="742950" indent="-285750" eaLnBrk="0" hangingPunct="0">
                <a:spcBef>
                  <a:spcPct val="20000"/>
                </a:spcBef>
                <a:buBlip>
                  <a:blip r:embed="rId4"/>
                </a:buBlip>
                <a:defRPr sz="2400">
                  <a:solidFill>
                    <a:schemeClr val="tx1"/>
                  </a:solidFill>
                  <a:latin typeface="Arial" pitchFamily="34" charset="0"/>
                  <a:cs typeface="Arial" pitchFamily="34" charset="0"/>
                </a:defRPr>
              </a:lvl2pPr>
              <a:lvl3pPr marL="1143000" indent="-228600" eaLnBrk="0" hangingPunct="0">
                <a:spcBef>
                  <a:spcPct val="20000"/>
                </a:spcBef>
                <a:buBlip>
                  <a:blip r:embed="rId4"/>
                </a:buBlip>
                <a:defRPr sz="2400">
                  <a:solidFill>
                    <a:schemeClr val="tx1"/>
                  </a:solidFill>
                  <a:latin typeface="Arial" pitchFamily="34" charset="0"/>
                  <a:cs typeface="Arial" pitchFamily="34" charset="0"/>
                </a:defRPr>
              </a:lvl3pPr>
              <a:lvl4pPr marL="1600200" indent="-228600" eaLnBrk="0" hangingPunct="0">
                <a:spcBef>
                  <a:spcPct val="20000"/>
                </a:spcBef>
                <a:buBlip>
                  <a:blip r:embed="rId4"/>
                </a:buBlip>
                <a:defRPr sz="2400">
                  <a:solidFill>
                    <a:schemeClr val="tx1"/>
                  </a:solidFill>
                  <a:latin typeface="Arial" pitchFamily="34" charset="0"/>
                  <a:cs typeface="Arial" pitchFamily="34" charset="0"/>
                </a:defRPr>
              </a:lvl4pPr>
              <a:lvl5pPr marL="2057400" indent="-228600" eaLnBrk="0" hangingPunct="0">
                <a:spcBef>
                  <a:spcPct val="20000"/>
                </a:spcBef>
                <a:buBlip>
                  <a:blip r:embed="rId4"/>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9pPr>
            </a:lstStyle>
            <a:p>
              <a:pPr>
                <a:spcBef>
                  <a:spcPct val="50000"/>
                </a:spcBef>
                <a:buFontTx/>
                <a:buNone/>
              </a:pPr>
              <a:r>
                <a:rPr lang="ja-JP" altLang="en-US" sz="1400" b="1" dirty="0">
                  <a:solidFill>
                    <a:srgbClr val="FF0000"/>
                  </a:solidFill>
                  <a:latin typeface="Meiryo" panose="020B0604030504040204" pitchFamily="34" charset="-128"/>
                  <a:ea typeface="Meiryo" panose="020B0604030504040204" pitchFamily="34" charset="-128"/>
                  <a:cs typeface="Meiryo" panose="020B0604030504040204" pitchFamily="34" charset="-128"/>
                </a:rPr>
                <a:t>パ</a:t>
              </a:r>
              <a:r>
                <a:rPr lang="ja-JP" altLang="en-US" sz="1400" b="1" dirty="0" smtClean="0">
                  <a:solidFill>
                    <a:srgbClr val="FF0000"/>
                  </a:solidFill>
                  <a:latin typeface="Meiryo" panose="020B0604030504040204" pitchFamily="34" charset="-128"/>
                  <a:ea typeface="Meiryo" panose="020B0604030504040204" pitchFamily="34" charset="-128"/>
                  <a:cs typeface="Meiryo" panose="020B0604030504040204" pitchFamily="34" charset="-128"/>
                </a:rPr>
                <a:t>リルート</a:t>
              </a:r>
              <a:endParaRPr lang="en-US" altLang="en-US" b="1" dirty="0">
                <a:solidFill>
                  <a:srgbClr val="FF0000"/>
                </a:solidFill>
                <a:latin typeface="Meiryo" panose="020B0604030504040204" pitchFamily="34" charset="-128"/>
                <a:ea typeface="Meiryo" panose="020B0604030504040204" pitchFamily="34" charset="-128"/>
                <a:cs typeface="Meiryo" panose="020B0604030504040204" pitchFamily="34" charset="-128"/>
              </a:endParaRPr>
            </a:p>
          </p:txBody>
        </p:sp>
        <p:sp>
          <p:nvSpPr>
            <p:cNvPr id="84" name="Text Box 49"/>
            <p:cNvSpPr txBox="1">
              <a:spLocks noChangeArrowheads="1"/>
            </p:cNvSpPr>
            <p:nvPr/>
          </p:nvSpPr>
          <p:spPr bwMode="auto">
            <a:xfrm flipH="1">
              <a:off x="6548716" y="5352553"/>
              <a:ext cx="1266825" cy="33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4"/>
                </a:buBlip>
                <a:defRPr sz="2400">
                  <a:solidFill>
                    <a:schemeClr val="tx1"/>
                  </a:solidFill>
                  <a:latin typeface="Arial" pitchFamily="34" charset="0"/>
                  <a:cs typeface="Arial" pitchFamily="34" charset="0"/>
                </a:defRPr>
              </a:lvl1pPr>
              <a:lvl2pPr marL="742950" indent="-285750" eaLnBrk="0" hangingPunct="0">
                <a:spcBef>
                  <a:spcPct val="20000"/>
                </a:spcBef>
                <a:buBlip>
                  <a:blip r:embed="rId4"/>
                </a:buBlip>
                <a:defRPr sz="2400">
                  <a:solidFill>
                    <a:schemeClr val="tx1"/>
                  </a:solidFill>
                  <a:latin typeface="Arial" pitchFamily="34" charset="0"/>
                  <a:cs typeface="Arial" pitchFamily="34" charset="0"/>
                </a:defRPr>
              </a:lvl2pPr>
              <a:lvl3pPr marL="1143000" indent="-228600" eaLnBrk="0" hangingPunct="0">
                <a:spcBef>
                  <a:spcPct val="20000"/>
                </a:spcBef>
                <a:buBlip>
                  <a:blip r:embed="rId4"/>
                </a:buBlip>
                <a:defRPr sz="2400">
                  <a:solidFill>
                    <a:schemeClr val="tx1"/>
                  </a:solidFill>
                  <a:latin typeface="Arial" pitchFamily="34" charset="0"/>
                  <a:cs typeface="Arial" pitchFamily="34" charset="0"/>
                </a:defRPr>
              </a:lvl3pPr>
              <a:lvl4pPr marL="1600200" indent="-228600" eaLnBrk="0" hangingPunct="0">
                <a:spcBef>
                  <a:spcPct val="20000"/>
                </a:spcBef>
                <a:buBlip>
                  <a:blip r:embed="rId4"/>
                </a:buBlip>
                <a:defRPr sz="2400">
                  <a:solidFill>
                    <a:schemeClr val="tx1"/>
                  </a:solidFill>
                  <a:latin typeface="Arial" pitchFamily="34" charset="0"/>
                  <a:cs typeface="Arial" pitchFamily="34" charset="0"/>
                </a:defRPr>
              </a:lvl4pPr>
              <a:lvl5pPr marL="2057400" indent="-228600" eaLnBrk="0" hangingPunct="0">
                <a:spcBef>
                  <a:spcPct val="20000"/>
                </a:spcBef>
                <a:buBlip>
                  <a:blip r:embed="rId4"/>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9pPr>
            </a:lstStyle>
            <a:p>
              <a:pPr>
                <a:spcBef>
                  <a:spcPct val="50000"/>
                </a:spcBef>
                <a:buFontTx/>
                <a:buNone/>
              </a:pPr>
              <a:r>
                <a:rPr lang="en-US" altLang="en-US" sz="1400" b="1" dirty="0" smtClean="0">
                  <a:solidFill>
                    <a:srgbClr val="002060"/>
                  </a:solidFill>
                  <a:latin typeface="Meiryo" panose="020B0604030504040204" pitchFamily="34" charset="-128"/>
                  <a:ea typeface="Meiryo" panose="020B0604030504040204" pitchFamily="34" charset="-128"/>
                  <a:cs typeface="Meiryo" panose="020B0604030504040204" pitchFamily="34" charset="-128"/>
                </a:rPr>
                <a:t>PCT</a:t>
              </a:r>
              <a:r>
                <a:rPr lang="ja-JP" altLang="en-US" sz="1400" b="1" dirty="0" smtClean="0">
                  <a:solidFill>
                    <a:srgbClr val="002060"/>
                  </a:solidFill>
                  <a:latin typeface="Meiryo" panose="020B0604030504040204" pitchFamily="34" charset="-128"/>
                  <a:ea typeface="Meiryo" panose="020B0604030504040204" pitchFamily="34" charset="-128"/>
                  <a:cs typeface="Meiryo" panose="020B0604030504040204" pitchFamily="34" charset="-128"/>
                </a:rPr>
                <a:t>ルート</a:t>
              </a:r>
              <a:endParaRPr lang="en-US" altLang="en-US" sz="1400" b="1" dirty="0">
                <a:solidFill>
                  <a:srgbClr val="002060"/>
                </a:solidFill>
                <a:latin typeface="Meiryo" panose="020B0604030504040204" pitchFamily="34" charset="-128"/>
                <a:ea typeface="Meiryo" panose="020B0604030504040204" pitchFamily="34" charset="-128"/>
                <a:cs typeface="Meiryo" panose="020B0604030504040204" pitchFamily="34" charset="-128"/>
              </a:endParaRPr>
            </a:p>
          </p:txBody>
        </p:sp>
        <p:sp>
          <p:nvSpPr>
            <p:cNvPr id="18" name="TextBox 17"/>
            <p:cNvSpPr txBox="1"/>
            <p:nvPr/>
          </p:nvSpPr>
          <p:spPr>
            <a:xfrm>
              <a:off x="5364089" y="6258798"/>
              <a:ext cx="2520280" cy="364445"/>
            </a:xfrm>
            <a:prstGeom prst="rect">
              <a:avLst/>
            </a:prstGeom>
            <a:noFill/>
          </p:spPr>
          <p:txBody>
            <a:bodyPr wrap="square" rtlCol="0">
              <a:spAutoFit/>
            </a:bodyPr>
            <a:lstStyle/>
            <a:p>
              <a:r>
                <a:rPr lang="ja-JP" altLang="en-US" sz="1600" dirty="0" smtClean="0">
                  <a:latin typeface="Meiryo" panose="020B0604030504040204" pitchFamily="34" charset="-128"/>
                  <a:ea typeface="Meiryo" panose="020B0604030504040204" pitchFamily="34" charset="-128"/>
                  <a:cs typeface="Meiryo" panose="020B0604030504040204" pitchFamily="34" charset="-128"/>
                </a:rPr>
                <a:t>非移行率（取下げ率）</a:t>
              </a:r>
              <a:endParaRPr lang="en-US" sz="1600" dirty="0">
                <a:latin typeface="Meiryo" panose="020B0604030504040204" pitchFamily="34" charset="-128"/>
                <a:ea typeface="Meiryo" panose="020B0604030504040204" pitchFamily="34" charset="-128"/>
                <a:cs typeface="Meiryo" panose="020B0604030504040204" pitchFamily="34" charset="-128"/>
              </a:endParaRPr>
            </a:p>
          </p:txBody>
        </p:sp>
        <p:sp>
          <p:nvSpPr>
            <p:cNvPr id="86" name="TextBox 85"/>
            <p:cNvSpPr txBox="1"/>
            <p:nvPr/>
          </p:nvSpPr>
          <p:spPr>
            <a:xfrm>
              <a:off x="879704" y="4342274"/>
              <a:ext cx="1345824" cy="1424651"/>
            </a:xfrm>
            <a:prstGeom prst="rect">
              <a:avLst/>
            </a:prstGeom>
            <a:noFill/>
          </p:spPr>
          <p:txBody>
            <a:bodyPr wrap="square" rtlCol="0">
              <a:spAutoFit/>
            </a:bodyPr>
            <a:lstStyle/>
            <a:p>
              <a:r>
                <a:rPr lang="ja-JP" altLang="en-US" sz="1600" dirty="0" smtClean="0">
                  <a:latin typeface="Meiryo" panose="020B0604030504040204" pitchFamily="34" charset="-128"/>
                  <a:ea typeface="Meiryo" panose="020B0604030504040204" pitchFamily="34" charset="-128"/>
                  <a:cs typeface="Meiryo" panose="020B0604030504040204" pitchFamily="34" charset="-128"/>
                </a:rPr>
                <a:t>コスト</a:t>
              </a:r>
              <a:endParaRPr lang="en-US" altLang="ja-JP" sz="1600" dirty="0" smtClean="0">
                <a:latin typeface="Meiryo" panose="020B0604030504040204" pitchFamily="34" charset="-128"/>
                <a:ea typeface="Meiryo" panose="020B0604030504040204" pitchFamily="34" charset="-128"/>
                <a:cs typeface="Meiryo" panose="020B0604030504040204" pitchFamily="34" charset="-128"/>
              </a:endParaRPr>
            </a:p>
            <a:p>
              <a:endParaRPr lang="en-US" altLang="ja-JP" sz="1600" dirty="0" smtClean="0">
                <a:latin typeface="Meiryo" panose="020B0604030504040204" pitchFamily="34" charset="-128"/>
                <a:ea typeface="Meiryo" panose="020B0604030504040204" pitchFamily="34" charset="-128"/>
                <a:cs typeface="Meiryo" panose="020B0604030504040204" pitchFamily="34" charset="-128"/>
              </a:endParaRPr>
            </a:p>
            <a:p>
              <a:r>
                <a:rPr lang="ja-JP" altLang="en-US" sz="1600" dirty="0">
                  <a:latin typeface="Meiryo" panose="020B0604030504040204" pitchFamily="34" charset="-128"/>
                  <a:ea typeface="Meiryo" panose="020B0604030504040204" pitchFamily="34" charset="-128"/>
                  <a:cs typeface="Meiryo" panose="020B0604030504040204" pitchFamily="34" charset="-128"/>
                </a:rPr>
                <a:t>出願費</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用</a:t>
              </a:r>
              <a:endParaRPr lang="en-US" altLang="ja-JP" sz="1600" dirty="0" smtClean="0">
                <a:latin typeface="Meiryo" panose="020B0604030504040204" pitchFamily="34" charset="-128"/>
                <a:ea typeface="Meiryo" panose="020B0604030504040204" pitchFamily="34" charset="-128"/>
                <a:cs typeface="Meiryo" panose="020B0604030504040204" pitchFamily="34" charset="-128"/>
              </a:endParaRPr>
            </a:p>
            <a:p>
              <a:r>
                <a:rPr lang="ja-JP" altLang="en-US" sz="1600" dirty="0">
                  <a:latin typeface="Meiryo" panose="020B0604030504040204" pitchFamily="34" charset="-128"/>
                  <a:ea typeface="Meiryo" panose="020B0604030504040204" pitchFamily="34" charset="-128"/>
                  <a:cs typeface="Meiryo" panose="020B0604030504040204" pitchFamily="34" charset="-128"/>
                </a:rPr>
                <a:t>代理</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人費用</a:t>
              </a:r>
              <a:endParaRPr lang="en-US" altLang="ja-JP" sz="1600" dirty="0" smtClean="0">
                <a:latin typeface="Meiryo" panose="020B0604030504040204" pitchFamily="34" charset="-128"/>
                <a:ea typeface="Meiryo" panose="020B0604030504040204" pitchFamily="34" charset="-128"/>
                <a:cs typeface="Meiryo" panose="020B0604030504040204" pitchFamily="34" charset="-128"/>
              </a:endParaRPr>
            </a:p>
            <a:p>
              <a:r>
                <a:rPr lang="ja-JP" altLang="en-US" sz="1600" dirty="0">
                  <a:latin typeface="Meiryo" panose="020B0604030504040204" pitchFamily="34" charset="-128"/>
                  <a:ea typeface="Meiryo" panose="020B0604030504040204" pitchFamily="34" charset="-128"/>
                  <a:cs typeface="Meiryo" panose="020B0604030504040204" pitchFamily="34" charset="-128"/>
                </a:rPr>
                <a:t>翻</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訳費用</a:t>
              </a:r>
              <a:endParaRPr lang="en-US" sz="1600" dirty="0">
                <a:latin typeface="Meiryo" panose="020B0604030504040204" pitchFamily="34" charset="-128"/>
                <a:ea typeface="Meiryo" panose="020B0604030504040204" pitchFamily="34" charset="-128"/>
                <a:cs typeface="Meiryo" panose="020B0604030504040204" pitchFamily="34" charset="-128"/>
              </a:endParaRPr>
            </a:p>
          </p:txBody>
        </p:sp>
        <p:cxnSp>
          <p:nvCxnSpPr>
            <p:cNvPr id="89" name="Straight Connector 88"/>
            <p:cNvCxnSpPr/>
            <p:nvPr/>
          </p:nvCxnSpPr>
          <p:spPr bwMode="auto">
            <a:xfrm>
              <a:off x="3851920" y="2936989"/>
              <a:ext cx="0" cy="322831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5" name="Double Bracket 24"/>
            <p:cNvSpPr/>
            <p:nvPr/>
          </p:nvSpPr>
          <p:spPr bwMode="auto">
            <a:xfrm>
              <a:off x="895111" y="4809852"/>
              <a:ext cx="1345824" cy="847502"/>
            </a:xfrm>
            <a:prstGeom prst="bracketPair">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p:txBody>
        </p:sp>
        <p:sp>
          <p:nvSpPr>
            <p:cNvPr id="26" name="TextBox 25"/>
            <p:cNvSpPr txBox="1"/>
            <p:nvPr/>
          </p:nvSpPr>
          <p:spPr>
            <a:xfrm>
              <a:off x="2176558" y="6165304"/>
              <a:ext cx="336837" cy="364445"/>
            </a:xfrm>
            <a:prstGeom prst="rect">
              <a:avLst/>
            </a:prstGeom>
            <a:noFill/>
          </p:spPr>
          <p:txBody>
            <a:bodyPr wrap="none" rtlCol="0">
              <a:spAutoFit/>
            </a:bodyPr>
            <a:lstStyle/>
            <a:p>
              <a:r>
                <a:rPr lang="en-US" altLang="ja-JP" sz="1600" dirty="0" smtClean="0">
                  <a:latin typeface="Meiryo" panose="020B0604030504040204" pitchFamily="34" charset="-128"/>
                  <a:ea typeface="Meiryo" panose="020B0604030504040204" pitchFamily="34" charset="-128"/>
                  <a:cs typeface="Meiryo" panose="020B0604030504040204" pitchFamily="34" charset="-128"/>
                </a:rPr>
                <a:t>0</a:t>
              </a:r>
              <a:endParaRPr lang="en-US" sz="1600" dirty="0">
                <a:latin typeface="Meiryo" panose="020B0604030504040204" pitchFamily="34" charset="-128"/>
                <a:ea typeface="Meiryo" panose="020B0604030504040204" pitchFamily="34" charset="-128"/>
                <a:cs typeface="Meiryo" panose="020B0604030504040204" pitchFamily="34" charset="-128"/>
              </a:endParaRPr>
            </a:p>
          </p:txBody>
        </p:sp>
        <p:sp>
          <p:nvSpPr>
            <p:cNvPr id="114" name="Oval 113"/>
            <p:cNvSpPr/>
            <p:nvPr/>
          </p:nvSpPr>
          <p:spPr bwMode="auto">
            <a:xfrm>
              <a:off x="3769179" y="4786419"/>
              <a:ext cx="142049" cy="142049"/>
            </a:xfrm>
            <a:prstGeom prst="ellipse">
              <a:avLst/>
            </a:prstGeom>
            <a:solidFill>
              <a:srgbClr val="FF0000"/>
            </a:solidFill>
            <a:ln w="952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p:txBody>
        </p:sp>
        <p:sp>
          <p:nvSpPr>
            <p:cNvPr id="95" name="Diagonal Stripe 94"/>
            <p:cNvSpPr/>
            <p:nvPr/>
          </p:nvSpPr>
          <p:spPr bwMode="auto">
            <a:xfrm rot="9292712" flipH="1">
              <a:off x="5125718" y="2902943"/>
              <a:ext cx="481735" cy="392074"/>
            </a:xfrm>
            <a:prstGeom prst="diagStripe">
              <a:avLst/>
            </a:prstGeom>
            <a:solidFill>
              <a:schemeClr val="accent1"/>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p:txBody>
        </p:sp>
        <p:sp>
          <p:nvSpPr>
            <p:cNvPr id="64" name="Text Box 49"/>
            <p:cNvSpPr txBox="1">
              <a:spLocks noChangeArrowheads="1"/>
            </p:cNvSpPr>
            <p:nvPr/>
          </p:nvSpPr>
          <p:spPr bwMode="auto">
            <a:xfrm flipH="1">
              <a:off x="4404008" y="2132533"/>
              <a:ext cx="1312124" cy="33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4"/>
                </a:buBlip>
                <a:defRPr sz="2400">
                  <a:solidFill>
                    <a:schemeClr val="tx1"/>
                  </a:solidFill>
                  <a:latin typeface="Arial" pitchFamily="34" charset="0"/>
                  <a:cs typeface="Arial" pitchFamily="34" charset="0"/>
                </a:defRPr>
              </a:lvl1pPr>
              <a:lvl2pPr marL="742950" indent="-285750" eaLnBrk="0" hangingPunct="0">
                <a:spcBef>
                  <a:spcPct val="20000"/>
                </a:spcBef>
                <a:buBlip>
                  <a:blip r:embed="rId4"/>
                </a:buBlip>
                <a:defRPr sz="2400">
                  <a:solidFill>
                    <a:schemeClr val="tx1"/>
                  </a:solidFill>
                  <a:latin typeface="Arial" pitchFamily="34" charset="0"/>
                  <a:cs typeface="Arial" pitchFamily="34" charset="0"/>
                </a:defRPr>
              </a:lvl2pPr>
              <a:lvl3pPr marL="1143000" indent="-228600" eaLnBrk="0" hangingPunct="0">
                <a:spcBef>
                  <a:spcPct val="20000"/>
                </a:spcBef>
                <a:buBlip>
                  <a:blip r:embed="rId4"/>
                </a:buBlip>
                <a:defRPr sz="2400">
                  <a:solidFill>
                    <a:schemeClr val="tx1"/>
                  </a:solidFill>
                  <a:latin typeface="Arial" pitchFamily="34" charset="0"/>
                  <a:cs typeface="Arial" pitchFamily="34" charset="0"/>
                </a:defRPr>
              </a:lvl3pPr>
              <a:lvl4pPr marL="1600200" indent="-228600" eaLnBrk="0" hangingPunct="0">
                <a:spcBef>
                  <a:spcPct val="20000"/>
                </a:spcBef>
                <a:buBlip>
                  <a:blip r:embed="rId4"/>
                </a:buBlip>
                <a:defRPr sz="2400">
                  <a:solidFill>
                    <a:schemeClr val="tx1"/>
                  </a:solidFill>
                  <a:latin typeface="Arial" pitchFamily="34" charset="0"/>
                  <a:cs typeface="Arial" pitchFamily="34" charset="0"/>
                </a:defRPr>
              </a:lvl4pPr>
              <a:lvl5pPr marL="2057400" indent="-228600" eaLnBrk="0" hangingPunct="0">
                <a:spcBef>
                  <a:spcPct val="20000"/>
                </a:spcBef>
                <a:buBlip>
                  <a:blip r:embed="rId4"/>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9pPr>
            </a:lstStyle>
            <a:p>
              <a:pPr>
                <a:spcBef>
                  <a:spcPct val="50000"/>
                </a:spcBef>
                <a:buFontTx/>
                <a:buNone/>
              </a:pPr>
              <a:r>
                <a:rPr lang="en-US" altLang="en-US" sz="1400" b="1"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400" b="1" dirty="0" smtClean="0">
                  <a:latin typeface="Meiryo" panose="020B0604030504040204" pitchFamily="34" charset="-128"/>
                  <a:ea typeface="Meiryo" panose="020B0604030504040204" pitchFamily="34" charset="-128"/>
                  <a:cs typeface="Meiryo" panose="020B0604030504040204" pitchFamily="34" charset="-128"/>
                </a:rPr>
                <a:t>ルート</a:t>
              </a:r>
              <a:endParaRPr lang="en-US" altLang="en-US" sz="1400" b="1" dirty="0">
                <a:latin typeface="Meiryo" panose="020B0604030504040204" pitchFamily="34" charset="-128"/>
                <a:ea typeface="Meiryo" panose="020B0604030504040204" pitchFamily="34" charset="-128"/>
                <a:cs typeface="Meiryo" panose="020B0604030504040204" pitchFamily="34" charset="-128"/>
              </a:endParaRPr>
            </a:p>
          </p:txBody>
        </p:sp>
        <p:sp>
          <p:nvSpPr>
            <p:cNvPr id="92" name="Rectangle 91"/>
            <p:cNvSpPr/>
            <p:nvPr/>
          </p:nvSpPr>
          <p:spPr bwMode="auto">
            <a:xfrm rot="900000" flipH="1">
              <a:off x="5132036" y="3548831"/>
              <a:ext cx="2517938" cy="68888"/>
            </a:xfrm>
            <a:prstGeom prst="rect">
              <a:avLst/>
            </a:prstGeom>
            <a:solidFill>
              <a:schemeClr val="accent1"/>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p:txBody>
        </p:sp>
        <p:sp>
          <p:nvSpPr>
            <p:cNvPr id="93" name="Isosceles Triangle 92"/>
            <p:cNvSpPr/>
            <p:nvPr/>
          </p:nvSpPr>
          <p:spPr bwMode="auto">
            <a:xfrm flipH="1">
              <a:off x="6226036" y="3629475"/>
              <a:ext cx="282502" cy="245825"/>
            </a:xfrm>
            <a:prstGeom prst="triangle">
              <a:avLst/>
            </a:prstGeom>
            <a:solidFill>
              <a:schemeClr val="accent1"/>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p:txBody>
        </p:sp>
        <p:sp>
          <p:nvSpPr>
            <p:cNvPr id="94" name="Diagonal Stripe 93"/>
            <p:cNvSpPr/>
            <p:nvPr/>
          </p:nvSpPr>
          <p:spPr bwMode="auto">
            <a:xfrm rot="9277376" flipH="1">
              <a:off x="7310917" y="3489308"/>
              <a:ext cx="481735" cy="392074"/>
            </a:xfrm>
            <a:prstGeom prst="diagStripe">
              <a:avLst/>
            </a:prstGeom>
            <a:solidFill>
              <a:schemeClr val="accent1"/>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p:txBody>
        </p:sp>
        <p:sp>
          <p:nvSpPr>
            <p:cNvPr id="63" name="Text Box 17"/>
            <p:cNvSpPr txBox="1">
              <a:spLocks noChangeArrowheads="1"/>
            </p:cNvSpPr>
            <p:nvPr/>
          </p:nvSpPr>
          <p:spPr bwMode="auto">
            <a:xfrm flipH="1">
              <a:off x="6934268" y="2420888"/>
              <a:ext cx="1238132" cy="33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4"/>
                </a:buBlip>
                <a:defRPr sz="2400">
                  <a:solidFill>
                    <a:schemeClr val="tx1"/>
                  </a:solidFill>
                  <a:latin typeface="Arial" pitchFamily="34" charset="0"/>
                  <a:cs typeface="Arial" pitchFamily="34" charset="0"/>
                </a:defRPr>
              </a:lvl1pPr>
              <a:lvl2pPr marL="742950" indent="-285750" eaLnBrk="0" hangingPunct="0">
                <a:spcBef>
                  <a:spcPct val="20000"/>
                </a:spcBef>
                <a:buBlip>
                  <a:blip r:embed="rId4"/>
                </a:buBlip>
                <a:defRPr sz="2400">
                  <a:solidFill>
                    <a:schemeClr val="tx1"/>
                  </a:solidFill>
                  <a:latin typeface="Arial" pitchFamily="34" charset="0"/>
                  <a:cs typeface="Arial" pitchFamily="34" charset="0"/>
                </a:defRPr>
              </a:lvl2pPr>
              <a:lvl3pPr marL="1143000" indent="-228600" eaLnBrk="0" hangingPunct="0">
                <a:spcBef>
                  <a:spcPct val="20000"/>
                </a:spcBef>
                <a:buBlip>
                  <a:blip r:embed="rId4"/>
                </a:buBlip>
                <a:defRPr sz="2400">
                  <a:solidFill>
                    <a:schemeClr val="tx1"/>
                  </a:solidFill>
                  <a:latin typeface="Arial" pitchFamily="34" charset="0"/>
                  <a:cs typeface="Arial" pitchFamily="34" charset="0"/>
                </a:defRPr>
              </a:lvl3pPr>
              <a:lvl4pPr marL="1600200" indent="-228600" eaLnBrk="0" hangingPunct="0">
                <a:spcBef>
                  <a:spcPct val="20000"/>
                </a:spcBef>
                <a:buBlip>
                  <a:blip r:embed="rId4"/>
                </a:buBlip>
                <a:defRPr sz="2400">
                  <a:solidFill>
                    <a:schemeClr val="tx1"/>
                  </a:solidFill>
                  <a:latin typeface="Arial" pitchFamily="34" charset="0"/>
                  <a:cs typeface="Arial" pitchFamily="34" charset="0"/>
                </a:defRPr>
              </a:lvl4pPr>
              <a:lvl5pPr marL="2057400" indent="-228600" eaLnBrk="0" hangingPunct="0">
                <a:spcBef>
                  <a:spcPct val="20000"/>
                </a:spcBef>
                <a:buBlip>
                  <a:blip r:embed="rId4"/>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9pPr>
            </a:lstStyle>
            <a:p>
              <a:pPr>
                <a:spcBef>
                  <a:spcPct val="50000"/>
                </a:spcBef>
                <a:buFontTx/>
                <a:buNone/>
              </a:pPr>
              <a:r>
                <a:rPr lang="ja-JP" altLang="en-US" sz="1400" b="1" dirty="0">
                  <a:latin typeface="Meiryo" panose="020B0604030504040204" pitchFamily="34" charset="-128"/>
                  <a:ea typeface="Meiryo" panose="020B0604030504040204" pitchFamily="34" charset="-128"/>
                  <a:cs typeface="Meiryo" panose="020B0604030504040204" pitchFamily="34" charset="-128"/>
                </a:rPr>
                <a:t>パ</a:t>
              </a:r>
              <a:r>
                <a:rPr lang="ja-JP" altLang="en-US" sz="1400" b="1" dirty="0" smtClean="0">
                  <a:latin typeface="Meiryo" panose="020B0604030504040204" pitchFamily="34" charset="-128"/>
                  <a:ea typeface="Meiryo" panose="020B0604030504040204" pitchFamily="34" charset="-128"/>
                  <a:cs typeface="Meiryo" panose="020B0604030504040204" pitchFamily="34" charset="-128"/>
                </a:rPr>
                <a:t>リルート</a:t>
              </a:r>
              <a:endParaRPr lang="en-US" altLang="en-US" b="1" dirty="0">
                <a:latin typeface="Meiryo" panose="020B0604030504040204" pitchFamily="34" charset="-128"/>
                <a:ea typeface="Meiryo" panose="020B0604030504040204" pitchFamily="34" charset="-128"/>
                <a:cs typeface="Meiryo" panose="020B0604030504040204" pitchFamily="34" charset="-128"/>
              </a:endParaRPr>
            </a:p>
          </p:txBody>
        </p:sp>
        <p:pic>
          <p:nvPicPr>
            <p:cNvPr id="69" name="Picture 2" descr="D:\Users\tachibana\AppData\Local\Microsoft\Windows\Temporary Internet Files\Content.IE5\M9SUQ3K3\MC900384170[1].wmf"/>
            <p:cNvPicPr>
              <a:picLocks noChangeAspect="1" noChangeArrowheads="1"/>
            </p:cNvPicPr>
            <p:nvPr/>
          </p:nvPicPr>
          <p:blipFill>
            <a:blip r:embed="rId3" cstate="screen">
              <a:duotone>
                <a:prstClr val="black"/>
                <a:srgbClr val="FF0000">
                  <a:tint val="45000"/>
                  <a:satMod val="400000"/>
                </a:srgbClr>
              </a:duotone>
              <a:extLst>
                <a:ext uri="{28A0092B-C50C-407E-A947-70E740481C1C}">
                  <a14:useLocalDpi xmlns:a14="http://schemas.microsoft.com/office/drawing/2010/main"/>
                </a:ext>
              </a:extLst>
            </a:blip>
            <a:srcRect/>
            <a:stretch>
              <a:fillRect/>
            </a:stretch>
          </p:blipFill>
          <p:spPr bwMode="auto">
            <a:xfrm>
              <a:off x="7207776" y="2758477"/>
              <a:ext cx="645651" cy="1168026"/>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D:\Users\tachibana\AppData\Local\Microsoft\Windows\Temporary Internet Files\Content.IE5\M9SUQ3K3\MC900384170[1].wmf"/>
            <p:cNvPicPr>
              <a:picLocks noChangeAspect="1" noChangeArrowheads="1"/>
            </p:cNvPicPr>
            <p:nvPr/>
          </p:nvPicPr>
          <p:blipFill>
            <a:blip r:embed="rId3" cstate="screen">
              <a:duotone>
                <a:prstClr val="black"/>
                <a:srgbClr val="FF0000">
                  <a:tint val="45000"/>
                  <a:satMod val="400000"/>
                </a:srgbClr>
              </a:duotone>
              <a:extLst>
                <a:ext uri="{28A0092B-C50C-407E-A947-70E740481C1C}">
                  <a14:useLocalDpi xmlns:a14="http://schemas.microsoft.com/office/drawing/2010/main"/>
                </a:ext>
              </a:extLst>
            </a:blip>
            <a:srcRect/>
            <a:stretch>
              <a:fillRect/>
            </a:stretch>
          </p:blipFill>
          <p:spPr bwMode="auto">
            <a:xfrm>
              <a:off x="5405380" y="2761811"/>
              <a:ext cx="293348" cy="468000"/>
            </a:xfrm>
            <a:prstGeom prst="rect">
              <a:avLst/>
            </a:prstGeom>
            <a:noFill/>
            <a:extLst>
              <a:ext uri="{909E8E84-426E-40DD-AFC4-6F175D3DCCD1}">
                <a14:hiddenFill xmlns:a14="http://schemas.microsoft.com/office/drawing/2010/main">
                  <a:solidFill>
                    <a:srgbClr val="FFFFFF"/>
                  </a:solidFill>
                </a14:hiddenFill>
              </a:ext>
            </a:extLst>
          </p:spPr>
        </p:pic>
        <p:sp>
          <p:nvSpPr>
            <p:cNvPr id="19514" name="Rounded Rectangular Callout 19513"/>
            <p:cNvSpPr/>
            <p:nvPr/>
          </p:nvSpPr>
          <p:spPr bwMode="auto">
            <a:xfrm>
              <a:off x="5580112" y="1844824"/>
              <a:ext cx="1950489" cy="539585"/>
            </a:xfrm>
            <a:prstGeom prst="wedgeRoundRectCallout">
              <a:avLst>
                <a:gd name="adj1" fmla="val -46050"/>
                <a:gd name="adj2" fmla="val 109199"/>
                <a:gd name="adj3" fmla="val 16667"/>
              </a:avLst>
            </a:prstGeom>
            <a:ln>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effectLst/>
                  <a:latin typeface="Meiryo" panose="020B0604030504040204" pitchFamily="34" charset="-128"/>
                  <a:ea typeface="Meiryo" panose="020B0604030504040204" pitchFamily="34" charset="-128"/>
                  <a:cs typeface="Meiryo" panose="020B0604030504040204" pitchFamily="34" charset="-128"/>
                </a:rPr>
                <a:t>無駄な出願費用、翻訳費用等の削減</a:t>
              </a:r>
              <a:endParaRPr kumimoji="0" lang="en-US" sz="1400" b="0" i="0" u="none" strike="noStrike" cap="none" normalizeH="0" baseline="0" dirty="0">
                <a:ln>
                  <a:noFill/>
                </a:ln>
                <a:effectLst/>
                <a:latin typeface="Meiryo" panose="020B0604030504040204" pitchFamily="34" charset="-128"/>
                <a:ea typeface="Meiryo" panose="020B0604030504040204" pitchFamily="34" charset="-128"/>
                <a:cs typeface="Meiryo" panose="020B0604030504040204" pitchFamily="34" charset="-128"/>
              </a:endParaRPr>
            </a:p>
          </p:txBody>
        </p:sp>
        <p:pic>
          <p:nvPicPr>
            <p:cNvPr id="36" name="Picture 2" descr="D:\Users\tachibana\AppData\Local\Microsoft\Windows\Temporary Internet Files\Content.IE5\M9SUQ3K3\MC900384170[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65276" y="2448550"/>
              <a:ext cx="443093" cy="854838"/>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Rectangle 3"/>
          <p:cNvSpPr>
            <a:spLocks noChangeArrowheads="1"/>
          </p:cNvSpPr>
          <p:nvPr/>
        </p:nvSpPr>
        <p:spPr bwMode="auto">
          <a:xfrm>
            <a:off x="323528" y="836712"/>
            <a:ext cx="8496944" cy="1345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FontTx/>
              <a:buBlip>
                <a:blip r:embed="rId5"/>
              </a:buBlip>
            </a:pPr>
            <a:r>
              <a:rPr lang="en-US" altLang="ja-JP" sz="1800"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出願のための費用は発生するものの、各国での権利化までに要する</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
            </a:r>
            <a:br>
              <a:rPr lang="en-US" altLang="ja-JP" sz="1800" dirty="0" smtClean="0">
                <a:latin typeface="Meiryo" panose="020B0604030504040204" pitchFamily="34" charset="-128"/>
                <a:ea typeface="Meiryo" panose="020B0604030504040204" pitchFamily="34" charset="-128"/>
                <a:cs typeface="Meiryo" panose="020B0604030504040204" pitchFamily="34" charset="-128"/>
              </a:rPr>
            </a:br>
            <a:r>
              <a:rPr lang="ja-JP" altLang="en-US" sz="1800" dirty="0" smtClean="0">
                <a:latin typeface="Meiryo" panose="020B0604030504040204" pitchFamily="34" charset="-128"/>
                <a:ea typeface="Meiryo" panose="020B0604030504040204" pitchFamily="34" charset="-128"/>
                <a:cs typeface="Meiryo" panose="020B0604030504040204" pitchFamily="34" charset="-128"/>
              </a:rPr>
              <a:t>総コストで考えた場合、</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ルートの方が費用節減につながる場合あり</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marL="342900" indent="-342900" algn="just">
              <a:spcBef>
                <a:spcPct val="20000"/>
              </a:spcBef>
              <a:buFontTx/>
              <a:buBlip>
                <a:blip r:embed="rId5"/>
              </a:buBlip>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特に権利化国数が</a:t>
            </a:r>
            <a:r>
              <a:rPr lang="ja-JP" altLang="en-US" sz="1800" dirty="0">
                <a:latin typeface="Meiryo" panose="020B0604030504040204" pitchFamily="34" charset="-128"/>
                <a:ea typeface="Meiryo" panose="020B0604030504040204" pitchFamily="34" charset="-128"/>
                <a:cs typeface="Meiryo" panose="020B0604030504040204" pitchFamily="34" charset="-128"/>
              </a:rPr>
              <a:t>増加する</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と</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利用によるコストメリット大</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marL="342900" indent="-342900" algn="just">
              <a:spcBef>
                <a:spcPct val="20000"/>
              </a:spcBef>
              <a:buFontTx/>
              <a:buBlip>
                <a:blip r:embed="rId5"/>
              </a:buBlip>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予算上の制約から</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を利用（費用の先送り）するという選択肢もあり</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110118170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468313" y="457885"/>
            <a:ext cx="8229600" cy="646331"/>
          </a:xfrm>
        </p:spPr>
        <p:txBody>
          <a:bodyPr>
            <a:spAutoFit/>
          </a:bodyPr>
          <a:lstStyle/>
          <a:p>
            <a:pPr algn="ctr" eaLnBrk="1" hangingPunct="1"/>
            <a:r>
              <a:rPr kumimoji="0" lang="ja-JP" altLang="en-US" b="1" dirty="0" smtClean="0">
                <a:latin typeface="Meiryo" panose="020B0604030504040204" pitchFamily="34" charset="-128"/>
                <a:ea typeface="Meiryo" panose="020B0604030504040204" pitchFamily="34" charset="-128"/>
                <a:cs typeface="Meiryo" panose="020B0604030504040204" pitchFamily="34" charset="-128"/>
              </a:rPr>
              <a:t>目次</a:t>
            </a:r>
            <a:endParaRPr kumimoji="0" lang="ja-JP" altLang="en-GB" b="1" dirty="0" smtClean="0">
              <a:latin typeface="Meiryo" panose="020B0604030504040204" pitchFamily="34" charset="-128"/>
              <a:ea typeface="Meiryo" panose="020B0604030504040204" pitchFamily="34" charset="-128"/>
              <a:cs typeface="Meiryo" panose="020B0604030504040204" pitchFamily="34" charset="-128"/>
            </a:endParaRPr>
          </a:p>
        </p:txBody>
      </p:sp>
      <p:sp>
        <p:nvSpPr>
          <p:cNvPr id="4" name="Rectangle 3"/>
          <p:cNvSpPr txBox="1">
            <a:spLocks noChangeArrowheads="1"/>
          </p:cNvSpPr>
          <p:nvPr/>
        </p:nvSpPr>
        <p:spPr bwMode="auto">
          <a:xfrm>
            <a:off x="539550" y="1628800"/>
            <a:ext cx="8136905" cy="206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5088" tIns="25400" rIns="65088" bIns="25400" numCol="1" anchor="t" anchorCtr="0" compatLnSpc="1">
            <a:prstTxWarp prst="textNoShape">
              <a:avLst/>
            </a:prstTxWarp>
            <a:spAutoFit/>
          </a:bodyPr>
          <a:lstStyle>
            <a:lvl1pPr marL="342900" indent="-342900" algn="l" rtl="0" eaLnBrk="1" fontAlgn="base" hangingPunct="1">
              <a:spcBef>
                <a:spcPct val="20000"/>
              </a:spcBef>
              <a:spcAft>
                <a:spcPct val="0"/>
              </a:spcAft>
              <a:buClr>
                <a:srgbClr val="9D0A2B"/>
              </a:buClr>
              <a:buSzPct val="150000"/>
              <a:buFont typeface="Arial" pitchFamily="34" charset="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9D0A2B"/>
              </a:buClr>
              <a:buSzPct val="100000"/>
              <a:buFont typeface="Wingdings" pitchFamily="2" charset="2"/>
              <a:buChar char="q"/>
              <a:defRPr sz="2400">
                <a:solidFill>
                  <a:schemeClr val="tx1"/>
                </a:solidFill>
                <a:latin typeface="+mn-lt"/>
                <a:cs typeface="+mn-cs"/>
              </a:defRPr>
            </a:lvl2pPr>
            <a:lvl3pPr marL="1143000" indent="-228600" algn="l" rtl="0" eaLnBrk="1" fontAlgn="base" hangingPunct="1">
              <a:spcBef>
                <a:spcPct val="20000"/>
              </a:spcBef>
              <a:spcAft>
                <a:spcPct val="0"/>
              </a:spcAft>
              <a:buClr>
                <a:srgbClr val="9D0A2B"/>
              </a:buClr>
              <a:buSzPct val="100000"/>
              <a:buFont typeface="Wingdings" pitchFamily="2" charset="2"/>
              <a:buChar char="§"/>
              <a:defRPr sz="2400">
                <a:solidFill>
                  <a:schemeClr val="tx1"/>
                </a:solidFill>
                <a:latin typeface="+mn-lt"/>
                <a:cs typeface="+mn-cs"/>
              </a:defRPr>
            </a:lvl3pPr>
            <a:lvl4pPr marL="1600200" indent="-228600" algn="l" rtl="0" eaLnBrk="1" fontAlgn="base" hangingPunct="1">
              <a:spcBef>
                <a:spcPct val="20000"/>
              </a:spcBef>
              <a:spcAft>
                <a:spcPct val="0"/>
              </a:spcAft>
              <a:buClr>
                <a:srgbClr val="9D0A2B"/>
              </a:buClr>
              <a:buSzPct val="150000"/>
              <a:buFont typeface="Arial" pitchFamily="34" charset="0"/>
              <a:buChar char="■"/>
              <a:defRPr sz="2400">
                <a:solidFill>
                  <a:schemeClr val="tx1"/>
                </a:solidFill>
                <a:latin typeface="+mn-lt"/>
                <a:cs typeface="+mn-cs"/>
              </a:defRPr>
            </a:lvl4pPr>
            <a:lvl5pPr marL="2057400" indent="-228600" algn="l" rtl="0" eaLnBrk="1" fontAlgn="base" hangingPunct="1">
              <a:spcBef>
                <a:spcPct val="20000"/>
              </a:spcBef>
              <a:spcAft>
                <a:spcPct val="0"/>
              </a:spcAft>
              <a:buClr>
                <a:srgbClr val="9D0A2B"/>
              </a:buClr>
              <a:buSzPct val="150000"/>
              <a:buFont typeface="Arial" pitchFamily="34" charset="0"/>
              <a:buChar char="■"/>
              <a:defRPr sz="2400">
                <a:solidFill>
                  <a:schemeClr val="tx1"/>
                </a:solidFill>
                <a:latin typeface="+mn-lt"/>
                <a:cs typeface="+mn-cs"/>
              </a:defRPr>
            </a:lvl5pPr>
            <a:lvl6pPr marL="2514600" indent="-228600" algn="l" rtl="0" eaLnBrk="1" fontAlgn="base" hangingPunct="1">
              <a:spcBef>
                <a:spcPct val="20000"/>
              </a:spcBef>
              <a:spcAft>
                <a:spcPct val="0"/>
              </a:spcAft>
              <a:buBlip>
                <a:blip r:embed="rId3"/>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3"/>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3"/>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3"/>
              </a:buBlip>
              <a:defRPr sz="2400">
                <a:solidFill>
                  <a:schemeClr val="tx1"/>
                </a:solidFill>
                <a:latin typeface="+mn-lt"/>
                <a:cs typeface="+mn-cs"/>
              </a:defRPr>
            </a:lvl9pPr>
          </a:lstStyle>
          <a:p>
            <a:pPr marL="336550" indent="-336550" defTabSz="933450">
              <a:spcBef>
                <a:spcPts val="600"/>
              </a:spcBef>
              <a:spcAft>
                <a:spcPts val="600"/>
              </a:spcAft>
            </a:pPr>
            <a:r>
              <a:rPr lang="en-US" altLang="ja-JP" sz="2800" kern="0"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2800" kern="0" dirty="0" smtClean="0">
                <a:latin typeface="Meiryo" panose="020B0604030504040204" pitchFamily="34" charset="-128"/>
                <a:ea typeface="Meiryo" panose="020B0604030504040204" pitchFamily="34" charset="-128"/>
                <a:cs typeface="Meiryo" panose="020B0604030504040204" pitchFamily="34" charset="-128"/>
              </a:rPr>
              <a:t>の概要・関連統計</a:t>
            </a:r>
            <a:endParaRPr lang="en-US" altLang="ja-JP" sz="2800" kern="0" dirty="0">
              <a:latin typeface="Meiryo" panose="020B0604030504040204" pitchFamily="34" charset="-128"/>
              <a:ea typeface="Meiryo" panose="020B0604030504040204" pitchFamily="34" charset="-128"/>
              <a:cs typeface="Meiryo" panose="020B0604030504040204" pitchFamily="34" charset="-128"/>
            </a:endParaRPr>
          </a:p>
          <a:p>
            <a:pPr marL="336550" indent="-336550" defTabSz="933450">
              <a:spcBef>
                <a:spcPts val="600"/>
              </a:spcBef>
              <a:spcAft>
                <a:spcPts val="600"/>
              </a:spcAft>
            </a:pPr>
            <a:r>
              <a:rPr lang="ja-JP" altLang="en-US" sz="2800" kern="0" dirty="0" smtClean="0">
                <a:latin typeface="Meiryo" panose="020B0604030504040204" pitchFamily="34" charset="-128"/>
                <a:ea typeface="Meiryo" panose="020B0604030504040204" pitchFamily="34" charset="-128"/>
                <a:cs typeface="Meiryo" panose="020B0604030504040204" pitchFamily="34" charset="-128"/>
              </a:rPr>
              <a:t>主なメリット・活用方法</a:t>
            </a:r>
            <a:endParaRPr lang="en-US" altLang="ja-JP" sz="2800" kern="0" dirty="0">
              <a:latin typeface="Meiryo" panose="020B0604030504040204" pitchFamily="34" charset="-128"/>
              <a:ea typeface="Meiryo" panose="020B0604030504040204" pitchFamily="34" charset="-128"/>
              <a:cs typeface="Meiryo" panose="020B0604030504040204" pitchFamily="34" charset="-128"/>
            </a:endParaRPr>
          </a:p>
          <a:p>
            <a:pPr marL="336550" indent="-336550" defTabSz="933450">
              <a:spcBef>
                <a:spcPts val="600"/>
              </a:spcBef>
              <a:spcAft>
                <a:spcPts val="600"/>
              </a:spcAft>
            </a:pPr>
            <a:r>
              <a:rPr lang="ja-JP" altLang="en-US" sz="2800" kern="0" dirty="0" smtClean="0">
                <a:latin typeface="Meiryo" panose="020B0604030504040204" pitchFamily="34" charset="-128"/>
                <a:ea typeface="Meiryo" panose="020B0604030504040204" pitchFamily="34" charset="-128"/>
                <a:cs typeface="Meiryo" panose="020B0604030504040204" pitchFamily="34" charset="-128"/>
              </a:rPr>
              <a:t>関連情報の取得</a:t>
            </a:r>
            <a:endParaRPr lang="en-US" altLang="ja-JP" sz="2800" kern="0" dirty="0" smtClean="0">
              <a:latin typeface="Meiryo" panose="020B0604030504040204" pitchFamily="34" charset="-128"/>
              <a:ea typeface="Meiryo" panose="020B0604030504040204" pitchFamily="34" charset="-128"/>
              <a:cs typeface="Meiryo" panose="020B0604030504040204" pitchFamily="34" charset="-128"/>
            </a:endParaRPr>
          </a:p>
          <a:p>
            <a:pPr marL="0" indent="0" defTabSz="933450">
              <a:spcBef>
                <a:spcPts val="1200"/>
              </a:spcBef>
              <a:spcAft>
                <a:spcPts val="600"/>
              </a:spcAft>
              <a:buNone/>
            </a:pPr>
            <a:endParaRPr lang="en-US" altLang="ja-JP" sz="1200" kern="0" dirty="0" smtClean="0">
              <a:latin typeface="Meiryo" panose="020B0604030504040204" pitchFamily="34" charset="-128"/>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157639383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p:cNvSpPr>
            <a:spLocks noGrp="1"/>
          </p:cNvSpPr>
          <p:nvPr>
            <p:ph type="title"/>
          </p:nvPr>
        </p:nvSpPr>
        <p:spPr>
          <a:xfrm>
            <a:off x="34933" y="116632"/>
            <a:ext cx="9001563" cy="792088"/>
          </a:xfrm>
        </p:spPr>
        <p:txBody>
          <a:bodyPr/>
          <a:lstStyle/>
          <a:p>
            <a:pPr algn="ctr"/>
            <a:r>
              <a:rPr lang="ja-JP" altLang="en-US" sz="3200" b="1" dirty="0" smtClean="0">
                <a:latin typeface="Meiryo" panose="020B0604030504040204" pitchFamily="34" charset="-128"/>
                <a:ea typeface="Meiryo" panose="020B0604030504040204" pitchFamily="34" charset="-128"/>
                <a:cs typeface="Meiryo" panose="020B0604030504040204" pitchFamily="34" charset="-128"/>
              </a:rPr>
              <a:t>簡便な出願・手続</a:t>
            </a:r>
            <a:endParaRPr lang="en-US" sz="3200" b="1" dirty="0">
              <a:latin typeface="Meiryo" panose="020B0604030504040204" pitchFamily="34" charset="-128"/>
              <a:ea typeface="Meiryo" panose="020B0604030504040204" pitchFamily="34" charset="-128"/>
              <a:cs typeface="Meiryo" panose="020B0604030504040204" pitchFamily="34" charset="-128"/>
            </a:endParaRPr>
          </a:p>
        </p:txBody>
      </p:sp>
      <p:sp>
        <p:nvSpPr>
          <p:cNvPr id="43" name="Rectangle 42"/>
          <p:cNvSpPr>
            <a:spLocks noChangeArrowheads="1"/>
          </p:cNvSpPr>
          <p:nvPr/>
        </p:nvSpPr>
        <p:spPr bwMode="auto">
          <a:xfrm>
            <a:off x="250825" y="919172"/>
            <a:ext cx="8641655" cy="5534164"/>
          </a:xfrm>
          <a:prstGeom prst="rect">
            <a:avLst/>
          </a:prstGeom>
          <a:solidFill>
            <a:schemeClr val="bg1"/>
          </a:solidFill>
          <a:ln>
            <a:noFill/>
          </a:ln>
          <a:effectLst/>
          <a:extLst/>
        </p:spPr>
        <p:txBody>
          <a:bodyPr/>
          <a:lstStyle>
            <a:lvl1pPr marL="342900" indent="-342900" algn="l">
              <a:spcBef>
                <a:spcPct val="20000"/>
              </a:spcBef>
              <a:buBlip>
                <a:blip r:embed="rId3"/>
              </a:buBlip>
              <a:defRPr sz="2400">
                <a:solidFill>
                  <a:schemeClr val="tx1"/>
                </a:solidFill>
                <a:latin typeface="Arial" charset="0"/>
                <a:cs typeface="Arial" charset="0"/>
              </a:defRPr>
            </a:lvl1pPr>
            <a:lvl2pPr marL="742950" indent="-285750" algn="l">
              <a:spcBef>
                <a:spcPct val="20000"/>
              </a:spcBef>
              <a:buClr>
                <a:srgbClr val="990033"/>
              </a:buClr>
              <a:buFont typeface="Wingdings" pitchFamily="2" charset="2"/>
              <a:buChar char="q"/>
              <a:defRPr sz="2400">
                <a:solidFill>
                  <a:schemeClr val="tx1"/>
                </a:solidFill>
                <a:latin typeface="Arial" charset="0"/>
                <a:cs typeface="Arial" charset="0"/>
              </a:defRPr>
            </a:lvl2pPr>
            <a:lvl3pPr marL="1143000" indent="-228600" algn="l">
              <a:spcBef>
                <a:spcPct val="20000"/>
              </a:spcBef>
              <a:buClr>
                <a:srgbClr val="990033"/>
              </a:buClr>
              <a:buFont typeface="Wingdings" pitchFamily="2" charset="2"/>
              <a:buChar char="§"/>
              <a:defRPr sz="2400">
                <a:solidFill>
                  <a:schemeClr val="tx1"/>
                </a:solidFill>
                <a:latin typeface="Arial" charset="0"/>
                <a:cs typeface="Arial" charset="0"/>
              </a:defRPr>
            </a:lvl3pPr>
            <a:lvl4pPr marL="1600200" indent="-228600" algn="l">
              <a:spcBef>
                <a:spcPct val="20000"/>
              </a:spcBef>
              <a:buClr>
                <a:srgbClr val="990033"/>
              </a:buClr>
              <a:buFont typeface="Wingdings" pitchFamily="2" charset="2"/>
              <a:buChar char="§"/>
              <a:defRPr sz="2400">
                <a:solidFill>
                  <a:schemeClr val="tx1"/>
                </a:solidFill>
                <a:latin typeface="Arial" charset="0"/>
                <a:cs typeface="Arial" charset="0"/>
              </a:defRPr>
            </a:lvl4pPr>
            <a:lvl5pPr marL="2057400" indent="-228600" algn="l">
              <a:spcBef>
                <a:spcPct val="20000"/>
              </a:spcBef>
              <a:buBlip>
                <a:blip r:embed="rId3"/>
              </a:buBlip>
              <a:defRPr sz="2400">
                <a:solidFill>
                  <a:schemeClr val="tx1"/>
                </a:solidFill>
                <a:latin typeface="Arial" charset="0"/>
                <a:cs typeface="Arial" charset="0"/>
              </a:defRPr>
            </a:lvl5pPr>
            <a:lvl6pPr marL="2514600" indent="-228600" fontAlgn="base">
              <a:spcBef>
                <a:spcPct val="20000"/>
              </a:spcBef>
              <a:spcAft>
                <a:spcPct val="0"/>
              </a:spcAft>
              <a:buBlip>
                <a:blip r:embed="rId3"/>
              </a:buBlip>
              <a:defRPr sz="2400">
                <a:solidFill>
                  <a:schemeClr val="tx1"/>
                </a:solidFill>
                <a:latin typeface="Arial" charset="0"/>
                <a:cs typeface="Arial" charset="0"/>
              </a:defRPr>
            </a:lvl6pPr>
            <a:lvl7pPr marL="2971800" indent="-228600" fontAlgn="base">
              <a:spcBef>
                <a:spcPct val="20000"/>
              </a:spcBef>
              <a:spcAft>
                <a:spcPct val="0"/>
              </a:spcAft>
              <a:buBlip>
                <a:blip r:embed="rId3"/>
              </a:buBlip>
              <a:defRPr sz="2400">
                <a:solidFill>
                  <a:schemeClr val="tx1"/>
                </a:solidFill>
                <a:latin typeface="Arial" charset="0"/>
                <a:cs typeface="Arial" charset="0"/>
              </a:defRPr>
            </a:lvl7pPr>
            <a:lvl8pPr marL="3429000" indent="-228600" fontAlgn="base">
              <a:spcBef>
                <a:spcPct val="20000"/>
              </a:spcBef>
              <a:spcAft>
                <a:spcPct val="0"/>
              </a:spcAft>
              <a:buBlip>
                <a:blip r:embed="rId3"/>
              </a:buBlip>
              <a:defRPr sz="2400">
                <a:solidFill>
                  <a:schemeClr val="tx1"/>
                </a:solidFill>
                <a:latin typeface="Arial" charset="0"/>
                <a:cs typeface="Arial" charset="0"/>
              </a:defRPr>
            </a:lvl8pPr>
            <a:lvl9pPr marL="3886200" indent="-228600" fontAlgn="base">
              <a:spcBef>
                <a:spcPct val="20000"/>
              </a:spcBef>
              <a:spcAft>
                <a:spcPct val="0"/>
              </a:spcAft>
              <a:buBlip>
                <a:blip r:embed="rId3"/>
              </a:buBlip>
              <a:defRPr sz="2400">
                <a:solidFill>
                  <a:schemeClr val="tx1"/>
                </a:solidFill>
                <a:latin typeface="Arial" charset="0"/>
                <a:cs typeface="Arial" charset="0"/>
              </a:defRPr>
            </a:lvl9pPr>
          </a:lstStyle>
          <a:p>
            <a:pPr algn="just">
              <a:spcBef>
                <a:spcPts val="432"/>
              </a:spcBef>
              <a:spcAft>
                <a:spcPts val="0"/>
              </a:spcAft>
            </a:pPr>
            <a:r>
              <a:rPr lang="ja-JP" altLang="en-US" sz="1800" dirty="0">
                <a:latin typeface="Meiryo" panose="020B0604030504040204" pitchFamily="34" charset="-128"/>
                <a:ea typeface="Meiryo" panose="020B0604030504040204" pitchFamily="34" charset="-128"/>
                <a:cs typeface="Meiryo" panose="020B0604030504040204" pitchFamily="34" charset="-128"/>
              </a:rPr>
              <a:t>日本語で日本国特許庁に対し</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て手</a:t>
            </a:r>
            <a:r>
              <a:rPr lang="ja-JP" altLang="en-US" sz="1800" dirty="0">
                <a:latin typeface="Meiryo" panose="020B0604030504040204" pitchFamily="34" charset="-128"/>
                <a:ea typeface="Meiryo" panose="020B0604030504040204" pitchFamily="34" charset="-128"/>
                <a:cs typeface="Meiryo" panose="020B0604030504040204" pitchFamily="34" charset="-128"/>
              </a:rPr>
              <a:t>続可</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能（一部の手続は国際事務局へ）</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algn="just">
              <a:spcBef>
                <a:spcPts val="432"/>
              </a:spcBef>
              <a:spcAft>
                <a:spcPts val="0"/>
              </a:spcAft>
            </a:pPr>
            <a:r>
              <a:rPr lang="ja-JP" altLang="en-US" sz="1800" dirty="0">
                <a:latin typeface="Meiryo" panose="020B0604030504040204" pitchFamily="34" charset="-128"/>
                <a:ea typeface="Meiryo" panose="020B0604030504040204" pitchFamily="34" charset="-128"/>
                <a:cs typeface="Meiryo" panose="020B0604030504040204" pitchFamily="34" charset="-128"/>
              </a:rPr>
              <a:t>国際事務局</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に直接</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出願することも可能（日本との時差、優先権回復制度の利用等）</a:t>
            </a:r>
            <a:endParaRPr lang="ja-JP" altLang="en-US" sz="1800" dirty="0">
              <a:latin typeface="Meiryo" panose="020B0604030504040204" pitchFamily="34" charset="-128"/>
              <a:ea typeface="Meiryo" panose="020B0604030504040204" pitchFamily="34" charset="-128"/>
              <a:cs typeface="Meiryo" panose="020B0604030504040204" pitchFamily="34" charset="-128"/>
            </a:endParaRPr>
          </a:p>
          <a:p>
            <a:pPr algn="just">
              <a:spcBef>
                <a:spcPts val="432"/>
              </a:spcBef>
              <a:spcAft>
                <a:spcPts val="0"/>
              </a:spcAft>
            </a:pPr>
            <a:endParaRPr lang="en-US" altLang="ja-JP" sz="1200" dirty="0" smtClean="0">
              <a:latin typeface="Meiryo" panose="020B0604030504040204" pitchFamily="34" charset="-128"/>
              <a:ea typeface="Meiryo" panose="020B0604030504040204" pitchFamily="34" charset="-128"/>
              <a:cs typeface="Meiryo" panose="020B0604030504040204" pitchFamily="34" charset="-128"/>
            </a:endParaRPr>
          </a:p>
          <a:p>
            <a:pPr marL="0" indent="0" algn="just">
              <a:spcBef>
                <a:spcPts val="432"/>
              </a:spcBef>
              <a:spcAft>
                <a:spcPts val="0"/>
              </a:spcAft>
              <a:buNone/>
            </a:pPr>
            <a:r>
              <a:rPr lang="ja-JP" altLang="en-US" sz="1600" dirty="0" smtClean="0">
                <a:latin typeface="Meiryo" panose="020B0604030504040204" pitchFamily="34" charset="-128"/>
                <a:ea typeface="Meiryo" panose="020B0604030504040204" pitchFamily="34" charset="-128"/>
                <a:cs typeface="Meiryo" panose="020B0604030504040204" pitchFamily="34" charset="-128"/>
              </a:rPr>
              <a:t>＜参考：受</a:t>
            </a:r>
            <a:r>
              <a:rPr lang="ja-JP" altLang="en-US" sz="1600" dirty="0">
                <a:latin typeface="Meiryo" panose="020B0604030504040204" pitchFamily="34" charset="-128"/>
                <a:ea typeface="Meiryo" panose="020B0604030504040204" pitchFamily="34" charset="-128"/>
                <a:cs typeface="Meiryo" panose="020B0604030504040204" pitchFamily="34" charset="-128"/>
              </a:rPr>
              <a:t>理官庁としての日本国特許庁（</a:t>
            </a:r>
            <a:r>
              <a:rPr lang="en-US" altLang="ja-JP" sz="1600" dirty="0">
                <a:latin typeface="Meiryo" panose="020B0604030504040204" pitchFamily="34" charset="-128"/>
                <a:ea typeface="Meiryo" panose="020B0604030504040204" pitchFamily="34" charset="-128"/>
                <a:cs typeface="Meiryo" panose="020B0604030504040204" pitchFamily="34" charset="-128"/>
              </a:rPr>
              <a:t>RO/JP</a:t>
            </a:r>
            <a:r>
              <a:rPr lang="ja-JP" altLang="en-US" sz="1600" dirty="0">
                <a:latin typeface="Meiryo" panose="020B0604030504040204" pitchFamily="34" charset="-128"/>
                <a:ea typeface="Meiryo" panose="020B0604030504040204" pitchFamily="34" charset="-128"/>
                <a:cs typeface="Meiryo" panose="020B0604030504040204" pitchFamily="34" charset="-128"/>
              </a:rPr>
              <a:t>）への出</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願＞</a:t>
            </a:r>
            <a:endParaRPr lang="ja-JP" altLang="en-US" sz="1600" dirty="0">
              <a:latin typeface="Meiryo" panose="020B0604030504040204" pitchFamily="34" charset="-128"/>
              <a:ea typeface="Meiryo" panose="020B0604030504040204" pitchFamily="34" charset="-128"/>
              <a:cs typeface="Meiryo" panose="020B0604030504040204" pitchFamily="34" charset="-128"/>
            </a:endParaRPr>
          </a:p>
          <a:p>
            <a:pPr marL="720000" algn="just">
              <a:spcBef>
                <a:spcPts val="432"/>
              </a:spcBef>
              <a:spcAft>
                <a:spcPts val="0"/>
              </a:spcAft>
              <a:buClr>
                <a:srgbClr val="C00000"/>
              </a:buClr>
              <a:buFont typeface="Wingdings" panose="05000000000000000000" pitchFamily="2" charset="2"/>
              <a:buChar char="Ø"/>
            </a:pPr>
            <a:r>
              <a:rPr lang="ja-JP" altLang="en-US" sz="1600" dirty="0" smtClean="0">
                <a:latin typeface="Meiryo" panose="020B0604030504040204" pitchFamily="34" charset="-128"/>
                <a:ea typeface="Meiryo" panose="020B0604030504040204" pitchFamily="34" charset="-128"/>
                <a:cs typeface="Meiryo" panose="020B0604030504040204" pitchFamily="34" charset="-128"/>
              </a:rPr>
              <a:t>出願言語：日本語又は英語</a:t>
            </a:r>
            <a:endParaRPr lang="en-US" altLang="ja-JP" sz="1600" dirty="0" smtClean="0">
              <a:latin typeface="Meiryo" panose="020B0604030504040204" pitchFamily="34" charset="-128"/>
              <a:ea typeface="Meiryo" panose="020B0604030504040204" pitchFamily="34" charset="-128"/>
              <a:cs typeface="Meiryo" panose="020B0604030504040204" pitchFamily="34" charset="-128"/>
            </a:endParaRPr>
          </a:p>
          <a:p>
            <a:pPr marL="720000" algn="just">
              <a:spcBef>
                <a:spcPts val="432"/>
              </a:spcBef>
              <a:spcAft>
                <a:spcPts val="0"/>
              </a:spcAft>
              <a:buClr>
                <a:srgbClr val="C00000"/>
              </a:buClr>
              <a:buFont typeface="Wingdings" panose="05000000000000000000" pitchFamily="2" charset="2"/>
              <a:buChar char="Ø"/>
            </a:pPr>
            <a:r>
              <a:rPr lang="ja-JP" altLang="en-US" sz="1600" dirty="0">
                <a:latin typeface="Meiryo" panose="020B0604030504040204" pitchFamily="34" charset="-128"/>
                <a:ea typeface="Meiryo" panose="020B0604030504040204" pitchFamily="34" charset="-128"/>
                <a:cs typeface="Meiryo" panose="020B0604030504040204" pitchFamily="34" charset="-128"/>
              </a:rPr>
              <a:t>出願方</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法：</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JPO</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のインターネット出願ソフト、</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FAX</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、郵送、窓口</a:t>
            </a:r>
            <a:endParaRPr lang="en-US" altLang="ja-JP" sz="1600" dirty="0" smtClean="0">
              <a:latin typeface="Meiryo" panose="020B0604030504040204" pitchFamily="34" charset="-128"/>
              <a:ea typeface="Meiryo" panose="020B0604030504040204" pitchFamily="34" charset="-128"/>
              <a:cs typeface="Meiryo" panose="020B0604030504040204" pitchFamily="34" charset="-128"/>
            </a:endParaRPr>
          </a:p>
          <a:p>
            <a:pPr marL="720000" algn="just">
              <a:spcBef>
                <a:spcPts val="432"/>
              </a:spcBef>
              <a:spcAft>
                <a:spcPts val="0"/>
              </a:spcAft>
              <a:buClr>
                <a:srgbClr val="C00000"/>
              </a:buClr>
              <a:buFont typeface="Wingdings" panose="05000000000000000000" pitchFamily="2" charset="2"/>
              <a:buChar char="Ø"/>
            </a:pPr>
            <a:r>
              <a:rPr lang="ja-JP" altLang="en-US" sz="1600" dirty="0">
                <a:latin typeface="Meiryo" panose="020B0604030504040204" pitchFamily="34" charset="-128"/>
                <a:ea typeface="Meiryo" panose="020B0604030504040204" pitchFamily="34" charset="-128"/>
                <a:cs typeface="Meiryo" panose="020B0604030504040204" pitchFamily="34" charset="-128"/>
              </a:rPr>
              <a:t>管</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轄</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ISA</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JP</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EP</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（英）、</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SG</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（英）</a:t>
            </a:r>
            <a:endParaRPr lang="en-US" altLang="ja-JP" sz="1600" dirty="0" smtClean="0">
              <a:latin typeface="Meiryo" panose="020B0604030504040204" pitchFamily="34" charset="-128"/>
              <a:ea typeface="Meiryo" panose="020B0604030504040204" pitchFamily="34" charset="-128"/>
              <a:cs typeface="Meiryo" panose="020B0604030504040204" pitchFamily="34" charset="-128"/>
            </a:endParaRPr>
          </a:p>
          <a:p>
            <a:pPr marL="0" indent="0" algn="just">
              <a:spcAft>
                <a:spcPts val="0"/>
              </a:spcAft>
              <a:buNone/>
            </a:pPr>
            <a:endParaRPr lang="en-US" altLang="ja-JP" sz="1200" dirty="0" smtClean="0">
              <a:latin typeface="Meiryo" panose="020B0604030504040204" pitchFamily="34" charset="-128"/>
              <a:ea typeface="Meiryo" panose="020B0604030504040204" pitchFamily="34" charset="-128"/>
              <a:cs typeface="Meiryo" panose="020B0604030504040204" pitchFamily="34" charset="-128"/>
            </a:endParaRPr>
          </a:p>
          <a:p>
            <a:pPr marL="0" indent="0" algn="just">
              <a:spcBef>
                <a:spcPts val="432"/>
              </a:spcBef>
              <a:spcAft>
                <a:spcPts val="0"/>
              </a:spcAft>
              <a:buNone/>
            </a:pPr>
            <a:r>
              <a:rPr lang="ja-JP" altLang="en-US" sz="1600" dirty="0" smtClean="0">
                <a:latin typeface="Meiryo" panose="020B0604030504040204" pitchFamily="34" charset="-128"/>
                <a:ea typeface="Meiryo" panose="020B0604030504040204" pitchFamily="34" charset="-128"/>
                <a:cs typeface="Meiryo" panose="020B0604030504040204" pitchFamily="34" charset="-128"/>
              </a:rPr>
              <a:t>＜参考：受理官庁としての国際事務局（</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RO/IB</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）への出願＞</a:t>
            </a:r>
            <a:endParaRPr lang="en-US" altLang="ja-JP" sz="1600" dirty="0">
              <a:latin typeface="Meiryo" panose="020B0604030504040204" pitchFamily="34" charset="-128"/>
              <a:ea typeface="Meiryo" panose="020B0604030504040204" pitchFamily="34" charset="-128"/>
              <a:cs typeface="Meiryo" panose="020B0604030504040204" pitchFamily="34" charset="-128"/>
            </a:endParaRPr>
          </a:p>
          <a:p>
            <a:pPr marL="720000" algn="just">
              <a:spcBef>
                <a:spcPts val="432"/>
              </a:spcBef>
              <a:spcAft>
                <a:spcPts val="0"/>
              </a:spcAft>
              <a:buClr>
                <a:srgbClr val="C00000"/>
              </a:buClr>
              <a:buFont typeface="Wingdings" panose="05000000000000000000" pitchFamily="2" charset="2"/>
              <a:buChar char="Ø"/>
            </a:pPr>
            <a:r>
              <a:rPr lang="ja-JP" altLang="en-US" sz="1600" dirty="0" smtClean="0">
                <a:latin typeface="Meiryo" panose="020B0604030504040204" pitchFamily="34" charset="-128"/>
                <a:ea typeface="Meiryo" panose="020B0604030504040204" pitchFamily="34" charset="-128"/>
                <a:cs typeface="Meiryo" panose="020B0604030504040204" pitchFamily="34" charset="-128"/>
              </a:rPr>
              <a:t>出願言語：全ての言語（ただし、</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ISA/JP</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を選択するには日本語又は英語）</a:t>
            </a:r>
            <a:endParaRPr lang="en-US" altLang="ja-JP" sz="1600" dirty="0" smtClean="0">
              <a:latin typeface="Meiryo" panose="020B0604030504040204" pitchFamily="34" charset="-128"/>
              <a:ea typeface="Meiryo" panose="020B0604030504040204" pitchFamily="34" charset="-128"/>
              <a:cs typeface="Meiryo" panose="020B0604030504040204" pitchFamily="34" charset="-128"/>
            </a:endParaRPr>
          </a:p>
          <a:p>
            <a:pPr marL="720000">
              <a:spcBef>
                <a:spcPts val="432"/>
              </a:spcBef>
              <a:spcAft>
                <a:spcPts val="0"/>
              </a:spcAft>
              <a:buClr>
                <a:srgbClr val="C00000"/>
              </a:buClr>
              <a:buFont typeface="Wingdings" panose="05000000000000000000" pitchFamily="2" charset="2"/>
              <a:buChar char="Ø"/>
            </a:pPr>
            <a:r>
              <a:rPr lang="ja-JP" altLang="en-US" sz="1600" dirty="0">
                <a:latin typeface="Meiryo" panose="020B0604030504040204" pitchFamily="34" charset="-128"/>
                <a:ea typeface="Meiryo" panose="020B0604030504040204" pitchFamily="34" charset="-128"/>
                <a:cs typeface="Meiryo" panose="020B0604030504040204" pitchFamily="34" charset="-128"/>
              </a:rPr>
              <a:t>出願方</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法：電子出願（</a:t>
            </a:r>
            <a:r>
              <a:rPr lang="en-US" altLang="ja-JP" sz="1600" b="1" dirty="0" smtClean="0">
                <a:latin typeface="Meiryo" panose="020B0604030504040204" pitchFamily="34" charset="-128"/>
                <a:ea typeface="Meiryo" panose="020B0604030504040204" pitchFamily="34" charset="-128"/>
                <a:cs typeface="Meiryo" panose="020B0604030504040204" pitchFamily="34" charset="-128"/>
              </a:rPr>
              <a:t>ePCT</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（推奨）、</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PCT-SAFE</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又は</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EPO</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オンライン出願）、</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
            </a:r>
            <a:br>
              <a:rPr lang="en-US" altLang="ja-JP" sz="1600" dirty="0" smtClean="0">
                <a:latin typeface="Meiryo" panose="020B0604030504040204" pitchFamily="34" charset="-128"/>
                <a:ea typeface="Meiryo" panose="020B0604030504040204" pitchFamily="34" charset="-128"/>
                <a:cs typeface="Meiryo" panose="020B0604030504040204" pitchFamily="34" charset="-128"/>
              </a:rPr>
            </a:br>
            <a:r>
              <a:rPr lang="ja-JP" altLang="en-US" sz="1600" dirty="0" smtClean="0">
                <a:latin typeface="Meiryo" panose="020B0604030504040204" pitchFamily="34" charset="-128"/>
                <a:ea typeface="Meiryo" panose="020B0604030504040204" pitchFamily="34" charset="-128"/>
                <a:cs typeface="Meiryo" panose="020B0604030504040204" pitchFamily="34" charset="-128"/>
              </a:rPr>
              <a:t>　　　　　</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FAX</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a:t>
            </a:r>
            <a:r>
              <a:rPr lang="ja-JP" altLang="en-US" sz="1600" b="1" dirty="0" smtClean="0">
                <a:solidFill>
                  <a:srgbClr val="FF0000"/>
                </a:solidFill>
                <a:latin typeface="Meiryo" panose="020B0604030504040204" pitchFamily="34" charset="-128"/>
                <a:ea typeface="Meiryo" panose="020B0604030504040204" pitchFamily="34" charset="-128"/>
                <a:cs typeface="Meiryo" panose="020B0604030504040204" pitchFamily="34" charset="-128"/>
              </a:rPr>
              <a:t>非推奨</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）、郵送、持参</a:t>
            </a:r>
            <a:endParaRPr lang="en-US" altLang="ja-JP" sz="1600" b="1" u="sng" dirty="0" smtClean="0">
              <a:solidFill>
                <a:srgbClr val="FF0000"/>
              </a:solidFill>
              <a:latin typeface="Meiryo" panose="020B0604030504040204" pitchFamily="34" charset="-128"/>
              <a:ea typeface="Meiryo" panose="020B0604030504040204" pitchFamily="34" charset="-128"/>
              <a:cs typeface="Meiryo" panose="020B0604030504040204" pitchFamily="34" charset="-128"/>
            </a:endParaRPr>
          </a:p>
          <a:p>
            <a:pPr marL="720000" algn="just">
              <a:spcBef>
                <a:spcPts val="432"/>
              </a:spcBef>
              <a:spcAft>
                <a:spcPts val="0"/>
              </a:spcAft>
              <a:buClr>
                <a:srgbClr val="C00000"/>
              </a:buClr>
              <a:buFont typeface="Wingdings" panose="05000000000000000000" pitchFamily="2" charset="2"/>
              <a:buChar char="Ø"/>
            </a:pPr>
            <a:r>
              <a:rPr lang="ja-JP" altLang="en-US" sz="1600" dirty="0" smtClean="0">
                <a:latin typeface="Meiryo" panose="020B0604030504040204" pitchFamily="34" charset="-128"/>
                <a:ea typeface="Meiryo" panose="020B0604030504040204" pitchFamily="34" charset="-128"/>
                <a:cs typeface="Meiryo" panose="020B0604030504040204" pitchFamily="34" charset="-128"/>
              </a:rPr>
              <a:t>管轄</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ISA</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a:t>
            </a:r>
            <a:r>
              <a:rPr lang="en-GB" altLang="ja-JP" sz="1600" dirty="0">
                <a:latin typeface="Meiryo" panose="020B0604030504040204" pitchFamily="34" charset="-128"/>
                <a:ea typeface="Meiryo" panose="020B0604030504040204" pitchFamily="34" charset="-128"/>
                <a:cs typeface="Meiryo" panose="020B0604030504040204" pitchFamily="34" charset="-128"/>
              </a:rPr>
              <a:t>JP</a:t>
            </a:r>
            <a:r>
              <a:rPr lang="ja-JP" altLang="en-GB" sz="1600" dirty="0">
                <a:latin typeface="Meiryo" panose="020B0604030504040204" pitchFamily="34" charset="-128"/>
                <a:ea typeface="Meiryo" panose="020B0604030504040204" pitchFamily="34" charset="-128"/>
                <a:cs typeface="Meiryo" panose="020B0604030504040204" pitchFamily="34" charset="-128"/>
              </a:rPr>
              <a:t>、</a:t>
            </a:r>
            <a:r>
              <a:rPr lang="en-GB" altLang="ja-JP" sz="1600" dirty="0">
                <a:latin typeface="Meiryo" panose="020B0604030504040204" pitchFamily="34" charset="-128"/>
                <a:ea typeface="Meiryo" panose="020B0604030504040204" pitchFamily="34" charset="-128"/>
                <a:cs typeface="Meiryo" panose="020B0604030504040204" pitchFamily="34" charset="-128"/>
              </a:rPr>
              <a:t>EP</a:t>
            </a:r>
            <a:r>
              <a:rPr lang="ja-JP" altLang="en-GB" sz="1600" dirty="0">
                <a:latin typeface="Meiryo" panose="020B0604030504040204" pitchFamily="34" charset="-128"/>
                <a:ea typeface="Meiryo" panose="020B0604030504040204" pitchFamily="34" charset="-128"/>
                <a:cs typeface="Meiryo" panose="020B0604030504040204" pitchFamily="34" charset="-128"/>
              </a:rPr>
              <a:t>（</a:t>
            </a:r>
            <a:r>
              <a:rPr lang="ja-JP" altLang="en-US" sz="1600" dirty="0">
                <a:latin typeface="Meiryo" panose="020B0604030504040204" pitchFamily="34" charset="-128"/>
                <a:ea typeface="Meiryo" panose="020B0604030504040204" pitchFamily="34" charset="-128"/>
                <a:cs typeface="Meiryo" panose="020B0604030504040204" pitchFamily="34" charset="-128"/>
              </a:rPr>
              <a:t>英）、</a:t>
            </a:r>
            <a:r>
              <a:rPr lang="en-GB" altLang="ja-JP" sz="1600" dirty="0">
                <a:latin typeface="Meiryo" panose="020B0604030504040204" pitchFamily="34" charset="-128"/>
                <a:ea typeface="Meiryo" panose="020B0604030504040204" pitchFamily="34" charset="-128"/>
                <a:cs typeface="Meiryo" panose="020B0604030504040204" pitchFamily="34" charset="-128"/>
              </a:rPr>
              <a:t>SG</a:t>
            </a:r>
            <a:r>
              <a:rPr lang="ja-JP" altLang="en-GB" sz="1600" dirty="0">
                <a:latin typeface="Meiryo" panose="020B0604030504040204" pitchFamily="34" charset="-128"/>
                <a:ea typeface="Meiryo" panose="020B0604030504040204" pitchFamily="34" charset="-128"/>
                <a:cs typeface="Meiryo" panose="020B0604030504040204" pitchFamily="34" charset="-128"/>
              </a:rPr>
              <a:t>（</a:t>
            </a:r>
            <a:r>
              <a:rPr lang="ja-JP" altLang="en-US" sz="1600" dirty="0">
                <a:latin typeface="Meiryo" panose="020B0604030504040204" pitchFamily="34" charset="-128"/>
                <a:ea typeface="Meiryo" panose="020B0604030504040204" pitchFamily="34" charset="-128"/>
                <a:cs typeface="Meiryo" panose="020B0604030504040204" pitchFamily="34" charset="-128"/>
              </a:rPr>
              <a:t>英</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a:t>
            </a:r>
            <a:endParaRPr lang="en-US" altLang="ja-JP" sz="1600" dirty="0" smtClean="0">
              <a:latin typeface="Meiryo" panose="020B0604030504040204" pitchFamily="34" charset="-128"/>
              <a:ea typeface="Meiryo" panose="020B0604030504040204" pitchFamily="34" charset="-128"/>
              <a:cs typeface="Meiryo" panose="020B0604030504040204" pitchFamily="34" charset="-128"/>
            </a:endParaRPr>
          </a:p>
          <a:p>
            <a:pPr marL="720000" algn="just">
              <a:spcBef>
                <a:spcPts val="432"/>
              </a:spcBef>
              <a:spcAft>
                <a:spcPts val="0"/>
              </a:spcAft>
              <a:buClr>
                <a:srgbClr val="C00000"/>
              </a:buClr>
              <a:buFont typeface="Wingdings" panose="05000000000000000000" pitchFamily="2" charset="2"/>
              <a:buChar char="Ø"/>
            </a:pPr>
            <a:r>
              <a:rPr lang="en-GB" altLang="ja-JP" sz="1600" dirty="0">
                <a:latin typeface="Meiryo" panose="020B0604030504040204" pitchFamily="34" charset="-128"/>
                <a:ea typeface="Meiryo" panose="020B0604030504040204" pitchFamily="34" charset="-128"/>
                <a:cs typeface="Meiryo" panose="020B0604030504040204" pitchFamily="34" charset="-128"/>
              </a:rPr>
              <a:t>http://</a:t>
            </a:r>
            <a:r>
              <a:rPr lang="en-GB" altLang="ja-JP" sz="1600" dirty="0" smtClean="0">
                <a:latin typeface="Meiryo" panose="020B0604030504040204" pitchFamily="34" charset="-128"/>
                <a:ea typeface="Meiryo" panose="020B0604030504040204" pitchFamily="34" charset="-128"/>
                <a:cs typeface="Meiryo" panose="020B0604030504040204" pitchFamily="34" charset="-128"/>
              </a:rPr>
              <a:t>www.wipo.int/pct/ja/filing/filing.html</a:t>
            </a:r>
            <a:endParaRPr lang="ja-JP" altLang="en-US" sz="1600" dirty="0">
              <a:latin typeface="Meiryo" panose="020B0604030504040204" pitchFamily="34" charset="-128"/>
              <a:ea typeface="Meiryo" panose="020B0604030504040204" pitchFamily="34" charset="-128"/>
              <a:cs typeface="Meiryo" panose="020B0604030504040204" pitchFamily="34" charset="-128"/>
            </a:endParaRPr>
          </a:p>
          <a:p>
            <a:pPr algn="just">
              <a:spcBef>
                <a:spcPts val="432"/>
              </a:spcBef>
              <a:spcAft>
                <a:spcPts val="600"/>
              </a:spcAft>
            </a:pPr>
            <a:endParaRPr lang="en-US" altLang="ja-JP" sz="1200" dirty="0" smtClean="0">
              <a:latin typeface="Meiryo" panose="020B0604030504040204" pitchFamily="34" charset="-128"/>
              <a:ea typeface="Meiryo" panose="020B0604030504040204" pitchFamily="34" charset="-128"/>
              <a:cs typeface="Meiryo" panose="020B0604030504040204" pitchFamily="34" charset="-128"/>
            </a:endParaRPr>
          </a:p>
          <a:p>
            <a:pPr algn="just">
              <a:spcBef>
                <a:spcPts val="432"/>
              </a:spcBef>
              <a:spcAft>
                <a:spcPts val="600"/>
              </a:spcAft>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統</a:t>
            </a:r>
            <a:r>
              <a:rPr lang="ja-JP" altLang="en-US" sz="1800" dirty="0">
                <a:latin typeface="Meiryo" panose="020B0604030504040204" pitchFamily="34" charset="-128"/>
                <a:ea typeface="Meiryo" panose="020B0604030504040204" pitchFamily="34" charset="-128"/>
                <a:cs typeface="Meiryo" panose="020B0604030504040204" pitchFamily="34" charset="-128"/>
              </a:rPr>
              <a:t>一された手続や様</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式</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marL="0" indent="0" algn="just">
              <a:spcBef>
                <a:spcPts val="0"/>
              </a:spcBef>
              <a:spcAft>
                <a:spcPts val="600"/>
              </a:spcAft>
              <a:buNone/>
            </a:pPr>
            <a:r>
              <a:rPr lang="en-US" altLang="ja-JP" sz="1600" b="1"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600" b="1" dirty="0" smtClean="0">
                <a:latin typeface="Meiryo" panose="020B0604030504040204" pitchFamily="34" charset="-128"/>
                <a:ea typeface="Meiryo" panose="020B0604030504040204" pitchFamily="34" charset="-128"/>
                <a:cs typeface="Meiryo" panose="020B0604030504040204" pitchFamily="34" charset="-128"/>
              </a:rPr>
              <a:t>第</a:t>
            </a:r>
            <a:r>
              <a:rPr lang="en-US" altLang="ja-JP" sz="1600" b="1" dirty="0" smtClean="0">
                <a:latin typeface="Meiryo" panose="020B0604030504040204" pitchFamily="34" charset="-128"/>
                <a:ea typeface="Meiryo" panose="020B0604030504040204" pitchFamily="34" charset="-128"/>
                <a:cs typeface="Meiryo" panose="020B0604030504040204" pitchFamily="34" charset="-128"/>
              </a:rPr>
              <a:t>27</a:t>
            </a:r>
            <a:r>
              <a:rPr lang="ja-JP" altLang="en-US" sz="1600" b="1" dirty="0" smtClean="0">
                <a:latin typeface="Meiryo" panose="020B0604030504040204" pitchFamily="34" charset="-128"/>
                <a:ea typeface="Meiryo" panose="020B0604030504040204" pitchFamily="34" charset="-128"/>
                <a:cs typeface="Meiryo" panose="020B0604030504040204" pitchFamily="34" charset="-128"/>
              </a:rPr>
              <a:t>条</a:t>
            </a:r>
            <a:r>
              <a:rPr lang="en-US" altLang="ja-JP" sz="1600" b="1" dirty="0" smtClean="0">
                <a:latin typeface="Meiryo" panose="020B0604030504040204" pitchFamily="34" charset="-128"/>
                <a:ea typeface="Meiryo" panose="020B0604030504040204" pitchFamily="34" charset="-128"/>
                <a:cs typeface="Meiryo" panose="020B0604030504040204" pitchFamily="34" charset="-128"/>
              </a:rPr>
              <a:t>(1)</a:t>
            </a:r>
            <a:r>
              <a:rPr lang="ja-JP" altLang="en-US" sz="1600" dirty="0">
                <a:latin typeface="Meiryo" panose="020B0604030504040204" pitchFamily="34" charset="-128"/>
                <a:ea typeface="Meiryo" panose="020B0604030504040204" pitchFamily="34" charset="-128"/>
                <a:cs typeface="Meiryo" panose="020B0604030504040204" pitchFamily="34" charset="-128"/>
              </a:rPr>
              <a:t>：国内法令は、国際出願が、その形式又は内容について、この条約及び規則に定める要件と異なる要件又はこれに追加する要件を満たすことを要求してはならな</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い</a:t>
            </a:r>
            <a:endParaRPr lang="en-US" altLang="ja-JP" sz="1600" dirty="0" smtClean="0">
              <a:latin typeface="Meiryo" panose="020B0604030504040204" pitchFamily="34" charset="-128"/>
              <a:ea typeface="Meiryo" panose="020B0604030504040204" pitchFamily="34" charset="-128"/>
              <a:cs typeface="Meiryo" panose="020B0604030504040204" pitchFamily="34" charset="-128"/>
            </a:endParaRPr>
          </a:p>
          <a:p>
            <a:pPr marL="0" indent="0" algn="just">
              <a:spcBef>
                <a:spcPts val="432"/>
              </a:spcBef>
              <a:spcAft>
                <a:spcPts val="600"/>
              </a:spcAft>
              <a:buNone/>
            </a:pPr>
            <a:endParaRPr lang="en-US" altLang="ja-JP" sz="1800" dirty="0">
              <a:latin typeface="Meiryo" panose="020B0604030504040204" pitchFamily="34" charset="-128"/>
              <a:ea typeface="Meiryo" panose="020B0604030504040204" pitchFamily="34" charset="-128"/>
              <a:cs typeface="Meiryo" panose="020B0604030504040204" pitchFamily="34" charset="-128"/>
            </a:endParaRPr>
          </a:p>
          <a:p>
            <a:pPr algn="just">
              <a:spcBef>
                <a:spcPts val="432"/>
              </a:spcBef>
              <a:spcAft>
                <a:spcPts val="600"/>
              </a:spcAft>
            </a:pPr>
            <a:endParaRPr lang="en-US" altLang="ja-JP" sz="1200" dirty="0" smtClean="0">
              <a:latin typeface="Meiryo" panose="020B0604030504040204" pitchFamily="34" charset="-128"/>
              <a:ea typeface="Meiryo" panose="020B0604030504040204" pitchFamily="34" charset="-128"/>
              <a:cs typeface="Meiryo" panose="020B0604030504040204" pitchFamily="34" charset="-128"/>
            </a:endParaRPr>
          </a:p>
          <a:p>
            <a:pPr marL="0" indent="0" algn="just">
              <a:spcAft>
                <a:spcPts val="600"/>
              </a:spcAft>
              <a:buNone/>
            </a:pP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marL="0" indent="0" algn="just">
              <a:buNone/>
            </a:pPr>
            <a:endParaRPr lang="ja-JP" altLang="en-US" sz="1800" dirty="0" smtClean="0">
              <a:latin typeface="Meiryo" panose="020B0604030504040204" pitchFamily="34" charset="-128"/>
              <a:ea typeface="Meiryo" panose="020B0604030504040204" pitchFamily="34" charset="-128"/>
              <a:cs typeface="Meiryo" panose="020B0604030504040204" pitchFamily="34" charset="-128"/>
            </a:endParaRPr>
          </a:p>
          <a:p>
            <a:pPr marL="457200" lvl="1" indent="0">
              <a:spcBef>
                <a:spcPct val="25000"/>
              </a:spcBef>
              <a:spcAft>
                <a:spcPct val="35000"/>
              </a:spcAft>
              <a:buNone/>
            </a:pP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2794617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ChangeArrowheads="1"/>
          </p:cNvSpPr>
          <p:nvPr/>
        </p:nvSpPr>
        <p:spPr bwMode="auto">
          <a:xfrm>
            <a:off x="395288" y="1052513"/>
            <a:ext cx="822960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Font typeface="Wingdings" pitchFamily="2" charset="2"/>
              <a:buNone/>
            </a:pPr>
            <a:r>
              <a:rPr lang="en-US" altLang="ja-JP" sz="1800">
                <a:latin typeface="Meiryo" panose="020B0604030504040204" pitchFamily="34" charset="-128"/>
                <a:ea typeface="Meiryo" panose="020B0604030504040204" pitchFamily="34" charset="-128"/>
                <a:cs typeface="Meiryo" panose="020B0604030504040204" pitchFamily="34" charset="-128"/>
              </a:rPr>
              <a:t>	</a:t>
            </a:r>
            <a:endParaRPr lang="en-US" altLang="ja-JP">
              <a:latin typeface="Meiryo" panose="020B0604030504040204" pitchFamily="34" charset="-128"/>
              <a:ea typeface="Meiryo" panose="020B0604030504040204" pitchFamily="34" charset="-128"/>
              <a:cs typeface="Meiryo" panose="020B0604030504040204" pitchFamily="34" charset="-128"/>
            </a:endParaRPr>
          </a:p>
        </p:txBody>
      </p:sp>
      <p:sp>
        <p:nvSpPr>
          <p:cNvPr id="52248" name="Rectangle 8"/>
          <p:cNvSpPr>
            <a:spLocks noChangeArrowheads="1"/>
          </p:cNvSpPr>
          <p:nvPr/>
        </p:nvSpPr>
        <p:spPr bwMode="auto">
          <a:xfrm>
            <a:off x="467544" y="764704"/>
            <a:ext cx="8424936"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FontTx/>
              <a:buBlip>
                <a:blip r:embed="rId3"/>
              </a:buBlip>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国際事務局へのお手続の際にご利用いただけるウェブ上のサービス（無料）</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marL="342900" indent="-342900" algn="l">
              <a:spcBef>
                <a:spcPct val="20000"/>
              </a:spcBef>
              <a:buFontTx/>
              <a:buBlip>
                <a:blip r:embed="rId3"/>
              </a:buBlip>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日本語を含むすべての</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公開言語（</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10</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言語）で利用可能</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p:txBody>
      </p:sp>
      <p:sp>
        <p:nvSpPr>
          <p:cNvPr id="52256" name="Rectangle 2"/>
          <p:cNvSpPr>
            <a:spLocks noChangeArrowheads="1"/>
          </p:cNvSpPr>
          <p:nvPr/>
        </p:nvSpPr>
        <p:spPr bwMode="auto">
          <a:xfrm>
            <a:off x="467544" y="188913"/>
            <a:ext cx="786975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ja-JP" altLang="en-US"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（参考）</a:t>
            </a:r>
            <a:r>
              <a:rPr lang="en-US" altLang="ja-JP"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ePCT</a:t>
            </a:r>
            <a:r>
              <a:rPr lang="ja-JP" altLang="en-US" sz="3200" b="1" dirty="0">
                <a:solidFill>
                  <a:srgbClr val="70899B"/>
                </a:solidFill>
                <a:latin typeface="Meiryo" panose="020B0604030504040204" pitchFamily="34" charset="-128"/>
                <a:ea typeface="Meiryo" panose="020B0604030504040204" pitchFamily="34" charset="-128"/>
                <a:cs typeface="Meiryo" panose="020B0604030504040204" pitchFamily="34" charset="-128"/>
              </a:rPr>
              <a:t>と</a:t>
            </a:r>
            <a:r>
              <a:rPr lang="ja-JP" altLang="en-US"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は？</a:t>
            </a:r>
            <a:endParaRPr lang="ja-JP" altLang="en-US" sz="3200" b="1" dirty="0">
              <a:solidFill>
                <a:srgbClr val="70899B"/>
              </a:solidFill>
              <a:latin typeface="Meiryo" panose="020B0604030504040204" pitchFamily="34" charset="-128"/>
              <a:ea typeface="Meiryo" panose="020B0604030504040204" pitchFamily="34" charset="-128"/>
              <a:cs typeface="Meiryo" panose="020B0604030504040204" pitchFamily="34" charset="-128"/>
            </a:endParaRPr>
          </a:p>
        </p:txBody>
      </p:sp>
      <p:sp>
        <p:nvSpPr>
          <p:cNvPr id="47" name="TextBox 1"/>
          <p:cNvSpPr txBox="1">
            <a:spLocks noChangeArrowheads="1"/>
          </p:cNvSpPr>
          <p:nvPr/>
        </p:nvSpPr>
        <p:spPr bwMode="auto">
          <a:xfrm>
            <a:off x="405632" y="4537501"/>
            <a:ext cx="3014240" cy="584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3"/>
              </a:buBlip>
              <a:defRPr sz="2400">
                <a:solidFill>
                  <a:schemeClr val="tx1"/>
                </a:solidFill>
                <a:latin typeface="Arial" pitchFamily="34" charset="0"/>
                <a:cs typeface="Arial" pitchFamily="34" charset="0"/>
              </a:defRPr>
            </a:lvl1pPr>
            <a:lvl2pPr marL="742950" indent="-285750" eaLnBrk="0" hangingPunct="0">
              <a:spcBef>
                <a:spcPct val="20000"/>
              </a:spcBef>
              <a:buBlip>
                <a:blip r:embed="rId3"/>
              </a:buBlip>
              <a:defRPr sz="2400">
                <a:solidFill>
                  <a:schemeClr val="tx1"/>
                </a:solidFill>
                <a:latin typeface="Arial" pitchFamily="34" charset="0"/>
                <a:cs typeface="Arial" pitchFamily="34" charset="0"/>
              </a:defRPr>
            </a:lvl2pPr>
            <a:lvl3pPr marL="1143000" indent="-228600" eaLnBrk="0" hangingPunct="0">
              <a:spcBef>
                <a:spcPct val="20000"/>
              </a:spcBef>
              <a:buBlip>
                <a:blip r:embed="rId3"/>
              </a:buBlip>
              <a:defRPr sz="2400">
                <a:solidFill>
                  <a:schemeClr val="tx1"/>
                </a:solidFill>
                <a:latin typeface="Arial" pitchFamily="34" charset="0"/>
                <a:cs typeface="Arial" pitchFamily="34" charset="0"/>
              </a:defRPr>
            </a:lvl3pPr>
            <a:lvl4pPr marL="1600200" indent="-228600" eaLnBrk="0" hangingPunct="0">
              <a:spcBef>
                <a:spcPct val="20000"/>
              </a:spcBef>
              <a:buBlip>
                <a:blip r:embed="rId3"/>
              </a:buBlip>
              <a:defRPr sz="2400">
                <a:solidFill>
                  <a:schemeClr val="tx1"/>
                </a:solidFill>
                <a:latin typeface="Arial" pitchFamily="34" charset="0"/>
                <a:cs typeface="Arial" pitchFamily="34" charset="0"/>
              </a:defRPr>
            </a:lvl4pPr>
            <a:lvl5pPr marL="2057400" indent="-228600" eaLnBrk="0" hangingPunct="0">
              <a:spcBef>
                <a:spcPct val="20000"/>
              </a:spcBef>
              <a:buBlip>
                <a:blip r:embed="rId3"/>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9pPr>
          </a:lstStyle>
          <a:p>
            <a:pPr eaLnBrk="1" hangingPunct="1">
              <a:spcBef>
                <a:spcPct val="50000"/>
              </a:spcBef>
              <a:buFontTx/>
              <a:buNone/>
            </a:pPr>
            <a:r>
              <a:rPr lang="en-US" altLang="en-US" sz="1600" dirty="0">
                <a:latin typeface="Meiryo" panose="020B0604030504040204" pitchFamily="34" charset="-128"/>
                <a:ea typeface="Meiryo" panose="020B0604030504040204" pitchFamily="34" charset="-128"/>
                <a:cs typeface="Meiryo" panose="020B0604030504040204" pitchFamily="34" charset="-128"/>
              </a:rPr>
              <a:t>(*) </a:t>
            </a:r>
            <a:r>
              <a:rPr lang="en-US" altLang="ja-JP" sz="1600" dirty="0">
                <a:latin typeface="Meiryo" panose="020B0604030504040204" pitchFamily="34" charset="-128"/>
                <a:ea typeface="Meiryo" panose="020B0604030504040204" pitchFamily="34" charset="-128"/>
                <a:cs typeface="Meiryo" panose="020B0604030504040204" pitchFamily="34" charset="-128"/>
              </a:rPr>
              <a:t>RO, ISA, IPEA</a:t>
            </a:r>
            <a:r>
              <a:rPr lang="ja-JP" altLang="en-US" sz="1600" dirty="0">
                <a:latin typeface="Meiryo" panose="020B0604030504040204" pitchFamily="34" charset="-128"/>
                <a:ea typeface="Meiryo" panose="020B0604030504040204" pitchFamily="34" charset="-128"/>
                <a:cs typeface="Meiryo" panose="020B0604030504040204" pitchFamily="34" charset="-128"/>
              </a:rPr>
              <a:t>は一部の</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み</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
            </a:r>
            <a:br>
              <a:rPr lang="en-US" altLang="ja-JP" sz="1600" dirty="0" smtClean="0">
                <a:latin typeface="Meiryo" panose="020B0604030504040204" pitchFamily="34" charset="-128"/>
                <a:ea typeface="Meiryo" panose="020B0604030504040204" pitchFamily="34" charset="-128"/>
                <a:cs typeface="Meiryo" panose="020B0604030504040204" pitchFamily="34" charset="-128"/>
              </a:rPr>
            </a:br>
            <a:r>
              <a:rPr lang="ja-JP" altLang="en-US" sz="1600" b="1" u="sng" dirty="0" smtClean="0">
                <a:latin typeface="Meiryo" panose="020B0604030504040204" pitchFamily="34" charset="-128"/>
                <a:ea typeface="Meiryo" panose="020B0604030504040204" pitchFamily="34" charset="-128"/>
                <a:cs typeface="Meiryo" panose="020B0604030504040204" pitchFamily="34" charset="-128"/>
              </a:rPr>
              <a:t>日</a:t>
            </a:r>
            <a:r>
              <a:rPr lang="ja-JP" altLang="en-US" sz="1600" b="1" u="sng" dirty="0">
                <a:latin typeface="Meiryo" panose="020B0604030504040204" pitchFamily="34" charset="-128"/>
                <a:ea typeface="Meiryo" panose="020B0604030504040204" pitchFamily="34" charset="-128"/>
                <a:cs typeface="Meiryo" panose="020B0604030504040204" pitchFamily="34" charset="-128"/>
              </a:rPr>
              <a:t>本国特許庁は未対応</a:t>
            </a:r>
            <a:endParaRPr lang="en-GB" altLang="en-US" sz="1600" b="1" u="sng" dirty="0">
              <a:latin typeface="Meiryo" panose="020B0604030504040204" pitchFamily="34" charset="-128"/>
              <a:ea typeface="Meiryo" panose="020B0604030504040204" pitchFamily="34" charset="-128"/>
              <a:cs typeface="Meiryo" panose="020B0604030504040204" pitchFamily="34" charset="-128"/>
            </a:endParaRPr>
          </a:p>
        </p:txBody>
      </p:sp>
      <p:grpSp>
        <p:nvGrpSpPr>
          <p:cNvPr id="3" name="Group 2"/>
          <p:cNvGrpSpPr/>
          <p:nvPr/>
        </p:nvGrpSpPr>
        <p:grpSpPr>
          <a:xfrm>
            <a:off x="302067" y="1844824"/>
            <a:ext cx="4341941" cy="2629380"/>
            <a:chOff x="179512" y="2914195"/>
            <a:chExt cx="4341941" cy="2629380"/>
          </a:xfrm>
        </p:grpSpPr>
        <p:pic>
          <p:nvPicPr>
            <p:cNvPr id="33" name="Picture 2" descr="Image result for office pictogram"/>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65865" y="3184809"/>
              <a:ext cx="675235" cy="67523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4" name="Picture 6" descr="Image result for building pictogram"/>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15304" y="4046090"/>
              <a:ext cx="625795" cy="62709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5" name="Picture 4" descr="Image result for businessman pictogram"/>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40661" y="3801496"/>
              <a:ext cx="850873" cy="8521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
          <p:nvSpPr>
            <p:cNvPr id="39" name="Text Box 14"/>
            <p:cNvSpPr txBox="1">
              <a:spLocks noChangeArrowheads="1"/>
            </p:cNvSpPr>
            <p:nvPr/>
          </p:nvSpPr>
          <p:spPr bwMode="auto">
            <a:xfrm>
              <a:off x="2706518" y="3818487"/>
              <a:ext cx="1814935" cy="422405"/>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72000" tIns="72000" rIns="72000" bIns="72000">
              <a:spAutoFit/>
            </a:bodyPr>
            <a:lstStyle>
              <a:lvl1pPr eaLnBrk="0" hangingPunct="0">
                <a:spcBef>
                  <a:spcPct val="20000"/>
                </a:spcBef>
                <a:buBlip>
                  <a:blip r:embed="rId3"/>
                </a:buBlip>
                <a:tabLst>
                  <a:tab pos="5802313" algn="r"/>
                </a:tabLst>
                <a:defRPr sz="2400">
                  <a:solidFill>
                    <a:schemeClr val="tx1"/>
                  </a:solidFill>
                  <a:latin typeface="Arial" pitchFamily="34" charset="0"/>
                  <a:cs typeface="Arial" pitchFamily="34" charset="0"/>
                </a:defRPr>
              </a:lvl1pPr>
              <a:lvl2pPr marL="742950" indent="-285750" eaLnBrk="0" hangingPunct="0">
                <a:spcBef>
                  <a:spcPct val="20000"/>
                </a:spcBef>
                <a:buBlip>
                  <a:blip r:embed="rId3"/>
                </a:buBlip>
                <a:tabLst>
                  <a:tab pos="5802313" algn="r"/>
                </a:tabLst>
                <a:defRPr sz="2400">
                  <a:solidFill>
                    <a:schemeClr val="tx1"/>
                  </a:solidFill>
                  <a:latin typeface="Arial" pitchFamily="34" charset="0"/>
                  <a:cs typeface="Arial" pitchFamily="34" charset="0"/>
                </a:defRPr>
              </a:lvl2pPr>
              <a:lvl3pPr marL="1143000" indent="-228600" eaLnBrk="0" hangingPunct="0">
                <a:spcBef>
                  <a:spcPct val="20000"/>
                </a:spcBef>
                <a:buBlip>
                  <a:blip r:embed="rId3"/>
                </a:buBlip>
                <a:tabLst>
                  <a:tab pos="5802313" algn="r"/>
                </a:tabLst>
                <a:defRPr sz="2400">
                  <a:solidFill>
                    <a:schemeClr val="tx1"/>
                  </a:solidFill>
                  <a:latin typeface="Arial" pitchFamily="34" charset="0"/>
                  <a:cs typeface="Arial" pitchFamily="34" charset="0"/>
                </a:defRPr>
              </a:lvl3pPr>
              <a:lvl4pPr marL="1600200" indent="-228600" eaLnBrk="0" hangingPunct="0">
                <a:spcBef>
                  <a:spcPct val="20000"/>
                </a:spcBef>
                <a:buBlip>
                  <a:blip r:embed="rId3"/>
                </a:buBlip>
                <a:tabLst>
                  <a:tab pos="5802313" algn="r"/>
                </a:tabLst>
                <a:defRPr sz="2400">
                  <a:solidFill>
                    <a:schemeClr val="tx1"/>
                  </a:solidFill>
                  <a:latin typeface="Arial" pitchFamily="34" charset="0"/>
                  <a:cs typeface="Arial" pitchFamily="34" charset="0"/>
                </a:defRPr>
              </a:lvl4pPr>
              <a:lvl5pPr marL="2057400" indent="-228600" eaLnBrk="0" hangingPunct="0">
                <a:spcBef>
                  <a:spcPct val="20000"/>
                </a:spcBef>
                <a:buBlip>
                  <a:blip r:embed="rId3"/>
                </a:buBlip>
                <a:tabLst>
                  <a:tab pos="5802313" algn="r"/>
                </a:tabLst>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tabLst>
                  <a:tab pos="5802313" algn="r"/>
                </a:tabLst>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tabLst>
                  <a:tab pos="5802313" algn="r"/>
                </a:tabLst>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tabLst>
                  <a:tab pos="5802313" algn="r"/>
                </a:tabLst>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tabLst>
                  <a:tab pos="5802313" algn="r"/>
                </a:tabLst>
                <a:defRPr sz="2400">
                  <a:solidFill>
                    <a:schemeClr val="tx1"/>
                  </a:solidFill>
                  <a:latin typeface="Arial" pitchFamily="34" charset="0"/>
                  <a:cs typeface="Arial" pitchFamily="34" charset="0"/>
                </a:defRPr>
              </a:lvl9pPr>
            </a:lstStyle>
            <a:p>
              <a:pPr eaLnBrk="1" hangingPunct="1">
                <a:spcBef>
                  <a:spcPct val="0"/>
                </a:spcBef>
                <a:spcAft>
                  <a:spcPct val="25000"/>
                </a:spcAft>
                <a:buFontTx/>
                <a:buNone/>
              </a:pPr>
              <a:r>
                <a:rPr lang="en-US" altLang="ja-JP" sz="1800" b="1" dirty="0" smtClean="0">
                  <a:latin typeface="Meiryo" panose="020B0604030504040204" pitchFamily="34" charset="-128"/>
                  <a:ea typeface="Meiryo" panose="020B0604030504040204" pitchFamily="34" charset="-128"/>
                  <a:cs typeface="Meiryo" panose="020B0604030504040204" pitchFamily="34" charset="-128"/>
                </a:rPr>
                <a:t>ISA/IPEA</a:t>
              </a:r>
              <a:r>
                <a:rPr lang="en-US" altLang="ja-JP" sz="1800" b="1" dirty="0">
                  <a:latin typeface="Meiryo" panose="020B0604030504040204" pitchFamily="34" charset="-128"/>
                  <a:ea typeface="Meiryo" panose="020B0604030504040204" pitchFamily="34" charset="-128"/>
                  <a:cs typeface="Meiryo" panose="020B0604030504040204" pitchFamily="34" charset="-128"/>
                </a:rPr>
                <a:t>(*)</a:t>
              </a:r>
            </a:p>
          </p:txBody>
        </p:sp>
        <p:sp>
          <p:nvSpPr>
            <p:cNvPr id="44" name="Text Box 14"/>
            <p:cNvSpPr txBox="1">
              <a:spLocks noChangeArrowheads="1"/>
            </p:cNvSpPr>
            <p:nvPr/>
          </p:nvSpPr>
          <p:spPr bwMode="auto">
            <a:xfrm>
              <a:off x="179512" y="4606834"/>
              <a:ext cx="1006997" cy="422405"/>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2000" tIns="72000" rIns="72000" bIns="72000">
              <a:spAutoFit/>
            </a:bodyPr>
            <a:lstStyle>
              <a:lvl1pPr eaLnBrk="0" hangingPunct="0">
                <a:spcBef>
                  <a:spcPct val="20000"/>
                </a:spcBef>
                <a:buBlip>
                  <a:blip r:embed="rId3"/>
                </a:buBlip>
                <a:tabLst>
                  <a:tab pos="5802313" algn="r"/>
                </a:tabLst>
                <a:defRPr sz="2400">
                  <a:solidFill>
                    <a:schemeClr val="tx1"/>
                  </a:solidFill>
                  <a:latin typeface="Arial" pitchFamily="34" charset="0"/>
                  <a:cs typeface="Arial" pitchFamily="34" charset="0"/>
                </a:defRPr>
              </a:lvl1pPr>
              <a:lvl2pPr marL="742950" indent="-285750" eaLnBrk="0" hangingPunct="0">
                <a:spcBef>
                  <a:spcPct val="20000"/>
                </a:spcBef>
                <a:buBlip>
                  <a:blip r:embed="rId3"/>
                </a:buBlip>
                <a:tabLst>
                  <a:tab pos="5802313" algn="r"/>
                </a:tabLst>
                <a:defRPr sz="2400">
                  <a:solidFill>
                    <a:schemeClr val="tx1"/>
                  </a:solidFill>
                  <a:latin typeface="Arial" pitchFamily="34" charset="0"/>
                  <a:cs typeface="Arial" pitchFamily="34" charset="0"/>
                </a:defRPr>
              </a:lvl2pPr>
              <a:lvl3pPr marL="1143000" indent="-228600" eaLnBrk="0" hangingPunct="0">
                <a:spcBef>
                  <a:spcPct val="20000"/>
                </a:spcBef>
                <a:buBlip>
                  <a:blip r:embed="rId3"/>
                </a:buBlip>
                <a:tabLst>
                  <a:tab pos="5802313" algn="r"/>
                </a:tabLst>
                <a:defRPr sz="2400">
                  <a:solidFill>
                    <a:schemeClr val="tx1"/>
                  </a:solidFill>
                  <a:latin typeface="Arial" pitchFamily="34" charset="0"/>
                  <a:cs typeface="Arial" pitchFamily="34" charset="0"/>
                </a:defRPr>
              </a:lvl3pPr>
              <a:lvl4pPr marL="1600200" indent="-228600" eaLnBrk="0" hangingPunct="0">
                <a:spcBef>
                  <a:spcPct val="20000"/>
                </a:spcBef>
                <a:buBlip>
                  <a:blip r:embed="rId3"/>
                </a:buBlip>
                <a:tabLst>
                  <a:tab pos="5802313" algn="r"/>
                </a:tabLst>
                <a:defRPr sz="2400">
                  <a:solidFill>
                    <a:schemeClr val="tx1"/>
                  </a:solidFill>
                  <a:latin typeface="Arial" pitchFamily="34" charset="0"/>
                  <a:cs typeface="Arial" pitchFamily="34" charset="0"/>
                </a:defRPr>
              </a:lvl4pPr>
              <a:lvl5pPr marL="2057400" indent="-228600" eaLnBrk="0" hangingPunct="0">
                <a:spcBef>
                  <a:spcPct val="20000"/>
                </a:spcBef>
                <a:buBlip>
                  <a:blip r:embed="rId3"/>
                </a:buBlip>
                <a:tabLst>
                  <a:tab pos="5802313" algn="r"/>
                </a:tabLst>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tabLst>
                  <a:tab pos="5802313" algn="r"/>
                </a:tabLst>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tabLst>
                  <a:tab pos="5802313" algn="r"/>
                </a:tabLst>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tabLst>
                  <a:tab pos="5802313" algn="r"/>
                </a:tabLst>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tabLst>
                  <a:tab pos="5802313" algn="r"/>
                </a:tabLst>
                <a:defRPr sz="2400">
                  <a:solidFill>
                    <a:schemeClr val="tx1"/>
                  </a:solidFill>
                  <a:latin typeface="Arial" pitchFamily="34" charset="0"/>
                  <a:cs typeface="Arial" pitchFamily="34" charset="0"/>
                </a:defRPr>
              </a:lvl9pPr>
            </a:lstStyle>
            <a:p>
              <a:pPr algn="ctr" eaLnBrk="1" hangingPunct="1">
                <a:spcBef>
                  <a:spcPct val="0"/>
                </a:spcBef>
                <a:spcAft>
                  <a:spcPct val="25000"/>
                </a:spcAft>
                <a:buFontTx/>
                <a:buNone/>
              </a:pPr>
              <a:r>
                <a:rPr lang="ja-JP" altLang="en-US" sz="1800" b="1">
                  <a:latin typeface="Meiryo" panose="020B0604030504040204" pitchFamily="34" charset="-128"/>
                  <a:ea typeface="Meiryo" panose="020B0604030504040204" pitchFamily="34" charset="-128"/>
                  <a:cs typeface="Meiryo" panose="020B0604030504040204" pitchFamily="34" charset="-128"/>
                </a:rPr>
                <a:t>申請人</a:t>
              </a:r>
              <a:endParaRPr lang="en-US" altLang="ja-JP" sz="1800" b="1">
                <a:latin typeface="Meiryo" panose="020B0604030504040204" pitchFamily="34" charset="-128"/>
                <a:ea typeface="Meiryo" panose="020B0604030504040204" pitchFamily="34" charset="-128"/>
                <a:cs typeface="Meiryo" panose="020B0604030504040204" pitchFamily="34" charset="-128"/>
              </a:endParaRPr>
            </a:p>
          </p:txBody>
        </p:sp>
        <p:sp>
          <p:nvSpPr>
            <p:cNvPr id="45" name="Text Box 14"/>
            <p:cNvSpPr txBox="1">
              <a:spLocks noChangeArrowheads="1"/>
            </p:cNvSpPr>
            <p:nvPr/>
          </p:nvSpPr>
          <p:spPr bwMode="auto">
            <a:xfrm>
              <a:off x="2927956" y="2914195"/>
              <a:ext cx="999190" cy="768654"/>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2000" tIns="72000" rIns="72000" bIns="72000">
              <a:spAutoFit/>
            </a:bodyPr>
            <a:lstStyle>
              <a:lvl1pPr eaLnBrk="0" hangingPunct="0">
                <a:spcBef>
                  <a:spcPct val="20000"/>
                </a:spcBef>
                <a:buBlip>
                  <a:blip r:embed="rId3"/>
                </a:buBlip>
                <a:tabLst>
                  <a:tab pos="5802313" algn="r"/>
                </a:tabLst>
                <a:defRPr sz="2400">
                  <a:solidFill>
                    <a:schemeClr val="tx1"/>
                  </a:solidFill>
                  <a:latin typeface="Arial" pitchFamily="34" charset="0"/>
                  <a:cs typeface="Arial" pitchFamily="34" charset="0"/>
                </a:defRPr>
              </a:lvl1pPr>
              <a:lvl2pPr marL="742950" indent="-285750" eaLnBrk="0" hangingPunct="0">
                <a:spcBef>
                  <a:spcPct val="20000"/>
                </a:spcBef>
                <a:buBlip>
                  <a:blip r:embed="rId3"/>
                </a:buBlip>
                <a:tabLst>
                  <a:tab pos="5802313" algn="r"/>
                </a:tabLst>
                <a:defRPr sz="2400">
                  <a:solidFill>
                    <a:schemeClr val="tx1"/>
                  </a:solidFill>
                  <a:latin typeface="Arial" pitchFamily="34" charset="0"/>
                  <a:cs typeface="Arial" pitchFamily="34" charset="0"/>
                </a:defRPr>
              </a:lvl2pPr>
              <a:lvl3pPr marL="1143000" indent="-228600" eaLnBrk="0" hangingPunct="0">
                <a:spcBef>
                  <a:spcPct val="20000"/>
                </a:spcBef>
                <a:buBlip>
                  <a:blip r:embed="rId3"/>
                </a:buBlip>
                <a:tabLst>
                  <a:tab pos="5802313" algn="r"/>
                </a:tabLst>
                <a:defRPr sz="2400">
                  <a:solidFill>
                    <a:schemeClr val="tx1"/>
                  </a:solidFill>
                  <a:latin typeface="Arial" pitchFamily="34" charset="0"/>
                  <a:cs typeface="Arial" pitchFamily="34" charset="0"/>
                </a:defRPr>
              </a:lvl3pPr>
              <a:lvl4pPr marL="1600200" indent="-228600" eaLnBrk="0" hangingPunct="0">
                <a:spcBef>
                  <a:spcPct val="20000"/>
                </a:spcBef>
                <a:buBlip>
                  <a:blip r:embed="rId3"/>
                </a:buBlip>
                <a:tabLst>
                  <a:tab pos="5802313" algn="r"/>
                </a:tabLst>
                <a:defRPr sz="2400">
                  <a:solidFill>
                    <a:schemeClr val="tx1"/>
                  </a:solidFill>
                  <a:latin typeface="Arial" pitchFamily="34" charset="0"/>
                  <a:cs typeface="Arial" pitchFamily="34" charset="0"/>
                </a:defRPr>
              </a:lvl4pPr>
              <a:lvl5pPr marL="2057400" indent="-228600" eaLnBrk="0" hangingPunct="0">
                <a:spcBef>
                  <a:spcPct val="20000"/>
                </a:spcBef>
                <a:buBlip>
                  <a:blip r:embed="rId3"/>
                </a:buBlip>
                <a:tabLst>
                  <a:tab pos="5802313" algn="r"/>
                </a:tabLst>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tabLst>
                  <a:tab pos="5802313" algn="r"/>
                </a:tabLst>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tabLst>
                  <a:tab pos="5802313" algn="r"/>
                </a:tabLst>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tabLst>
                  <a:tab pos="5802313" algn="r"/>
                </a:tabLst>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tabLst>
                  <a:tab pos="5802313" algn="r"/>
                </a:tabLst>
                <a:defRPr sz="2400">
                  <a:solidFill>
                    <a:schemeClr val="tx1"/>
                  </a:solidFill>
                  <a:latin typeface="Arial" pitchFamily="34" charset="0"/>
                  <a:cs typeface="Arial" pitchFamily="34" charset="0"/>
                </a:defRPr>
              </a:lvl9pPr>
            </a:lstStyle>
            <a:p>
              <a:pPr eaLnBrk="1" hangingPunct="1">
                <a:spcBef>
                  <a:spcPct val="0"/>
                </a:spcBef>
                <a:spcAft>
                  <a:spcPct val="25000"/>
                </a:spcAft>
                <a:buFontTx/>
                <a:buNone/>
              </a:pPr>
              <a:r>
                <a:rPr lang="en-US" altLang="ja-JP" sz="1800" b="1">
                  <a:latin typeface="Meiryo" panose="020B0604030504040204" pitchFamily="34" charset="-128"/>
                  <a:ea typeface="Meiryo" panose="020B0604030504040204" pitchFamily="34" charset="-128"/>
                  <a:cs typeface="Meiryo" panose="020B0604030504040204" pitchFamily="34" charset="-128"/>
                </a:rPr>
                <a:t>RO(*)</a:t>
              </a:r>
            </a:p>
            <a:p>
              <a:pPr eaLnBrk="1" hangingPunct="1">
                <a:spcBef>
                  <a:spcPct val="0"/>
                </a:spcBef>
                <a:spcAft>
                  <a:spcPct val="25000"/>
                </a:spcAft>
                <a:buFontTx/>
                <a:buNone/>
              </a:pPr>
              <a:endParaRPr lang="en-US" altLang="ja-JP" sz="1800" b="1">
                <a:latin typeface="Meiryo" panose="020B0604030504040204" pitchFamily="34" charset="-128"/>
                <a:ea typeface="Meiryo" panose="020B0604030504040204" pitchFamily="34" charset="-128"/>
                <a:cs typeface="Meiryo" panose="020B0604030504040204" pitchFamily="34" charset="-128"/>
              </a:endParaRPr>
            </a:p>
          </p:txBody>
        </p:sp>
        <p:sp>
          <p:nvSpPr>
            <p:cNvPr id="50" name="Rounded Rectangle 49"/>
            <p:cNvSpPr/>
            <p:nvPr/>
          </p:nvSpPr>
          <p:spPr bwMode="auto">
            <a:xfrm>
              <a:off x="1369955" y="3010471"/>
              <a:ext cx="1041494" cy="2308026"/>
            </a:xfrm>
            <a:prstGeom prst="roundRect">
              <a:avLst/>
            </a:prstGeom>
            <a:noFill/>
            <a:ln w="25400" cap="flat" cmpd="sng" algn="ctr">
              <a:solidFill>
                <a:schemeClr val="tx1"/>
              </a:solidFill>
              <a:prstDash val="solid"/>
              <a:round/>
              <a:headEnd type="none" w="med" len="med"/>
              <a:tailEnd type="triangle" w="med" len="med"/>
            </a:ln>
            <a:effectLst/>
          </p:spPr>
          <p:txBody>
            <a:bodyPr anchor="ctr"/>
            <a:lstStyle/>
            <a:p>
              <a:pPr algn="ctr">
                <a:defRPr/>
              </a:pPr>
              <a:r>
                <a:rPr lang="en-US" altLang="ja-JP" sz="2000" b="1" dirty="0" err="1">
                  <a:solidFill>
                    <a:srgbClr val="C00000"/>
                  </a:solidFill>
                  <a:latin typeface="Meiryo" panose="020B0604030504040204" pitchFamily="34" charset="-128"/>
                  <a:ea typeface="Meiryo" panose="020B0604030504040204" pitchFamily="34" charset="-128"/>
                  <a:cs typeface="Meiryo" panose="020B0604030504040204" pitchFamily="34" charset="-128"/>
                </a:rPr>
                <a:t>ePCT</a:t>
              </a:r>
              <a:endParaRPr lang="en-GB" sz="2000" b="1" dirty="0">
                <a:solidFill>
                  <a:srgbClr val="C00000"/>
                </a:solidFill>
                <a:latin typeface="Meiryo" panose="020B0604030504040204" pitchFamily="34" charset="-128"/>
                <a:ea typeface="Meiryo" panose="020B0604030504040204" pitchFamily="34" charset="-128"/>
                <a:cs typeface="Meiryo" panose="020B0604030504040204" pitchFamily="34" charset="-128"/>
              </a:endParaRPr>
            </a:p>
          </p:txBody>
        </p:sp>
        <p:cxnSp>
          <p:nvCxnSpPr>
            <p:cNvPr id="54" name="Straight Arrow Connector 57"/>
            <p:cNvCxnSpPr>
              <a:cxnSpLocks noChangeShapeType="1"/>
            </p:cNvCxnSpPr>
            <p:nvPr/>
          </p:nvCxnSpPr>
          <p:spPr bwMode="auto">
            <a:xfrm flipH="1">
              <a:off x="892476" y="4226933"/>
              <a:ext cx="477478" cy="1301"/>
            </a:xfrm>
            <a:prstGeom prst="straightConnector1">
              <a:avLst/>
            </a:prstGeom>
            <a:noFill/>
            <a:ln w="38100" algn="ctr">
              <a:solidFill>
                <a:schemeClr val="tx1"/>
              </a:solidFill>
              <a:round/>
              <a:headEnd type="arrow" w="med" len="med"/>
              <a:tailEnd type="arrow" w="med" len="med"/>
            </a:ln>
            <a:extLst/>
          </p:spPr>
        </p:cxnSp>
        <p:cxnSp>
          <p:nvCxnSpPr>
            <p:cNvPr id="55" name="Straight Arrow Connector 59"/>
            <p:cNvCxnSpPr>
              <a:cxnSpLocks noChangeShapeType="1"/>
            </p:cNvCxnSpPr>
            <p:nvPr/>
          </p:nvCxnSpPr>
          <p:spPr bwMode="auto">
            <a:xfrm flipH="1">
              <a:off x="2483004" y="3468433"/>
              <a:ext cx="477478" cy="0"/>
            </a:xfrm>
            <a:prstGeom prst="straightConnector1">
              <a:avLst/>
            </a:prstGeom>
            <a:noFill/>
            <a:ln w="38100" algn="ctr">
              <a:solidFill>
                <a:schemeClr val="tx1"/>
              </a:solidFill>
              <a:round/>
              <a:headEnd type="arrow" w="med" len="med"/>
              <a:tailEnd type="arrow" w="med" len="med"/>
            </a:ln>
            <a:extLst/>
          </p:spPr>
        </p:cxnSp>
        <p:cxnSp>
          <p:nvCxnSpPr>
            <p:cNvPr id="56" name="Straight Arrow Connector 60"/>
            <p:cNvCxnSpPr>
              <a:cxnSpLocks noChangeShapeType="1"/>
            </p:cNvCxnSpPr>
            <p:nvPr/>
          </p:nvCxnSpPr>
          <p:spPr bwMode="auto">
            <a:xfrm flipH="1">
              <a:off x="2483004" y="4199611"/>
              <a:ext cx="477478" cy="0"/>
            </a:xfrm>
            <a:prstGeom prst="straightConnector1">
              <a:avLst/>
            </a:prstGeom>
            <a:noFill/>
            <a:ln w="38100" algn="ctr">
              <a:solidFill>
                <a:schemeClr val="tx1"/>
              </a:solidFill>
              <a:round/>
              <a:headEnd type="arrow" w="med" len="med"/>
              <a:tailEnd type="arrow" w="med" len="med"/>
            </a:ln>
            <a:extLst/>
          </p:spPr>
        </p:cxnSp>
        <p:cxnSp>
          <p:nvCxnSpPr>
            <p:cNvPr id="57" name="Straight Arrow Connector 61"/>
            <p:cNvCxnSpPr>
              <a:cxnSpLocks noChangeShapeType="1"/>
            </p:cNvCxnSpPr>
            <p:nvPr/>
          </p:nvCxnSpPr>
          <p:spPr bwMode="auto">
            <a:xfrm flipH="1">
              <a:off x="2483004" y="5106429"/>
              <a:ext cx="477478" cy="0"/>
            </a:xfrm>
            <a:prstGeom prst="straightConnector1">
              <a:avLst/>
            </a:prstGeom>
            <a:noFill/>
            <a:ln w="38100" algn="ctr">
              <a:solidFill>
                <a:schemeClr val="tx1"/>
              </a:solidFill>
              <a:round/>
              <a:headEnd type="arrow" w="med" len="med"/>
              <a:tailEnd type="arrow" w="med" len="med"/>
            </a:ln>
            <a:extLst/>
          </p:spPr>
        </p:cxnSp>
        <p:sp>
          <p:nvSpPr>
            <p:cNvPr id="58" name="Text Box 14"/>
            <p:cNvSpPr txBox="1">
              <a:spLocks noChangeArrowheads="1"/>
            </p:cNvSpPr>
            <p:nvPr/>
          </p:nvSpPr>
          <p:spPr bwMode="auto">
            <a:xfrm>
              <a:off x="2927956" y="4675895"/>
              <a:ext cx="1121487" cy="422405"/>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2000" tIns="72000" rIns="72000" bIns="72000">
              <a:spAutoFit/>
            </a:bodyPr>
            <a:lstStyle>
              <a:lvl1pPr eaLnBrk="0" hangingPunct="0">
                <a:spcBef>
                  <a:spcPct val="20000"/>
                </a:spcBef>
                <a:buBlip>
                  <a:blip r:embed="rId3"/>
                </a:buBlip>
                <a:tabLst>
                  <a:tab pos="5802313" algn="r"/>
                </a:tabLst>
                <a:defRPr sz="2400">
                  <a:solidFill>
                    <a:schemeClr val="tx1"/>
                  </a:solidFill>
                  <a:latin typeface="Arial" pitchFamily="34" charset="0"/>
                  <a:cs typeface="Arial" pitchFamily="34" charset="0"/>
                </a:defRPr>
              </a:lvl1pPr>
              <a:lvl2pPr marL="742950" indent="-285750" eaLnBrk="0" hangingPunct="0">
                <a:spcBef>
                  <a:spcPct val="20000"/>
                </a:spcBef>
                <a:buBlip>
                  <a:blip r:embed="rId3"/>
                </a:buBlip>
                <a:tabLst>
                  <a:tab pos="5802313" algn="r"/>
                </a:tabLst>
                <a:defRPr sz="2400">
                  <a:solidFill>
                    <a:schemeClr val="tx1"/>
                  </a:solidFill>
                  <a:latin typeface="Arial" pitchFamily="34" charset="0"/>
                  <a:cs typeface="Arial" pitchFamily="34" charset="0"/>
                </a:defRPr>
              </a:lvl2pPr>
              <a:lvl3pPr marL="1143000" indent="-228600" eaLnBrk="0" hangingPunct="0">
                <a:spcBef>
                  <a:spcPct val="20000"/>
                </a:spcBef>
                <a:buBlip>
                  <a:blip r:embed="rId3"/>
                </a:buBlip>
                <a:tabLst>
                  <a:tab pos="5802313" algn="r"/>
                </a:tabLst>
                <a:defRPr sz="2400">
                  <a:solidFill>
                    <a:schemeClr val="tx1"/>
                  </a:solidFill>
                  <a:latin typeface="Arial" pitchFamily="34" charset="0"/>
                  <a:cs typeface="Arial" pitchFamily="34" charset="0"/>
                </a:defRPr>
              </a:lvl3pPr>
              <a:lvl4pPr marL="1600200" indent="-228600" eaLnBrk="0" hangingPunct="0">
                <a:spcBef>
                  <a:spcPct val="20000"/>
                </a:spcBef>
                <a:buBlip>
                  <a:blip r:embed="rId3"/>
                </a:buBlip>
                <a:tabLst>
                  <a:tab pos="5802313" algn="r"/>
                </a:tabLst>
                <a:defRPr sz="2400">
                  <a:solidFill>
                    <a:schemeClr val="tx1"/>
                  </a:solidFill>
                  <a:latin typeface="Arial" pitchFamily="34" charset="0"/>
                  <a:cs typeface="Arial" pitchFamily="34" charset="0"/>
                </a:defRPr>
              </a:lvl4pPr>
              <a:lvl5pPr marL="2057400" indent="-228600" eaLnBrk="0" hangingPunct="0">
                <a:spcBef>
                  <a:spcPct val="20000"/>
                </a:spcBef>
                <a:buBlip>
                  <a:blip r:embed="rId3"/>
                </a:buBlip>
                <a:tabLst>
                  <a:tab pos="5802313" algn="r"/>
                </a:tabLst>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tabLst>
                  <a:tab pos="5802313" algn="r"/>
                </a:tabLst>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tabLst>
                  <a:tab pos="5802313" algn="r"/>
                </a:tabLst>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tabLst>
                  <a:tab pos="5802313" algn="r"/>
                </a:tabLst>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tabLst>
                  <a:tab pos="5802313" algn="r"/>
                </a:tabLst>
                <a:defRPr sz="2400">
                  <a:solidFill>
                    <a:schemeClr val="tx1"/>
                  </a:solidFill>
                  <a:latin typeface="Arial" pitchFamily="34" charset="0"/>
                  <a:cs typeface="Arial" pitchFamily="34" charset="0"/>
                </a:defRPr>
              </a:lvl9pPr>
            </a:lstStyle>
            <a:p>
              <a:pPr algn="ctr" eaLnBrk="1" hangingPunct="1">
                <a:spcBef>
                  <a:spcPct val="0"/>
                </a:spcBef>
                <a:spcAft>
                  <a:spcPct val="25000"/>
                </a:spcAft>
                <a:buFontTx/>
                <a:buNone/>
              </a:pPr>
              <a:r>
                <a:rPr lang="en-US" altLang="ja-JP" sz="1800" b="1" dirty="0" smtClean="0">
                  <a:latin typeface="Meiryo" panose="020B0604030504040204" pitchFamily="34" charset="-128"/>
                  <a:ea typeface="Meiryo" panose="020B0604030504040204" pitchFamily="34" charset="-128"/>
                  <a:cs typeface="Meiryo" panose="020B0604030504040204" pitchFamily="34" charset="-128"/>
                </a:rPr>
                <a:t>IB</a:t>
              </a:r>
              <a:endParaRPr lang="en-US" altLang="ja-JP" sz="1800" b="1" dirty="0">
                <a:latin typeface="Meiryo" panose="020B0604030504040204" pitchFamily="34" charset="-128"/>
                <a:ea typeface="Meiryo" panose="020B0604030504040204" pitchFamily="34" charset="-128"/>
                <a:cs typeface="Meiryo" panose="020B0604030504040204" pitchFamily="34" charset="-128"/>
              </a:endParaRPr>
            </a:p>
          </p:txBody>
        </p:sp>
        <p:pic>
          <p:nvPicPr>
            <p:cNvPr id="60" name="Picture 7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182957" y="4982831"/>
              <a:ext cx="411125" cy="5607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63" name="Rectangle 3"/>
          <p:cNvSpPr>
            <a:spLocks noChangeArrowheads="1"/>
          </p:cNvSpPr>
          <p:nvPr/>
        </p:nvSpPr>
        <p:spPr bwMode="auto">
          <a:xfrm>
            <a:off x="5076056" y="1556792"/>
            <a:ext cx="3672408" cy="3565484"/>
          </a:xfrm>
          <a:prstGeom prst="rect">
            <a:avLst/>
          </a:prstGeom>
          <a:ln/>
          <a:extLst/>
        </p:spPr>
        <p:style>
          <a:lnRef idx="1">
            <a:schemeClr val="accent1"/>
          </a:lnRef>
          <a:fillRef idx="2">
            <a:schemeClr val="accent1"/>
          </a:fillRef>
          <a:effectRef idx="1">
            <a:schemeClr val="accent1"/>
          </a:effectRef>
          <a:fontRef idx="minor">
            <a:schemeClr val="dk1"/>
          </a:fontRef>
        </p:style>
        <p:txBody>
          <a:bodyPr/>
          <a:lstStyle/>
          <a:p>
            <a:pPr marL="342900" indent="-342900" algn="just">
              <a:spcBef>
                <a:spcPts val="600"/>
              </a:spcBef>
              <a:spcAft>
                <a:spcPts val="600"/>
              </a:spcAft>
              <a:buClr>
                <a:srgbClr val="C00000"/>
              </a:buClr>
              <a:buFont typeface="Wingdings" panose="05000000000000000000" pitchFamily="2" charset="2"/>
              <a:buChar char="q"/>
            </a:pPr>
            <a:r>
              <a:rPr lang="en-US" altLang="ja-JP" sz="1600" dirty="0" smtClean="0">
                <a:latin typeface="Meiryo" panose="020B0604030504040204" pitchFamily="34" charset="-128"/>
                <a:ea typeface="Meiryo" panose="020B0604030504040204" pitchFamily="34" charset="-128"/>
                <a:cs typeface="Meiryo" panose="020B0604030504040204" pitchFamily="34" charset="-128"/>
              </a:rPr>
              <a:t>PDF</a:t>
            </a:r>
            <a:r>
              <a:rPr lang="ja-JP" altLang="en-US" sz="1600" dirty="0">
                <a:latin typeface="Meiryo" panose="020B0604030504040204" pitchFamily="34" charset="-128"/>
                <a:ea typeface="Meiryo" panose="020B0604030504040204" pitchFamily="34" charset="-128"/>
                <a:cs typeface="Meiryo" panose="020B0604030504040204" pitchFamily="34" charset="-128"/>
              </a:rPr>
              <a:t>形式のファイ</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ルを</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ePCT</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上で瞬時に提</a:t>
            </a:r>
            <a:r>
              <a:rPr lang="ja-JP" altLang="en-US" sz="1600" dirty="0">
                <a:latin typeface="Meiryo" panose="020B0604030504040204" pitchFamily="34" charset="-128"/>
                <a:ea typeface="Meiryo" panose="020B0604030504040204" pitchFamily="34" charset="-128"/>
                <a:cs typeface="Meiryo" panose="020B0604030504040204" pitchFamily="34" charset="-128"/>
              </a:rPr>
              <a:t>出することがで</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き、書類原本の郵送不要</a:t>
            </a:r>
            <a:endParaRPr lang="en-US" altLang="ja-JP" sz="1600" dirty="0" smtClean="0">
              <a:latin typeface="Meiryo" panose="020B0604030504040204" pitchFamily="34" charset="-128"/>
              <a:ea typeface="Meiryo" panose="020B0604030504040204" pitchFamily="34" charset="-128"/>
              <a:cs typeface="Meiryo" panose="020B0604030504040204" pitchFamily="34" charset="-128"/>
            </a:endParaRPr>
          </a:p>
          <a:p>
            <a:pPr marL="342900" indent="-342900" algn="just">
              <a:spcBef>
                <a:spcPts val="600"/>
              </a:spcBef>
              <a:spcAft>
                <a:spcPts val="600"/>
              </a:spcAft>
              <a:buClr>
                <a:srgbClr val="C00000"/>
              </a:buClr>
              <a:buFont typeface="Wingdings" panose="05000000000000000000" pitchFamily="2" charset="2"/>
              <a:buChar char="q"/>
            </a:pPr>
            <a:r>
              <a:rPr lang="ja-JP" altLang="en-US" sz="1600" dirty="0" smtClean="0">
                <a:latin typeface="Meiryo" panose="020B0604030504040204" pitchFamily="34" charset="-128"/>
                <a:ea typeface="Meiryo" panose="020B0604030504040204" pitchFamily="34" charset="-128"/>
                <a:cs typeface="Meiryo" panose="020B0604030504040204" pitchFamily="34" charset="-128"/>
              </a:rPr>
              <a:t>通信費がかからず経済的</a:t>
            </a:r>
            <a:endParaRPr lang="en-US" altLang="ja-JP" sz="1600" dirty="0" smtClean="0">
              <a:latin typeface="Meiryo" panose="020B0604030504040204" pitchFamily="34" charset="-128"/>
              <a:ea typeface="Meiryo" panose="020B0604030504040204" pitchFamily="34" charset="-128"/>
              <a:cs typeface="Meiryo" panose="020B0604030504040204" pitchFamily="34" charset="-128"/>
            </a:endParaRPr>
          </a:p>
          <a:p>
            <a:pPr marL="342900" indent="-342900" algn="just">
              <a:spcBef>
                <a:spcPts val="600"/>
              </a:spcBef>
              <a:spcAft>
                <a:spcPts val="600"/>
              </a:spcAft>
              <a:buClr>
                <a:srgbClr val="C00000"/>
              </a:buClr>
              <a:buFont typeface="Wingdings" panose="05000000000000000000" pitchFamily="2" charset="2"/>
              <a:buChar char="q"/>
            </a:pPr>
            <a:r>
              <a:rPr lang="ja-JP" altLang="en-US" sz="1600" dirty="0" smtClean="0">
                <a:latin typeface="Meiryo" panose="020B0604030504040204" pitchFamily="34" charset="-128"/>
                <a:ea typeface="Meiryo" panose="020B0604030504040204" pitchFamily="34" charset="-128"/>
                <a:cs typeface="Meiryo" panose="020B0604030504040204" pitchFamily="34" charset="-128"/>
              </a:rPr>
              <a:t>書簡が</a:t>
            </a:r>
            <a:r>
              <a:rPr lang="ja-JP" altLang="en-US" sz="1600" dirty="0">
                <a:latin typeface="Meiryo" panose="020B0604030504040204" pitchFamily="34" charset="-128"/>
                <a:ea typeface="Meiryo" panose="020B0604030504040204" pitchFamily="34" charset="-128"/>
                <a:cs typeface="Meiryo" panose="020B0604030504040204" pitchFamily="34" charset="-128"/>
              </a:rPr>
              <a:t>正しく送付されたこ</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とや、その後の処理状況をリ</a:t>
            </a:r>
            <a:r>
              <a:rPr lang="ja-JP" altLang="en-US" sz="1600" dirty="0">
                <a:latin typeface="Meiryo" panose="020B0604030504040204" pitchFamily="34" charset="-128"/>
                <a:ea typeface="Meiryo" panose="020B0604030504040204" pitchFamily="34" charset="-128"/>
                <a:cs typeface="Meiryo" panose="020B0604030504040204" pitchFamily="34" charset="-128"/>
              </a:rPr>
              <a:t>アルタイムで確認可</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能</a:t>
            </a:r>
            <a:endParaRPr lang="en-US" altLang="ja-JP" sz="1600" dirty="0" smtClean="0">
              <a:latin typeface="Meiryo" panose="020B0604030504040204" pitchFamily="34" charset="-128"/>
              <a:ea typeface="Meiryo" panose="020B0604030504040204" pitchFamily="34" charset="-128"/>
              <a:cs typeface="Meiryo" panose="020B0604030504040204" pitchFamily="34" charset="-128"/>
            </a:endParaRPr>
          </a:p>
          <a:p>
            <a:pPr marL="342900" indent="-342900" algn="just">
              <a:spcBef>
                <a:spcPts val="600"/>
              </a:spcBef>
              <a:spcAft>
                <a:spcPts val="600"/>
              </a:spcAft>
              <a:buClr>
                <a:srgbClr val="C00000"/>
              </a:buClr>
              <a:buFont typeface="Wingdings" panose="05000000000000000000" pitchFamily="2" charset="2"/>
              <a:buChar char="q"/>
            </a:pPr>
            <a:r>
              <a:rPr lang="ja-JP" altLang="en-US" sz="1600" dirty="0" smtClean="0">
                <a:latin typeface="Meiryo" panose="020B0604030504040204" pitchFamily="34" charset="-128"/>
                <a:ea typeface="Meiryo" panose="020B0604030504040204" pitchFamily="34" charset="-128"/>
                <a:cs typeface="Meiryo" panose="020B0604030504040204" pitchFamily="34" charset="-128"/>
              </a:rPr>
              <a:t>導</a:t>
            </a:r>
            <a:r>
              <a:rPr lang="ja-JP" altLang="en-US" sz="1600" dirty="0">
                <a:latin typeface="Meiryo" panose="020B0604030504040204" pitchFamily="34" charset="-128"/>
                <a:ea typeface="Meiryo" panose="020B0604030504040204" pitchFamily="34" charset="-128"/>
                <a:cs typeface="Meiryo" panose="020B0604030504040204" pitchFamily="34" charset="-128"/>
              </a:rPr>
              <a:t>入コスト不要（ウェブ上でアカウントを作成するのみ</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a:t>
            </a:r>
            <a:endParaRPr lang="en-US" altLang="ja-JP" sz="1600" dirty="0" smtClean="0">
              <a:latin typeface="Meiryo" panose="020B0604030504040204" pitchFamily="34" charset="-128"/>
              <a:ea typeface="Meiryo" panose="020B0604030504040204" pitchFamily="34" charset="-128"/>
              <a:cs typeface="Meiryo" panose="020B0604030504040204" pitchFamily="34" charset="-128"/>
            </a:endParaRPr>
          </a:p>
          <a:p>
            <a:pPr marL="342900" indent="-342900" algn="just">
              <a:spcBef>
                <a:spcPts val="600"/>
              </a:spcBef>
              <a:spcAft>
                <a:spcPts val="600"/>
              </a:spcAft>
              <a:buClr>
                <a:srgbClr val="C00000"/>
              </a:buClr>
              <a:buFont typeface="Wingdings" panose="05000000000000000000" pitchFamily="2" charset="2"/>
              <a:buChar char="q"/>
            </a:pPr>
            <a:r>
              <a:rPr lang="ja-JP" altLang="en-US" sz="1600" dirty="0" smtClean="0">
                <a:latin typeface="Meiryo" panose="020B0604030504040204" pitchFamily="34" charset="-128"/>
                <a:ea typeface="Meiryo" panose="020B0604030504040204" pitchFamily="34" charset="-128"/>
                <a:cs typeface="Meiryo" panose="020B0604030504040204" pitchFamily="34" charset="-128"/>
              </a:rPr>
              <a:t>ワンタイムパスワード等を設定することで</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ePCT</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出願や</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出願の管理が可能に</a:t>
            </a:r>
            <a:endParaRPr lang="en-US" altLang="ja-JP" sz="1600" dirty="0">
              <a:latin typeface="Meiryo" panose="020B0604030504040204" pitchFamily="34" charset="-128"/>
              <a:ea typeface="Meiryo" panose="020B0604030504040204" pitchFamily="34" charset="-128"/>
              <a:cs typeface="Meiryo" panose="020B0604030504040204" pitchFamily="34" charset="-128"/>
            </a:endParaRPr>
          </a:p>
          <a:p>
            <a:pPr marL="342900" indent="-342900" algn="just">
              <a:spcBef>
                <a:spcPts val="600"/>
              </a:spcBef>
              <a:spcAft>
                <a:spcPts val="600"/>
              </a:spcAft>
              <a:buClr>
                <a:srgbClr val="C00000"/>
              </a:buClr>
              <a:buFont typeface="Wingdings" panose="05000000000000000000" pitchFamily="2" charset="2"/>
              <a:buChar char="q"/>
            </a:pPr>
            <a:endParaRPr lang="ja-JP" altLang="en-US" sz="1600" dirty="0">
              <a:latin typeface="Meiryo" panose="020B0604030504040204" pitchFamily="34" charset="-128"/>
              <a:ea typeface="Meiryo" panose="020B0604030504040204" pitchFamily="34" charset="-128"/>
              <a:cs typeface="Meiryo" panose="020B0604030504040204" pitchFamily="34" charset="-128"/>
            </a:endParaRPr>
          </a:p>
        </p:txBody>
      </p:sp>
      <p:sp>
        <p:nvSpPr>
          <p:cNvPr id="64" name="Rectangle 63"/>
          <p:cNvSpPr/>
          <p:nvPr/>
        </p:nvSpPr>
        <p:spPr>
          <a:xfrm>
            <a:off x="72008" y="6165304"/>
            <a:ext cx="7668344" cy="584775"/>
          </a:xfrm>
          <a:prstGeom prst="rect">
            <a:avLst/>
          </a:prstGeom>
          <a:noFill/>
        </p:spPr>
        <p:txBody>
          <a:bodyPr wrap="square">
            <a:spAutoFit/>
          </a:bodyPr>
          <a:lstStyle/>
          <a:p>
            <a:pPr algn="l"/>
            <a:r>
              <a:rPr lang="ja-JP" altLang="en-US" sz="1600" b="1" dirty="0" smtClean="0">
                <a:latin typeface="Segoe UI" panose="020B0502040204020203" pitchFamily="34" charset="0"/>
                <a:ea typeface="Meiryo" panose="020B0604030504040204" pitchFamily="34" charset="-128"/>
                <a:cs typeface="Segoe UI" panose="020B0502040204020203" pitchFamily="34" charset="0"/>
              </a:rPr>
              <a:t>（参考）</a:t>
            </a:r>
            <a:r>
              <a:rPr lang="en-US" altLang="ja-JP" sz="1600" b="1" dirty="0" smtClean="0">
                <a:latin typeface="Segoe UI" panose="020B0502040204020203" pitchFamily="34" charset="0"/>
                <a:ea typeface="Segoe UI" panose="020B0502040204020203" pitchFamily="34" charset="0"/>
                <a:cs typeface="Segoe UI" panose="020B0502040204020203" pitchFamily="34" charset="0"/>
              </a:rPr>
              <a:t>ePCT</a:t>
            </a:r>
            <a:r>
              <a:rPr lang="ja-JP" altLang="en-US" sz="1600" b="1" dirty="0" smtClean="0">
                <a:latin typeface="Segoe UI" panose="020B0502040204020203" pitchFamily="34" charset="0"/>
                <a:ea typeface="Meiryo" panose="020B0604030504040204" pitchFamily="34" charset="-128"/>
                <a:cs typeface="Segoe UI" panose="020B0502040204020203" pitchFamily="34" charset="0"/>
              </a:rPr>
              <a:t>に関するセミナー資料</a:t>
            </a:r>
            <a:r>
              <a:rPr lang="ja-JP" altLang="en-US" sz="1600" dirty="0" smtClean="0">
                <a:latin typeface="Segoe UI" panose="020B0502040204020203" pitchFamily="34" charset="0"/>
                <a:ea typeface="Meiryo" panose="020B0604030504040204" pitchFamily="34" charset="-128"/>
                <a:cs typeface="Segoe UI" panose="020B0502040204020203" pitchFamily="34" charset="0"/>
              </a:rPr>
              <a:t>：</a:t>
            </a:r>
            <a:r>
              <a:rPr lang="en-US" altLang="ja-JP" sz="1600" dirty="0" smtClean="0">
                <a:latin typeface="Segoe UI" panose="020B0502040204020203" pitchFamily="34" charset="0"/>
                <a:ea typeface="Segoe UI" panose="020B0502040204020203" pitchFamily="34" charset="0"/>
                <a:cs typeface="Segoe UI" panose="020B0502040204020203" pitchFamily="34" charset="0"/>
              </a:rPr>
              <a:t/>
            </a:r>
            <a:br>
              <a:rPr lang="en-US" altLang="ja-JP" sz="1600" dirty="0" smtClean="0">
                <a:latin typeface="Segoe UI" panose="020B0502040204020203" pitchFamily="34" charset="0"/>
                <a:ea typeface="Segoe UI" panose="020B0502040204020203" pitchFamily="34" charset="0"/>
                <a:cs typeface="Segoe UI" panose="020B0502040204020203" pitchFamily="34" charset="0"/>
              </a:rPr>
            </a:br>
            <a:r>
              <a:rPr lang="en-US" altLang="ja-JP" sz="1600" dirty="0" smtClean="0">
                <a:latin typeface="Segoe UI" panose="020B0502040204020203" pitchFamily="34" charset="0"/>
                <a:ea typeface="Segoe UI" panose="020B0502040204020203" pitchFamily="34" charset="0"/>
                <a:cs typeface="Segoe UI" panose="020B0502040204020203" pitchFamily="34" charset="0"/>
              </a:rPr>
              <a:t>http</a:t>
            </a:r>
            <a:r>
              <a:rPr lang="en-US" altLang="ja-JP" sz="1600" dirty="0">
                <a:latin typeface="Segoe UI" panose="020B0502040204020203" pitchFamily="34" charset="0"/>
                <a:ea typeface="Segoe UI" panose="020B0502040204020203" pitchFamily="34" charset="0"/>
                <a:cs typeface="Segoe UI" panose="020B0502040204020203" pitchFamily="34" charset="0"/>
              </a:rPr>
              <a:t>://www.wipo.int/export/sites/www/about-wipo/en/offices/japan/pdf/3_epct.pdf</a:t>
            </a: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24" name="Rectangle 23"/>
          <p:cNvSpPr/>
          <p:nvPr/>
        </p:nvSpPr>
        <p:spPr>
          <a:xfrm>
            <a:off x="303088" y="5373216"/>
            <a:ext cx="8589392"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nchorCtr="0">
            <a:spAutoFit/>
          </a:bodyPr>
          <a:lstStyle/>
          <a:p>
            <a:pPr algn="l">
              <a:spcBef>
                <a:spcPct val="50000"/>
              </a:spcBef>
            </a:pPr>
            <a:r>
              <a:rPr lang="en-US" altLang="ja-JP" sz="1600" b="1" dirty="0" smtClean="0">
                <a:solidFill>
                  <a:srgbClr val="FF0000"/>
                </a:solidFill>
                <a:latin typeface="Meiryo" panose="020B0604030504040204" pitchFamily="34" charset="-128"/>
                <a:ea typeface="Meiryo" panose="020B0604030504040204" pitchFamily="34" charset="-128"/>
                <a:cs typeface="Meiryo" panose="020B0604030504040204" pitchFamily="34" charset="-128"/>
              </a:rPr>
              <a:t>※</a:t>
            </a:r>
            <a:r>
              <a:rPr lang="ja-JP" altLang="en-US" sz="1600" b="1" dirty="0" smtClean="0">
                <a:solidFill>
                  <a:srgbClr val="FF0000"/>
                </a:solidFill>
                <a:latin typeface="Meiryo" panose="020B0604030504040204" pitchFamily="34" charset="-128"/>
                <a:ea typeface="Meiryo" panose="020B0604030504040204" pitchFamily="34" charset="-128"/>
                <a:cs typeface="Meiryo" panose="020B0604030504040204" pitchFamily="34" charset="-128"/>
              </a:rPr>
              <a:t>インターネット</a:t>
            </a:r>
            <a:r>
              <a:rPr lang="en-US" altLang="ja-JP" sz="1600" b="1" dirty="0" smtClean="0">
                <a:solidFill>
                  <a:srgbClr val="FF0000"/>
                </a:solidFill>
                <a:latin typeface="Meiryo" panose="020B0604030504040204" pitchFamily="34" charset="-128"/>
                <a:ea typeface="Meiryo" panose="020B0604030504040204" pitchFamily="34" charset="-128"/>
                <a:cs typeface="Meiryo" panose="020B0604030504040204" pitchFamily="34" charset="-128"/>
              </a:rPr>
              <a:t>FAX</a:t>
            </a:r>
            <a:r>
              <a:rPr lang="ja-JP" altLang="en-US" sz="1600" b="1" dirty="0" smtClean="0">
                <a:solidFill>
                  <a:srgbClr val="FF0000"/>
                </a:solidFill>
                <a:latin typeface="Meiryo" panose="020B0604030504040204" pitchFamily="34" charset="-128"/>
                <a:ea typeface="Meiryo" panose="020B0604030504040204" pitchFamily="34" charset="-128"/>
                <a:cs typeface="Meiryo" panose="020B0604030504040204" pitchFamily="34" charset="-128"/>
              </a:rPr>
              <a:t>の導入に伴い国際事務局への</a:t>
            </a:r>
            <a:r>
              <a:rPr lang="en-US" altLang="ja-JP" sz="1600" b="1" dirty="0" smtClean="0">
                <a:solidFill>
                  <a:srgbClr val="FF0000"/>
                </a:solidFill>
                <a:latin typeface="Meiryo" panose="020B0604030504040204" pitchFamily="34" charset="-128"/>
                <a:ea typeface="Meiryo" panose="020B0604030504040204" pitchFamily="34" charset="-128"/>
                <a:cs typeface="Meiryo" panose="020B0604030504040204" pitchFamily="34" charset="-128"/>
              </a:rPr>
              <a:t>FAX</a:t>
            </a:r>
            <a:r>
              <a:rPr lang="ja-JP" altLang="en-US" sz="1600" b="1" dirty="0" smtClean="0">
                <a:solidFill>
                  <a:srgbClr val="FF0000"/>
                </a:solidFill>
                <a:latin typeface="Meiryo" panose="020B0604030504040204" pitchFamily="34" charset="-128"/>
                <a:ea typeface="Meiryo" panose="020B0604030504040204" pitchFamily="34" charset="-128"/>
                <a:cs typeface="Meiryo" panose="020B0604030504040204" pitchFamily="34" charset="-128"/>
              </a:rPr>
              <a:t>送信が上手くいかない事例が増えておりますので、国際事務局へ書類の提出には</a:t>
            </a:r>
            <a:r>
              <a:rPr lang="en-US" altLang="ja-JP" sz="1600" b="1" dirty="0" smtClean="0">
                <a:solidFill>
                  <a:srgbClr val="FF0000"/>
                </a:solidFill>
                <a:latin typeface="Meiryo" panose="020B0604030504040204" pitchFamily="34" charset="-128"/>
                <a:ea typeface="Meiryo" panose="020B0604030504040204" pitchFamily="34" charset="-128"/>
                <a:cs typeface="Meiryo" panose="020B0604030504040204" pitchFamily="34" charset="-128"/>
              </a:rPr>
              <a:t>ePCT</a:t>
            </a:r>
            <a:r>
              <a:rPr lang="ja-JP" altLang="en-US" sz="1600" b="1" dirty="0" smtClean="0">
                <a:solidFill>
                  <a:srgbClr val="FF0000"/>
                </a:solidFill>
                <a:latin typeface="Meiryo" panose="020B0604030504040204" pitchFamily="34" charset="-128"/>
                <a:ea typeface="Meiryo" panose="020B0604030504040204" pitchFamily="34" charset="-128"/>
                <a:cs typeface="Meiryo" panose="020B0604030504040204" pitchFamily="34" charset="-128"/>
              </a:rPr>
              <a:t>のご利用を強くお勧めしております</a:t>
            </a:r>
            <a:endParaRPr lang="en-US" sz="1800" b="1" dirty="0">
              <a:solidFill>
                <a:srgbClr val="FF0000"/>
              </a:solidFill>
              <a:latin typeface="Meiryo" panose="020B0604030504040204" pitchFamily="34" charset="-128"/>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25442122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p:cNvSpPr>
            <a:spLocks noGrp="1"/>
          </p:cNvSpPr>
          <p:nvPr>
            <p:ph type="title"/>
          </p:nvPr>
        </p:nvSpPr>
        <p:spPr>
          <a:xfrm>
            <a:off x="370384" y="116632"/>
            <a:ext cx="8452562" cy="792088"/>
          </a:xfrm>
        </p:spPr>
        <p:txBody>
          <a:bodyPr/>
          <a:lstStyle/>
          <a:p>
            <a:pPr algn="ctr"/>
            <a:r>
              <a:rPr lang="ja-JP" altLang="en-US" sz="3200" b="1" dirty="0" smtClean="0">
                <a:latin typeface="Segoe UI" panose="020B0502040204020203" pitchFamily="34" charset="0"/>
                <a:ea typeface="Meiryo" panose="020B0604030504040204" pitchFamily="34" charset="-128"/>
                <a:cs typeface="Segoe UI" panose="020B0502040204020203" pitchFamily="34" charset="0"/>
              </a:rPr>
              <a:t>特許性を判断するための重要情報を取得</a:t>
            </a:r>
            <a:endParaRPr lang="en-US" sz="3200" b="1" dirty="0">
              <a:latin typeface="Segoe UI" panose="020B0502040204020203" pitchFamily="34" charset="0"/>
              <a:ea typeface="Segoe UI" panose="020B0502040204020203" pitchFamily="34" charset="0"/>
              <a:cs typeface="Segoe UI" panose="020B0502040204020203" pitchFamily="34" charset="0"/>
            </a:endParaRPr>
          </a:p>
        </p:txBody>
      </p:sp>
      <p:sp>
        <p:nvSpPr>
          <p:cNvPr id="43" name="Rectangle 42"/>
          <p:cNvSpPr>
            <a:spLocks noChangeArrowheads="1"/>
          </p:cNvSpPr>
          <p:nvPr/>
        </p:nvSpPr>
        <p:spPr bwMode="auto">
          <a:xfrm>
            <a:off x="395536" y="908720"/>
            <a:ext cx="828092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Blip>
                <a:blip r:embed="rId3"/>
              </a:buBlip>
              <a:defRPr sz="2400">
                <a:solidFill>
                  <a:schemeClr val="tx1"/>
                </a:solidFill>
                <a:latin typeface="Arial" charset="0"/>
                <a:cs typeface="Arial" charset="0"/>
              </a:defRPr>
            </a:lvl1pPr>
            <a:lvl2pPr marL="742950" indent="-285750" algn="l">
              <a:spcBef>
                <a:spcPct val="20000"/>
              </a:spcBef>
              <a:buClr>
                <a:srgbClr val="990033"/>
              </a:buClr>
              <a:buFont typeface="Wingdings" pitchFamily="2" charset="2"/>
              <a:buChar char="q"/>
              <a:defRPr sz="2400">
                <a:solidFill>
                  <a:schemeClr val="tx1"/>
                </a:solidFill>
                <a:latin typeface="Arial" charset="0"/>
                <a:cs typeface="Arial" charset="0"/>
              </a:defRPr>
            </a:lvl2pPr>
            <a:lvl3pPr marL="1143000" indent="-228600" algn="l">
              <a:spcBef>
                <a:spcPct val="20000"/>
              </a:spcBef>
              <a:buClr>
                <a:srgbClr val="990033"/>
              </a:buClr>
              <a:buFont typeface="Wingdings" pitchFamily="2" charset="2"/>
              <a:buChar char="§"/>
              <a:defRPr sz="2400">
                <a:solidFill>
                  <a:schemeClr val="tx1"/>
                </a:solidFill>
                <a:latin typeface="Arial" charset="0"/>
                <a:cs typeface="Arial" charset="0"/>
              </a:defRPr>
            </a:lvl3pPr>
            <a:lvl4pPr marL="1600200" indent="-228600" algn="l">
              <a:spcBef>
                <a:spcPct val="20000"/>
              </a:spcBef>
              <a:buClr>
                <a:srgbClr val="990033"/>
              </a:buClr>
              <a:buFont typeface="Wingdings" pitchFamily="2" charset="2"/>
              <a:buChar char="§"/>
              <a:defRPr sz="2400">
                <a:solidFill>
                  <a:schemeClr val="tx1"/>
                </a:solidFill>
                <a:latin typeface="Arial" charset="0"/>
                <a:cs typeface="Arial" charset="0"/>
              </a:defRPr>
            </a:lvl4pPr>
            <a:lvl5pPr marL="2057400" indent="-228600" algn="l">
              <a:spcBef>
                <a:spcPct val="20000"/>
              </a:spcBef>
              <a:buBlip>
                <a:blip r:embed="rId3"/>
              </a:buBlip>
              <a:defRPr sz="2400">
                <a:solidFill>
                  <a:schemeClr val="tx1"/>
                </a:solidFill>
                <a:latin typeface="Arial" charset="0"/>
                <a:cs typeface="Arial" charset="0"/>
              </a:defRPr>
            </a:lvl5pPr>
            <a:lvl6pPr marL="2514600" indent="-228600" fontAlgn="base">
              <a:spcBef>
                <a:spcPct val="20000"/>
              </a:spcBef>
              <a:spcAft>
                <a:spcPct val="0"/>
              </a:spcAft>
              <a:buBlip>
                <a:blip r:embed="rId3"/>
              </a:buBlip>
              <a:defRPr sz="2400">
                <a:solidFill>
                  <a:schemeClr val="tx1"/>
                </a:solidFill>
                <a:latin typeface="Arial" charset="0"/>
                <a:cs typeface="Arial" charset="0"/>
              </a:defRPr>
            </a:lvl6pPr>
            <a:lvl7pPr marL="2971800" indent="-228600" fontAlgn="base">
              <a:spcBef>
                <a:spcPct val="20000"/>
              </a:spcBef>
              <a:spcAft>
                <a:spcPct val="0"/>
              </a:spcAft>
              <a:buBlip>
                <a:blip r:embed="rId3"/>
              </a:buBlip>
              <a:defRPr sz="2400">
                <a:solidFill>
                  <a:schemeClr val="tx1"/>
                </a:solidFill>
                <a:latin typeface="Arial" charset="0"/>
                <a:cs typeface="Arial" charset="0"/>
              </a:defRPr>
            </a:lvl7pPr>
            <a:lvl8pPr marL="3429000" indent="-228600" fontAlgn="base">
              <a:spcBef>
                <a:spcPct val="20000"/>
              </a:spcBef>
              <a:spcAft>
                <a:spcPct val="0"/>
              </a:spcAft>
              <a:buBlip>
                <a:blip r:embed="rId3"/>
              </a:buBlip>
              <a:defRPr sz="2400">
                <a:solidFill>
                  <a:schemeClr val="tx1"/>
                </a:solidFill>
                <a:latin typeface="Arial" charset="0"/>
                <a:cs typeface="Arial" charset="0"/>
              </a:defRPr>
            </a:lvl8pPr>
            <a:lvl9pPr marL="3886200" indent="-228600" fontAlgn="base">
              <a:spcBef>
                <a:spcPct val="20000"/>
              </a:spcBef>
              <a:spcAft>
                <a:spcPct val="0"/>
              </a:spcAft>
              <a:buBlip>
                <a:blip r:embed="rId3"/>
              </a:buBlip>
              <a:defRPr sz="2400">
                <a:solidFill>
                  <a:schemeClr val="tx1"/>
                </a:solidFill>
                <a:latin typeface="Arial" charset="0"/>
                <a:cs typeface="Arial" charset="0"/>
              </a:defRPr>
            </a:lvl9pPr>
          </a:lstStyle>
          <a:p>
            <a:pPr algn="just">
              <a:spcAft>
                <a:spcPts val="600"/>
              </a:spcAft>
            </a:pPr>
            <a:r>
              <a:rPr lang="en-US" altLang="ja-JP" sz="1800" dirty="0" smtClean="0">
                <a:latin typeface="Segoe UI" panose="020B0502040204020203" pitchFamily="34" charset="0"/>
                <a:ea typeface="Meiryo" panose="020B0604030504040204" pitchFamily="34" charset="-128"/>
                <a:cs typeface="Segoe UI" panose="020B0502040204020203" pitchFamily="34" charset="0"/>
              </a:rPr>
              <a:t>PCT</a:t>
            </a:r>
            <a:r>
              <a:rPr lang="ja-JP" altLang="en-US" sz="1800" dirty="0" smtClean="0">
                <a:latin typeface="Segoe UI" panose="020B0502040204020203" pitchFamily="34" charset="0"/>
                <a:ea typeface="Meiryo" panose="020B0604030504040204" pitchFamily="34" charset="-128"/>
                <a:cs typeface="Segoe UI" panose="020B0502040204020203" pitchFamily="34" charset="0"/>
              </a:rPr>
              <a:t>の手</a:t>
            </a:r>
            <a:r>
              <a:rPr lang="ja-JP" altLang="en-US" sz="1800" dirty="0">
                <a:latin typeface="Segoe UI" panose="020B0502040204020203" pitchFamily="34" charset="0"/>
                <a:ea typeface="Meiryo" panose="020B0604030504040204" pitchFamily="34" charset="-128"/>
                <a:cs typeface="Segoe UI" panose="020B0502040204020203" pitchFamily="34" charset="0"/>
              </a:rPr>
              <a:t>続の一環とし</a:t>
            </a:r>
            <a:r>
              <a:rPr lang="ja-JP" altLang="en-US" sz="1800" dirty="0" smtClean="0">
                <a:latin typeface="Segoe UI" panose="020B0502040204020203" pitchFamily="34" charset="0"/>
                <a:ea typeface="Meiryo" panose="020B0604030504040204" pitchFamily="34" charset="-128"/>
                <a:cs typeface="Segoe UI" panose="020B0502040204020203" pitchFamily="34" charset="0"/>
              </a:rPr>
              <a:t>て出願人に提供される国</a:t>
            </a:r>
            <a:r>
              <a:rPr lang="ja-JP" altLang="en-US" sz="1800" dirty="0">
                <a:latin typeface="Segoe UI" panose="020B0502040204020203" pitchFamily="34" charset="0"/>
                <a:ea typeface="Meiryo" panose="020B0604030504040204" pitchFamily="34" charset="-128"/>
                <a:cs typeface="Segoe UI" panose="020B0502040204020203" pitchFamily="34" charset="0"/>
              </a:rPr>
              <a:t>際調査報</a:t>
            </a:r>
            <a:r>
              <a:rPr lang="ja-JP" altLang="en-US" sz="1800" dirty="0" smtClean="0">
                <a:latin typeface="Segoe UI" panose="020B0502040204020203" pitchFamily="34" charset="0"/>
                <a:ea typeface="Meiryo" panose="020B0604030504040204" pitchFamily="34" charset="-128"/>
                <a:cs typeface="Segoe UI" panose="020B0502040204020203" pitchFamily="34" charset="0"/>
              </a:rPr>
              <a:t>告（</a:t>
            </a:r>
            <a:r>
              <a:rPr lang="en-US" altLang="ja-JP" sz="1800" dirty="0" smtClean="0">
                <a:latin typeface="Segoe UI" panose="020B0502040204020203" pitchFamily="34" charset="0"/>
                <a:ea typeface="Meiryo" panose="020B0604030504040204" pitchFamily="34" charset="-128"/>
                <a:cs typeface="Segoe UI" panose="020B0502040204020203" pitchFamily="34" charset="0"/>
              </a:rPr>
              <a:t>ISR</a:t>
            </a:r>
            <a:r>
              <a:rPr lang="ja-JP" altLang="en-US" sz="1800" dirty="0" smtClean="0">
                <a:latin typeface="Segoe UI" panose="020B0502040204020203" pitchFamily="34" charset="0"/>
                <a:ea typeface="Meiryo" panose="020B0604030504040204" pitchFamily="34" charset="-128"/>
                <a:cs typeface="Segoe UI" panose="020B0502040204020203" pitchFamily="34" charset="0"/>
              </a:rPr>
              <a:t>）に</a:t>
            </a:r>
            <a:r>
              <a:rPr lang="ja-JP" altLang="en-US" sz="1800" dirty="0">
                <a:latin typeface="Segoe UI" panose="020B0502040204020203" pitchFamily="34" charset="0"/>
                <a:ea typeface="Meiryo" panose="020B0604030504040204" pitchFamily="34" charset="-128"/>
                <a:cs typeface="Segoe UI" panose="020B0502040204020203" pitchFamily="34" charset="0"/>
              </a:rPr>
              <a:t>は</a:t>
            </a:r>
            <a:r>
              <a:rPr lang="ja-JP" altLang="en-US" sz="1800" dirty="0" smtClean="0">
                <a:latin typeface="Segoe UI" panose="020B0502040204020203" pitchFamily="34" charset="0"/>
                <a:ea typeface="Meiryo" panose="020B0604030504040204" pitchFamily="34" charset="-128"/>
                <a:cs typeface="Segoe UI" panose="020B0502040204020203" pitchFamily="34" charset="0"/>
              </a:rPr>
              <a:t>、</a:t>
            </a:r>
            <a:r>
              <a:rPr lang="en-US" altLang="ja-JP" sz="1800" dirty="0" smtClean="0">
                <a:latin typeface="Segoe UI" panose="020B0502040204020203" pitchFamily="34" charset="0"/>
                <a:ea typeface="Meiryo" panose="020B0604030504040204" pitchFamily="34" charset="-128"/>
                <a:cs typeface="Segoe UI" panose="020B0502040204020203" pitchFamily="34" charset="0"/>
              </a:rPr>
              <a:t/>
            </a:r>
            <a:br>
              <a:rPr lang="en-US" altLang="ja-JP" sz="1800" dirty="0" smtClean="0">
                <a:latin typeface="Segoe UI" panose="020B0502040204020203" pitchFamily="34" charset="0"/>
                <a:ea typeface="Meiryo" panose="020B0604030504040204" pitchFamily="34" charset="-128"/>
                <a:cs typeface="Segoe UI" panose="020B0502040204020203" pitchFamily="34" charset="0"/>
              </a:rPr>
            </a:br>
            <a:r>
              <a:rPr lang="ja-JP" altLang="en-US" sz="1800" dirty="0" smtClean="0">
                <a:latin typeface="Segoe UI" panose="020B0502040204020203" pitchFamily="34" charset="0"/>
                <a:ea typeface="Meiryo" panose="020B0604030504040204" pitchFamily="34" charset="-128"/>
                <a:cs typeface="Segoe UI" panose="020B0502040204020203" pitchFamily="34" charset="0"/>
              </a:rPr>
              <a:t>発</a:t>
            </a:r>
            <a:r>
              <a:rPr lang="ja-JP" altLang="en-US" sz="1800" dirty="0">
                <a:latin typeface="Segoe UI" panose="020B0502040204020203" pitchFamily="34" charset="0"/>
                <a:ea typeface="Meiryo" panose="020B0604030504040204" pitchFamily="34" charset="-128"/>
                <a:cs typeface="Segoe UI" panose="020B0502040204020203" pitchFamily="34" charset="0"/>
              </a:rPr>
              <a:t>明の特許</a:t>
            </a:r>
            <a:r>
              <a:rPr lang="ja-JP" altLang="en-US" sz="1800" dirty="0" smtClean="0">
                <a:latin typeface="Segoe UI" panose="020B0502040204020203" pitchFamily="34" charset="0"/>
                <a:ea typeface="Meiryo" panose="020B0604030504040204" pitchFamily="34" charset="-128"/>
                <a:cs typeface="Segoe UI" panose="020B0502040204020203" pitchFamily="34" charset="0"/>
              </a:rPr>
              <a:t>性評</a:t>
            </a:r>
            <a:r>
              <a:rPr lang="ja-JP" altLang="en-US" sz="1800" dirty="0">
                <a:latin typeface="Segoe UI" panose="020B0502040204020203" pitchFamily="34" charset="0"/>
                <a:ea typeface="Meiryo" panose="020B0604030504040204" pitchFamily="34" charset="-128"/>
                <a:cs typeface="Segoe UI" panose="020B0502040204020203" pitchFamily="34" charset="0"/>
              </a:rPr>
              <a:t>価に影響を及ぼす可能性のある公開済みの文献に関する情報が含ま</a:t>
            </a:r>
            <a:r>
              <a:rPr lang="ja-JP" altLang="en-US" sz="1800" dirty="0" smtClean="0">
                <a:latin typeface="Segoe UI" panose="020B0502040204020203" pitchFamily="34" charset="0"/>
                <a:ea typeface="Meiryo" panose="020B0604030504040204" pitchFamily="34" charset="-128"/>
                <a:cs typeface="Segoe UI" panose="020B0502040204020203" pitchFamily="34" charset="0"/>
              </a:rPr>
              <a:t>れる；見</a:t>
            </a:r>
            <a:r>
              <a:rPr lang="ja-JP" altLang="en-US" sz="1800" dirty="0">
                <a:latin typeface="Segoe UI" panose="020B0502040204020203" pitchFamily="34" charset="0"/>
                <a:ea typeface="Meiryo" panose="020B0604030504040204" pitchFamily="34" charset="-128"/>
                <a:cs typeface="Segoe UI" panose="020B0502040204020203" pitchFamily="34" charset="0"/>
              </a:rPr>
              <a:t>解書には、引</a:t>
            </a:r>
            <a:r>
              <a:rPr lang="ja-JP" altLang="en-US" sz="1800" dirty="0" smtClean="0">
                <a:latin typeface="Segoe UI" panose="020B0502040204020203" pitchFamily="34" charset="0"/>
                <a:ea typeface="Meiryo" panose="020B0604030504040204" pitchFamily="34" charset="-128"/>
                <a:cs typeface="Segoe UI" panose="020B0502040204020203" pitchFamily="34" charset="0"/>
              </a:rPr>
              <a:t>用された文</a:t>
            </a:r>
            <a:r>
              <a:rPr lang="ja-JP" altLang="en-US" sz="1800" dirty="0">
                <a:latin typeface="Segoe UI" panose="020B0502040204020203" pitchFamily="34" charset="0"/>
                <a:ea typeface="Meiryo" panose="020B0604030504040204" pitchFamily="34" charset="-128"/>
                <a:cs typeface="Segoe UI" panose="020B0502040204020203" pitchFamily="34" charset="0"/>
              </a:rPr>
              <a:t>献が出願人の発明にどのように関連し</a:t>
            </a:r>
            <a:r>
              <a:rPr lang="ja-JP" altLang="en-US" sz="1800" dirty="0" smtClean="0">
                <a:latin typeface="Segoe UI" panose="020B0502040204020203" pitchFamily="34" charset="0"/>
                <a:ea typeface="Meiryo" panose="020B0604030504040204" pitchFamily="34" charset="-128"/>
                <a:cs typeface="Segoe UI" panose="020B0502040204020203" pitchFamily="34" charset="0"/>
              </a:rPr>
              <a:t>、そ</a:t>
            </a:r>
            <a:r>
              <a:rPr lang="ja-JP" altLang="en-US" sz="1800" dirty="0">
                <a:latin typeface="Segoe UI" panose="020B0502040204020203" pitchFamily="34" charset="0"/>
                <a:ea typeface="Meiryo" panose="020B0604030504040204" pitchFamily="34" charset="-128"/>
                <a:cs typeface="Segoe UI" panose="020B0502040204020203" pitchFamily="34" charset="0"/>
              </a:rPr>
              <a:t>の特許性にどのような影響を及ぼす可能性があるかについて、詳細な説明が記載さ</a:t>
            </a:r>
            <a:r>
              <a:rPr lang="ja-JP" altLang="en-US" sz="1800" dirty="0" smtClean="0">
                <a:latin typeface="Segoe UI" panose="020B0502040204020203" pitchFamily="34" charset="0"/>
                <a:ea typeface="Meiryo" panose="020B0604030504040204" pitchFamily="34" charset="-128"/>
                <a:cs typeface="Segoe UI" panose="020B0502040204020203" pitchFamily="34" charset="0"/>
              </a:rPr>
              <a:t>れる</a:t>
            </a:r>
            <a:endParaRPr lang="en-US" altLang="ja-JP" sz="1800" dirty="0" smtClean="0">
              <a:latin typeface="Segoe UI" panose="020B0502040204020203" pitchFamily="34" charset="0"/>
              <a:ea typeface="Meiryo" panose="020B0604030504040204" pitchFamily="34" charset="-128"/>
              <a:cs typeface="Segoe UI" panose="020B0502040204020203" pitchFamily="34" charset="0"/>
            </a:endParaRPr>
          </a:p>
          <a:p>
            <a:pPr algn="just">
              <a:spcAft>
                <a:spcPts val="600"/>
              </a:spcAft>
            </a:pPr>
            <a:r>
              <a:rPr lang="ja-JP" altLang="en-US" sz="1800" dirty="0" smtClean="0">
                <a:latin typeface="Segoe UI" panose="020B0502040204020203" pitchFamily="34" charset="0"/>
                <a:ea typeface="Meiryo" panose="020B0604030504040204" pitchFamily="34" charset="-128"/>
                <a:cs typeface="Segoe UI" panose="020B0502040204020203" pitchFamily="34" charset="0"/>
              </a:rPr>
              <a:t>これらの情</a:t>
            </a:r>
            <a:r>
              <a:rPr lang="ja-JP" altLang="en-US" sz="1800" dirty="0">
                <a:latin typeface="Segoe UI" panose="020B0502040204020203" pitchFamily="34" charset="0"/>
                <a:ea typeface="Meiryo" panose="020B0604030504040204" pitchFamily="34" charset="-128"/>
                <a:cs typeface="Segoe UI" panose="020B0502040204020203" pitchFamily="34" charset="0"/>
              </a:rPr>
              <a:t>報に基づい</a:t>
            </a:r>
            <a:r>
              <a:rPr lang="ja-JP" altLang="en-US" sz="1800" dirty="0" smtClean="0">
                <a:latin typeface="Segoe UI" panose="020B0502040204020203" pitchFamily="34" charset="0"/>
                <a:ea typeface="Meiryo" panose="020B0604030504040204" pitchFamily="34" charset="-128"/>
                <a:cs typeface="Segoe UI" panose="020B0502040204020203" pitchFamily="34" charset="0"/>
              </a:rPr>
              <a:t>て</a:t>
            </a:r>
            <a:r>
              <a:rPr lang="ja-JP" altLang="en-US" sz="1800" b="1" dirty="0" smtClean="0">
                <a:latin typeface="Segoe UI" panose="020B0502040204020203" pitchFamily="34" charset="0"/>
                <a:ea typeface="Meiryo" panose="020B0604030504040204" pitchFamily="34" charset="-128"/>
                <a:cs typeface="Segoe UI" panose="020B0502040204020203" pitchFamily="34" charset="0"/>
              </a:rPr>
              <a:t>出</a:t>
            </a:r>
            <a:r>
              <a:rPr lang="ja-JP" altLang="en-US" sz="1800" b="1" dirty="0">
                <a:latin typeface="Segoe UI" panose="020B0502040204020203" pitchFamily="34" charset="0"/>
                <a:ea typeface="Meiryo" panose="020B0604030504040204" pitchFamily="34" charset="-128"/>
                <a:cs typeface="Segoe UI" panose="020B0502040204020203" pitchFamily="34" charset="0"/>
              </a:rPr>
              <a:t>願の補正や国際予備審査請求</a:t>
            </a:r>
            <a:r>
              <a:rPr lang="ja-JP" altLang="en-US" sz="1800" b="1" dirty="0" smtClean="0">
                <a:latin typeface="Segoe UI" panose="020B0502040204020203" pitchFamily="34" charset="0"/>
                <a:ea typeface="Meiryo" panose="020B0604030504040204" pitchFamily="34" charset="-128"/>
                <a:cs typeface="Segoe UI" panose="020B0502040204020203" pitchFamily="34" charset="0"/>
              </a:rPr>
              <a:t>の適否</a:t>
            </a:r>
            <a:r>
              <a:rPr lang="ja-JP" altLang="en-US" sz="1800" dirty="0" smtClean="0">
                <a:latin typeface="Segoe UI" panose="020B0502040204020203" pitchFamily="34" charset="0"/>
                <a:ea typeface="Meiryo" panose="020B0604030504040204" pitchFamily="34" charset="-128"/>
                <a:cs typeface="Segoe UI" panose="020B0502040204020203" pitchFamily="34" charset="0"/>
              </a:rPr>
              <a:t>、また</a:t>
            </a:r>
            <a:r>
              <a:rPr lang="ja-JP" altLang="en-US" sz="1800" b="1" dirty="0" smtClean="0">
                <a:latin typeface="Segoe UI" panose="020B0502040204020203" pitchFamily="34" charset="0"/>
                <a:ea typeface="Meiryo" panose="020B0604030504040204" pitchFamily="34" charset="-128"/>
                <a:cs typeface="Segoe UI" panose="020B0502040204020203" pitchFamily="34" charset="0"/>
              </a:rPr>
              <a:t>国内段階移行の適否</a:t>
            </a:r>
            <a:r>
              <a:rPr lang="ja-JP" altLang="en-US" sz="1800" dirty="0" smtClean="0">
                <a:latin typeface="Segoe UI" panose="020B0502040204020203" pitchFamily="34" charset="0"/>
                <a:ea typeface="Meiryo" panose="020B0604030504040204" pitchFamily="34" charset="-128"/>
                <a:cs typeface="Segoe UI" panose="020B0502040204020203" pitchFamily="34" charset="0"/>
              </a:rPr>
              <a:t>、時</a:t>
            </a:r>
            <a:r>
              <a:rPr lang="ja-JP" altLang="en-US" sz="1800" dirty="0">
                <a:latin typeface="Segoe UI" panose="020B0502040204020203" pitchFamily="34" charset="0"/>
                <a:ea typeface="Meiryo" panose="020B0604030504040204" pitchFamily="34" charset="-128"/>
                <a:cs typeface="Segoe UI" panose="020B0502040204020203" pitchFamily="34" charset="0"/>
              </a:rPr>
              <a:t>期、対象</a:t>
            </a:r>
            <a:r>
              <a:rPr lang="ja-JP" altLang="en-US" sz="1800" dirty="0" smtClean="0">
                <a:latin typeface="Segoe UI" panose="020B0502040204020203" pitchFamily="34" charset="0"/>
                <a:ea typeface="Meiryo" panose="020B0604030504040204" pitchFamily="34" charset="-128"/>
                <a:cs typeface="Segoe UI" panose="020B0502040204020203" pitchFamily="34" charset="0"/>
              </a:rPr>
              <a:t>国を検討することができる</a:t>
            </a:r>
            <a:endParaRPr lang="en-US" altLang="ja-JP" sz="1800" dirty="0" smtClean="0">
              <a:latin typeface="Segoe UI" panose="020B0502040204020203" pitchFamily="34" charset="0"/>
              <a:ea typeface="Meiryo" panose="020B0604030504040204" pitchFamily="34" charset="-128"/>
              <a:cs typeface="Segoe UI" panose="020B0502040204020203" pitchFamily="34" charset="0"/>
            </a:endParaRPr>
          </a:p>
        </p:txBody>
      </p:sp>
      <p:pic>
        <p:nvPicPr>
          <p:cNvPr id="6146" name="Picture 2" descr="D:\Users\fujita\Pictures\ISR.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3646462"/>
            <a:ext cx="4085283" cy="156439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Users\fujita\Pictures\WOSA.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72000" y="3303387"/>
            <a:ext cx="4462536" cy="2899843"/>
          </a:xfrm>
          <a:prstGeom prst="rect">
            <a:avLst/>
          </a:prstGeom>
          <a:noFill/>
          <a:extLst>
            <a:ext uri="{909E8E84-426E-40DD-AFC4-6F175D3DCCD1}">
              <a14:hiddenFill xmlns:a14="http://schemas.microsoft.com/office/drawing/2010/main">
                <a:solidFill>
                  <a:srgbClr val="FFFFFF"/>
                </a:solidFill>
              </a14:hiddenFill>
            </a:ext>
          </a:extLst>
        </p:spPr>
      </p:pic>
      <p:sp>
        <p:nvSpPr>
          <p:cNvPr id="7" name="Oval 7"/>
          <p:cNvSpPr>
            <a:spLocks noChangeArrowheads="1"/>
          </p:cNvSpPr>
          <p:nvPr/>
        </p:nvSpPr>
        <p:spPr bwMode="auto">
          <a:xfrm>
            <a:off x="35496" y="3466926"/>
            <a:ext cx="908050" cy="2016224"/>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Blip>
                <a:blip r:embed="rId3"/>
              </a:buBlip>
              <a:defRPr kumimoji="1" sz="2400">
                <a:solidFill>
                  <a:schemeClr val="tx1"/>
                </a:solidFill>
                <a:latin typeface="Arial" pitchFamily="34" charset="0"/>
                <a:cs typeface="Arial" pitchFamily="34" charset="0"/>
              </a:defRPr>
            </a:lvl1pPr>
            <a:lvl2pPr marL="37931725" indent="-37474525" algn="l" eaLnBrk="0" hangingPunct="0">
              <a:spcBef>
                <a:spcPct val="20000"/>
              </a:spcBef>
              <a:buClr>
                <a:srgbClr val="990033"/>
              </a:buClr>
              <a:buFont typeface="Wingdings" pitchFamily="2" charset="2"/>
              <a:buChar char="q"/>
              <a:defRPr kumimoji="1" sz="2400">
                <a:solidFill>
                  <a:schemeClr val="tx1"/>
                </a:solidFill>
                <a:latin typeface="Arial" pitchFamily="34" charset="0"/>
                <a:cs typeface="Arial" pitchFamily="34" charset="0"/>
              </a:defRPr>
            </a:lvl2pPr>
            <a:lvl3pPr marL="1143000" indent="-228600" algn="l" eaLnBrk="0" hangingPunct="0">
              <a:spcBef>
                <a:spcPct val="20000"/>
              </a:spcBef>
              <a:buClr>
                <a:srgbClr val="990033"/>
              </a:buClr>
              <a:buFont typeface="Wingdings" pitchFamily="2" charset="2"/>
              <a:buChar char="§"/>
              <a:defRPr kumimoji="1" sz="2400">
                <a:solidFill>
                  <a:schemeClr val="tx1"/>
                </a:solidFill>
                <a:latin typeface="Arial" pitchFamily="34" charset="0"/>
                <a:cs typeface="Arial" pitchFamily="34" charset="0"/>
              </a:defRPr>
            </a:lvl3pPr>
            <a:lvl4pPr marL="1600200" indent="-228600" algn="l" eaLnBrk="0" hangingPunct="0">
              <a:spcBef>
                <a:spcPct val="20000"/>
              </a:spcBef>
              <a:buClr>
                <a:srgbClr val="990033"/>
              </a:buClr>
              <a:buFont typeface="Wingdings" pitchFamily="2" charset="2"/>
              <a:buChar char="§"/>
              <a:defRPr kumimoji="1" sz="2400">
                <a:solidFill>
                  <a:schemeClr val="tx1"/>
                </a:solidFill>
                <a:latin typeface="Arial" pitchFamily="34" charset="0"/>
                <a:cs typeface="Arial" pitchFamily="34" charset="0"/>
              </a:defRPr>
            </a:lvl4pPr>
            <a:lvl5pPr marL="2057400" indent="-228600" algn="l" eaLnBrk="0" hangingPunct="0">
              <a:spcBef>
                <a:spcPct val="20000"/>
              </a:spcBef>
              <a:buBlip>
                <a:blip r:embed="rId3"/>
              </a:buBlip>
              <a:defRPr kumimoji="1"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defRPr kumimoji="1"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defRPr kumimoji="1"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defRPr kumimoji="1"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defRPr kumimoji="1" sz="2400">
                <a:solidFill>
                  <a:schemeClr val="tx1"/>
                </a:solidFill>
                <a:latin typeface="Arial" pitchFamily="34" charset="0"/>
                <a:cs typeface="Arial" pitchFamily="34" charset="0"/>
              </a:defRPr>
            </a:lvl9pPr>
          </a:lstStyle>
          <a:p>
            <a:pPr algn="ctr" eaLnBrk="1" hangingPunct="1">
              <a:spcBef>
                <a:spcPct val="0"/>
              </a:spcBef>
              <a:buFontTx/>
              <a:buNone/>
            </a:pPr>
            <a:endParaRPr kumimoji="0" lang="ja-JP" altLang="en-US">
              <a:latin typeface="Segoe UI" panose="020B0502040204020203" pitchFamily="34" charset="0"/>
              <a:ea typeface="Meiryo" panose="020B0604030504040204" pitchFamily="34" charset="-128"/>
              <a:cs typeface="Segoe UI" panose="020B0502040204020203" pitchFamily="34" charset="0"/>
            </a:endParaRPr>
          </a:p>
        </p:txBody>
      </p:sp>
      <p:sp>
        <p:nvSpPr>
          <p:cNvPr id="8" name="Oval 8"/>
          <p:cNvSpPr>
            <a:spLocks noChangeArrowheads="1"/>
          </p:cNvSpPr>
          <p:nvPr/>
        </p:nvSpPr>
        <p:spPr bwMode="auto">
          <a:xfrm>
            <a:off x="7452320" y="5588124"/>
            <a:ext cx="1427163" cy="649188"/>
          </a:xfrm>
          <a:prstGeom prst="ellipse">
            <a:avLst/>
          </a:prstGeom>
          <a:solidFill>
            <a:schemeClr val="bg1"/>
          </a:solidFill>
          <a:ln w="12700">
            <a:solidFill>
              <a:schemeClr val="tx1"/>
            </a:solidFill>
            <a:round/>
            <a:headEnd/>
            <a:tailEnd/>
          </a:ln>
        </p:spPr>
        <p:txBody>
          <a:bodyPr anchor="ctr">
            <a:spAutoFit/>
          </a:bodyPr>
          <a:lstStyle>
            <a:lvl1pPr algn="l" eaLnBrk="0" hangingPunct="0">
              <a:spcBef>
                <a:spcPct val="20000"/>
              </a:spcBef>
              <a:buBlip>
                <a:blip r:embed="rId3"/>
              </a:buBlip>
              <a:defRPr kumimoji="1" sz="2400">
                <a:solidFill>
                  <a:schemeClr val="tx1"/>
                </a:solidFill>
                <a:latin typeface="Arial" pitchFamily="34" charset="0"/>
                <a:cs typeface="Arial" pitchFamily="34" charset="0"/>
              </a:defRPr>
            </a:lvl1pPr>
            <a:lvl2pPr marL="37931725" indent="-37474525" algn="l" eaLnBrk="0" hangingPunct="0">
              <a:spcBef>
                <a:spcPct val="20000"/>
              </a:spcBef>
              <a:buClr>
                <a:srgbClr val="990033"/>
              </a:buClr>
              <a:buFont typeface="Wingdings" pitchFamily="2" charset="2"/>
              <a:buChar char="q"/>
              <a:defRPr kumimoji="1" sz="2400">
                <a:solidFill>
                  <a:schemeClr val="tx1"/>
                </a:solidFill>
                <a:latin typeface="Arial" pitchFamily="34" charset="0"/>
                <a:cs typeface="Arial" pitchFamily="34" charset="0"/>
              </a:defRPr>
            </a:lvl2pPr>
            <a:lvl3pPr marL="1143000" indent="-228600" algn="l" eaLnBrk="0" hangingPunct="0">
              <a:spcBef>
                <a:spcPct val="20000"/>
              </a:spcBef>
              <a:buClr>
                <a:srgbClr val="990033"/>
              </a:buClr>
              <a:buFont typeface="Wingdings" pitchFamily="2" charset="2"/>
              <a:buChar char="§"/>
              <a:defRPr kumimoji="1" sz="2400">
                <a:solidFill>
                  <a:schemeClr val="tx1"/>
                </a:solidFill>
                <a:latin typeface="Arial" pitchFamily="34" charset="0"/>
                <a:cs typeface="Arial" pitchFamily="34" charset="0"/>
              </a:defRPr>
            </a:lvl3pPr>
            <a:lvl4pPr marL="1600200" indent="-228600" algn="l" eaLnBrk="0" hangingPunct="0">
              <a:spcBef>
                <a:spcPct val="20000"/>
              </a:spcBef>
              <a:buClr>
                <a:srgbClr val="990033"/>
              </a:buClr>
              <a:buFont typeface="Wingdings" pitchFamily="2" charset="2"/>
              <a:buChar char="§"/>
              <a:defRPr kumimoji="1" sz="2400">
                <a:solidFill>
                  <a:schemeClr val="tx1"/>
                </a:solidFill>
                <a:latin typeface="Arial" pitchFamily="34" charset="0"/>
                <a:cs typeface="Arial" pitchFamily="34" charset="0"/>
              </a:defRPr>
            </a:lvl4pPr>
            <a:lvl5pPr marL="2057400" indent="-228600" algn="l" eaLnBrk="0" hangingPunct="0">
              <a:spcBef>
                <a:spcPct val="20000"/>
              </a:spcBef>
              <a:buBlip>
                <a:blip r:embed="rId3"/>
              </a:buBlip>
              <a:defRPr kumimoji="1"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defRPr kumimoji="1"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defRPr kumimoji="1"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defRPr kumimoji="1"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defRPr kumimoji="1" sz="2400">
                <a:solidFill>
                  <a:schemeClr val="tx1"/>
                </a:solidFill>
                <a:latin typeface="Arial" pitchFamily="34" charset="0"/>
                <a:cs typeface="Arial" pitchFamily="34" charset="0"/>
              </a:defRPr>
            </a:lvl9pPr>
          </a:lstStyle>
          <a:p>
            <a:pPr algn="ctr">
              <a:spcBef>
                <a:spcPct val="50000"/>
              </a:spcBef>
              <a:buFontTx/>
              <a:buNone/>
            </a:pPr>
            <a:r>
              <a:rPr kumimoji="0" lang="ja-JP" altLang="en-US" sz="1200" b="1" dirty="0">
                <a:solidFill>
                  <a:srgbClr val="336699"/>
                </a:solidFill>
                <a:latin typeface="Segoe UI" panose="020B0502040204020203" pitchFamily="34" charset="0"/>
                <a:ea typeface="Meiryo" panose="020B0604030504040204" pitchFamily="34" charset="-128"/>
                <a:cs typeface="Segoe UI" panose="020B0502040204020203" pitchFamily="34" charset="0"/>
              </a:rPr>
              <a:t>評価</a:t>
            </a:r>
            <a:r>
              <a:rPr kumimoji="0" lang="ja-JP" altLang="en-US" sz="1200" b="1" dirty="0" smtClean="0">
                <a:solidFill>
                  <a:srgbClr val="336699"/>
                </a:solidFill>
                <a:latin typeface="Segoe UI" panose="020B0502040204020203" pitchFamily="34" charset="0"/>
                <a:ea typeface="Meiryo" panose="020B0604030504040204" pitchFamily="34" charset="-128"/>
                <a:cs typeface="Segoe UI" panose="020B0502040204020203" pitchFamily="34" charset="0"/>
              </a:rPr>
              <a:t>に</a:t>
            </a:r>
            <a:r>
              <a:rPr kumimoji="0" lang="en-US" altLang="ja-JP" sz="1200" b="1" dirty="0" smtClean="0">
                <a:solidFill>
                  <a:srgbClr val="336699"/>
                </a:solidFill>
                <a:latin typeface="Segoe UI" panose="020B0502040204020203" pitchFamily="34" charset="0"/>
                <a:ea typeface="Meiryo" panose="020B0604030504040204" pitchFamily="34" charset="-128"/>
                <a:cs typeface="Segoe UI" panose="020B0502040204020203" pitchFamily="34" charset="0"/>
              </a:rPr>
              <a:t/>
            </a:r>
            <a:br>
              <a:rPr kumimoji="0" lang="en-US" altLang="ja-JP" sz="1200" b="1" dirty="0" smtClean="0">
                <a:solidFill>
                  <a:srgbClr val="336699"/>
                </a:solidFill>
                <a:latin typeface="Segoe UI" panose="020B0502040204020203" pitchFamily="34" charset="0"/>
                <a:ea typeface="Meiryo" panose="020B0604030504040204" pitchFamily="34" charset="-128"/>
                <a:cs typeface="Segoe UI" panose="020B0502040204020203" pitchFamily="34" charset="0"/>
              </a:rPr>
            </a:br>
            <a:r>
              <a:rPr kumimoji="0" lang="ja-JP" altLang="en-US" sz="1200" b="1" dirty="0" smtClean="0">
                <a:solidFill>
                  <a:srgbClr val="336699"/>
                </a:solidFill>
                <a:latin typeface="Segoe UI" panose="020B0502040204020203" pitchFamily="34" charset="0"/>
                <a:ea typeface="Meiryo" panose="020B0604030504040204" pitchFamily="34" charset="-128"/>
                <a:cs typeface="Segoe UI" panose="020B0502040204020203" pitchFamily="34" charset="0"/>
              </a:rPr>
              <a:t>関</a:t>
            </a:r>
            <a:r>
              <a:rPr kumimoji="0" lang="ja-JP" altLang="en-US" sz="1200" b="1" dirty="0">
                <a:solidFill>
                  <a:srgbClr val="336699"/>
                </a:solidFill>
                <a:latin typeface="Segoe UI" panose="020B0502040204020203" pitchFamily="34" charset="0"/>
                <a:ea typeface="Meiryo" panose="020B0604030504040204" pitchFamily="34" charset="-128"/>
                <a:cs typeface="Segoe UI" panose="020B0502040204020203" pitchFamily="34" charset="0"/>
              </a:rPr>
              <a:t>する説明</a:t>
            </a:r>
          </a:p>
        </p:txBody>
      </p:sp>
      <p:sp>
        <p:nvSpPr>
          <p:cNvPr id="9" name="Oval 7"/>
          <p:cNvSpPr>
            <a:spLocks noChangeArrowheads="1"/>
          </p:cNvSpPr>
          <p:nvPr/>
        </p:nvSpPr>
        <p:spPr bwMode="auto">
          <a:xfrm>
            <a:off x="7020272" y="4021351"/>
            <a:ext cx="1656184" cy="649188"/>
          </a:xfrm>
          <a:prstGeom prst="ellipse">
            <a:avLst/>
          </a:prstGeom>
          <a:solidFill>
            <a:schemeClr val="bg1"/>
          </a:solidFill>
          <a:ln w="12700">
            <a:solidFill>
              <a:schemeClr val="tx1"/>
            </a:solidFill>
            <a:round/>
            <a:headEnd/>
            <a:tailEnd/>
          </a:ln>
        </p:spPr>
        <p:txBody>
          <a:bodyPr wrap="square" anchor="ctr">
            <a:spAutoFit/>
          </a:bodyPr>
          <a:lstStyle>
            <a:lvl1pPr algn="l" eaLnBrk="0" hangingPunct="0">
              <a:spcBef>
                <a:spcPct val="20000"/>
              </a:spcBef>
              <a:buBlip>
                <a:blip r:embed="rId3"/>
              </a:buBlip>
              <a:defRPr kumimoji="1" sz="2400">
                <a:solidFill>
                  <a:schemeClr val="tx1"/>
                </a:solidFill>
                <a:latin typeface="Arial" pitchFamily="34" charset="0"/>
                <a:cs typeface="Arial" pitchFamily="34" charset="0"/>
              </a:defRPr>
            </a:lvl1pPr>
            <a:lvl2pPr marL="37931725" indent="-37474525" algn="l" eaLnBrk="0" hangingPunct="0">
              <a:spcBef>
                <a:spcPct val="20000"/>
              </a:spcBef>
              <a:buClr>
                <a:srgbClr val="990033"/>
              </a:buClr>
              <a:buFont typeface="Wingdings" pitchFamily="2" charset="2"/>
              <a:buChar char="q"/>
              <a:defRPr kumimoji="1" sz="2400">
                <a:solidFill>
                  <a:schemeClr val="tx1"/>
                </a:solidFill>
                <a:latin typeface="Arial" pitchFamily="34" charset="0"/>
                <a:cs typeface="Arial" pitchFamily="34" charset="0"/>
              </a:defRPr>
            </a:lvl2pPr>
            <a:lvl3pPr marL="1143000" indent="-228600" algn="l" eaLnBrk="0" hangingPunct="0">
              <a:spcBef>
                <a:spcPct val="20000"/>
              </a:spcBef>
              <a:buClr>
                <a:srgbClr val="990033"/>
              </a:buClr>
              <a:buFont typeface="Wingdings" pitchFamily="2" charset="2"/>
              <a:buChar char="§"/>
              <a:defRPr kumimoji="1" sz="2400">
                <a:solidFill>
                  <a:schemeClr val="tx1"/>
                </a:solidFill>
                <a:latin typeface="Arial" pitchFamily="34" charset="0"/>
                <a:cs typeface="Arial" pitchFamily="34" charset="0"/>
              </a:defRPr>
            </a:lvl3pPr>
            <a:lvl4pPr marL="1600200" indent="-228600" algn="l" eaLnBrk="0" hangingPunct="0">
              <a:spcBef>
                <a:spcPct val="20000"/>
              </a:spcBef>
              <a:buClr>
                <a:srgbClr val="990033"/>
              </a:buClr>
              <a:buFont typeface="Wingdings" pitchFamily="2" charset="2"/>
              <a:buChar char="§"/>
              <a:defRPr kumimoji="1" sz="2400">
                <a:solidFill>
                  <a:schemeClr val="tx1"/>
                </a:solidFill>
                <a:latin typeface="Arial" pitchFamily="34" charset="0"/>
                <a:cs typeface="Arial" pitchFamily="34" charset="0"/>
              </a:defRPr>
            </a:lvl4pPr>
            <a:lvl5pPr marL="2057400" indent="-228600" algn="l" eaLnBrk="0" hangingPunct="0">
              <a:spcBef>
                <a:spcPct val="20000"/>
              </a:spcBef>
              <a:buBlip>
                <a:blip r:embed="rId3"/>
              </a:buBlip>
              <a:defRPr kumimoji="1"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defRPr kumimoji="1"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defRPr kumimoji="1"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defRPr kumimoji="1"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defRPr kumimoji="1" sz="2400">
                <a:solidFill>
                  <a:schemeClr val="tx1"/>
                </a:solidFill>
                <a:latin typeface="Arial" pitchFamily="34" charset="0"/>
                <a:cs typeface="Arial" pitchFamily="34" charset="0"/>
              </a:defRPr>
            </a:lvl9pPr>
          </a:lstStyle>
          <a:p>
            <a:pPr algn="ctr">
              <a:spcBef>
                <a:spcPct val="50000"/>
              </a:spcBef>
              <a:buFontTx/>
              <a:buNone/>
            </a:pPr>
            <a:r>
              <a:rPr kumimoji="0" lang="ja-JP" altLang="en-US" sz="1200" b="1" dirty="0">
                <a:solidFill>
                  <a:srgbClr val="336699"/>
                </a:solidFill>
                <a:latin typeface="Segoe UI" panose="020B0502040204020203" pitchFamily="34" charset="0"/>
                <a:ea typeface="Meiryo" panose="020B0604030504040204" pitchFamily="34" charset="-128"/>
                <a:cs typeface="Segoe UI" panose="020B0502040204020203" pitchFamily="34" charset="0"/>
              </a:rPr>
              <a:t>各請求項</a:t>
            </a:r>
            <a:r>
              <a:rPr kumimoji="0" lang="ja-JP" altLang="en-US" sz="1200" b="1" dirty="0" smtClean="0">
                <a:solidFill>
                  <a:srgbClr val="336699"/>
                </a:solidFill>
                <a:latin typeface="Segoe UI" panose="020B0502040204020203" pitchFamily="34" charset="0"/>
                <a:ea typeface="Meiryo" panose="020B0604030504040204" pitchFamily="34" charset="-128"/>
                <a:cs typeface="Segoe UI" panose="020B0502040204020203" pitchFamily="34" charset="0"/>
              </a:rPr>
              <a:t>の</a:t>
            </a:r>
            <a:r>
              <a:rPr kumimoji="0" lang="en-US" altLang="ja-JP" sz="1200" b="1" dirty="0" smtClean="0">
                <a:solidFill>
                  <a:srgbClr val="336699"/>
                </a:solidFill>
                <a:latin typeface="Segoe UI" panose="020B0502040204020203" pitchFamily="34" charset="0"/>
                <a:ea typeface="Meiryo" panose="020B0604030504040204" pitchFamily="34" charset="-128"/>
                <a:cs typeface="Segoe UI" panose="020B0502040204020203" pitchFamily="34" charset="0"/>
              </a:rPr>
              <a:t/>
            </a:r>
            <a:br>
              <a:rPr kumimoji="0" lang="en-US" altLang="ja-JP" sz="1200" b="1" dirty="0" smtClean="0">
                <a:solidFill>
                  <a:srgbClr val="336699"/>
                </a:solidFill>
                <a:latin typeface="Segoe UI" panose="020B0502040204020203" pitchFamily="34" charset="0"/>
                <a:ea typeface="Meiryo" panose="020B0604030504040204" pitchFamily="34" charset="-128"/>
                <a:cs typeface="Segoe UI" panose="020B0502040204020203" pitchFamily="34" charset="0"/>
              </a:rPr>
            </a:br>
            <a:r>
              <a:rPr kumimoji="0" lang="ja-JP" altLang="en-US" sz="1200" b="1" dirty="0" smtClean="0">
                <a:solidFill>
                  <a:srgbClr val="336699"/>
                </a:solidFill>
                <a:latin typeface="Segoe UI" panose="020B0502040204020203" pitchFamily="34" charset="0"/>
                <a:ea typeface="Meiryo" panose="020B0604030504040204" pitchFamily="34" charset="-128"/>
                <a:cs typeface="Segoe UI" panose="020B0502040204020203" pitchFamily="34" charset="0"/>
              </a:rPr>
              <a:t>特</a:t>
            </a:r>
            <a:r>
              <a:rPr kumimoji="0" lang="ja-JP" altLang="en-US" sz="1200" b="1" dirty="0">
                <a:solidFill>
                  <a:srgbClr val="336699"/>
                </a:solidFill>
                <a:latin typeface="Segoe UI" panose="020B0502040204020203" pitchFamily="34" charset="0"/>
                <a:ea typeface="Meiryo" panose="020B0604030504040204" pitchFamily="34" charset="-128"/>
                <a:cs typeface="Segoe UI" panose="020B0502040204020203" pitchFamily="34" charset="0"/>
              </a:rPr>
              <a:t>許性の評価</a:t>
            </a:r>
          </a:p>
        </p:txBody>
      </p:sp>
      <p:sp>
        <p:nvSpPr>
          <p:cNvPr id="10" name="Oval 9"/>
          <p:cNvSpPr>
            <a:spLocks noChangeArrowheads="1"/>
          </p:cNvSpPr>
          <p:nvPr/>
        </p:nvSpPr>
        <p:spPr bwMode="auto">
          <a:xfrm>
            <a:off x="38198" y="5508600"/>
            <a:ext cx="2661594" cy="649188"/>
          </a:xfrm>
          <a:prstGeom prst="ellipse">
            <a:avLst/>
          </a:prstGeom>
          <a:solidFill>
            <a:schemeClr val="bg1"/>
          </a:solidFill>
          <a:ln w="12700">
            <a:solidFill>
              <a:schemeClr val="tx1"/>
            </a:solidFill>
            <a:round/>
            <a:headEnd/>
            <a:tailEnd/>
          </a:ln>
        </p:spPr>
        <p:txBody>
          <a:bodyPr wrap="square" anchor="ctr">
            <a:spAutoFit/>
          </a:bodyPr>
          <a:lstStyle>
            <a:lvl1pPr algn="l" eaLnBrk="0" hangingPunct="0">
              <a:spcBef>
                <a:spcPct val="20000"/>
              </a:spcBef>
              <a:buBlip>
                <a:blip r:embed="rId3"/>
              </a:buBlip>
              <a:defRPr kumimoji="1" sz="2400">
                <a:solidFill>
                  <a:schemeClr val="tx1"/>
                </a:solidFill>
                <a:latin typeface="Arial" pitchFamily="34" charset="0"/>
                <a:cs typeface="Arial" pitchFamily="34" charset="0"/>
              </a:defRPr>
            </a:lvl1pPr>
            <a:lvl2pPr marL="37931725" indent="-37474525" algn="l" eaLnBrk="0" hangingPunct="0">
              <a:spcBef>
                <a:spcPct val="20000"/>
              </a:spcBef>
              <a:buClr>
                <a:srgbClr val="990033"/>
              </a:buClr>
              <a:buFont typeface="Wingdings" pitchFamily="2" charset="2"/>
              <a:buChar char="q"/>
              <a:defRPr kumimoji="1" sz="2400">
                <a:solidFill>
                  <a:schemeClr val="tx1"/>
                </a:solidFill>
                <a:latin typeface="Arial" pitchFamily="34" charset="0"/>
                <a:cs typeface="Arial" pitchFamily="34" charset="0"/>
              </a:defRPr>
            </a:lvl2pPr>
            <a:lvl3pPr marL="1143000" indent="-228600" algn="l" eaLnBrk="0" hangingPunct="0">
              <a:spcBef>
                <a:spcPct val="20000"/>
              </a:spcBef>
              <a:buClr>
                <a:srgbClr val="990033"/>
              </a:buClr>
              <a:buFont typeface="Wingdings" pitchFamily="2" charset="2"/>
              <a:buChar char="§"/>
              <a:defRPr kumimoji="1" sz="2400">
                <a:solidFill>
                  <a:schemeClr val="tx1"/>
                </a:solidFill>
                <a:latin typeface="Arial" pitchFamily="34" charset="0"/>
                <a:cs typeface="Arial" pitchFamily="34" charset="0"/>
              </a:defRPr>
            </a:lvl3pPr>
            <a:lvl4pPr marL="1600200" indent="-228600" algn="l" eaLnBrk="0" hangingPunct="0">
              <a:spcBef>
                <a:spcPct val="20000"/>
              </a:spcBef>
              <a:buClr>
                <a:srgbClr val="990033"/>
              </a:buClr>
              <a:buFont typeface="Wingdings" pitchFamily="2" charset="2"/>
              <a:buChar char="§"/>
              <a:defRPr kumimoji="1" sz="2400">
                <a:solidFill>
                  <a:schemeClr val="tx1"/>
                </a:solidFill>
                <a:latin typeface="Arial" pitchFamily="34" charset="0"/>
                <a:cs typeface="Arial" pitchFamily="34" charset="0"/>
              </a:defRPr>
            </a:lvl4pPr>
            <a:lvl5pPr marL="2057400" indent="-228600" algn="l" eaLnBrk="0" hangingPunct="0">
              <a:spcBef>
                <a:spcPct val="20000"/>
              </a:spcBef>
              <a:buBlip>
                <a:blip r:embed="rId3"/>
              </a:buBlip>
              <a:defRPr kumimoji="1"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defRPr kumimoji="1"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defRPr kumimoji="1"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defRPr kumimoji="1"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defRPr kumimoji="1" sz="2400">
                <a:solidFill>
                  <a:schemeClr val="tx1"/>
                </a:solidFill>
                <a:latin typeface="Arial" pitchFamily="34" charset="0"/>
                <a:cs typeface="Arial" pitchFamily="34" charset="0"/>
              </a:defRPr>
            </a:lvl9pPr>
          </a:lstStyle>
          <a:p>
            <a:pPr algn="ctr">
              <a:spcBef>
                <a:spcPct val="50000"/>
              </a:spcBef>
              <a:buFontTx/>
              <a:buNone/>
            </a:pPr>
            <a:r>
              <a:rPr kumimoji="0" lang="ja-JP" altLang="en-US" sz="1200" b="1" dirty="0">
                <a:solidFill>
                  <a:srgbClr val="336699"/>
                </a:solidFill>
                <a:latin typeface="Segoe UI" panose="020B0502040204020203" pitchFamily="34" charset="0"/>
                <a:ea typeface="Meiryo" panose="020B0604030504040204" pitchFamily="34" charset="-128"/>
                <a:cs typeface="Segoe UI" panose="020B0502040204020203" pitchFamily="34" charset="0"/>
              </a:rPr>
              <a:t>引用文献のカテゴリ</a:t>
            </a:r>
            <a:r>
              <a:rPr kumimoji="0" lang="ja-JP" altLang="en-US" sz="1200" b="1" dirty="0" smtClean="0">
                <a:solidFill>
                  <a:srgbClr val="336699"/>
                </a:solidFill>
                <a:latin typeface="Segoe UI" panose="020B0502040204020203" pitchFamily="34" charset="0"/>
                <a:ea typeface="Meiryo" panose="020B0604030504040204" pitchFamily="34" charset="-128"/>
                <a:cs typeface="Segoe UI" panose="020B0502040204020203" pitchFamily="34" charset="0"/>
              </a:rPr>
              <a:t>ー</a:t>
            </a:r>
            <a:r>
              <a:rPr kumimoji="0" lang="en-US" altLang="ja-JP" sz="1200" b="1" dirty="0" smtClean="0">
                <a:solidFill>
                  <a:srgbClr val="336699"/>
                </a:solidFill>
                <a:latin typeface="Segoe UI" panose="020B0502040204020203" pitchFamily="34" charset="0"/>
                <a:ea typeface="Segoe UI" panose="020B0502040204020203" pitchFamily="34" charset="0"/>
                <a:cs typeface="Segoe UI" panose="020B0502040204020203" pitchFamily="34" charset="0"/>
              </a:rPr>
              <a:t/>
            </a:r>
            <a:br>
              <a:rPr kumimoji="0" lang="en-US" altLang="ja-JP" sz="1200" b="1" dirty="0" smtClean="0">
                <a:solidFill>
                  <a:srgbClr val="336699"/>
                </a:solidFill>
                <a:latin typeface="Segoe UI" panose="020B0502040204020203" pitchFamily="34" charset="0"/>
                <a:ea typeface="Segoe UI" panose="020B0502040204020203" pitchFamily="34" charset="0"/>
                <a:cs typeface="Segoe UI" panose="020B0502040204020203" pitchFamily="34" charset="0"/>
              </a:rPr>
            </a:br>
            <a:r>
              <a:rPr kumimoji="0" lang="ja-JP" altLang="en-US" sz="1200" b="1" dirty="0" smtClean="0">
                <a:solidFill>
                  <a:srgbClr val="336699"/>
                </a:solidFill>
                <a:latin typeface="Segoe UI" panose="020B0502040204020203" pitchFamily="34" charset="0"/>
                <a:ea typeface="Meiryo" panose="020B0604030504040204" pitchFamily="34" charset="-128"/>
                <a:cs typeface="Segoe UI" panose="020B0502040204020203" pitchFamily="34" charset="0"/>
              </a:rPr>
              <a:t>（</a:t>
            </a:r>
            <a:r>
              <a:rPr kumimoji="0" lang="ja-JP" altLang="en-US" sz="1200" b="1" dirty="0">
                <a:solidFill>
                  <a:srgbClr val="336699"/>
                </a:solidFill>
                <a:latin typeface="Segoe UI" panose="020B0502040204020203" pitchFamily="34" charset="0"/>
                <a:ea typeface="Meiryo" panose="020B0604030504040204" pitchFamily="34" charset="-128"/>
                <a:cs typeface="Segoe UI" panose="020B0502040204020203" pitchFamily="34" charset="0"/>
              </a:rPr>
              <a:t>新規性、進歩性など）</a:t>
            </a:r>
          </a:p>
        </p:txBody>
      </p:sp>
      <p:sp>
        <p:nvSpPr>
          <p:cNvPr id="12" name="Oval 10"/>
          <p:cNvSpPr>
            <a:spLocks noChangeArrowheads="1"/>
          </p:cNvSpPr>
          <p:nvPr/>
        </p:nvSpPr>
        <p:spPr bwMode="auto">
          <a:xfrm>
            <a:off x="2315917" y="3280256"/>
            <a:ext cx="2423636" cy="389513"/>
          </a:xfrm>
          <a:prstGeom prst="ellipse">
            <a:avLst/>
          </a:prstGeom>
          <a:solidFill>
            <a:schemeClr val="bg1"/>
          </a:solidFill>
          <a:ln w="12700">
            <a:solidFill>
              <a:schemeClr val="tx1"/>
            </a:solidFill>
            <a:round/>
            <a:headEnd/>
            <a:tailEnd/>
          </a:ln>
        </p:spPr>
        <p:txBody>
          <a:bodyPr wrap="none" anchor="ctr">
            <a:spAutoFit/>
          </a:bodyPr>
          <a:lstStyle>
            <a:lvl1pPr algn="l" eaLnBrk="0" hangingPunct="0">
              <a:spcBef>
                <a:spcPct val="20000"/>
              </a:spcBef>
              <a:buBlip>
                <a:blip r:embed="rId3"/>
              </a:buBlip>
              <a:defRPr kumimoji="1" sz="2400">
                <a:solidFill>
                  <a:schemeClr val="tx1"/>
                </a:solidFill>
                <a:latin typeface="Arial" pitchFamily="34" charset="0"/>
                <a:cs typeface="Arial" pitchFamily="34" charset="0"/>
              </a:defRPr>
            </a:lvl1pPr>
            <a:lvl2pPr marL="37931725" indent="-37474525" algn="l" eaLnBrk="0" hangingPunct="0">
              <a:spcBef>
                <a:spcPct val="20000"/>
              </a:spcBef>
              <a:buClr>
                <a:srgbClr val="990033"/>
              </a:buClr>
              <a:buFont typeface="Wingdings" pitchFamily="2" charset="2"/>
              <a:buChar char="q"/>
              <a:defRPr kumimoji="1" sz="2400">
                <a:solidFill>
                  <a:schemeClr val="tx1"/>
                </a:solidFill>
                <a:latin typeface="Arial" pitchFamily="34" charset="0"/>
                <a:cs typeface="Arial" pitchFamily="34" charset="0"/>
              </a:defRPr>
            </a:lvl2pPr>
            <a:lvl3pPr marL="1143000" indent="-228600" algn="l" eaLnBrk="0" hangingPunct="0">
              <a:spcBef>
                <a:spcPct val="20000"/>
              </a:spcBef>
              <a:buClr>
                <a:srgbClr val="990033"/>
              </a:buClr>
              <a:buFont typeface="Wingdings" pitchFamily="2" charset="2"/>
              <a:buChar char="§"/>
              <a:defRPr kumimoji="1" sz="2400">
                <a:solidFill>
                  <a:schemeClr val="tx1"/>
                </a:solidFill>
                <a:latin typeface="Arial" pitchFamily="34" charset="0"/>
                <a:cs typeface="Arial" pitchFamily="34" charset="0"/>
              </a:defRPr>
            </a:lvl3pPr>
            <a:lvl4pPr marL="1600200" indent="-228600" algn="l" eaLnBrk="0" hangingPunct="0">
              <a:spcBef>
                <a:spcPct val="20000"/>
              </a:spcBef>
              <a:buClr>
                <a:srgbClr val="990033"/>
              </a:buClr>
              <a:buFont typeface="Wingdings" pitchFamily="2" charset="2"/>
              <a:buChar char="§"/>
              <a:defRPr kumimoji="1" sz="2400">
                <a:solidFill>
                  <a:schemeClr val="tx1"/>
                </a:solidFill>
                <a:latin typeface="Arial" pitchFamily="34" charset="0"/>
                <a:cs typeface="Arial" pitchFamily="34" charset="0"/>
              </a:defRPr>
            </a:lvl4pPr>
            <a:lvl5pPr marL="2057400" indent="-228600" algn="l" eaLnBrk="0" hangingPunct="0">
              <a:spcBef>
                <a:spcPct val="20000"/>
              </a:spcBef>
              <a:buBlip>
                <a:blip r:embed="rId3"/>
              </a:buBlip>
              <a:defRPr kumimoji="1"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defRPr kumimoji="1"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defRPr kumimoji="1"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defRPr kumimoji="1"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defRPr kumimoji="1" sz="2400">
                <a:solidFill>
                  <a:schemeClr val="tx1"/>
                </a:solidFill>
                <a:latin typeface="Arial" pitchFamily="34" charset="0"/>
                <a:cs typeface="Arial" pitchFamily="34" charset="0"/>
              </a:defRPr>
            </a:lvl9pPr>
          </a:lstStyle>
          <a:p>
            <a:pPr algn="ctr">
              <a:spcBef>
                <a:spcPct val="50000"/>
              </a:spcBef>
              <a:buFontTx/>
              <a:buNone/>
            </a:pPr>
            <a:r>
              <a:rPr kumimoji="0" lang="ja-JP" altLang="en-US" sz="1200" b="1" dirty="0">
                <a:solidFill>
                  <a:srgbClr val="336699"/>
                </a:solidFill>
                <a:latin typeface="Segoe UI" panose="020B0502040204020203" pitchFamily="34" charset="0"/>
                <a:ea typeface="Meiryo" panose="020B0604030504040204" pitchFamily="34" charset="-128"/>
                <a:cs typeface="Segoe UI" panose="020B0502040204020203" pitchFamily="34" charset="0"/>
              </a:rPr>
              <a:t>関連する請求項の番号</a:t>
            </a:r>
          </a:p>
        </p:txBody>
      </p:sp>
      <p:sp>
        <p:nvSpPr>
          <p:cNvPr id="13" name="Oval 6"/>
          <p:cNvSpPr>
            <a:spLocks noChangeArrowheads="1"/>
          </p:cNvSpPr>
          <p:nvPr/>
        </p:nvSpPr>
        <p:spPr bwMode="auto">
          <a:xfrm>
            <a:off x="3442210" y="3646462"/>
            <a:ext cx="894594" cy="183668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Blip>
                <a:blip r:embed="rId3"/>
              </a:buBlip>
              <a:defRPr kumimoji="1" sz="2400">
                <a:solidFill>
                  <a:schemeClr val="tx1"/>
                </a:solidFill>
                <a:latin typeface="Arial" pitchFamily="34" charset="0"/>
                <a:cs typeface="Arial" pitchFamily="34" charset="0"/>
              </a:defRPr>
            </a:lvl1pPr>
            <a:lvl2pPr marL="37931725" indent="-37474525" algn="l" eaLnBrk="0" hangingPunct="0">
              <a:spcBef>
                <a:spcPct val="20000"/>
              </a:spcBef>
              <a:buClr>
                <a:srgbClr val="990033"/>
              </a:buClr>
              <a:buFont typeface="Wingdings" pitchFamily="2" charset="2"/>
              <a:buChar char="q"/>
              <a:defRPr kumimoji="1" sz="2400">
                <a:solidFill>
                  <a:schemeClr val="tx1"/>
                </a:solidFill>
                <a:latin typeface="Arial" pitchFamily="34" charset="0"/>
                <a:cs typeface="Arial" pitchFamily="34" charset="0"/>
              </a:defRPr>
            </a:lvl2pPr>
            <a:lvl3pPr marL="1143000" indent="-228600" algn="l" eaLnBrk="0" hangingPunct="0">
              <a:spcBef>
                <a:spcPct val="20000"/>
              </a:spcBef>
              <a:buClr>
                <a:srgbClr val="990033"/>
              </a:buClr>
              <a:buFont typeface="Wingdings" pitchFamily="2" charset="2"/>
              <a:buChar char="§"/>
              <a:defRPr kumimoji="1" sz="2400">
                <a:solidFill>
                  <a:schemeClr val="tx1"/>
                </a:solidFill>
                <a:latin typeface="Arial" pitchFamily="34" charset="0"/>
                <a:cs typeface="Arial" pitchFamily="34" charset="0"/>
              </a:defRPr>
            </a:lvl3pPr>
            <a:lvl4pPr marL="1600200" indent="-228600" algn="l" eaLnBrk="0" hangingPunct="0">
              <a:spcBef>
                <a:spcPct val="20000"/>
              </a:spcBef>
              <a:buClr>
                <a:srgbClr val="990033"/>
              </a:buClr>
              <a:buFont typeface="Wingdings" pitchFamily="2" charset="2"/>
              <a:buChar char="§"/>
              <a:defRPr kumimoji="1" sz="2400">
                <a:solidFill>
                  <a:schemeClr val="tx1"/>
                </a:solidFill>
                <a:latin typeface="Arial" pitchFamily="34" charset="0"/>
                <a:cs typeface="Arial" pitchFamily="34" charset="0"/>
              </a:defRPr>
            </a:lvl4pPr>
            <a:lvl5pPr marL="2057400" indent="-228600" algn="l" eaLnBrk="0" hangingPunct="0">
              <a:spcBef>
                <a:spcPct val="20000"/>
              </a:spcBef>
              <a:buBlip>
                <a:blip r:embed="rId3"/>
              </a:buBlip>
              <a:defRPr kumimoji="1"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defRPr kumimoji="1"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defRPr kumimoji="1"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defRPr kumimoji="1"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defRPr kumimoji="1" sz="2400">
                <a:solidFill>
                  <a:schemeClr val="tx1"/>
                </a:solidFill>
                <a:latin typeface="Arial" pitchFamily="34" charset="0"/>
                <a:cs typeface="Arial" pitchFamily="34" charset="0"/>
              </a:defRPr>
            </a:lvl9pPr>
          </a:lstStyle>
          <a:p>
            <a:pPr algn="ctr" eaLnBrk="1" hangingPunct="1">
              <a:spcBef>
                <a:spcPct val="0"/>
              </a:spcBef>
              <a:buFontTx/>
              <a:buNone/>
            </a:pPr>
            <a:endParaRPr kumimoji="0" lang="ja-JP" altLang="en-US">
              <a:latin typeface="Segoe UI" panose="020B0502040204020203" pitchFamily="34" charset="0"/>
              <a:ea typeface="Meiryo" panose="020B0604030504040204" pitchFamily="34" charset="-128"/>
              <a:cs typeface="Segoe UI" panose="020B0502040204020203" pitchFamily="34" charset="0"/>
            </a:endParaRPr>
          </a:p>
        </p:txBody>
      </p:sp>
      <p:sp>
        <p:nvSpPr>
          <p:cNvPr id="14" name="Oval 8"/>
          <p:cNvSpPr>
            <a:spLocks noChangeArrowheads="1"/>
          </p:cNvSpPr>
          <p:nvPr/>
        </p:nvSpPr>
        <p:spPr bwMode="auto">
          <a:xfrm>
            <a:off x="1385317" y="4614818"/>
            <a:ext cx="1817688" cy="649188"/>
          </a:xfrm>
          <a:prstGeom prst="ellipse">
            <a:avLst/>
          </a:prstGeom>
          <a:solidFill>
            <a:schemeClr val="bg1"/>
          </a:solidFill>
          <a:ln w="12700">
            <a:solidFill>
              <a:schemeClr val="tx1"/>
            </a:solidFill>
            <a:round/>
            <a:headEnd/>
            <a:tailEnd/>
          </a:ln>
        </p:spPr>
        <p:txBody>
          <a:bodyPr anchor="ctr">
            <a:spAutoFit/>
          </a:bodyPr>
          <a:lstStyle>
            <a:lvl1pPr algn="l" eaLnBrk="0" hangingPunct="0">
              <a:spcBef>
                <a:spcPct val="20000"/>
              </a:spcBef>
              <a:buBlip>
                <a:blip r:embed="rId3"/>
              </a:buBlip>
              <a:defRPr kumimoji="1" sz="2400">
                <a:solidFill>
                  <a:schemeClr val="tx1"/>
                </a:solidFill>
                <a:latin typeface="Arial" pitchFamily="34" charset="0"/>
                <a:cs typeface="Arial" pitchFamily="34" charset="0"/>
              </a:defRPr>
            </a:lvl1pPr>
            <a:lvl2pPr marL="37931725" indent="-37474525" algn="l" eaLnBrk="0" hangingPunct="0">
              <a:spcBef>
                <a:spcPct val="20000"/>
              </a:spcBef>
              <a:buClr>
                <a:srgbClr val="990033"/>
              </a:buClr>
              <a:buFont typeface="Wingdings" pitchFamily="2" charset="2"/>
              <a:buChar char="q"/>
              <a:defRPr kumimoji="1" sz="2400">
                <a:solidFill>
                  <a:schemeClr val="tx1"/>
                </a:solidFill>
                <a:latin typeface="Arial" pitchFamily="34" charset="0"/>
                <a:cs typeface="Arial" pitchFamily="34" charset="0"/>
              </a:defRPr>
            </a:lvl2pPr>
            <a:lvl3pPr marL="1143000" indent="-228600" algn="l" eaLnBrk="0" hangingPunct="0">
              <a:spcBef>
                <a:spcPct val="20000"/>
              </a:spcBef>
              <a:buClr>
                <a:srgbClr val="990033"/>
              </a:buClr>
              <a:buFont typeface="Wingdings" pitchFamily="2" charset="2"/>
              <a:buChar char="§"/>
              <a:defRPr kumimoji="1" sz="2400">
                <a:solidFill>
                  <a:schemeClr val="tx1"/>
                </a:solidFill>
                <a:latin typeface="Arial" pitchFamily="34" charset="0"/>
                <a:cs typeface="Arial" pitchFamily="34" charset="0"/>
              </a:defRPr>
            </a:lvl3pPr>
            <a:lvl4pPr marL="1600200" indent="-228600" algn="l" eaLnBrk="0" hangingPunct="0">
              <a:spcBef>
                <a:spcPct val="20000"/>
              </a:spcBef>
              <a:buClr>
                <a:srgbClr val="990033"/>
              </a:buClr>
              <a:buFont typeface="Wingdings" pitchFamily="2" charset="2"/>
              <a:buChar char="§"/>
              <a:defRPr kumimoji="1" sz="2400">
                <a:solidFill>
                  <a:schemeClr val="tx1"/>
                </a:solidFill>
                <a:latin typeface="Arial" pitchFamily="34" charset="0"/>
                <a:cs typeface="Arial" pitchFamily="34" charset="0"/>
              </a:defRPr>
            </a:lvl4pPr>
            <a:lvl5pPr marL="2057400" indent="-228600" algn="l" eaLnBrk="0" hangingPunct="0">
              <a:spcBef>
                <a:spcPct val="20000"/>
              </a:spcBef>
              <a:buBlip>
                <a:blip r:embed="rId3"/>
              </a:buBlip>
              <a:defRPr kumimoji="1"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defRPr kumimoji="1"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defRPr kumimoji="1"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defRPr kumimoji="1"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defRPr kumimoji="1" sz="2400">
                <a:solidFill>
                  <a:schemeClr val="tx1"/>
                </a:solidFill>
                <a:latin typeface="Arial" pitchFamily="34" charset="0"/>
                <a:cs typeface="Arial" pitchFamily="34" charset="0"/>
              </a:defRPr>
            </a:lvl9pPr>
          </a:lstStyle>
          <a:p>
            <a:pPr algn="ctr">
              <a:spcBef>
                <a:spcPct val="50000"/>
              </a:spcBef>
              <a:buFontTx/>
              <a:buNone/>
            </a:pPr>
            <a:r>
              <a:rPr kumimoji="0" lang="ja-JP" altLang="en-US" sz="1200" b="1" dirty="0">
                <a:solidFill>
                  <a:srgbClr val="336699"/>
                </a:solidFill>
                <a:latin typeface="Segoe UI" panose="020B0502040204020203" pitchFamily="34" charset="0"/>
                <a:ea typeface="Meiryo" panose="020B0604030504040204" pitchFamily="34" charset="-128"/>
                <a:cs typeface="Segoe UI" panose="020B0502040204020203" pitchFamily="34" charset="0"/>
              </a:rPr>
              <a:t>関連する</a:t>
            </a:r>
            <a:r>
              <a:rPr kumimoji="0" lang="ja-JP" altLang="en-US" sz="1200" b="1" dirty="0" smtClean="0">
                <a:solidFill>
                  <a:srgbClr val="336699"/>
                </a:solidFill>
                <a:latin typeface="Segoe UI" panose="020B0502040204020203" pitchFamily="34" charset="0"/>
                <a:ea typeface="Meiryo" panose="020B0604030504040204" pitchFamily="34" charset="-128"/>
                <a:cs typeface="Segoe UI" panose="020B0502040204020203" pitchFamily="34" charset="0"/>
              </a:rPr>
              <a:t>と</a:t>
            </a:r>
            <a:r>
              <a:rPr kumimoji="0" lang="en-US" altLang="ja-JP" sz="1200" b="1" dirty="0" smtClean="0">
                <a:solidFill>
                  <a:srgbClr val="336699"/>
                </a:solidFill>
                <a:latin typeface="Segoe UI" panose="020B0502040204020203" pitchFamily="34" charset="0"/>
                <a:ea typeface="Meiryo" panose="020B0604030504040204" pitchFamily="34" charset="-128"/>
                <a:cs typeface="Segoe UI" panose="020B0502040204020203" pitchFamily="34" charset="0"/>
              </a:rPr>
              <a:t/>
            </a:r>
            <a:br>
              <a:rPr kumimoji="0" lang="en-US" altLang="ja-JP" sz="1200" b="1" dirty="0" smtClean="0">
                <a:solidFill>
                  <a:srgbClr val="336699"/>
                </a:solidFill>
                <a:latin typeface="Segoe UI" panose="020B0502040204020203" pitchFamily="34" charset="0"/>
                <a:ea typeface="Meiryo" panose="020B0604030504040204" pitchFamily="34" charset="-128"/>
                <a:cs typeface="Segoe UI" panose="020B0502040204020203" pitchFamily="34" charset="0"/>
              </a:rPr>
            </a:br>
            <a:r>
              <a:rPr kumimoji="0" lang="ja-JP" altLang="en-US" sz="1200" b="1" dirty="0" smtClean="0">
                <a:solidFill>
                  <a:srgbClr val="336699"/>
                </a:solidFill>
                <a:latin typeface="Segoe UI" panose="020B0502040204020203" pitchFamily="34" charset="0"/>
                <a:ea typeface="Meiryo" panose="020B0604030504040204" pitchFamily="34" charset="-128"/>
                <a:cs typeface="Segoe UI" panose="020B0502040204020203" pitchFamily="34" charset="0"/>
              </a:rPr>
              <a:t>認</a:t>
            </a:r>
            <a:r>
              <a:rPr kumimoji="0" lang="ja-JP" altLang="en-US" sz="1200" b="1" dirty="0">
                <a:solidFill>
                  <a:srgbClr val="336699"/>
                </a:solidFill>
                <a:latin typeface="Segoe UI" panose="020B0502040204020203" pitchFamily="34" charset="0"/>
                <a:ea typeface="Meiryo" panose="020B0604030504040204" pitchFamily="34" charset="-128"/>
                <a:cs typeface="Segoe UI" panose="020B0502040204020203" pitchFamily="34" charset="0"/>
              </a:rPr>
              <a:t>められる文献</a:t>
            </a:r>
          </a:p>
        </p:txBody>
      </p:sp>
    </p:spTree>
    <p:extLst>
      <p:ext uri="{BB962C8B-B14F-4D97-AF65-F5344CB8AC3E}">
        <p14:creationId xmlns:p14="http://schemas.microsoft.com/office/powerpoint/2010/main" val="3393180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5" name="Rectangle 6"/>
          <p:cNvSpPr>
            <a:spLocks noChangeArrowheads="1"/>
          </p:cNvSpPr>
          <p:nvPr/>
        </p:nvSpPr>
        <p:spPr bwMode="auto">
          <a:xfrm>
            <a:off x="467544" y="980728"/>
            <a:ext cx="8352928" cy="4044007"/>
          </a:xfrm>
          <a:prstGeom prst="rect">
            <a:avLst/>
          </a:prstGeom>
          <a:solidFill>
            <a:schemeClr val="bg1"/>
          </a:solidFill>
          <a:ln>
            <a:noFill/>
          </a:ln>
          <a:extLst/>
        </p:spPr>
        <p:txBody>
          <a:bodyPr/>
          <a:lstStyle/>
          <a:p>
            <a:pPr marL="342900" indent="-342900" algn="l">
              <a:spcBef>
                <a:spcPct val="20000"/>
              </a:spcBef>
              <a:spcAft>
                <a:spcPts val="600"/>
              </a:spcAft>
              <a:buFontTx/>
              <a:buBlip>
                <a:blip r:embed="rId3"/>
              </a:buBlip>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各種欠陥の補充・訂正機会の提供（様式上の欠陥、優先権主張、申立て等）</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marL="342900" indent="-342900" algn="l">
              <a:spcBef>
                <a:spcPct val="20000"/>
              </a:spcBef>
              <a:spcAft>
                <a:spcPts val="600"/>
              </a:spcAft>
              <a:buFontTx/>
              <a:buBlip>
                <a:blip r:embed="rId3"/>
              </a:buBlip>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非管轄受理官庁による</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RO/IB</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への国際出願の転送（規則</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19.4</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marL="342900" indent="-342900" algn="l">
              <a:spcBef>
                <a:spcPct val="20000"/>
              </a:spcBef>
              <a:spcAft>
                <a:spcPts val="600"/>
              </a:spcAft>
              <a:buFontTx/>
              <a:buBlip>
                <a:blip r:embed="rId3"/>
              </a:buBlip>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優先権回復制度（規則</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26</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の</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2.3</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49</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の</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3.2</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a:t>
            </a:r>
            <a:endParaRPr lang="en-US" altLang="ja-JP" sz="1800" dirty="0">
              <a:latin typeface="Meiryo" panose="020B0604030504040204" pitchFamily="34" charset="-128"/>
              <a:ea typeface="Meiryo" panose="020B0604030504040204" pitchFamily="34" charset="-128"/>
              <a:cs typeface="Meiryo" panose="020B0604030504040204" pitchFamily="34" charset="-128"/>
            </a:endParaRPr>
          </a:p>
          <a:p>
            <a:pPr marL="742950" lvl="1" indent="-285750" algn="l">
              <a:spcBef>
                <a:spcPts val="0"/>
              </a:spcBef>
              <a:spcAft>
                <a:spcPts val="600"/>
              </a:spcAft>
              <a:buClr>
                <a:srgbClr val="990033"/>
              </a:buClr>
              <a:buFont typeface="Wingdings" pitchFamily="2" charset="2"/>
              <a:buChar char="q"/>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優</a:t>
            </a:r>
            <a:r>
              <a:rPr lang="ja-JP" altLang="en-US" sz="1800" dirty="0">
                <a:latin typeface="Meiryo" panose="020B0604030504040204" pitchFamily="34" charset="-128"/>
                <a:ea typeface="Meiryo" panose="020B0604030504040204" pitchFamily="34" charset="-128"/>
                <a:cs typeface="Meiryo" panose="020B0604030504040204" pitchFamily="34" charset="-128"/>
              </a:rPr>
              <a:t>先期間の満了日から </a:t>
            </a:r>
            <a:r>
              <a:rPr lang="en-US" altLang="ja-JP" sz="1800" dirty="0">
                <a:latin typeface="Meiryo" panose="020B0604030504040204" pitchFamily="34" charset="-128"/>
                <a:ea typeface="Meiryo" panose="020B0604030504040204" pitchFamily="34" charset="-128"/>
                <a:cs typeface="Meiryo" panose="020B0604030504040204" pitchFamily="34" charset="-128"/>
              </a:rPr>
              <a:t>2 </a:t>
            </a:r>
            <a:r>
              <a:rPr lang="ja-JP" altLang="en-US" sz="1800" dirty="0">
                <a:latin typeface="Meiryo" panose="020B0604030504040204" pitchFamily="34" charset="-128"/>
                <a:ea typeface="Meiryo" panose="020B0604030504040204" pitchFamily="34" charset="-128"/>
                <a:cs typeface="Meiryo" panose="020B0604030504040204" pitchFamily="34" charset="-128"/>
              </a:rPr>
              <a:t>ヶ月以</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内に</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PCT </a:t>
            </a:r>
            <a:r>
              <a:rPr lang="ja-JP" altLang="en-US" sz="1800" dirty="0">
                <a:latin typeface="Meiryo" panose="020B0604030504040204" pitchFamily="34" charset="-128"/>
                <a:ea typeface="Meiryo" panose="020B0604030504040204" pitchFamily="34" charset="-128"/>
                <a:cs typeface="Meiryo" panose="020B0604030504040204" pitchFamily="34" charset="-128"/>
              </a:rPr>
              <a:t>出願を提</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出した場合、優先</a:t>
            </a:r>
            <a:r>
              <a:rPr lang="ja-JP" altLang="en-US" sz="1800" dirty="0">
                <a:latin typeface="Meiryo" panose="020B0604030504040204" pitchFamily="34" charset="-128"/>
                <a:ea typeface="Meiryo" panose="020B0604030504040204" pitchFamily="34" charset="-128"/>
                <a:cs typeface="Meiryo" panose="020B0604030504040204" pitchFamily="34" charset="-128"/>
              </a:rPr>
              <a:t>権の回</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復を</a:t>
            </a:r>
            <a:r>
              <a:rPr lang="ja-JP" altLang="en-US" sz="1800" dirty="0">
                <a:latin typeface="Meiryo" panose="020B0604030504040204" pitchFamily="34" charset="-128"/>
                <a:ea typeface="Meiryo" panose="020B0604030504040204" pitchFamily="34" charset="-128"/>
                <a:cs typeface="Meiryo" panose="020B0604030504040204" pitchFamily="34" charset="-128"/>
              </a:rPr>
              <a:t>請求すること</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が可能</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marL="742950" lvl="1" indent="-285750" algn="l">
              <a:spcBef>
                <a:spcPts val="0"/>
              </a:spcBef>
              <a:spcAft>
                <a:spcPts val="600"/>
              </a:spcAft>
              <a:buClr>
                <a:srgbClr val="990033"/>
              </a:buClr>
              <a:buFont typeface="Wingdings" pitchFamily="2" charset="2"/>
              <a:buChar char="q"/>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「相当な注意」と「故意ではない場合」の二つの回復基準</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marL="742950" lvl="1" indent="-285750" algn="l">
              <a:spcBef>
                <a:spcPts val="0"/>
              </a:spcBef>
              <a:spcAft>
                <a:spcPts val="600"/>
              </a:spcAft>
              <a:buClr>
                <a:srgbClr val="990033"/>
              </a:buClr>
              <a:buFont typeface="Wingdings" pitchFamily="2" charset="2"/>
              <a:buChar char="q"/>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各官庁の採用している基準や、適</a:t>
            </a:r>
            <a:r>
              <a:rPr lang="ja-JP" altLang="en-US" sz="1800" dirty="0">
                <a:latin typeface="Meiryo" panose="020B0604030504040204" pitchFamily="34" charset="-128"/>
                <a:ea typeface="Meiryo" panose="020B0604030504040204" pitchFamily="34" charset="-128"/>
                <a:cs typeface="Meiryo" panose="020B0604030504040204" pitchFamily="34" charset="-128"/>
              </a:rPr>
              <a:t>用を留保してい</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る官庁に</a:t>
            </a:r>
            <a:r>
              <a:rPr lang="ja-JP" altLang="en-US" sz="1800" dirty="0">
                <a:latin typeface="Meiryo" panose="020B0604030504040204" pitchFamily="34" charset="-128"/>
                <a:ea typeface="Meiryo" panose="020B0604030504040204" pitchFamily="34" charset="-128"/>
                <a:cs typeface="Meiryo" panose="020B0604030504040204" pitchFamily="34" charset="-128"/>
              </a:rPr>
              <a:t>留</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意</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
            </a:r>
            <a:br>
              <a:rPr lang="en-US" altLang="ja-JP" sz="1800" dirty="0" smtClean="0">
                <a:latin typeface="Meiryo" panose="020B0604030504040204" pitchFamily="34" charset="-128"/>
                <a:ea typeface="Meiryo" panose="020B0604030504040204" pitchFamily="34" charset="-128"/>
                <a:cs typeface="Meiryo" panose="020B0604030504040204" pitchFamily="34" charset="-128"/>
              </a:rPr>
            </a:br>
            <a:r>
              <a:rPr lang="ja-JP" altLang="en-US" sz="1800" dirty="0" smtClean="0">
                <a:latin typeface="Meiryo" panose="020B0604030504040204" pitchFamily="34" charset="-128"/>
                <a:ea typeface="Meiryo" panose="020B0604030504040204" pitchFamily="34" charset="-128"/>
                <a:cs typeface="Meiryo" panose="020B0604030504040204" pitchFamily="34" charset="-128"/>
              </a:rPr>
              <a:t>（</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RO/JP</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は「相当な注意」、</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RO/IB</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は両方の基準を採用）</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marL="342900" indent="-342900" algn="l">
              <a:spcBef>
                <a:spcPct val="20000"/>
              </a:spcBef>
              <a:spcAft>
                <a:spcPts val="600"/>
              </a:spcAft>
              <a:buFontTx/>
              <a:buBlip>
                <a:blip r:embed="rId3"/>
              </a:buBlip>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引用による補充（規則</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20.6</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marL="742950" lvl="1" indent="-285750" algn="l">
              <a:spcBef>
                <a:spcPts val="0"/>
              </a:spcBef>
              <a:spcAft>
                <a:spcPts val="600"/>
              </a:spcAft>
              <a:buClr>
                <a:srgbClr val="990033"/>
              </a:buClr>
              <a:buFont typeface="Wingdings" pitchFamily="2" charset="2"/>
              <a:buChar char="q"/>
            </a:pPr>
            <a:r>
              <a:rPr lang="ja-JP" altLang="en-US"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各庁での運用の違い、適用を留保している官庁に留意</a:t>
            </a:r>
            <a:endParaRPr lang="en-US" altLang="ja-JP"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endParaRPr>
          </a:p>
          <a:p>
            <a:pPr marL="342900" lvl="0" indent="-342900" algn="l">
              <a:spcBef>
                <a:spcPts val="600"/>
              </a:spcBef>
              <a:spcAft>
                <a:spcPts val="600"/>
              </a:spcAft>
              <a:buBlip>
                <a:blip r:embed="rId3"/>
              </a:buBlip>
            </a:pPr>
            <a:r>
              <a:rPr lang="ja-JP" altLang="en-US"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明白な誤記の訂正（規則</a:t>
            </a:r>
            <a:r>
              <a:rPr lang="en-US" altLang="ja-JP"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91</a:t>
            </a:r>
            <a:r>
              <a:rPr lang="ja-JP" altLang="en-US"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a:t>
            </a:r>
            <a:endParaRPr lang="en-US" altLang="ja-JP"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endParaRPr>
          </a:p>
          <a:p>
            <a:pPr marL="342900" lvl="0" indent="-342900" algn="l">
              <a:spcBef>
                <a:spcPts val="600"/>
              </a:spcBef>
              <a:spcAft>
                <a:spcPts val="600"/>
              </a:spcAft>
              <a:buBlip>
                <a:blip r:embed="rId3"/>
              </a:buBlip>
            </a:pPr>
            <a:r>
              <a:rPr lang="ja-JP" altLang="en-US"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国内段階移行期間を遵守できなかった場合の権利の回復（規則</a:t>
            </a:r>
            <a:r>
              <a:rPr lang="en-US" altLang="ja-JP"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49.6</a:t>
            </a:r>
            <a:r>
              <a:rPr lang="ja-JP" altLang="en-US"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a:t>
            </a:r>
            <a:endParaRPr lang="en-US" altLang="ja-JP"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endParaRPr>
          </a:p>
          <a:p>
            <a:pPr marL="342900" lvl="0" indent="-342900" algn="l">
              <a:spcBef>
                <a:spcPts val="600"/>
              </a:spcBef>
              <a:spcAft>
                <a:spcPts val="600"/>
              </a:spcAft>
              <a:buBlip>
                <a:blip r:embed="rId3"/>
              </a:buBlip>
            </a:pPr>
            <a:r>
              <a:rPr lang="ja-JP" altLang="en-US" sz="1800" dirty="0">
                <a:solidFill>
                  <a:srgbClr val="000000"/>
                </a:solidFill>
                <a:latin typeface="Meiryo" panose="020B0604030504040204" pitchFamily="34" charset="-128"/>
                <a:ea typeface="Meiryo" panose="020B0604030504040204" pitchFamily="34" charset="-128"/>
                <a:cs typeface="Meiryo" panose="020B0604030504040204" pitchFamily="34" charset="-128"/>
              </a:rPr>
              <a:t>不可抗力によ</a:t>
            </a:r>
            <a:r>
              <a:rPr lang="ja-JP" altLang="en-US"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り期間が遵守できなかった場合の遅滞の許容（規則</a:t>
            </a:r>
            <a:r>
              <a:rPr lang="en-US" altLang="ja-JP"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82</a:t>
            </a:r>
            <a:r>
              <a:rPr lang="ja-JP" altLang="en-US"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の</a:t>
            </a:r>
            <a:r>
              <a:rPr lang="en-US" altLang="ja-JP"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4</a:t>
            </a:r>
            <a:r>
              <a:rPr lang="ja-JP" altLang="en-US"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a:t>
            </a:r>
            <a:endParaRPr lang="en-US" altLang="ja-JP"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endParaRPr>
          </a:p>
          <a:p>
            <a:pPr marL="342900" lvl="0" indent="-342900" algn="l">
              <a:spcBef>
                <a:spcPts val="600"/>
              </a:spcBef>
              <a:buBlip>
                <a:blip r:embed="rId3"/>
              </a:buBlip>
            </a:pPr>
            <a:r>
              <a:rPr lang="ja-JP" altLang="en-US"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国内段階移行後の翻訳文の誤訳訂正（第</a:t>
            </a:r>
            <a:r>
              <a:rPr lang="en-US" altLang="ja-JP"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46</a:t>
            </a:r>
            <a:r>
              <a:rPr lang="ja-JP" altLang="en-US"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条）</a:t>
            </a:r>
            <a:endParaRPr lang="en-US" altLang="ja-JP"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endParaRPr>
          </a:p>
          <a:p>
            <a:pPr lvl="0" algn="l">
              <a:spcBef>
                <a:spcPts val="600"/>
              </a:spcBef>
            </a:pPr>
            <a:r>
              <a:rPr lang="en-US" altLang="ja-JP"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etc</a:t>
            </a:r>
            <a:r>
              <a:rPr lang="en-US" altLang="ja-JP" sz="1800" dirty="0">
                <a:solidFill>
                  <a:srgbClr val="000000"/>
                </a:solidFill>
                <a:latin typeface="Meiryo" panose="020B0604030504040204" pitchFamily="34" charset="-128"/>
                <a:ea typeface="Meiryo" panose="020B0604030504040204" pitchFamily="34" charset="-128"/>
                <a:cs typeface="Meiryo" panose="020B0604030504040204" pitchFamily="34" charset="-128"/>
              </a:rPr>
              <a:t>.</a:t>
            </a:r>
            <a:endParaRPr lang="ja-JP" altLang="en-US" sz="1800" dirty="0">
              <a:solidFill>
                <a:srgbClr val="000000"/>
              </a:solidFill>
              <a:latin typeface="Meiryo" panose="020B0604030504040204" pitchFamily="34" charset="-128"/>
              <a:ea typeface="Meiryo" panose="020B0604030504040204" pitchFamily="34" charset="-128"/>
              <a:cs typeface="Meiryo" panose="020B0604030504040204" pitchFamily="34" charset="-128"/>
            </a:endParaRPr>
          </a:p>
        </p:txBody>
      </p:sp>
      <p:sp>
        <p:nvSpPr>
          <p:cNvPr id="32" name="Rectangle 2"/>
          <p:cNvSpPr>
            <a:spLocks noChangeArrowheads="1"/>
          </p:cNvSpPr>
          <p:nvPr/>
        </p:nvSpPr>
        <p:spPr bwMode="auto">
          <a:xfrm>
            <a:off x="366318" y="188640"/>
            <a:ext cx="8382146" cy="68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ja-JP" altLang="en-US"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意図しない誤りに対する救済措置</a:t>
            </a:r>
            <a:endParaRPr lang="en-US" altLang="ja-JP"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35965911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5" name="Rectangle 6"/>
          <p:cNvSpPr>
            <a:spLocks noChangeArrowheads="1"/>
          </p:cNvSpPr>
          <p:nvPr/>
        </p:nvSpPr>
        <p:spPr bwMode="auto">
          <a:xfrm>
            <a:off x="467544" y="980728"/>
            <a:ext cx="8352928" cy="4824536"/>
          </a:xfrm>
          <a:prstGeom prst="rect">
            <a:avLst/>
          </a:prstGeom>
          <a:solidFill>
            <a:schemeClr val="bg1"/>
          </a:solidFill>
          <a:ln>
            <a:noFill/>
          </a:ln>
          <a:extLst/>
        </p:spPr>
        <p:txBody>
          <a:bodyPr/>
          <a:lstStyle/>
          <a:p>
            <a:pPr marL="342900" indent="-342900" algn="l">
              <a:spcBef>
                <a:spcPct val="20000"/>
              </a:spcBef>
              <a:spcAft>
                <a:spcPts val="600"/>
              </a:spcAft>
              <a:buFontTx/>
              <a:buBlip>
                <a:blip r:embed="rId3"/>
              </a:buBlip>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国際事務局は、優</a:t>
            </a:r>
            <a:r>
              <a:rPr lang="ja-JP" altLang="en-US" sz="1800" dirty="0">
                <a:latin typeface="Meiryo" panose="020B0604030504040204" pitchFamily="34" charset="-128"/>
                <a:ea typeface="Meiryo" panose="020B0604030504040204" pitchFamily="34" charset="-128"/>
                <a:cs typeface="Meiryo" panose="020B0604030504040204" pitchFamily="34" charset="-128"/>
              </a:rPr>
              <a:t>先日から</a:t>
            </a:r>
            <a:r>
              <a:rPr lang="en-US" altLang="ja-JP" sz="1800" dirty="0">
                <a:latin typeface="Meiryo" panose="020B0604030504040204" pitchFamily="34" charset="-128"/>
                <a:ea typeface="Meiryo" panose="020B0604030504040204" pitchFamily="34" charset="-128"/>
                <a:cs typeface="Meiryo" panose="020B0604030504040204" pitchFamily="34" charset="-128"/>
              </a:rPr>
              <a:t>18</a:t>
            </a:r>
            <a:r>
              <a:rPr lang="ja-JP" altLang="en-US" sz="1800" dirty="0">
                <a:latin typeface="Meiryo" panose="020B0604030504040204" pitchFamily="34" charset="-128"/>
                <a:ea typeface="Meiryo" panose="020B0604030504040204" pitchFamily="34" charset="-128"/>
                <a:cs typeface="Meiryo" panose="020B0604030504040204" pitchFamily="34" charset="-128"/>
              </a:rPr>
              <a:t>ヶ</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月経</a:t>
            </a:r>
            <a:r>
              <a:rPr lang="ja-JP" altLang="en-US" sz="1800" dirty="0">
                <a:latin typeface="Meiryo" panose="020B0604030504040204" pitchFamily="34" charset="-128"/>
                <a:ea typeface="Meiryo" panose="020B0604030504040204" pitchFamily="34" charset="-128"/>
                <a:cs typeface="Meiryo" panose="020B0604030504040204" pitchFamily="34" charset="-128"/>
              </a:rPr>
              <a:t>過</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後、速やかに国際公開を行う</a:t>
            </a:r>
            <a:endParaRPr lang="en-US" altLang="ja-JP" sz="1800" dirty="0">
              <a:latin typeface="Meiryo" panose="020B0604030504040204" pitchFamily="34" charset="-128"/>
              <a:ea typeface="Meiryo" panose="020B0604030504040204" pitchFamily="34" charset="-128"/>
              <a:cs typeface="Meiryo" panose="020B0604030504040204" pitchFamily="34" charset="-128"/>
            </a:endParaRPr>
          </a:p>
          <a:p>
            <a:pPr marL="742950" lvl="1" indent="-285750" algn="l">
              <a:spcBef>
                <a:spcPts val="0"/>
              </a:spcBef>
              <a:spcAft>
                <a:spcPts val="600"/>
              </a:spcAft>
              <a:buClr>
                <a:srgbClr val="990033"/>
              </a:buClr>
              <a:buFont typeface="Wingdings" pitchFamily="2" charset="2"/>
              <a:buChar char="q"/>
            </a:pPr>
            <a:r>
              <a:rPr lang="ja-JP" altLang="en-US" sz="1800" dirty="0">
                <a:latin typeface="Meiryo" panose="020B0604030504040204" pitchFamily="34" charset="-128"/>
                <a:ea typeface="Meiryo" panose="020B0604030504040204" pitchFamily="34" charset="-128"/>
                <a:cs typeface="Meiryo" panose="020B0604030504040204" pitchFamily="34" charset="-128"/>
              </a:rPr>
              <a:t>原則、毎週木曜日</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に</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PATENTSCOPE</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で公開</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marL="742950" lvl="1" indent="-285750" algn="l">
              <a:spcBef>
                <a:spcPts val="0"/>
              </a:spcBef>
              <a:spcAft>
                <a:spcPts val="600"/>
              </a:spcAft>
              <a:buClr>
                <a:srgbClr val="990033"/>
              </a:buClr>
              <a:buFont typeface="Wingdings" pitchFamily="2" charset="2"/>
              <a:buChar char="q"/>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発明の名称、要約及び国際調査報告は、英語の翻訳文も公開</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marL="742950" lvl="1" indent="-285750" algn="l">
              <a:spcBef>
                <a:spcPts val="0"/>
              </a:spcBef>
              <a:spcAft>
                <a:spcPts val="600"/>
              </a:spcAft>
              <a:buClr>
                <a:srgbClr val="990033"/>
              </a:buClr>
              <a:buFont typeface="Wingdings" pitchFamily="2" charset="2"/>
              <a:buChar char="q"/>
            </a:pPr>
            <a:r>
              <a:rPr lang="ja-JP" altLang="en-US" sz="1800" dirty="0">
                <a:latin typeface="Meiryo" panose="020B0604030504040204" pitchFamily="34" charset="-128"/>
                <a:ea typeface="Meiryo" panose="020B0604030504040204" pitchFamily="34" charset="-128"/>
                <a:cs typeface="Meiryo" panose="020B0604030504040204" pitchFamily="34" charset="-128"/>
              </a:rPr>
              <a:t>出願人の請求によ</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り早期公開も可能</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marL="342900" indent="-342900" algn="l">
              <a:spcBef>
                <a:spcPct val="20000"/>
              </a:spcBef>
              <a:spcAft>
                <a:spcPts val="600"/>
              </a:spcAft>
              <a:buFontTx/>
              <a:buBlip>
                <a:blip r:embed="rId3"/>
              </a:buBlip>
            </a:pPr>
            <a:r>
              <a:rPr lang="ja-JP" altLang="en-US" sz="1800" dirty="0">
                <a:latin typeface="Meiryo" panose="020B0604030504040204" pitchFamily="34" charset="-128"/>
                <a:ea typeface="Meiryo" panose="020B0604030504040204" pitchFamily="34" charset="-128"/>
                <a:cs typeface="Meiryo" panose="020B0604030504040204" pitchFamily="34" charset="-128"/>
              </a:rPr>
              <a:t>国</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際公開の効果</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marL="742950" lvl="1" indent="-285750" algn="l">
              <a:spcBef>
                <a:spcPts val="0"/>
              </a:spcBef>
              <a:spcAft>
                <a:spcPts val="600"/>
              </a:spcAft>
              <a:buClr>
                <a:srgbClr val="990033"/>
              </a:buClr>
              <a:buFont typeface="Wingdings" pitchFamily="2" charset="2"/>
              <a:buChar char="q"/>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公開された</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出願は、国際公開日に先行技術となる</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marL="742950" lvl="1" indent="-285750" algn="l">
              <a:spcBef>
                <a:spcPts val="0"/>
              </a:spcBef>
              <a:spcAft>
                <a:spcPts val="600"/>
              </a:spcAft>
              <a:buClr>
                <a:srgbClr val="990033"/>
              </a:buClr>
              <a:buFont typeface="Wingdings" pitchFamily="2" charset="2"/>
              <a:buChar char="q"/>
            </a:pPr>
            <a:r>
              <a:rPr lang="ja-JP" altLang="en-US"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出</a:t>
            </a:r>
            <a:r>
              <a:rPr lang="ja-JP" altLang="en-US" sz="1800" dirty="0">
                <a:solidFill>
                  <a:srgbClr val="000000"/>
                </a:solidFill>
                <a:latin typeface="Meiryo" panose="020B0604030504040204" pitchFamily="34" charset="-128"/>
                <a:ea typeface="Meiryo" panose="020B0604030504040204" pitchFamily="34" charset="-128"/>
                <a:cs typeface="Meiryo" panose="020B0604030504040204" pitchFamily="34" charset="-128"/>
              </a:rPr>
              <a:t>願の公開による仮保護が認められ</a:t>
            </a:r>
            <a:r>
              <a:rPr lang="ja-JP" altLang="en-US"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る締</a:t>
            </a:r>
            <a:r>
              <a:rPr lang="ja-JP" altLang="en-US" sz="1800" dirty="0">
                <a:solidFill>
                  <a:srgbClr val="000000"/>
                </a:solidFill>
                <a:latin typeface="Meiryo" panose="020B0604030504040204" pitchFamily="34" charset="-128"/>
                <a:ea typeface="Meiryo" panose="020B0604030504040204" pitchFamily="34" charset="-128"/>
                <a:cs typeface="Meiryo" panose="020B0604030504040204" pitchFamily="34" charset="-128"/>
              </a:rPr>
              <a:t>約国においては</a:t>
            </a:r>
            <a:r>
              <a:rPr lang="ja-JP" altLang="en-US"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、特定の条件を満たすことにより、国</a:t>
            </a:r>
            <a:r>
              <a:rPr lang="ja-JP" altLang="en-US" sz="1800" dirty="0">
                <a:solidFill>
                  <a:srgbClr val="000000"/>
                </a:solidFill>
                <a:latin typeface="Meiryo" panose="020B0604030504040204" pitchFamily="34" charset="-128"/>
                <a:ea typeface="Meiryo" panose="020B0604030504040204" pitchFamily="34" charset="-128"/>
                <a:cs typeface="Meiryo" panose="020B0604030504040204" pitchFamily="34" charset="-128"/>
              </a:rPr>
              <a:t>際公開され</a:t>
            </a:r>
            <a:r>
              <a:rPr lang="ja-JP" altLang="en-US"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た出</a:t>
            </a:r>
            <a:r>
              <a:rPr lang="ja-JP" altLang="en-US" sz="1800" dirty="0">
                <a:solidFill>
                  <a:srgbClr val="000000"/>
                </a:solidFill>
                <a:latin typeface="Meiryo" panose="020B0604030504040204" pitchFamily="34" charset="-128"/>
                <a:ea typeface="Meiryo" panose="020B0604030504040204" pitchFamily="34" charset="-128"/>
                <a:cs typeface="Meiryo" panose="020B0604030504040204" pitchFamily="34" charset="-128"/>
              </a:rPr>
              <a:t>願についても仮保護が認め</a:t>
            </a:r>
            <a:r>
              <a:rPr lang="ja-JP" altLang="en-US"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られる（各締約国が定める要件の詳細は、「出願人の手引」の国内編を参照）</a:t>
            </a:r>
            <a:endParaRPr lang="en-US" altLang="ja-JP"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endParaRPr>
          </a:p>
          <a:p>
            <a:pPr marL="742950" lvl="1" indent="-285750" algn="l">
              <a:spcBef>
                <a:spcPts val="0"/>
              </a:spcBef>
              <a:spcAft>
                <a:spcPts val="600"/>
              </a:spcAft>
              <a:buClr>
                <a:srgbClr val="990033"/>
              </a:buClr>
              <a:buFont typeface="Wingdings" pitchFamily="2" charset="2"/>
              <a:buChar char="q"/>
            </a:pPr>
            <a:r>
              <a:rPr lang="en-US" altLang="ja-JP"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ISR</a:t>
            </a:r>
            <a:r>
              <a:rPr lang="ja-JP" altLang="en-US"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受領後に</a:t>
            </a:r>
            <a:r>
              <a:rPr lang="en-US" altLang="ja-JP"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19</a:t>
            </a:r>
            <a:r>
              <a:rPr lang="ja-JP" altLang="en-US"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条補正をすることにより、仮保護の範囲を確定</a:t>
            </a:r>
            <a:endParaRPr lang="en-US" altLang="ja-JP"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endParaRPr>
          </a:p>
          <a:p>
            <a:pPr marL="342900" lvl="0" indent="-342900" algn="l">
              <a:spcBef>
                <a:spcPts val="600"/>
              </a:spcBef>
              <a:spcAft>
                <a:spcPts val="600"/>
              </a:spcAft>
              <a:buBlip>
                <a:blip r:embed="rId3"/>
              </a:buBlip>
            </a:pPr>
            <a:r>
              <a:rPr lang="ja-JP" altLang="en-US"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国際公開を利用してパートナー企業を発掘することも可能；</a:t>
            </a:r>
            <a:r>
              <a:rPr lang="en-US" altLang="ja-JP"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
            </a:r>
            <a:br>
              <a:rPr lang="en-US" altLang="ja-JP"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br>
            <a:r>
              <a:rPr lang="ja-JP" altLang="en-US"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この際、自</a:t>
            </a:r>
            <a:r>
              <a:rPr lang="ja-JP" altLang="en-US" sz="1800" dirty="0">
                <a:solidFill>
                  <a:srgbClr val="000000"/>
                </a:solidFill>
                <a:latin typeface="Meiryo" panose="020B0604030504040204" pitchFamily="34" charset="-128"/>
                <a:ea typeface="Meiryo" panose="020B0604030504040204" pitchFamily="34" charset="-128"/>
                <a:cs typeface="Meiryo" panose="020B0604030504040204" pitchFamily="34" charset="-128"/>
              </a:rPr>
              <a:t>身</a:t>
            </a:r>
            <a:r>
              <a:rPr lang="ja-JP" altLang="en-US"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の国際出願に関するラ</a:t>
            </a:r>
            <a:r>
              <a:rPr lang="ja-JP" altLang="en-US" sz="1800" dirty="0">
                <a:solidFill>
                  <a:srgbClr val="000000"/>
                </a:solidFill>
                <a:latin typeface="Meiryo" panose="020B0604030504040204" pitchFamily="34" charset="-128"/>
                <a:ea typeface="Meiryo" panose="020B0604030504040204" pitchFamily="34" charset="-128"/>
                <a:cs typeface="Meiryo" panose="020B0604030504040204" pitchFamily="34" charset="-128"/>
              </a:rPr>
              <a:t>イセンシングに関心のある出願人は</a:t>
            </a:r>
            <a:r>
              <a:rPr lang="ja-JP" altLang="en-US"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a:t>
            </a:r>
            <a:r>
              <a:rPr lang="en-US" altLang="ja-JP"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
            </a:r>
            <a:br>
              <a:rPr lang="en-US" altLang="ja-JP"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br>
            <a:r>
              <a:rPr lang="ja-JP" altLang="en-US"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その旨を</a:t>
            </a:r>
            <a:r>
              <a:rPr lang="en-US" altLang="ja-JP"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PATENTSCOPE</a:t>
            </a:r>
            <a:r>
              <a:rPr lang="ja-JP" altLang="en-US"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で</a:t>
            </a:r>
            <a:r>
              <a:rPr lang="ja-JP" altLang="en-US" sz="1800" dirty="0">
                <a:solidFill>
                  <a:srgbClr val="000000"/>
                </a:solidFill>
                <a:latin typeface="Meiryo" panose="020B0604030504040204" pitchFamily="34" charset="-128"/>
                <a:ea typeface="Meiryo" panose="020B0604030504040204" pitchFamily="34" charset="-128"/>
                <a:cs typeface="Meiryo" panose="020B0604030504040204" pitchFamily="34" charset="-128"/>
              </a:rPr>
              <a:t>表示す</a:t>
            </a:r>
            <a:r>
              <a:rPr lang="ja-JP" altLang="en-US"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るよう要</a:t>
            </a:r>
            <a:r>
              <a:rPr lang="ja-JP" altLang="en-US" sz="1800" dirty="0">
                <a:solidFill>
                  <a:srgbClr val="000000"/>
                </a:solidFill>
                <a:latin typeface="Meiryo" panose="020B0604030504040204" pitchFamily="34" charset="-128"/>
                <a:ea typeface="Meiryo" panose="020B0604030504040204" pitchFamily="34" charset="-128"/>
                <a:cs typeface="Meiryo" panose="020B0604030504040204" pitchFamily="34" charset="-128"/>
              </a:rPr>
              <a:t>請することが可</a:t>
            </a:r>
            <a:r>
              <a:rPr lang="ja-JP" altLang="en-US"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能（無料）</a:t>
            </a:r>
            <a:endParaRPr lang="en-US" altLang="ja-JP"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endParaRPr>
          </a:p>
          <a:p>
            <a:pPr marL="342900" lvl="0" indent="-342900" algn="l">
              <a:spcBef>
                <a:spcPts val="600"/>
              </a:spcBef>
              <a:buBlip>
                <a:blip r:embed="rId3"/>
              </a:buBlip>
            </a:pPr>
            <a:r>
              <a:rPr lang="ja-JP" altLang="en-US"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第三者は、</a:t>
            </a:r>
            <a:r>
              <a:rPr lang="en-US" altLang="ja-JP"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PATENTSCOPE</a:t>
            </a:r>
            <a:r>
              <a:rPr lang="ja-JP" altLang="en-US"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を通じて他者出願のウォッチングや、</a:t>
            </a:r>
            <a:r>
              <a:rPr lang="en-US" altLang="ja-JP"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
            </a:r>
            <a:br>
              <a:rPr lang="en-US" altLang="ja-JP"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br>
            <a:r>
              <a:rPr lang="ja-JP" altLang="en-US"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第三者情報提供制度の利用が可能</a:t>
            </a:r>
            <a:endParaRPr lang="ja-JP" altLang="en-US" sz="1800" dirty="0">
              <a:solidFill>
                <a:srgbClr val="000000"/>
              </a:solidFill>
              <a:latin typeface="Meiryo" panose="020B0604030504040204" pitchFamily="34" charset="-128"/>
              <a:ea typeface="Meiryo" panose="020B0604030504040204" pitchFamily="34" charset="-128"/>
              <a:cs typeface="Meiryo" panose="020B0604030504040204" pitchFamily="34" charset="-128"/>
            </a:endParaRPr>
          </a:p>
        </p:txBody>
      </p:sp>
      <p:sp>
        <p:nvSpPr>
          <p:cNvPr id="32" name="Rectangle 2"/>
          <p:cNvSpPr>
            <a:spLocks noChangeArrowheads="1"/>
          </p:cNvSpPr>
          <p:nvPr/>
        </p:nvSpPr>
        <p:spPr bwMode="auto">
          <a:xfrm>
            <a:off x="366318" y="188640"/>
            <a:ext cx="8382146" cy="68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ja-JP" altLang="en-US"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国際公開</a:t>
            </a:r>
            <a:endParaRPr lang="en-US" altLang="ja-JP"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830477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374304" y="188640"/>
            <a:ext cx="8353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a:solidFill>
                  <a:srgbClr val="70899B"/>
                </a:solidFill>
                <a:latin typeface="+mj-lt"/>
                <a:ea typeface="+mj-ea"/>
                <a:cs typeface="+mj-cs"/>
              </a:defRPr>
            </a:lvl1pPr>
            <a:lvl2pPr algn="l" rtl="0" eaLnBrk="0" fontAlgn="base" hangingPunct="0">
              <a:spcBef>
                <a:spcPct val="0"/>
              </a:spcBef>
              <a:spcAft>
                <a:spcPct val="0"/>
              </a:spcAft>
              <a:defRPr kumimoji="1" sz="3600">
                <a:solidFill>
                  <a:srgbClr val="70899B"/>
                </a:solidFill>
                <a:latin typeface="Arial" charset="0"/>
                <a:ea typeface="Arial" charset="0"/>
                <a:cs typeface="Arial" charset="0"/>
              </a:defRPr>
            </a:lvl2pPr>
            <a:lvl3pPr algn="l" rtl="0" eaLnBrk="0" fontAlgn="base" hangingPunct="0">
              <a:spcBef>
                <a:spcPct val="0"/>
              </a:spcBef>
              <a:spcAft>
                <a:spcPct val="0"/>
              </a:spcAft>
              <a:defRPr kumimoji="1" sz="3600">
                <a:solidFill>
                  <a:srgbClr val="70899B"/>
                </a:solidFill>
                <a:latin typeface="Arial" charset="0"/>
                <a:ea typeface="Arial" charset="0"/>
                <a:cs typeface="Arial" charset="0"/>
              </a:defRPr>
            </a:lvl3pPr>
            <a:lvl4pPr algn="l" rtl="0" eaLnBrk="0" fontAlgn="base" hangingPunct="0">
              <a:spcBef>
                <a:spcPct val="0"/>
              </a:spcBef>
              <a:spcAft>
                <a:spcPct val="0"/>
              </a:spcAft>
              <a:defRPr kumimoji="1" sz="3600">
                <a:solidFill>
                  <a:srgbClr val="70899B"/>
                </a:solidFill>
                <a:latin typeface="Arial" charset="0"/>
                <a:ea typeface="Arial" charset="0"/>
                <a:cs typeface="Arial" charset="0"/>
              </a:defRPr>
            </a:lvl4pPr>
            <a:lvl5pPr algn="l" rtl="0" eaLnBrk="0" fontAlgn="base" hangingPunct="0">
              <a:spcBef>
                <a:spcPct val="0"/>
              </a:spcBef>
              <a:spcAft>
                <a:spcPct val="0"/>
              </a:spcAft>
              <a:defRPr kumimoji="1" sz="3600">
                <a:solidFill>
                  <a:srgbClr val="70899B"/>
                </a:solidFill>
                <a:latin typeface="Arial" charset="0"/>
                <a:ea typeface="Arial" charset="0"/>
                <a:cs typeface="Arial" charset="0"/>
              </a:defRPr>
            </a:lvl5pPr>
            <a:lvl6pPr marL="457200" algn="l" rtl="0" fontAlgn="base">
              <a:spcBef>
                <a:spcPct val="0"/>
              </a:spcBef>
              <a:spcAft>
                <a:spcPct val="0"/>
              </a:spcAft>
              <a:defRPr sz="3600">
                <a:solidFill>
                  <a:srgbClr val="70899B"/>
                </a:solidFill>
                <a:latin typeface="Arial" charset="0"/>
                <a:ea typeface="Arial" charset="0"/>
                <a:cs typeface="Arial" charset="0"/>
              </a:defRPr>
            </a:lvl6pPr>
            <a:lvl7pPr marL="914400" algn="l" rtl="0" fontAlgn="base">
              <a:spcBef>
                <a:spcPct val="0"/>
              </a:spcBef>
              <a:spcAft>
                <a:spcPct val="0"/>
              </a:spcAft>
              <a:defRPr sz="3600">
                <a:solidFill>
                  <a:srgbClr val="70899B"/>
                </a:solidFill>
                <a:latin typeface="Arial" charset="0"/>
                <a:ea typeface="Arial" charset="0"/>
                <a:cs typeface="Arial" charset="0"/>
              </a:defRPr>
            </a:lvl7pPr>
            <a:lvl8pPr marL="1371600" algn="l" rtl="0" fontAlgn="base">
              <a:spcBef>
                <a:spcPct val="0"/>
              </a:spcBef>
              <a:spcAft>
                <a:spcPct val="0"/>
              </a:spcAft>
              <a:defRPr sz="3600">
                <a:solidFill>
                  <a:srgbClr val="70899B"/>
                </a:solidFill>
                <a:latin typeface="Arial" charset="0"/>
                <a:ea typeface="Arial" charset="0"/>
                <a:cs typeface="Arial" charset="0"/>
              </a:defRPr>
            </a:lvl8pPr>
            <a:lvl9pPr marL="1828800" algn="l" rtl="0" fontAlgn="base">
              <a:spcBef>
                <a:spcPct val="0"/>
              </a:spcBef>
              <a:spcAft>
                <a:spcPct val="0"/>
              </a:spcAft>
              <a:defRPr sz="3600">
                <a:solidFill>
                  <a:srgbClr val="70899B"/>
                </a:solidFill>
                <a:latin typeface="Arial" charset="0"/>
                <a:ea typeface="Arial" charset="0"/>
                <a:cs typeface="Arial" charset="0"/>
              </a:defRPr>
            </a:lvl9pPr>
          </a:lstStyle>
          <a:p>
            <a:pPr algn="ctr" eaLnBrk="1" hangingPunct="1"/>
            <a:r>
              <a:rPr kumimoji="0" lang="ja-JP" altLang="en-US" sz="3200" b="1" kern="0" dirty="0">
                <a:latin typeface="Meiryo" panose="020B0604030504040204" pitchFamily="34" charset="-128"/>
                <a:ea typeface="Meiryo" panose="020B0604030504040204" pitchFamily="34" charset="-128"/>
                <a:cs typeface="Meiryo" panose="020B0604030504040204" pitchFamily="34" charset="-128"/>
              </a:rPr>
              <a:t>（</a:t>
            </a:r>
            <a:r>
              <a:rPr kumimoji="0" lang="ja-JP" altLang="en-US" sz="3200" b="1" kern="0" dirty="0" smtClean="0">
                <a:latin typeface="Meiryo" panose="020B0604030504040204" pitchFamily="34" charset="-128"/>
                <a:ea typeface="Meiryo" panose="020B0604030504040204" pitchFamily="34" charset="-128"/>
                <a:cs typeface="Meiryo" panose="020B0604030504040204" pitchFamily="34" charset="-128"/>
              </a:rPr>
              <a:t>参考）</a:t>
            </a:r>
            <a:r>
              <a:rPr kumimoji="0" lang="en-US" altLang="ja-JP" sz="3200" b="1" kern="0" dirty="0" smtClean="0">
                <a:latin typeface="Meiryo" panose="020B0604030504040204" pitchFamily="34" charset="-128"/>
                <a:ea typeface="Meiryo" panose="020B0604030504040204" pitchFamily="34" charset="-128"/>
                <a:cs typeface="Meiryo" panose="020B0604030504040204" pitchFamily="34" charset="-128"/>
              </a:rPr>
              <a:t>PATENTSCOPE</a:t>
            </a:r>
            <a:r>
              <a:rPr kumimoji="0" lang="ja-JP" altLang="en-US" sz="3200" b="1" kern="0" dirty="0" smtClean="0">
                <a:latin typeface="Meiryo" panose="020B0604030504040204" pitchFamily="34" charset="-128"/>
                <a:ea typeface="Meiryo" panose="020B0604030504040204" pitchFamily="34" charset="-128"/>
                <a:cs typeface="Meiryo" panose="020B0604030504040204" pitchFamily="34" charset="-128"/>
              </a:rPr>
              <a:t>とは</a:t>
            </a:r>
            <a:endParaRPr kumimoji="0" lang="en-US" altLang="ja-JP" sz="3200" b="1" kern="0" dirty="0" smtClean="0">
              <a:latin typeface="Meiryo" panose="020B0604030504040204" pitchFamily="34" charset="-128"/>
              <a:ea typeface="Meiryo" panose="020B0604030504040204" pitchFamily="34" charset="-128"/>
              <a:cs typeface="Meiryo" panose="020B0604030504040204" pitchFamily="34" charset="-128"/>
            </a:endParaRPr>
          </a:p>
        </p:txBody>
      </p:sp>
      <p:sp>
        <p:nvSpPr>
          <p:cNvPr id="11" name="Rectangle 8"/>
          <p:cNvSpPr>
            <a:spLocks noChangeArrowheads="1"/>
          </p:cNvSpPr>
          <p:nvPr/>
        </p:nvSpPr>
        <p:spPr bwMode="auto">
          <a:xfrm>
            <a:off x="467544" y="836713"/>
            <a:ext cx="8568952"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FontTx/>
              <a:buBlip>
                <a:blip r:embed="rId3"/>
              </a:buBlip>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約</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6,700</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万件の</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出願、</a:t>
            </a:r>
            <a:r>
              <a:rPr lang="ja-JP" altLang="en-US" sz="1800" dirty="0">
                <a:latin typeface="Meiryo" panose="020B0604030504040204" pitchFamily="34" charset="-128"/>
                <a:ea typeface="Meiryo" panose="020B0604030504040204" pitchFamily="34" charset="-128"/>
                <a:cs typeface="Meiryo" panose="020B0604030504040204" pitchFamily="34" charset="-128"/>
              </a:rPr>
              <a:t>国内及び広域特</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許文献を検</a:t>
            </a:r>
            <a:r>
              <a:rPr lang="ja-JP" altLang="en-US" sz="1800" dirty="0">
                <a:latin typeface="Meiryo" panose="020B0604030504040204" pitchFamily="34" charset="-128"/>
                <a:ea typeface="Meiryo" panose="020B0604030504040204" pitchFamily="34" charset="-128"/>
                <a:cs typeface="Meiryo" panose="020B0604030504040204" pitchFamily="34" charset="-128"/>
              </a:rPr>
              <a:t>索可能</a:t>
            </a:r>
          </a:p>
          <a:p>
            <a:pPr marL="342900" indent="-342900" algn="l">
              <a:spcBef>
                <a:spcPct val="20000"/>
              </a:spcBef>
              <a:buFontTx/>
              <a:buBlip>
                <a:blip r:embed="rId3"/>
              </a:buBlip>
            </a:pPr>
            <a:r>
              <a:rPr lang="ja-JP" altLang="en-US" sz="1800" dirty="0">
                <a:latin typeface="Meiryo" panose="020B0604030504040204" pitchFamily="34" charset="-128"/>
                <a:ea typeface="Meiryo" panose="020B0604030504040204" pitchFamily="34" charset="-128"/>
                <a:cs typeface="Meiryo" panose="020B0604030504040204" pitchFamily="34" charset="-128"/>
              </a:rPr>
              <a:t>明細書及び請求の範囲の機械翻訳による即時翻</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訳機能</a:t>
            </a:r>
            <a:endParaRPr lang="ja-JP" altLang="en-US" sz="1800" dirty="0">
              <a:latin typeface="Meiryo" panose="020B0604030504040204" pitchFamily="34" charset="-128"/>
              <a:ea typeface="Meiryo" panose="020B0604030504040204" pitchFamily="34" charset="-128"/>
              <a:cs typeface="Meiryo" panose="020B0604030504040204" pitchFamily="34" charset="-128"/>
            </a:endParaRPr>
          </a:p>
          <a:p>
            <a:pPr marL="342900" indent="-342900" algn="l">
              <a:spcBef>
                <a:spcPct val="20000"/>
              </a:spcBef>
              <a:buFontTx/>
              <a:buBlip>
                <a:blip r:embed="rId3"/>
              </a:buBlip>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多</a:t>
            </a:r>
            <a:r>
              <a:rPr lang="ja-JP" altLang="en-US" sz="1800" dirty="0">
                <a:latin typeface="Meiryo" panose="020B0604030504040204" pitchFamily="34" charset="-128"/>
                <a:ea typeface="Meiryo" panose="020B0604030504040204" pitchFamily="34" charset="-128"/>
                <a:cs typeface="Meiryo" panose="020B0604030504040204" pitchFamily="34" charset="-128"/>
              </a:rPr>
              <a:t>言語検</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索</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a:t>
            </a:r>
            <a:r>
              <a:rPr lang="en-US" altLang="ja-JP" sz="1800" dirty="0">
                <a:latin typeface="Meiryo" panose="020B0604030504040204" pitchFamily="34" charset="-128"/>
                <a:ea typeface="Meiryo" panose="020B0604030504040204" pitchFamily="34" charset="-128"/>
                <a:cs typeface="Meiryo" panose="020B0604030504040204" pitchFamily="34" charset="-128"/>
              </a:rPr>
              <a:t>CLIR</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a:t>
            </a:r>
            <a:r>
              <a:rPr lang="ja-JP" altLang="en-US" sz="1800" dirty="0">
                <a:latin typeface="Meiryo" panose="020B0604030504040204" pitchFamily="34" charset="-128"/>
                <a:ea typeface="Meiryo" panose="020B0604030504040204" pitchFamily="34" charset="-128"/>
                <a:cs typeface="Meiryo" panose="020B0604030504040204" pitchFamily="34" charset="-128"/>
              </a:rPr>
              <a:t> </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、化学化合物検索（一部の</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WO</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公報と</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US</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公報が対象）等の</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
            </a:r>
            <a:br>
              <a:rPr lang="en-US" altLang="ja-JP" sz="1800" dirty="0" smtClean="0">
                <a:latin typeface="Meiryo" panose="020B0604030504040204" pitchFamily="34" charset="-128"/>
                <a:ea typeface="Meiryo" panose="020B0604030504040204" pitchFamily="34" charset="-128"/>
                <a:cs typeface="Meiryo" panose="020B0604030504040204" pitchFamily="34" charset="-128"/>
              </a:rPr>
            </a:br>
            <a:r>
              <a:rPr lang="ja-JP" altLang="en-US" sz="1800" dirty="0" smtClean="0">
                <a:latin typeface="Meiryo" panose="020B0604030504040204" pitchFamily="34" charset="-128"/>
                <a:ea typeface="Meiryo" panose="020B0604030504040204" pitchFamily="34" charset="-128"/>
                <a:cs typeface="Meiryo" panose="020B0604030504040204" pitchFamily="34" charset="-128"/>
              </a:rPr>
              <a:t>便利な検索機能を搭載</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marL="342900" indent="-342900" algn="l">
              <a:spcBef>
                <a:spcPct val="20000"/>
              </a:spcBef>
              <a:buFontTx/>
              <a:buBlip>
                <a:blip r:embed="rId3"/>
              </a:buBlip>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現在</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60</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の</a:t>
            </a:r>
            <a:r>
              <a:rPr lang="ja-JP" altLang="en-US" sz="1800" dirty="0">
                <a:latin typeface="Meiryo" panose="020B0604030504040204" pitchFamily="34" charset="-128"/>
                <a:ea typeface="Meiryo" panose="020B0604030504040204" pitchFamily="34" charset="-128"/>
                <a:cs typeface="Meiryo" panose="020B0604030504040204" pitchFamily="34" charset="-128"/>
              </a:rPr>
              <a:t>官庁</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が</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の国</a:t>
            </a:r>
            <a:r>
              <a:rPr lang="ja-JP" altLang="en-US" sz="1800" dirty="0">
                <a:latin typeface="Meiryo" panose="020B0604030504040204" pitchFamily="34" charset="-128"/>
                <a:ea typeface="Meiryo" panose="020B0604030504040204" pitchFamily="34" charset="-128"/>
                <a:cs typeface="Meiryo" panose="020B0604030504040204" pitchFamily="34" charset="-128"/>
              </a:rPr>
              <a:t>内段階移行情報を提</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供</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marL="342900" indent="-342900" algn="l">
              <a:spcBef>
                <a:spcPct val="20000"/>
              </a:spcBef>
              <a:buFontTx/>
              <a:buBlip>
                <a:blip r:embed="rId3"/>
              </a:buBlip>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日米欧加豪の特許文献の包袋情報も提供</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p:txBody>
      </p:sp>
      <p:pic>
        <p:nvPicPr>
          <p:cNvPr id="1026" name="Picture 2" descr="D:\Users\fujita\Pictures\patentscop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036040"/>
            <a:ext cx="7221686" cy="32012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4427987" y="3081870"/>
            <a:ext cx="3549278" cy="203114"/>
          </a:xfrm>
          <a:prstGeom prst="rect">
            <a:avLst/>
          </a:pr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Meiryo" panose="020B0604030504040204" pitchFamily="34" charset="-128"/>
              <a:ea typeface="Meiryo" panose="020B0604030504040204" pitchFamily="34" charset="-128"/>
              <a:cs typeface="Meiryo" panose="020B0604030504040204" pitchFamily="34" charset="-128"/>
            </a:endParaRPr>
          </a:p>
        </p:txBody>
      </p:sp>
      <p:cxnSp>
        <p:nvCxnSpPr>
          <p:cNvPr id="10" name="Straight Connector 9"/>
          <p:cNvCxnSpPr/>
          <p:nvPr/>
        </p:nvCxnSpPr>
        <p:spPr bwMode="auto">
          <a:xfrm flipH="1">
            <a:off x="5901548" y="2721271"/>
            <a:ext cx="902700" cy="347689"/>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13" name="TextBox 12"/>
          <p:cNvSpPr txBox="1"/>
          <p:nvPr/>
        </p:nvSpPr>
        <p:spPr>
          <a:xfrm>
            <a:off x="6804248" y="2484185"/>
            <a:ext cx="2232248" cy="584775"/>
          </a:xfrm>
          <a:prstGeom prst="rect">
            <a:avLst/>
          </a:prstGeom>
          <a:solidFill>
            <a:schemeClr val="bg1"/>
          </a:solidFill>
        </p:spPr>
        <p:txBody>
          <a:bodyPr wrap="square" rtlCol="0">
            <a:spAutoFit/>
          </a:bodyPr>
          <a:lstStyle/>
          <a:p>
            <a:pPr algn="l"/>
            <a:r>
              <a:rPr lang="en-US" altLang="ja-JP" sz="1600" dirty="0" smtClean="0">
                <a:solidFill>
                  <a:srgbClr val="FF0000"/>
                </a:solidFill>
                <a:latin typeface="Meiryo" panose="020B0604030504040204" pitchFamily="34" charset="-128"/>
                <a:ea typeface="Meiryo" panose="020B0604030504040204" pitchFamily="34" charset="-128"/>
                <a:cs typeface="Meiryo" panose="020B0604030504040204" pitchFamily="34" charset="-128"/>
              </a:rPr>
              <a:t>10</a:t>
            </a:r>
            <a:r>
              <a:rPr lang="ja-JP" altLang="en-US" sz="1600" dirty="0" smtClean="0">
                <a:solidFill>
                  <a:srgbClr val="FF0000"/>
                </a:solidFill>
                <a:latin typeface="Meiryo" panose="020B0604030504040204" pitchFamily="34" charset="-128"/>
                <a:ea typeface="Meiryo" panose="020B0604030504040204" pitchFamily="34" charset="-128"/>
                <a:cs typeface="Meiryo" panose="020B0604030504040204" pitchFamily="34" charset="-128"/>
              </a:rPr>
              <a:t>言語 </a:t>
            </a:r>
            <a:r>
              <a:rPr lang="en-US" altLang="ja-JP" sz="1600" dirty="0" smtClean="0">
                <a:solidFill>
                  <a:srgbClr val="FF0000"/>
                </a:solidFill>
                <a:latin typeface="Meiryo" panose="020B0604030504040204" pitchFamily="34" charset="-128"/>
                <a:ea typeface="Meiryo" panose="020B0604030504040204" pitchFamily="34" charset="-128"/>
                <a:cs typeface="Meiryo" panose="020B0604030504040204" pitchFamily="34" charset="-128"/>
              </a:rPr>
              <a:t>+</a:t>
            </a:r>
            <a:r>
              <a:rPr lang="ja-JP" altLang="en-US" sz="1600" dirty="0" smtClean="0">
                <a:solidFill>
                  <a:srgbClr val="FF0000"/>
                </a:solidFill>
                <a:latin typeface="Meiryo" panose="020B0604030504040204" pitchFamily="34" charset="-128"/>
                <a:ea typeface="Meiryo" panose="020B0604030504040204" pitchFamily="34" charset="-128"/>
                <a:cs typeface="Meiryo" panose="020B0604030504040204" pitchFamily="34" charset="-128"/>
              </a:rPr>
              <a:t> モバイル用</a:t>
            </a:r>
            <a:r>
              <a:rPr lang="en-US" altLang="ja-JP" sz="1600" dirty="0" smtClean="0">
                <a:solidFill>
                  <a:srgbClr val="FF0000"/>
                </a:solidFill>
                <a:latin typeface="Meiryo" panose="020B0604030504040204" pitchFamily="34" charset="-128"/>
                <a:ea typeface="Meiryo" panose="020B0604030504040204" pitchFamily="34" charset="-128"/>
                <a:cs typeface="Meiryo" panose="020B0604030504040204" pitchFamily="34" charset="-128"/>
              </a:rPr>
              <a:t/>
            </a:r>
            <a:br>
              <a:rPr lang="en-US" altLang="ja-JP" sz="1600" dirty="0" smtClean="0">
                <a:solidFill>
                  <a:srgbClr val="FF0000"/>
                </a:solidFill>
                <a:latin typeface="Meiryo" panose="020B0604030504040204" pitchFamily="34" charset="-128"/>
                <a:ea typeface="Meiryo" panose="020B0604030504040204" pitchFamily="34" charset="-128"/>
                <a:cs typeface="Meiryo" panose="020B0604030504040204" pitchFamily="34" charset="-128"/>
              </a:rPr>
            </a:br>
            <a:r>
              <a:rPr lang="ja-JP" altLang="en-US" sz="1600" dirty="0" smtClean="0">
                <a:solidFill>
                  <a:srgbClr val="FF0000"/>
                </a:solidFill>
                <a:latin typeface="Meiryo" panose="020B0604030504040204" pitchFamily="34" charset="-128"/>
                <a:ea typeface="Meiryo" panose="020B0604030504040204" pitchFamily="34" charset="-128"/>
                <a:cs typeface="Meiryo" panose="020B0604030504040204" pitchFamily="34" charset="-128"/>
              </a:rPr>
              <a:t>インターフェース</a:t>
            </a:r>
            <a:endParaRPr lang="en-US" sz="1600" dirty="0">
              <a:solidFill>
                <a:srgbClr val="FF0000"/>
              </a:solidFill>
              <a:latin typeface="Meiryo" panose="020B0604030504040204" pitchFamily="34" charset="-128"/>
              <a:ea typeface="Meiryo" panose="020B0604030504040204" pitchFamily="34" charset="-128"/>
              <a:cs typeface="Meiryo" panose="020B0604030504040204" pitchFamily="34" charset="-128"/>
            </a:endParaRPr>
          </a:p>
        </p:txBody>
      </p:sp>
      <p:sp>
        <p:nvSpPr>
          <p:cNvPr id="2" name="TextBox 1"/>
          <p:cNvSpPr txBox="1"/>
          <p:nvPr/>
        </p:nvSpPr>
        <p:spPr>
          <a:xfrm>
            <a:off x="4330581" y="5336958"/>
            <a:ext cx="4385862" cy="400110"/>
          </a:xfrm>
          <a:prstGeom prst="rect">
            <a:avLst/>
          </a:prstGeom>
          <a:noFill/>
        </p:spPr>
        <p:txBody>
          <a:bodyPr wrap="square" rtlCol="0">
            <a:spAutoFit/>
          </a:bodyPr>
          <a:lstStyle/>
          <a:p>
            <a:pPr algn="l"/>
            <a:r>
              <a:rPr kumimoji="1" lang="en-US" altLang="ja-JP" sz="2000" b="1" u="sng" dirty="0">
                <a:solidFill>
                  <a:srgbClr val="FF0000"/>
                </a:solidFill>
                <a:latin typeface="Meiryo" panose="020B0604030504040204" pitchFamily="34" charset="-128"/>
                <a:ea typeface="Meiryo" panose="020B0604030504040204" pitchFamily="34" charset="-128"/>
                <a:cs typeface="Meiryo" panose="020B0604030504040204" pitchFamily="34" charset="-128"/>
              </a:rPr>
              <a:t>https://patentscope.wipo.int</a:t>
            </a:r>
            <a:endParaRPr kumimoji="1" lang="ja-JP" altLang="en-US" sz="2000" b="1" u="sng" dirty="0">
              <a:solidFill>
                <a:srgbClr val="FF0000"/>
              </a:solidFill>
              <a:latin typeface="Meiryo" panose="020B0604030504040204" pitchFamily="34" charset="-128"/>
              <a:ea typeface="Meiryo" panose="020B0604030504040204" pitchFamily="34" charset="-128"/>
              <a:cs typeface="Meiryo" panose="020B0604030504040204" pitchFamily="34" charset="-128"/>
            </a:endParaRPr>
          </a:p>
        </p:txBody>
      </p:sp>
      <p:sp>
        <p:nvSpPr>
          <p:cNvPr id="12" name="Rectangle 11"/>
          <p:cNvSpPr/>
          <p:nvPr/>
        </p:nvSpPr>
        <p:spPr>
          <a:xfrm>
            <a:off x="0" y="6228601"/>
            <a:ext cx="7308304" cy="584775"/>
          </a:xfrm>
          <a:prstGeom prst="rect">
            <a:avLst/>
          </a:prstGeom>
          <a:noFill/>
        </p:spPr>
        <p:txBody>
          <a:bodyPr wrap="square">
            <a:spAutoFit/>
          </a:bodyPr>
          <a:lstStyle/>
          <a:p>
            <a:pPr algn="l"/>
            <a:r>
              <a:rPr lang="en-US" altLang="ja-JP" sz="1600" b="1" dirty="0" smtClean="0">
                <a:latin typeface="Meiryo" panose="020B0604030504040204" pitchFamily="34" charset="-128"/>
                <a:ea typeface="Meiryo" panose="020B0604030504040204" pitchFamily="34" charset="-128"/>
                <a:cs typeface="Meiryo" panose="020B0604030504040204" pitchFamily="34" charset="-128"/>
              </a:rPr>
              <a:t>PATENTSCOPE</a:t>
            </a:r>
            <a:r>
              <a:rPr lang="ja-JP" altLang="en-US" sz="1600" b="1" dirty="0" smtClean="0">
                <a:latin typeface="Meiryo" panose="020B0604030504040204" pitchFamily="34" charset="-128"/>
                <a:ea typeface="Meiryo" panose="020B0604030504040204" pitchFamily="34" charset="-128"/>
                <a:cs typeface="Meiryo" panose="020B0604030504040204" pitchFamily="34" charset="-128"/>
              </a:rPr>
              <a:t> ユーザガイド（日本語）</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2017</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年</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7</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月</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25</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日更新版）</a:t>
            </a:r>
            <a:r>
              <a:rPr lang="en-US" altLang="ja-JP" sz="1600" dirty="0">
                <a:latin typeface="Meiryo" panose="020B0604030504040204" pitchFamily="34" charset="-128"/>
                <a:ea typeface="Meiryo" panose="020B0604030504040204" pitchFamily="34" charset="-128"/>
                <a:cs typeface="Meiryo" panose="020B0604030504040204" pitchFamily="34" charset="-128"/>
              </a:rPr>
              <a:t/>
            </a:r>
            <a:br>
              <a:rPr lang="en-US" altLang="ja-JP" sz="1600" dirty="0">
                <a:latin typeface="Meiryo" panose="020B0604030504040204" pitchFamily="34" charset="-128"/>
                <a:ea typeface="Meiryo" panose="020B0604030504040204" pitchFamily="34" charset="-128"/>
                <a:cs typeface="Meiryo" panose="020B0604030504040204" pitchFamily="34" charset="-128"/>
              </a:rPr>
            </a:br>
            <a:r>
              <a:rPr lang="en-US" altLang="ja-JP" sz="1600" dirty="0">
                <a:latin typeface="Segoe UI" panose="020B0502040204020203" pitchFamily="34" charset="0"/>
                <a:ea typeface="Segoe UI" panose="020B0502040204020203" pitchFamily="34" charset="0"/>
                <a:cs typeface="Segoe UI" panose="020B0502040204020203" pitchFamily="34" charset="0"/>
              </a:rPr>
              <a:t>https://patentscope.wipo.int/search/ja/help/users_guide_summer2017.pdf</a:t>
            </a: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3435869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body" idx="4294967295"/>
          </p:nvPr>
        </p:nvSpPr>
        <p:spPr>
          <a:xfrm>
            <a:off x="251520" y="908720"/>
            <a:ext cx="8640960" cy="5112568"/>
          </a:xfrm>
          <a:noFill/>
        </p:spPr>
        <p:txBody>
          <a:bodyPr/>
          <a:lstStyle/>
          <a:p>
            <a:pPr eaLnBrk="1" hangingPunct="1">
              <a:spcAft>
                <a:spcPts val="1200"/>
              </a:spcAft>
            </a:pPr>
            <a:r>
              <a:rPr kumimoji="0" lang="en-US" altLang="ja-JP" sz="1800" dirty="0" smtClean="0">
                <a:latin typeface="Meiryo" panose="020B0604030504040204" pitchFamily="34" charset="-128"/>
                <a:ea typeface="Meiryo" panose="020B0604030504040204" pitchFamily="34" charset="-128"/>
                <a:cs typeface="Meiryo" panose="020B0604030504040204" pitchFamily="34" charset="-128"/>
              </a:rPr>
              <a:t>WIPO</a:t>
            </a:r>
            <a:r>
              <a:rPr kumimoji="0" lang="ja-JP" altLang="en-US" sz="1800" dirty="0" smtClean="0">
                <a:latin typeface="Meiryo" panose="020B0604030504040204" pitchFamily="34" charset="-128"/>
                <a:ea typeface="Meiryo" panose="020B0604030504040204" pitchFamily="34" charset="-128"/>
                <a:cs typeface="Meiryo" panose="020B0604030504040204" pitchFamily="34" charset="-128"/>
              </a:rPr>
              <a:t>が提供するウェブサイト（</a:t>
            </a:r>
            <a:r>
              <a:rPr kumimoji="0" lang="en-US" altLang="ja-JP" sz="1800" dirty="0" smtClean="0">
                <a:latin typeface="Meiryo" panose="020B0604030504040204" pitchFamily="34" charset="-128"/>
                <a:ea typeface="Meiryo" panose="020B0604030504040204" pitchFamily="34" charset="-128"/>
                <a:cs typeface="Meiryo" panose="020B0604030504040204" pitchFamily="34" charset="-128"/>
              </a:rPr>
              <a:t>ePCT</a:t>
            </a:r>
            <a:r>
              <a:rPr kumimoji="0" lang="ja-JP" altLang="en-US" sz="1800" dirty="0" smtClean="0">
                <a:latin typeface="Meiryo" panose="020B0604030504040204" pitchFamily="34" charset="-128"/>
                <a:ea typeface="Meiryo" panose="020B0604030504040204" pitchFamily="34" charset="-128"/>
                <a:cs typeface="Meiryo" panose="020B0604030504040204" pitchFamily="34" charset="-128"/>
              </a:rPr>
              <a:t>）か</a:t>
            </a:r>
            <a:r>
              <a:rPr kumimoji="0" lang="ja-JP" altLang="en-US" sz="1800" dirty="0">
                <a:latin typeface="Meiryo" panose="020B0604030504040204" pitchFamily="34" charset="-128"/>
                <a:ea typeface="Meiryo" panose="020B0604030504040204" pitchFamily="34" charset="-128"/>
                <a:cs typeface="Meiryo" panose="020B0604030504040204" pitchFamily="34" charset="-128"/>
              </a:rPr>
              <a:t>ら（</a:t>
            </a:r>
            <a:r>
              <a:rPr kumimoji="0" lang="en-US" altLang="ja-JP" sz="1800" dirty="0">
                <a:latin typeface="Meiryo" panose="020B0604030504040204" pitchFamily="34" charset="-128"/>
                <a:ea typeface="Meiryo" panose="020B0604030504040204" pitchFamily="34" charset="-128"/>
                <a:cs typeface="Meiryo" panose="020B0604030504040204" pitchFamily="34" charset="-128"/>
              </a:rPr>
              <a:t>PATENTSCOPE</a:t>
            </a:r>
            <a:r>
              <a:rPr kumimoji="0" lang="ja-JP" altLang="en-US" sz="1800" dirty="0">
                <a:latin typeface="Meiryo" panose="020B0604030504040204" pitchFamily="34" charset="-128"/>
                <a:ea typeface="Meiryo" panose="020B0604030504040204" pitchFamily="34" charset="-128"/>
                <a:cs typeface="Meiryo" panose="020B0604030504040204" pitchFamily="34" charset="-128"/>
              </a:rPr>
              <a:t>にリン</a:t>
            </a:r>
            <a:r>
              <a:rPr kumimoji="0" lang="ja-JP" altLang="en-US" sz="1800" dirty="0" smtClean="0">
                <a:latin typeface="Meiryo" panose="020B0604030504040204" pitchFamily="34" charset="-128"/>
                <a:ea typeface="Meiryo" panose="020B0604030504040204" pitchFamily="34" charset="-128"/>
                <a:cs typeface="Meiryo" panose="020B0604030504040204" pitchFamily="34" charset="-128"/>
              </a:rPr>
              <a:t>クあり）国際公開済みの</a:t>
            </a:r>
            <a:r>
              <a:rPr kumimoji="0" lang="en-US" altLang="ja-JP" sz="1800" dirty="0" smtClean="0">
                <a:latin typeface="Meiryo" panose="020B0604030504040204" pitchFamily="34" charset="-128"/>
                <a:ea typeface="Meiryo" panose="020B0604030504040204" pitchFamily="34" charset="-128"/>
                <a:cs typeface="Meiryo" panose="020B0604030504040204" pitchFamily="34" charset="-128"/>
              </a:rPr>
              <a:t>PCT</a:t>
            </a:r>
            <a:r>
              <a:rPr kumimoji="0" lang="ja-JP" altLang="en-US" sz="1800" dirty="0" smtClean="0">
                <a:latin typeface="Meiryo" panose="020B0604030504040204" pitchFamily="34" charset="-128"/>
                <a:ea typeface="Meiryo" panose="020B0604030504040204" pitchFamily="34" charset="-128"/>
                <a:cs typeface="Meiryo" panose="020B0604030504040204" pitchFamily="34" charset="-128"/>
              </a:rPr>
              <a:t>出願に対して、</a:t>
            </a:r>
            <a:r>
              <a:rPr kumimoji="0" lang="ja-JP" altLang="en-US" sz="1800" b="1" u="sng" dirty="0" smtClean="0">
                <a:latin typeface="Meiryo" panose="020B0604030504040204" pitchFamily="34" charset="-128"/>
                <a:ea typeface="Meiryo" panose="020B0604030504040204" pitchFamily="34" charset="-128"/>
                <a:cs typeface="Meiryo" panose="020B0604030504040204" pitchFamily="34" charset="-128"/>
              </a:rPr>
              <a:t>新規性や進歩性に関する情報提供</a:t>
            </a:r>
            <a:r>
              <a:rPr kumimoji="0" lang="ja-JP" altLang="en-US" sz="1800" dirty="0" smtClean="0">
                <a:latin typeface="Meiryo" panose="020B0604030504040204" pitchFamily="34" charset="-128"/>
                <a:ea typeface="Meiryo" panose="020B0604030504040204" pitchFamily="34" charset="-128"/>
                <a:cs typeface="Meiryo" panose="020B0604030504040204" pitchFamily="34" charset="-128"/>
              </a:rPr>
              <a:t>を行うことができる</a:t>
            </a:r>
          </a:p>
          <a:p>
            <a:pPr lvl="1"/>
            <a:r>
              <a:rPr kumimoji="0" lang="ja-JP" altLang="en-US" sz="1800" dirty="0" smtClean="0">
                <a:latin typeface="Meiryo" panose="020B0604030504040204" pitchFamily="34" charset="-128"/>
                <a:ea typeface="Meiryo" panose="020B0604030504040204" pitchFamily="34" charset="-128"/>
                <a:cs typeface="Meiryo" panose="020B0604030504040204" pitchFamily="34" charset="-128"/>
              </a:rPr>
              <a:t>国際公開日以降、</a:t>
            </a:r>
            <a:r>
              <a:rPr kumimoji="0" lang="ja-JP" altLang="en-US" sz="1800" b="1" u="sng" dirty="0" smtClean="0">
                <a:latin typeface="Meiryo" panose="020B0604030504040204" pitchFamily="34" charset="-128"/>
                <a:ea typeface="Meiryo" panose="020B0604030504040204" pitchFamily="34" charset="-128"/>
                <a:cs typeface="Meiryo" panose="020B0604030504040204" pitchFamily="34" charset="-128"/>
              </a:rPr>
              <a:t>優先日から</a:t>
            </a:r>
            <a:r>
              <a:rPr kumimoji="0" lang="en-US" altLang="ja-JP" sz="1800" b="1" u="sng" dirty="0" smtClean="0">
                <a:latin typeface="Meiryo" panose="020B0604030504040204" pitchFamily="34" charset="-128"/>
                <a:ea typeface="Meiryo" panose="020B0604030504040204" pitchFamily="34" charset="-128"/>
                <a:cs typeface="Meiryo" panose="020B0604030504040204" pitchFamily="34" charset="-128"/>
              </a:rPr>
              <a:t>28</a:t>
            </a:r>
            <a:r>
              <a:rPr kumimoji="0" lang="ja-JP" altLang="en-US" sz="1800" b="1" u="sng" dirty="0" smtClean="0">
                <a:latin typeface="Meiryo" panose="020B0604030504040204" pitchFamily="34" charset="-128"/>
                <a:ea typeface="Meiryo" panose="020B0604030504040204" pitchFamily="34" charset="-128"/>
                <a:cs typeface="Meiryo" panose="020B0604030504040204" pitchFamily="34" charset="-128"/>
              </a:rPr>
              <a:t>ヶ月</a:t>
            </a:r>
            <a:r>
              <a:rPr kumimoji="0" lang="ja-JP" altLang="en-US" sz="1800" dirty="0" smtClean="0">
                <a:latin typeface="Meiryo" panose="020B0604030504040204" pitchFamily="34" charset="-128"/>
                <a:ea typeface="Meiryo" panose="020B0604030504040204" pitchFamily="34" charset="-128"/>
                <a:cs typeface="Meiryo" panose="020B0604030504040204" pitchFamily="34" charset="-128"/>
              </a:rPr>
              <a:t>までの間に提出可能（無料）</a:t>
            </a:r>
            <a:endParaRPr kumimoji="0"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lvl="1"/>
            <a:r>
              <a:rPr lang="ja-JP" altLang="en-US" sz="1800" dirty="0" smtClean="0">
                <a:latin typeface="Meiryo" panose="020B0604030504040204" pitchFamily="34" charset="-128"/>
                <a:ea typeface="Meiryo" panose="020B0604030504040204" pitchFamily="34" charset="-128"/>
                <a:cs typeface="Meiryo" panose="020B0604030504040204" pitchFamily="34" charset="-128"/>
              </a:rPr>
              <a:t>各情報提</a:t>
            </a:r>
            <a:r>
              <a:rPr lang="ja-JP" altLang="en-US" sz="1800" dirty="0">
                <a:latin typeface="Meiryo" panose="020B0604030504040204" pitchFamily="34" charset="-128"/>
                <a:ea typeface="Meiryo" panose="020B0604030504040204" pitchFamily="34" charset="-128"/>
                <a:cs typeface="Meiryo" panose="020B0604030504040204" pitchFamily="34" charset="-128"/>
              </a:rPr>
              <a:t>供者は、各国際出願につき</a:t>
            </a:r>
            <a:r>
              <a:rPr lang="en-US" sz="1800" dirty="0">
                <a:latin typeface="Meiryo" panose="020B0604030504040204" pitchFamily="34" charset="-128"/>
                <a:ea typeface="Meiryo" panose="020B0604030504040204" pitchFamily="34" charset="-128"/>
                <a:cs typeface="Meiryo" panose="020B0604030504040204" pitchFamily="34" charset="-128"/>
              </a:rPr>
              <a:t> 1 </a:t>
            </a:r>
            <a:r>
              <a:rPr lang="ja-JP" altLang="en-US" sz="1800" dirty="0">
                <a:latin typeface="Meiryo" panose="020B0604030504040204" pitchFamily="34" charset="-128"/>
                <a:ea typeface="Meiryo" panose="020B0604030504040204" pitchFamily="34" charset="-128"/>
                <a:cs typeface="Meiryo" panose="020B0604030504040204" pitchFamily="34" charset="-128"/>
              </a:rPr>
              <a:t>回のみ情報提供が可</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能</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
            </a:r>
            <a:br>
              <a:rPr lang="en-US" altLang="ja-JP" sz="1800" dirty="0" smtClean="0">
                <a:latin typeface="Meiryo" panose="020B0604030504040204" pitchFamily="34" charset="-128"/>
                <a:ea typeface="Meiryo" panose="020B0604030504040204" pitchFamily="34" charset="-128"/>
                <a:cs typeface="Meiryo" panose="020B0604030504040204" pitchFamily="34" charset="-128"/>
              </a:rPr>
            </a:br>
            <a:r>
              <a:rPr lang="ja-JP" altLang="en-US" sz="1800" dirty="0" smtClean="0">
                <a:latin typeface="Meiryo" panose="020B0604030504040204" pitchFamily="34" charset="-128"/>
                <a:ea typeface="Meiryo" panose="020B0604030504040204" pitchFamily="34" charset="-128"/>
                <a:cs typeface="Meiryo" panose="020B0604030504040204" pitchFamily="34" charset="-128"/>
              </a:rPr>
              <a:t>（</a:t>
            </a:r>
            <a:r>
              <a:rPr lang="ja-JP" altLang="en-US" sz="1800" b="1" u="sng" dirty="0" smtClean="0">
                <a:latin typeface="Meiryo" panose="020B0604030504040204" pitchFamily="34" charset="-128"/>
                <a:ea typeface="Meiryo" panose="020B0604030504040204" pitchFamily="34" charset="-128"/>
                <a:cs typeface="Meiryo" panose="020B0604030504040204" pitchFamily="34" charset="-128"/>
              </a:rPr>
              <a:t>先行技術文献</a:t>
            </a:r>
            <a:r>
              <a:rPr lang="en-US" altLang="ja-JP" sz="1800" b="1" u="sng" dirty="0" smtClean="0">
                <a:latin typeface="Meiryo" panose="020B0604030504040204" pitchFamily="34" charset="-128"/>
                <a:ea typeface="Meiryo" panose="020B0604030504040204" pitchFamily="34" charset="-128"/>
                <a:cs typeface="Meiryo" panose="020B0604030504040204" pitchFamily="34" charset="-128"/>
              </a:rPr>
              <a:t>10</a:t>
            </a:r>
            <a:r>
              <a:rPr lang="ja-JP" altLang="en-US" sz="1800" b="1" u="sng" dirty="0" smtClean="0">
                <a:latin typeface="Meiryo" panose="020B0604030504040204" pitchFamily="34" charset="-128"/>
                <a:ea typeface="Meiryo" panose="020B0604030504040204" pitchFamily="34" charset="-128"/>
                <a:cs typeface="Meiryo" panose="020B0604030504040204" pitchFamily="34" charset="-128"/>
              </a:rPr>
              <a:t>件まで</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の情報を含めることが可能）</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lvl="1"/>
            <a:r>
              <a:rPr lang="ja-JP" altLang="en-US" sz="1800" dirty="0">
                <a:latin typeface="Meiryo" panose="020B0604030504040204" pitchFamily="34" charset="-128"/>
                <a:ea typeface="Meiryo" panose="020B0604030504040204" pitchFamily="34" charset="-128"/>
                <a:cs typeface="Meiryo" panose="020B0604030504040204" pitchFamily="34" charset="-128"/>
              </a:rPr>
              <a:t>各国際出願につい</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て、最大</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10</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回までの情報提供が可能</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lvl="1"/>
            <a:r>
              <a:rPr kumimoji="0" lang="ja-JP" altLang="fr-CH" sz="1800" dirty="0" smtClean="0">
                <a:latin typeface="Meiryo" panose="020B0604030504040204" pitchFamily="34" charset="-128"/>
                <a:ea typeface="Meiryo" panose="020B0604030504040204" pitchFamily="34" charset="-128"/>
                <a:cs typeface="Meiryo" panose="020B0604030504040204" pitchFamily="34" charset="-128"/>
              </a:rPr>
              <a:t>情報提供は</a:t>
            </a:r>
            <a:r>
              <a:rPr kumimoji="0" lang="ja-JP" altLang="en-US" sz="1800" dirty="0" smtClean="0">
                <a:latin typeface="Meiryo" panose="020B0604030504040204" pitchFamily="34" charset="-128"/>
                <a:ea typeface="Meiryo" panose="020B0604030504040204" pitchFamily="34" charset="-128"/>
                <a:cs typeface="Meiryo" panose="020B0604030504040204" pitchFamily="34" charset="-128"/>
              </a:rPr>
              <a:t>国際</a:t>
            </a:r>
            <a:r>
              <a:rPr kumimoji="0" lang="ja-JP" altLang="fr-CH" sz="1800" dirty="0" smtClean="0">
                <a:latin typeface="Meiryo" panose="020B0604030504040204" pitchFamily="34" charset="-128"/>
                <a:ea typeface="Meiryo" panose="020B0604030504040204" pitchFamily="34" charset="-128"/>
                <a:cs typeface="Meiryo" panose="020B0604030504040204" pitchFamily="34" charset="-128"/>
              </a:rPr>
              <a:t>公開言語のいずれかで行う</a:t>
            </a:r>
            <a:r>
              <a:rPr kumimoji="0" lang="ja-JP" altLang="en-US" sz="1800" dirty="0" smtClean="0">
                <a:latin typeface="Meiryo" panose="020B0604030504040204" pitchFamily="34" charset="-128"/>
                <a:ea typeface="Meiryo" panose="020B0604030504040204" pitchFamily="34" charset="-128"/>
                <a:cs typeface="Meiryo" panose="020B0604030504040204" pitchFamily="34" charset="-128"/>
              </a:rPr>
              <a:t>；先</a:t>
            </a:r>
            <a:r>
              <a:rPr kumimoji="0" lang="ja-JP" altLang="en-US" sz="1800" dirty="0">
                <a:latin typeface="Meiryo" panose="020B0604030504040204" pitchFamily="34" charset="-128"/>
                <a:ea typeface="Meiryo" panose="020B0604030504040204" pitchFamily="34" charset="-128"/>
                <a:cs typeface="Meiryo" panose="020B0604030504040204" pitchFamily="34" charset="-128"/>
              </a:rPr>
              <a:t>行技術文献の写しについてはいかなる言語でも提出可能</a:t>
            </a:r>
            <a:endParaRPr kumimoji="0"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lvl="1"/>
            <a:r>
              <a:rPr kumimoji="0" lang="ja-JP" altLang="fr-CH" sz="1800" b="1" u="sng" dirty="0" smtClean="0">
                <a:latin typeface="Meiryo" panose="020B0604030504040204" pitchFamily="34" charset="-128"/>
                <a:ea typeface="Meiryo" panose="020B0604030504040204" pitchFamily="34" charset="-128"/>
                <a:cs typeface="Meiryo" panose="020B0604030504040204" pitchFamily="34" charset="-128"/>
              </a:rPr>
              <a:t>匿名</a:t>
            </a:r>
            <a:r>
              <a:rPr kumimoji="0" lang="ja-JP" altLang="fr-CH" sz="1800" dirty="0" smtClean="0">
                <a:latin typeface="Meiryo" panose="020B0604030504040204" pitchFamily="34" charset="-128"/>
                <a:ea typeface="Meiryo" panose="020B0604030504040204" pitchFamily="34" charset="-128"/>
                <a:cs typeface="Meiryo" panose="020B0604030504040204" pitchFamily="34" charset="-128"/>
              </a:rPr>
              <a:t>での情報提供も可能</a:t>
            </a:r>
            <a:endParaRPr kumimoji="0"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lvl="1"/>
            <a:r>
              <a:rPr kumimoji="0" lang="ja-JP" altLang="en-US" sz="1800" dirty="0" smtClean="0">
                <a:latin typeface="Meiryo" panose="020B0604030504040204" pitchFamily="34" charset="-128"/>
                <a:ea typeface="Meiryo" panose="020B0604030504040204" pitchFamily="34" charset="-128"/>
                <a:cs typeface="Meiryo" panose="020B0604030504040204" pitchFamily="34" charset="-128"/>
              </a:rPr>
              <a:t>出</a:t>
            </a:r>
            <a:r>
              <a:rPr kumimoji="0" lang="ja-JP" altLang="en-US" sz="1800" dirty="0">
                <a:latin typeface="Meiryo" panose="020B0604030504040204" pitchFamily="34" charset="-128"/>
                <a:ea typeface="Meiryo" panose="020B0604030504040204" pitchFamily="34" charset="-128"/>
                <a:cs typeface="Meiryo" panose="020B0604030504040204" pitchFamily="34" charset="-128"/>
              </a:rPr>
              <a:t>願人は優先日から</a:t>
            </a:r>
            <a:r>
              <a:rPr kumimoji="0" lang="en-US" altLang="ja-JP" sz="1800" dirty="0">
                <a:latin typeface="Meiryo" panose="020B0604030504040204" pitchFamily="34" charset="-128"/>
                <a:ea typeface="Meiryo" panose="020B0604030504040204" pitchFamily="34" charset="-128"/>
                <a:cs typeface="Meiryo" panose="020B0604030504040204" pitchFamily="34" charset="-128"/>
              </a:rPr>
              <a:t>30</a:t>
            </a:r>
            <a:r>
              <a:rPr kumimoji="0" lang="ja-JP" altLang="en-US" sz="1800" dirty="0">
                <a:latin typeface="Meiryo" panose="020B0604030504040204" pitchFamily="34" charset="-128"/>
                <a:ea typeface="Meiryo" panose="020B0604030504040204" pitchFamily="34" charset="-128"/>
                <a:cs typeface="Meiryo" panose="020B0604030504040204" pitchFamily="34" charset="-128"/>
              </a:rPr>
              <a:t>ヶ月まで情報提供に対す</a:t>
            </a:r>
            <a:r>
              <a:rPr kumimoji="0" lang="ja-JP" altLang="en-US" sz="1800" dirty="0" smtClean="0">
                <a:latin typeface="Meiryo" panose="020B0604030504040204" pitchFamily="34" charset="-128"/>
                <a:ea typeface="Meiryo" panose="020B0604030504040204" pitchFamily="34" charset="-128"/>
                <a:cs typeface="Meiryo" panose="020B0604030504040204" pitchFamily="34" charset="-128"/>
              </a:rPr>
              <a:t>る</a:t>
            </a:r>
            <a:r>
              <a:rPr kumimoji="0" lang="ja-JP" altLang="en-US" sz="1800" dirty="0">
                <a:latin typeface="Meiryo" panose="020B0604030504040204" pitchFamily="34" charset="-128"/>
                <a:ea typeface="Meiryo" panose="020B0604030504040204" pitchFamily="34" charset="-128"/>
                <a:cs typeface="Meiryo" panose="020B0604030504040204" pitchFamily="34" charset="-128"/>
              </a:rPr>
              <a:t>コメント</a:t>
            </a:r>
            <a:r>
              <a:rPr kumimoji="0" lang="ja-JP" altLang="en-US" sz="1800" dirty="0" smtClean="0">
                <a:latin typeface="Meiryo" panose="020B0604030504040204" pitchFamily="34" charset="-128"/>
                <a:ea typeface="Meiryo" panose="020B0604030504040204" pitchFamily="34" charset="-128"/>
                <a:cs typeface="Meiryo" panose="020B0604030504040204" pitchFamily="34" charset="-128"/>
              </a:rPr>
              <a:t>を</a:t>
            </a:r>
            <a:r>
              <a:rPr kumimoji="0" lang="ja-JP" altLang="en-US" sz="1800" dirty="0">
                <a:latin typeface="Meiryo" panose="020B0604030504040204" pitchFamily="34" charset="-128"/>
                <a:ea typeface="Meiryo" panose="020B0604030504040204" pitchFamily="34" charset="-128"/>
                <a:cs typeface="Meiryo" panose="020B0604030504040204" pitchFamily="34" charset="-128"/>
              </a:rPr>
              <a:t>提出可能</a:t>
            </a:r>
          </a:p>
          <a:p>
            <a:pPr lvl="1"/>
            <a:r>
              <a:rPr lang="ja-JP" altLang="en-US" sz="1800" dirty="0" smtClean="0">
                <a:latin typeface="Meiryo" panose="020B0604030504040204" pitchFamily="34" charset="-128"/>
                <a:ea typeface="Meiryo" panose="020B0604030504040204" pitchFamily="34" charset="-128"/>
                <a:cs typeface="Meiryo" panose="020B0604030504040204" pitchFamily="34" charset="-128"/>
              </a:rPr>
              <a:t>提</a:t>
            </a:r>
            <a:r>
              <a:rPr lang="ja-JP" altLang="en-US" sz="1800" dirty="0">
                <a:latin typeface="Meiryo" panose="020B0604030504040204" pitchFamily="34" charset="-128"/>
                <a:ea typeface="Meiryo" panose="020B0604030504040204" pitchFamily="34" charset="-128"/>
                <a:cs typeface="Meiryo" panose="020B0604030504040204" pitchFamily="34" charset="-128"/>
              </a:rPr>
              <a:t>供された情</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報や出願人からのコメントは</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PATENTSCOPE</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に掲載（先行技術文献の写しは除く）されるとともに、</a:t>
            </a:r>
            <a:r>
              <a:rPr lang="ja-JP" altLang="en-US" sz="1800" dirty="0">
                <a:latin typeface="Meiryo" panose="020B0604030504040204" pitchFamily="34" charset="-128"/>
                <a:ea typeface="Meiryo" panose="020B0604030504040204" pitchFamily="34" charset="-128"/>
                <a:cs typeface="Meiryo" panose="020B0604030504040204" pitchFamily="34" charset="-128"/>
              </a:rPr>
              <a:t>優先日から</a:t>
            </a:r>
            <a:r>
              <a:rPr lang="en-US" altLang="ja-JP" sz="1800" dirty="0">
                <a:latin typeface="Meiryo" panose="020B0604030504040204" pitchFamily="34" charset="-128"/>
                <a:ea typeface="Meiryo" panose="020B0604030504040204" pitchFamily="34" charset="-128"/>
                <a:cs typeface="Meiryo" panose="020B0604030504040204" pitchFamily="34" charset="-128"/>
              </a:rPr>
              <a:t>30</a:t>
            </a:r>
            <a:r>
              <a:rPr lang="ja-JP" altLang="en-US" sz="1800" dirty="0">
                <a:latin typeface="Meiryo" panose="020B0604030504040204" pitchFamily="34" charset="-128"/>
                <a:ea typeface="Meiryo" panose="020B0604030504040204" pitchFamily="34" charset="-128"/>
                <a:cs typeface="Meiryo" panose="020B0604030504040204" pitchFamily="34" charset="-128"/>
              </a:rPr>
              <a:t>ヶ月の期間の満了</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後指定官</a:t>
            </a:r>
            <a:r>
              <a:rPr lang="ja-JP" altLang="en-US" sz="1800" dirty="0">
                <a:latin typeface="Meiryo" panose="020B0604030504040204" pitchFamily="34" charset="-128"/>
                <a:ea typeface="Meiryo" panose="020B0604030504040204" pitchFamily="34" charset="-128"/>
                <a:cs typeface="Meiryo" panose="020B0604030504040204" pitchFamily="34" charset="-128"/>
              </a:rPr>
              <a:t>庁に送</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付される（ただし考</a:t>
            </a:r>
            <a:r>
              <a:rPr lang="ja-JP" altLang="en-US" sz="1800" dirty="0">
                <a:latin typeface="Meiryo" panose="020B0604030504040204" pitchFamily="34" charset="-128"/>
                <a:ea typeface="Meiryo" panose="020B0604030504040204" pitchFamily="34" charset="-128"/>
                <a:cs typeface="Meiryo" panose="020B0604030504040204" pitchFamily="34" charset="-128"/>
              </a:rPr>
              <a:t>慮するか否かは官庁次第</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a:t>
            </a:r>
            <a:endParaRPr kumimoji="0" lang="ja-JP" altLang="fr-CH" sz="1800" dirty="0" smtClean="0">
              <a:latin typeface="Meiryo" panose="020B0604030504040204" pitchFamily="34" charset="-128"/>
              <a:ea typeface="Meiryo" panose="020B0604030504040204" pitchFamily="34" charset="-128"/>
              <a:cs typeface="Meiryo" panose="020B0604030504040204" pitchFamily="34" charset="-128"/>
            </a:endParaRPr>
          </a:p>
          <a:p>
            <a:pPr eaLnBrk="1" hangingPunct="1"/>
            <a:endParaRPr kumimoji="0"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lvl="1" eaLnBrk="1" hangingPunct="1"/>
            <a:endParaRPr kumimoji="0" lang="ja-JP" altLang="en-US" sz="1800" dirty="0" smtClean="0">
              <a:latin typeface="Meiryo" panose="020B0604030504040204" pitchFamily="34" charset="-128"/>
              <a:ea typeface="Meiryo" panose="020B0604030504040204" pitchFamily="34" charset="-128"/>
              <a:cs typeface="Meiryo" panose="020B0604030504040204" pitchFamily="34" charset="-128"/>
            </a:endParaRPr>
          </a:p>
        </p:txBody>
      </p:sp>
      <p:sp>
        <p:nvSpPr>
          <p:cNvPr id="65539" name="Rectangle 2"/>
          <p:cNvSpPr>
            <a:spLocks noChangeArrowheads="1"/>
          </p:cNvSpPr>
          <p:nvPr/>
        </p:nvSpPr>
        <p:spPr bwMode="auto">
          <a:xfrm>
            <a:off x="395536" y="188640"/>
            <a:ext cx="82296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lvl="0"/>
            <a:r>
              <a:rPr lang="ja-JP" altLang="en-US"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（参考）第</a:t>
            </a:r>
            <a:r>
              <a:rPr lang="ja-JP" altLang="en-US" sz="3200" b="1" dirty="0">
                <a:solidFill>
                  <a:srgbClr val="70899B"/>
                </a:solidFill>
                <a:latin typeface="Meiryo" panose="020B0604030504040204" pitchFamily="34" charset="-128"/>
                <a:ea typeface="Meiryo" panose="020B0604030504040204" pitchFamily="34" charset="-128"/>
                <a:cs typeface="Meiryo" panose="020B0604030504040204" pitchFamily="34" charset="-128"/>
              </a:rPr>
              <a:t>三者情報提</a:t>
            </a:r>
            <a:r>
              <a:rPr lang="ja-JP" altLang="en-US"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供制度の概要　</a:t>
            </a:r>
            <a:endParaRPr lang="en-US" altLang="ja-JP" sz="3200" b="1" dirty="0">
              <a:solidFill>
                <a:srgbClr val="70899B"/>
              </a:solidFill>
              <a:latin typeface="Meiryo" panose="020B0604030504040204" pitchFamily="34" charset="-128"/>
              <a:ea typeface="Meiryo" panose="020B0604030504040204" pitchFamily="34" charset="-128"/>
              <a:cs typeface="Meiryo" panose="020B0604030504040204" pitchFamily="34" charset="-128"/>
            </a:endParaRPr>
          </a:p>
        </p:txBody>
      </p:sp>
      <p:sp>
        <p:nvSpPr>
          <p:cNvPr id="5" name="Rectangle 4"/>
          <p:cNvSpPr/>
          <p:nvPr/>
        </p:nvSpPr>
        <p:spPr>
          <a:xfrm>
            <a:off x="287016" y="5469031"/>
            <a:ext cx="8317432" cy="1292662"/>
          </a:xfrm>
          <a:prstGeom prst="rect">
            <a:avLst/>
          </a:prstGeom>
          <a:solidFill>
            <a:schemeClr val="bg1"/>
          </a:solidFill>
        </p:spPr>
        <p:txBody>
          <a:bodyPr wrap="square">
            <a:spAutoFit/>
          </a:bodyPr>
          <a:lstStyle/>
          <a:p>
            <a:pPr algn="l"/>
            <a:r>
              <a:rPr lang="ja-JP" altLang="en-US" sz="1800" dirty="0" smtClean="0">
                <a:latin typeface="Meiryo" panose="020B0604030504040204" pitchFamily="34" charset="-128"/>
                <a:ea typeface="Meiryo" panose="020B0604030504040204" pitchFamily="34" charset="-128"/>
                <a:cs typeface="Meiryo" panose="020B0604030504040204" pitchFamily="34" charset="-128"/>
              </a:rPr>
              <a:t>第三者情報提供制度についての</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FAQ</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algn="l"/>
            <a:r>
              <a:rPr lang="en-GB" sz="1600" dirty="0" smtClean="0">
                <a:latin typeface="Meiryo" panose="020B0604030504040204" pitchFamily="34" charset="-128"/>
                <a:ea typeface="Meiryo" panose="020B0604030504040204" pitchFamily="34" charset="-128"/>
                <a:cs typeface="Meiryo" panose="020B0604030504040204" pitchFamily="34" charset="-128"/>
              </a:rPr>
              <a:t>http</a:t>
            </a:r>
            <a:r>
              <a:rPr lang="en-GB" sz="1600" dirty="0">
                <a:latin typeface="Meiryo" panose="020B0604030504040204" pitchFamily="34" charset="-128"/>
                <a:ea typeface="Meiryo" panose="020B0604030504040204" pitchFamily="34" charset="-128"/>
                <a:cs typeface="Meiryo" panose="020B0604030504040204" pitchFamily="34" charset="-128"/>
              </a:rPr>
              <a:t>://www.wipo.int/pct/ja/faqs/third_party_observations.html</a:t>
            </a:r>
            <a:endParaRPr lang="en-GB" sz="1600" dirty="0" smtClean="0">
              <a:latin typeface="Meiryo" panose="020B0604030504040204" pitchFamily="34" charset="-128"/>
              <a:ea typeface="Meiryo" panose="020B0604030504040204" pitchFamily="34" charset="-128"/>
              <a:cs typeface="Meiryo" panose="020B0604030504040204" pitchFamily="34" charset="-128"/>
            </a:endParaRPr>
          </a:p>
          <a:p>
            <a:pPr algn="l">
              <a:spcBef>
                <a:spcPts val="1200"/>
              </a:spcBef>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第三者情報提供制度ユーザガイド（英語）</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algn="l"/>
            <a:r>
              <a:rPr lang="en-US" altLang="ja-JP" sz="1600" dirty="0">
                <a:latin typeface="Meiryo" panose="020B0604030504040204" pitchFamily="34" charset="-128"/>
                <a:ea typeface="Meiryo" panose="020B0604030504040204" pitchFamily="34" charset="-128"/>
                <a:cs typeface="Meiryo" panose="020B0604030504040204" pitchFamily="34" charset="-128"/>
              </a:rPr>
              <a:t>http://</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www.wipo.int/export/sites/www/pct/en/epct/pdf/epct_observations.pdf</a:t>
            </a:r>
            <a:endParaRPr lang="en-US" altLang="ja-JP" sz="1600" dirty="0">
              <a:latin typeface="Meiryo" panose="020B0604030504040204" pitchFamily="34" charset="-128"/>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28344219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88640"/>
            <a:ext cx="9036496" cy="854968"/>
          </a:xfrm>
        </p:spPr>
        <p:txBody>
          <a:bodyPr/>
          <a:lstStyle/>
          <a:p>
            <a:pPr algn="ctr"/>
            <a:r>
              <a:rPr lang="ja-JP" altLang="en-US" sz="3200" b="1" dirty="0">
                <a:latin typeface="Meiryo" panose="020B0604030504040204" pitchFamily="34" charset="-128"/>
                <a:ea typeface="Meiryo" panose="020B0604030504040204" pitchFamily="34" charset="-128"/>
                <a:cs typeface="Meiryo" panose="020B0604030504040204" pitchFamily="34" charset="-128"/>
              </a:rPr>
              <a:t>権利化時期の調</a:t>
            </a:r>
            <a:r>
              <a:rPr lang="ja-JP" altLang="en-US" sz="3200" b="1" dirty="0" smtClean="0">
                <a:latin typeface="Meiryo" panose="020B0604030504040204" pitchFamily="34" charset="-128"/>
                <a:ea typeface="Meiryo" panose="020B0604030504040204" pitchFamily="34" charset="-128"/>
                <a:cs typeface="Meiryo" panose="020B0604030504040204" pitchFamily="34" charset="-128"/>
              </a:rPr>
              <a:t>整（１）</a:t>
            </a:r>
            <a:r>
              <a:rPr lang="en-US" altLang="ja-JP" sz="3200" b="1" dirty="0" smtClean="0">
                <a:latin typeface="Meiryo" panose="020B0604030504040204" pitchFamily="34" charset="-128"/>
                <a:ea typeface="Meiryo" panose="020B0604030504040204" pitchFamily="34" charset="-128"/>
                <a:cs typeface="Meiryo" panose="020B0604030504040204" pitchFamily="34" charset="-128"/>
              </a:rPr>
              <a:t/>
            </a:r>
            <a:br>
              <a:rPr lang="en-US" altLang="ja-JP" sz="3200" b="1" dirty="0" smtClean="0">
                <a:latin typeface="Meiryo" panose="020B0604030504040204" pitchFamily="34" charset="-128"/>
                <a:ea typeface="Meiryo" panose="020B0604030504040204" pitchFamily="34" charset="-128"/>
                <a:cs typeface="Meiryo" panose="020B0604030504040204" pitchFamily="34" charset="-128"/>
              </a:rPr>
            </a:br>
            <a:r>
              <a:rPr lang="ja-JP" altLang="en-US" sz="2800" b="1" dirty="0" smtClean="0">
                <a:latin typeface="Meiryo" panose="020B0604030504040204" pitchFamily="34" charset="-128"/>
                <a:ea typeface="Meiryo" panose="020B0604030504040204" pitchFamily="34" charset="-128"/>
                <a:cs typeface="Meiryo" panose="020B0604030504040204" pitchFamily="34" charset="-128"/>
              </a:rPr>
              <a:t>ダ</a:t>
            </a:r>
            <a:r>
              <a:rPr lang="ja-JP" altLang="en-US" sz="2800" b="1" dirty="0">
                <a:latin typeface="Meiryo" panose="020B0604030504040204" pitchFamily="34" charset="-128"/>
                <a:ea typeface="Meiryo" panose="020B0604030504040204" pitchFamily="34" charset="-128"/>
                <a:cs typeface="Meiryo" panose="020B0604030504040204" pitchFamily="34" charset="-128"/>
              </a:rPr>
              <a:t>イレクト</a:t>
            </a:r>
            <a:r>
              <a:rPr lang="en-US" altLang="ja-JP" sz="2800" b="1" dirty="0">
                <a:latin typeface="Meiryo" panose="020B0604030504040204" pitchFamily="34" charset="-128"/>
                <a:ea typeface="Meiryo" panose="020B0604030504040204" pitchFamily="34" charset="-128"/>
                <a:cs typeface="Meiryo" panose="020B0604030504040204" pitchFamily="34" charset="-128"/>
              </a:rPr>
              <a:t>PCT</a:t>
            </a:r>
            <a:r>
              <a:rPr lang="ja-JP" altLang="en-US" sz="2800" b="1" dirty="0">
                <a:latin typeface="Meiryo" panose="020B0604030504040204" pitchFamily="34" charset="-128"/>
                <a:ea typeface="Meiryo" panose="020B0604030504040204" pitchFamily="34" charset="-128"/>
                <a:cs typeface="Meiryo" panose="020B0604030504040204" pitchFamily="34" charset="-128"/>
              </a:rPr>
              <a:t>出</a:t>
            </a:r>
            <a:r>
              <a:rPr lang="ja-JP" altLang="en-US" sz="2800" b="1" dirty="0" smtClean="0">
                <a:latin typeface="Meiryo" panose="020B0604030504040204" pitchFamily="34" charset="-128"/>
                <a:ea typeface="Meiryo" panose="020B0604030504040204" pitchFamily="34" charset="-128"/>
                <a:cs typeface="Meiryo" panose="020B0604030504040204" pitchFamily="34" charset="-128"/>
              </a:rPr>
              <a:t>願（</a:t>
            </a:r>
            <a:r>
              <a:rPr lang="ja-JP" altLang="en-US" sz="2800" b="1" dirty="0">
                <a:latin typeface="Meiryo" panose="020B0604030504040204" pitchFamily="34" charset="-128"/>
                <a:ea typeface="Meiryo" panose="020B0604030504040204" pitchFamily="34" charset="-128"/>
                <a:cs typeface="Meiryo" panose="020B0604030504040204" pitchFamily="34" charset="-128"/>
              </a:rPr>
              <a:t>優先権主張</a:t>
            </a:r>
            <a:r>
              <a:rPr lang="ja-JP" altLang="en-US" sz="2800" b="1" dirty="0" smtClean="0">
                <a:latin typeface="Meiryo" panose="020B0604030504040204" pitchFamily="34" charset="-128"/>
                <a:ea typeface="Meiryo" panose="020B0604030504040204" pitchFamily="34" charset="-128"/>
                <a:cs typeface="Meiryo" panose="020B0604030504040204" pitchFamily="34" charset="-128"/>
              </a:rPr>
              <a:t>無しの出願）</a:t>
            </a:r>
            <a:endParaRPr lang="ja-JP" altLang="en-US" sz="2800" b="1" dirty="0">
              <a:latin typeface="Meiryo" panose="020B0604030504040204" pitchFamily="34" charset="-128"/>
              <a:ea typeface="Meiryo" panose="020B0604030504040204" pitchFamily="34" charset="-128"/>
              <a:cs typeface="Meiryo" panose="020B0604030504040204" pitchFamily="34" charset="-128"/>
            </a:endParaRPr>
          </a:p>
        </p:txBody>
      </p:sp>
      <p:sp>
        <p:nvSpPr>
          <p:cNvPr id="63" name="Rectangle 3"/>
          <p:cNvSpPr>
            <a:spLocks noChangeArrowheads="1"/>
          </p:cNvSpPr>
          <p:nvPr/>
        </p:nvSpPr>
        <p:spPr bwMode="auto">
          <a:xfrm>
            <a:off x="395536" y="1196752"/>
            <a:ext cx="8568952" cy="5472608"/>
          </a:xfrm>
          <a:prstGeom prst="rect">
            <a:avLst/>
          </a:prstGeom>
          <a:noFill/>
          <a:ln>
            <a:noFill/>
          </a:ln>
          <a:extLst/>
        </p:spPr>
        <p:txBody>
          <a:bodyPr/>
          <a:lstStyle/>
          <a:p>
            <a:pPr marL="342900" indent="-342900" algn="l">
              <a:spcBef>
                <a:spcPct val="20000"/>
              </a:spcBef>
              <a:buFontTx/>
              <a:buBlip>
                <a:blip r:embed="rId3"/>
              </a:buBlip>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国</a:t>
            </a:r>
            <a:r>
              <a:rPr lang="ja-JP" altLang="en-US" sz="1800" dirty="0">
                <a:latin typeface="Meiryo" panose="020B0604030504040204" pitchFamily="34" charset="-128"/>
                <a:ea typeface="Meiryo" panose="020B0604030504040204" pitchFamily="34" charset="-128"/>
                <a:cs typeface="Meiryo" panose="020B0604030504040204" pitchFamily="34" charset="-128"/>
              </a:rPr>
              <a:t>際出願日＝優先日なの</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で、早期（遅くとも優先日から９ヶ月以内）に</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
            </a:r>
            <a:br>
              <a:rPr lang="en-US" altLang="ja-JP" sz="1800" dirty="0" smtClean="0">
                <a:latin typeface="Meiryo" panose="020B0604030504040204" pitchFamily="34" charset="-128"/>
                <a:ea typeface="Meiryo" panose="020B0604030504040204" pitchFamily="34" charset="-128"/>
                <a:cs typeface="Meiryo" panose="020B0604030504040204" pitchFamily="34" charset="-128"/>
              </a:rPr>
            </a:br>
            <a:r>
              <a:rPr lang="en-US" altLang="ja-JP" sz="1800" dirty="0" smtClean="0">
                <a:latin typeface="Meiryo" panose="020B0604030504040204" pitchFamily="34" charset="-128"/>
                <a:ea typeface="Meiryo" panose="020B0604030504040204" pitchFamily="34" charset="-128"/>
                <a:cs typeface="Meiryo" panose="020B0604030504040204" pitchFamily="34" charset="-128"/>
              </a:rPr>
              <a:t>ISR</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及び見解書を</a:t>
            </a:r>
            <a:r>
              <a:rPr lang="ja-JP" altLang="en-US" sz="1800" dirty="0">
                <a:latin typeface="Meiryo" panose="020B0604030504040204" pitchFamily="34" charset="-128"/>
                <a:ea typeface="Meiryo" panose="020B0604030504040204" pitchFamily="34" charset="-128"/>
                <a:cs typeface="Meiryo" panose="020B0604030504040204" pitchFamily="34" charset="-128"/>
              </a:rPr>
              <a:t>入手可能</a:t>
            </a:r>
            <a:br>
              <a:rPr lang="ja-JP" altLang="en-US" sz="1800" dirty="0">
                <a:latin typeface="Meiryo" panose="020B0604030504040204" pitchFamily="34" charset="-128"/>
                <a:ea typeface="Meiryo" panose="020B0604030504040204" pitchFamily="34" charset="-128"/>
                <a:cs typeface="Meiryo" panose="020B0604030504040204" pitchFamily="34" charset="-128"/>
              </a:rPr>
            </a:b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marL="342900" indent="-342900" algn="just">
              <a:spcBef>
                <a:spcPct val="20000"/>
              </a:spcBef>
              <a:buFontTx/>
              <a:buBlip>
                <a:blip r:embed="rId3"/>
              </a:buBlip>
            </a:pPr>
            <a:endParaRPr lang="en-US" altLang="ja-JP" sz="1800" dirty="0">
              <a:latin typeface="Meiryo" panose="020B0604030504040204" pitchFamily="34" charset="-128"/>
              <a:ea typeface="Meiryo" panose="020B0604030504040204" pitchFamily="34" charset="-128"/>
              <a:cs typeface="Meiryo" panose="020B0604030504040204" pitchFamily="34" charset="-128"/>
            </a:endParaRPr>
          </a:p>
          <a:p>
            <a:pPr marL="342900" indent="-342900" algn="just">
              <a:spcBef>
                <a:spcPct val="20000"/>
              </a:spcBef>
              <a:buFontTx/>
              <a:buBlip>
                <a:blip r:embed="rId3"/>
              </a:buBlip>
            </a:pP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marL="342900" indent="-342900" algn="just">
              <a:spcBef>
                <a:spcPct val="20000"/>
              </a:spcBef>
              <a:buFontTx/>
              <a:buBlip>
                <a:blip r:embed="rId3"/>
              </a:buBlip>
            </a:pP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marL="342900" indent="-342900" algn="just">
              <a:spcBef>
                <a:spcPct val="20000"/>
              </a:spcBef>
              <a:buFontTx/>
              <a:buBlip>
                <a:blip r:embed="rId3"/>
              </a:buBlip>
            </a:pPr>
            <a:endParaRPr lang="en-US" altLang="ja-JP" sz="1800" dirty="0">
              <a:latin typeface="Meiryo" panose="020B0604030504040204" pitchFamily="34" charset="-128"/>
              <a:ea typeface="Meiryo" panose="020B0604030504040204" pitchFamily="34" charset="-128"/>
              <a:cs typeface="Meiryo" panose="020B0604030504040204" pitchFamily="34" charset="-128"/>
            </a:endParaRPr>
          </a:p>
          <a:p>
            <a:pPr marL="342900" indent="-342900" algn="just">
              <a:spcBef>
                <a:spcPct val="20000"/>
              </a:spcBef>
              <a:buFontTx/>
              <a:buBlip>
                <a:blip r:embed="rId3"/>
              </a:buBlip>
            </a:pP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marL="342900" indent="-342900" algn="just">
              <a:spcBef>
                <a:spcPct val="20000"/>
              </a:spcBef>
              <a:buFontTx/>
              <a:buBlip>
                <a:blip r:embed="rId3"/>
              </a:buBlip>
            </a:pPr>
            <a:endParaRPr lang="en-US" altLang="ja-JP" sz="1800" dirty="0">
              <a:latin typeface="Meiryo" panose="020B0604030504040204" pitchFamily="34" charset="-128"/>
              <a:ea typeface="Meiryo" panose="020B0604030504040204" pitchFamily="34" charset="-128"/>
              <a:cs typeface="Meiryo" panose="020B0604030504040204" pitchFamily="34" charset="-128"/>
            </a:endParaRPr>
          </a:p>
          <a:p>
            <a:pPr marL="342900" indent="-342900" algn="just">
              <a:spcBef>
                <a:spcPct val="20000"/>
              </a:spcBef>
              <a:buFontTx/>
              <a:buBlip>
                <a:blip r:embed="rId3"/>
              </a:buBlip>
            </a:pPr>
            <a:endParaRPr lang="ja-JP" altLang="en-US" sz="1800" dirty="0">
              <a:latin typeface="Meiryo" panose="020B0604030504040204" pitchFamily="34" charset="-128"/>
              <a:ea typeface="Meiryo" panose="020B0604030504040204" pitchFamily="34" charset="-128"/>
              <a:cs typeface="Meiryo" panose="020B0604030504040204" pitchFamily="34" charset="-128"/>
            </a:endParaRPr>
          </a:p>
          <a:p>
            <a:pPr marL="800100" lvl="1" indent="-342900" algn="l">
              <a:spcBef>
                <a:spcPct val="20000"/>
              </a:spcBef>
              <a:spcAft>
                <a:spcPts val="600"/>
              </a:spcAft>
              <a:buClr>
                <a:srgbClr val="C00000"/>
              </a:buClr>
              <a:buFont typeface="Wingdings" panose="05000000000000000000" pitchFamily="2" charset="2"/>
              <a:buChar char="q"/>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早期に</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ISR</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を取得することで、</a:t>
            </a:r>
            <a:r>
              <a:rPr lang="ja-JP" altLang="en-US" sz="1800" dirty="0">
                <a:latin typeface="Meiryo" panose="020B0604030504040204" pitchFamily="34" charset="-128"/>
                <a:ea typeface="Meiryo" panose="020B0604030504040204" pitchFamily="34" charset="-128"/>
                <a:cs typeface="Meiryo" panose="020B0604030504040204" pitchFamily="34" charset="-128"/>
              </a:rPr>
              <a:t>出願取下げによるノウハウ化の検討</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や</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
            </a:r>
            <a:br>
              <a:rPr lang="en-US" altLang="ja-JP" sz="1800" dirty="0" smtClean="0">
                <a:latin typeface="Meiryo" panose="020B0604030504040204" pitchFamily="34" charset="-128"/>
                <a:ea typeface="Meiryo" panose="020B0604030504040204" pitchFamily="34" charset="-128"/>
                <a:cs typeface="Meiryo" panose="020B0604030504040204" pitchFamily="34" charset="-128"/>
              </a:rPr>
            </a:b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そ</a:t>
            </a:r>
            <a:r>
              <a:rPr lang="ja-JP" altLang="en-US" sz="1800" dirty="0">
                <a:latin typeface="Meiryo" panose="020B0604030504040204" pitchFamily="34" charset="-128"/>
                <a:ea typeface="Meiryo" panose="020B0604030504040204" pitchFamily="34" charset="-128"/>
                <a:cs typeface="Meiryo" panose="020B0604030504040204" pitchFamily="34" charset="-128"/>
              </a:rPr>
              <a:t>の</a:t>
            </a:r>
            <a:r>
              <a:rPr lang="en-US" altLang="ja-JP" sz="1800" dirty="0">
                <a:latin typeface="Meiryo" panose="020B0604030504040204" pitchFamily="34" charset="-128"/>
                <a:ea typeface="Meiryo" panose="020B0604030504040204" pitchFamily="34" charset="-128"/>
                <a:cs typeface="Meiryo" panose="020B0604030504040204" pitchFamily="34" charset="-128"/>
              </a:rPr>
              <a:t>PCT</a:t>
            </a:r>
            <a:r>
              <a:rPr lang="ja-JP" altLang="en-US" sz="1800" dirty="0">
                <a:latin typeface="Meiryo" panose="020B0604030504040204" pitchFamily="34" charset="-128"/>
                <a:ea typeface="Meiryo" panose="020B0604030504040204" pitchFamily="34" charset="-128"/>
                <a:cs typeface="Meiryo" panose="020B0604030504040204" pitchFamily="34" charset="-128"/>
              </a:rPr>
              <a:t>出願を優先基礎とする</a:t>
            </a:r>
            <a:r>
              <a:rPr lang="en-US" altLang="ja-JP" sz="1800" dirty="0">
                <a:latin typeface="Meiryo" panose="020B0604030504040204" pitchFamily="34" charset="-128"/>
                <a:ea typeface="Meiryo" panose="020B0604030504040204" pitchFamily="34" charset="-128"/>
                <a:cs typeface="Meiryo" panose="020B0604030504040204" pitchFamily="34" charset="-128"/>
              </a:rPr>
              <a:t>PCT</a:t>
            </a:r>
            <a:r>
              <a:rPr lang="ja-JP" altLang="en-US" sz="1800" dirty="0">
                <a:latin typeface="Meiryo" panose="020B0604030504040204" pitchFamily="34" charset="-128"/>
                <a:ea typeface="Meiryo" panose="020B0604030504040204" pitchFamily="34" charset="-128"/>
                <a:cs typeface="Meiryo" panose="020B0604030504040204" pitchFamily="34" charset="-128"/>
              </a:rPr>
              <a:t>出</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願を行うことが可</a:t>
            </a:r>
            <a:r>
              <a:rPr lang="ja-JP" altLang="en-US" sz="1800" dirty="0">
                <a:latin typeface="Meiryo" panose="020B0604030504040204" pitchFamily="34" charset="-128"/>
                <a:ea typeface="Meiryo" panose="020B0604030504040204" pitchFamily="34" charset="-128"/>
                <a:cs typeface="Meiryo" panose="020B0604030504040204" pitchFamily="34" charset="-128"/>
              </a:rPr>
              <a:t>能</a:t>
            </a:r>
          </a:p>
          <a:p>
            <a:pPr marL="800100" lvl="1" indent="-342900" algn="just">
              <a:spcBef>
                <a:spcPct val="20000"/>
              </a:spcBef>
              <a:spcAft>
                <a:spcPts val="600"/>
              </a:spcAft>
              <a:buClr>
                <a:srgbClr val="C00000"/>
              </a:buClr>
              <a:buFont typeface="Wingdings" panose="05000000000000000000" pitchFamily="2" charset="2"/>
              <a:buChar char="q"/>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個別の早期国内移行により特定国での早期権利化が可能（国</a:t>
            </a:r>
            <a:r>
              <a:rPr lang="ja-JP" altLang="en-US" sz="1800" dirty="0">
                <a:latin typeface="Meiryo" panose="020B0604030504040204" pitchFamily="34" charset="-128"/>
                <a:ea typeface="Meiryo" panose="020B0604030504040204" pitchFamily="34" charset="-128"/>
                <a:cs typeface="Meiryo" panose="020B0604030504040204" pitchFamily="34" charset="-128"/>
              </a:rPr>
              <a:t>際公開前</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の</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
            </a:r>
            <a:br>
              <a:rPr lang="en-US" altLang="ja-JP" sz="1800" dirty="0" smtClean="0">
                <a:latin typeface="Meiryo" panose="020B0604030504040204" pitchFamily="34" charset="-128"/>
                <a:ea typeface="Meiryo" panose="020B0604030504040204" pitchFamily="34" charset="-128"/>
                <a:cs typeface="Meiryo" panose="020B0604030504040204" pitchFamily="34" charset="-128"/>
              </a:rPr>
            </a:br>
            <a:r>
              <a:rPr lang="ja-JP" altLang="en-US" sz="1800" dirty="0" smtClean="0">
                <a:latin typeface="Meiryo" panose="020B0604030504040204" pitchFamily="34" charset="-128"/>
                <a:ea typeface="Meiryo" panose="020B0604030504040204" pitchFamily="34" charset="-128"/>
                <a:cs typeface="Meiryo" panose="020B0604030504040204" pitchFamily="34" charset="-128"/>
              </a:rPr>
              <a:t>早</a:t>
            </a:r>
            <a:r>
              <a:rPr lang="ja-JP" altLang="en-US" sz="1800" dirty="0">
                <a:latin typeface="Meiryo" panose="020B0604030504040204" pitchFamily="34" charset="-128"/>
                <a:ea typeface="Meiryo" panose="020B0604030504040204" pitchFamily="34" charset="-128"/>
                <a:cs typeface="Meiryo" panose="020B0604030504040204" pitchFamily="34" charset="-128"/>
              </a:rPr>
              <a:t>期国内段階移</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行</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+PCT-PPH</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により、</a:t>
            </a:r>
            <a:r>
              <a:rPr lang="ja-JP" altLang="en-US" sz="1800" b="1" u="sng" dirty="0" smtClean="0">
                <a:latin typeface="Meiryo" panose="020B0604030504040204" pitchFamily="34" charset="-128"/>
                <a:ea typeface="Meiryo" panose="020B0604030504040204" pitchFamily="34" charset="-128"/>
                <a:cs typeface="Meiryo" panose="020B0604030504040204" pitchFamily="34" charset="-128"/>
              </a:rPr>
              <a:t>国際公開前の権利化も可能</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a:t>
            </a:r>
            <a:endParaRPr lang="en-US" altLang="ja-JP" sz="1800" b="1" u="sng" dirty="0" smtClean="0">
              <a:latin typeface="Meiryo" panose="020B0604030504040204" pitchFamily="34" charset="-128"/>
              <a:ea typeface="Meiryo" panose="020B0604030504040204" pitchFamily="34" charset="-128"/>
              <a:cs typeface="Meiryo" panose="020B0604030504040204" pitchFamily="34" charset="-128"/>
            </a:endParaRPr>
          </a:p>
          <a:p>
            <a:pPr marL="800100" lvl="1" indent="-342900" algn="l">
              <a:spcBef>
                <a:spcPct val="20000"/>
              </a:spcBef>
              <a:spcAft>
                <a:spcPts val="600"/>
              </a:spcAft>
              <a:buClr>
                <a:srgbClr val="C00000"/>
              </a:buClr>
              <a:buFont typeface="Wingdings" panose="05000000000000000000" pitchFamily="2" charset="2"/>
              <a:buChar char="q"/>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優先期間の初期に出願した場合でも同様の効果</a:t>
            </a:r>
            <a:endParaRPr lang="ja-JP" altLang="en-US" sz="1800" dirty="0">
              <a:latin typeface="Meiryo" panose="020B0604030504040204" pitchFamily="34" charset="-128"/>
              <a:ea typeface="Meiryo" panose="020B0604030504040204" pitchFamily="34" charset="-128"/>
              <a:cs typeface="Meiryo" panose="020B0604030504040204" pitchFamily="34" charset="-128"/>
            </a:endParaRPr>
          </a:p>
        </p:txBody>
      </p:sp>
      <p:grpSp>
        <p:nvGrpSpPr>
          <p:cNvPr id="70" name="Group 67"/>
          <p:cNvGrpSpPr>
            <a:grpSpLocks/>
          </p:cNvGrpSpPr>
          <p:nvPr/>
        </p:nvGrpSpPr>
        <p:grpSpPr bwMode="auto">
          <a:xfrm>
            <a:off x="469702" y="1772816"/>
            <a:ext cx="8140700" cy="2455863"/>
            <a:chOff x="156" y="1048"/>
            <a:chExt cx="5128" cy="1547"/>
          </a:xfrm>
        </p:grpSpPr>
        <p:sp>
          <p:nvSpPr>
            <p:cNvPr id="76" name="Rectangle 18"/>
            <p:cNvSpPr>
              <a:spLocks noChangeArrowheads="1"/>
            </p:cNvSpPr>
            <p:nvPr/>
          </p:nvSpPr>
          <p:spPr bwMode="auto">
            <a:xfrm>
              <a:off x="2520" y="1048"/>
              <a:ext cx="1182"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mpd="thickThin">
                  <a:solidFill>
                    <a:srgbClr val="000000"/>
                  </a:solidFill>
                  <a:miter lim="800000"/>
                  <a:headEnd/>
                  <a:tailEnd/>
                </a14:hiddenLine>
              </a:ext>
            </a:extLst>
          </p:spPr>
          <p:txBody>
            <a:bodyPr wrap="none" anchor="ctr"/>
            <a:lstStyle/>
            <a:p>
              <a:endParaRPr lang="ja-JP" altLang="en-US" sz="1000">
                <a:latin typeface="Meiryo" panose="020B0604030504040204" pitchFamily="34" charset="-128"/>
                <a:ea typeface="Meiryo" panose="020B0604030504040204" pitchFamily="34" charset="-128"/>
                <a:cs typeface="Meiryo" panose="020B0604030504040204" pitchFamily="34" charset="-128"/>
              </a:endParaRPr>
            </a:p>
          </p:txBody>
        </p:sp>
        <p:sp>
          <p:nvSpPr>
            <p:cNvPr id="78" name="Rectangle 20"/>
            <p:cNvSpPr>
              <a:spLocks noChangeArrowheads="1"/>
            </p:cNvSpPr>
            <p:nvPr/>
          </p:nvSpPr>
          <p:spPr bwMode="auto">
            <a:xfrm>
              <a:off x="725" y="1117"/>
              <a:ext cx="2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hickThin">
                  <a:solidFill>
                    <a:srgbClr val="000000"/>
                  </a:solidFill>
                  <a:miter lim="800000"/>
                  <a:headEnd/>
                  <a:tailEnd/>
                </a14:hiddenLine>
              </a:ext>
            </a:extLst>
          </p:spPr>
          <p:txBody>
            <a:bodyPr lIns="93662" tIns="47625" rIns="93662" bIns="47625">
              <a:spAutoFit/>
            </a:bodyPr>
            <a:lstStyle/>
            <a:p>
              <a:pPr eaLnBrk="0" hangingPunct="0"/>
              <a:r>
                <a:rPr lang="en-US" altLang="ja-JP" sz="1000" b="1">
                  <a:latin typeface="Meiryo" panose="020B0604030504040204" pitchFamily="34" charset="-128"/>
                  <a:ea typeface="Meiryo" panose="020B0604030504040204" pitchFamily="34" charset="-128"/>
                  <a:cs typeface="Meiryo" panose="020B0604030504040204" pitchFamily="34" charset="-128"/>
                </a:rPr>
                <a:t>(</a:t>
              </a:r>
              <a:r>
                <a:rPr lang="ja-JP" altLang="en-US" sz="1000" b="1">
                  <a:latin typeface="Meiryo" panose="020B0604030504040204" pitchFamily="34" charset="-128"/>
                  <a:ea typeface="Meiryo" panose="020B0604030504040204" pitchFamily="34" charset="-128"/>
                  <a:cs typeface="Meiryo" panose="020B0604030504040204" pitchFamily="34" charset="-128"/>
                </a:rPr>
                <a:t>月</a:t>
              </a:r>
              <a:r>
                <a:rPr lang="en-US" altLang="ja-JP" sz="1000" b="1">
                  <a:latin typeface="Meiryo" panose="020B0604030504040204" pitchFamily="34" charset="-128"/>
                  <a:ea typeface="Meiryo" panose="020B0604030504040204" pitchFamily="34" charset="-128"/>
                  <a:cs typeface="Meiryo" panose="020B0604030504040204" pitchFamily="34" charset="-128"/>
                </a:rPr>
                <a:t>)</a:t>
              </a:r>
              <a:endParaRPr lang="en-US" altLang="ja-JP" sz="1000">
                <a:latin typeface="Meiryo" panose="020B0604030504040204" pitchFamily="34" charset="-128"/>
                <a:ea typeface="Meiryo" panose="020B0604030504040204" pitchFamily="34" charset="-128"/>
                <a:cs typeface="Meiryo" panose="020B0604030504040204" pitchFamily="34" charset="-128"/>
              </a:endParaRPr>
            </a:p>
          </p:txBody>
        </p:sp>
        <p:sp>
          <p:nvSpPr>
            <p:cNvPr id="79" name="Rectangle 21"/>
            <p:cNvSpPr>
              <a:spLocks noChangeArrowheads="1"/>
            </p:cNvSpPr>
            <p:nvPr/>
          </p:nvSpPr>
          <p:spPr bwMode="auto">
            <a:xfrm>
              <a:off x="1666" y="1437"/>
              <a:ext cx="381"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21600" tIns="47625" rIns="21600" bIns="47625" anchor="ctr" anchorCtr="1">
              <a:spAutoFit/>
            </a:bodyPr>
            <a:lstStyle/>
            <a:p>
              <a:pPr eaLnBrk="0" hangingPunct="0"/>
              <a:r>
                <a:rPr lang="en-US" altLang="ja-JP" sz="1000" b="1">
                  <a:latin typeface="Meiryo" panose="020B0604030504040204" pitchFamily="34" charset="-128"/>
                  <a:ea typeface="Meiryo" panose="020B0604030504040204" pitchFamily="34" charset="-128"/>
                  <a:cs typeface="Meiryo" panose="020B0604030504040204" pitchFamily="34" charset="-128"/>
                </a:rPr>
                <a:t> PCT</a:t>
              </a:r>
              <a:r>
                <a:rPr lang="ja-JP" altLang="en-US" sz="1000" b="1">
                  <a:latin typeface="Meiryo" panose="020B0604030504040204" pitchFamily="34" charset="-128"/>
                  <a:ea typeface="Meiryo" panose="020B0604030504040204" pitchFamily="34" charset="-128"/>
                  <a:cs typeface="Meiryo" panose="020B0604030504040204" pitchFamily="34" charset="-128"/>
                </a:rPr>
                <a:t>出願</a:t>
              </a:r>
              <a:endParaRPr lang="ja-JP" altLang="en-US" sz="1000">
                <a:latin typeface="Meiryo" panose="020B0604030504040204" pitchFamily="34" charset="-128"/>
                <a:ea typeface="Meiryo" panose="020B0604030504040204" pitchFamily="34" charset="-128"/>
                <a:cs typeface="Meiryo" panose="020B0604030504040204" pitchFamily="34" charset="-128"/>
              </a:endParaRPr>
            </a:p>
          </p:txBody>
        </p:sp>
        <p:sp>
          <p:nvSpPr>
            <p:cNvPr id="80" name="Rectangle 22"/>
            <p:cNvSpPr>
              <a:spLocks noChangeArrowheads="1"/>
            </p:cNvSpPr>
            <p:nvPr/>
          </p:nvSpPr>
          <p:spPr bwMode="auto">
            <a:xfrm>
              <a:off x="1756" y="1155"/>
              <a:ext cx="22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hickThin">
                  <a:solidFill>
                    <a:srgbClr val="000000"/>
                  </a:solidFill>
                  <a:miter lim="800000"/>
                  <a:headEnd/>
                  <a:tailEnd/>
                </a14:hiddenLine>
              </a:ext>
            </a:extLst>
          </p:spPr>
          <p:txBody>
            <a:bodyPr wrap="none" lIns="93662" tIns="47625" rIns="93662" bIns="47625">
              <a:spAutoFit/>
            </a:bodyPr>
            <a:lstStyle/>
            <a:p>
              <a:pPr eaLnBrk="0" hangingPunct="0"/>
              <a:r>
                <a:rPr lang="en-US" altLang="ja-JP" sz="1000" b="1">
                  <a:latin typeface="Meiryo" panose="020B0604030504040204" pitchFamily="34" charset="-128"/>
                  <a:ea typeface="Meiryo" panose="020B0604030504040204" pitchFamily="34" charset="-128"/>
                  <a:cs typeface="Meiryo" panose="020B0604030504040204" pitchFamily="34" charset="-128"/>
                </a:rPr>
                <a:t>12</a:t>
              </a:r>
              <a:endParaRPr lang="en-US" altLang="ja-JP" sz="1000">
                <a:latin typeface="Meiryo" panose="020B0604030504040204" pitchFamily="34" charset="-128"/>
                <a:ea typeface="Meiryo" panose="020B0604030504040204" pitchFamily="34" charset="-128"/>
                <a:cs typeface="Meiryo" panose="020B0604030504040204" pitchFamily="34" charset="-128"/>
              </a:endParaRPr>
            </a:p>
          </p:txBody>
        </p:sp>
        <p:sp>
          <p:nvSpPr>
            <p:cNvPr id="88" name="Rectangle 23"/>
            <p:cNvSpPr>
              <a:spLocks noChangeArrowheads="1"/>
            </p:cNvSpPr>
            <p:nvPr/>
          </p:nvSpPr>
          <p:spPr bwMode="auto">
            <a:xfrm>
              <a:off x="961" y="1203"/>
              <a:ext cx="119"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hickThin">
                  <a:solidFill>
                    <a:srgbClr val="000000"/>
                  </a:solidFill>
                  <a:miter lim="800000"/>
                  <a:headEnd/>
                  <a:tailEnd/>
                </a14:hiddenLine>
              </a:ext>
            </a:extLst>
          </p:spPr>
          <p:txBody>
            <a:bodyPr wrap="none" lIns="93662" tIns="47625" rIns="93662" bIns="47625">
              <a:spAutoFit/>
            </a:bodyPr>
            <a:lstStyle/>
            <a:p>
              <a:pPr eaLnBrk="0" hangingPunct="0"/>
              <a:endParaRPr lang="ja-JP" altLang="en-US" sz="1000">
                <a:latin typeface="Meiryo" panose="020B0604030504040204" pitchFamily="34" charset="-128"/>
                <a:ea typeface="Meiryo" panose="020B0604030504040204" pitchFamily="34" charset="-128"/>
                <a:cs typeface="Meiryo" panose="020B0604030504040204" pitchFamily="34" charset="-128"/>
              </a:endParaRPr>
            </a:p>
          </p:txBody>
        </p:sp>
        <p:sp>
          <p:nvSpPr>
            <p:cNvPr id="89" name="Rectangle 24"/>
            <p:cNvSpPr>
              <a:spLocks noChangeArrowheads="1"/>
            </p:cNvSpPr>
            <p:nvPr/>
          </p:nvSpPr>
          <p:spPr bwMode="auto">
            <a:xfrm>
              <a:off x="4701" y="1159"/>
              <a:ext cx="33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hickThin">
                  <a:solidFill>
                    <a:srgbClr val="000000"/>
                  </a:solidFill>
                  <a:miter lim="800000"/>
                  <a:headEnd/>
                  <a:tailEnd/>
                </a14:hiddenLine>
              </a:ext>
            </a:extLst>
          </p:spPr>
          <p:txBody>
            <a:bodyPr lIns="93662" tIns="47625" rIns="93662" bIns="47625">
              <a:spAutoFit/>
            </a:bodyPr>
            <a:lstStyle/>
            <a:p>
              <a:pPr eaLnBrk="0" hangingPunct="0"/>
              <a:r>
                <a:rPr lang="en-US" altLang="ja-JP" sz="1000" b="1">
                  <a:latin typeface="Meiryo" panose="020B0604030504040204" pitchFamily="34" charset="-128"/>
                  <a:ea typeface="Meiryo" panose="020B0604030504040204" pitchFamily="34" charset="-128"/>
                  <a:cs typeface="Meiryo" panose="020B0604030504040204" pitchFamily="34" charset="-128"/>
                </a:rPr>
                <a:t>30</a:t>
              </a:r>
              <a:endParaRPr lang="en-US" altLang="ja-JP" sz="1000">
                <a:latin typeface="Meiryo" panose="020B0604030504040204" pitchFamily="34" charset="-128"/>
                <a:ea typeface="Meiryo" panose="020B0604030504040204" pitchFamily="34" charset="-128"/>
                <a:cs typeface="Meiryo" panose="020B0604030504040204" pitchFamily="34" charset="-128"/>
              </a:endParaRPr>
            </a:p>
          </p:txBody>
        </p:sp>
        <p:sp>
          <p:nvSpPr>
            <p:cNvPr id="90" name="Line 25"/>
            <p:cNvSpPr>
              <a:spLocks noChangeShapeType="1"/>
            </p:cNvSpPr>
            <p:nvPr/>
          </p:nvSpPr>
          <p:spPr bwMode="auto">
            <a:xfrm>
              <a:off x="999" y="1393"/>
              <a:ext cx="385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91" name="Line 26"/>
            <p:cNvSpPr>
              <a:spLocks noChangeShapeType="1"/>
            </p:cNvSpPr>
            <p:nvPr/>
          </p:nvSpPr>
          <p:spPr bwMode="auto">
            <a:xfrm flipV="1">
              <a:off x="1863" y="1319"/>
              <a:ext cx="0" cy="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92" name="Rectangle 28"/>
            <p:cNvSpPr>
              <a:spLocks noChangeArrowheads="1"/>
            </p:cNvSpPr>
            <p:nvPr/>
          </p:nvSpPr>
          <p:spPr bwMode="auto">
            <a:xfrm>
              <a:off x="2388" y="1155"/>
              <a:ext cx="399"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hickThin">
                  <a:solidFill>
                    <a:srgbClr val="000000"/>
                  </a:solidFill>
                  <a:miter lim="800000"/>
                  <a:headEnd/>
                  <a:tailEnd/>
                </a14:hiddenLine>
              </a:ext>
            </a:extLst>
          </p:spPr>
          <p:txBody>
            <a:bodyPr lIns="93662" tIns="47625" rIns="93662" bIns="47625">
              <a:spAutoFit/>
            </a:bodyPr>
            <a:lstStyle/>
            <a:p>
              <a:pPr eaLnBrk="0" hangingPunct="0"/>
              <a:r>
                <a:rPr lang="ja-JP" altLang="en-US" sz="1000" b="1">
                  <a:latin typeface="Meiryo" panose="020B0604030504040204" pitchFamily="34" charset="-128"/>
                  <a:ea typeface="Meiryo" panose="020B0604030504040204" pitchFamily="34" charset="-128"/>
                  <a:cs typeface="Meiryo" panose="020B0604030504040204" pitchFamily="34" charset="-128"/>
                </a:rPr>
                <a:t>～</a:t>
              </a:r>
              <a:r>
                <a:rPr lang="en-US" altLang="ja-JP" sz="1000" b="1">
                  <a:latin typeface="Meiryo" panose="020B0604030504040204" pitchFamily="34" charset="-128"/>
                  <a:ea typeface="Meiryo" panose="020B0604030504040204" pitchFamily="34" charset="-128"/>
                  <a:cs typeface="Meiryo" panose="020B0604030504040204" pitchFamily="34" charset="-128"/>
                </a:rPr>
                <a:t>16</a:t>
              </a:r>
              <a:endParaRPr lang="en-US" altLang="ja-JP" sz="1000">
                <a:latin typeface="Meiryo" panose="020B0604030504040204" pitchFamily="34" charset="-128"/>
                <a:ea typeface="Meiryo" panose="020B0604030504040204" pitchFamily="34" charset="-128"/>
                <a:cs typeface="Meiryo" panose="020B0604030504040204" pitchFamily="34" charset="-128"/>
              </a:endParaRPr>
            </a:p>
          </p:txBody>
        </p:sp>
        <p:sp>
          <p:nvSpPr>
            <p:cNvPr id="93" name="Rectangle 29"/>
            <p:cNvSpPr>
              <a:spLocks noChangeArrowheads="1"/>
            </p:cNvSpPr>
            <p:nvPr/>
          </p:nvSpPr>
          <p:spPr bwMode="auto">
            <a:xfrm>
              <a:off x="3047" y="1155"/>
              <a:ext cx="22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hickThin">
                  <a:solidFill>
                    <a:srgbClr val="000000"/>
                  </a:solidFill>
                  <a:miter lim="800000"/>
                  <a:headEnd/>
                  <a:tailEnd/>
                </a14:hiddenLine>
              </a:ext>
            </a:extLst>
          </p:spPr>
          <p:txBody>
            <a:bodyPr wrap="none" lIns="93662" tIns="47625" rIns="93662" bIns="47625">
              <a:spAutoFit/>
            </a:bodyPr>
            <a:lstStyle/>
            <a:p>
              <a:pPr eaLnBrk="0" hangingPunct="0"/>
              <a:r>
                <a:rPr lang="en-US" altLang="ja-JP" sz="1000" b="1">
                  <a:latin typeface="Meiryo" panose="020B0604030504040204" pitchFamily="34" charset="-128"/>
                  <a:ea typeface="Meiryo" panose="020B0604030504040204" pitchFamily="34" charset="-128"/>
                  <a:cs typeface="Meiryo" panose="020B0604030504040204" pitchFamily="34" charset="-128"/>
                </a:rPr>
                <a:t>18</a:t>
              </a:r>
            </a:p>
          </p:txBody>
        </p:sp>
        <p:sp>
          <p:nvSpPr>
            <p:cNvPr id="94" name="Text Box 30"/>
            <p:cNvSpPr txBox="1">
              <a:spLocks noChangeArrowheads="1"/>
            </p:cNvSpPr>
            <p:nvPr/>
          </p:nvSpPr>
          <p:spPr bwMode="auto">
            <a:xfrm>
              <a:off x="2698" y="1430"/>
              <a:ext cx="91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cs typeface="Arial" charset="0"/>
                </a:defRPr>
              </a:lvl1pPr>
              <a:lvl2pPr marL="37931725" indent="-37474525">
                <a:defRPr kumimoji="1" sz="2400">
                  <a:solidFill>
                    <a:schemeClr val="tx1"/>
                  </a:solidFill>
                  <a:latin typeface="Arial" charset="0"/>
                  <a:cs typeface="Arial" charset="0"/>
                </a:defRPr>
              </a:lvl2pPr>
              <a:lvl3pPr>
                <a:defRPr kumimoji="1" sz="2400">
                  <a:solidFill>
                    <a:schemeClr val="tx1"/>
                  </a:solidFill>
                  <a:latin typeface="Arial" charset="0"/>
                  <a:cs typeface="Arial" charset="0"/>
                </a:defRPr>
              </a:lvl3pPr>
              <a:lvl4pPr>
                <a:defRPr kumimoji="1" sz="2400">
                  <a:solidFill>
                    <a:schemeClr val="tx1"/>
                  </a:solidFill>
                  <a:latin typeface="Arial" charset="0"/>
                  <a:cs typeface="Arial" charset="0"/>
                </a:defRPr>
              </a:lvl4pPr>
              <a:lvl5pPr>
                <a:defRPr kumimoji="1" sz="2400">
                  <a:solidFill>
                    <a:schemeClr val="tx1"/>
                  </a:solidFill>
                  <a:latin typeface="Arial" charset="0"/>
                  <a:cs typeface="Arial" charset="0"/>
                </a:defRPr>
              </a:lvl5pPr>
              <a:lvl6pPr marL="457200" fontAlgn="base">
                <a:spcBef>
                  <a:spcPct val="0"/>
                </a:spcBef>
                <a:spcAft>
                  <a:spcPct val="0"/>
                </a:spcAft>
                <a:defRPr kumimoji="1" sz="2400">
                  <a:solidFill>
                    <a:schemeClr val="tx1"/>
                  </a:solidFill>
                  <a:latin typeface="Arial" charset="0"/>
                  <a:cs typeface="Arial" charset="0"/>
                </a:defRPr>
              </a:lvl6pPr>
              <a:lvl7pPr marL="914400" fontAlgn="base">
                <a:spcBef>
                  <a:spcPct val="0"/>
                </a:spcBef>
                <a:spcAft>
                  <a:spcPct val="0"/>
                </a:spcAft>
                <a:defRPr kumimoji="1" sz="2400">
                  <a:solidFill>
                    <a:schemeClr val="tx1"/>
                  </a:solidFill>
                  <a:latin typeface="Arial" charset="0"/>
                  <a:cs typeface="Arial" charset="0"/>
                </a:defRPr>
              </a:lvl7pPr>
              <a:lvl8pPr marL="1371600" fontAlgn="base">
                <a:spcBef>
                  <a:spcPct val="0"/>
                </a:spcBef>
                <a:spcAft>
                  <a:spcPct val="0"/>
                </a:spcAft>
                <a:defRPr kumimoji="1" sz="2400">
                  <a:solidFill>
                    <a:schemeClr val="tx1"/>
                  </a:solidFill>
                  <a:latin typeface="Arial" charset="0"/>
                  <a:cs typeface="Arial" charset="0"/>
                </a:defRPr>
              </a:lvl8pPr>
              <a:lvl9pPr marL="1828800" fontAlgn="base">
                <a:spcBef>
                  <a:spcPct val="0"/>
                </a:spcBef>
                <a:spcAft>
                  <a:spcPct val="0"/>
                </a:spcAft>
                <a:defRPr kumimoji="1" sz="2400">
                  <a:solidFill>
                    <a:schemeClr val="tx1"/>
                  </a:solidFill>
                  <a:latin typeface="Arial" charset="0"/>
                  <a:cs typeface="Arial" charset="0"/>
                </a:defRPr>
              </a:lvl9pPr>
            </a:lstStyle>
            <a:p>
              <a:pPr eaLnBrk="0" hangingPunct="0"/>
              <a:r>
                <a:rPr kumimoji="0" lang="ja-JP" altLang="en-US" sz="1000" b="1">
                  <a:latin typeface="Meiryo" panose="020B0604030504040204" pitchFamily="34" charset="-128"/>
                  <a:ea typeface="Meiryo" panose="020B0604030504040204" pitchFamily="34" charset="-128"/>
                  <a:cs typeface="Meiryo" panose="020B0604030504040204" pitchFamily="34" charset="-128"/>
                </a:rPr>
                <a:t>国際公開</a:t>
              </a:r>
            </a:p>
          </p:txBody>
        </p:sp>
        <p:sp>
          <p:nvSpPr>
            <p:cNvPr id="95" name="Line 31"/>
            <p:cNvSpPr>
              <a:spLocks noChangeShapeType="1"/>
            </p:cNvSpPr>
            <p:nvPr/>
          </p:nvSpPr>
          <p:spPr bwMode="auto">
            <a:xfrm flipV="1">
              <a:off x="2618" y="1320"/>
              <a:ext cx="0" cy="6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96" name="Line 34"/>
            <p:cNvSpPr>
              <a:spLocks noChangeShapeType="1"/>
            </p:cNvSpPr>
            <p:nvPr/>
          </p:nvSpPr>
          <p:spPr bwMode="auto">
            <a:xfrm rot="-2700000">
              <a:off x="4815" y="1270"/>
              <a:ext cx="33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97" name="Line 35"/>
            <p:cNvSpPr>
              <a:spLocks noChangeShapeType="1"/>
            </p:cNvSpPr>
            <p:nvPr/>
          </p:nvSpPr>
          <p:spPr bwMode="auto">
            <a:xfrm rot="900000">
              <a:off x="4859" y="1441"/>
              <a:ext cx="33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98" name="Line 38"/>
            <p:cNvSpPr>
              <a:spLocks noChangeShapeType="1"/>
            </p:cNvSpPr>
            <p:nvPr/>
          </p:nvSpPr>
          <p:spPr bwMode="auto">
            <a:xfrm rot="-900000">
              <a:off x="4859" y="1355"/>
              <a:ext cx="33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99" name="Rectangle 40"/>
            <p:cNvSpPr>
              <a:spLocks noChangeArrowheads="1"/>
            </p:cNvSpPr>
            <p:nvPr/>
          </p:nvSpPr>
          <p:spPr bwMode="auto">
            <a:xfrm>
              <a:off x="756" y="1433"/>
              <a:ext cx="70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r>
                <a:rPr lang="ja-JP" altLang="en-US" sz="1000" b="1" dirty="0">
                  <a:latin typeface="Meiryo" panose="020B0604030504040204" pitchFamily="34" charset="-128"/>
                  <a:ea typeface="Meiryo" panose="020B0604030504040204" pitchFamily="34" charset="-128"/>
                  <a:cs typeface="Meiryo" panose="020B0604030504040204" pitchFamily="34" charset="-128"/>
                </a:rPr>
                <a:t>国内出願</a:t>
              </a:r>
              <a:endParaRPr lang="ja-JP" altLang="en-US" sz="1000" dirty="0">
                <a:latin typeface="Meiryo" panose="020B0604030504040204" pitchFamily="34" charset="-128"/>
                <a:ea typeface="Meiryo" panose="020B0604030504040204" pitchFamily="34" charset="-128"/>
                <a:cs typeface="Meiryo" panose="020B0604030504040204" pitchFamily="34" charset="-128"/>
              </a:endParaRPr>
            </a:p>
          </p:txBody>
        </p:sp>
        <p:sp>
          <p:nvSpPr>
            <p:cNvPr id="100" name="Rectangle 41"/>
            <p:cNvSpPr>
              <a:spLocks noChangeArrowheads="1"/>
            </p:cNvSpPr>
            <p:nvPr/>
          </p:nvSpPr>
          <p:spPr bwMode="auto">
            <a:xfrm>
              <a:off x="4526" y="1661"/>
              <a:ext cx="75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hickThin">
                  <a:solidFill>
                    <a:srgbClr val="000000"/>
                  </a:solidFill>
                  <a:miter lim="800000"/>
                  <a:headEnd/>
                  <a:tailEnd/>
                </a14:hiddenLine>
              </a:ext>
            </a:extLst>
          </p:spPr>
          <p:txBody>
            <a:bodyPr wrap="none" lIns="93662" tIns="47625" rIns="93662" bIns="47625">
              <a:spAutoFit/>
            </a:bodyPr>
            <a:lstStyle/>
            <a:p>
              <a:pPr eaLnBrk="0" hangingPunct="0"/>
              <a:r>
                <a:rPr lang="ja-JP" altLang="en-US" sz="1000" b="1">
                  <a:latin typeface="Meiryo" panose="020B0604030504040204" pitchFamily="34" charset="-128"/>
                  <a:ea typeface="Meiryo" panose="020B0604030504040204" pitchFamily="34" charset="-128"/>
                  <a:cs typeface="Meiryo" panose="020B0604030504040204" pitchFamily="34" charset="-128"/>
                </a:rPr>
                <a:t>国内段階移行期限</a:t>
              </a:r>
              <a:endParaRPr lang="ja-JP" altLang="en-US" sz="1000">
                <a:latin typeface="Meiryo" panose="020B0604030504040204" pitchFamily="34" charset="-128"/>
                <a:ea typeface="Meiryo" panose="020B0604030504040204" pitchFamily="34" charset="-128"/>
                <a:cs typeface="Meiryo" panose="020B0604030504040204" pitchFamily="34" charset="-128"/>
              </a:endParaRPr>
            </a:p>
          </p:txBody>
        </p:sp>
        <p:sp>
          <p:nvSpPr>
            <p:cNvPr id="101" name="Line 42"/>
            <p:cNvSpPr>
              <a:spLocks noChangeShapeType="1"/>
            </p:cNvSpPr>
            <p:nvPr/>
          </p:nvSpPr>
          <p:spPr bwMode="auto">
            <a:xfrm flipV="1">
              <a:off x="3174" y="1319"/>
              <a:ext cx="0" cy="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104" name="Line 43"/>
            <p:cNvSpPr>
              <a:spLocks noChangeShapeType="1"/>
            </p:cNvSpPr>
            <p:nvPr/>
          </p:nvSpPr>
          <p:spPr bwMode="auto">
            <a:xfrm flipV="1">
              <a:off x="1003" y="1319"/>
              <a:ext cx="0" cy="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107" name="Rectangle 50"/>
            <p:cNvSpPr>
              <a:spLocks noChangeArrowheads="1"/>
            </p:cNvSpPr>
            <p:nvPr/>
          </p:nvSpPr>
          <p:spPr bwMode="auto">
            <a:xfrm>
              <a:off x="920" y="1126"/>
              <a:ext cx="16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hickThin">
                  <a:solidFill>
                    <a:srgbClr val="000000"/>
                  </a:solidFill>
                  <a:miter lim="800000"/>
                  <a:headEnd/>
                  <a:tailEnd/>
                </a14:hiddenLine>
              </a:ext>
            </a:extLst>
          </p:spPr>
          <p:txBody>
            <a:bodyPr lIns="93662" tIns="47625" rIns="93662" bIns="47625">
              <a:spAutoFit/>
            </a:bodyPr>
            <a:lstStyle/>
            <a:p>
              <a:pPr defTabSz="777875" eaLnBrk="0" hangingPunct="0"/>
              <a:r>
                <a:rPr lang="en-US" altLang="ja-JP" sz="1000" b="1">
                  <a:latin typeface="Meiryo" panose="020B0604030504040204" pitchFamily="34" charset="-128"/>
                  <a:ea typeface="Meiryo" panose="020B0604030504040204" pitchFamily="34" charset="-128"/>
                  <a:cs typeface="Meiryo" panose="020B0604030504040204" pitchFamily="34" charset="-128"/>
                </a:rPr>
                <a:t>0</a:t>
              </a:r>
            </a:p>
          </p:txBody>
        </p:sp>
        <p:sp>
          <p:nvSpPr>
            <p:cNvPr id="111" name="Line 34"/>
            <p:cNvSpPr>
              <a:spLocks noChangeShapeType="1"/>
            </p:cNvSpPr>
            <p:nvPr/>
          </p:nvSpPr>
          <p:spPr bwMode="auto">
            <a:xfrm rot="2700000" flipV="1">
              <a:off x="4817" y="1510"/>
              <a:ext cx="33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112" name="Rectangle 18"/>
            <p:cNvSpPr>
              <a:spLocks noChangeArrowheads="1"/>
            </p:cNvSpPr>
            <p:nvPr/>
          </p:nvSpPr>
          <p:spPr bwMode="auto">
            <a:xfrm>
              <a:off x="2537" y="1760"/>
              <a:ext cx="1182"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mpd="thickThin">
                  <a:solidFill>
                    <a:srgbClr val="000000"/>
                  </a:solidFill>
                  <a:miter lim="800000"/>
                  <a:headEnd/>
                  <a:tailEnd/>
                </a14:hiddenLine>
              </a:ext>
            </a:extLst>
          </p:spPr>
          <p:txBody>
            <a:bodyPr wrap="none" anchor="ctr"/>
            <a:lstStyle/>
            <a:p>
              <a:endParaRPr lang="ja-JP" altLang="en-US" sz="1000">
                <a:latin typeface="Meiryo" panose="020B0604030504040204" pitchFamily="34" charset="-128"/>
                <a:ea typeface="Meiryo" panose="020B0604030504040204" pitchFamily="34" charset="-128"/>
                <a:cs typeface="Meiryo" panose="020B0604030504040204" pitchFamily="34" charset="-128"/>
              </a:endParaRPr>
            </a:p>
          </p:txBody>
        </p:sp>
        <p:sp>
          <p:nvSpPr>
            <p:cNvPr id="113" name="Rectangle 20"/>
            <p:cNvSpPr>
              <a:spLocks noChangeArrowheads="1"/>
            </p:cNvSpPr>
            <p:nvPr/>
          </p:nvSpPr>
          <p:spPr bwMode="auto">
            <a:xfrm>
              <a:off x="742" y="1829"/>
              <a:ext cx="2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hickThin">
                  <a:solidFill>
                    <a:srgbClr val="000000"/>
                  </a:solidFill>
                  <a:miter lim="800000"/>
                  <a:headEnd/>
                  <a:tailEnd/>
                </a14:hiddenLine>
              </a:ext>
            </a:extLst>
          </p:spPr>
          <p:txBody>
            <a:bodyPr lIns="93662" tIns="47625" rIns="93662" bIns="47625">
              <a:spAutoFit/>
            </a:bodyPr>
            <a:lstStyle/>
            <a:p>
              <a:pPr eaLnBrk="0" hangingPunct="0"/>
              <a:r>
                <a:rPr lang="en-US" altLang="ja-JP" sz="1000" b="1">
                  <a:latin typeface="Meiryo" panose="020B0604030504040204" pitchFamily="34" charset="-128"/>
                  <a:ea typeface="Meiryo" panose="020B0604030504040204" pitchFamily="34" charset="-128"/>
                  <a:cs typeface="Meiryo" panose="020B0604030504040204" pitchFamily="34" charset="-128"/>
                </a:rPr>
                <a:t>(</a:t>
              </a:r>
              <a:r>
                <a:rPr lang="ja-JP" altLang="en-US" sz="1000" b="1">
                  <a:latin typeface="Meiryo" panose="020B0604030504040204" pitchFamily="34" charset="-128"/>
                  <a:ea typeface="Meiryo" panose="020B0604030504040204" pitchFamily="34" charset="-128"/>
                  <a:cs typeface="Meiryo" panose="020B0604030504040204" pitchFamily="34" charset="-128"/>
                </a:rPr>
                <a:t>月</a:t>
              </a:r>
              <a:r>
                <a:rPr lang="en-US" altLang="ja-JP" sz="1000" b="1">
                  <a:latin typeface="Meiryo" panose="020B0604030504040204" pitchFamily="34" charset="-128"/>
                  <a:ea typeface="Meiryo" panose="020B0604030504040204" pitchFamily="34" charset="-128"/>
                  <a:cs typeface="Meiryo" panose="020B0604030504040204" pitchFamily="34" charset="-128"/>
                </a:rPr>
                <a:t>)</a:t>
              </a:r>
              <a:endParaRPr lang="en-US" altLang="ja-JP" sz="1000">
                <a:latin typeface="Meiryo" panose="020B0604030504040204" pitchFamily="34" charset="-128"/>
                <a:ea typeface="Meiryo" panose="020B0604030504040204" pitchFamily="34" charset="-128"/>
                <a:cs typeface="Meiryo" panose="020B0604030504040204" pitchFamily="34" charset="-128"/>
              </a:endParaRPr>
            </a:p>
          </p:txBody>
        </p:sp>
        <p:sp>
          <p:nvSpPr>
            <p:cNvPr id="114" name="Rectangle 22"/>
            <p:cNvSpPr>
              <a:spLocks noChangeArrowheads="1"/>
            </p:cNvSpPr>
            <p:nvPr/>
          </p:nvSpPr>
          <p:spPr bwMode="auto">
            <a:xfrm>
              <a:off x="1742" y="1867"/>
              <a:ext cx="22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hickThin">
                  <a:solidFill>
                    <a:srgbClr val="000000"/>
                  </a:solidFill>
                  <a:miter lim="800000"/>
                  <a:headEnd/>
                  <a:tailEnd/>
                </a14:hiddenLine>
              </a:ext>
            </a:extLst>
          </p:spPr>
          <p:txBody>
            <a:bodyPr wrap="none" lIns="93662" tIns="47625" rIns="93662" bIns="47625">
              <a:spAutoFit/>
            </a:bodyPr>
            <a:lstStyle/>
            <a:p>
              <a:pPr eaLnBrk="0" hangingPunct="0"/>
              <a:r>
                <a:rPr lang="en-US" altLang="ja-JP" sz="1000" b="1">
                  <a:latin typeface="Meiryo" panose="020B0604030504040204" pitchFamily="34" charset="-128"/>
                  <a:ea typeface="Meiryo" panose="020B0604030504040204" pitchFamily="34" charset="-128"/>
                  <a:cs typeface="Meiryo" panose="020B0604030504040204" pitchFamily="34" charset="-128"/>
                </a:rPr>
                <a:t>12</a:t>
              </a:r>
              <a:endParaRPr lang="en-US" altLang="ja-JP" sz="1000">
                <a:latin typeface="Meiryo" panose="020B0604030504040204" pitchFamily="34" charset="-128"/>
                <a:ea typeface="Meiryo" panose="020B0604030504040204" pitchFamily="34" charset="-128"/>
                <a:cs typeface="Meiryo" panose="020B0604030504040204" pitchFamily="34" charset="-128"/>
              </a:endParaRPr>
            </a:p>
          </p:txBody>
        </p:sp>
        <p:sp>
          <p:nvSpPr>
            <p:cNvPr id="115" name="Rectangle 23"/>
            <p:cNvSpPr>
              <a:spLocks noChangeArrowheads="1"/>
            </p:cNvSpPr>
            <p:nvPr/>
          </p:nvSpPr>
          <p:spPr bwMode="auto">
            <a:xfrm>
              <a:off x="978" y="1915"/>
              <a:ext cx="119"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hickThin">
                  <a:solidFill>
                    <a:srgbClr val="000000"/>
                  </a:solidFill>
                  <a:miter lim="800000"/>
                  <a:headEnd/>
                  <a:tailEnd/>
                </a14:hiddenLine>
              </a:ext>
            </a:extLst>
          </p:spPr>
          <p:txBody>
            <a:bodyPr wrap="none" lIns="93662" tIns="47625" rIns="93662" bIns="47625">
              <a:spAutoFit/>
            </a:bodyPr>
            <a:lstStyle/>
            <a:p>
              <a:pPr eaLnBrk="0" hangingPunct="0"/>
              <a:endParaRPr lang="ja-JP" altLang="en-US" sz="1000">
                <a:latin typeface="Meiryo" panose="020B0604030504040204" pitchFamily="34" charset="-128"/>
                <a:ea typeface="Meiryo" panose="020B0604030504040204" pitchFamily="34" charset="-128"/>
                <a:cs typeface="Meiryo" panose="020B0604030504040204" pitchFamily="34" charset="-128"/>
              </a:endParaRPr>
            </a:p>
          </p:txBody>
        </p:sp>
        <p:sp>
          <p:nvSpPr>
            <p:cNvPr id="116" name="Rectangle 24"/>
            <p:cNvSpPr>
              <a:spLocks noChangeArrowheads="1"/>
            </p:cNvSpPr>
            <p:nvPr/>
          </p:nvSpPr>
          <p:spPr bwMode="auto">
            <a:xfrm>
              <a:off x="4718" y="1871"/>
              <a:ext cx="33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hickThin">
                  <a:solidFill>
                    <a:srgbClr val="000000"/>
                  </a:solidFill>
                  <a:miter lim="800000"/>
                  <a:headEnd/>
                  <a:tailEnd/>
                </a14:hiddenLine>
              </a:ext>
            </a:extLst>
          </p:spPr>
          <p:txBody>
            <a:bodyPr lIns="93662" tIns="47625" rIns="93662" bIns="47625">
              <a:spAutoFit/>
            </a:bodyPr>
            <a:lstStyle/>
            <a:p>
              <a:pPr eaLnBrk="0" hangingPunct="0"/>
              <a:r>
                <a:rPr lang="en-US" altLang="ja-JP" sz="1000" b="1">
                  <a:latin typeface="Meiryo" panose="020B0604030504040204" pitchFamily="34" charset="-128"/>
                  <a:ea typeface="Meiryo" panose="020B0604030504040204" pitchFamily="34" charset="-128"/>
                  <a:cs typeface="Meiryo" panose="020B0604030504040204" pitchFamily="34" charset="-128"/>
                </a:rPr>
                <a:t>30</a:t>
              </a:r>
              <a:endParaRPr lang="en-US" altLang="ja-JP" sz="1000">
                <a:latin typeface="Meiryo" panose="020B0604030504040204" pitchFamily="34" charset="-128"/>
                <a:ea typeface="Meiryo" panose="020B0604030504040204" pitchFamily="34" charset="-128"/>
                <a:cs typeface="Meiryo" panose="020B0604030504040204" pitchFamily="34" charset="-128"/>
              </a:endParaRPr>
            </a:p>
          </p:txBody>
        </p:sp>
        <p:sp>
          <p:nvSpPr>
            <p:cNvPr id="117" name="Line 25"/>
            <p:cNvSpPr>
              <a:spLocks noChangeShapeType="1"/>
            </p:cNvSpPr>
            <p:nvPr/>
          </p:nvSpPr>
          <p:spPr bwMode="auto">
            <a:xfrm>
              <a:off x="1016" y="2105"/>
              <a:ext cx="385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118" name="Line 26"/>
            <p:cNvSpPr>
              <a:spLocks noChangeShapeType="1"/>
            </p:cNvSpPr>
            <p:nvPr/>
          </p:nvSpPr>
          <p:spPr bwMode="auto">
            <a:xfrm flipV="1">
              <a:off x="1849" y="2031"/>
              <a:ext cx="0" cy="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119" name="Rectangle 29"/>
            <p:cNvSpPr>
              <a:spLocks noChangeArrowheads="1"/>
            </p:cNvSpPr>
            <p:nvPr/>
          </p:nvSpPr>
          <p:spPr bwMode="auto">
            <a:xfrm>
              <a:off x="3064" y="1867"/>
              <a:ext cx="22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hickThin">
                  <a:solidFill>
                    <a:srgbClr val="000000"/>
                  </a:solidFill>
                  <a:miter lim="800000"/>
                  <a:headEnd/>
                  <a:tailEnd/>
                </a14:hiddenLine>
              </a:ext>
            </a:extLst>
          </p:spPr>
          <p:txBody>
            <a:bodyPr wrap="none" lIns="93662" tIns="47625" rIns="93662" bIns="47625">
              <a:spAutoFit/>
            </a:bodyPr>
            <a:lstStyle/>
            <a:p>
              <a:pPr eaLnBrk="0" hangingPunct="0"/>
              <a:r>
                <a:rPr lang="en-US" altLang="ja-JP" sz="1000" b="1">
                  <a:latin typeface="Meiryo" panose="020B0604030504040204" pitchFamily="34" charset="-128"/>
                  <a:ea typeface="Meiryo" panose="020B0604030504040204" pitchFamily="34" charset="-128"/>
                  <a:cs typeface="Meiryo" panose="020B0604030504040204" pitchFamily="34" charset="-128"/>
                </a:rPr>
                <a:t>18</a:t>
              </a:r>
            </a:p>
          </p:txBody>
        </p:sp>
        <p:sp>
          <p:nvSpPr>
            <p:cNvPr id="120" name="Text Box 30"/>
            <p:cNvSpPr txBox="1">
              <a:spLocks noChangeArrowheads="1"/>
            </p:cNvSpPr>
            <p:nvPr/>
          </p:nvSpPr>
          <p:spPr bwMode="auto">
            <a:xfrm>
              <a:off x="2715" y="2142"/>
              <a:ext cx="91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cs typeface="Arial" charset="0"/>
                </a:defRPr>
              </a:lvl1pPr>
              <a:lvl2pPr marL="37931725" indent="-37474525">
                <a:defRPr kumimoji="1" sz="2400">
                  <a:solidFill>
                    <a:schemeClr val="tx1"/>
                  </a:solidFill>
                  <a:latin typeface="Arial" charset="0"/>
                  <a:cs typeface="Arial" charset="0"/>
                </a:defRPr>
              </a:lvl2pPr>
              <a:lvl3pPr>
                <a:defRPr kumimoji="1" sz="2400">
                  <a:solidFill>
                    <a:schemeClr val="tx1"/>
                  </a:solidFill>
                  <a:latin typeface="Arial" charset="0"/>
                  <a:cs typeface="Arial" charset="0"/>
                </a:defRPr>
              </a:lvl3pPr>
              <a:lvl4pPr>
                <a:defRPr kumimoji="1" sz="2400">
                  <a:solidFill>
                    <a:schemeClr val="tx1"/>
                  </a:solidFill>
                  <a:latin typeface="Arial" charset="0"/>
                  <a:cs typeface="Arial" charset="0"/>
                </a:defRPr>
              </a:lvl4pPr>
              <a:lvl5pPr>
                <a:defRPr kumimoji="1" sz="2400">
                  <a:solidFill>
                    <a:schemeClr val="tx1"/>
                  </a:solidFill>
                  <a:latin typeface="Arial" charset="0"/>
                  <a:cs typeface="Arial" charset="0"/>
                </a:defRPr>
              </a:lvl5pPr>
              <a:lvl6pPr marL="457200" fontAlgn="base">
                <a:spcBef>
                  <a:spcPct val="0"/>
                </a:spcBef>
                <a:spcAft>
                  <a:spcPct val="0"/>
                </a:spcAft>
                <a:defRPr kumimoji="1" sz="2400">
                  <a:solidFill>
                    <a:schemeClr val="tx1"/>
                  </a:solidFill>
                  <a:latin typeface="Arial" charset="0"/>
                  <a:cs typeface="Arial" charset="0"/>
                </a:defRPr>
              </a:lvl6pPr>
              <a:lvl7pPr marL="914400" fontAlgn="base">
                <a:spcBef>
                  <a:spcPct val="0"/>
                </a:spcBef>
                <a:spcAft>
                  <a:spcPct val="0"/>
                </a:spcAft>
                <a:defRPr kumimoji="1" sz="2400">
                  <a:solidFill>
                    <a:schemeClr val="tx1"/>
                  </a:solidFill>
                  <a:latin typeface="Arial" charset="0"/>
                  <a:cs typeface="Arial" charset="0"/>
                </a:defRPr>
              </a:lvl7pPr>
              <a:lvl8pPr marL="1371600" fontAlgn="base">
                <a:spcBef>
                  <a:spcPct val="0"/>
                </a:spcBef>
                <a:spcAft>
                  <a:spcPct val="0"/>
                </a:spcAft>
                <a:defRPr kumimoji="1" sz="2400">
                  <a:solidFill>
                    <a:schemeClr val="tx1"/>
                  </a:solidFill>
                  <a:latin typeface="Arial" charset="0"/>
                  <a:cs typeface="Arial" charset="0"/>
                </a:defRPr>
              </a:lvl8pPr>
              <a:lvl9pPr marL="1828800" fontAlgn="base">
                <a:spcBef>
                  <a:spcPct val="0"/>
                </a:spcBef>
                <a:spcAft>
                  <a:spcPct val="0"/>
                </a:spcAft>
                <a:defRPr kumimoji="1" sz="2400">
                  <a:solidFill>
                    <a:schemeClr val="tx1"/>
                  </a:solidFill>
                  <a:latin typeface="Arial" charset="0"/>
                  <a:cs typeface="Arial" charset="0"/>
                </a:defRPr>
              </a:lvl9pPr>
            </a:lstStyle>
            <a:p>
              <a:pPr eaLnBrk="0" hangingPunct="0"/>
              <a:r>
                <a:rPr kumimoji="0" lang="ja-JP" altLang="en-US" sz="1000" b="1">
                  <a:latin typeface="Meiryo" panose="020B0604030504040204" pitchFamily="34" charset="-128"/>
                  <a:ea typeface="Meiryo" panose="020B0604030504040204" pitchFamily="34" charset="-128"/>
                  <a:cs typeface="Meiryo" panose="020B0604030504040204" pitchFamily="34" charset="-128"/>
                </a:rPr>
                <a:t>国際公開</a:t>
              </a:r>
            </a:p>
          </p:txBody>
        </p:sp>
        <p:sp>
          <p:nvSpPr>
            <p:cNvPr id="121" name="Line 34"/>
            <p:cNvSpPr>
              <a:spLocks noChangeShapeType="1"/>
            </p:cNvSpPr>
            <p:nvPr/>
          </p:nvSpPr>
          <p:spPr bwMode="auto">
            <a:xfrm rot="-2700000">
              <a:off x="4832" y="1982"/>
              <a:ext cx="33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122" name="Line 35"/>
            <p:cNvSpPr>
              <a:spLocks noChangeShapeType="1"/>
            </p:cNvSpPr>
            <p:nvPr/>
          </p:nvSpPr>
          <p:spPr bwMode="auto">
            <a:xfrm rot="900000">
              <a:off x="4876" y="2153"/>
              <a:ext cx="33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123" name="Line 38"/>
            <p:cNvSpPr>
              <a:spLocks noChangeShapeType="1"/>
            </p:cNvSpPr>
            <p:nvPr/>
          </p:nvSpPr>
          <p:spPr bwMode="auto">
            <a:xfrm rot="-900000">
              <a:off x="4876" y="2067"/>
              <a:ext cx="33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124" name="Line 42"/>
            <p:cNvSpPr>
              <a:spLocks noChangeShapeType="1"/>
            </p:cNvSpPr>
            <p:nvPr/>
          </p:nvSpPr>
          <p:spPr bwMode="auto">
            <a:xfrm flipV="1">
              <a:off x="3191" y="2031"/>
              <a:ext cx="0" cy="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125" name="Line 43"/>
            <p:cNvSpPr>
              <a:spLocks noChangeShapeType="1"/>
            </p:cNvSpPr>
            <p:nvPr/>
          </p:nvSpPr>
          <p:spPr bwMode="auto">
            <a:xfrm flipV="1">
              <a:off x="1020" y="2031"/>
              <a:ext cx="0" cy="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126" name="Rectangle 50"/>
            <p:cNvSpPr>
              <a:spLocks noChangeArrowheads="1"/>
            </p:cNvSpPr>
            <p:nvPr/>
          </p:nvSpPr>
          <p:spPr bwMode="auto">
            <a:xfrm>
              <a:off x="937" y="1838"/>
              <a:ext cx="16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hickThin">
                  <a:solidFill>
                    <a:srgbClr val="000000"/>
                  </a:solidFill>
                  <a:miter lim="800000"/>
                  <a:headEnd/>
                  <a:tailEnd/>
                </a14:hiddenLine>
              </a:ext>
            </a:extLst>
          </p:spPr>
          <p:txBody>
            <a:bodyPr lIns="93662" tIns="47625" rIns="93662" bIns="47625">
              <a:spAutoFit/>
            </a:bodyPr>
            <a:lstStyle/>
            <a:p>
              <a:pPr defTabSz="777875" eaLnBrk="0" hangingPunct="0"/>
              <a:r>
                <a:rPr lang="en-US" altLang="ja-JP" sz="1000" b="1">
                  <a:latin typeface="Meiryo" panose="020B0604030504040204" pitchFamily="34" charset="-128"/>
                  <a:ea typeface="Meiryo" panose="020B0604030504040204" pitchFamily="34" charset="-128"/>
                  <a:cs typeface="Meiryo" panose="020B0604030504040204" pitchFamily="34" charset="-128"/>
                </a:rPr>
                <a:t>0</a:t>
              </a:r>
            </a:p>
          </p:txBody>
        </p:sp>
        <p:sp>
          <p:nvSpPr>
            <p:cNvPr id="127" name="Line 34"/>
            <p:cNvSpPr>
              <a:spLocks noChangeShapeType="1"/>
            </p:cNvSpPr>
            <p:nvPr/>
          </p:nvSpPr>
          <p:spPr bwMode="auto">
            <a:xfrm rot="2700000" flipV="1">
              <a:off x="4834" y="2222"/>
              <a:ext cx="33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grpSp>
          <p:nvGrpSpPr>
            <p:cNvPr id="128" name="Group 52"/>
            <p:cNvGrpSpPr>
              <a:grpSpLocks/>
            </p:cNvGrpSpPr>
            <p:nvPr/>
          </p:nvGrpSpPr>
          <p:grpSpPr bwMode="auto">
            <a:xfrm>
              <a:off x="1943" y="1232"/>
              <a:ext cx="726" cy="227"/>
              <a:chOff x="1661" y="981"/>
              <a:chExt cx="726" cy="227"/>
            </a:xfrm>
          </p:grpSpPr>
          <p:sp>
            <p:nvSpPr>
              <p:cNvPr id="143" name="Oval 50"/>
              <p:cNvSpPr>
                <a:spLocks noChangeArrowheads="1"/>
              </p:cNvSpPr>
              <p:nvPr/>
            </p:nvSpPr>
            <p:spPr bwMode="auto">
              <a:xfrm>
                <a:off x="1730" y="981"/>
                <a:ext cx="584" cy="227"/>
              </a:xfrm>
              <a:prstGeom prst="ellipse">
                <a:avLst/>
              </a:prstGeom>
              <a:solidFill>
                <a:schemeClr val="bg1">
                  <a:alpha val="58038"/>
                </a:schemeClr>
              </a:solidFill>
              <a:ln w="9525">
                <a:solidFill>
                  <a:srgbClr val="FF0000"/>
                </a:solidFill>
                <a:round/>
                <a:headEnd/>
                <a:tailEnd/>
              </a:ln>
            </p:spPr>
            <p:txBody>
              <a:bodyPr wrap="none" anchor="ctr"/>
              <a:lstStyle/>
              <a:p>
                <a:endParaRPr lang="ja-JP" altLang="en-US">
                  <a:latin typeface="Meiryo" panose="020B0604030504040204" pitchFamily="34" charset="-128"/>
                  <a:ea typeface="Meiryo" panose="020B0604030504040204" pitchFamily="34" charset="-128"/>
                  <a:cs typeface="Meiryo" panose="020B0604030504040204" pitchFamily="34" charset="-128"/>
                </a:endParaRPr>
              </a:p>
            </p:txBody>
          </p:sp>
          <p:sp>
            <p:nvSpPr>
              <p:cNvPr id="144" name="Rectangle 27"/>
              <p:cNvSpPr>
                <a:spLocks noChangeArrowheads="1"/>
              </p:cNvSpPr>
              <p:nvPr/>
            </p:nvSpPr>
            <p:spPr bwMode="auto">
              <a:xfrm>
                <a:off x="1661" y="1020"/>
                <a:ext cx="726"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3662" tIns="47625" rIns="93662" bIns="47625">
                <a:spAutoFit/>
              </a:bodyPr>
              <a:lstStyle/>
              <a:p>
                <a:pPr eaLnBrk="0" hangingPunct="0"/>
                <a:r>
                  <a:rPr lang="en-US" altLang="ja-JP" sz="1000" b="1" dirty="0">
                    <a:latin typeface="Meiryo" panose="020B0604030504040204" pitchFamily="34" charset="-128"/>
                    <a:ea typeface="Meiryo" panose="020B0604030504040204" pitchFamily="34" charset="-128"/>
                    <a:cs typeface="Meiryo" panose="020B0604030504040204" pitchFamily="34" charset="-128"/>
                  </a:rPr>
                  <a:t>ISR</a:t>
                </a:r>
                <a:r>
                  <a:rPr lang="ja-JP" altLang="en-US" sz="1000" b="1" dirty="0">
                    <a:latin typeface="Meiryo" panose="020B0604030504040204" pitchFamily="34" charset="-128"/>
                    <a:ea typeface="Meiryo" panose="020B0604030504040204" pitchFamily="34" charset="-128"/>
                    <a:cs typeface="Meiryo" panose="020B0604030504040204" pitchFamily="34" charset="-128"/>
                  </a:rPr>
                  <a:t>及</a:t>
                </a:r>
                <a:r>
                  <a:rPr lang="ja-JP" altLang="en-US" sz="1000" b="1" dirty="0" smtClean="0">
                    <a:latin typeface="Meiryo" panose="020B0604030504040204" pitchFamily="34" charset="-128"/>
                    <a:ea typeface="Meiryo" panose="020B0604030504040204" pitchFamily="34" charset="-128"/>
                    <a:cs typeface="Meiryo" panose="020B0604030504040204" pitchFamily="34" charset="-128"/>
                  </a:rPr>
                  <a:t>び見解書</a:t>
                </a:r>
                <a:endParaRPr lang="ja-JP" altLang="en-US" sz="1000" b="1" dirty="0">
                  <a:latin typeface="Meiryo" panose="020B0604030504040204" pitchFamily="34" charset="-128"/>
                  <a:ea typeface="Meiryo" panose="020B0604030504040204" pitchFamily="34" charset="-128"/>
                  <a:cs typeface="Meiryo" panose="020B0604030504040204" pitchFamily="34" charset="-128"/>
                </a:endParaRPr>
              </a:p>
            </p:txBody>
          </p:sp>
        </p:grpSp>
        <p:grpSp>
          <p:nvGrpSpPr>
            <p:cNvPr id="129" name="Group 53"/>
            <p:cNvGrpSpPr>
              <a:grpSpLocks/>
            </p:cNvGrpSpPr>
            <p:nvPr/>
          </p:nvGrpSpPr>
          <p:grpSpPr bwMode="auto">
            <a:xfrm>
              <a:off x="1154" y="1933"/>
              <a:ext cx="726" cy="227"/>
              <a:chOff x="1661" y="981"/>
              <a:chExt cx="726" cy="227"/>
            </a:xfrm>
          </p:grpSpPr>
          <p:sp>
            <p:nvSpPr>
              <p:cNvPr id="141" name="Oval 54"/>
              <p:cNvSpPr>
                <a:spLocks noChangeArrowheads="1"/>
              </p:cNvSpPr>
              <p:nvPr/>
            </p:nvSpPr>
            <p:spPr bwMode="auto">
              <a:xfrm>
                <a:off x="1730" y="981"/>
                <a:ext cx="584" cy="227"/>
              </a:xfrm>
              <a:prstGeom prst="ellipse">
                <a:avLst/>
              </a:prstGeom>
              <a:solidFill>
                <a:schemeClr val="bg1">
                  <a:alpha val="58038"/>
                </a:schemeClr>
              </a:solidFill>
              <a:ln w="9525">
                <a:solidFill>
                  <a:srgbClr val="FF0000"/>
                </a:solidFill>
                <a:round/>
                <a:headEnd/>
                <a:tailEnd/>
              </a:ln>
            </p:spPr>
            <p:txBody>
              <a:bodyPr wrap="none" anchor="ctr"/>
              <a:lstStyle/>
              <a:p>
                <a:endParaRPr lang="ja-JP" altLang="en-US">
                  <a:latin typeface="Meiryo" panose="020B0604030504040204" pitchFamily="34" charset="-128"/>
                  <a:ea typeface="Meiryo" panose="020B0604030504040204" pitchFamily="34" charset="-128"/>
                  <a:cs typeface="Meiryo" panose="020B0604030504040204" pitchFamily="34" charset="-128"/>
                </a:endParaRPr>
              </a:p>
            </p:txBody>
          </p:sp>
          <p:sp>
            <p:nvSpPr>
              <p:cNvPr id="142" name="Rectangle 27"/>
              <p:cNvSpPr>
                <a:spLocks noChangeArrowheads="1"/>
              </p:cNvSpPr>
              <p:nvPr/>
            </p:nvSpPr>
            <p:spPr bwMode="auto">
              <a:xfrm>
                <a:off x="1661" y="1020"/>
                <a:ext cx="726"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3662" tIns="47625" rIns="93662" bIns="47625">
                <a:spAutoFit/>
              </a:bodyPr>
              <a:lstStyle/>
              <a:p>
                <a:pPr eaLnBrk="0" hangingPunct="0"/>
                <a:r>
                  <a:rPr lang="en-US" altLang="ja-JP" sz="1000" b="1" dirty="0">
                    <a:latin typeface="Meiryo" panose="020B0604030504040204" pitchFamily="34" charset="-128"/>
                    <a:ea typeface="Meiryo" panose="020B0604030504040204" pitchFamily="34" charset="-128"/>
                    <a:cs typeface="Meiryo" panose="020B0604030504040204" pitchFamily="34" charset="-128"/>
                  </a:rPr>
                  <a:t>ISR</a:t>
                </a:r>
                <a:r>
                  <a:rPr lang="ja-JP" altLang="en-US" sz="1000" b="1" dirty="0">
                    <a:latin typeface="Meiryo" panose="020B0604030504040204" pitchFamily="34" charset="-128"/>
                    <a:ea typeface="Meiryo" panose="020B0604030504040204" pitchFamily="34" charset="-128"/>
                    <a:cs typeface="Meiryo" panose="020B0604030504040204" pitchFamily="34" charset="-128"/>
                  </a:rPr>
                  <a:t>及</a:t>
                </a:r>
                <a:r>
                  <a:rPr lang="ja-JP" altLang="en-US" sz="1000" b="1" dirty="0" smtClean="0">
                    <a:latin typeface="Meiryo" panose="020B0604030504040204" pitchFamily="34" charset="-128"/>
                    <a:ea typeface="Meiryo" panose="020B0604030504040204" pitchFamily="34" charset="-128"/>
                    <a:cs typeface="Meiryo" panose="020B0604030504040204" pitchFamily="34" charset="-128"/>
                  </a:rPr>
                  <a:t>び見解書</a:t>
                </a:r>
                <a:endParaRPr lang="ja-JP" altLang="en-US" sz="1000" b="1" dirty="0">
                  <a:latin typeface="Meiryo" panose="020B0604030504040204" pitchFamily="34" charset="-128"/>
                  <a:ea typeface="Meiryo" panose="020B0604030504040204" pitchFamily="34" charset="-128"/>
                  <a:cs typeface="Meiryo" panose="020B0604030504040204" pitchFamily="34" charset="-128"/>
                </a:endParaRPr>
              </a:p>
            </p:txBody>
          </p:sp>
        </p:grpSp>
        <p:sp>
          <p:nvSpPr>
            <p:cNvPr id="130" name="Rectangle 41"/>
            <p:cNvSpPr>
              <a:spLocks noChangeArrowheads="1"/>
            </p:cNvSpPr>
            <p:nvPr/>
          </p:nvSpPr>
          <p:spPr bwMode="auto">
            <a:xfrm>
              <a:off x="2293" y="1661"/>
              <a:ext cx="75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hickThin">
                  <a:solidFill>
                    <a:srgbClr val="000000"/>
                  </a:solidFill>
                  <a:miter lim="800000"/>
                  <a:headEnd/>
                  <a:tailEnd/>
                </a14:hiddenLine>
              </a:ext>
            </a:extLst>
          </p:spPr>
          <p:txBody>
            <a:bodyPr wrap="none" lIns="93662" tIns="47625" rIns="93662" bIns="47625">
              <a:spAutoFit/>
            </a:bodyPr>
            <a:lstStyle/>
            <a:p>
              <a:pPr eaLnBrk="0" hangingPunct="0"/>
              <a:r>
                <a:rPr lang="ja-JP" altLang="en-US" sz="1000" b="1">
                  <a:latin typeface="Meiryo" panose="020B0604030504040204" pitchFamily="34" charset="-128"/>
                  <a:ea typeface="Meiryo" panose="020B0604030504040204" pitchFamily="34" charset="-128"/>
                  <a:cs typeface="Meiryo" panose="020B0604030504040204" pitchFamily="34" charset="-128"/>
                </a:rPr>
                <a:t>早期国内段階移行</a:t>
              </a:r>
              <a:endParaRPr lang="ja-JP" altLang="en-US" sz="1000">
                <a:latin typeface="Meiryo" panose="020B0604030504040204" pitchFamily="34" charset="-128"/>
                <a:ea typeface="Meiryo" panose="020B0604030504040204" pitchFamily="34" charset="-128"/>
                <a:cs typeface="Meiryo" panose="020B0604030504040204" pitchFamily="34" charset="-128"/>
              </a:endParaRPr>
            </a:p>
          </p:txBody>
        </p:sp>
        <p:sp>
          <p:nvSpPr>
            <p:cNvPr id="131" name="Line 34"/>
            <p:cNvSpPr>
              <a:spLocks noChangeShapeType="1"/>
            </p:cNvSpPr>
            <p:nvPr/>
          </p:nvSpPr>
          <p:spPr bwMode="auto">
            <a:xfrm rot="-2700000">
              <a:off x="2368" y="1982"/>
              <a:ext cx="33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132" name="Line 35"/>
            <p:cNvSpPr>
              <a:spLocks noChangeShapeType="1"/>
            </p:cNvSpPr>
            <p:nvPr/>
          </p:nvSpPr>
          <p:spPr bwMode="auto">
            <a:xfrm rot="900000">
              <a:off x="2412" y="2153"/>
              <a:ext cx="33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133" name="Line 38"/>
            <p:cNvSpPr>
              <a:spLocks noChangeShapeType="1"/>
            </p:cNvSpPr>
            <p:nvPr/>
          </p:nvSpPr>
          <p:spPr bwMode="auto">
            <a:xfrm rot="-900000">
              <a:off x="2412" y="2067"/>
              <a:ext cx="33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134" name="Line 34"/>
            <p:cNvSpPr>
              <a:spLocks noChangeShapeType="1"/>
            </p:cNvSpPr>
            <p:nvPr/>
          </p:nvSpPr>
          <p:spPr bwMode="auto">
            <a:xfrm rot="2700000" flipV="1">
              <a:off x="2370" y="2222"/>
              <a:ext cx="33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135" name="Line 61"/>
            <p:cNvSpPr>
              <a:spLocks noChangeShapeType="1"/>
            </p:cNvSpPr>
            <p:nvPr/>
          </p:nvSpPr>
          <p:spPr bwMode="auto">
            <a:xfrm>
              <a:off x="1844" y="2097"/>
              <a:ext cx="0" cy="2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136" name="Line 62"/>
            <p:cNvSpPr>
              <a:spLocks noChangeShapeType="1"/>
            </p:cNvSpPr>
            <p:nvPr/>
          </p:nvSpPr>
          <p:spPr bwMode="auto">
            <a:xfrm>
              <a:off x="1839" y="2341"/>
              <a:ext cx="41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137" name="Rectangle 41"/>
            <p:cNvSpPr>
              <a:spLocks noChangeArrowheads="1"/>
            </p:cNvSpPr>
            <p:nvPr/>
          </p:nvSpPr>
          <p:spPr bwMode="auto">
            <a:xfrm>
              <a:off x="1775" y="2341"/>
              <a:ext cx="849"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thickThin">
                  <a:solidFill>
                    <a:srgbClr val="000000"/>
                  </a:solidFill>
                  <a:miter lim="800000"/>
                  <a:headEnd/>
                  <a:tailEnd/>
                </a14:hiddenLine>
              </a:ext>
            </a:extLst>
          </p:spPr>
          <p:txBody>
            <a:bodyPr wrap="none" lIns="93662" tIns="47625" rIns="93662" bIns="47625">
              <a:spAutoFit/>
            </a:bodyPr>
            <a:lstStyle/>
            <a:p>
              <a:pPr eaLnBrk="0" hangingPunct="0"/>
              <a:r>
                <a:rPr lang="en-US" altLang="ja-JP" sz="1000" b="1">
                  <a:latin typeface="Meiryo" panose="020B0604030504040204" pitchFamily="34" charset="-128"/>
                  <a:ea typeface="Meiryo" panose="020B0604030504040204" pitchFamily="34" charset="-128"/>
                  <a:cs typeface="Meiryo" panose="020B0604030504040204" pitchFamily="34" charset="-128"/>
                </a:rPr>
                <a:t>PCT</a:t>
              </a:r>
              <a:r>
                <a:rPr lang="ja-JP" altLang="en-US" sz="1000" b="1">
                  <a:latin typeface="Meiryo" panose="020B0604030504040204" pitchFamily="34" charset="-128"/>
                  <a:ea typeface="Meiryo" panose="020B0604030504040204" pitchFamily="34" charset="-128"/>
                  <a:cs typeface="Meiryo" panose="020B0604030504040204" pitchFamily="34" charset="-128"/>
                </a:rPr>
                <a:t>出願を優先基礎</a:t>
              </a:r>
            </a:p>
            <a:p>
              <a:pPr eaLnBrk="0" hangingPunct="0"/>
              <a:r>
                <a:rPr lang="ja-JP" altLang="en-US" sz="1000" b="1">
                  <a:latin typeface="Meiryo" panose="020B0604030504040204" pitchFamily="34" charset="-128"/>
                  <a:ea typeface="Meiryo" panose="020B0604030504040204" pitchFamily="34" charset="-128"/>
                  <a:cs typeface="Meiryo" panose="020B0604030504040204" pitchFamily="34" charset="-128"/>
                </a:rPr>
                <a:t>とする</a:t>
              </a:r>
              <a:r>
                <a:rPr lang="en-US" altLang="ja-JP" sz="1000" b="1">
                  <a:latin typeface="Meiryo" panose="020B0604030504040204" pitchFamily="34" charset="-128"/>
                  <a:ea typeface="Meiryo" panose="020B0604030504040204" pitchFamily="34" charset="-128"/>
                  <a:cs typeface="Meiryo" panose="020B0604030504040204" pitchFamily="34" charset="-128"/>
                </a:rPr>
                <a:t>PCT</a:t>
              </a:r>
              <a:r>
                <a:rPr lang="ja-JP" altLang="en-US" sz="1000" b="1">
                  <a:latin typeface="Meiryo" panose="020B0604030504040204" pitchFamily="34" charset="-128"/>
                  <a:ea typeface="Meiryo" panose="020B0604030504040204" pitchFamily="34" charset="-128"/>
                  <a:cs typeface="Meiryo" panose="020B0604030504040204" pitchFamily="34" charset="-128"/>
                </a:rPr>
                <a:t>出願</a:t>
              </a:r>
              <a:endParaRPr lang="ja-JP" altLang="en-US" sz="1000">
                <a:latin typeface="Meiryo" panose="020B0604030504040204" pitchFamily="34" charset="-128"/>
                <a:ea typeface="Meiryo" panose="020B0604030504040204" pitchFamily="34" charset="-128"/>
                <a:cs typeface="Meiryo" panose="020B0604030504040204" pitchFamily="34" charset="-128"/>
              </a:endParaRPr>
            </a:p>
          </p:txBody>
        </p:sp>
        <p:sp>
          <p:nvSpPr>
            <p:cNvPr id="138" name="Line 64"/>
            <p:cNvSpPr>
              <a:spLocks noChangeShapeType="1"/>
            </p:cNvSpPr>
            <p:nvPr/>
          </p:nvSpPr>
          <p:spPr bwMode="auto">
            <a:xfrm flipH="1">
              <a:off x="1156" y="1570"/>
              <a:ext cx="499" cy="363"/>
            </a:xfrm>
            <a:prstGeom prst="line">
              <a:avLst/>
            </a:prstGeom>
            <a:noFill/>
            <a:ln w="50800" cmpd="dbl">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139" name="Rectangle 21"/>
            <p:cNvSpPr>
              <a:spLocks noChangeArrowheads="1"/>
            </p:cNvSpPr>
            <p:nvPr/>
          </p:nvSpPr>
          <p:spPr bwMode="auto">
            <a:xfrm>
              <a:off x="832" y="2151"/>
              <a:ext cx="381"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21600" tIns="47625" rIns="21600" bIns="47625" anchor="ctr" anchorCtr="1">
              <a:spAutoFit/>
            </a:bodyPr>
            <a:lstStyle/>
            <a:p>
              <a:pPr eaLnBrk="0" hangingPunct="0"/>
              <a:r>
                <a:rPr lang="en-US" altLang="ja-JP" sz="1000" b="1">
                  <a:latin typeface="Meiryo" panose="020B0604030504040204" pitchFamily="34" charset="-128"/>
                  <a:ea typeface="Meiryo" panose="020B0604030504040204" pitchFamily="34" charset="-128"/>
                  <a:cs typeface="Meiryo" panose="020B0604030504040204" pitchFamily="34" charset="-128"/>
                </a:rPr>
                <a:t> PCT</a:t>
              </a:r>
              <a:r>
                <a:rPr lang="ja-JP" altLang="en-US" sz="1000" b="1">
                  <a:latin typeface="Meiryo" panose="020B0604030504040204" pitchFamily="34" charset="-128"/>
                  <a:ea typeface="Meiryo" panose="020B0604030504040204" pitchFamily="34" charset="-128"/>
                  <a:cs typeface="Meiryo" panose="020B0604030504040204" pitchFamily="34" charset="-128"/>
                </a:rPr>
                <a:t>出願</a:t>
              </a:r>
              <a:endParaRPr lang="ja-JP" altLang="en-US" sz="1000">
                <a:latin typeface="Meiryo" panose="020B0604030504040204" pitchFamily="34" charset="-128"/>
                <a:ea typeface="Meiryo" panose="020B0604030504040204" pitchFamily="34" charset="-128"/>
                <a:cs typeface="Meiryo" panose="020B0604030504040204" pitchFamily="34" charset="-128"/>
              </a:endParaRPr>
            </a:p>
          </p:txBody>
        </p:sp>
        <p:sp>
          <p:nvSpPr>
            <p:cNvPr id="140" name="Text Box 66"/>
            <p:cNvSpPr txBox="1">
              <a:spLocks noChangeArrowheads="1"/>
            </p:cNvSpPr>
            <p:nvPr/>
          </p:nvSpPr>
          <p:spPr bwMode="auto">
            <a:xfrm>
              <a:off x="156" y="1933"/>
              <a:ext cx="601" cy="29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400">
                  <a:solidFill>
                    <a:schemeClr val="tx1"/>
                  </a:solidFill>
                  <a:latin typeface="Arial" charset="0"/>
                  <a:cs typeface="Arial" charset="0"/>
                </a:defRPr>
              </a:lvl1pPr>
              <a:lvl2pPr marL="37931725" indent="-37474525">
                <a:defRPr kumimoji="1" sz="2400">
                  <a:solidFill>
                    <a:schemeClr val="tx1"/>
                  </a:solidFill>
                  <a:latin typeface="Arial" charset="0"/>
                  <a:cs typeface="Arial" charset="0"/>
                </a:defRPr>
              </a:lvl2pPr>
              <a:lvl3pPr>
                <a:defRPr kumimoji="1" sz="2400">
                  <a:solidFill>
                    <a:schemeClr val="tx1"/>
                  </a:solidFill>
                  <a:latin typeface="Arial" charset="0"/>
                  <a:cs typeface="Arial" charset="0"/>
                </a:defRPr>
              </a:lvl3pPr>
              <a:lvl4pPr>
                <a:defRPr kumimoji="1" sz="2400">
                  <a:solidFill>
                    <a:schemeClr val="tx1"/>
                  </a:solidFill>
                  <a:latin typeface="Arial" charset="0"/>
                  <a:cs typeface="Arial" charset="0"/>
                </a:defRPr>
              </a:lvl4pPr>
              <a:lvl5pPr>
                <a:defRPr kumimoji="1" sz="2400">
                  <a:solidFill>
                    <a:schemeClr val="tx1"/>
                  </a:solidFill>
                  <a:latin typeface="Arial" charset="0"/>
                  <a:cs typeface="Arial" charset="0"/>
                </a:defRPr>
              </a:lvl5pPr>
              <a:lvl6pPr marL="457200" fontAlgn="base">
                <a:spcBef>
                  <a:spcPct val="0"/>
                </a:spcBef>
                <a:spcAft>
                  <a:spcPct val="0"/>
                </a:spcAft>
                <a:defRPr kumimoji="1" sz="2400">
                  <a:solidFill>
                    <a:schemeClr val="tx1"/>
                  </a:solidFill>
                  <a:latin typeface="Arial" charset="0"/>
                  <a:cs typeface="Arial" charset="0"/>
                </a:defRPr>
              </a:lvl6pPr>
              <a:lvl7pPr marL="914400" fontAlgn="base">
                <a:spcBef>
                  <a:spcPct val="0"/>
                </a:spcBef>
                <a:spcAft>
                  <a:spcPct val="0"/>
                </a:spcAft>
                <a:defRPr kumimoji="1" sz="2400">
                  <a:solidFill>
                    <a:schemeClr val="tx1"/>
                  </a:solidFill>
                  <a:latin typeface="Arial" charset="0"/>
                  <a:cs typeface="Arial" charset="0"/>
                </a:defRPr>
              </a:lvl7pPr>
              <a:lvl8pPr marL="1371600" fontAlgn="base">
                <a:spcBef>
                  <a:spcPct val="0"/>
                </a:spcBef>
                <a:spcAft>
                  <a:spcPct val="0"/>
                </a:spcAft>
                <a:defRPr kumimoji="1" sz="2400">
                  <a:solidFill>
                    <a:schemeClr val="tx1"/>
                  </a:solidFill>
                  <a:latin typeface="Arial" charset="0"/>
                  <a:cs typeface="Arial" charset="0"/>
                </a:defRPr>
              </a:lvl8pPr>
              <a:lvl9pPr marL="1828800" fontAlgn="base">
                <a:spcBef>
                  <a:spcPct val="0"/>
                </a:spcBef>
                <a:spcAft>
                  <a:spcPct val="0"/>
                </a:spcAft>
                <a:defRPr kumimoji="1" sz="2400">
                  <a:solidFill>
                    <a:schemeClr val="tx1"/>
                  </a:solidFill>
                  <a:latin typeface="Arial" charset="0"/>
                  <a:cs typeface="Arial" charset="0"/>
                </a:defRPr>
              </a:lvl9pPr>
            </a:lstStyle>
            <a:p>
              <a:r>
                <a:rPr kumimoji="0" lang="ja-JP" altLang="en-US" sz="1200" b="1" dirty="0">
                  <a:latin typeface="Meiryo" panose="020B0604030504040204" pitchFamily="34" charset="-128"/>
                  <a:ea typeface="Meiryo" panose="020B0604030504040204" pitchFamily="34" charset="-128"/>
                  <a:cs typeface="Meiryo" panose="020B0604030504040204" pitchFamily="34" charset="-128"/>
                </a:rPr>
                <a:t>ダイレクト</a:t>
              </a:r>
            </a:p>
            <a:p>
              <a:r>
                <a:rPr kumimoji="0" lang="en-US" altLang="ja-JP" sz="1200" b="1" dirty="0">
                  <a:latin typeface="Meiryo" panose="020B0604030504040204" pitchFamily="34" charset="-128"/>
                  <a:ea typeface="Meiryo" panose="020B0604030504040204" pitchFamily="34" charset="-128"/>
                  <a:cs typeface="Meiryo" panose="020B0604030504040204" pitchFamily="34" charset="-128"/>
                </a:rPr>
                <a:t>PCT</a:t>
              </a:r>
              <a:r>
                <a:rPr kumimoji="0" lang="ja-JP" altLang="en-US" sz="1200" b="1" dirty="0">
                  <a:latin typeface="Meiryo" panose="020B0604030504040204" pitchFamily="34" charset="-128"/>
                  <a:ea typeface="Meiryo" panose="020B0604030504040204" pitchFamily="34" charset="-128"/>
                  <a:cs typeface="Meiryo" panose="020B0604030504040204" pitchFamily="34" charset="-128"/>
                </a:rPr>
                <a:t>出願</a:t>
              </a:r>
            </a:p>
          </p:txBody>
        </p:sp>
      </p:grpSp>
    </p:spTree>
    <p:extLst>
      <p:ext uri="{BB962C8B-B14F-4D97-AF65-F5344CB8AC3E}">
        <p14:creationId xmlns:p14="http://schemas.microsoft.com/office/powerpoint/2010/main" val="36846912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Users\fujita\Pictures\pph.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548172"/>
            <a:ext cx="5411116" cy="4058337"/>
          </a:xfrm>
          <a:prstGeom prst="rect">
            <a:avLst/>
          </a:prstGeom>
          <a:noFill/>
          <a:extLst>
            <a:ext uri="{909E8E84-426E-40DD-AFC4-6F175D3DCCD1}">
              <a14:hiddenFill xmlns:a14="http://schemas.microsoft.com/office/drawing/2010/main">
                <a:solidFill>
                  <a:srgbClr val="FFFFFF"/>
                </a:solidFill>
              </a14:hiddenFill>
            </a:ext>
          </a:extLst>
        </p:spPr>
      </p:pic>
      <p:sp>
        <p:nvSpPr>
          <p:cNvPr id="72707" name="Rectangle 3"/>
          <p:cNvSpPr>
            <a:spLocks noGrp="1" noChangeArrowheads="1"/>
          </p:cNvSpPr>
          <p:nvPr>
            <p:ph type="body" idx="1"/>
          </p:nvPr>
        </p:nvSpPr>
        <p:spPr>
          <a:xfrm>
            <a:off x="323528" y="1044824"/>
            <a:ext cx="8507288" cy="5832648"/>
          </a:xfrm>
        </p:spPr>
        <p:txBody>
          <a:bodyPr/>
          <a:lstStyle/>
          <a:p>
            <a:pPr eaLnBrk="1" hangingPunct="1">
              <a:lnSpc>
                <a:spcPct val="90000"/>
              </a:lnSpc>
            </a:pPr>
            <a:r>
              <a:rPr lang="en-US" altLang="ja-JP" sz="1800"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国際段階で肯定的な見解（見解書、又は特許性に関する国際予備報告）を得た場合、</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PCT-PPH</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参加国の国内段階で早期審査を受けることが可能</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p:txBody>
      </p:sp>
      <p:graphicFrame>
        <p:nvGraphicFramePr>
          <p:cNvPr id="5" name="Group 3"/>
          <p:cNvGraphicFramePr>
            <a:graphicFrameLocks noGrp="1"/>
          </p:cNvGraphicFramePr>
          <p:nvPr>
            <p:extLst>
              <p:ext uri="{D42A27DB-BD31-4B8C-83A1-F6EECF244321}">
                <p14:modId xmlns:p14="http://schemas.microsoft.com/office/powerpoint/2010/main" val="2897446710"/>
              </p:ext>
            </p:extLst>
          </p:nvPr>
        </p:nvGraphicFramePr>
        <p:xfrm>
          <a:off x="5508104" y="2138752"/>
          <a:ext cx="3351881" cy="3162456"/>
        </p:xfrm>
        <a:graphic>
          <a:graphicData uri="http://schemas.openxmlformats.org/drawingml/2006/table">
            <a:tbl>
              <a:tblPr/>
              <a:tblGrid>
                <a:gridCol w="1551681"/>
                <a:gridCol w="864096"/>
                <a:gridCol w="936104"/>
              </a:tblGrid>
              <a:tr h="129063">
                <a:tc>
                  <a:txBody>
                    <a:bodyPr/>
                    <a:lstStyle>
                      <a:lvl1pPr>
                        <a:spcBef>
                          <a:spcPct val="20000"/>
                        </a:spcBef>
                        <a:defRPr sz="2000">
                          <a:solidFill>
                            <a:schemeClr val="tx1"/>
                          </a:solidFill>
                          <a:latin typeface="Arial" pitchFamily="34" charset="0"/>
                          <a:cs typeface="Arial" pitchFamily="34" charset="0"/>
                        </a:defRPr>
                      </a:lvl1pPr>
                      <a:lvl2pPr marL="742950" indent="-285750">
                        <a:spcBef>
                          <a:spcPct val="20000"/>
                        </a:spcBef>
                        <a:buFont typeface="Wingdings" pitchFamily="2" charset="2"/>
                        <a:defRPr>
                          <a:solidFill>
                            <a:schemeClr val="tx1"/>
                          </a:solidFill>
                          <a:latin typeface="Arial" pitchFamily="34" charset="0"/>
                          <a:cs typeface="Arial" pitchFamily="34" charset="0"/>
                        </a:defRPr>
                      </a:lvl2pPr>
                      <a:lvl3pPr marL="1143000" indent="-228600">
                        <a:spcBef>
                          <a:spcPct val="20000"/>
                        </a:spcBef>
                        <a:buFont typeface="Wingdings" pitchFamily="2" charset="2"/>
                        <a:defRPr sz="1600">
                          <a:solidFill>
                            <a:schemeClr val="tx1"/>
                          </a:solidFill>
                          <a:latin typeface="Arial" pitchFamily="34" charset="0"/>
                          <a:cs typeface="Arial" pitchFamily="34" charset="0"/>
                        </a:defRPr>
                      </a:lvl3pPr>
                      <a:lvl4pPr marL="1600200" indent="-228600">
                        <a:spcBef>
                          <a:spcPct val="20000"/>
                        </a:spcBef>
                        <a:defRPr sz="2000">
                          <a:solidFill>
                            <a:schemeClr val="tx1"/>
                          </a:solidFill>
                          <a:latin typeface="Arial" pitchFamily="34" charset="0"/>
                          <a:cs typeface="Arial" pitchFamily="34" charset="0"/>
                        </a:defRPr>
                      </a:lvl4pPr>
                      <a:lvl5pPr marL="2057400" indent="-228600">
                        <a:spcBef>
                          <a:spcPct val="20000"/>
                        </a:spcBef>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itchFamily="34" charset="0"/>
                          <a:cs typeface="Arial" pitchFamily="34" charset="0"/>
                        </a:defRPr>
                      </a:lvl1pPr>
                      <a:lvl2pPr marL="742950" indent="-285750">
                        <a:spcBef>
                          <a:spcPct val="20000"/>
                        </a:spcBef>
                        <a:buFont typeface="Wingdings" pitchFamily="2" charset="2"/>
                        <a:defRPr>
                          <a:solidFill>
                            <a:schemeClr val="tx1"/>
                          </a:solidFill>
                          <a:latin typeface="Arial" pitchFamily="34" charset="0"/>
                          <a:cs typeface="Arial" pitchFamily="34" charset="0"/>
                        </a:defRPr>
                      </a:lvl2pPr>
                      <a:lvl3pPr marL="1143000" indent="-228600">
                        <a:spcBef>
                          <a:spcPct val="20000"/>
                        </a:spcBef>
                        <a:buFont typeface="Wingdings" pitchFamily="2" charset="2"/>
                        <a:defRPr sz="1600">
                          <a:solidFill>
                            <a:schemeClr val="tx1"/>
                          </a:solidFill>
                          <a:latin typeface="Arial" pitchFamily="34" charset="0"/>
                          <a:cs typeface="Arial" pitchFamily="34" charset="0"/>
                        </a:defRPr>
                      </a:lvl3pPr>
                      <a:lvl4pPr marL="1600200" indent="-228600">
                        <a:spcBef>
                          <a:spcPct val="20000"/>
                        </a:spcBef>
                        <a:defRPr sz="2000">
                          <a:solidFill>
                            <a:schemeClr val="tx1"/>
                          </a:solidFill>
                          <a:latin typeface="Arial" pitchFamily="34" charset="0"/>
                          <a:cs typeface="Arial" pitchFamily="34" charset="0"/>
                        </a:defRPr>
                      </a:lvl4pPr>
                      <a:lvl5pPr marL="2057400" indent="-228600">
                        <a:spcBef>
                          <a:spcPct val="20000"/>
                        </a:spcBef>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JP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itchFamily="34" charset="0"/>
                          <a:cs typeface="Arial" pitchFamily="34" charset="0"/>
                        </a:defRPr>
                      </a:lvl1pPr>
                      <a:lvl2pPr marL="742950" indent="-285750">
                        <a:spcBef>
                          <a:spcPct val="20000"/>
                        </a:spcBef>
                        <a:buFont typeface="Wingdings" pitchFamily="2" charset="2"/>
                        <a:defRPr>
                          <a:solidFill>
                            <a:schemeClr val="tx1"/>
                          </a:solidFill>
                          <a:latin typeface="Arial" pitchFamily="34" charset="0"/>
                          <a:cs typeface="Arial" pitchFamily="34" charset="0"/>
                        </a:defRPr>
                      </a:lvl2pPr>
                      <a:lvl3pPr marL="1143000" indent="-228600">
                        <a:spcBef>
                          <a:spcPct val="20000"/>
                        </a:spcBef>
                        <a:buFont typeface="Wingdings" pitchFamily="2" charset="2"/>
                        <a:defRPr sz="1600">
                          <a:solidFill>
                            <a:schemeClr val="tx1"/>
                          </a:solidFill>
                          <a:latin typeface="Arial" pitchFamily="34" charset="0"/>
                          <a:cs typeface="Arial" pitchFamily="34" charset="0"/>
                        </a:defRPr>
                      </a:lvl3pPr>
                      <a:lvl4pPr marL="1600200" indent="-228600">
                        <a:spcBef>
                          <a:spcPct val="20000"/>
                        </a:spcBef>
                        <a:defRPr sz="2000">
                          <a:solidFill>
                            <a:schemeClr val="tx1"/>
                          </a:solidFill>
                          <a:latin typeface="Arial" pitchFamily="34" charset="0"/>
                          <a:cs typeface="Arial" pitchFamily="34" charset="0"/>
                        </a:defRPr>
                      </a:lvl4pPr>
                      <a:lvl5pPr marL="2057400" indent="-228600">
                        <a:spcBef>
                          <a:spcPct val="20000"/>
                        </a:spcBef>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768">
                <a:tc>
                  <a:txBody>
                    <a:bodyPr/>
                    <a:lstStyle>
                      <a:lvl1pPr>
                        <a:spcBef>
                          <a:spcPct val="20000"/>
                        </a:spcBef>
                        <a:defRPr sz="2000">
                          <a:solidFill>
                            <a:schemeClr val="tx1"/>
                          </a:solidFill>
                          <a:latin typeface="Arial" pitchFamily="34" charset="0"/>
                          <a:cs typeface="Arial" pitchFamily="34" charset="0"/>
                        </a:defRPr>
                      </a:lvl1pPr>
                      <a:lvl2pPr marL="742950" indent="-285750">
                        <a:spcBef>
                          <a:spcPct val="20000"/>
                        </a:spcBef>
                        <a:buFont typeface="Wingdings" pitchFamily="2" charset="2"/>
                        <a:defRPr>
                          <a:solidFill>
                            <a:schemeClr val="tx1"/>
                          </a:solidFill>
                          <a:latin typeface="Arial" pitchFamily="34" charset="0"/>
                          <a:cs typeface="Arial" pitchFamily="34" charset="0"/>
                        </a:defRPr>
                      </a:lvl2pPr>
                      <a:lvl3pPr marL="1143000" indent="-228600">
                        <a:spcBef>
                          <a:spcPct val="20000"/>
                        </a:spcBef>
                        <a:buFont typeface="Wingdings" pitchFamily="2" charset="2"/>
                        <a:defRPr sz="1600">
                          <a:solidFill>
                            <a:schemeClr val="tx1"/>
                          </a:solidFill>
                          <a:latin typeface="Arial" pitchFamily="34" charset="0"/>
                          <a:cs typeface="Arial" pitchFamily="34" charset="0"/>
                        </a:defRPr>
                      </a:lvl3pPr>
                      <a:lvl4pPr marL="1600200" indent="-228600">
                        <a:spcBef>
                          <a:spcPct val="20000"/>
                        </a:spcBef>
                        <a:defRPr sz="2000">
                          <a:solidFill>
                            <a:schemeClr val="tx1"/>
                          </a:solidFill>
                          <a:latin typeface="Arial" pitchFamily="34" charset="0"/>
                          <a:cs typeface="Arial" pitchFamily="34" charset="0"/>
                        </a:defRPr>
                      </a:lvl4pPr>
                      <a:lvl5pPr marL="2057400" indent="-228600">
                        <a:spcBef>
                          <a:spcPct val="20000"/>
                        </a:spcBef>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tx1"/>
                          </a:solidFill>
                          <a:effectLst/>
                          <a:latin typeface="Segoe UI" panose="020B0502040204020203" pitchFamily="34" charset="0"/>
                          <a:ea typeface="Meiryo" panose="020B0604030504040204" pitchFamily="34" charset="-128"/>
                          <a:cs typeface="Segoe UI" panose="020B0502040204020203" pitchFamily="34" charset="0"/>
                        </a:rPr>
                        <a:t>特許査定率</a:t>
                      </a:r>
                      <a:r>
                        <a:rPr kumimoji="0" lang="en-US" altLang="ja-JP"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t>
                      </a:r>
                      <a:endPar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itchFamily="34" charset="0"/>
                          <a:cs typeface="Arial" pitchFamily="34" charset="0"/>
                        </a:defRPr>
                      </a:lvl1pPr>
                      <a:lvl2pPr marL="742950" indent="-285750">
                        <a:spcBef>
                          <a:spcPct val="20000"/>
                        </a:spcBef>
                        <a:buFont typeface="Wingdings" pitchFamily="2" charset="2"/>
                        <a:defRPr>
                          <a:solidFill>
                            <a:schemeClr val="tx1"/>
                          </a:solidFill>
                          <a:latin typeface="Arial" pitchFamily="34" charset="0"/>
                          <a:cs typeface="Arial" pitchFamily="34" charset="0"/>
                        </a:defRPr>
                      </a:lvl2pPr>
                      <a:lvl3pPr marL="1143000" indent="-228600">
                        <a:spcBef>
                          <a:spcPct val="20000"/>
                        </a:spcBef>
                        <a:buFont typeface="Wingdings" pitchFamily="2" charset="2"/>
                        <a:defRPr sz="1600">
                          <a:solidFill>
                            <a:schemeClr val="tx1"/>
                          </a:solidFill>
                          <a:latin typeface="Arial" pitchFamily="34" charset="0"/>
                          <a:cs typeface="Arial" pitchFamily="34" charset="0"/>
                        </a:defRPr>
                      </a:lvl3pPr>
                      <a:lvl4pPr marL="1600200" indent="-228600">
                        <a:spcBef>
                          <a:spcPct val="20000"/>
                        </a:spcBef>
                        <a:defRPr sz="2000">
                          <a:solidFill>
                            <a:schemeClr val="tx1"/>
                          </a:solidFill>
                          <a:latin typeface="Arial" pitchFamily="34" charset="0"/>
                          <a:cs typeface="Arial" pitchFamily="34" charset="0"/>
                        </a:defRPr>
                      </a:lvl4pPr>
                      <a:lvl5pPr marL="2057400" indent="-228600">
                        <a:spcBef>
                          <a:spcPct val="20000"/>
                        </a:spcBef>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82.0</a:t>
                      </a:r>
                      <a:r>
                        <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t>
                      </a:r>
                      <a:r>
                        <a:rPr kumimoji="0" lang="en-US" altLang="ja-JP"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71.5</a:t>
                      </a:r>
                      <a:r>
                        <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itchFamily="34" charset="0"/>
                          <a:cs typeface="Arial" pitchFamily="34" charset="0"/>
                        </a:defRPr>
                      </a:lvl1pPr>
                      <a:lvl2pPr marL="742950" indent="-285750">
                        <a:spcBef>
                          <a:spcPct val="20000"/>
                        </a:spcBef>
                        <a:buFont typeface="Wingdings" pitchFamily="2" charset="2"/>
                        <a:defRPr>
                          <a:solidFill>
                            <a:schemeClr val="tx1"/>
                          </a:solidFill>
                          <a:latin typeface="Arial" pitchFamily="34" charset="0"/>
                          <a:cs typeface="Arial" pitchFamily="34" charset="0"/>
                        </a:defRPr>
                      </a:lvl2pPr>
                      <a:lvl3pPr marL="1143000" indent="-228600">
                        <a:spcBef>
                          <a:spcPct val="20000"/>
                        </a:spcBef>
                        <a:buFont typeface="Wingdings" pitchFamily="2" charset="2"/>
                        <a:defRPr sz="1600">
                          <a:solidFill>
                            <a:schemeClr val="tx1"/>
                          </a:solidFill>
                          <a:latin typeface="Arial" pitchFamily="34" charset="0"/>
                          <a:cs typeface="Arial" pitchFamily="34" charset="0"/>
                        </a:defRPr>
                      </a:lvl3pPr>
                      <a:lvl4pPr marL="1600200" indent="-228600">
                        <a:spcBef>
                          <a:spcPct val="20000"/>
                        </a:spcBef>
                        <a:defRPr sz="2000">
                          <a:solidFill>
                            <a:schemeClr val="tx1"/>
                          </a:solidFill>
                          <a:latin typeface="Arial" pitchFamily="34" charset="0"/>
                          <a:cs typeface="Arial" pitchFamily="34" charset="0"/>
                        </a:defRPr>
                      </a:lvl4pPr>
                      <a:lvl5pPr marL="2057400" indent="-228600">
                        <a:spcBef>
                          <a:spcPct val="20000"/>
                        </a:spcBef>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8</a:t>
                      </a:r>
                      <a:r>
                        <a:rPr kumimoji="0" lang="en-US" altLang="ja-JP"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1.36</a:t>
                      </a:r>
                      <a:endPar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t>
                      </a:r>
                      <a:r>
                        <a:rPr kumimoji="0" lang="en-US" altLang="ja-JP"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68.65</a:t>
                      </a:r>
                      <a:r>
                        <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008">
                <a:tc>
                  <a:txBody>
                    <a:bodyPr/>
                    <a:lstStyle>
                      <a:lvl1pPr>
                        <a:spcBef>
                          <a:spcPct val="20000"/>
                        </a:spcBef>
                        <a:defRPr sz="2000">
                          <a:solidFill>
                            <a:schemeClr val="tx1"/>
                          </a:solidFill>
                          <a:latin typeface="Arial" pitchFamily="34" charset="0"/>
                          <a:cs typeface="Arial" pitchFamily="34" charset="0"/>
                        </a:defRPr>
                      </a:lvl1pPr>
                      <a:lvl2pPr marL="742950" indent="-285750">
                        <a:spcBef>
                          <a:spcPct val="20000"/>
                        </a:spcBef>
                        <a:buFont typeface="Wingdings" pitchFamily="2" charset="2"/>
                        <a:defRPr>
                          <a:solidFill>
                            <a:schemeClr val="tx1"/>
                          </a:solidFill>
                          <a:latin typeface="Arial" pitchFamily="34" charset="0"/>
                          <a:cs typeface="Arial" pitchFamily="34" charset="0"/>
                        </a:defRPr>
                      </a:lvl2pPr>
                      <a:lvl3pPr marL="1143000" indent="-228600">
                        <a:spcBef>
                          <a:spcPct val="20000"/>
                        </a:spcBef>
                        <a:buFont typeface="Wingdings" pitchFamily="2" charset="2"/>
                        <a:defRPr sz="1600">
                          <a:solidFill>
                            <a:schemeClr val="tx1"/>
                          </a:solidFill>
                          <a:latin typeface="Arial" pitchFamily="34" charset="0"/>
                          <a:cs typeface="Arial" pitchFamily="34" charset="0"/>
                        </a:defRPr>
                      </a:lvl3pPr>
                      <a:lvl4pPr marL="1600200" indent="-228600">
                        <a:spcBef>
                          <a:spcPct val="20000"/>
                        </a:spcBef>
                        <a:defRPr sz="2000">
                          <a:solidFill>
                            <a:schemeClr val="tx1"/>
                          </a:solidFill>
                          <a:latin typeface="Arial" pitchFamily="34" charset="0"/>
                          <a:cs typeface="Arial" pitchFamily="34" charset="0"/>
                        </a:defRPr>
                      </a:lvl4pPr>
                      <a:lvl5pPr marL="2057400" indent="-228600">
                        <a:spcBef>
                          <a:spcPct val="20000"/>
                        </a:spcBef>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tx1"/>
                          </a:solidFill>
                          <a:effectLst/>
                          <a:latin typeface="Segoe UI" panose="020B0502040204020203" pitchFamily="34" charset="0"/>
                          <a:ea typeface="Meiryo" panose="020B0604030504040204" pitchFamily="34" charset="-128"/>
                          <a:cs typeface="Segoe UI" panose="020B0502040204020203" pitchFamily="34" charset="0"/>
                        </a:rPr>
                        <a:t>一次審査段階での特許査定率</a:t>
                      </a:r>
                      <a:r>
                        <a:rPr kumimoji="0" lang="en-US" altLang="ja-JP"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t>
                      </a:r>
                      <a:endPar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itchFamily="34" charset="0"/>
                          <a:cs typeface="Arial" pitchFamily="34" charset="0"/>
                        </a:defRPr>
                      </a:lvl1pPr>
                      <a:lvl2pPr marL="742950" indent="-285750">
                        <a:spcBef>
                          <a:spcPct val="20000"/>
                        </a:spcBef>
                        <a:buFont typeface="Wingdings" pitchFamily="2" charset="2"/>
                        <a:defRPr>
                          <a:solidFill>
                            <a:schemeClr val="tx1"/>
                          </a:solidFill>
                          <a:latin typeface="Arial" pitchFamily="34" charset="0"/>
                          <a:cs typeface="Arial" pitchFamily="34" charset="0"/>
                        </a:defRPr>
                      </a:lvl2pPr>
                      <a:lvl3pPr marL="1143000" indent="-228600">
                        <a:spcBef>
                          <a:spcPct val="20000"/>
                        </a:spcBef>
                        <a:buFont typeface="Wingdings" pitchFamily="2" charset="2"/>
                        <a:defRPr sz="1600">
                          <a:solidFill>
                            <a:schemeClr val="tx1"/>
                          </a:solidFill>
                          <a:latin typeface="Arial" pitchFamily="34" charset="0"/>
                          <a:cs typeface="Arial" pitchFamily="34" charset="0"/>
                        </a:defRPr>
                      </a:lvl3pPr>
                      <a:lvl4pPr marL="1600200" indent="-228600">
                        <a:spcBef>
                          <a:spcPct val="20000"/>
                        </a:spcBef>
                        <a:defRPr sz="2000">
                          <a:solidFill>
                            <a:schemeClr val="tx1"/>
                          </a:solidFill>
                          <a:latin typeface="Arial" pitchFamily="34" charset="0"/>
                          <a:cs typeface="Arial" pitchFamily="34" charset="0"/>
                        </a:defRPr>
                      </a:lvl4pPr>
                      <a:lvl5pPr marL="2057400" indent="-228600">
                        <a:spcBef>
                          <a:spcPct val="20000"/>
                        </a:spcBef>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20.2</a:t>
                      </a:r>
                      <a:endPar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t>
                      </a:r>
                      <a:r>
                        <a:rPr kumimoji="0" lang="ja-JP" altLang="en-US" sz="1200" b="0" i="0" u="none" strike="noStrike" cap="none" normalizeH="0" baseline="0" dirty="0" smtClean="0">
                          <a:ln>
                            <a:noFill/>
                          </a:ln>
                          <a:solidFill>
                            <a:schemeClr val="tx1"/>
                          </a:solidFill>
                          <a:effectLst/>
                          <a:latin typeface="Segoe UI" panose="020B0502040204020203" pitchFamily="34" charset="0"/>
                          <a:ea typeface="Meiryo" panose="020B0604030504040204" pitchFamily="34" charset="-128"/>
                          <a:cs typeface="Segoe UI" panose="020B0502040204020203" pitchFamily="34" charset="0"/>
                        </a:rPr>
                        <a:t> </a:t>
                      </a:r>
                      <a:r>
                        <a:rPr kumimoji="0" lang="en-US" altLang="ja-JP"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t>
                      </a:r>
                      <a:r>
                        <a:rPr kumimoji="0" lang="ja-JP" altLang="en-US" sz="1200" b="0" i="0" u="none" strike="noStrike" cap="none" normalizeH="0" baseline="0" dirty="0" smtClean="0">
                          <a:ln>
                            <a:noFill/>
                          </a:ln>
                          <a:solidFill>
                            <a:schemeClr val="tx1"/>
                          </a:solidFill>
                          <a:effectLst/>
                          <a:latin typeface="Segoe UI" panose="020B0502040204020203" pitchFamily="34" charset="0"/>
                          <a:ea typeface="Meiryo" panose="020B0604030504040204" pitchFamily="34" charset="-128"/>
                          <a:cs typeface="Segoe UI" panose="020B0502040204020203" pitchFamily="34" charset="0"/>
                        </a:rPr>
                        <a:t> </a:t>
                      </a:r>
                      <a:r>
                        <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itchFamily="34" charset="0"/>
                          <a:cs typeface="Arial" pitchFamily="34" charset="0"/>
                        </a:defRPr>
                      </a:lvl1pPr>
                      <a:lvl2pPr marL="742950" indent="-285750">
                        <a:spcBef>
                          <a:spcPct val="20000"/>
                        </a:spcBef>
                        <a:buFont typeface="Wingdings" pitchFamily="2" charset="2"/>
                        <a:defRPr>
                          <a:solidFill>
                            <a:schemeClr val="tx1"/>
                          </a:solidFill>
                          <a:latin typeface="Arial" pitchFamily="34" charset="0"/>
                          <a:cs typeface="Arial" pitchFamily="34" charset="0"/>
                        </a:defRPr>
                      </a:lvl2pPr>
                      <a:lvl3pPr marL="1143000" indent="-228600">
                        <a:spcBef>
                          <a:spcPct val="20000"/>
                        </a:spcBef>
                        <a:buFont typeface="Wingdings" pitchFamily="2" charset="2"/>
                        <a:defRPr sz="1600">
                          <a:solidFill>
                            <a:schemeClr val="tx1"/>
                          </a:solidFill>
                          <a:latin typeface="Arial" pitchFamily="34" charset="0"/>
                          <a:cs typeface="Arial" pitchFamily="34" charset="0"/>
                        </a:defRPr>
                      </a:lvl3pPr>
                      <a:lvl4pPr marL="1600200" indent="-228600">
                        <a:spcBef>
                          <a:spcPct val="20000"/>
                        </a:spcBef>
                        <a:defRPr sz="2000">
                          <a:solidFill>
                            <a:schemeClr val="tx1"/>
                          </a:solidFill>
                          <a:latin typeface="Arial" pitchFamily="34" charset="0"/>
                          <a:cs typeface="Arial" pitchFamily="34" charset="0"/>
                        </a:defRPr>
                      </a:lvl4pPr>
                      <a:lvl5pPr marL="2057400" indent="-228600">
                        <a:spcBef>
                          <a:spcPct val="20000"/>
                        </a:spcBef>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2</a:t>
                      </a:r>
                      <a:r>
                        <a:rPr kumimoji="0" lang="en-US" altLang="ja-JP"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1.84</a:t>
                      </a:r>
                      <a:endPar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(1</a:t>
                      </a:r>
                      <a:r>
                        <a:rPr kumimoji="0" lang="en-US" altLang="ja-JP"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2.91</a:t>
                      </a:r>
                      <a:r>
                        <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2748">
                <a:tc>
                  <a:txBody>
                    <a:bodyPr/>
                    <a:lstStyle>
                      <a:lvl1pPr>
                        <a:spcBef>
                          <a:spcPct val="20000"/>
                        </a:spcBef>
                        <a:defRPr sz="2000">
                          <a:solidFill>
                            <a:schemeClr val="tx1"/>
                          </a:solidFill>
                          <a:latin typeface="Arial" pitchFamily="34" charset="0"/>
                          <a:cs typeface="Arial" pitchFamily="34" charset="0"/>
                        </a:defRPr>
                      </a:lvl1pPr>
                      <a:lvl2pPr marL="742950" indent="-285750">
                        <a:spcBef>
                          <a:spcPct val="20000"/>
                        </a:spcBef>
                        <a:buFont typeface="Wingdings" pitchFamily="2" charset="2"/>
                        <a:defRPr>
                          <a:solidFill>
                            <a:schemeClr val="tx1"/>
                          </a:solidFill>
                          <a:latin typeface="Arial" pitchFamily="34" charset="0"/>
                          <a:cs typeface="Arial" pitchFamily="34" charset="0"/>
                        </a:defRPr>
                      </a:lvl2pPr>
                      <a:lvl3pPr marL="1143000" indent="-228600">
                        <a:spcBef>
                          <a:spcPct val="20000"/>
                        </a:spcBef>
                        <a:buFont typeface="Wingdings" pitchFamily="2" charset="2"/>
                        <a:defRPr sz="1600">
                          <a:solidFill>
                            <a:schemeClr val="tx1"/>
                          </a:solidFill>
                          <a:latin typeface="Arial" pitchFamily="34" charset="0"/>
                          <a:cs typeface="Arial" pitchFamily="34" charset="0"/>
                        </a:defRPr>
                      </a:lvl3pPr>
                      <a:lvl4pPr marL="1600200" indent="-228600">
                        <a:spcBef>
                          <a:spcPct val="20000"/>
                        </a:spcBef>
                        <a:defRPr sz="2000">
                          <a:solidFill>
                            <a:schemeClr val="tx1"/>
                          </a:solidFill>
                          <a:latin typeface="Arial" pitchFamily="34" charset="0"/>
                          <a:cs typeface="Arial" pitchFamily="34" charset="0"/>
                        </a:defRPr>
                      </a:lvl4pPr>
                      <a:lvl5pPr marL="2057400" indent="-228600">
                        <a:spcBef>
                          <a:spcPct val="20000"/>
                        </a:spcBef>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PPH</a:t>
                      </a:r>
                      <a:r>
                        <a:rPr kumimoji="0" lang="ja-JP" altLang="en-US" sz="1200" b="0" i="0" u="none" strike="noStrike" cap="none" normalizeH="0" baseline="0" dirty="0" smtClean="0">
                          <a:ln>
                            <a:noFill/>
                          </a:ln>
                          <a:solidFill>
                            <a:schemeClr val="tx1"/>
                          </a:solidFill>
                          <a:effectLst/>
                          <a:latin typeface="Segoe UI" panose="020B0502040204020203" pitchFamily="34" charset="0"/>
                          <a:ea typeface="Meiryo" panose="020B0604030504040204" pitchFamily="34" charset="-128"/>
                          <a:cs typeface="Segoe UI" panose="020B0502040204020203" pitchFamily="34" charset="0"/>
                        </a:rPr>
                        <a:t>請求から一次審査までの平均期間</a:t>
                      </a:r>
                      <a:r>
                        <a:rPr kumimoji="0" lang="en-US" altLang="ja-JP"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t>
                      </a:r>
                      <a:r>
                        <a:rPr kumimoji="0" lang="ja-JP" altLang="en-US" sz="1200" b="0" i="0" u="none" strike="noStrike" cap="none" normalizeH="0" baseline="0" dirty="0" smtClean="0">
                          <a:ln>
                            <a:noFill/>
                          </a:ln>
                          <a:solidFill>
                            <a:schemeClr val="tx1"/>
                          </a:solidFill>
                          <a:effectLst/>
                          <a:latin typeface="Segoe UI" panose="020B0502040204020203" pitchFamily="34" charset="0"/>
                          <a:ea typeface="Meiryo" panose="020B0604030504040204" pitchFamily="34" charset="-128"/>
                          <a:cs typeface="Segoe UI" panose="020B0502040204020203" pitchFamily="34" charset="0"/>
                        </a:rPr>
                        <a:t>月</a:t>
                      </a:r>
                      <a:r>
                        <a:rPr kumimoji="0" lang="en-US" altLang="ja-JP"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t>
                      </a:r>
                      <a:endPar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itchFamily="34" charset="0"/>
                          <a:cs typeface="Arial" pitchFamily="34" charset="0"/>
                        </a:defRPr>
                      </a:lvl1pPr>
                      <a:lvl2pPr marL="742950" indent="-285750">
                        <a:spcBef>
                          <a:spcPct val="20000"/>
                        </a:spcBef>
                        <a:buFont typeface="Wingdings" pitchFamily="2" charset="2"/>
                        <a:defRPr>
                          <a:solidFill>
                            <a:schemeClr val="tx1"/>
                          </a:solidFill>
                          <a:latin typeface="Arial" pitchFamily="34" charset="0"/>
                          <a:cs typeface="Arial" pitchFamily="34" charset="0"/>
                        </a:defRPr>
                      </a:lvl2pPr>
                      <a:lvl3pPr marL="1143000" indent="-228600">
                        <a:spcBef>
                          <a:spcPct val="20000"/>
                        </a:spcBef>
                        <a:buFont typeface="Wingdings" pitchFamily="2" charset="2"/>
                        <a:defRPr sz="1600">
                          <a:solidFill>
                            <a:schemeClr val="tx1"/>
                          </a:solidFill>
                          <a:latin typeface="Arial" pitchFamily="34" charset="0"/>
                          <a:cs typeface="Arial" pitchFamily="34" charset="0"/>
                        </a:defRPr>
                      </a:lvl3pPr>
                      <a:lvl4pPr marL="1600200" indent="-228600">
                        <a:spcBef>
                          <a:spcPct val="20000"/>
                        </a:spcBef>
                        <a:defRPr sz="2000">
                          <a:solidFill>
                            <a:schemeClr val="tx1"/>
                          </a:solidFill>
                          <a:latin typeface="Arial" pitchFamily="34" charset="0"/>
                          <a:cs typeface="Arial" pitchFamily="34" charset="0"/>
                        </a:defRPr>
                      </a:lvl4pPr>
                      <a:lvl5pPr marL="2057400" indent="-228600">
                        <a:spcBef>
                          <a:spcPct val="20000"/>
                        </a:spcBef>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2</a:t>
                      </a:r>
                      <a:r>
                        <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t>
                      </a:r>
                      <a:r>
                        <a:rPr kumimoji="0" lang="en-US" altLang="ja-JP"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6</a:t>
                      </a:r>
                      <a:endPar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(9.</a:t>
                      </a:r>
                      <a:r>
                        <a:rPr kumimoji="0" lang="en-US" altLang="ja-JP"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3</a:t>
                      </a:r>
                      <a:r>
                        <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itchFamily="34" charset="0"/>
                          <a:cs typeface="Arial" pitchFamily="34" charset="0"/>
                        </a:defRPr>
                      </a:lvl1pPr>
                      <a:lvl2pPr marL="742950" indent="-285750">
                        <a:spcBef>
                          <a:spcPct val="20000"/>
                        </a:spcBef>
                        <a:buFont typeface="Wingdings" pitchFamily="2" charset="2"/>
                        <a:defRPr>
                          <a:solidFill>
                            <a:schemeClr val="tx1"/>
                          </a:solidFill>
                          <a:latin typeface="Arial" pitchFamily="34" charset="0"/>
                          <a:cs typeface="Arial" pitchFamily="34" charset="0"/>
                        </a:defRPr>
                      </a:lvl2pPr>
                      <a:lvl3pPr marL="1143000" indent="-228600">
                        <a:spcBef>
                          <a:spcPct val="20000"/>
                        </a:spcBef>
                        <a:buFont typeface="Wingdings" pitchFamily="2" charset="2"/>
                        <a:defRPr sz="1600">
                          <a:solidFill>
                            <a:schemeClr val="tx1"/>
                          </a:solidFill>
                          <a:latin typeface="Arial" pitchFamily="34" charset="0"/>
                          <a:cs typeface="Arial" pitchFamily="34" charset="0"/>
                        </a:defRPr>
                      </a:lvl3pPr>
                      <a:lvl4pPr marL="1600200" indent="-228600">
                        <a:spcBef>
                          <a:spcPct val="20000"/>
                        </a:spcBef>
                        <a:defRPr sz="2000">
                          <a:solidFill>
                            <a:schemeClr val="tx1"/>
                          </a:solidFill>
                          <a:latin typeface="Arial" pitchFamily="34" charset="0"/>
                          <a:cs typeface="Arial" pitchFamily="34" charset="0"/>
                        </a:defRPr>
                      </a:lvl4pPr>
                      <a:lvl5pPr marL="2057400" indent="-228600">
                        <a:spcBef>
                          <a:spcPct val="20000"/>
                        </a:spcBef>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7.28</a:t>
                      </a:r>
                      <a:endPar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0068">
                <a:tc>
                  <a:txBody>
                    <a:bodyPr/>
                    <a:lstStyle>
                      <a:lvl1pPr>
                        <a:spcBef>
                          <a:spcPct val="20000"/>
                        </a:spcBef>
                        <a:defRPr sz="2000">
                          <a:solidFill>
                            <a:schemeClr val="tx1"/>
                          </a:solidFill>
                          <a:latin typeface="Arial" pitchFamily="34" charset="0"/>
                          <a:cs typeface="Arial" pitchFamily="34" charset="0"/>
                        </a:defRPr>
                      </a:lvl1pPr>
                      <a:lvl2pPr marL="742950" indent="-285750">
                        <a:spcBef>
                          <a:spcPct val="20000"/>
                        </a:spcBef>
                        <a:buFont typeface="Wingdings" pitchFamily="2" charset="2"/>
                        <a:defRPr>
                          <a:solidFill>
                            <a:schemeClr val="tx1"/>
                          </a:solidFill>
                          <a:latin typeface="Arial" pitchFamily="34" charset="0"/>
                          <a:cs typeface="Arial" pitchFamily="34" charset="0"/>
                        </a:defRPr>
                      </a:lvl2pPr>
                      <a:lvl3pPr marL="1143000" indent="-228600">
                        <a:spcBef>
                          <a:spcPct val="20000"/>
                        </a:spcBef>
                        <a:buFont typeface="Wingdings" pitchFamily="2" charset="2"/>
                        <a:defRPr sz="1600">
                          <a:solidFill>
                            <a:schemeClr val="tx1"/>
                          </a:solidFill>
                          <a:latin typeface="Arial" pitchFamily="34" charset="0"/>
                          <a:cs typeface="Arial" pitchFamily="34" charset="0"/>
                        </a:defRPr>
                      </a:lvl3pPr>
                      <a:lvl4pPr marL="1600200" indent="-228600">
                        <a:spcBef>
                          <a:spcPct val="20000"/>
                        </a:spcBef>
                        <a:defRPr sz="2000">
                          <a:solidFill>
                            <a:schemeClr val="tx1"/>
                          </a:solidFill>
                          <a:latin typeface="Arial" pitchFamily="34" charset="0"/>
                          <a:cs typeface="Arial" pitchFamily="34" charset="0"/>
                        </a:defRPr>
                      </a:lvl4pPr>
                      <a:lvl5pPr marL="2057400" indent="-228600">
                        <a:spcBef>
                          <a:spcPct val="20000"/>
                        </a:spcBef>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PPH</a:t>
                      </a:r>
                      <a:r>
                        <a:rPr kumimoji="0" lang="ja-JP" altLang="en-US" sz="1200" b="0" i="0" u="none" strike="noStrike" cap="none" normalizeH="0" baseline="0" dirty="0" smtClean="0">
                          <a:ln>
                            <a:noFill/>
                          </a:ln>
                          <a:solidFill>
                            <a:schemeClr val="tx1"/>
                          </a:solidFill>
                          <a:effectLst/>
                          <a:latin typeface="Segoe UI" panose="020B0502040204020203" pitchFamily="34" charset="0"/>
                          <a:ea typeface="Meiryo" panose="020B0604030504040204" pitchFamily="34" charset="-128"/>
                          <a:cs typeface="Segoe UI" panose="020B0502040204020203" pitchFamily="34" charset="0"/>
                        </a:rPr>
                        <a:t>請求から最終処分までの平均期間</a:t>
                      </a:r>
                      <a:r>
                        <a:rPr kumimoji="0" lang="en-US" altLang="ja-JP"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t>
                      </a:r>
                      <a:r>
                        <a:rPr kumimoji="0" lang="ja-JP" altLang="en-US" sz="1200" b="0" i="0" u="none" strike="noStrike" cap="none" normalizeH="0" baseline="0" dirty="0" smtClean="0">
                          <a:ln>
                            <a:noFill/>
                          </a:ln>
                          <a:solidFill>
                            <a:schemeClr val="tx1"/>
                          </a:solidFill>
                          <a:effectLst/>
                          <a:latin typeface="Segoe UI" panose="020B0502040204020203" pitchFamily="34" charset="0"/>
                          <a:ea typeface="Meiryo" panose="020B0604030504040204" pitchFamily="34" charset="-128"/>
                          <a:cs typeface="Segoe UI" panose="020B0502040204020203" pitchFamily="34" charset="0"/>
                        </a:rPr>
                        <a:t>月</a:t>
                      </a:r>
                      <a:r>
                        <a:rPr kumimoji="0" lang="en-US" altLang="ja-JP"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t>
                      </a:r>
                      <a:endPar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itchFamily="34" charset="0"/>
                          <a:cs typeface="Arial" pitchFamily="34" charset="0"/>
                        </a:defRPr>
                      </a:lvl1pPr>
                      <a:lvl2pPr marL="742950" indent="-285750">
                        <a:spcBef>
                          <a:spcPct val="20000"/>
                        </a:spcBef>
                        <a:buFont typeface="Wingdings" pitchFamily="2" charset="2"/>
                        <a:defRPr>
                          <a:solidFill>
                            <a:schemeClr val="tx1"/>
                          </a:solidFill>
                          <a:latin typeface="Arial" pitchFamily="34" charset="0"/>
                          <a:cs typeface="Arial" pitchFamily="34" charset="0"/>
                        </a:defRPr>
                      </a:lvl2pPr>
                      <a:lvl3pPr marL="1143000" indent="-228600">
                        <a:spcBef>
                          <a:spcPct val="20000"/>
                        </a:spcBef>
                        <a:buFont typeface="Wingdings" pitchFamily="2" charset="2"/>
                        <a:defRPr sz="1600">
                          <a:solidFill>
                            <a:schemeClr val="tx1"/>
                          </a:solidFill>
                          <a:latin typeface="Arial" pitchFamily="34" charset="0"/>
                          <a:cs typeface="Arial" pitchFamily="34" charset="0"/>
                        </a:defRPr>
                      </a:lvl3pPr>
                      <a:lvl4pPr marL="1600200" indent="-228600">
                        <a:spcBef>
                          <a:spcPct val="20000"/>
                        </a:spcBef>
                        <a:defRPr sz="2000">
                          <a:solidFill>
                            <a:schemeClr val="tx1"/>
                          </a:solidFill>
                          <a:latin typeface="Arial" pitchFamily="34" charset="0"/>
                          <a:cs typeface="Arial" pitchFamily="34" charset="0"/>
                        </a:defRPr>
                      </a:lvl4pPr>
                      <a:lvl5pPr marL="2057400" indent="-228600">
                        <a:spcBef>
                          <a:spcPct val="20000"/>
                        </a:spcBef>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7.3</a:t>
                      </a:r>
                      <a:endPar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(1</a:t>
                      </a:r>
                      <a:r>
                        <a:rPr kumimoji="0" lang="en-US" altLang="ja-JP"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5.2</a:t>
                      </a:r>
                      <a:r>
                        <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itchFamily="34" charset="0"/>
                          <a:cs typeface="Arial" pitchFamily="34" charset="0"/>
                        </a:defRPr>
                      </a:lvl1pPr>
                      <a:lvl2pPr marL="742950" indent="-285750">
                        <a:spcBef>
                          <a:spcPct val="20000"/>
                        </a:spcBef>
                        <a:buFont typeface="Wingdings" pitchFamily="2" charset="2"/>
                        <a:defRPr>
                          <a:solidFill>
                            <a:schemeClr val="tx1"/>
                          </a:solidFill>
                          <a:latin typeface="Arial" pitchFamily="34" charset="0"/>
                          <a:cs typeface="Arial" pitchFamily="34" charset="0"/>
                        </a:defRPr>
                      </a:lvl2pPr>
                      <a:lvl3pPr marL="1143000" indent="-228600">
                        <a:spcBef>
                          <a:spcPct val="20000"/>
                        </a:spcBef>
                        <a:buFont typeface="Wingdings" pitchFamily="2" charset="2"/>
                        <a:defRPr sz="1600">
                          <a:solidFill>
                            <a:schemeClr val="tx1"/>
                          </a:solidFill>
                          <a:latin typeface="Arial" pitchFamily="34" charset="0"/>
                          <a:cs typeface="Arial" pitchFamily="34" charset="0"/>
                        </a:defRPr>
                      </a:lvl3pPr>
                      <a:lvl4pPr marL="1600200" indent="-228600">
                        <a:spcBef>
                          <a:spcPct val="20000"/>
                        </a:spcBef>
                        <a:defRPr sz="2000">
                          <a:solidFill>
                            <a:schemeClr val="tx1"/>
                          </a:solidFill>
                          <a:latin typeface="Arial" pitchFamily="34" charset="0"/>
                          <a:cs typeface="Arial" pitchFamily="34" charset="0"/>
                        </a:defRPr>
                      </a:lvl4pPr>
                      <a:lvl5pPr marL="2057400" indent="-228600">
                        <a:spcBef>
                          <a:spcPct val="20000"/>
                        </a:spcBef>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1</a:t>
                      </a:r>
                      <a:r>
                        <a:rPr kumimoji="0" lang="en-US" altLang="ja-JP"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9.11</a:t>
                      </a:r>
                      <a:endPar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832">
                <a:tc>
                  <a:txBody>
                    <a:bodyPr/>
                    <a:lstStyle>
                      <a:lvl1pPr>
                        <a:spcBef>
                          <a:spcPct val="20000"/>
                        </a:spcBef>
                        <a:defRPr sz="2000">
                          <a:solidFill>
                            <a:schemeClr val="tx1"/>
                          </a:solidFill>
                          <a:latin typeface="Arial" pitchFamily="34" charset="0"/>
                          <a:cs typeface="Arial" pitchFamily="34" charset="0"/>
                        </a:defRPr>
                      </a:lvl1pPr>
                      <a:lvl2pPr marL="742950" indent="-285750">
                        <a:spcBef>
                          <a:spcPct val="20000"/>
                        </a:spcBef>
                        <a:buFont typeface="Wingdings" pitchFamily="2" charset="2"/>
                        <a:defRPr>
                          <a:solidFill>
                            <a:schemeClr val="tx1"/>
                          </a:solidFill>
                          <a:latin typeface="Arial" pitchFamily="34" charset="0"/>
                          <a:cs typeface="Arial" pitchFamily="34" charset="0"/>
                        </a:defRPr>
                      </a:lvl2pPr>
                      <a:lvl3pPr marL="1143000" indent="-228600">
                        <a:spcBef>
                          <a:spcPct val="20000"/>
                        </a:spcBef>
                        <a:buFont typeface="Wingdings" pitchFamily="2" charset="2"/>
                        <a:defRPr sz="1600">
                          <a:solidFill>
                            <a:schemeClr val="tx1"/>
                          </a:solidFill>
                          <a:latin typeface="Arial" pitchFamily="34" charset="0"/>
                          <a:cs typeface="Arial" pitchFamily="34" charset="0"/>
                        </a:defRPr>
                      </a:lvl3pPr>
                      <a:lvl4pPr marL="1600200" indent="-228600">
                        <a:spcBef>
                          <a:spcPct val="20000"/>
                        </a:spcBef>
                        <a:defRPr sz="2000">
                          <a:solidFill>
                            <a:schemeClr val="tx1"/>
                          </a:solidFill>
                          <a:latin typeface="Arial" pitchFamily="34" charset="0"/>
                          <a:cs typeface="Arial" pitchFamily="34" charset="0"/>
                        </a:defRPr>
                      </a:lvl4pPr>
                      <a:lvl5pPr marL="2057400" indent="-228600">
                        <a:spcBef>
                          <a:spcPct val="20000"/>
                        </a:spcBef>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tx1"/>
                          </a:solidFill>
                          <a:effectLst/>
                          <a:latin typeface="Segoe UI" panose="020B0502040204020203" pitchFamily="34" charset="0"/>
                          <a:ea typeface="Meiryo" panose="020B0604030504040204" pitchFamily="34" charset="-128"/>
                          <a:cs typeface="Segoe UI" panose="020B0502040204020203" pitchFamily="34" charset="0"/>
                        </a:rPr>
                        <a:t>平均オフィスアクション回数</a:t>
                      </a:r>
                      <a:endPar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itchFamily="34" charset="0"/>
                          <a:cs typeface="Arial" pitchFamily="34" charset="0"/>
                        </a:defRPr>
                      </a:lvl1pPr>
                      <a:lvl2pPr marL="742950" indent="-285750">
                        <a:spcBef>
                          <a:spcPct val="20000"/>
                        </a:spcBef>
                        <a:buFont typeface="Wingdings" pitchFamily="2" charset="2"/>
                        <a:defRPr>
                          <a:solidFill>
                            <a:schemeClr val="tx1"/>
                          </a:solidFill>
                          <a:latin typeface="Arial" pitchFamily="34" charset="0"/>
                          <a:cs typeface="Arial" pitchFamily="34" charset="0"/>
                        </a:defRPr>
                      </a:lvl2pPr>
                      <a:lvl3pPr marL="1143000" indent="-228600">
                        <a:spcBef>
                          <a:spcPct val="20000"/>
                        </a:spcBef>
                        <a:buFont typeface="Wingdings" pitchFamily="2" charset="2"/>
                        <a:defRPr sz="1600">
                          <a:solidFill>
                            <a:schemeClr val="tx1"/>
                          </a:solidFill>
                          <a:latin typeface="Arial" pitchFamily="34" charset="0"/>
                          <a:cs typeface="Arial" pitchFamily="34" charset="0"/>
                        </a:defRPr>
                      </a:lvl3pPr>
                      <a:lvl4pPr marL="1600200" indent="-228600">
                        <a:spcBef>
                          <a:spcPct val="20000"/>
                        </a:spcBef>
                        <a:defRPr sz="2000">
                          <a:solidFill>
                            <a:schemeClr val="tx1"/>
                          </a:solidFill>
                          <a:latin typeface="Arial" pitchFamily="34" charset="0"/>
                          <a:cs typeface="Arial" pitchFamily="34" charset="0"/>
                        </a:defRPr>
                      </a:lvl4pPr>
                      <a:lvl5pPr marL="2057400" indent="-228600">
                        <a:spcBef>
                          <a:spcPct val="20000"/>
                        </a:spcBef>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1.</a:t>
                      </a:r>
                      <a:r>
                        <a:rPr kumimoji="0" lang="en-US" altLang="ja-JP"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0</a:t>
                      </a:r>
                      <a:endPar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t>
                      </a:r>
                      <a:r>
                        <a:rPr kumimoji="0" lang="ja-JP" altLang="en-US" sz="1200" b="0" i="0" u="none" strike="noStrike" cap="none" normalizeH="0" baseline="0" dirty="0" smtClean="0">
                          <a:ln>
                            <a:noFill/>
                          </a:ln>
                          <a:solidFill>
                            <a:schemeClr val="tx1"/>
                          </a:solidFill>
                          <a:effectLst/>
                          <a:latin typeface="Segoe UI" panose="020B0502040204020203" pitchFamily="34" charset="0"/>
                          <a:ea typeface="Meiryo" panose="020B0604030504040204" pitchFamily="34" charset="-128"/>
                          <a:cs typeface="Segoe UI" panose="020B0502040204020203" pitchFamily="34" charset="0"/>
                        </a:rPr>
                        <a:t> </a:t>
                      </a:r>
                      <a:r>
                        <a:rPr kumimoji="0" lang="en-US" altLang="ja-JP"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t>
                      </a:r>
                      <a:r>
                        <a:rPr kumimoji="0" lang="ja-JP" altLang="en-US" sz="1200" b="0" i="0" u="none" strike="noStrike" cap="none" normalizeH="0" baseline="0" dirty="0" smtClean="0">
                          <a:ln>
                            <a:noFill/>
                          </a:ln>
                          <a:solidFill>
                            <a:schemeClr val="tx1"/>
                          </a:solidFill>
                          <a:effectLst/>
                          <a:latin typeface="Segoe UI" panose="020B0502040204020203" pitchFamily="34" charset="0"/>
                          <a:ea typeface="Meiryo" panose="020B0604030504040204" pitchFamily="34" charset="-128"/>
                          <a:cs typeface="Segoe UI" panose="020B0502040204020203" pitchFamily="34" charset="0"/>
                        </a:rPr>
                        <a:t> </a:t>
                      </a:r>
                      <a:r>
                        <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itchFamily="34" charset="0"/>
                          <a:cs typeface="Arial" pitchFamily="34" charset="0"/>
                        </a:defRPr>
                      </a:lvl1pPr>
                      <a:lvl2pPr marL="742950" indent="-285750">
                        <a:spcBef>
                          <a:spcPct val="20000"/>
                        </a:spcBef>
                        <a:buFont typeface="Wingdings" pitchFamily="2" charset="2"/>
                        <a:defRPr>
                          <a:solidFill>
                            <a:schemeClr val="tx1"/>
                          </a:solidFill>
                          <a:latin typeface="Arial" pitchFamily="34" charset="0"/>
                          <a:cs typeface="Arial" pitchFamily="34" charset="0"/>
                        </a:defRPr>
                      </a:lvl2pPr>
                      <a:lvl3pPr marL="1143000" indent="-228600">
                        <a:spcBef>
                          <a:spcPct val="20000"/>
                        </a:spcBef>
                        <a:buFont typeface="Wingdings" pitchFamily="2" charset="2"/>
                        <a:defRPr sz="1600">
                          <a:solidFill>
                            <a:schemeClr val="tx1"/>
                          </a:solidFill>
                          <a:latin typeface="Arial" pitchFamily="34" charset="0"/>
                          <a:cs typeface="Arial" pitchFamily="34" charset="0"/>
                        </a:defRPr>
                      </a:lvl3pPr>
                      <a:lvl4pPr marL="1600200" indent="-228600">
                        <a:spcBef>
                          <a:spcPct val="20000"/>
                        </a:spcBef>
                        <a:defRPr sz="2000">
                          <a:solidFill>
                            <a:schemeClr val="tx1"/>
                          </a:solidFill>
                          <a:latin typeface="Arial" pitchFamily="34" charset="0"/>
                          <a:cs typeface="Arial" pitchFamily="34" charset="0"/>
                        </a:defRPr>
                      </a:lvl4pPr>
                      <a:lvl5pPr marL="2057400" indent="-228600">
                        <a:spcBef>
                          <a:spcPct val="20000"/>
                        </a:spcBef>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2.98</a:t>
                      </a:r>
                      <a:endPar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(3</a:t>
                      </a:r>
                      <a:r>
                        <a:rPr kumimoji="0" lang="en-US" altLang="ja-JP"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.09</a:t>
                      </a:r>
                      <a:r>
                        <a:rPr kumimoji="0" lang="en-US" altLang="en-US" sz="12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 Box 47"/>
          <p:cNvSpPr txBox="1">
            <a:spLocks noChangeArrowheads="1"/>
          </p:cNvSpPr>
          <p:nvPr/>
        </p:nvSpPr>
        <p:spPr bwMode="auto">
          <a:xfrm>
            <a:off x="4860032" y="5446385"/>
            <a:ext cx="4359343"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Blip>
                <a:blip r:embed="rId4"/>
              </a:buBlip>
              <a:defRPr sz="2400">
                <a:solidFill>
                  <a:schemeClr val="tx1"/>
                </a:solidFill>
                <a:latin typeface="Arial" pitchFamily="34" charset="0"/>
                <a:cs typeface="Arial" pitchFamily="34" charset="0"/>
              </a:defRPr>
            </a:lvl1pPr>
            <a:lvl2pPr marL="742950" indent="-285750">
              <a:spcBef>
                <a:spcPct val="20000"/>
              </a:spcBef>
              <a:buFont typeface="Wingdings" pitchFamily="2" charset="2"/>
              <a:buChar char="q"/>
              <a:defRPr sz="2000">
                <a:solidFill>
                  <a:schemeClr val="tx1"/>
                </a:solidFill>
                <a:latin typeface="Arial" pitchFamily="34" charset="0"/>
                <a:cs typeface="Arial" pitchFamily="34" charset="0"/>
              </a:defRPr>
            </a:lvl2pPr>
            <a:lvl3pPr marL="1143000" indent="-228600">
              <a:spcBef>
                <a:spcPct val="20000"/>
              </a:spcBef>
              <a:buFont typeface="Wingdings" pitchFamily="2" charset="2"/>
              <a:buChar char="Ø"/>
              <a:defRPr>
                <a:solidFill>
                  <a:schemeClr val="tx1"/>
                </a:solidFill>
                <a:latin typeface="Arial" pitchFamily="34" charset="0"/>
                <a:cs typeface="Arial" pitchFamily="34" charset="0"/>
              </a:defRPr>
            </a:lvl3pPr>
            <a:lvl4pPr marL="1600200" indent="-228600">
              <a:spcBef>
                <a:spcPct val="20000"/>
              </a:spcBef>
              <a:buBlip>
                <a:blip r:embed="rId4"/>
              </a:buBlip>
              <a:defRPr sz="2400">
                <a:solidFill>
                  <a:schemeClr val="tx1"/>
                </a:solidFill>
                <a:latin typeface="Arial" pitchFamily="34" charset="0"/>
                <a:cs typeface="Arial" pitchFamily="34" charset="0"/>
              </a:defRPr>
            </a:lvl4pPr>
            <a:lvl5pPr marL="2057400" indent="-228600">
              <a:spcBef>
                <a:spcPct val="20000"/>
              </a:spcBef>
              <a:buBlip>
                <a:blip r:embed="rId4"/>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9pPr>
          </a:lstStyle>
          <a:p>
            <a:pPr>
              <a:spcBef>
                <a:spcPct val="50000"/>
              </a:spcBef>
              <a:buFontTx/>
              <a:buNone/>
            </a:pPr>
            <a:r>
              <a:rPr lang="en-US" altLang="en-US" sz="1200" dirty="0" smtClean="0">
                <a:latin typeface="Meiryo" panose="020B0604030504040204" pitchFamily="34" charset="-128"/>
                <a:ea typeface="Meiryo" panose="020B0604030504040204" pitchFamily="34" charset="-128"/>
                <a:cs typeface="Meiryo" panose="020B0604030504040204" pitchFamily="34" charset="-128"/>
              </a:rPr>
              <a:t>201</a:t>
            </a:r>
            <a:r>
              <a:rPr lang="en-US" altLang="ja-JP" sz="1200" dirty="0" smtClean="0">
                <a:latin typeface="Meiryo" panose="020B0604030504040204" pitchFamily="34" charset="-128"/>
                <a:ea typeface="Meiryo" panose="020B0604030504040204" pitchFamily="34" charset="-128"/>
                <a:cs typeface="Meiryo" panose="020B0604030504040204" pitchFamily="34" charset="-128"/>
              </a:rPr>
              <a:t>6</a:t>
            </a:r>
            <a:r>
              <a:rPr lang="ja-JP" altLang="en-US" sz="1200" dirty="0" smtClean="0">
                <a:latin typeface="Meiryo" panose="020B0604030504040204" pitchFamily="34" charset="-128"/>
                <a:ea typeface="Meiryo" panose="020B0604030504040204" pitchFamily="34" charset="-128"/>
                <a:cs typeface="Meiryo" panose="020B0604030504040204" pitchFamily="34" charset="-128"/>
              </a:rPr>
              <a:t>年</a:t>
            </a:r>
            <a:r>
              <a:rPr lang="en-US" altLang="ja-JP" sz="1200" dirty="0" smtClean="0">
                <a:latin typeface="Meiryo" panose="020B0604030504040204" pitchFamily="34" charset="-128"/>
                <a:ea typeface="Meiryo" panose="020B0604030504040204" pitchFamily="34" charset="-128"/>
                <a:cs typeface="Meiryo" panose="020B0604030504040204" pitchFamily="34" charset="-128"/>
              </a:rPr>
              <a:t>7</a:t>
            </a:r>
            <a:r>
              <a:rPr lang="ja-JP" altLang="en-US" sz="1200" dirty="0" smtClean="0">
                <a:latin typeface="Meiryo" panose="020B0604030504040204" pitchFamily="34" charset="-128"/>
                <a:ea typeface="Meiryo" panose="020B0604030504040204" pitchFamily="34" charset="-128"/>
                <a:cs typeface="Meiryo" panose="020B0604030504040204" pitchFamily="34" charset="-128"/>
              </a:rPr>
              <a:t>月から</a:t>
            </a:r>
            <a:r>
              <a:rPr lang="en-US" altLang="ja-JP" sz="1200" dirty="0" smtClean="0">
                <a:latin typeface="Meiryo" panose="020B0604030504040204" pitchFamily="34" charset="-128"/>
                <a:ea typeface="Meiryo" panose="020B0604030504040204" pitchFamily="34" charset="-128"/>
                <a:cs typeface="Meiryo" panose="020B0604030504040204" pitchFamily="34" charset="-128"/>
              </a:rPr>
              <a:t>12</a:t>
            </a:r>
            <a:r>
              <a:rPr lang="ja-JP" altLang="en-US" sz="1200" dirty="0" smtClean="0">
                <a:latin typeface="Meiryo" panose="020B0604030504040204" pitchFamily="34" charset="-128"/>
                <a:ea typeface="Meiryo" panose="020B0604030504040204" pitchFamily="34" charset="-128"/>
                <a:cs typeface="Meiryo" panose="020B0604030504040204" pitchFamily="34" charset="-128"/>
              </a:rPr>
              <a:t>月までの</a:t>
            </a:r>
            <a:r>
              <a:rPr lang="en-US" altLang="ja-JP" sz="1200" dirty="0" smtClean="0">
                <a:latin typeface="Meiryo" panose="020B0604030504040204" pitchFamily="34" charset="-128"/>
                <a:ea typeface="Meiryo" panose="020B0604030504040204" pitchFamily="34" charset="-128"/>
                <a:cs typeface="Meiryo" panose="020B0604030504040204" pitchFamily="34" charset="-128"/>
              </a:rPr>
              <a:t>PCT-PPH</a:t>
            </a:r>
            <a:r>
              <a:rPr lang="ja-JP" altLang="en-US" sz="1200" dirty="0" smtClean="0">
                <a:latin typeface="Meiryo" panose="020B0604030504040204" pitchFamily="34" charset="-128"/>
                <a:ea typeface="Meiryo" panose="020B0604030504040204" pitchFamily="34" charset="-128"/>
                <a:cs typeface="Meiryo" panose="020B0604030504040204" pitchFamily="34" charset="-128"/>
              </a:rPr>
              <a:t>案件を含む統計データ</a:t>
            </a:r>
            <a:r>
              <a:rPr lang="en-US" altLang="ja-JP" sz="1200" dirty="0" smtClean="0">
                <a:latin typeface="Meiryo" panose="020B0604030504040204" pitchFamily="34" charset="-128"/>
                <a:ea typeface="Meiryo" panose="020B0604030504040204" pitchFamily="34" charset="-128"/>
                <a:cs typeface="Meiryo" panose="020B0604030504040204" pitchFamily="34" charset="-128"/>
              </a:rPr>
              <a:t/>
            </a:r>
            <a:br>
              <a:rPr lang="en-US" altLang="ja-JP" sz="1200" dirty="0" smtClean="0">
                <a:latin typeface="Meiryo" panose="020B0604030504040204" pitchFamily="34" charset="-128"/>
                <a:ea typeface="Meiryo" panose="020B0604030504040204" pitchFamily="34" charset="-128"/>
                <a:cs typeface="Meiryo" panose="020B0604030504040204" pitchFamily="34" charset="-128"/>
              </a:rPr>
            </a:br>
            <a:r>
              <a:rPr lang="ja-JP" altLang="en-US" sz="1200" dirty="0" smtClean="0">
                <a:latin typeface="Meiryo" panose="020B0604030504040204" pitchFamily="34" charset="-128"/>
                <a:ea typeface="Meiryo" panose="020B0604030504040204" pitchFamily="34" charset="-128"/>
                <a:cs typeface="Meiryo" panose="020B0604030504040204" pitchFamily="34" charset="-128"/>
              </a:rPr>
              <a:t>　</a:t>
            </a:r>
            <a:r>
              <a:rPr lang="en-US" altLang="en-US" sz="1200" dirty="0" smtClean="0">
                <a:latin typeface="Meiryo" panose="020B0604030504040204" pitchFamily="34" charset="-128"/>
                <a:ea typeface="Meiryo" panose="020B0604030504040204" pitchFamily="34" charset="-128"/>
                <a:cs typeface="Meiryo" panose="020B0604030504040204" pitchFamily="34" charset="-128"/>
              </a:rPr>
              <a:t>(</a:t>
            </a:r>
            <a:r>
              <a:rPr lang="ja-JP" altLang="en-US" sz="1200" dirty="0" smtClean="0">
                <a:latin typeface="Meiryo" panose="020B0604030504040204" pitchFamily="34" charset="-128"/>
                <a:ea typeface="Meiryo" panose="020B0604030504040204" pitchFamily="34" charset="-128"/>
                <a:cs typeface="Meiryo" panose="020B0604030504040204" pitchFamily="34" charset="-128"/>
              </a:rPr>
              <a:t>　</a:t>
            </a:r>
            <a:r>
              <a:rPr lang="en-US" altLang="en-US" sz="1200" dirty="0" smtClean="0">
                <a:latin typeface="Meiryo" panose="020B0604030504040204" pitchFamily="34" charset="-128"/>
                <a:ea typeface="Meiryo" panose="020B0604030504040204" pitchFamily="34" charset="-128"/>
                <a:cs typeface="Meiryo" panose="020B0604030504040204" pitchFamily="34" charset="-128"/>
              </a:rPr>
              <a:t>) </a:t>
            </a:r>
            <a:r>
              <a:rPr lang="ja-JP" altLang="en-US" sz="1200" dirty="0" smtClean="0">
                <a:latin typeface="Meiryo" panose="020B0604030504040204" pitchFamily="34" charset="-128"/>
                <a:ea typeface="Meiryo" panose="020B0604030504040204" pitchFamily="34" charset="-128"/>
                <a:cs typeface="Meiryo" panose="020B0604030504040204" pitchFamily="34" charset="-128"/>
              </a:rPr>
              <a:t>内は全</a:t>
            </a:r>
            <a:r>
              <a:rPr lang="ja-JP" altLang="en-US" sz="1200" dirty="0">
                <a:latin typeface="Meiryo" panose="020B0604030504040204" pitchFamily="34" charset="-128"/>
                <a:ea typeface="Meiryo" panose="020B0604030504040204" pitchFamily="34" charset="-128"/>
                <a:cs typeface="Meiryo" panose="020B0604030504040204" pitchFamily="34" charset="-128"/>
              </a:rPr>
              <a:t>出</a:t>
            </a:r>
            <a:r>
              <a:rPr lang="ja-JP" altLang="en-US" sz="1200" dirty="0" smtClean="0">
                <a:latin typeface="Meiryo" panose="020B0604030504040204" pitchFamily="34" charset="-128"/>
                <a:ea typeface="Meiryo" panose="020B0604030504040204" pitchFamily="34" charset="-128"/>
                <a:cs typeface="Meiryo" panose="020B0604030504040204" pitchFamily="34" charset="-128"/>
              </a:rPr>
              <a:t>願のデータ</a:t>
            </a:r>
            <a:r>
              <a:rPr lang="en-US" altLang="en-US" sz="1200" dirty="0" smtClean="0">
                <a:latin typeface="Meiryo" panose="020B0604030504040204" pitchFamily="34" charset="-128"/>
                <a:ea typeface="Meiryo" panose="020B0604030504040204" pitchFamily="34" charset="-128"/>
                <a:cs typeface="Meiryo" panose="020B0604030504040204" pitchFamily="34" charset="-128"/>
              </a:rPr>
              <a:t> </a:t>
            </a:r>
            <a:endParaRPr lang="en-US" altLang="en-US" sz="1200" dirty="0">
              <a:latin typeface="Meiryo" panose="020B0604030504040204" pitchFamily="34" charset="-128"/>
              <a:ea typeface="Meiryo" panose="020B0604030504040204" pitchFamily="34" charset="-128"/>
              <a:cs typeface="Meiryo" panose="020B0604030504040204" pitchFamily="34" charset="-128"/>
            </a:endParaRPr>
          </a:p>
        </p:txBody>
      </p:sp>
      <p:sp>
        <p:nvSpPr>
          <p:cNvPr id="4" name="TextBox 3"/>
          <p:cNvSpPr txBox="1"/>
          <p:nvPr/>
        </p:nvSpPr>
        <p:spPr>
          <a:xfrm>
            <a:off x="1282850" y="5301208"/>
            <a:ext cx="2713086" cy="369332"/>
          </a:xfrm>
          <a:prstGeom prst="rect">
            <a:avLst/>
          </a:prstGeom>
          <a:solidFill>
            <a:srgbClr val="FFFFFF">
              <a:alpha val="85098"/>
            </a:srgbClr>
          </a:solidFill>
          <a:ln>
            <a:noFill/>
          </a:ln>
        </p:spPr>
        <p:txBody>
          <a:bodyPr wrap="square" rtlCol="0">
            <a:spAutoFit/>
          </a:bodyPr>
          <a:lstStyle/>
          <a:p>
            <a:r>
              <a:rPr lang="en-US" altLang="ja-JP" sz="1800" u="sng" dirty="0" smtClean="0">
                <a:latin typeface="Meiryo" panose="020B0604030504040204" pitchFamily="34" charset="-128"/>
                <a:ea typeface="Meiryo" panose="020B0604030504040204" pitchFamily="34" charset="-128"/>
                <a:cs typeface="Meiryo" panose="020B0604030504040204" pitchFamily="34" charset="-128"/>
              </a:rPr>
              <a:t>PPH</a:t>
            </a:r>
            <a:r>
              <a:rPr lang="ja-JP" altLang="en-US" sz="1800" u="sng" dirty="0">
                <a:latin typeface="Meiryo" panose="020B0604030504040204" pitchFamily="34" charset="-128"/>
                <a:ea typeface="Meiryo" panose="020B0604030504040204" pitchFamily="34" charset="-128"/>
                <a:cs typeface="Meiryo" panose="020B0604030504040204" pitchFamily="34" charset="-128"/>
              </a:rPr>
              <a:t>参加</a:t>
            </a:r>
            <a:r>
              <a:rPr lang="ja-JP" altLang="en-US" sz="1800" u="sng" dirty="0" smtClean="0">
                <a:latin typeface="Meiryo" panose="020B0604030504040204" pitchFamily="34" charset="-128"/>
                <a:ea typeface="Meiryo" panose="020B0604030504040204" pitchFamily="34" charset="-128"/>
                <a:cs typeface="Meiryo" panose="020B0604030504040204" pitchFamily="34" charset="-128"/>
              </a:rPr>
              <a:t>国</a:t>
            </a:r>
            <a:endParaRPr lang="en-US" sz="1800" u="sng" dirty="0">
              <a:latin typeface="Meiryo" panose="020B0604030504040204" pitchFamily="34" charset="-128"/>
              <a:ea typeface="Meiryo" panose="020B0604030504040204" pitchFamily="34" charset="-128"/>
              <a:cs typeface="Meiryo" panose="020B0604030504040204" pitchFamily="34" charset="-128"/>
            </a:endParaRPr>
          </a:p>
        </p:txBody>
      </p:sp>
      <p:sp>
        <p:nvSpPr>
          <p:cNvPr id="7" name="Title 1"/>
          <p:cNvSpPr>
            <a:spLocks noGrp="1"/>
          </p:cNvSpPr>
          <p:nvPr>
            <p:ph type="title"/>
          </p:nvPr>
        </p:nvSpPr>
        <p:spPr>
          <a:xfrm>
            <a:off x="467544" y="188640"/>
            <a:ext cx="8280920" cy="782960"/>
          </a:xfrm>
        </p:spPr>
        <p:txBody>
          <a:bodyPr/>
          <a:lstStyle/>
          <a:p>
            <a:pPr algn="ctr"/>
            <a:r>
              <a:rPr lang="ja-JP" altLang="en-US" sz="3200" b="1" dirty="0" smtClean="0">
                <a:latin typeface="Meiryo" panose="020B0604030504040204" pitchFamily="34" charset="-128"/>
                <a:ea typeface="Meiryo" panose="020B0604030504040204" pitchFamily="34" charset="-128"/>
                <a:cs typeface="Meiryo" panose="020B0604030504040204" pitchFamily="34" charset="-128"/>
              </a:rPr>
              <a:t>権利化時期の調整（２）：</a:t>
            </a:r>
            <a:r>
              <a:rPr lang="en-US" altLang="ja-JP" sz="3200" b="1" dirty="0" smtClean="0">
                <a:latin typeface="Meiryo" panose="020B0604030504040204" pitchFamily="34" charset="-128"/>
                <a:ea typeface="Meiryo" panose="020B0604030504040204" pitchFamily="34" charset="-128"/>
                <a:cs typeface="Meiryo" panose="020B0604030504040204" pitchFamily="34" charset="-128"/>
              </a:rPr>
              <a:t>PCT-PPH</a:t>
            </a:r>
            <a:endParaRPr lang="ja-JP" altLang="en-US" sz="3200" b="1" dirty="0">
              <a:latin typeface="Meiryo" panose="020B0604030504040204" pitchFamily="34" charset="-128"/>
              <a:ea typeface="Meiryo" panose="020B0604030504040204" pitchFamily="34" charset="-128"/>
              <a:cs typeface="Meiryo" panose="020B0604030504040204" pitchFamily="34" charset="-128"/>
            </a:endParaRPr>
          </a:p>
        </p:txBody>
      </p:sp>
      <p:sp>
        <p:nvSpPr>
          <p:cNvPr id="3" name="Rectangle 2"/>
          <p:cNvSpPr/>
          <p:nvPr/>
        </p:nvSpPr>
        <p:spPr>
          <a:xfrm>
            <a:off x="170470" y="6021288"/>
            <a:ext cx="6993818" cy="646331"/>
          </a:xfrm>
          <a:prstGeom prst="rect">
            <a:avLst/>
          </a:prstGeom>
        </p:spPr>
        <p:txBody>
          <a:bodyPr wrap="square">
            <a:spAutoFit/>
          </a:bodyPr>
          <a:lstStyle/>
          <a:p>
            <a:pPr algn="l"/>
            <a:r>
              <a:rPr lang="ja-JP" altLang="en-US" sz="1800" dirty="0" smtClean="0">
                <a:latin typeface="Meiryo" panose="020B0604030504040204" pitchFamily="34" charset="-128"/>
                <a:ea typeface="Meiryo" panose="020B0604030504040204" pitchFamily="34" charset="-128"/>
                <a:cs typeface="Meiryo" panose="020B0604030504040204" pitchFamily="34" charset="-128"/>
              </a:rPr>
              <a:t>参考</a:t>
            </a:r>
            <a:r>
              <a:rPr lang="en-GB" sz="1800" dirty="0" smtClean="0">
                <a:latin typeface="Meiryo" panose="020B0604030504040204" pitchFamily="34" charset="-128"/>
                <a:ea typeface="Meiryo" panose="020B0604030504040204" pitchFamily="34" charset="-128"/>
                <a:cs typeface="Meiryo" panose="020B0604030504040204" pitchFamily="34" charset="-128"/>
              </a:rPr>
              <a:t>：</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PPH</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ウェブサイト</a:t>
            </a:r>
            <a:r>
              <a:rPr lang="en-GB" sz="1800" dirty="0" smtClean="0">
                <a:latin typeface="Meiryo" panose="020B0604030504040204" pitchFamily="34" charset="-128"/>
                <a:ea typeface="Meiryo" panose="020B0604030504040204" pitchFamily="34" charset="-128"/>
                <a:cs typeface="Meiryo" panose="020B0604030504040204" pitchFamily="34" charset="-128"/>
              </a:rPr>
              <a:t> </a:t>
            </a:r>
            <a:br>
              <a:rPr lang="en-GB" sz="1800" dirty="0" smtClean="0">
                <a:latin typeface="Meiryo" panose="020B0604030504040204" pitchFamily="34" charset="-128"/>
                <a:ea typeface="Meiryo" panose="020B0604030504040204" pitchFamily="34" charset="-128"/>
                <a:cs typeface="Meiryo" panose="020B0604030504040204" pitchFamily="34" charset="-128"/>
              </a:rPr>
            </a:br>
            <a:r>
              <a:rPr lang="en-GB" sz="1800" dirty="0" smtClean="0">
                <a:latin typeface="Meiryo" panose="020B0604030504040204" pitchFamily="34" charset="-128"/>
                <a:ea typeface="Meiryo" panose="020B0604030504040204" pitchFamily="34" charset="-128"/>
                <a:cs typeface="Meiryo" panose="020B0604030504040204" pitchFamily="34" charset="-128"/>
              </a:rPr>
              <a:t>http</a:t>
            </a:r>
            <a:r>
              <a:rPr lang="en-GB" sz="1800" dirty="0">
                <a:latin typeface="Meiryo" panose="020B0604030504040204" pitchFamily="34" charset="-128"/>
                <a:ea typeface="Meiryo" panose="020B0604030504040204" pitchFamily="34" charset="-128"/>
                <a:cs typeface="Meiryo" panose="020B0604030504040204" pitchFamily="34" charset="-128"/>
              </a:rPr>
              <a:t>://</a:t>
            </a:r>
            <a:r>
              <a:rPr lang="en-GB" sz="1800" dirty="0" smtClean="0">
                <a:latin typeface="Meiryo" panose="020B0604030504040204" pitchFamily="34" charset="-128"/>
                <a:ea typeface="Meiryo" panose="020B0604030504040204" pitchFamily="34" charset="-128"/>
                <a:cs typeface="Meiryo" panose="020B0604030504040204" pitchFamily="34" charset="-128"/>
              </a:rPr>
              <a:t>www.jpo.go.jp/ppph-portal/index.htm</a:t>
            </a:r>
            <a:endParaRPr lang="en-GB" sz="1800" dirty="0">
              <a:latin typeface="Meiryo" panose="020B0604030504040204" pitchFamily="34" charset="-128"/>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1297860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785659" y="2284998"/>
            <a:ext cx="4178829"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a:r>
              <a:rPr lang="en-US" altLang="ja-JP" sz="1800" dirty="0" smtClean="0">
                <a:latin typeface="Meiryo" panose="020B0604030504040204" pitchFamily="34" charset="-128"/>
                <a:ea typeface="Meiryo" panose="020B0604030504040204" pitchFamily="34" charset="-128"/>
                <a:cs typeface="Meiryo" panose="020B0604030504040204" pitchFamily="34" charset="-128"/>
              </a:rPr>
              <a:t>“</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大学</a:t>
            </a:r>
            <a:r>
              <a:rPr lang="ja-JP" altLang="en-US" sz="1800" dirty="0">
                <a:latin typeface="Meiryo" panose="020B0604030504040204" pitchFamily="34" charset="-128"/>
                <a:ea typeface="Meiryo" panose="020B0604030504040204" pitchFamily="34" charset="-128"/>
                <a:cs typeface="Meiryo" panose="020B0604030504040204" pitchFamily="34" charset="-128"/>
              </a:rPr>
              <a:t>で生まれる技術のほとんどは非常に初</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期段階のもので</a:t>
            </a:r>
            <a:r>
              <a:rPr lang="ja-JP" altLang="en-US" sz="1800" dirty="0">
                <a:latin typeface="Meiryo" panose="020B0604030504040204" pitchFamily="34" charset="-128"/>
                <a:ea typeface="Meiryo" panose="020B0604030504040204" pitchFamily="34" charset="-128"/>
                <a:cs typeface="Meiryo" panose="020B0604030504040204" pitchFamily="34" charset="-128"/>
              </a:rPr>
              <a:t>あ</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り、そ</a:t>
            </a:r>
            <a:r>
              <a:rPr lang="ja-JP" altLang="en-US" sz="1800" dirty="0">
                <a:latin typeface="Meiryo" panose="020B0604030504040204" pitchFamily="34" charset="-128"/>
                <a:ea typeface="Meiryo" panose="020B0604030504040204" pitchFamily="34" charset="-128"/>
                <a:cs typeface="Meiryo" panose="020B0604030504040204" pitchFamily="34" charset="-128"/>
              </a:rPr>
              <a:t>のような技術にとって</a:t>
            </a:r>
            <a:r>
              <a:rPr lang="en-US" altLang="ja-JP" sz="1800" dirty="0">
                <a:latin typeface="Meiryo" panose="020B0604030504040204" pitchFamily="34" charset="-128"/>
                <a:ea typeface="Meiryo" panose="020B0604030504040204" pitchFamily="34" charset="-128"/>
                <a:cs typeface="Meiryo" panose="020B0604030504040204" pitchFamily="34" charset="-128"/>
              </a:rPr>
              <a:t>PCT </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は非常に重要</a:t>
            </a:r>
            <a:r>
              <a:rPr lang="ja-JP" altLang="en-US" sz="1800" dirty="0">
                <a:latin typeface="Meiryo" panose="020B0604030504040204" pitchFamily="34" charset="-128"/>
                <a:ea typeface="Meiryo" panose="020B0604030504040204" pitchFamily="34" charset="-128"/>
                <a:cs typeface="Meiryo" panose="020B0604030504040204" pitchFamily="34" charset="-128"/>
              </a:rPr>
              <a:t>です。なぜなら、</a:t>
            </a:r>
            <a:r>
              <a:rPr lang="en-US" altLang="ja-JP" sz="1800" dirty="0">
                <a:latin typeface="Meiryo" panose="020B0604030504040204" pitchFamily="34" charset="-128"/>
                <a:ea typeface="Meiryo" panose="020B0604030504040204" pitchFamily="34" charset="-128"/>
                <a:cs typeface="Meiryo" panose="020B0604030504040204" pitchFamily="34" charset="-128"/>
              </a:rPr>
              <a:t>PCT </a:t>
            </a:r>
            <a:r>
              <a:rPr lang="ja-JP" altLang="en-US" sz="1800" dirty="0">
                <a:latin typeface="Meiryo" panose="020B0604030504040204" pitchFamily="34" charset="-128"/>
                <a:ea typeface="Meiryo" panose="020B0604030504040204" pitchFamily="34" charset="-128"/>
                <a:cs typeface="Meiryo" panose="020B0604030504040204" pitchFamily="34" charset="-128"/>
              </a:rPr>
              <a:t>は</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a:t>
            </a:r>
            <a:r>
              <a:rPr lang="ja-JP" altLang="en-US" sz="1800" dirty="0">
                <a:latin typeface="Meiryo" panose="020B0604030504040204" pitchFamily="34" charset="-128"/>
                <a:ea typeface="Meiryo" panose="020B0604030504040204" pitchFamily="34" charset="-128"/>
                <a:cs typeface="Meiryo" panose="020B0604030504040204" pitchFamily="34" charset="-128"/>
              </a:rPr>
              <a:t>商業的なパートナーにとってどの国</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が最も重</a:t>
            </a:r>
            <a:r>
              <a:rPr lang="ja-JP" altLang="en-US" sz="1800" dirty="0">
                <a:latin typeface="Meiryo" panose="020B0604030504040204" pitchFamily="34" charset="-128"/>
                <a:ea typeface="Meiryo" panose="020B0604030504040204" pitchFamily="34" charset="-128"/>
                <a:cs typeface="Meiryo" panose="020B0604030504040204" pitchFamily="34" charset="-128"/>
              </a:rPr>
              <a:t>要なのかを決定する</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前に、</a:t>
            </a:r>
            <a:r>
              <a:rPr lang="ja-JP" altLang="en-US" sz="1800" b="1" u="sng" dirty="0" smtClean="0">
                <a:latin typeface="Meiryo" panose="020B0604030504040204" pitchFamily="34" charset="-128"/>
                <a:ea typeface="Meiryo" panose="020B0604030504040204" pitchFamily="34" charset="-128"/>
                <a:cs typeface="Meiryo" panose="020B0604030504040204" pitchFamily="34" charset="-128"/>
              </a:rPr>
              <a:t>市</a:t>
            </a:r>
            <a:r>
              <a:rPr lang="ja-JP" altLang="en-US" sz="1800" b="1" u="sng" dirty="0">
                <a:latin typeface="Meiryo" panose="020B0604030504040204" pitchFamily="34" charset="-128"/>
                <a:ea typeface="Meiryo" panose="020B0604030504040204" pitchFamily="34" charset="-128"/>
                <a:cs typeface="Meiryo" panose="020B0604030504040204" pitchFamily="34" charset="-128"/>
              </a:rPr>
              <a:t>場と技</a:t>
            </a:r>
            <a:r>
              <a:rPr lang="ja-JP" altLang="en-US" sz="1800" b="1" u="sng" dirty="0" smtClean="0">
                <a:latin typeface="Meiryo" panose="020B0604030504040204" pitchFamily="34" charset="-128"/>
                <a:ea typeface="Meiryo" panose="020B0604030504040204" pitchFamily="34" charset="-128"/>
                <a:cs typeface="Meiryo" panose="020B0604030504040204" pitchFamily="34" charset="-128"/>
              </a:rPr>
              <a:t>術をさ</a:t>
            </a:r>
            <a:r>
              <a:rPr lang="ja-JP" altLang="en-US" sz="1800" b="1" u="sng" dirty="0">
                <a:latin typeface="Meiryo" panose="020B0604030504040204" pitchFamily="34" charset="-128"/>
                <a:ea typeface="Meiryo" panose="020B0604030504040204" pitchFamily="34" charset="-128"/>
                <a:cs typeface="Meiryo" panose="020B0604030504040204" pitchFamily="34" charset="-128"/>
              </a:rPr>
              <a:t>らに成</a:t>
            </a:r>
            <a:r>
              <a:rPr lang="ja-JP" altLang="en-US" sz="1800" b="1" u="sng" dirty="0" smtClean="0">
                <a:latin typeface="Meiryo" panose="020B0604030504040204" pitchFamily="34" charset="-128"/>
                <a:ea typeface="Meiryo" panose="020B0604030504040204" pitchFamily="34" charset="-128"/>
                <a:cs typeface="Meiryo" panose="020B0604030504040204" pitchFamily="34" charset="-128"/>
              </a:rPr>
              <a:t>熟させる一方で、</a:t>
            </a:r>
            <a:r>
              <a:rPr lang="ja-JP" altLang="en-US" sz="1800" b="1" u="sng" dirty="0">
                <a:latin typeface="Meiryo" panose="020B0604030504040204" pitchFamily="34" charset="-128"/>
                <a:ea typeface="Meiryo" panose="020B0604030504040204" pitchFamily="34" charset="-128"/>
                <a:cs typeface="Meiryo" panose="020B0604030504040204" pitchFamily="34" charset="-128"/>
              </a:rPr>
              <a:t>私たちの特許を世界的に保</a:t>
            </a:r>
            <a:r>
              <a:rPr lang="ja-JP" altLang="en-US" sz="1800" b="1" u="sng" dirty="0" smtClean="0">
                <a:latin typeface="Meiryo" panose="020B0604030504040204" pitchFamily="34" charset="-128"/>
                <a:ea typeface="Meiryo" panose="020B0604030504040204" pitchFamily="34" charset="-128"/>
                <a:cs typeface="Meiryo" panose="020B0604030504040204" pitchFamily="34" charset="-128"/>
              </a:rPr>
              <a:t>護する</a:t>
            </a:r>
            <a:r>
              <a:rPr lang="ja-JP" altLang="en-US" sz="1800" b="1" u="sng" dirty="0">
                <a:latin typeface="Meiryo" panose="020B0604030504040204" pitchFamily="34" charset="-128"/>
                <a:ea typeface="Meiryo" panose="020B0604030504040204" pitchFamily="34" charset="-128"/>
                <a:cs typeface="Meiryo" panose="020B0604030504040204" pitchFamily="34" charset="-128"/>
              </a:rPr>
              <a:t>機会</a:t>
            </a:r>
            <a:r>
              <a:rPr lang="ja-JP" altLang="en-US" sz="1800" b="1" u="sng" dirty="0" smtClean="0">
                <a:latin typeface="Meiryo" panose="020B0604030504040204" pitchFamily="34" charset="-128"/>
                <a:ea typeface="Meiryo" panose="020B0604030504040204" pitchFamily="34" charset="-128"/>
                <a:cs typeface="Meiryo" panose="020B0604030504040204" pitchFamily="34" charset="-128"/>
              </a:rPr>
              <a:t>を与</a:t>
            </a:r>
            <a:r>
              <a:rPr lang="ja-JP" altLang="en-US" sz="1800" b="1" u="sng" dirty="0">
                <a:latin typeface="Meiryo" panose="020B0604030504040204" pitchFamily="34" charset="-128"/>
                <a:ea typeface="Meiryo" panose="020B0604030504040204" pitchFamily="34" charset="-128"/>
                <a:cs typeface="Meiryo" panose="020B0604030504040204" pitchFamily="34" charset="-128"/>
              </a:rPr>
              <a:t>えてくれる</a:t>
            </a:r>
            <a:r>
              <a:rPr lang="ja-JP" altLang="en-US" sz="1800" dirty="0">
                <a:latin typeface="Meiryo" panose="020B0604030504040204" pitchFamily="34" charset="-128"/>
                <a:ea typeface="Meiryo" panose="020B0604030504040204" pitchFamily="34" charset="-128"/>
                <a:cs typeface="Meiryo" panose="020B0604030504040204" pitchFamily="34" charset="-128"/>
              </a:rPr>
              <a:t>からです</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a:t>
            </a:r>
            <a:endParaRPr lang="en-US" altLang="ja-JP" sz="1800" dirty="0">
              <a:latin typeface="Meiryo" panose="020B0604030504040204" pitchFamily="34" charset="-128"/>
              <a:ea typeface="Meiryo" panose="020B0604030504040204" pitchFamily="34" charset="-128"/>
              <a:cs typeface="Meiryo" panose="020B0604030504040204" pitchFamily="34" charset="-128"/>
            </a:endParaRPr>
          </a:p>
        </p:txBody>
      </p:sp>
      <p:sp>
        <p:nvSpPr>
          <p:cNvPr id="6" name="正方形/長方形 5"/>
          <p:cNvSpPr/>
          <p:nvPr/>
        </p:nvSpPr>
        <p:spPr>
          <a:xfrm>
            <a:off x="179512" y="5436513"/>
            <a:ext cx="8712968" cy="584775"/>
          </a:xfrm>
          <a:prstGeom prst="rect">
            <a:avLst/>
          </a:prstGeom>
        </p:spPr>
        <p:txBody>
          <a:bodyPr wrap="square">
            <a:spAutoFit/>
          </a:bodyPr>
          <a:lstStyle/>
          <a:p>
            <a:pPr algn="l"/>
            <a:r>
              <a:rPr lang="en-US" altLang="ja-JP" sz="1600" dirty="0" smtClean="0">
                <a:latin typeface="Meiryo" panose="020B0604030504040204" pitchFamily="34" charset="-128"/>
                <a:ea typeface="Meiryo" panose="020B0604030504040204" pitchFamily="34" charset="-128"/>
                <a:cs typeface="Meiryo" panose="020B0604030504040204" pitchFamily="34" charset="-128"/>
              </a:rPr>
              <a:t>WIPO</a:t>
            </a:r>
            <a:r>
              <a:rPr lang="ja-JP" altLang="en-US" sz="1600" dirty="0">
                <a:latin typeface="Meiryo" panose="020B0604030504040204" pitchFamily="34" charset="-128"/>
                <a:ea typeface="Meiryo" panose="020B0604030504040204" pitchFamily="34" charset="-128"/>
                <a:cs typeface="Meiryo" panose="020B0604030504040204" pitchFamily="34" charset="-128"/>
              </a:rPr>
              <a:t> </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Magazine</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2014</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年</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12</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月号</a:t>
            </a:r>
            <a:endParaRPr lang="en-GB" altLang="ja-JP" sz="1600" dirty="0" smtClean="0">
              <a:latin typeface="Meiryo" panose="020B0604030504040204" pitchFamily="34" charset="-128"/>
              <a:ea typeface="Meiryo" panose="020B0604030504040204" pitchFamily="34" charset="-128"/>
              <a:cs typeface="Meiryo" panose="020B0604030504040204" pitchFamily="34" charset="-128"/>
            </a:endParaRPr>
          </a:p>
          <a:p>
            <a:pPr algn="l"/>
            <a:r>
              <a:rPr lang="en-GB" altLang="ja-JP" sz="1600" dirty="0">
                <a:latin typeface="Meiryo" panose="020B0604030504040204" pitchFamily="34" charset="-128"/>
                <a:ea typeface="Meiryo" panose="020B0604030504040204" pitchFamily="34" charset="-128"/>
                <a:cs typeface="Meiryo" panose="020B0604030504040204" pitchFamily="34" charset="-128"/>
              </a:rPr>
              <a:t>http://www.wipo.int/wipo_magazine/en/2014/06/article_0001.html</a:t>
            </a:r>
            <a:endParaRPr lang="ja-JP" altLang="en-US" sz="1600" dirty="0">
              <a:latin typeface="Meiryo" panose="020B0604030504040204" pitchFamily="34" charset="-128"/>
              <a:ea typeface="Meiryo" panose="020B0604030504040204" pitchFamily="34" charset="-128"/>
              <a:cs typeface="Meiryo" panose="020B0604030504040204" pitchFamily="34" charset="-128"/>
            </a:endParaRPr>
          </a:p>
        </p:txBody>
      </p:sp>
      <p:sp>
        <p:nvSpPr>
          <p:cNvPr id="8" name="Rectangle 2"/>
          <p:cNvSpPr>
            <a:spLocks noChangeArrowheads="1"/>
          </p:cNvSpPr>
          <p:nvPr/>
        </p:nvSpPr>
        <p:spPr bwMode="auto">
          <a:xfrm>
            <a:off x="684217" y="215902"/>
            <a:ext cx="77374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PCT</a:t>
            </a:r>
            <a:r>
              <a:rPr lang="ja-JP" altLang="en-US"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のメ</a:t>
            </a:r>
            <a:r>
              <a:rPr lang="ja-JP" altLang="en-US" sz="3200" b="1" dirty="0">
                <a:solidFill>
                  <a:srgbClr val="70899B"/>
                </a:solidFill>
                <a:latin typeface="Meiryo" panose="020B0604030504040204" pitchFamily="34" charset="-128"/>
                <a:ea typeface="Meiryo" panose="020B0604030504040204" pitchFamily="34" charset="-128"/>
                <a:cs typeface="Meiryo" panose="020B0604030504040204" pitchFamily="34" charset="-128"/>
              </a:rPr>
              <a:t>リッ</a:t>
            </a:r>
            <a:r>
              <a:rPr lang="ja-JP" altLang="en-US"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ト：ユーザの声（１）</a:t>
            </a:r>
            <a:endParaRPr lang="en-US" altLang="ja-JP" sz="3200" b="1" dirty="0">
              <a:solidFill>
                <a:srgbClr val="70899B"/>
              </a:solidFill>
              <a:latin typeface="Meiryo" panose="020B0604030504040204" pitchFamily="34" charset="-128"/>
              <a:ea typeface="Meiryo" panose="020B0604030504040204" pitchFamily="34" charset="-128"/>
              <a:cs typeface="Meiryo" panose="020B0604030504040204" pitchFamily="34" charset="-128"/>
            </a:endParaRPr>
          </a:p>
        </p:txBody>
      </p:sp>
      <p:sp>
        <p:nvSpPr>
          <p:cNvPr id="9" name="Rectangle 3"/>
          <p:cNvSpPr>
            <a:spLocks noChangeArrowheads="1"/>
          </p:cNvSpPr>
          <p:nvPr/>
        </p:nvSpPr>
        <p:spPr bwMode="auto">
          <a:xfrm>
            <a:off x="323528" y="836712"/>
            <a:ext cx="8496944" cy="1008112"/>
          </a:xfrm>
          <a:prstGeom prst="rect">
            <a:avLst/>
          </a:prstGeom>
          <a:noFill/>
          <a:ln w="1905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lIns="108000" tIns="72000" rIns="108000" bIns="72000"/>
          <a:lstStyle/>
          <a:p>
            <a:pPr algn="just">
              <a:spcBef>
                <a:spcPct val="20000"/>
              </a:spcBef>
            </a:pPr>
            <a:r>
              <a:rPr lang="ja-JP" altLang="en-US" sz="1800" dirty="0">
                <a:latin typeface="Meiryo" panose="020B0604030504040204" pitchFamily="34" charset="-128"/>
                <a:ea typeface="Meiryo" panose="020B0604030504040204" pitchFamily="34" charset="-128"/>
                <a:cs typeface="Meiryo" panose="020B0604030504040204" pitchFamily="34" charset="-128"/>
              </a:rPr>
              <a:t>青色発光ダイオード </a:t>
            </a:r>
            <a:r>
              <a:rPr lang="en-US" altLang="ja-JP" sz="1800" dirty="0">
                <a:latin typeface="Meiryo" panose="020B0604030504040204" pitchFamily="34" charset="-128"/>
                <a:ea typeface="Meiryo" panose="020B0604030504040204" pitchFamily="34" charset="-128"/>
                <a:cs typeface="Meiryo" panose="020B0604030504040204" pitchFamily="34" charset="-128"/>
              </a:rPr>
              <a:t>(LED)</a:t>
            </a:r>
            <a:r>
              <a:rPr lang="ja-JP" altLang="en-US" sz="1800" dirty="0">
                <a:latin typeface="Meiryo" panose="020B0604030504040204" pitchFamily="34" charset="-128"/>
                <a:ea typeface="Meiryo" panose="020B0604030504040204" pitchFamily="34" charset="-128"/>
                <a:cs typeface="Meiryo" panose="020B0604030504040204" pitchFamily="34" charset="-128"/>
              </a:rPr>
              <a:t> </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の発展に貢献し、</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2014</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年</a:t>
            </a:r>
            <a:r>
              <a:rPr lang="ja-JP" altLang="en-US" sz="1800" dirty="0">
                <a:latin typeface="Meiryo" panose="020B0604030504040204" pitchFamily="34" charset="-128"/>
                <a:ea typeface="Meiryo" panose="020B0604030504040204" pitchFamily="34" charset="-128"/>
                <a:cs typeface="Meiryo" panose="020B0604030504040204" pitchFamily="34" charset="-128"/>
              </a:rPr>
              <a:t>のノーベル物理学</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賞を共同受賞した中</a:t>
            </a:r>
            <a:r>
              <a:rPr lang="ja-JP" altLang="en-US" sz="1800" dirty="0">
                <a:latin typeface="Meiryo" panose="020B0604030504040204" pitchFamily="34" charset="-128"/>
                <a:ea typeface="Meiryo" panose="020B0604030504040204" pitchFamily="34" charset="-128"/>
                <a:cs typeface="Meiryo" panose="020B0604030504040204" pitchFamily="34" charset="-128"/>
              </a:rPr>
              <a:t>村修二氏</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は、</a:t>
            </a:r>
            <a:r>
              <a:rPr lang="en-GB" altLang="ja-JP" sz="1800" dirty="0">
                <a:latin typeface="Meiryo" panose="020B0604030504040204" pitchFamily="34" charset="-128"/>
                <a:ea typeface="Meiryo" panose="020B0604030504040204" pitchFamily="34" charset="-128"/>
                <a:cs typeface="Meiryo" panose="020B0604030504040204" pitchFamily="34" charset="-128"/>
              </a:rPr>
              <a:t>WIPO Magazine</a:t>
            </a:r>
            <a:r>
              <a:rPr lang="ja-JP" altLang="en-US" sz="1800" dirty="0">
                <a:latin typeface="Meiryo" panose="020B0604030504040204" pitchFamily="34" charset="-128"/>
                <a:ea typeface="Meiryo" panose="020B0604030504040204" pitchFamily="34" charset="-128"/>
                <a:cs typeface="Meiryo" panose="020B0604030504040204" pitchFamily="34" charset="-128"/>
              </a:rPr>
              <a:t>の記事の中で、大</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学研究における</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の</a:t>
            </a:r>
            <a:r>
              <a:rPr lang="ja-JP" altLang="en-US" sz="1800" dirty="0">
                <a:latin typeface="Meiryo" panose="020B0604030504040204" pitchFamily="34" charset="-128"/>
                <a:ea typeface="Meiryo" panose="020B0604030504040204" pitchFamily="34" charset="-128"/>
                <a:cs typeface="Meiryo" panose="020B0604030504040204" pitchFamily="34" charset="-128"/>
              </a:rPr>
              <a:t>重要性</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を以下のように強</a:t>
            </a:r>
            <a:r>
              <a:rPr lang="ja-JP" altLang="en-US" sz="1800" dirty="0">
                <a:latin typeface="Meiryo" panose="020B0604030504040204" pitchFamily="34" charset="-128"/>
                <a:ea typeface="Meiryo" panose="020B0604030504040204" pitchFamily="34" charset="-128"/>
                <a:cs typeface="Meiryo" panose="020B0604030504040204" pitchFamily="34" charset="-128"/>
              </a:rPr>
              <a:t>調</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しています。</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p:txBody>
      </p:sp>
      <p:pic>
        <p:nvPicPr>
          <p:cNvPr id="3074" name="Picture 2" descr="D:\Users\fujita\Pictures\Nakamur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284998"/>
            <a:ext cx="4501335" cy="271850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999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1520" y="2924944"/>
            <a:ext cx="8446393" cy="646331"/>
          </a:xfrm>
        </p:spPr>
        <p:txBody>
          <a:bodyPr wrap="square">
            <a:spAutoFit/>
          </a:bodyPr>
          <a:lstStyle/>
          <a:p>
            <a:pPr algn="ctr" eaLnBrk="1" hangingPunct="1"/>
            <a:r>
              <a:rPr kumimoji="0" lang="en-US" altLang="ja-JP" b="1" dirty="0" smtClean="0">
                <a:latin typeface="Meiryo" panose="020B0604030504040204" pitchFamily="34" charset="-128"/>
                <a:ea typeface="Meiryo" panose="020B0604030504040204" pitchFamily="34" charset="-128"/>
                <a:cs typeface="Meiryo" panose="020B0604030504040204" pitchFamily="34" charset="-128"/>
              </a:rPr>
              <a:t>PCT</a:t>
            </a:r>
            <a:r>
              <a:rPr kumimoji="0" lang="ja-JP" altLang="en-US" b="1" dirty="0" smtClean="0">
                <a:latin typeface="Meiryo" panose="020B0604030504040204" pitchFamily="34" charset="-128"/>
                <a:ea typeface="Meiryo" panose="020B0604030504040204" pitchFamily="34" charset="-128"/>
                <a:cs typeface="Meiryo" panose="020B0604030504040204" pitchFamily="34" charset="-128"/>
              </a:rPr>
              <a:t>の概要・関連統計</a:t>
            </a:r>
            <a:endParaRPr kumimoji="0" lang="ja-JP" altLang="en-GB" b="1" dirty="0" smtClean="0">
              <a:latin typeface="Meiryo" panose="020B0604030504040204" pitchFamily="34" charset="-128"/>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388034950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716016" y="2420888"/>
            <a:ext cx="4128755"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a:r>
              <a:rPr lang="en-US" altLang="ja-JP" sz="1800" dirty="0" smtClean="0">
                <a:latin typeface="Meiryo" panose="020B0604030504040204" pitchFamily="34" charset="-128"/>
                <a:ea typeface="Meiryo" panose="020B0604030504040204" pitchFamily="34" charset="-128"/>
                <a:cs typeface="Meiryo" panose="020B0604030504040204" pitchFamily="34" charset="-128"/>
              </a:rPr>
              <a:t>“</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我々は非常に多くの市場に展開しているため、特許取得のために</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を利用しています。新興企業は</a:t>
            </a:r>
            <a:r>
              <a:rPr lang="ja-JP" altLang="en-US" sz="1800" dirty="0">
                <a:latin typeface="Meiryo" panose="020B0604030504040204" pitchFamily="34" charset="-128"/>
                <a:ea typeface="Meiryo" panose="020B0604030504040204" pitchFamily="34" charset="-128"/>
                <a:cs typeface="Meiryo" panose="020B0604030504040204" pitchFamily="34" charset="-128"/>
              </a:rPr>
              <a:t>資金が限られ</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ており、</a:t>
            </a:r>
            <a:r>
              <a:rPr lang="en-US" altLang="ja-JP" sz="1800" b="1" u="sng" dirty="0">
                <a:latin typeface="Meiryo" panose="020B0604030504040204" pitchFamily="34" charset="-128"/>
                <a:ea typeface="Meiryo" panose="020B0604030504040204" pitchFamily="34" charset="-128"/>
                <a:cs typeface="Meiryo" panose="020B0604030504040204" pitchFamily="34" charset="-128"/>
              </a:rPr>
              <a:t>PCT</a:t>
            </a:r>
            <a:r>
              <a:rPr lang="ja-JP" altLang="en-US" sz="1800" b="1" u="sng" dirty="0">
                <a:latin typeface="Meiryo" panose="020B0604030504040204" pitchFamily="34" charset="-128"/>
                <a:ea typeface="Meiryo" panose="020B0604030504040204" pitchFamily="34" charset="-128"/>
                <a:cs typeface="Meiryo" panose="020B0604030504040204" pitchFamily="34" charset="-128"/>
              </a:rPr>
              <a:t>は特許出願費用を先延ばしでき、市場</a:t>
            </a:r>
            <a:r>
              <a:rPr lang="ja-JP" altLang="en-US" sz="1800" b="1" u="sng" dirty="0" smtClean="0">
                <a:latin typeface="Meiryo" panose="020B0604030504040204" pitchFamily="34" charset="-128"/>
                <a:ea typeface="Meiryo" panose="020B0604030504040204" pitchFamily="34" charset="-128"/>
                <a:cs typeface="Meiryo" panose="020B0604030504040204" pitchFamily="34" charset="-128"/>
              </a:rPr>
              <a:t>を見極め、</a:t>
            </a:r>
            <a:r>
              <a:rPr lang="ja-JP" altLang="en-US" sz="1800" b="1" u="sng" dirty="0">
                <a:latin typeface="Meiryo" panose="020B0604030504040204" pitchFamily="34" charset="-128"/>
                <a:ea typeface="Meiryo" panose="020B0604030504040204" pitchFamily="34" charset="-128"/>
                <a:cs typeface="Meiryo" panose="020B0604030504040204" pitchFamily="34" charset="-128"/>
              </a:rPr>
              <a:t>予期せぬ技術的な問題を解決するための時間を稼ぐことができる</a:t>
            </a:r>
            <a:r>
              <a:rPr lang="ja-JP" altLang="en-US" sz="1800" dirty="0">
                <a:latin typeface="Meiryo" panose="020B0604030504040204" pitchFamily="34" charset="-128"/>
                <a:ea typeface="Meiryo" panose="020B0604030504040204" pitchFamily="34" charset="-128"/>
                <a:cs typeface="Meiryo" panose="020B0604030504040204" pitchFamily="34" charset="-128"/>
              </a:rPr>
              <a:t>大変重要な制度です。</a:t>
            </a:r>
            <a:r>
              <a:rPr lang="en-US" altLang="ja-JP" sz="1800" dirty="0">
                <a:latin typeface="Meiryo" panose="020B0604030504040204" pitchFamily="34" charset="-128"/>
                <a:ea typeface="Meiryo" panose="020B0604030504040204" pitchFamily="34" charset="-128"/>
                <a:cs typeface="Meiryo" panose="020B0604030504040204" pitchFamily="34" charset="-128"/>
              </a:rPr>
              <a:t>PCT</a:t>
            </a:r>
            <a:r>
              <a:rPr lang="ja-JP" altLang="en-US" sz="1800" dirty="0">
                <a:latin typeface="Meiryo" panose="020B0604030504040204" pitchFamily="34" charset="-128"/>
                <a:ea typeface="Meiryo" panose="020B0604030504040204" pitchFamily="34" charset="-128"/>
                <a:cs typeface="Meiryo" panose="020B0604030504040204" pitchFamily="34" charset="-128"/>
              </a:rPr>
              <a:t>がなければ、国際市場における発明の保護は多額の初期費用がかかり、リスクの高い戦略になるでしょ</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う。</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a:t>
            </a:r>
          </a:p>
        </p:txBody>
      </p:sp>
      <p:sp>
        <p:nvSpPr>
          <p:cNvPr id="6" name="正方形/長方形 5"/>
          <p:cNvSpPr/>
          <p:nvPr/>
        </p:nvSpPr>
        <p:spPr>
          <a:xfrm>
            <a:off x="251520" y="6156593"/>
            <a:ext cx="7128792" cy="584775"/>
          </a:xfrm>
          <a:prstGeom prst="rect">
            <a:avLst/>
          </a:prstGeom>
        </p:spPr>
        <p:txBody>
          <a:bodyPr wrap="square">
            <a:spAutoFit/>
          </a:bodyPr>
          <a:lstStyle/>
          <a:p>
            <a:pPr algn="l"/>
            <a:r>
              <a:rPr lang="en-US" altLang="ja-JP" sz="1600" dirty="0">
                <a:latin typeface="Meiryo" panose="020B0604030504040204" pitchFamily="34" charset="-128"/>
                <a:ea typeface="Meiryo" panose="020B0604030504040204" pitchFamily="34" charset="-128"/>
                <a:cs typeface="Meiryo" panose="020B0604030504040204" pitchFamily="34" charset="-128"/>
              </a:rPr>
              <a:t>WIPO</a:t>
            </a:r>
            <a:r>
              <a:rPr lang="ja-JP" altLang="en-US" sz="1600" dirty="0">
                <a:latin typeface="Meiryo" panose="020B0604030504040204" pitchFamily="34" charset="-128"/>
                <a:ea typeface="Meiryo" panose="020B0604030504040204" pitchFamily="34" charset="-128"/>
                <a:cs typeface="Meiryo" panose="020B0604030504040204" pitchFamily="34" charset="-128"/>
              </a:rPr>
              <a:t> </a:t>
            </a:r>
            <a:r>
              <a:rPr lang="en-US" altLang="ja-JP" sz="1600" dirty="0">
                <a:latin typeface="Meiryo" panose="020B0604030504040204" pitchFamily="34" charset="-128"/>
                <a:ea typeface="Meiryo" panose="020B0604030504040204" pitchFamily="34" charset="-128"/>
                <a:cs typeface="Meiryo" panose="020B0604030504040204" pitchFamily="34" charset="-128"/>
              </a:rPr>
              <a:t>Magazine</a:t>
            </a:r>
            <a:r>
              <a:rPr lang="ja-JP" altLang="en-US" sz="1600" dirty="0">
                <a:latin typeface="Meiryo" panose="020B0604030504040204" pitchFamily="34" charset="-128"/>
                <a:ea typeface="Meiryo" panose="020B0604030504040204" pitchFamily="34" charset="-128"/>
                <a:cs typeface="Meiryo" panose="020B0604030504040204" pitchFamily="34" charset="-128"/>
              </a:rPr>
              <a:t>：</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2016</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年</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2</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月</a:t>
            </a:r>
            <a:r>
              <a:rPr lang="ja-JP" altLang="en-US" sz="1600" dirty="0">
                <a:latin typeface="Meiryo" panose="020B0604030504040204" pitchFamily="34" charset="-128"/>
                <a:ea typeface="Meiryo" panose="020B0604030504040204" pitchFamily="34" charset="-128"/>
                <a:cs typeface="Meiryo" panose="020B0604030504040204" pitchFamily="34" charset="-128"/>
              </a:rPr>
              <a:t>号</a:t>
            </a:r>
            <a:endParaRPr lang="en-GB" altLang="ja-JP" sz="1600" dirty="0">
              <a:latin typeface="Meiryo" panose="020B0604030504040204" pitchFamily="34" charset="-128"/>
              <a:ea typeface="Meiryo" panose="020B0604030504040204" pitchFamily="34" charset="-128"/>
              <a:cs typeface="Meiryo" panose="020B0604030504040204" pitchFamily="34" charset="-128"/>
            </a:endParaRPr>
          </a:p>
          <a:p>
            <a:pPr algn="l"/>
            <a:r>
              <a:rPr lang="en-US" altLang="ja-JP" sz="1600" dirty="0" smtClean="0">
                <a:latin typeface="Meiryo" panose="020B0604030504040204" pitchFamily="34" charset="-128"/>
                <a:ea typeface="Meiryo" panose="020B0604030504040204" pitchFamily="34" charset="-128"/>
                <a:cs typeface="Meiryo" panose="020B0604030504040204" pitchFamily="34" charset="-128"/>
              </a:rPr>
              <a:t>http</a:t>
            </a:r>
            <a:r>
              <a:rPr lang="en-US" altLang="ja-JP" sz="1600" dirty="0">
                <a:latin typeface="Meiryo" panose="020B0604030504040204" pitchFamily="34" charset="-128"/>
                <a:ea typeface="Meiryo" panose="020B0604030504040204" pitchFamily="34" charset="-128"/>
                <a:cs typeface="Meiryo" panose="020B0604030504040204" pitchFamily="34" charset="-128"/>
              </a:rPr>
              <a:t>://www.wipo.int/wipo_magazine/en/2016/01/article_0005.html</a:t>
            </a:r>
            <a:endParaRPr lang="ja-JP" altLang="en-US" sz="1600" dirty="0">
              <a:latin typeface="Meiryo" panose="020B0604030504040204" pitchFamily="34" charset="-128"/>
              <a:ea typeface="Meiryo" panose="020B0604030504040204" pitchFamily="34" charset="-128"/>
              <a:cs typeface="Meiryo" panose="020B0604030504040204" pitchFamily="34" charset="-128"/>
            </a:endParaRPr>
          </a:p>
        </p:txBody>
      </p:sp>
      <p:sp>
        <p:nvSpPr>
          <p:cNvPr id="7" name="Rectangle 2"/>
          <p:cNvSpPr>
            <a:spLocks noChangeArrowheads="1"/>
          </p:cNvSpPr>
          <p:nvPr/>
        </p:nvSpPr>
        <p:spPr bwMode="auto">
          <a:xfrm>
            <a:off x="684217" y="215902"/>
            <a:ext cx="77374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PCT</a:t>
            </a:r>
            <a:r>
              <a:rPr lang="ja-JP" altLang="en-US"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のメ</a:t>
            </a:r>
            <a:r>
              <a:rPr lang="ja-JP" altLang="en-US" sz="3200" b="1" dirty="0">
                <a:solidFill>
                  <a:srgbClr val="70899B"/>
                </a:solidFill>
                <a:latin typeface="Meiryo" panose="020B0604030504040204" pitchFamily="34" charset="-128"/>
                <a:ea typeface="Meiryo" panose="020B0604030504040204" pitchFamily="34" charset="-128"/>
                <a:cs typeface="Meiryo" panose="020B0604030504040204" pitchFamily="34" charset="-128"/>
              </a:rPr>
              <a:t>リッ</a:t>
            </a:r>
            <a:r>
              <a:rPr lang="ja-JP" altLang="en-US"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ト：ユーザの声（２）</a:t>
            </a:r>
            <a:endParaRPr lang="en-US" altLang="ja-JP" sz="3200" b="1" dirty="0">
              <a:solidFill>
                <a:srgbClr val="70899B"/>
              </a:solidFill>
              <a:latin typeface="Meiryo" panose="020B0604030504040204" pitchFamily="34" charset="-128"/>
              <a:ea typeface="Meiryo" panose="020B0604030504040204" pitchFamily="34" charset="-128"/>
              <a:cs typeface="Meiryo" panose="020B0604030504040204" pitchFamily="34" charset="-128"/>
            </a:endParaRPr>
          </a:p>
        </p:txBody>
      </p:sp>
      <p:sp>
        <p:nvSpPr>
          <p:cNvPr id="8" name="Rectangle 3"/>
          <p:cNvSpPr>
            <a:spLocks noChangeArrowheads="1"/>
          </p:cNvSpPr>
          <p:nvPr/>
        </p:nvSpPr>
        <p:spPr bwMode="auto">
          <a:xfrm>
            <a:off x="323528" y="836712"/>
            <a:ext cx="8496944" cy="1296144"/>
          </a:xfrm>
          <a:prstGeom prst="rect">
            <a:avLst/>
          </a:prstGeom>
          <a:noFill/>
          <a:ln w="1905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lIns="108000" tIns="72000" rIns="108000" bIns="72000"/>
          <a:lstStyle/>
          <a:p>
            <a:pPr algn="just">
              <a:spcBef>
                <a:spcPct val="20000"/>
              </a:spcBef>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米国の新興企業である</a:t>
            </a:r>
            <a:r>
              <a:rPr lang="en-US" altLang="ja-JP" sz="1800" dirty="0" err="1" smtClean="0">
                <a:latin typeface="Meiryo" panose="020B0604030504040204" pitchFamily="34" charset="-128"/>
                <a:ea typeface="Meiryo" panose="020B0604030504040204" pitchFamily="34" charset="-128"/>
                <a:cs typeface="Meiryo" panose="020B0604030504040204" pitchFamily="34" charset="-128"/>
              </a:rPr>
              <a:t>Nokero</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は、途上国向けの照明器具の開発を通じてエ</a:t>
            </a:r>
            <a:r>
              <a:rPr lang="ja-JP" altLang="en-US" sz="1800" dirty="0">
                <a:latin typeface="Meiryo" panose="020B0604030504040204" pitchFamily="34" charset="-128"/>
                <a:ea typeface="Meiryo" panose="020B0604030504040204" pitchFamily="34" charset="-128"/>
                <a:cs typeface="Meiryo" panose="020B0604030504040204" pitchFamily="34" charset="-128"/>
              </a:rPr>
              <a:t>ネルギー貧困問題に取り組んでいま</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す（これまで</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120</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カ国にわたり</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140</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万台以上の照明器具を提供）。その</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CEO</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であり米国特許代理人でもある</a:t>
            </a:r>
            <a:r>
              <a:rPr lang="en-GB" altLang="ja-JP" sz="1800" dirty="0">
                <a:latin typeface="Meiryo" panose="020B0604030504040204" pitchFamily="34" charset="-128"/>
                <a:ea typeface="Meiryo" panose="020B0604030504040204" pitchFamily="34" charset="-128"/>
                <a:cs typeface="Meiryo" panose="020B0604030504040204" pitchFamily="34" charset="-128"/>
              </a:rPr>
              <a:t>Steve </a:t>
            </a:r>
            <a:r>
              <a:rPr lang="en-GB" altLang="ja-JP" sz="1800" dirty="0" err="1" smtClean="0">
                <a:latin typeface="Meiryo" panose="020B0604030504040204" pitchFamily="34" charset="-128"/>
                <a:ea typeface="Meiryo" panose="020B0604030504040204" pitchFamily="34" charset="-128"/>
                <a:cs typeface="Meiryo" panose="020B0604030504040204" pitchFamily="34" charset="-128"/>
              </a:rPr>
              <a:t>Katsaros</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氏は</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について以下のように語っています。</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p:txBody>
      </p:sp>
      <p:pic>
        <p:nvPicPr>
          <p:cNvPr id="2" name="Picture 2" descr="D:\Users\fujita\Pictures\Nokero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379582"/>
            <a:ext cx="4003350" cy="37857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749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427984" y="2276872"/>
            <a:ext cx="4536504" cy="35394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a:r>
              <a:rPr lang="en-US" altLang="ja-JP" sz="1600"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600" dirty="0">
                <a:latin typeface="Meiryo" panose="020B0604030504040204" pitchFamily="34" charset="-128"/>
                <a:ea typeface="Meiryo" panose="020B0604030504040204" pitchFamily="34" charset="-128"/>
                <a:cs typeface="Meiryo" panose="020B0604030504040204" pitchFamily="34" charset="-128"/>
              </a:rPr>
              <a:t>は所与の技術に関する様々な国での</a:t>
            </a:r>
            <a:r>
              <a:rPr lang="ja-JP" altLang="en-US" sz="1600" b="1" u="sng" dirty="0">
                <a:latin typeface="Meiryo" panose="020B0604030504040204" pitchFamily="34" charset="-128"/>
                <a:ea typeface="Meiryo" panose="020B0604030504040204" pitchFamily="34" charset="-128"/>
                <a:cs typeface="Meiryo" panose="020B0604030504040204" pitchFamily="34" charset="-128"/>
              </a:rPr>
              <a:t>特許取得の可能性について予備的な見解を提供</a:t>
            </a:r>
            <a:r>
              <a:rPr lang="ja-JP" altLang="en-US" sz="1600" dirty="0">
                <a:latin typeface="Meiryo" panose="020B0604030504040204" pitchFamily="34" charset="-128"/>
                <a:ea typeface="Meiryo" panose="020B0604030504040204" pitchFamily="34" charset="-128"/>
                <a:cs typeface="Meiryo" panose="020B0604030504040204" pitchFamily="34" charset="-128"/>
              </a:rPr>
              <a:t>するとともに、保護を求める特定の技術に関する戦略的な</a:t>
            </a:r>
            <a:r>
              <a:rPr lang="ja-JP" altLang="en-US" sz="1600" b="1" u="sng" dirty="0">
                <a:latin typeface="Meiryo" panose="020B0604030504040204" pitchFamily="34" charset="-128"/>
                <a:ea typeface="Meiryo" panose="020B0604030504040204" pitchFamily="34" charset="-128"/>
                <a:cs typeface="Meiryo" panose="020B0604030504040204" pitchFamily="34" charset="-128"/>
              </a:rPr>
              <a:t>ビジネス上の決定をするための更なる時間を企業のために稼いでくれる</a:t>
            </a:r>
            <a:r>
              <a:rPr lang="ja-JP" altLang="en-US" sz="1600" dirty="0">
                <a:latin typeface="Meiryo" panose="020B0604030504040204" pitchFamily="34" charset="-128"/>
                <a:ea typeface="Meiryo" panose="020B0604030504040204" pitchFamily="34" charset="-128"/>
                <a:cs typeface="Meiryo" panose="020B0604030504040204" pitchFamily="34" charset="-128"/>
              </a:rPr>
              <a:t>という点で特に有益です。それ故、</a:t>
            </a:r>
            <a:r>
              <a:rPr lang="en-US" altLang="ja-JP" sz="1600" dirty="0">
                <a:latin typeface="Meiryo" panose="020B0604030504040204" pitchFamily="34" charset="-128"/>
                <a:ea typeface="Meiryo" panose="020B0604030504040204" pitchFamily="34" charset="-128"/>
                <a:cs typeface="Meiryo" panose="020B0604030504040204" pitchFamily="34" charset="-128"/>
              </a:rPr>
              <a:t>PCT</a:t>
            </a:r>
            <a:r>
              <a:rPr lang="ja-JP" altLang="en-US" sz="1600" dirty="0">
                <a:latin typeface="Meiryo" panose="020B0604030504040204" pitchFamily="34" charset="-128"/>
                <a:ea typeface="Meiryo" panose="020B0604030504040204" pitchFamily="34" charset="-128"/>
                <a:cs typeface="Meiryo" panose="020B0604030504040204" pitchFamily="34" charset="-128"/>
              </a:rPr>
              <a:t>は国際市場において特許を取得するプロセスから多大な作業を省き、また当社の新しい技術の特許戦略を具体化するに当たり非常に貴重な意見を我々に提供してくれる</a:t>
            </a:r>
            <a:r>
              <a:rPr lang="ja-JP" altLang="en-US" sz="1600" b="1" u="sng" dirty="0">
                <a:latin typeface="Meiryo" panose="020B0604030504040204" pitchFamily="34" charset="-128"/>
                <a:ea typeface="Meiryo" panose="020B0604030504040204" pitchFamily="34" charset="-128"/>
                <a:cs typeface="Meiryo" panose="020B0604030504040204" pitchFamily="34" charset="-128"/>
              </a:rPr>
              <a:t>コスト効率の高い選択肢</a:t>
            </a:r>
            <a:r>
              <a:rPr lang="ja-JP" altLang="en-US" sz="1600" dirty="0">
                <a:latin typeface="Meiryo" panose="020B0604030504040204" pitchFamily="34" charset="-128"/>
                <a:ea typeface="Meiryo" panose="020B0604030504040204" pitchFamily="34" charset="-128"/>
                <a:cs typeface="Meiryo" panose="020B0604030504040204" pitchFamily="34" charset="-128"/>
              </a:rPr>
              <a:t>で</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す。</a:t>
            </a:r>
            <a:r>
              <a:rPr lang="en-US" altLang="ja-JP" sz="1600" dirty="0">
                <a:latin typeface="Meiryo" panose="020B0604030504040204" pitchFamily="34" charset="-128"/>
                <a:ea typeface="Meiryo" panose="020B0604030504040204" pitchFamily="34" charset="-128"/>
                <a:cs typeface="Meiryo" panose="020B0604030504040204" pitchFamily="34" charset="-128"/>
              </a:rPr>
              <a:t>PCT</a:t>
            </a:r>
            <a:r>
              <a:rPr lang="ja-JP" altLang="en-US" sz="1600" dirty="0">
                <a:latin typeface="Meiryo" panose="020B0604030504040204" pitchFamily="34" charset="-128"/>
                <a:ea typeface="Meiryo" panose="020B0604030504040204" pitchFamily="34" charset="-128"/>
                <a:cs typeface="Meiryo" panose="020B0604030504040204" pitchFamily="34" charset="-128"/>
              </a:rPr>
              <a:t>を利用する</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かパ</a:t>
            </a:r>
            <a:r>
              <a:rPr lang="ja-JP" altLang="en-US" sz="1600" dirty="0">
                <a:latin typeface="Meiryo" panose="020B0604030504040204" pitchFamily="34" charset="-128"/>
                <a:ea typeface="Meiryo" panose="020B0604030504040204" pitchFamily="34" charset="-128"/>
                <a:cs typeface="Meiryo" panose="020B0604030504040204" pitchFamily="34" charset="-128"/>
              </a:rPr>
              <a:t>リルー</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トを利用す</a:t>
            </a:r>
            <a:r>
              <a:rPr lang="ja-JP" altLang="en-US" sz="1600" dirty="0">
                <a:latin typeface="Meiryo" panose="020B0604030504040204" pitchFamily="34" charset="-128"/>
                <a:ea typeface="Meiryo" panose="020B0604030504040204" pitchFamily="34" charset="-128"/>
                <a:cs typeface="Meiryo" panose="020B0604030504040204" pitchFamily="34" charset="-128"/>
              </a:rPr>
              <a:t>るかどうかの判断は、発明の性質</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やそ</a:t>
            </a:r>
            <a:r>
              <a:rPr lang="ja-JP" altLang="en-US" sz="1600" dirty="0">
                <a:latin typeface="Meiryo" panose="020B0604030504040204" pitchFamily="34" charset="-128"/>
                <a:ea typeface="Meiryo" panose="020B0604030504040204" pitchFamily="34" charset="-128"/>
                <a:cs typeface="Meiryo" panose="020B0604030504040204" pitchFamily="34" charset="-128"/>
              </a:rPr>
              <a:t>の発明が適用され得る製品、プロセス又はサービス、並びにそれが影響を及ぼし得る市場によって決まりま</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す。</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a:t>
            </a:r>
          </a:p>
        </p:txBody>
      </p:sp>
      <p:sp>
        <p:nvSpPr>
          <p:cNvPr id="6" name="正方形/長方形 5"/>
          <p:cNvSpPr/>
          <p:nvPr/>
        </p:nvSpPr>
        <p:spPr>
          <a:xfrm>
            <a:off x="323528" y="6156593"/>
            <a:ext cx="7128792" cy="584775"/>
          </a:xfrm>
          <a:prstGeom prst="rect">
            <a:avLst/>
          </a:prstGeom>
        </p:spPr>
        <p:txBody>
          <a:bodyPr wrap="square">
            <a:spAutoFit/>
          </a:bodyPr>
          <a:lstStyle/>
          <a:p>
            <a:pPr algn="l"/>
            <a:r>
              <a:rPr lang="en-US" altLang="ja-JP" sz="1600" dirty="0">
                <a:latin typeface="Meiryo" panose="020B0604030504040204" pitchFamily="34" charset="-128"/>
                <a:ea typeface="Meiryo" panose="020B0604030504040204" pitchFamily="34" charset="-128"/>
                <a:cs typeface="Meiryo" panose="020B0604030504040204" pitchFamily="34" charset="-128"/>
              </a:rPr>
              <a:t>WIPO</a:t>
            </a:r>
            <a:r>
              <a:rPr lang="ja-JP" altLang="en-US" sz="1600" dirty="0">
                <a:latin typeface="Meiryo" panose="020B0604030504040204" pitchFamily="34" charset="-128"/>
                <a:ea typeface="Meiryo" panose="020B0604030504040204" pitchFamily="34" charset="-128"/>
                <a:cs typeface="Meiryo" panose="020B0604030504040204" pitchFamily="34" charset="-128"/>
              </a:rPr>
              <a:t> </a:t>
            </a:r>
            <a:r>
              <a:rPr lang="en-US" altLang="ja-JP" sz="1600" dirty="0">
                <a:latin typeface="Meiryo" panose="020B0604030504040204" pitchFamily="34" charset="-128"/>
                <a:ea typeface="Meiryo" panose="020B0604030504040204" pitchFamily="34" charset="-128"/>
                <a:cs typeface="Meiryo" panose="020B0604030504040204" pitchFamily="34" charset="-128"/>
              </a:rPr>
              <a:t>Magazine</a:t>
            </a:r>
            <a:r>
              <a:rPr lang="ja-JP" altLang="en-US" sz="1600" dirty="0">
                <a:latin typeface="Meiryo" panose="020B0604030504040204" pitchFamily="34" charset="-128"/>
                <a:ea typeface="Meiryo" panose="020B0604030504040204" pitchFamily="34" charset="-128"/>
                <a:cs typeface="Meiryo" panose="020B0604030504040204" pitchFamily="34" charset="-128"/>
              </a:rPr>
              <a:t>：</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2017</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年</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12</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月</a:t>
            </a:r>
            <a:r>
              <a:rPr lang="ja-JP" altLang="en-US" sz="1600" dirty="0">
                <a:latin typeface="Meiryo" panose="020B0604030504040204" pitchFamily="34" charset="-128"/>
                <a:ea typeface="Meiryo" panose="020B0604030504040204" pitchFamily="34" charset="-128"/>
                <a:cs typeface="Meiryo" panose="020B0604030504040204" pitchFamily="34" charset="-128"/>
              </a:rPr>
              <a:t>号</a:t>
            </a:r>
            <a:endParaRPr lang="en-GB" altLang="ja-JP" sz="1600" dirty="0">
              <a:latin typeface="Meiryo" panose="020B0604030504040204" pitchFamily="34" charset="-128"/>
              <a:ea typeface="Meiryo" panose="020B0604030504040204" pitchFamily="34" charset="-128"/>
              <a:cs typeface="Meiryo" panose="020B0604030504040204" pitchFamily="34" charset="-128"/>
            </a:endParaRPr>
          </a:p>
          <a:p>
            <a:pPr algn="l"/>
            <a:r>
              <a:rPr lang="en-US" altLang="ja-JP" sz="1600" dirty="0">
                <a:latin typeface="Meiryo" panose="020B0604030504040204" pitchFamily="34" charset="-128"/>
                <a:ea typeface="Meiryo" panose="020B0604030504040204" pitchFamily="34" charset="-128"/>
                <a:cs typeface="Meiryo" panose="020B0604030504040204" pitchFamily="34" charset="-128"/>
              </a:rPr>
              <a:t>http://www.wipo.int/wipo_magazine/en/2017/06/article_0003.html</a:t>
            </a:r>
            <a:endParaRPr lang="ja-JP" altLang="en-US" sz="1600" dirty="0">
              <a:latin typeface="Meiryo" panose="020B0604030504040204" pitchFamily="34" charset="-128"/>
              <a:ea typeface="Meiryo" panose="020B0604030504040204" pitchFamily="34" charset="-128"/>
              <a:cs typeface="Meiryo" panose="020B0604030504040204" pitchFamily="34" charset="-128"/>
            </a:endParaRPr>
          </a:p>
        </p:txBody>
      </p:sp>
      <p:sp>
        <p:nvSpPr>
          <p:cNvPr id="7" name="Rectangle 2"/>
          <p:cNvSpPr>
            <a:spLocks noChangeArrowheads="1"/>
          </p:cNvSpPr>
          <p:nvPr/>
        </p:nvSpPr>
        <p:spPr bwMode="auto">
          <a:xfrm>
            <a:off x="684217" y="215902"/>
            <a:ext cx="77374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PCT</a:t>
            </a:r>
            <a:r>
              <a:rPr lang="ja-JP" altLang="en-US"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のメ</a:t>
            </a:r>
            <a:r>
              <a:rPr lang="ja-JP" altLang="en-US" sz="3200" b="1" dirty="0">
                <a:solidFill>
                  <a:srgbClr val="70899B"/>
                </a:solidFill>
                <a:latin typeface="Meiryo" panose="020B0604030504040204" pitchFamily="34" charset="-128"/>
                <a:ea typeface="Meiryo" panose="020B0604030504040204" pitchFamily="34" charset="-128"/>
                <a:cs typeface="Meiryo" panose="020B0604030504040204" pitchFamily="34" charset="-128"/>
              </a:rPr>
              <a:t>リッ</a:t>
            </a:r>
            <a:r>
              <a:rPr lang="ja-JP" altLang="en-US"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ト：ユーザの声（３）</a:t>
            </a:r>
            <a:endParaRPr lang="en-US" altLang="ja-JP" sz="3200" b="1" dirty="0">
              <a:solidFill>
                <a:srgbClr val="70899B"/>
              </a:solidFill>
              <a:latin typeface="Meiryo" panose="020B0604030504040204" pitchFamily="34" charset="-128"/>
              <a:ea typeface="Meiryo" panose="020B0604030504040204" pitchFamily="34" charset="-128"/>
              <a:cs typeface="Meiryo" panose="020B0604030504040204" pitchFamily="34" charset="-128"/>
            </a:endParaRPr>
          </a:p>
        </p:txBody>
      </p:sp>
      <p:sp>
        <p:nvSpPr>
          <p:cNvPr id="8" name="Rectangle 3"/>
          <p:cNvSpPr>
            <a:spLocks noChangeArrowheads="1"/>
          </p:cNvSpPr>
          <p:nvPr/>
        </p:nvSpPr>
        <p:spPr bwMode="auto">
          <a:xfrm>
            <a:off x="323528" y="836712"/>
            <a:ext cx="8496944" cy="1296144"/>
          </a:xfrm>
          <a:prstGeom prst="rect">
            <a:avLst/>
          </a:prstGeom>
          <a:noFill/>
          <a:ln w="1905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lIns="108000" tIns="72000" rIns="108000" bIns="72000"/>
          <a:lstStyle/>
          <a:p>
            <a:pPr algn="just">
              <a:spcBef>
                <a:spcPct val="20000"/>
              </a:spcBef>
            </a:pPr>
            <a:r>
              <a:rPr lang="ja-JP" altLang="en-US" sz="1800" dirty="0">
                <a:latin typeface="Meiryo" panose="020B0604030504040204" pitchFamily="34" charset="-128"/>
                <a:ea typeface="Meiryo" panose="020B0604030504040204" pitchFamily="34" charset="-128"/>
                <a:cs typeface="Meiryo" panose="020B0604030504040204" pitchFamily="34" charset="-128"/>
              </a:rPr>
              <a:t>ブラジルのエンブラエル社は世界における航空機技術の最前線にいます。エンブラエル社は様々な国々でおよそ</a:t>
            </a:r>
            <a:r>
              <a:rPr lang="en-US" altLang="ja-JP" sz="1800" dirty="0">
                <a:latin typeface="Meiryo" panose="020B0604030504040204" pitchFamily="34" charset="-128"/>
                <a:ea typeface="Meiryo" panose="020B0604030504040204" pitchFamily="34" charset="-128"/>
                <a:cs typeface="Meiryo" panose="020B0604030504040204" pitchFamily="34" charset="-128"/>
              </a:rPr>
              <a:t>800</a:t>
            </a:r>
            <a:r>
              <a:rPr lang="ja-JP" altLang="en-US" sz="1800" dirty="0">
                <a:latin typeface="Meiryo" panose="020B0604030504040204" pitchFamily="34" charset="-128"/>
                <a:ea typeface="Meiryo" panose="020B0604030504040204" pitchFamily="34" charset="-128"/>
                <a:cs typeface="Meiryo" panose="020B0604030504040204" pitchFamily="34" charset="-128"/>
              </a:rPr>
              <a:t>の特許を保有しており、その多くは</a:t>
            </a:r>
            <a:r>
              <a:rPr lang="en-US" altLang="ja-JP" sz="1800" dirty="0">
                <a:latin typeface="Meiryo" panose="020B0604030504040204" pitchFamily="34" charset="-128"/>
                <a:ea typeface="Meiryo" panose="020B0604030504040204" pitchFamily="34" charset="-128"/>
                <a:cs typeface="Meiryo" panose="020B0604030504040204" pitchFamily="34" charset="-128"/>
              </a:rPr>
              <a:t>PCT</a:t>
            </a:r>
            <a:r>
              <a:rPr lang="ja-JP" altLang="en-US" sz="1800" dirty="0">
                <a:latin typeface="Meiryo" panose="020B0604030504040204" pitchFamily="34" charset="-128"/>
                <a:ea typeface="Meiryo" panose="020B0604030504040204" pitchFamily="34" charset="-128"/>
                <a:cs typeface="Meiryo" panose="020B0604030504040204" pitchFamily="34" charset="-128"/>
              </a:rPr>
              <a:t>に基づき出願されました。エンブラエル社の技術開発部長であ</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る</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Wander </a:t>
            </a:r>
            <a:r>
              <a:rPr lang="en-US" altLang="ja-JP" sz="1800" dirty="0" err="1">
                <a:latin typeface="Meiryo" panose="020B0604030504040204" pitchFamily="34" charset="-128"/>
                <a:ea typeface="Meiryo" panose="020B0604030504040204" pitchFamily="34" charset="-128"/>
                <a:cs typeface="Meiryo" panose="020B0604030504040204" pitchFamily="34" charset="-128"/>
              </a:rPr>
              <a:t>Menchik</a:t>
            </a:r>
            <a:r>
              <a:rPr lang="ja-JP" altLang="en-US" sz="1800" dirty="0">
                <a:latin typeface="Meiryo" panose="020B0604030504040204" pitchFamily="34" charset="-128"/>
                <a:ea typeface="Meiryo" panose="020B0604030504040204" pitchFamily="34" charset="-128"/>
                <a:cs typeface="Meiryo" panose="020B0604030504040204" pitchFamily="34" charset="-128"/>
              </a:rPr>
              <a:t>氏</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は</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について以下のように語っています。</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p:txBody>
      </p:sp>
      <p:pic>
        <p:nvPicPr>
          <p:cNvPr id="1028" name="Picture 4" descr="D:\Users\fujita\Pictures\br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348370"/>
            <a:ext cx="4032448" cy="37449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6983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D:\Users\fujita\Pictures\031-pictograms-fre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08304" y="5085184"/>
            <a:ext cx="1835696" cy="10040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250825" y="1052736"/>
            <a:ext cx="8641655"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Blip>
                <a:blip r:embed="rId4"/>
              </a:buBlip>
              <a:defRPr sz="2400">
                <a:solidFill>
                  <a:schemeClr val="tx1"/>
                </a:solidFill>
                <a:latin typeface="Arial" charset="0"/>
                <a:cs typeface="Arial" charset="0"/>
              </a:defRPr>
            </a:lvl1pPr>
            <a:lvl2pPr marL="742950" indent="-285750" algn="l">
              <a:spcBef>
                <a:spcPct val="20000"/>
              </a:spcBef>
              <a:buClr>
                <a:srgbClr val="990033"/>
              </a:buClr>
              <a:buFont typeface="Wingdings" pitchFamily="2" charset="2"/>
              <a:buChar char="q"/>
              <a:defRPr sz="2400">
                <a:solidFill>
                  <a:schemeClr val="tx1"/>
                </a:solidFill>
                <a:latin typeface="Arial" charset="0"/>
                <a:cs typeface="Arial" charset="0"/>
              </a:defRPr>
            </a:lvl2pPr>
            <a:lvl3pPr marL="1143000" indent="-228600" algn="l">
              <a:spcBef>
                <a:spcPct val="20000"/>
              </a:spcBef>
              <a:buClr>
                <a:srgbClr val="990033"/>
              </a:buClr>
              <a:buFont typeface="Wingdings" pitchFamily="2" charset="2"/>
              <a:buChar char="§"/>
              <a:defRPr sz="2400">
                <a:solidFill>
                  <a:schemeClr val="tx1"/>
                </a:solidFill>
                <a:latin typeface="Arial" charset="0"/>
                <a:cs typeface="Arial" charset="0"/>
              </a:defRPr>
            </a:lvl3pPr>
            <a:lvl4pPr marL="1600200" indent="-228600" algn="l">
              <a:spcBef>
                <a:spcPct val="20000"/>
              </a:spcBef>
              <a:buClr>
                <a:srgbClr val="990033"/>
              </a:buClr>
              <a:buFont typeface="Wingdings" pitchFamily="2" charset="2"/>
              <a:buChar char="§"/>
              <a:defRPr sz="2400">
                <a:solidFill>
                  <a:schemeClr val="tx1"/>
                </a:solidFill>
                <a:latin typeface="Arial" charset="0"/>
                <a:cs typeface="Arial" charset="0"/>
              </a:defRPr>
            </a:lvl4pPr>
            <a:lvl5pPr marL="2057400" indent="-228600" algn="l">
              <a:spcBef>
                <a:spcPct val="20000"/>
              </a:spcBef>
              <a:buBlip>
                <a:blip r:embed="rId4"/>
              </a:buBlip>
              <a:defRPr sz="2400">
                <a:solidFill>
                  <a:schemeClr val="tx1"/>
                </a:solidFill>
                <a:latin typeface="Arial" charset="0"/>
                <a:cs typeface="Arial" charset="0"/>
              </a:defRPr>
            </a:lvl5pPr>
            <a:lvl6pPr marL="2514600" indent="-228600" fontAlgn="base">
              <a:spcBef>
                <a:spcPct val="20000"/>
              </a:spcBef>
              <a:spcAft>
                <a:spcPct val="0"/>
              </a:spcAft>
              <a:buBlip>
                <a:blip r:embed="rId4"/>
              </a:buBlip>
              <a:defRPr sz="2400">
                <a:solidFill>
                  <a:schemeClr val="tx1"/>
                </a:solidFill>
                <a:latin typeface="Arial" charset="0"/>
                <a:cs typeface="Arial" charset="0"/>
              </a:defRPr>
            </a:lvl6pPr>
            <a:lvl7pPr marL="2971800" indent="-228600" fontAlgn="base">
              <a:spcBef>
                <a:spcPct val="20000"/>
              </a:spcBef>
              <a:spcAft>
                <a:spcPct val="0"/>
              </a:spcAft>
              <a:buBlip>
                <a:blip r:embed="rId4"/>
              </a:buBlip>
              <a:defRPr sz="2400">
                <a:solidFill>
                  <a:schemeClr val="tx1"/>
                </a:solidFill>
                <a:latin typeface="Arial" charset="0"/>
                <a:cs typeface="Arial" charset="0"/>
              </a:defRPr>
            </a:lvl7pPr>
            <a:lvl8pPr marL="3429000" indent="-228600" fontAlgn="base">
              <a:spcBef>
                <a:spcPct val="20000"/>
              </a:spcBef>
              <a:spcAft>
                <a:spcPct val="0"/>
              </a:spcAft>
              <a:buBlip>
                <a:blip r:embed="rId4"/>
              </a:buBlip>
              <a:defRPr sz="2400">
                <a:solidFill>
                  <a:schemeClr val="tx1"/>
                </a:solidFill>
                <a:latin typeface="Arial" charset="0"/>
                <a:cs typeface="Arial" charset="0"/>
              </a:defRPr>
            </a:lvl8pPr>
            <a:lvl9pPr marL="3886200" indent="-228600" fontAlgn="base">
              <a:spcBef>
                <a:spcPct val="20000"/>
              </a:spcBef>
              <a:spcAft>
                <a:spcPct val="0"/>
              </a:spcAft>
              <a:buBlip>
                <a:blip r:embed="rId4"/>
              </a:buBlip>
              <a:defRPr sz="2400">
                <a:solidFill>
                  <a:schemeClr val="tx1"/>
                </a:solidFill>
                <a:latin typeface="Arial" charset="0"/>
                <a:cs typeface="Arial" charset="0"/>
              </a:defRPr>
            </a:lvl9pPr>
          </a:lstStyle>
          <a:p>
            <a:pPr algn="just"/>
            <a:r>
              <a:rPr lang="ja-JP" altLang="en-US" sz="1800" b="1" dirty="0" smtClean="0">
                <a:latin typeface="Meiryo" panose="020B0604030504040204" pitchFamily="34" charset="-128"/>
                <a:ea typeface="Meiryo" panose="020B0604030504040204" pitchFamily="34" charset="-128"/>
                <a:cs typeface="Meiryo" panose="020B0604030504040204" pitchFamily="34" charset="-128"/>
              </a:rPr>
              <a:t>出</a:t>
            </a:r>
            <a:r>
              <a:rPr lang="ja-JP" altLang="en-US" sz="1800" b="1" dirty="0">
                <a:latin typeface="Meiryo" panose="020B0604030504040204" pitchFamily="34" charset="-128"/>
                <a:ea typeface="Meiryo" panose="020B0604030504040204" pitchFamily="34" charset="-128"/>
                <a:cs typeface="Meiryo" panose="020B0604030504040204" pitchFamily="34" charset="-128"/>
              </a:rPr>
              <a:t>願</a:t>
            </a:r>
            <a:r>
              <a:rPr lang="ja-JP" altLang="en-US" sz="1800" b="1" dirty="0" smtClean="0">
                <a:latin typeface="Meiryo" panose="020B0604030504040204" pitchFamily="34" charset="-128"/>
                <a:ea typeface="Meiryo" panose="020B0604030504040204" pitchFamily="34" charset="-128"/>
                <a:cs typeface="Meiryo" panose="020B0604030504040204" pitchFamily="34" charset="-128"/>
              </a:rPr>
              <a:t>日の確保・優</a:t>
            </a:r>
            <a:r>
              <a:rPr lang="ja-JP" altLang="en-US" sz="1800" b="1" dirty="0">
                <a:latin typeface="Meiryo" panose="020B0604030504040204" pitchFamily="34" charset="-128"/>
                <a:ea typeface="Meiryo" panose="020B0604030504040204" pitchFamily="34" charset="-128"/>
                <a:cs typeface="Meiryo" panose="020B0604030504040204" pitchFamily="34" charset="-128"/>
              </a:rPr>
              <a:t>先日から</a:t>
            </a:r>
            <a:r>
              <a:rPr lang="en-US" altLang="ja-JP" sz="1800" b="1" dirty="0">
                <a:latin typeface="Meiryo" panose="020B0604030504040204" pitchFamily="34" charset="-128"/>
                <a:ea typeface="Meiryo" panose="020B0604030504040204" pitchFamily="34" charset="-128"/>
                <a:cs typeface="Meiryo" panose="020B0604030504040204" pitchFamily="34" charset="-128"/>
              </a:rPr>
              <a:t>30</a:t>
            </a:r>
            <a:r>
              <a:rPr lang="ja-JP" altLang="en-US" sz="1800" b="1" dirty="0">
                <a:latin typeface="Meiryo" panose="020B0604030504040204" pitchFamily="34" charset="-128"/>
                <a:ea typeface="Meiryo" panose="020B0604030504040204" pitchFamily="34" charset="-128"/>
                <a:cs typeface="Meiryo" panose="020B0604030504040204" pitchFamily="34" charset="-128"/>
              </a:rPr>
              <a:t>ヶ月の国際段階期</a:t>
            </a:r>
            <a:r>
              <a:rPr lang="ja-JP" altLang="en-US" sz="1800" b="1" dirty="0" smtClean="0">
                <a:latin typeface="Meiryo" panose="020B0604030504040204" pitchFamily="34" charset="-128"/>
                <a:ea typeface="Meiryo" panose="020B0604030504040204" pitchFamily="34" charset="-128"/>
                <a:cs typeface="Meiryo" panose="020B0604030504040204" pitchFamily="34" charset="-128"/>
              </a:rPr>
              <a:t>間の活用</a:t>
            </a:r>
            <a:endParaRPr lang="en-US" altLang="ja-JP" sz="1800" b="1" dirty="0">
              <a:latin typeface="Meiryo" panose="020B0604030504040204" pitchFamily="34" charset="-128"/>
              <a:ea typeface="Meiryo" panose="020B0604030504040204" pitchFamily="34" charset="-128"/>
              <a:cs typeface="Meiryo" panose="020B0604030504040204" pitchFamily="34" charset="-128"/>
            </a:endParaRPr>
          </a:p>
          <a:p>
            <a:pPr lvl="1">
              <a:spcBef>
                <a:spcPct val="25000"/>
              </a:spcBef>
              <a:spcAft>
                <a:spcPct val="35000"/>
              </a:spcAft>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締約国全てで出願日を確保できるため、市場動向、研究開発動向等を見極めて権利化対</a:t>
            </a:r>
            <a:r>
              <a:rPr lang="ja-JP" altLang="en-US" sz="1800" dirty="0">
                <a:latin typeface="Meiryo" panose="020B0604030504040204" pitchFamily="34" charset="-128"/>
                <a:ea typeface="Meiryo" panose="020B0604030504040204" pitchFamily="34" charset="-128"/>
                <a:cs typeface="Meiryo" panose="020B0604030504040204" pitchFamily="34" charset="-128"/>
              </a:rPr>
              <a:t>象</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国を決定するこ</a:t>
            </a:r>
            <a:r>
              <a:rPr lang="ja-JP" altLang="en-US" sz="1800" dirty="0">
                <a:latin typeface="Meiryo" panose="020B0604030504040204" pitchFamily="34" charset="-128"/>
                <a:ea typeface="Meiryo" panose="020B0604030504040204" pitchFamily="34" charset="-128"/>
                <a:cs typeface="Meiryo" panose="020B0604030504040204" pitchFamily="34" charset="-128"/>
              </a:rPr>
              <a:t>とが可</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能</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lvl="1">
              <a:spcBef>
                <a:spcPct val="25000"/>
              </a:spcBef>
              <a:spcAft>
                <a:spcPct val="35000"/>
              </a:spcAft>
            </a:pPr>
            <a:r>
              <a:rPr lang="en-US" altLang="ja-JP" sz="1800" dirty="0" smtClean="0">
                <a:latin typeface="Meiryo" panose="020B0604030504040204" pitchFamily="34" charset="-128"/>
                <a:ea typeface="Meiryo" panose="020B0604030504040204" pitchFamily="34" charset="-128"/>
                <a:cs typeface="Meiryo" panose="020B0604030504040204" pitchFamily="34" charset="-128"/>
              </a:rPr>
              <a:t>30</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ヶ月の期間を利用した市</a:t>
            </a:r>
            <a:r>
              <a:rPr lang="ja-JP" altLang="en-US" sz="1800" dirty="0">
                <a:latin typeface="Meiryo" panose="020B0604030504040204" pitchFamily="34" charset="-128"/>
                <a:ea typeface="Meiryo" panose="020B0604030504040204" pitchFamily="34" charset="-128"/>
                <a:cs typeface="Meiryo" panose="020B0604030504040204" pitchFamily="34" charset="-128"/>
              </a:rPr>
              <a:t>場性調査、標準技術動向の見極め</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・該</a:t>
            </a:r>
            <a:r>
              <a:rPr lang="ja-JP" altLang="en-US" sz="1800" dirty="0">
                <a:latin typeface="Meiryo" panose="020B0604030504040204" pitchFamily="34" charset="-128"/>
                <a:ea typeface="Meiryo" panose="020B0604030504040204" pitchFamily="34" charset="-128"/>
                <a:cs typeface="Meiryo" panose="020B0604030504040204" pitchFamily="34" charset="-128"/>
              </a:rPr>
              <a:t>当技術の標準化へ</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の働</a:t>
            </a:r>
            <a:r>
              <a:rPr lang="ja-JP" altLang="en-US" sz="1800" dirty="0">
                <a:latin typeface="Meiryo" panose="020B0604030504040204" pitchFamily="34" charset="-128"/>
                <a:ea typeface="Meiryo" panose="020B0604030504040204" pitchFamily="34" charset="-128"/>
                <a:cs typeface="Meiryo" panose="020B0604030504040204" pitchFamily="34" charset="-128"/>
              </a:rPr>
              <a:t>きか</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け等</a:t>
            </a:r>
            <a:endParaRPr lang="ja-JP" altLang="en-US" sz="1800" dirty="0">
              <a:latin typeface="Meiryo" panose="020B0604030504040204" pitchFamily="34" charset="-128"/>
              <a:ea typeface="Meiryo" panose="020B0604030504040204" pitchFamily="34" charset="-128"/>
              <a:cs typeface="Meiryo" panose="020B0604030504040204" pitchFamily="34" charset="-128"/>
            </a:endParaRPr>
          </a:p>
          <a:p>
            <a:pPr algn="just"/>
            <a:r>
              <a:rPr lang="ja-JP" altLang="en-US" sz="1800" b="1" dirty="0">
                <a:latin typeface="Meiryo" panose="020B0604030504040204" pitchFamily="34" charset="-128"/>
                <a:ea typeface="Meiryo" panose="020B0604030504040204" pitchFamily="34" charset="-128"/>
                <a:cs typeface="Meiryo" panose="020B0604030504040204" pitchFamily="34" charset="-128"/>
              </a:rPr>
              <a:t>初期費用の低減・コストの節減</a:t>
            </a:r>
            <a:endParaRPr lang="en-US" altLang="ja-JP" sz="1800" b="1" dirty="0">
              <a:latin typeface="Meiryo" panose="020B0604030504040204" pitchFamily="34" charset="-128"/>
              <a:ea typeface="Meiryo" panose="020B0604030504040204" pitchFamily="34" charset="-128"/>
              <a:cs typeface="Meiryo" panose="020B0604030504040204" pitchFamily="34" charset="-128"/>
            </a:endParaRPr>
          </a:p>
          <a:p>
            <a:pPr lvl="1">
              <a:spcBef>
                <a:spcPct val="25000"/>
              </a:spcBef>
              <a:spcAft>
                <a:spcPct val="35000"/>
              </a:spcAft>
            </a:pPr>
            <a:r>
              <a:rPr lang="ja-JP" altLang="en-US" sz="1800" dirty="0">
                <a:latin typeface="Meiryo" panose="020B0604030504040204" pitchFamily="34" charset="-128"/>
                <a:ea typeface="Meiryo" panose="020B0604030504040204" pitchFamily="34" charset="-128"/>
                <a:cs typeface="Meiryo" panose="020B0604030504040204" pitchFamily="34" charset="-128"/>
              </a:rPr>
              <a:t>国内移行費用・翻訳費用の節減、先送り（未移行、翻訳時期の後倒し）</a:t>
            </a:r>
            <a:endParaRPr lang="en-US" altLang="ja-JP" sz="1800" dirty="0">
              <a:latin typeface="Meiryo" panose="020B0604030504040204" pitchFamily="34" charset="-128"/>
              <a:ea typeface="Meiryo" panose="020B0604030504040204" pitchFamily="34" charset="-128"/>
              <a:cs typeface="Meiryo" panose="020B0604030504040204" pitchFamily="34" charset="-128"/>
            </a:endParaRPr>
          </a:p>
          <a:p>
            <a:pPr lvl="1">
              <a:spcBef>
                <a:spcPts val="0"/>
              </a:spcBef>
              <a:spcAft>
                <a:spcPct val="35000"/>
              </a:spcAft>
            </a:pPr>
            <a:r>
              <a:rPr lang="ja-JP" altLang="en-US" sz="1800" dirty="0">
                <a:latin typeface="Meiryo" panose="020B0604030504040204" pitchFamily="34" charset="-128"/>
                <a:ea typeface="Meiryo" panose="020B0604030504040204" pitchFamily="34" charset="-128"/>
                <a:cs typeface="Meiryo" panose="020B0604030504040204" pitchFamily="34" charset="-128"/>
              </a:rPr>
              <a:t>統一手続きによる費用節減、国内段階での応答回数減少も期待</a:t>
            </a:r>
          </a:p>
          <a:p>
            <a:pPr algn="just"/>
            <a:r>
              <a:rPr lang="ja-JP" altLang="en-US" sz="1800" b="1" dirty="0" smtClean="0">
                <a:latin typeface="Meiryo" panose="020B0604030504040204" pitchFamily="34" charset="-128"/>
                <a:ea typeface="Meiryo" panose="020B0604030504040204" pitchFamily="34" charset="-128"/>
                <a:cs typeface="Meiryo" panose="020B0604030504040204" pitchFamily="34" charset="-128"/>
              </a:rPr>
              <a:t>簡便な出願・手続</a:t>
            </a:r>
          </a:p>
          <a:p>
            <a:pPr lvl="1">
              <a:spcBef>
                <a:spcPct val="25000"/>
              </a:spcBef>
              <a:spcAft>
                <a:spcPct val="35000"/>
              </a:spcAft>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日</a:t>
            </a:r>
            <a:r>
              <a:rPr lang="ja-JP" altLang="en-US" sz="1800" dirty="0">
                <a:latin typeface="Meiryo" panose="020B0604030504040204" pitchFamily="34" charset="-128"/>
                <a:ea typeface="Meiryo" panose="020B0604030504040204" pitchFamily="34" charset="-128"/>
                <a:cs typeface="Meiryo" panose="020B0604030504040204" pitchFamily="34" charset="-128"/>
              </a:rPr>
              <a:t>本語</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で日本国特許庁に対して手続可能、国際事務局への出願も可能</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lvl="1">
              <a:spcBef>
                <a:spcPts val="0"/>
              </a:spcBef>
              <a:spcAft>
                <a:spcPct val="35000"/>
              </a:spcAft>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統一された手続や様式</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lvl="1">
              <a:spcBef>
                <a:spcPts val="0"/>
              </a:spcBef>
              <a:spcAft>
                <a:spcPct val="35000"/>
              </a:spcAft>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国際段階での手続（補正、名称変更の記録等）が各国で反映</a:t>
            </a:r>
            <a:endParaRPr lang="en-US" altLang="ja-JP" sz="1800" dirty="0">
              <a:latin typeface="Meiryo" panose="020B0604030504040204" pitchFamily="34" charset="-128"/>
              <a:ea typeface="Meiryo" panose="020B0604030504040204" pitchFamily="34" charset="-128"/>
              <a:cs typeface="Meiryo" panose="020B0604030504040204" pitchFamily="34" charset="-128"/>
            </a:endParaRPr>
          </a:p>
          <a:p>
            <a:pPr marL="0" indent="0" algn="just">
              <a:buNone/>
            </a:pPr>
            <a:endParaRPr lang="ja-JP" altLang="en-US" sz="1800" dirty="0" smtClean="0">
              <a:latin typeface="Meiryo" panose="020B0604030504040204" pitchFamily="34" charset="-128"/>
              <a:ea typeface="Meiryo" panose="020B0604030504040204" pitchFamily="34" charset="-128"/>
              <a:cs typeface="Meiryo" panose="020B0604030504040204" pitchFamily="34" charset="-128"/>
            </a:endParaRPr>
          </a:p>
          <a:p>
            <a:pPr marL="457200" lvl="1" indent="0">
              <a:spcBef>
                <a:spcPct val="25000"/>
              </a:spcBef>
              <a:spcAft>
                <a:spcPct val="35000"/>
              </a:spcAft>
              <a:buNone/>
            </a:pP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p:txBody>
      </p:sp>
      <p:sp>
        <p:nvSpPr>
          <p:cNvPr id="81922" name="Rectangle 2"/>
          <p:cNvSpPr>
            <a:spLocks noChangeArrowheads="1"/>
          </p:cNvSpPr>
          <p:nvPr/>
        </p:nvSpPr>
        <p:spPr bwMode="auto">
          <a:xfrm>
            <a:off x="684217" y="215902"/>
            <a:ext cx="77374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ja-JP" altLang="en-US" sz="3200" b="1" dirty="0">
                <a:solidFill>
                  <a:srgbClr val="70899B"/>
                </a:solidFill>
                <a:latin typeface="Meiryo" panose="020B0604030504040204" pitchFamily="34" charset="-128"/>
                <a:ea typeface="Meiryo" panose="020B0604030504040204" pitchFamily="34" charset="-128"/>
                <a:cs typeface="Meiryo" panose="020B0604030504040204" pitchFamily="34" charset="-128"/>
              </a:rPr>
              <a:t>まとめ：</a:t>
            </a:r>
            <a:r>
              <a:rPr lang="en-US" altLang="ja-JP"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PCT</a:t>
            </a:r>
            <a:r>
              <a:rPr lang="ja-JP" altLang="en-US" sz="3200" b="1" dirty="0">
                <a:solidFill>
                  <a:srgbClr val="70899B"/>
                </a:solidFill>
                <a:latin typeface="Meiryo" panose="020B0604030504040204" pitchFamily="34" charset="-128"/>
                <a:ea typeface="Meiryo" panose="020B0604030504040204" pitchFamily="34" charset="-128"/>
                <a:cs typeface="Meiryo" panose="020B0604030504040204" pitchFamily="34" charset="-128"/>
              </a:rPr>
              <a:t>の主なメリッ</a:t>
            </a:r>
            <a:r>
              <a:rPr lang="ja-JP" altLang="en-US"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ト（１）</a:t>
            </a:r>
            <a:endParaRPr lang="en-US" altLang="ja-JP" sz="3200" b="1" dirty="0">
              <a:solidFill>
                <a:srgbClr val="70899B"/>
              </a:solidFill>
              <a:latin typeface="Meiryo" panose="020B0604030504040204" pitchFamily="34" charset="-128"/>
              <a:ea typeface="Meiryo" panose="020B0604030504040204" pitchFamily="34" charset="-128"/>
              <a:cs typeface="Meiryo" panose="020B0604030504040204" pitchFamily="34" charset="-128"/>
            </a:endParaRPr>
          </a:p>
        </p:txBody>
      </p:sp>
      <p:pic>
        <p:nvPicPr>
          <p:cNvPr id="3078" name="Picture 6" descr="D:\Users\fujita\AppData\Local\Microsoft\Windows\Temporary Internet Files\Content.IE5\DSS48QV2\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090044"/>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684217" y="215902"/>
            <a:ext cx="77374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ja-JP" altLang="en-US"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まとめ：</a:t>
            </a:r>
            <a:r>
              <a:rPr lang="en-US" altLang="ja-JP"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PCT</a:t>
            </a:r>
            <a:r>
              <a:rPr lang="ja-JP" altLang="en-US" sz="3200" b="1" dirty="0">
                <a:solidFill>
                  <a:srgbClr val="70899B"/>
                </a:solidFill>
                <a:latin typeface="Meiryo" panose="020B0604030504040204" pitchFamily="34" charset="-128"/>
                <a:ea typeface="Meiryo" panose="020B0604030504040204" pitchFamily="34" charset="-128"/>
                <a:cs typeface="Meiryo" panose="020B0604030504040204" pitchFamily="34" charset="-128"/>
              </a:rPr>
              <a:t>の主なメリッ</a:t>
            </a:r>
            <a:r>
              <a:rPr lang="ja-JP" altLang="en-US"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ト（２）</a:t>
            </a:r>
            <a:endParaRPr lang="en-US" altLang="ja-JP" sz="3200" b="1" dirty="0">
              <a:solidFill>
                <a:srgbClr val="70899B"/>
              </a:solidFill>
              <a:latin typeface="Meiryo" panose="020B0604030504040204" pitchFamily="34" charset="-128"/>
              <a:ea typeface="Meiryo" panose="020B0604030504040204" pitchFamily="34" charset="-128"/>
              <a:cs typeface="Meiryo" panose="020B0604030504040204" pitchFamily="34" charset="-128"/>
            </a:endParaRPr>
          </a:p>
        </p:txBody>
      </p:sp>
      <p:sp>
        <p:nvSpPr>
          <p:cNvPr id="4" name="Rectangle 3"/>
          <p:cNvSpPr>
            <a:spLocks noChangeArrowheads="1"/>
          </p:cNvSpPr>
          <p:nvPr/>
        </p:nvSpPr>
        <p:spPr bwMode="auto">
          <a:xfrm>
            <a:off x="236885" y="1034356"/>
            <a:ext cx="8583587" cy="520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Blip>
                <a:blip r:embed="rId3"/>
              </a:buBlip>
              <a:defRPr sz="2400">
                <a:solidFill>
                  <a:schemeClr val="tx1"/>
                </a:solidFill>
                <a:latin typeface="Arial" charset="0"/>
                <a:cs typeface="Arial" charset="0"/>
              </a:defRPr>
            </a:lvl1pPr>
            <a:lvl2pPr marL="742950" indent="-285750" algn="l">
              <a:spcBef>
                <a:spcPct val="20000"/>
              </a:spcBef>
              <a:buClr>
                <a:srgbClr val="990033"/>
              </a:buClr>
              <a:buFont typeface="Wingdings" pitchFamily="2" charset="2"/>
              <a:buChar char="q"/>
              <a:defRPr sz="2400">
                <a:solidFill>
                  <a:schemeClr val="tx1"/>
                </a:solidFill>
                <a:latin typeface="Arial" charset="0"/>
                <a:cs typeface="Arial" charset="0"/>
              </a:defRPr>
            </a:lvl2pPr>
            <a:lvl3pPr marL="1143000" indent="-228600" algn="l">
              <a:spcBef>
                <a:spcPct val="20000"/>
              </a:spcBef>
              <a:buClr>
                <a:srgbClr val="990033"/>
              </a:buClr>
              <a:buFont typeface="Wingdings" pitchFamily="2" charset="2"/>
              <a:buChar char="§"/>
              <a:defRPr sz="2400">
                <a:solidFill>
                  <a:schemeClr val="tx1"/>
                </a:solidFill>
                <a:latin typeface="Arial" charset="0"/>
                <a:cs typeface="Arial" charset="0"/>
              </a:defRPr>
            </a:lvl3pPr>
            <a:lvl4pPr marL="1600200" indent="-228600" algn="l">
              <a:spcBef>
                <a:spcPct val="20000"/>
              </a:spcBef>
              <a:buClr>
                <a:srgbClr val="990033"/>
              </a:buClr>
              <a:buFont typeface="Wingdings" pitchFamily="2" charset="2"/>
              <a:buChar char="§"/>
              <a:defRPr sz="2400">
                <a:solidFill>
                  <a:schemeClr val="tx1"/>
                </a:solidFill>
                <a:latin typeface="Arial" charset="0"/>
                <a:cs typeface="Arial" charset="0"/>
              </a:defRPr>
            </a:lvl4pPr>
            <a:lvl5pPr marL="2057400" indent="-228600" algn="l">
              <a:spcBef>
                <a:spcPct val="20000"/>
              </a:spcBef>
              <a:buBlip>
                <a:blip r:embed="rId3"/>
              </a:buBlip>
              <a:defRPr sz="2400">
                <a:solidFill>
                  <a:schemeClr val="tx1"/>
                </a:solidFill>
                <a:latin typeface="Arial" charset="0"/>
                <a:cs typeface="Arial" charset="0"/>
              </a:defRPr>
            </a:lvl5pPr>
            <a:lvl6pPr marL="2514600" indent="-228600" fontAlgn="base">
              <a:spcBef>
                <a:spcPct val="20000"/>
              </a:spcBef>
              <a:spcAft>
                <a:spcPct val="0"/>
              </a:spcAft>
              <a:buBlip>
                <a:blip r:embed="rId3"/>
              </a:buBlip>
              <a:defRPr sz="2400">
                <a:solidFill>
                  <a:schemeClr val="tx1"/>
                </a:solidFill>
                <a:latin typeface="Arial" charset="0"/>
                <a:cs typeface="Arial" charset="0"/>
              </a:defRPr>
            </a:lvl6pPr>
            <a:lvl7pPr marL="2971800" indent="-228600" fontAlgn="base">
              <a:spcBef>
                <a:spcPct val="20000"/>
              </a:spcBef>
              <a:spcAft>
                <a:spcPct val="0"/>
              </a:spcAft>
              <a:buBlip>
                <a:blip r:embed="rId3"/>
              </a:buBlip>
              <a:defRPr sz="2400">
                <a:solidFill>
                  <a:schemeClr val="tx1"/>
                </a:solidFill>
                <a:latin typeface="Arial" charset="0"/>
                <a:cs typeface="Arial" charset="0"/>
              </a:defRPr>
            </a:lvl7pPr>
            <a:lvl8pPr marL="3429000" indent="-228600" fontAlgn="base">
              <a:spcBef>
                <a:spcPct val="20000"/>
              </a:spcBef>
              <a:spcAft>
                <a:spcPct val="0"/>
              </a:spcAft>
              <a:buBlip>
                <a:blip r:embed="rId3"/>
              </a:buBlip>
              <a:defRPr sz="2400">
                <a:solidFill>
                  <a:schemeClr val="tx1"/>
                </a:solidFill>
                <a:latin typeface="Arial" charset="0"/>
                <a:cs typeface="Arial" charset="0"/>
              </a:defRPr>
            </a:lvl8pPr>
            <a:lvl9pPr marL="3886200" indent="-228600" fontAlgn="base">
              <a:spcBef>
                <a:spcPct val="20000"/>
              </a:spcBef>
              <a:spcAft>
                <a:spcPct val="0"/>
              </a:spcAft>
              <a:buBlip>
                <a:blip r:embed="rId3"/>
              </a:buBlip>
              <a:defRPr sz="2400">
                <a:solidFill>
                  <a:schemeClr val="tx1"/>
                </a:solidFill>
                <a:latin typeface="Arial" charset="0"/>
                <a:cs typeface="Arial" charset="0"/>
              </a:defRPr>
            </a:lvl9pPr>
          </a:lstStyle>
          <a:p>
            <a:pPr algn="just"/>
            <a:r>
              <a:rPr lang="ja-JP" altLang="en-US" sz="1800" b="1" dirty="0" smtClean="0">
                <a:latin typeface="Meiryo" panose="020B0604030504040204" pitchFamily="34" charset="-128"/>
                <a:ea typeface="Meiryo" panose="020B0604030504040204" pitchFamily="34" charset="-128"/>
                <a:cs typeface="Meiryo" panose="020B0604030504040204" pitchFamily="34" charset="-128"/>
              </a:rPr>
              <a:t>特</a:t>
            </a:r>
            <a:r>
              <a:rPr lang="ja-JP" altLang="en-US" sz="1800" b="1" dirty="0">
                <a:latin typeface="Meiryo" panose="020B0604030504040204" pitchFamily="34" charset="-128"/>
                <a:ea typeface="Meiryo" panose="020B0604030504040204" pitchFamily="34" charset="-128"/>
                <a:cs typeface="Meiryo" panose="020B0604030504040204" pitchFamily="34" charset="-128"/>
              </a:rPr>
              <a:t>許性を判断するための重要情報を取</a:t>
            </a:r>
            <a:r>
              <a:rPr lang="ja-JP" altLang="en-US" sz="1800" b="1" dirty="0" smtClean="0">
                <a:latin typeface="Meiryo" panose="020B0604030504040204" pitchFamily="34" charset="-128"/>
                <a:ea typeface="Meiryo" panose="020B0604030504040204" pitchFamily="34" charset="-128"/>
                <a:cs typeface="Meiryo" panose="020B0604030504040204" pitchFamily="34" charset="-128"/>
              </a:rPr>
              <a:t>得（国</a:t>
            </a:r>
            <a:r>
              <a:rPr lang="ja-JP" altLang="en-US" sz="1800" b="1" dirty="0">
                <a:latin typeface="Meiryo" panose="020B0604030504040204" pitchFamily="34" charset="-128"/>
                <a:ea typeface="Meiryo" panose="020B0604030504040204" pitchFamily="34" charset="-128"/>
                <a:cs typeface="Meiryo" panose="020B0604030504040204" pitchFamily="34" charset="-128"/>
              </a:rPr>
              <a:t>際調査報</a:t>
            </a:r>
            <a:r>
              <a:rPr lang="ja-JP" altLang="en-US" sz="1800" b="1" dirty="0" smtClean="0">
                <a:latin typeface="Meiryo" panose="020B0604030504040204" pitchFamily="34" charset="-128"/>
                <a:ea typeface="Meiryo" panose="020B0604030504040204" pitchFamily="34" charset="-128"/>
                <a:cs typeface="Meiryo" panose="020B0604030504040204" pitchFamily="34" charset="-128"/>
              </a:rPr>
              <a:t>告・見解書の</a:t>
            </a:r>
            <a:r>
              <a:rPr lang="ja-JP" altLang="en-US" sz="1800" b="1" dirty="0">
                <a:latin typeface="Meiryo" panose="020B0604030504040204" pitchFamily="34" charset="-128"/>
                <a:ea typeface="Meiryo" panose="020B0604030504040204" pitchFamily="34" charset="-128"/>
                <a:cs typeface="Meiryo" panose="020B0604030504040204" pitchFamily="34" charset="-128"/>
              </a:rPr>
              <a:t>活</a:t>
            </a:r>
            <a:r>
              <a:rPr lang="ja-JP" altLang="en-US" sz="1800" b="1" dirty="0" smtClean="0">
                <a:latin typeface="Meiryo" panose="020B0604030504040204" pitchFamily="34" charset="-128"/>
                <a:ea typeface="Meiryo" panose="020B0604030504040204" pitchFamily="34" charset="-128"/>
                <a:cs typeface="Meiryo" panose="020B0604030504040204" pitchFamily="34" charset="-128"/>
              </a:rPr>
              <a:t>用）</a:t>
            </a:r>
            <a:endParaRPr lang="ja-JP" altLang="en-US" sz="1800" b="1" dirty="0">
              <a:latin typeface="Meiryo" panose="020B0604030504040204" pitchFamily="34" charset="-128"/>
              <a:ea typeface="Meiryo" panose="020B0604030504040204" pitchFamily="34" charset="-128"/>
              <a:cs typeface="Meiryo" panose="020B0604030504040204" pitchFamily="34" charset="-128"/>
            </a:endParaRPr>
          </a:p>
          <a:p>
            <a:pPr lvl="1">
              <a:spcBef>
                <a:spcPct val="25000"/>
              </a:spcBef>
              <a:spcAft>
                <a:spcPct val="35000"/>
              </a:spcAft>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発明の事</a:t>
            </a:r>
            <a:r>
              <a:rPr lang="ja-JP" altLang="en-US" sz="1800" dirty="0">
                <a:latin typeface="Meiryo" panose="020B0604030504040204" pitchFamily="34" charset="-128"/>
                <a:ea typeface="Meiryo" panose="020B0604030504040204" pitchFamily="34" charset="-128"/>
                <a:cs typeface="Meiryo" panose="020B0604030504040204" pitchFamily="34" charset="-128"/>
              </a:rPr>
              <a:t>前評価への利用（特に調査困難な分野）、関連先行技術の予</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測</a:t>
            </a:r>
            <a:endParaRPr lang="ja-JP" altLang="en-US" sz="1800" dirty="0">
              <a:latin typeface="Meiryo" panose="020B0604030504040204" pitchFamily="34" charset="-128"/>
              <a:ea typeface="Meiryo" panose="020B0604030504040204" pitchFamily="34" charset="-128"/>
              <a:cs typeface="Meiryo" panose="020B0604030504040204" pitchFamily="34" charset="-128"/>
            </a:endParaRPr>
          </a:p>
          <a:p>
            <a:pPr lvl="1">
              <a:spcBef>
                <a:spcPts val="0"/>
              </a:spcBef>
              <a:spcAft>
                <a:spcPct val="35000"/>
              </a:spcAft>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国</a:t>
            </a:r>
            <a:r>
              <a:rPr lang="ja-JP" altLang="en-US" sz="1800" dirty="0">
                <a:latin typeface="Meiryo" panose="020B0604030504040204" pitchFamily="34" charset="-128"/>
                <a:ea typeface="Meiryo" panose="020B0604030504040204" pitchFamily="34" charset="-128"/>
                <a:cs typeface="Meiryo" panose="020B0604030504040204" pitchFamily="34" charset="-128"/>
              </a:rPr>
              <a:t>内段階に</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おける活用（早期審査、</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PCT-PPH</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、料金減額等）</a:t>
            </a:r>
          </a:p>
          <a:p>
            <a:pPr algn="just">
              <a:spcAft>
                <a:spcPts val="600"/>
              </a:spcAft>
            </a:pPr>
            <a:r>
              <a:rPr lang="ja-JP" altLang="en-US" sz="1800" b="1" dirty="0">
                <a:latin typeface="Meiryo" panose="020B0604030504040204" pitchFamily="34" charset="-128"/>
                <a:ea typeface="Meiryo" panose="020B0604030504040204" pitchFamily="34" charset="-128"/>
                <a:cs typeface="Meiryo" panose="020B0604030504040204" pitchFamily="34" charset="-128"/>
              </a:rPr>
              <a:t>多く</a:t>
            </a:r>
            <a:r>
              <a:rPr lang="ja-JP" altLang="en-US" sz="1800" b="1" dirty="0" smtClean="0">
                <a:latin typeface="Meiryo" panose="020B0604030504040204" pitchFamily="34" charset="-128"/>
                <a:ea typeface="Meiryo" panose="020B0604030504040204" pitchFamily="34" charset="-128"/>
                <a:cs typeface="Meiryo" panose="020B0604030504040204" pitchFamily="34" charset="-128"/>
              </a:rPr>
              <a:t>の救済措置</a:t>
            </a:r>
            <a:endParaRPr lang="en-US" altLang="ja-JP" sz="1800" b="1" dirty="0">
              <a:latin typeface="Meiryo" panose="020B0604030504040204" pitchFamily="34" charset="-128"/>
              <a:ea typeface="Meiryo" panose="020B0604030504040204" pitchFamily="34" charset="-128"/>
              <a:cs typeface="Meiryo" panose="020B0604030504040204" pitchFamily="34" charset="-128"/>
            </a:endParaRPr>
          </a:p>
          <a:p>
            <a:pPr lvl="1">
              <a:spcBef>
                <a:spcPts val="0"/>
              </a:spcBef>
              <a:spcAft>
                <a:spcPct val="35000"/>
              </a:spcAft>
            </a:pPr>
            <a:r>
              <a:rPr lang="ja-JP" altLang="en-US" sz="1800" dirty="0">
                <a:latin typeface="Meiryo" panose="020B0604030504040204" pitchFamily="34" charset="-128"/>
                <a:ea typeface="Meiryo" panose="020B0604030504040204" pitchFamily="34" charset="-128"/>
                <a:cs typeface="Meiryo" panose="020B0604030504040204" pitchFamily="34" charset="-128"/>
              </a:rPr>
              <a:t>各種欠陥の補充・訂正機</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会、優</a:t>
            </a:r>
            <a:r>
              <a:rPr lang="ja-JP" altLang="en-US" sz="1800" dirty="0">
                <a:latin typeface="Meiryo" panose="020B0604030504040204" pitchFamily="34" charset="-128"/>
                <a:ea typeface="Meiryo" panose="020B0604030504040204" pitchFamily="34" charset="-128"/>
                <a:cs typeface="Meiryo" panose="020B0604030504040204" pitchFamily="34" charset="-128"/>
              </a:rPr>
              <a:t>先</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権回</a:t>
            </a:r>
            <a:r>
              <a:rPr lang="ja-JP" altLang="en-US" sz="1800" dirty="0">
                <a:latin typeface="Meiryo" panose="020B0604030504040204" pitchFamily="34" charset="-128"/>
                <a:ea typeface="Meiryo" panose="020B0604030504040204" pitchFamily="34" charset="-128"/>
                <a:cs typeface="Meiryo" panose="020B0604030504040204" pitchFamily="34" charset="-128"/>
              </a:rPr>
              <a:t>復</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、国</a:t>
            </a:r>
            <a:r>
              <a:rPr lang="ja-JP" altLang="en-US" sz="1800" dirty="0">
                <a:latin typeface="Meiryo" panose="020B0604030504040204" pitchFamily="34" charset="-128"/>
                <a:ea typeface="Meiryo" panose="020B0604030504040204" pitchFamily="34" charset="-128"/>
                <a:cs typeface="Meiryo" panose="020B0604030504040204" pitchFamily="34" charset="-128"/>
              </a:rPr>
              <a:t>内段階での誤訳訂正等</a:t>
            </a:r>
            <a:endParaRPr lang="en-US" altLang="ja-JP" sz="1800" dirty="0">
              <a:latin typeface="Meiryo" panose="020B0604030504040204" pitchFamily="34" charset="-128"/>
              <a:ea typeface="Meiryo" panose="020B0604030504040204" pitchFamily="34" charset="-128"/>
              <a:cs typeface="Meiryo" panose="020B0604030504040204" pitchFamily="34" charset="-128"/>
            </a:endParaRPr>
          </a:p>
          <a:p>
            <a:pPr algn="just">
              <a:spcAft>
                <a:spcPts val="600"/>
              </a:spcAft>
            </a:pPr>
            <a:r>
              <a:rPr lang="ja-JP" altLang="en-US" sz="1800" b="1" dirty="0" smtClean="0">
                <a:latin typeface="Meiryo" panose="020B0604030504040204" pitchFamily="34" charset="-128"/>
                <a:ea typeface="Meiryo" panose="020B0604030504040204" pitchFamily="34" charset="-128"/>
                <a:cs typeface="Meiryo" panose="020B0604030504040204" pitchFamily="34" charset="-128"/>
              </a:rPr>
              <a:t>国際公開</a:t>
            </a:r>
            <a:endParaRPr lang="en-US" altLang="ja-JP" sz="1800" b="1" dirty="0" smtClean="0">
              <a:latin typeface="Meiryo" panose="020B0604030504040204" pitchFamily="34" charset="-128"/>
              <a:ea typeface="Meiryo" panose="020B0604030504040204" pitchFamily="34" charset="-128"/>
              <a:cs typeface="Meiryo" panose="020B0604030504040204" pitchFamily="34" charset="-128"/>
            </a:endParaRPr>
          </a:p>
          <a:p>
            <a:pPr lvl="1">
              <a:spcBef>
                <a:spcPts val="0"/>
              </a:spcBef>
              <a:spcAft>
                <a:spcPct val="35000"/>
              </a:spcAft>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仮保護の権利取得、先行技術化</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lvl="1">
              <a:spcBef>
                <a:spcPts val="0"/>
              </a:spcBef>
              <a:spcAft>
                <a:spcPct val="35000"/>
              </a:spcAft>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ラ</a:t>
            </a:r>
            <a:r>
              <a:rPr lang="ja-JP" altLang="en-US" sz="1800" dirty="0">
                <a:latin typeface="Meiryo" panose="020B0604030504040204" pitchFamily="34" charset="-128"/>
                <a:ea typeface="Meiryo" panose="020B0604030504040204" pitchFamily="34" charset="-128"/>
                <a:cs typeface="Meiryo" panose="020B0604030504040204" pitchFamily="34" charset="-128"/>
              </a:rPr>
              <a:t>イセンシングの利用可能</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性の表</a:t>
            </a:r>
            <a:r>
              <a:rPr lang="ja-JP" altLang="en-US" sz="1800" dirty="0">
                <a:latin typeface="Meiryo" panose="020B0604030504040204" pitchFamily="34" charset="-128"/>
                <a:ea typeface="Meiryo" panose="020B0604030504040204" pitchFamily="34" charset="-128"/>
                <a:cs typeface="Meiryo" panose="020B0604030504040204" pitchFamily="34" charset="-128"/>
              </a:rPr>
              <a:t>示（</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PATENTSCOPE</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lvl="1">
              <a:spcBef>
                <a:spcPts val="0"/>
              </a:spcBef>
              <a:spcAft>
                <a:spcPct val="35000"/>
              </a:spcAft>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他者出願の</a:t>
            </a:r>
            <a:r>
              <a:rPr lang="ja-JP" altLang="en-US" sz="1800" dirty="0">
                <a:latin typeface="Meiryo" panose="020B0604030504040204" pitchFamily="34" charset="-128"/>
                <a:ea typeface="Meiryo" panose="020B0604030504040204" pitchFamily="34" charset="-128"/>
                <a:cs typeface="Meiryo" panose="020B0604030504040204" pitchFamily="34" charset="-128"/>
              </a:rPr>
              <a:t>ウォッチン</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グ、第三者情報提供制度</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algn="just"/>
            <a:r>
              <a:rPr lang="ja-JP" altLang="en-US" sz="1800" b="1" dirty="0">
                <a:latin typeface="Meiryo" panose="020B0604030504040204" pitchFamily="34" charset="-128"/>
                <a:ea typeface="Meiryo" panose="020B0604030504040204" pitchFamily="34" charset="-128"/>
                <a:cs typeface="Meiryo" panose="020B0604030504040204" pitchFamily="34" charset="-128"/>
              </a:rPr>
              <a:t>国ごとの権利化時期の調整</a:t>
            </a:r>
            <a:endParaRPr lang="en-US" altLang="ja-JP" sz="1800" b="1" dirty="0">
              <a:latin typeface="Meiryo" panose="020B0604030504040204" pitchFamily="34" charset="-128"/>
              <a:ea typeface="Meiryo" panose="020B0604030504040204" pitchFamily="34" charset="-128"/>
              <a:cs typeface="Meiryo" panose="020B0604030504040204" pitchFamily="34" charset="-128"/>
            </a:endParaRPr>
          </a:p>
          <a:p>
            <a:pPr lvl="1">
              <a:spcBef>
                <a:spcPct val="25000"/>
              </a:spcBef>
              <a:spcAft>
                <a:spcPct val="35000"/>
              </a:spcAft>
            </a:pPr>
            <a:r>
              <a:rPr lang="ja-JP" altLang="en-US" sz="1800" dirty="0">
                <a:latin typeface="Meiryo" panose="020B0604030504040204" pitchFamily="34" charset="-128"/>
                <a:ea typeface="Meiryo" panose="020B0604030504040204" pitchFamily="34" charset="-128"/>
                <a:cs typeface="Meiryo" panose="020B0604030504040204" pitchFamily="34" charset="-128"/>
              </a:rPr>
              <a:t>個別の早期国内移行による特定国での早期権利化</a:t>
            </a:r>
            <a:endParaRPr lang="en-US" altLang="ja-JP" sz="1800" dirty="0">
              <a:latin typeface="Meiryo" panose="020B0604030504040204" pitchFamily="34" charset="-128"/>
              <a:ea typeface="Meiryo" panose="020B0604030504040204" pitchFamily="34" charset="-128"/>
              <a:cs typeface="Meiryo" panose="020B0604030504040204" pitchFamily="34" charset="-128"/>
            </a:endParaRPr>
          </a:p>
          <a:p>
            <a:pPr lvl="1">
              <a:spcBef>
                <a:spcPts val="0"/>
              </a:spcBef>
              <a:spcAft>
                <a:spcPct val="35000"/>
              </a:spcAft>
            </a:pPr>
            <a:r>
              <a:rPr lang="ja-JP" altLang="en-US" sz="1800" dirty="0">
                <a:latin typeface="Meiryo" panose="020B0604030504040204" pitchFamily="34" charset="-128"/>
                <a:ea typeface="Meiryo" panose="020B0604030504040204" pitchFamily="34" charset="-128"/>
                <a:cs typeface="Meiryo" panose="020B0604030504040204" pitchFamily="34" charset="-128"/>
              </a:rPr>
              <a:t>移行時期をずらすことによる業務・費用ピーク発生の回避</a:t>
            </a:r>
            <a:endParaRPr lang="en-US" altLang="ja-JP" sz="1800" dirty="0">
              <a:latin typeface="Meiryo" panose="020B0604030504040204" pitchFamily="34" charset="-128"/>
              <a:ea typeface="Meiryo" panose="020B0604030504040204" pitchFamily="34" charset="-128"/>
              <a:cs typeface="Meiryo" panose="020B0604030504040204" pitchFamily="34" charset="-128"/>
            </a:endParaRPr>
          </a:p>
          <a:p>
            <a:pPr lvl="1">
              <a:spcBef>
                <a:spcPts val="0"/>
              </a:spcBef>
              <a:spcAft>
                <a:spcPct val="35000"/>
              </a:spcAft>
            </a:pPr>
            <a:r>
              <a:rPr lang="en-US" altLang="ja-JP" sz="1800" dirty="0">
                <a:latin typeface="Meiryo" panose="020B0604030504040204" pitchFamily="34" charset="-128"/>
                <a:ea typeface="Meiryo" panose="020B0604030504040204" pitchFamily="34" charset="-128"/>
                <a:cs typeface="Meiryo" panose="020B0604030504040204" pitchFamily="34" charset="-128"/>
              </a:rPr>
              <a:t>PCT-PPH</a:t>
            </a:r>
            <a:r>
              <a:rPr lang="ja-JP" altLang="en-US" sz="1800" dirty="0">
                <a:latin typeface="Meiryo" panose="020B0604030504040204" pitchFamily="34" charset="-128"/>
                <a:ea typeface="Meiryo" panose="020B0604030504040204" pitchFamily="34" charset="-128"/>
                <a:cs typeface="Meiryo" panose="020B0604030504040204" pitchFamily="34" charset="-128"/>
              </a:rPr>
              <a:t>も活用</a:t>
            </a:r>
            <a:endParaRPr lang="en-US" altLang="ja-JP" sz="1800" dirty="0">
              <a:latin typeface="Meiryo" panose="020B0604030504040204" pitchFamily="34" charset="-128"/>
              <a:ea typeface="Meiryo" panose="020B0604030504040204" pitchFamily="34" charset="-128"/>
              <a:cs typeface="Meiryo" panose="020B0604030504040204" pitchFamily="34" charset="-128"/>
            </a:endParaRPr>
          </a:p>
        </p:txBody>
      </p:sp>
      <p:pic>
        <p:nvPicPr>
          <p:cNvPr id="4099" name="Picture 3" descr="D:\Users\fujita\Pictures\495-pictograms-fre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50648" y="3284984"/>
            <a:ext cx="1839414"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79072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684217" y="215902"/>
            <a:ext cx="77374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PCT</a:t>
            </a:r>
            <a:r>
              <a:rPr lang="ja-JP" altLang="en-US" sz="3200" b="1" dirty="0">
                <a:solidFill>
                  <a:srgbClr val="70899B"/>
                </a:solidFill>
                <a:latin typeface="Meiryo" panose="020B0604030504040204" pitchFamily="34" charset="-128"/>
                <a:ea typeface="Meiryo" panose="020B0604030504040204" pitchFamily="34" charset="-128"/>
                <a:cs typeface="Meiryo" panose="020B0604030504040204" pitchFamily="34" charset="-128"/>
              </a:rPr>
              <a:t>の主</a:t>
            </a:r>
            <a:r>
              <a:rPr lang="ja-JP" altLang="en-US"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なデメ</a:t>
            </a:r>
            <a:r>
              <a:rPr lang="ja-JP" altLang="en-US" sz="3200" b="1" dirty="0">
                <a:solidFill>
                  <a:srgbClr val="70899B"/>
                </a:solidFill>
                <a:latin typeface="Meiryo" panose="020B0604030504040204" pitchFamily="34" charset="-128"/>
                <a:ea typeface="Meiryo" panose="020B0604030504040204" pitchFamily="34" charset="-128"/>
                <a:cs typeface="Meiryo" panose="020B0604030504040204" pitchFamily="34" charset="-128"/>
              </a:rPr>
              <a:t>リッ</a:t>
            </a:r>
            <a:r>
              <a:rPr lang="ja-JP" altLang="en-US"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ト・留意点</a:t>
            </a:r>
            <a:endParaRPr lang="en-US" altLang="ja-JP" sz="3200" b="1" dirty="0">
              <a:solidFill>
                <a:srgbClr val="70899B"/>
              </a:solidFill>
              <a:latin typeface="Meiryo" panose="020B0604030504040204" pitchFamily="34" charset="-128"/>
              <a:ea typeface="Meiryo" panose="020B0604030504040204" pitchFamily="34" charset="-128"/>
              <a:cs typeface="Meiryo" panose="020B0604030504040204" pitchFamily="34" charset="-128"/>
            </a:endParaRPr>
          </a:p>
        </p:txBody>
      </p:sp>
      <p:sp>
        <p:nvSpPr>
          <p:cNvPr id="4" name="Rectangle 3"/>
          <p:cNvSpPr>
            <a:spLocks noChangeArrowheads="1"/>
          </p:cNvSpPr>
          <p:nvPr/>
        </p:nvSpPr>
        <p:spPr bwMode="auto">
          <a:xfrm>
            <a:off x="236885" y="908720"/>
            <a:ext cx="8583587" cy="5400600"/>
          </a:xfrm>
          <a:prstGeom prst="rect">
            <a:avLst/>
          </a:prstGeom>
          <a:noFill/>
          <a:ln>
            <a:noFill/>
          </a:ln>
          <a:effectLst/>
          <a:extLst/>
        </p:spPr>
        <p:txBody>
          <a:bodyPr/>
          <a:lstStyle>
            <a:lvl1pPr marL="342900" indent="-342900" algn="l">
              <a:spcBef>
                <a:spcPct val="20000"/>
              </a:spcBef>
              <a:buBlip>
                <a:blip r:embed="rId3"/>
              </a:buBlip>
              <a:defRPr sz="2400">
                <a:solidFill>
                  <a:schemeClr val="tx1"/>
                </a:solidFill>
                <a:latin typeface="Arial" charset="0"/>
                <a:cs typeface="Arial" charset="0"/>
              </a:defRPr>
            </a:lvl1pPr>
            <a:lvl2pPr marL="742950" indent="-285750" algn="l">
              <a:spcBef>
                <a:spcPct val="20000"/>
              </a:spcBef>
              <a:buClr>
                <a:srgbClr val="990033"/>
              </a:buClr>
              <a:buFont typeface="Wingdings" pitchFamily="2" charset="2"/>
              <a:buChar char="q"/>
              <a:defRPr sz="2400">
                <a:solidFill>
                  <a:schemeClr val="tx1"/>
                </a:solidFill>
                <a:latin typeface="Arial" charset="0"/>
                <a:cs typeface="Arial" charset="0"/>
              </a:defRPr>
            </a:lvl2pPr>
            <a:lvl3pPr marL="1143000" indent="-228600" algn="l">
              <a:spcBef>
                <a:spcPct val="20000"/>
              </a:spcBef>
              <a:buClr>
                <a:srgbClr val="990033"/>
              </a:buClr>
              <a:buFont typeface="Wingdings" pitchFamily="2" charset="2"/>
              <a:buChar char="§"/>
              <a:defRPr sz="2400">
                <a:solidFill>
                  <a:schemeClr val="tx1"/>
                </a:solidFill>
                <a:latin typeface="Arial" charset="0"/>
                <a:cs typeface="Arial" charset="0"/>
              </a:defRPr>
            </a:lvl3pPr>
            <a:lvl4pPr marL="1600200" indent="-228600" algn="l">
              <a:spcBef>
                <a:spcPct val="20000"/>
              </a:spcBef>
              <a:buClr>
                <a:srgbClr val="990033"/>
              </a:buClr>
              <a:buFont typeface="Wingdings" pitchFamily="2" charset="2"/>
              <a:buChar char="§"/>
              <a:defRPr sz="2400">
                <a:solidFill>
                  <a:schemeClr val="tx1"/>
                </a:solidFill>
                <a:latin typeface="Arial" charset="0"/>
                <a:cs typeface="Arial" charset="0"/>
              </a:defRPr>
            </a:lvl4pPr>
            <a:lvl5pPr marL="2057400" indent="-228600" algn="l">
              <a:spcBef>
                <a:spcPct val="20000"/>
              </a:spcBef>
              <a:buBlip>
                <a:blip r:embed="rId3"/>
              </a:buBlip>
              <a:defRPr sz="2400">
                <a:solidFill>
                  <a:schemeClr val="tx1"/>
                </a:solidFill>
                <a:latin typeface="Arial" charset="0"/>
                <a:cs typeface="Arial" charset="0"/>
              </a:defRPr>
            </a:lvl5pPr>
            <a:lvl6pPr marL="2514600" indent="-228600" fontAlgn="base">
              <a:spcBef>
                <a:spcPct val="20000"/>
              </a:spcBef>
              <a:spcAft>
                <a:spcPct val="0"/>
              </a:spcAft>
              <a:buBlip>
                <a:blip r:embed="rId3"/>
              </a:buBlip>
              <a:defRPr sz="2400">
                <a:solidFill>
                  <a:schemeClr val="tx1"/>
                </a:solidFill>
                <a:latin typeface="Arial" charset="0"/>
                <a:cs typeface="Arial" charset="0"/>
              </a:defRPr>
            </a:lvl6pPr>
            <a:lvl7pPr marL="2971800" indent="-228600" fontAlgn="base">
              <a:spcBef>
                <a:spcPct val="20000"/>
              </a:spcBef>
              <a:spcAft>
                <a:spcPct val="0"/>
              </a:spcAft>
              <a:buBlip>
                <a:blip r:embed="rId3"/>
              </a:buBlip>
              <a:defRPr sz="2400">
                <a:solidFill>
                  <a:schemeClr val="tx1"/>
                </a:solidFill>
                <a:latin typeface="Arial" charset="0"/>
                <a:cs typeface="Arial" charset="0"/>
              </a:defRPr>
            </a:lvl7pPr>
            <a:lvl8pPr marL="3429000" indent="-228600" fontAlgn="base">
              <a:spcBef>
                <a:spcPct val="20000"/>
              </a:spcBef>
              <a:spcAft>
                <a:spcPct val="0"/>
              </a:spcAft>
              <a:buBlip>
                <a:blip r:embed="rId3"/>
              </a:buBlip>
              <a:defRPr sz="2400">
                <a:solidFill>
                  <a:schemeClr val="tx1"/>
                </a:solidFill>
                <a:latin typeface="Arial" charset="0"/>
                <a:cs typeface="Arial" charset="0"/>
              </a:defRPr>
            </a:lvl8pPr>
            <a:lvl9pPr marL="3886200" indent="-228600" fontAlgn="base">
              <a:spcBef>
                <a:spcPct val="20000"/>
              </a:spcBef>
              <a:spcAft>
                <a:spcPct val="0"/>
              </a:spcAft>
              <a:buBlip>
                <a:blip r:embed="rId3"/>
              </a:buBlip>
              <a:defRPr sz="2400">
                <a:solidFill>
                  <a:schemeClr val="tx1"/>
                </a:solidFill>
                <a:latin typeface="Arial" charset="0"/>
                <a:cs typeface="Arial" charset="0"/>
              </a:defRPr>
            </a:lvl9pPr>
          </a:lstStyle>
          <a:p>
            <a:pPr algn="just"/>
            <a:r>
              <a:rPr lang="en-US" altLang="ja-JP" sz="1800" b="1"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800" b="1" dirty="0" smtClean="0">
                <a:latin typeface="Meiryo" panose="020B0604030504040204" pitchFamily="34" charset="-128"/>
                <a:ea typeface="Meiryo" panose="020B0604030504040204" pitchFamily="34" charset="-128"/>
                <a:cs typeface="Meiryo" panose="020B0604030504040204" pitchFamily="34" charset="-128"/>
              </a:rPr>
              <a:t>出願にかかる費用</a:t>
            </a:r>
            <a:endParaRPr lang="ja-JP" altLang="en-US" sz="1800" b="1" dirty="0">
              <a:latin typeface="Meiryo" panose="020B0604030504040204" pitchFamily="34" charset="-128"/>
              <a:ea typeface="Meiryo" panose="020B0604030504040204" pitchFamily="34" charset="-128"/>
              <a:cs typeface="Meiryo" panose="020B0604030504040204" pitchFamily="34" charset="-128"/>
            </a:endParaRPr>
          </a:p>
          <a:p>
            <a:pPr lvl="1">
              <a:spcBef>
                <a:spcPct val="25000"/>
              </a:spcBef>
              <a:spcAft>
                <a:spcPct val="35000"/>
              </a:spcAft>
            </a:pPr>
            <a:r>
              <a:rPr lang="ja-JP" altLang="en-US" sz="1800" dirty="0">
                <a:latin typeface="Meiryo" panose="020B0604030504040204" pitchFamily="34" charset="-128"/>
                <a:ea typeface="Meiryo" panose="020B0604030504040204" pitchFamily="34" charset="-128"/>
                <a:cs typeface="Meiryo" panose="020B0604030504040204" pitchFamily="34" charset="-128"/>
              </a:rPr>
              <a:t>技術や市場が成熟し、競業他社が明らか</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な</a:t>
            </a:r>
            <a:r>
              <a:rPr lang="ja-JP" altLang="en-US" sz="1800" dirty="0">
                <a:latin typeface="Meiryo" panose="020B0604030504040204" pitchFamily="34" charset="-128"/>
                <a:ea typeface="Meiryo" panose="020B0604030504040204" pitchFamily="34" charset="-128"/>
                <a:cs typeface="Meiryo" panose="020B0604030504040204" pitchFamily="34" charset="-128"/>
              </a:rPr>
              <a:t>分</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野等では</a:t>
            </a:r>
            <a:r>
              <a:rPr lang="ja-JP" altLang="en-US" sz="1800" dirty="0">
                <a:latin typeface="Meiryo" panose="020B0604030504040204" pitchFamily="34" charset="-128"/>
                <a:ea typeface="Meiryo" panose="020B0604030504040204" pitchFamily="34" charset="-128"/>
                <a:cs typeface="Meiryo" panose="020B0604030504040204" pitchFamily="34" charset="-128"/>
              </a:rPr>
              <a:t>、</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出願時点で権利化を予定している国が確定している場合が多いため、</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を使うメリットが少なくなる</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lvl="1">
              <a:spcBef>
                <a:spcPts val="0"/>
              </a:spcBef>
              <a:spcAft>
                <a:spcPct val="35000"/>
              </a:spcAft>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この場合</a:t>
            </a:r>
            <a:r>
              <a:rPr lang="ja-JP" altLang="en-US" sz="1800" dirty="0">
                <a:latin typeface="Meiryo" panose="020B0604030504040204" pitchFamily="34" charset="-128"/>
                <a:ea typeface="Meiryo" panose="020B0604030504040204" pitchFamily="34" charset="-128"/>
                <a:cs typeface="Meiryo" panose="020B0604030504040204" pitchFamily="34" charset="-128"/>
              </a:rPr>
              <a:t>、非移行率（国際段階での取下げ率</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）が低</a:t>
            </a:r>
            <a:r>
              <a:rPr lang="ja-JP" altLang="en-US" sz="1800" dirty="0">
                <a:latin typeface="Meiryo" panose="020B0604030504040204" pitchFamily="34" charset="-128"/>
                <a:ea typeface="Meiryo" panose="020B0604030504040204" pitchFamily="34" charset="-128"/>
                <a:cs typeface="Meiryo" panose="020B0604030504040204" pitchFamily="34" charset="-128"/>
              </a:rPr>
              <a:t>く</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なり、</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800" dirty="0">
                <a:latin typeface="Meiryo" panose="020B0604030504040204" pitchFamily="34" charset="-128"/>
                <a:ea typeface="Meiryo" panose="020B0604030504040204" pitchFamily="34" charset="-128"/>
                <a:cs typeface="Meiryo" panose="020B0604030504040204" pitchFamily="34" charset="-128"/>
              </a:rPr>
              <a:t>出</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願の費</a:t>
            </a:r>
            <a:r>
              <a:rPr lang="ja-JP" altLang="en-US" sz="1800" dirty="0">
                <a:latin typeface="Meiryo" panose="020B0604030504040204" pitchFamily="34" charset="-128"/>
                <a:ea typeface="Meiryo" panose="020B0604030504040204" pitchFamily="34" charset="-128"/>
                <a:cs typeface="Meiryo" panose="020B0604030504040204" pitchFamily="34" charset="-128"/>
              </a:rPr>
              <a:t>用（国際出願料、調査手数料等）の</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分、かえってコ</a:t>
            </a:r>
            <a:r>
              <a:rPr lang="ja-JP" altLang="en-US" sz="1800" dirty="0">
                <a:latin typeface="Meiryo" panose="020B0604030504040204" pitchFamily="34" charset="-128"/>
                <a:ea typeface="Meiryo" panose="020B0604030504040204" pitchFamily="34" charset="-128"/>
                <a:cs typeface="Meiryo" panose="020B0604030504040204" pitchFamily="34" charset="-128"/>
              </a:rPr>
              <a:t>ストが高くな</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る</a:t>
            </a:r>
          </a:p>
          <a:p>
            <a:pPr algn="just">
              <a:spcAft>
                <a:spcPts val="600"/>
              </a:spcAft>
            </a:pPr>
            <a:r>
              <a:rPr lang="en-US" altLang="ja-JP" sz="1800" b="1"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800" b="1" dirty="0" smtClean="0">
                <a:latin typeface="Meiryo" panose="020B0604030504040204" pitchFamily="34" charset="-128"/>
                <a:ea typeface="Meiryo" panose="020B0604030504040204" pitchFamily="34" charset="-128"/>
                <a:cs typeface="Meiryo" panose="020B0604030504040204" pitchFamily="34" charset="-128"/>
              </a:rPr>
              <a:t>非加盟国等への出願では利用できない</a:t>
            </a:r>
            <a:endParaRPr lang="en-US" altLang="ja-JP" sz="1800" b="1" dirty="0">
              <a:latin typeface="Meiryo" panose="020B0604030504040204" pitchFamily="34" charset="-128"/>
              <a:ea typeface="Meiryo" panose="020B0604030504040204" pitchFamily="34" charset="-128"/>
              <a:cs typeface="Meiryo" panose="020B0604030504040204" pitchFamily="34" charset="-128"/>
            </a:endParaRPr>
          </a:p>
          <a:p>
            <a:pPr lvl="1">
              <a:spcBef>
                <a:spcPts val="0"/>
              </a:spcBef>
              <a:spcAft>
                <a:spcPct val="35000"/>
              </a:spcAft>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台湾や、アルゼンチン等では</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を利用できず、パリルートで出願せざるを得ない</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algn="just">
              <a:spcAft>
                <a:spcPts val="600"/>
              </a:spcAft>
            </a:pPr>
            <a:r>
              <a:rPr lang="ja-JP" altLang="en-US" sz="1800" b="1" dirty="0" smtClean="0">
                <a:latin typeface="Meiryo" panose="020B0604030504040204" pitchFamily="34" charset="-128"/>
                <a:ea typeface="Meiryo" panose="020B0604030504040204" pitchFamily="34" charset="-128"/>
                <a:cs typeface="Meiryo" panose="020B0604030504040204" pitchFamily="34" charset="-128"/>
              </a:rPr>
              <a:t>各国の法制度・運用に対応した明細書、請求の範囲の記載には不向き</a:t>
            </a:r>
            <a:endParaRPr lang="en-US" altLang="ja-JP" sz="1800" b="1" dirty="0" smtClean="0">
              <a:latin typeface="Meiryo" panose="020B0604030504040204" pitchFamily="34" charset="-128"/>
              <a:ea typeface="Meiryo" panose="020B0604030504040204" pitchFamily="34" charset="-128"/>
              <a:cs typeface="Meiryo" panose="020B0604030504040204" pitchFamily="34" charset="-128"/>
            </a:endParaRPr>
          </a:p>
          <a:p>
            <a:pPr lvl="1">
              <a:spcBef>
                <a:spcPts val="0"/>
              </a:spcBef>
              <a:spcAft>
                <a:spcPct val="35000"/>
              </a:spcAft>
            </a:pPr>
            <a:r>
              <a:rPr lang="en-US" altLang="ja-JP" sz="1800"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経由の場合、国際出願の内容に基づいて翻訳文を作成・提出する必要があるため、パリルートと比べると明細書等の記載に関して柔軟性が低い</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algn="just"/>
            <a:r>
              <a:rPr lang="ja-JP" altLang="en-US" sz="1800" b="1" dirty="0" smtClean="0">
                <a:latin typeface="Meiryo" panose="020B0604030504040204" pitchFamily="34" charset="-128"/>
                <a:ea typeface="Meiryo" panose="020B0604030504040204" pitchFamily="34" charset="-128"/>
                <a:cs typeface="Meiryo" panose="020B0604030504040204" pitchFamily="34" charset="-128"/>
              </a:rPr>
              <a:t>国際段階の判断がそのまま受入れられるわけではない</a:t>
            </a:r>
            <a:endParaRPr lang="en-US" altLang="ja-JP" sz="1800" b="1" dirty="0" smtClean="0">
              <a:latin typeface="Meiryo" panose="020B0604030504040204" pitchFamily="34" charset="-128"/>
              <a:ea typeface="Meiryo" panose="020B0604030504040204" pitchFamily="34" charset="-128"/>
              <a:cs typeface="Meiryo" panose="020B0604030504040204" pitchFamily="34" charset="-128"/>
            </a:endParaRPr>
          </a:p>
          <a:p>
            <a:pPr lvl="1">
              <a:spcBef>
                <a:spcPct val="25000"/>
              </a:spcBef>
              <a:spcAft>
                <a:spcPct val="35000"/>
              </a:spcAft>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国際段階で肯定的な判断が得られたからといって、各国に移行した後に必ずしもそのまま特許になるとは限らない</a:t>
            </a:r>
            <a:endParaRPr lang="en-US" altLang="ja-JP" sz="1800" dirty="0">
              <a:latin typeface="Meiryo" panose="020B0604030504040204" pitchFamily="34" charset="-128"/>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2079550350"/>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p:cNvSpPr>
            <a:spLocks noGrp="1"/>
          </p:cNvSpPr>
          <p:nvPr>
            <p:ph type="title"/>
          </p:nvPr>
        </p:nvSpPr>
        <p:spPr>
          <a:xfrm>
            <a:off x="251520" y="116632"/>
            <a:ext cx="8712968" cy="792088"/>
          </a:xfrm>
        </p:spPr>
        <p:txBody>
          <a:bodyPr/>
          <a:lstStyle/>
          <a:p>
            <a:pPr algn="ctr"/>
            <a:r>
              <a:rPr lang="en-US" altLang="ja-JP" sz="3200" b="1"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3200" b="1" dirty="0" smtClean="0">
                <a:latin typeface="Meiryo" panose="020B0604030504040204" pitchFamily="34" charset="-128"/>
                <a:ea typeface="Meiryo" panose="020B0604030504040204" pitchFamily="34" charset="-128"/>
                <a:cs typeface="Meiryo" panose="020B0604030504040204" pitchFamily="34" charset="-128"/>
              </a:rPr>
              <a:t>を戦略的に活用するために（１）</a:t>
            </a:r>
            <a:endParaRPr lang="en-US" sz="3200" b="1" dirty="0">
              <a:latin typeface="Meiryo" panose="020B0604030504040204" pitchFamily="34" charset="-128"/>
              <a:ea typeface="Meiryo" panose="020B0604030504040204" pitchFamily="34" charset="-128"/>
              <a:cs typeface="Meiryo" panose="020B0604030504040204" pitchFamily="34" charset="-128"/>
            </a:endParaRPr>
          </a:p>
        </p:txBody>
      </p:sp>
      <p:sp>
        <p:nvSpPr>
          <p:cNvPr id="43" name="Rectangle 42"/>
          <p:cNvSpPr>
            <a:spLocks noChangeArrowheads="1"/>
          </p:cNvSpPr>
          <p:nvPr/>
        </p:nvSpPr>
        <p:spPr bwMode="auto">
          <a:xfrm>
            <a:off x="250825" y="836712"/>
            <a:ext cx="8641655" cy="5832648"/>
          </a:xfrm>
          <a:prstGeom prst="rect">
            <a:avLst/>
          </a:prstGeom>
          <a:noFill/>
          <a:ln/>
          <a:extLst/>
        </p:spPr>
        <p:style>
          <a:lnRef idx="2">
            <a:schemeClr val="accent3"/>
          </a:lnRef>
          <a:fillRef idx="1">
            <a:schemeClr val="lt1"/>
          </a:fillRef>
          <a:effectRef idx="0">
            <a:schemeClr val="accent3"/>
          </a:effectRef>
          <a:fontRef idx="minor">
            <a:schemeClr val="dk1"/>
          </a:fontRef>
        </p:style>
        <p:txBody>
          <a:bodyPr/>
          <a:lstStyle>
            <a:lvl1pPr marL="342900" indent="-342900" algn="l">
              <a:spcBef>
                <a:spcPct val="20000"/>
              </a:spcBef>
              <a:buBlip>
                <a:blip r:embed="rId3"/>
              </a:buBlip>
              <a:defRPr sz="2400">
                <a:solidFill>
                  <a:schemeClr val="tx1"/>
                </a:solidFill>
                <a:latin typeface="Arial" charset="0"/>
                <a:cs typeface="Arial" charset="0"/>
              </a:defRPr>
            </a:lvl1pPr>
            <a:lvl2pPr marL="742950" indent="-285750" algn="l">
              <a:spcBef>
                <a:spcPct val="20000"/>
              </a:spcBef>
              <a:buClr>
                <a:srgbClr val="990033"/>
              </a:buClr>
              <a:buFont typeface="Wingdings" pitchFamily="2" charset="2"/>
              <a:buChar char="q"/>
              <a:defRPr sz="2400">
                <a:solidFill>
                  <a:schemeClr val="tx1"/>
                </a:solidFill>
                <a:latin typeface="Arial" charset="0"/>
                <a:cs typeface="Arial" charset="0"/>
              </a:defRPr>
            </a:lvl2pPr>
            <a:lvl3pPr marL="1143000" indent="-228600" algn="l">
              <a:spcBef>
                <a:spcPct val="20000"/>
              </a:spcBef>
              <a:buClr>
                <a:srgbClr val="990033"/>
              </a:buClr>
              <a:buFont typeface="Wingdings" pitchFamily="2" charset="2"/>
              <a:buChar char="§"/>
              <a:defRPr sz="2400">
                <a:solidFill>
                  <a:schemeClr val="tx1"/>
                </a:solidFill>
                <a:latin typeface="Arial" charset="0"/>
                <a:cs typeface="Arial" charset="0"/>
              </a:defRPr>
            </a:lvl3pPr>
            <a:lvl4pPr marL="1600200" indent="-228600" algn="l">
              <a:spcBef>
                <a:spcPct val="20000"/>
              </a:spcBef>
              <a:buClr>
                <a:srgbClr val="990033"/>
              </a:buClr>
              <a:buFont typeface="Wingdings" pitchFamily="2" charset="2"/>
              <a:buChar char="§"/>
              <a:defRPr sz="2400">
                <a:solidFill>
                  <a:schemeClr val="tx1"/>
                </a:solidFill>
                <a:latin typeface="Arial" charset="0"/>
                <a:cs typeface="Arial" charset="0"/>
              </a:defRPr>
            </a:lvl4pPr>
            <a:lvl5pPr marL="2057400" indent="-228600" algn="l">
              <a:spcBef>
                <a:spcPct val="20000"/>
              </a:spcBef>
              <a:buBlip>
                <a:blip r:embed="rId3"/>
              </a:buBlip>
              <a:defRPr sz="2400">
                <a:solidFill>
                  <a:schemeClr val="tx1"/>
                </a:solidFill>
                <a:latin typeface="Arial" charset="0"/>
                <a:cs typeface="Arial" charset="0"/>
              </a:defRPr>
            </a:lvl5pPr>
            <a:lvl6pPr marL="2514600" indent="-228600" fontAlgn="base">
              <a:spcBef>
                <a:spcPct val="20000"/>
              </a:spcBef>
              <a:spcAft>
                <a:spcPct val="0"/>
              </a:spcAft>
              <a:buBlip>
                <a:blip r:embed="rId3"/>
              </a:buBlip>
              <a:defRPr sz="2400">
                <a:solidFill>
                  <a:schemeClr val="tx1"/>
                </a:solidFill>
                <a:latin typeface="Arial" charset="0"/>
                <a:cs typeface="Arial" charset="0"/>
              </a:defRPr>
            </a:lvl6pPr>
            <a:lvl7pPr marL="2971800" indent="-228600" fontAlgn="base">
              <a:spcBef>
                <a:spcPct val="20000"/>
              </a:spcBef>
              <a:spcAft>
                <a:spcPct val="0"/>
              </a:spcAft>
              <a:buBlip>
                <a:blip r:embed="rId3"/>
              </a:buBlip>
              <a:defRPr sz="2400">
                <a:solidFill>
                  <a:schemeClr val="tx1"/>
                </a:solidFill>
                <a:latin typeface="Arial" charset="0"/>
                <a:cs typeface="Arial" charset="0"/>
              </a:defRPr>
            </a:lvl7pPr>
            <a:lvl8pPr marL="3429000" indent="-228600" fontAlgn="base">
              <a:spcBef>
                <a:spcPct val="20000"/>
              </a:spcBef>
              <a:spcAft>
                <a:spcPct val="0"/>
              </a:spcAft>
              <a:buBlip>
                <a:blip r:embed="rId3"/>
              </a:buBlip>
              <a:defRPr sz="2400">
                <a:solidFill>
                  <a:schemeClr val="tx1"/>
                </a:solidFill>
                <a:latin typeface="Arial" charset="0"/>
                <a:cs typeface="Arial" charset="0"/>
              </a:defRPr>
            </a:lvl8pPr>
            <a:lvl9pPr marL="3886200" indent="-228600" fontAlgn="base">
              <a:spcBef>
                <a:spcPct val="20000"/>
              </a:spcBef>
              <a:spcAft>
                <a:spcPct val="0"/>
              </a:spcAft>
              <a:buBlip>
                <a:blip r:embed="rId3"/>
              </a:buBlip>
              <a:defRPr sz="2400">
                <a:solidFill>
                  <a:schemeClr val="tx1"/>
                </a:solidFill>
                <a:latin typeface="Arial" charset="0"/>
                <a:cs typeface="Arial" charset="0"/>
              </a:defRPr>
            </a:lvl9pPr>
          </a:lstStyle>
          <a:p>
            <a:pPr algn="just">
              <a:spcBef>
                <a:spcPts val="600"/>
              </a:spcBef>
              <a:spcAft>
                <a:spcPts val="600"/>
              </a:spcAft>
            </a:pPr>
            <a:r>
              <a:rPr lang="ja-JP" altLang="en-US" sz="1800" b="1" dirty="0" smtClean="0">
                <a:latin typeface="Meiryo" panose="020B0604030504040204" pitchFamily="34" charset="-128"/>
                <a:ea typeface="Meiryo" panose="020B0604030504040204" pitchFamily="34" charset="-128"/>
                <a:cs typeface="Meiryo" panose="020B0604030504040204" pitchFamily="34" charset="-128"/>
              </a:rPr>
              <a:t>出願ルートの選択（</a:t>
            </a:r>
            <a:r>
              <a:rPr lang="en-US" altLang="ja-JP" sz="1800" b="1"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800" b="1" dirty="0" smtClean="0">
                <a:latin typeface="Meiryo" panose="020B0604030504040204" pitchFamily="34" charset="-128"/>
                <a:ea typeface="Meiryo" panose="020B0604030504040204" pitchFamily="34" charset="-128"/>
                <a:cs typeface="Meiryo" panose="020B0604030504040204" pitchFamily="34" charset="-128"/>
              </a:rPr>
              <a:t>？パリ？）</a:t>
            </a:r>
            <a:endParaRPr lang="en-US" altLang="ja-JP" sz="1800" b="1" dirty="0">
              <a:latin typeface="Meiryo" panose="020B0604030504040204" pitchFamily="34" charset="-128"/>
              <a:ea typeface="Meiryo" panose="020B0604030504040204" pitchFamily="34" charset="-128"/>
              <a:cs typeface="Meiryo" panose="020B0604030504040204" pitchFamily="34" charset="-128"/>
            </a:endParaRPr>
          </a:p>
          <a:p>
            <a:pPr lvl="1">
              <a:spcBef>
                <a:spcPts val="0"/>
              </a:spcBef>
              <a:spcAft>
                <a:spcPts val="600"/>
              </a:spcAft>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どこで、また何か国で権</a:t>
            </a:r>
            <a:r>
              <a:rPr lang="ja-JP" altLang="en-US" sz="1800" dirty="0">
                <a:latin typeface="Meiryo" panose="020B0604030504040204" pitchFamily="34" charset="-128"/>
                <a:ea typeface="Meiryo" panose="020B0604030504040204" pitchFamily="34" charset="-128"/>
                <a:cs typeface="Meiryo" panose="020B0604030504040204" pitchFamily="34" charset="-128"/>
              </a:rPr>
              <a:t>利取得を目指</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すか</a:t>
            </a:r>
            <a:endParaRPr lang="en-US" altLang="ja-JP" sz="1800" dirty="0">
              <a:latin typeface="Meiryo" panose="020B0604030504040204" pitchFamily="34" charset="-128"/>
              <a:ea typeface="Meiryo" panose="020B0604030504040204" pitchFamily="34" charset="-128"/>
              <a:cs typeface="Meiryo" panose="020B0604030504040204" pitchFamily="34" charset="-128"/>
            </a:endParaRPr>
          </a:p>
          <a:p>
            <a:pPr lvl="1">
              <a:spcBef>
                <a:spcPts val="0"/>
              </a:spcBef>
              <a:spcAft>
                <a:spcPts val="600"/>
              </a:spcAft>
            </a:pPr>
            <a:r>
              <a:rPr lang="ja-JP" altLang="en-US" sz="1800" dirty="0">
                <a:latin typeface="Meiryo" panose="020B0604030504040204" pitchFamily="34" charset="-128"/>
                <a:ea typeface="Meiryo" panose="020B0604030504040204" pitchFamily="34" charset="-128"/>
                <a:cs typeface="Meiryo" panose="020B0604030504040204" pitchFamily="34" charset="-128"/>
              </a:rPr>
              <a:t>権利化までのスピー</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ド</a:t>
            </a:r>
            <a:endParaRPr lang="en-US" altLang="ja-JP" sz="1800" dirty="0">
              <a:latin typeface="Meiryo" panose="020B0604030504040204" pitchFamily="34" charset="-128"/>
              <a:ea typeface="Meiryo" panose="020B0604030504040204" pitchFamily="34" charset="-128"/>
              <a:cs typeface="Meiryo" panose="020B0604030504040204" pitchFamily="34" charset="-128"/>
            </a:endParaRPr>
          </a:p>
          <a:p>
            <a:pPr lvl="1">
              <a:spcBef>
                <a:spcPts val="0"/>
              </a:spcBef>
              <a:spcAft>
                <a:spcPts val="600"/>
              </a:spcAft>
            </a:pPr>
            <a:r>
              <a:rPr lang="ja-JP" altLang="en-US" sz="1800" dirty="0">
                <a:latin typeface="Meiryo" panose="020B0604030504040204" pitchFamily="34" charset="-128"/>
                <a:ea typeface="Meiryo" panose="020B0604030504040204" pitchFamily="34" charset="-128"/>
                <a:cs typeface="Meiryo" panose="020B0604030504040204" pitchFamily="34" charset="-128"/>
              </a:rPr>
              <a:t>技術の特</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性、</a:t>
            </a:r>
            <a:r>
              <a:rPr lang="ja-JP" altLang="en-US" sz="1800" dirty="0">
                <a:latin typeface="Meiryo" panose="020B0604030504040204" pitchFamily="34" charset="-128"/>
                <a:ea typeface="Meiryo" panose="020B0604030504040204" pitchFamily="34" charset="-128"/>
                <a:cs typeface="Meiryo" panose="020B0604030504040204" pitchFamily="34" charset="-128"/>
              </a:rPr>
              <a:t>市場動向、競業動向</a:t>
            </a:r>
            <a:endParaRPr lang="en-US" altLang="ja-JP" sz="1800" dirty="0">
              <a:latin typeface="Meiryo" panose="020B0604030504040204" pitchFamily="34" charset="-128"/>
              <a:ea typeface="Meiryo" panose="020B0604030504040204" pitchFamily="34" charset="-128"/>
              <a:cs typeface="Meiryo" panose="020B0604030504040204" pitchFamily="34" charset="-128"/>
            </a:endParaRPr>
          </a:p>
          <a:p>
            <a:pPr lvl="1">
              <a:spcBef>
                <a:spcPts val="0"/>
              </a:spcBef>
              <a:spcAft>
                <a:spcPts val="600"/>
              </a:spcAft>
            </a:pPr>
            <a:r>
              <a:rPr lang="ja-JP" altLang="en-US" sz="1800" dirty="0">
                <a:latin typeface="Meiryo" panose="020B0604030504040204" pitchFamily="34" charset="-128"/>
                <a:ea typeface="Meiryo" panose="020B0604030504040204" pitchFamily="34" charset="-128"/>
                <a:cs typeface="Meiryo" panose="020B0604030504040204" pitchFamily="34" charset="-128"/>
              </a:rPr>
              <a:t>準備期間、予</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算</a:t>
            </a:r>
            <a:endParaRPr lang="en-US" altLang="ja-JP" sz="1800" dirty="0">
              <a:latin typeface="Meiryo" panose="020B0604030504040204" pitchFamily="34" charset="-128"/>
              <a:ea typeface="Meiryo" panose="020B0604030504040204" pitchFamily="34" charset="-128"/>
              <a:cs typeface="Meiryo" panose="020B0604030504040204" pitchFamily="34" charset="-128"/>
            </a:endParaRPr>
          </a:p>
          <a:p>
            <a:pPr algn="just">
              <a:spcBef>
                <a:spcPts val="600"/>
              </a:spcBef>
              <a:spcAft>
                <a:spcPts val="600"/>
              </a:spcAft>
            </a:pPr>
            <a:r>
              <a:rPr lang="ja-JP" altLang="en-US" sz="1800" b="1" dirty="0" smtClean="0">
                <a:latin typeface="Meiryo" panose="020B0604030504040204" pitchFamily="34" charset="-128"/>
                <a:ea typeface="Meiryo" panose="020B0604030504040204" pitchFamily="34" charset="-128"/>
                <a:cs typeface="Meiryo" panose="020B0604030504040204" pitchFamily="34" charset="-128"/>
              </a:rPr>
              <a:t>受</a:t>
            </a:r>
            <a:r>
              <a:rPr lang="ja-JP" altLang="en-US" sz="1800" b="1" dirty="0">
                <a:latin typeface="Meiryo" panose="020B0604030504040204" pitchFamily="34" charset="-128"/>
                <a:ea typeface="Meiryo" panose="020B0604030504040204" pitchFamily="34" charset="-128"/>
                <a:cs typeface="Meiryo" panose="020B0604030504040204" pitchFamily="34" charset="-128"/>
              </a:rPr>
              <a:t>理官庁（</a:t>
            </a:r>
            <a:r>
              <a:rPr lang="en-US" altLang="ja-JP" sz="1800" b="1" dirty="0">
                <a:latin typeface="Meiryo" panose="020B0604030504040204" pitchFamily="34" charset="-128"/>
                <a:ea typeface="Meiryo" panose="020B0604030504040204" pitchFamily="34" charset="-128"/>
                <a:cs typeface="Meiryo" panose="020B0604030504040204" pitchFamily="34" charset="-128"/>
              </a:rPr>
              <a:t>RO</a:t>
            </a:r>
            <a:r>
              <a:rPr lang="ja-JP" altLang="en-US" sz="1800" b="1" dirty="0" smtClean="0">
                <a:latin typeface="Meiryo" panose="020B0604030504040204" pitchFamily="34" charset="-128"/>
                <a:ea typeface="Meiryo" panose="020B0604030504040204" pitchFamily="34" charset="-128"/>
                <a:cs typeface="Meiryo" panose="020B0604030504040204" pitchFamily="34" charset="-128"/>
              </a:rPr>
              <a:t>）の選択（</a:t>
            </a:r>
            <a:r>
              <a:rPr lang="en-US" altLang="ja-JP" sz="1800" b="1" dirty="0" smtClean="0">
                <a:latin typeface="Meiryo" panose="020B0604030504040204" pitchFamily="34" charset="-128"/>
                <a:ea typeface="Meiryo" panose="020B0604030504040204" pitchFamily="34" charset="-128"/>
                <a:cs typeface="Meiryo" panose="020B0604030504040204" pitchFamily="34" charset="-128"/>
              </a:rPr>
              <a:t>RO/JP</a:t>
            </a:r>
            <a:r>
              <a:rPr lang="ja-JP" altLang="en-US" sz="1800" b="1" dirty="0">
                <a:latin typeface="Meiryo" panose="020B0604030504040204" pitchFamily="34" charset="-128"/>
                <a:ea typeface="Meiryo" panose="020B0604030504040204" pitchFamily="34" charset="-128"/>
                <a:cs typeface="Meiryo" panose="020B0604030504040204" pitchFamily="34" charset="-128"/>
              </a:rPr>
              <a:t>、</a:t>
            </a:r>
            <a:r>
              <a:rPr lang="en-US" altLang="ja-JP" sz="1800" b="1" dirty="0" smtClean="0">
                <a:latin typeface="Meiryo" panose="020B0604030504040204" pitchFamily="34" charset="-128"/>
                <a:ea typeface="Meiryo" panose="020B0604030504040204" pitchFamily="34" charset="-128"/>
                <a:cs typeface="Meiryo" panose="020B0604030504040204" pitchFamily="34" charset="-128"/>
              </a:rPr>
              <a:t>RO/IB</a:t>
            </a:r>
            <a:r>
              <a:rPr lang="ja-JP" altLang="en-US" sz="1800" b="1" dirty="0" smtClean="0">
                <a:latin typeface="Meiryo" panose="020B0604030504040204" pitchFamily="34" charset="-128"/>
                <a:ea typeface="Meiryo" panose="020B0604030504040204" pitchFamily="34" charset="-128"/>
                <a:cs typeface="Meiryo" panose="020B0604030504040204" pitchFamily="34" charset="-128"/>
              </a:rPr>
              <a:t>）</a:t>
            </a:r>
            <a:endParaRPr lang="ja-JP" altLang="en-US" sz="1800" b="1" dirty="0">
              <a:latin typeface="Meiryo" panose="020B0604030504040204" pitchFamily="34" charset="-128"/>
              <a:ea typeface="Meiryo" panose="020B0604030504040204" pitchFamily="34" charset="-128"/>
              <a:cs typeface="Meiryo" panose="020B0604030504040204" pitchFamily="34" charset="-128"/>
            </a:endParaRPr>
          </a:p>
          <a:p>
            <a:pPr lvl="1">
              <a:spcBef>
                <a:spcPts val="0"/>
              </a:spcBef>
              <a:spcAft>
                <a:spcPts val="600"/>
              </a:spcAft>
            </a:pPr>
            <a:r>
              <a:rPr lang="ja-JP" altLang="en-US" sz="1800" dirty="0">
                <a:latin typeface="Meiryo" panose="020B0604030504040204" pitchFamily="34" charset="-128"/>
                <a:ea typeface="Meiryo" panose="020B0604030504040204" pitchFamily="34" charset="-128"/>
                <a:cs typeface="Meiryo" panose="020B0604030504040204" pitchFamily="34" charset="-128"/>
              </a:rPr>
              <a:t>出願方法</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（電子出願ソフト、</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FAX</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等）</a:t>
            </a:r>
            <a:r>
              <a:rPr lang="ja-JP" altLang="en-US" sz="1800" dirty="0">
                <a:latin typeface="Meiryo" panose="020B0604030504040204" pitchFamily="34" charset="-128"/>
                <a:ea typeface="Meiryo" panose="020B0604030504040204" pitchFamily="34" charset="-128"/>
                <a:cs typeface="Meiryo" panose="020B0604030504040204" pitchFamily="34" charset="-128"/>
              </a:rPr>
              <a:t>や手数料の支払方法等</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の選択肢</a:t>
            </a:r>
            <a:endParaRPr lang="en-US" altLang="ja-JP" sz="1800" dirty="0">
              <a:latin typeface="Meiryo" panose="020B0604030504040204" pitchFamily="34" charset="-128"/>
              <a:ea typeface="Meiryo" panose="020B0604030504040204" pitchFamily="34" charset="-128"/>
              <a:cs typeface="Meiryo" panose="020B0604030504040204" pitchFamily="34" charset="-128"/>
            </a:endParaRPr>
          </a:p>
          <a:p>
            <a:pPr lvl="1">
              <a:spcBef>
                <a:spcPts val="0"/>
              </a:spcBef>
              <a:spcAft>
                <a:spcPts val="600"/>
              </a:spcAft>
            </a:pPr>
            <a:r>
              <a:rPr lang="ja-JP" altLang="en-US" sz="1800" dirty="0">
                <a:latin typeface="Meiryo" panose="020B0604030504040204" pitchFamily="34" charset="-128"/>
                <a:ea typeface="Meiryo" panose="020B0604030504040204" pitchFamily="34" charset="-128"/>
                <a:cs typeface="Meiryo" panose="020B0604030504040204" pitchFamily="34" charset="-128"/>
              </a:rPr>
              <a:t>優先権回復の採用基</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準（回復請求する場合は</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RO/IB</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を推奨）</a:t>
            </a:r>
            <a:endParaRPr lang="en-US" altLang="ja-JP" sz="1800" dirty="0">
              <a:latin typeface="Meiryo" panose="020B0604030504040204" pitchFamily="34" charset="-128"/>
              <a:ea typeface="Meiryo" panose="020B0604030504040204" pitchFamily="34" charset="-128"/>
              <a:cs typeface="Meiryo" panose="020B0604030504040204" pitchFamily="34" charset="-128"/>
            </a:endParaRPr>
          </a:p>
          <a:p>
            <a:pPr lvl="1">
              <a:spcBef>
                <a:spcPts val="0"/>
              </a:spcBef>
              <a:spcAft>
                <a:spcPts val="600"/>
              </a:spcAft>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開庁時間（時差も考慮）、開庁日</a:t>
            </a:r>
            <a:endParaRPr lang="en-US" altLang="ja-JP" sz="1800" dirty="0">
              <a:latin typeface="Meiryo" panose="020B0604030504040204" pitchFamily="34" charset="-128"/>
              <a:ea typeface="Meiryo" panose="020B0604030504040204" pitchFamily="34" charset="-128"/>
              <a:cs typeface="Meiryo" panose="020B0604030504040204" pitchFamily="34" charset="-128"/>
            </a:endParaRPr>
          </a:p>
          <a:p>
            <a:pPr algn="just">
              <a:spcBef>
                <a:spcPts val="600"/>
              </a:spcBef>
              <a:spcAft>
                <a:spcPts val="600"/>
              </a:spcAft>
            </a:pPr>
            <a:r>
              <a:rPr lang="ja-JP" altLang="en-US" sz="1800" b="1" dirty="0" smtClean="0">
                <a:latin typeface="Meiryo" panose="020B0604030504040204" pitchFamily="34" charset="-128"/>
                <a:ea typeface="Meiryo" panose="020B0604030504040204" pitchFamily="34" charset="-128"/>
                <a:cs typeface="Meiryo" panose="020B0604030504040204" pitchFamily="34" charset="-128"/>
              </a:rPr>
              <a:t>国</a:t>
            </a:r>
            <a:r>
              <a:rPr lang="ja-JP" altLang="en-US" sz="1800" b="1" dirty="0">
                <a:latin typeface="Meiryo" panose="020B0604030504040204" pitchFamily="34" charset="-128"/>
                <a:ea typeface="Meiryo" panose="020B0604030504040204" pitchFamily="34" charset="-128"/>
                <a:cs typeface="Meiryo" panose="020B0604030504040204" pitchFamily="34" charset="-128"/>
              </a:rPr>
              <a:t>際調査機関（</a:t>
            </a:r>
            <a:r>
              <a:rPr lang="en-US" altLang="ja-JP" sz="1800" b="1" dirty="0">
                <a:latin typeface="Meiryo" panose="020B0604030504040204" pitchFamily="34" charset="-128"/>
                <a:ea typeface="Meiryo" panose="020B0604030504040204" pitchFamily="34" charset="-128"/>
                <a:cs typeface="Meiryo" panose="020B0604030504040204" pitchFamily="34" charset="-128"/>
              </a:rPr>
              <a:t>ISA</a:t>
            </a:r>
            <a:r>
              <a:rPr lang="ja-JP" altLang="en-US" sz="1800" b="1" dirty="0" smtClean="0">
                <a:latin typeface="Meiryo" panose="020B0604030504040204" pitchFamily="34" charset="-128"/>
                <a:ea typeface="Meiryo" panose="020B0604030504040204" pitchFamily="34" charset="-128"/>
                <a:cs typeface="Meiryo" panose="020B0604030504040204" pitchFamily="34" charset="-128"/>
              </a:rPr>
              <a:t>）の選択（</a:t>
            </a:r>
            <a:r>
              <a:rPr lang="en-US" altLang="ja-JP" sz="1800" b="1" dirty="0">
                <a:latin typeface="Meiryo" panose="020B0604030504040204" pitchFamily="34" charset="-128"/>
                <a:ea typeface="Meiryo" panose="020B0604030504040204" pitchFamily="34" charset="-128"/>
                <a:cs typeface="Meiryo" panose="020B0604030504040204" pitchFamily="34" charset="-128"/>
              </a:rPr>
              <a:t>ISA/JP</a:t>
            </a:r>
            <a:r>
              <a:rPr lang="ja-JP" altLang="en-US" sz="1800" b="1" dirty="0">
                <a:latin typeface="Meiryo" panose="020B0604030504040204" pitchFamily="34" charset="-128"/>
                <a:ea typeface="Meiryo" panose="020B0604030504040204" pitchFamily="34" charset="-128"/>
                <a:cs typeface="Meiryo" panose="020B0604030504040204" pitchFamily="34" charset="-128"/>
              </a:rPr>
              <a:t>、</a:t>
            </a:r>
            <a:r>
              <a:rPr lang="en-US" altLang="ja-JP" sz="1800" b="1" dirty="0">
                <a:latin typeface="Meiryo" panose="020B0604030504040204" pitchFamily="34" charset="-128"/>
                <a:ea typeface="Meiryo" panose="020B0604030504040204" pitchFamily="34" charset="-128"/>
                <a:cs typeface="Meiryo" panose="020B0604030504040204" pitchFamily="34" charset="-128"/>
              </a:rPr>
              <a:t>ISA/EP</a:t>
            </a:r>
            <a:r>
              <a:rPr lang="ja-JP" altLang="en-US" sz="1800" b="1" dirty="0">
                <a:latin typeface="Meiryo" panose="020B0604030504040204" pitchFamily="34" charset="-128"/>
                <a:ea typeface="Meiryo" panose="020B0604030504040204" pitchFamily="34" charset="-128"/>
                <a:cs typeface="Meiryo" panose="020B0604030504040204" pitchFamily="34" charset="-128"/>
              </a:rPr>
              <a:t>、</a:t>
            </a:r>
            <a:r>
              <a:rPr lang="en-US" altLang="ja-JP" sz="1800" b="1" dirty="0">
                <a:latin typeface="Meiryo" panose="020B0604030504040204" pitchFamily="34" charset="-128"/>
                <a:ea typeface="Meiryo" panose="020B0604030504040204" pitchFamily="34" charset="-128"/>
                <a:cs typeface="Meiryo" panose="020B0604030504040204" pitchFamily="34" charset="-128"/>
              </a:rPr>
              <a:t>ISA/SG</a:t>
            </a:r>
            <a:r>
              <a:rPr lang="ja-JP" altLang="en-US" sz="1800" b="1" dirty="0">
                <a:latin typeface="Meiryo" panose="020B0604030504040204" pitchFamily="34" charset="-128"/>
                <a:ea typeface="Meiryo" panose="020B0604030504040204" pitchFamily="34" charset="-128"/>
                <a:cs typeface="Meiryo" panose="020B0604030504040204" pitchFamily="34" charset="-128"/>
              </a:rPr>
              <a:t>）</a:t>
            </a:r>
            <a:endParaRPr lang="en-US" altLang="ja-JP" sz="1800" b="1" dirty="0">
              <a:latin typeface="Meiryo" panose="020B0604030504040204" pitchFamily="34" charset="-128"/>
              <a:ea typeface="Meiryo" panose="020B0604030504040204" pitchFamily="34" charset="-128"/>
              <a:cs typeface="Meiryo" panose="020B0604030504040204" pitchFamily="34" charset="-128"/>
            </a:endParaRPr>
          </a:p>
          <a:p>
            <a:pPr lvl="1">
              <a:spcBef>
                <a:spcPts val="0"/>
              </a:spcBef>
              <a:spcAft>
                <a:spcPts val="600"/>
              </a:spcAft>
            </a:pPr>
            <a:r>
              <a:rPr lang="ja-JP" altLang="en-US" sz="1800" dirty="0">
                <a:latin typeface="Meiryo" panose="020B0604030504040204" pitchFamily="34" charset="-128"/>
                <a:ea typeface="Meiryo" panose="020B0604030504040204" pitchFamily="34" charset="-128"/>
                <a:cs typeface="Meiryo" panose="020B0604030504040204" pitchFamily="34" charset="-128"/>
              </a:rPr>
              <a:t>コスト（調査手数料、英語出願</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の翻訳費</a:t>
            </a:r>
            <a:r>
              <a:rPr lang="ja-JP" altLang="en-US" sz="1800" dirty="0">
                <a:latin typeface="Meiryo" panose="020B0604030504040204" pitchFamily="34" charset="-128"/>
                <a:ea typeface="Meiryo" panose="020B0604030504040204" pitchFamily="34" charset="-128"/>
                <a:cs typeface="Meiryo" panose="020B0604030504040204" pitchFamily="34" charset="-128"/>
              </a:rPr>
              <a:t>用）</a:t>
            </a:r>
            <a:endParaRPr lang="en-US" altLang="ja-JP" sz="1800" dirty="0">
              <a:latin typeface="Meiryo" panose="020B0604030504040204" pitchFamily="34" charset="-128"/>
              <a:ea typeface="Meiryo" panose="020B0604030504040204" pitchFamily="34" charset="-128"/>
              <a:cs typeface="Meiryo" panose="020B0604030504040204" pitchFamily="34" charset="-128"/>
            </a:endParaRPr>
          </a:p>
          <a:p>
            <a:pPr lvl="1">
              <a:spcBef>
                <a:spcPts val="0"/>
              </a:spcBef>
              <a:spcAft>
                <a:spcPts val="600"/>
              </a:spcAft>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国</a:t>
            </a:r>
            <a:r>
              <a:rPr lang="ja-JP" altLang="en-US" sz="1800" dirty="0">
                <a:latin typeface="Meiryo" panose="020B0604030504040204" pitchFamily="34" charset="-128"/>
                <a:ea typeface="Meiryo" panose="020B0604030504040204" pitchFamily="34" charset="-128"/>
                <a:cs typeface="Meiryo" panose="020B0604030504040204" pitchFamily="34" charset="-128"/>
              </a:rPr>
              <a:t>際調査報告（</a:t>
            </a:r>
            <a:r>
              <a:rPr lang="en-US" altLang="ja-JP" sz="1800" dirty="0">
                <a:latin typeface="Meiryo" panose="020B0604030504040204" pitchFamily="34" charset="-128"/>
                <a:ea typeface="Meiryo" panose="020B0604030504040204" pitchFamily="34" charset="-128"/>
                <a:cs typeface="Meiryo" panose="020B0604030504040204" pitchFamily="34" charset="-128"/>
              </a:rPr>
              <a:t>ISR</a:t>
            </a:r>
            <a:r>
              <a:rPr lang="ja-JP" altLang="en-US" sz="1800" dirty="0">
                <a:latin typeface="Meiryo" panose="020B0604030504040204" pitchFamily="34" charset="-128"/>
                <a:ea typeface="Meiryo" panose="020B0604030504040204" pitchFamily="34" charset="-128"/>
                <a:cs typeface="Meiryo" panose="020B0604030504040204" pitchFamily="34" charset="-128"/>
              </a:rPr>
              <a:t>）の品質（言語、調査対象も含む）や適時</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性</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lvl="1">
              <a:spcBef>
                <a:spcPts val="0"/>
              </a:spcBef>
              <a:spcAft>
                <a:spcPts val="600"/>
              </a:spcAft>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国</a:t>
            </a:r>
            <a:r>
              <a:rPr lang="ja-JP" altLang="en-US" sz="1800" dirty="0">
                <a:latin typeface="Meiryo" panose="020B0604030504040204" pitchFamily="34" charset="-128"/>
                <a:ea typeface="Meiryo" panose="020B0604030504040204" pitchFamily="34" charset="-128"/>
                <a:cs typeface="Meiryo" panose="020B0604030504040204" pitchFamily="34" charset="-128"/>
              </a:rPr>
              <a:t>内段階移行時の有用性（</a:t>
            </a:r>
            <a:r>
              <a:rPr lang="en-US" altLang="ja-JP" sz="1800" dirty="0">
                <a:latin typeface="Meiryo" panose="020B0604030504040204" pitchFamily="34" charset="-128"/>
                <a:ea typeface="Meiryo" panose="020B0604030504040204" pitchFamily="34" charset="-128"/>
                <a:cs typeface="Meiryo" panose="020B0604030504040204" pitchFamily="34" charset="-128"/>
              </a:rPr>
              <a:t>PCT-PPH</a:t>
            </a:r>
            <a:r>
              <a:rPr lang="ja-JP" altLang="en-US" sz="1800" dirty="0">
                <a:latin typeface="Meiryo" panose="020B0604030504040204" pitchFamily="34" charset="-128"/>
                <a:ea typeface="Meiryo" panose="020B0604030504040204" pitchFamily="34" charset="-128"/>
                <a:cs typeface="Meiryo" panose="020B0604030504040204" pitchFamily="34" charset="-128"/>
              </a:rPr>
              <a:t>、手数料減額、早期権利化</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a:t>
            </a:r>
            <a:endParaRPr lang="en-US" altLang="ja-JP" sz="1800" dirty="0">
              <a:latin typeface="Meiryo" panose="020B0604030504040204" pitchFamily="34" charset="-128"/>
              <a:ea typeface="Meiryo" panose="020B0604030504040204" pitchFamily="34" charset="-128"/>
              <a:cs typeface="Meiryo" panose="020B0604030504040204" pitchFamily="34" charset="-128"/>
            </a:endParaRPr>
          </a:p>
          <a:p>
            <a:pPr algn="just">
              <a:spcBef>
                <a:spcPts val="600"/>
              </a:spcBef>
              <a:spcAft>
                <a:spcPts val="600"/>
              </a:spcAft>
            </a:pPr>
            <a:r>
              <a:rPr lang="ja-JP" altLang="en-US" sz="1800" b="1" dirty="0" smtClean="0">
                <a:latin typeface="Meiryo" panose="020B0604030504040204" pitchFamily="34" charset="-128"/>
                <a:ea typeface="Meiryo" panose="020B0604030504040204" pitchFamily="34" charset="-128"/>
                <a:cs typeface="Meiryo" panose="020B0604030504040204" pitchFamily="34" charset="-128"/>
              </a:rPr>
              <a:t>出願時のその他の判断</a:t>
            </a:r>
            <a:endParaRPr lang="en-US" altLang="ja-JP" sz="1800" b="1" dirty="0">
              <a:latin typeface="Meiryo" panose="020B0604030504040204" pitchFamily="34" charset="-128"/>
              <a:ea typeface="Meiryo" panose="020B0604030504040204" pitchFamily="34" charset="-128"/>
              <a:cs typeface="Meiryo" panose="020B0604030504040204" pitchFamily="34" charset="-128"/>
            </a:endParaRPr>
          </a:p>
          <a:p>
            <a:pPr lvl="1">
              <a:spcBef>
                <a:spcPts val="0"/>
              </a:spcBef>
              <a:spcAft>
                <a:spcPts val="600"/>
              </a:spcAft>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日本を自己指定するか否か（先の日本出願の取下げに留意）</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lvl="1">
              <a:spcBef>
                <a:spcPts val="0"/>
              </a:spcBef>
              <a:spcAft>
                <a:spcPts val="600"/>
              </a:spcAft>
            </a:pPr>
            <a:r>
              <a:rPr lang="en-US" altLang="ja-JP" sz="1800"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非加盟国等での出願の有無</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marL="457200" lvl="1" indent="0">
              <a:spcBef>
                <a:spcPts val="0"/>
              </a:spcBef>
              <a:spcAft>
                <a:spcPts val="600"/>
              </a:spcAft>
              <a:buNone/>
            </a:pPr>
            <a:endParaRPr lang="ja-JP" altLang="en-US" sz="1800" dirty="0">
              <a:latin typeface="Meiryo" panose="020B0604030504040204" pitchFamily="34" charset="-128"/>
              <a:ea typeface="Meiryo" panose="020B0604030504040204" pitchFamily="34" charset="-128"/>
              <a:cs typeface="Meiryo" panose="020B0604030504040204" pitchFamily="34" charset="-128"/>
            </a:endParaRPr>
          </a:p>
          <a:p>
            <a:pPr marL="0" indent="0" algn="just">
              <a:buNone/>
            </a:pPr>
            <a:endParaRPr lang="ja-JP" altLang="en-US" sz="1800" dirty="0">
              <a:latin typeface="Meiryo" panose="020B0604030504040204" pitchFamily="34" charset="-128"/>
              <a:ea typeface="Meiryo" panose="020B0604030504040204" pitchFamily="34" charset="-128"/>
              <a:cs typeface="Meiryo" panose="020B0604030504040204" pitchFamily="34" charset="-128"/>
            </a:endParaRPr>
          </a:p>
          <a:p>
            <a:pPr marL="457200" lvl="1" indent="0">
              <a:spcBef>
                <a:spcPct val="25000"/>
              </a:spcBef>
              <a:spcAft>
                <a:spcPct val="35000"/>
              </a:spcAft>
              <a:buNone/>
            </a:pPr>
            <a:endParaRPr lang="en-US" altLang="ja-JP" sz="1800" dirty="0">
              <a:latin typeface="Meiryo" panose="020B0604030504040204" pitchFamily="34" charset="-128"/>
              <a:ea typeface="Meiryo" panose="020B0604030504040204" pitchFamily="34" charset="-128"/>
              <a:cs typeface="Meiryo" panose="020B0604030504040204" pitchFamily="34" charset="-128"/>
            </a:endParaRPr>
          </a:p>
        </p:txBody>
      </p:sp>
      <p:pic>
        <p:nvPicPr>
          <p:cNvPr id="1027" name="Picture 3" descr="D:\Users\fujita\Pictures\278-free-peoples.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04323" y="941499"/>
            <a:ext cx="1943696" cy="1943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7694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a:spLocks noChangeArrowheads="1"/>
          </p:cNvSpPr>
          <p:nvPr/>
        </p:nvSpPr>
        <p:spPr bwMode="auto">
          <a:xfrm>
            <a:off x="179512" y="836712"/>
            <a:ext cx="8893175" cy="5544616"/>
          </a:xfrm>
          <a:prstGeom prst="rect">
            <a:avLst/>
          </a:prstGeom>
          <a:noFill/>
          <a:ln/>
          <a:extLst/>
        </p:spPr>
        <p:style>
          <a:lnRef idx="2">
            <a:schemeClr val="accent3"/>
          </a:lnRef>
          <a:fillRef idx="1">
            <a:schemeClr val="lt1"/>
          </a:fillRef>
          <a:effectRef idx="0">
            <a:schemeClr val="accent3"/>
          </a:effectRef>
          <a:fontRef idx="minor">
            <a:schemeClr val="dk1"/>
          </a:fontRef>
        </p:style>
        <p:txBody>
          <a:bodyPr/>
          <a:lstStyle>
            <a:lvl1pPr marL="342900" indent="-342900" algn="l">
              <a:spcBef>
                <a:spcPct val="20000"/>
              </a:spcBef>
              <a:buBlip>
                <a:blip r:embed="rId3"/>
              </a:buBlip>
              <a:defRPr sz="2400">
                <a:solidFill>
                  <a:schemeClr val="tx1"/>
                </a:solidFill>
                <a:latin typeface="Arial" charset="0"/>
                <a:cs typeface="Arial" charset="0"/>
              </a:defRPr>
            </a:lvl1pPr>
            <a:lvl2pPr marL="742950" indent="-285750" algn="l">
              <a:spcBef>
                <a:spcPct val="20000"/>
              </a:spcBef>
              <a:buClr>
                <a:srgbClr val="990033"/>
              </a:buClr>
              <a:buFont typeface="Wingdings" pitchFamily="2" charset="2"/>
              <a:buChar char="q"/>
              <a:defRPr sz="2400">
                <a:solidFill>
                  <a:schemeClr val="tx1"/>
                </a:solidFill>
                <a:latin typeface="Arial" charset="0"/>
                <a:cs typeface="Arial" charset="0"/>
              </a:defRPr>
            </a:lvl2pPr>
            <a:lvl3pPr marL="1143000" indent="-228600" algn="l">
              <a:spcBef>
                <a:spcPct val="20000"/>
              </a:spcBef>
              <a:buClr>
                <a:srgbClr val="990033"/>
              </a:buClr>
              <a:buFont typeface="Wingdings" pitchFamily="2" charset="2"/>
              <a:buChar char="§"/>
              <a:defRPr sz="2400">
                <a:solidFill>
                  <a:schemeClr val="tx1"/>
                </a:solidFill>
                <a:latin typeface="Arial" charset="0"/>
                <a:cs typeface="Arial" charset="0"/>
              </a:defRPr>
            </a:lvl3pPr>
            <a:lvl4pPr marL="1600200" indent="-228600" algn="l">
              <a:spcBef>
                <a:spcPct val="20000"/>
              </a:spcBef>
              <a:buClr>
                <a:srgbClr val="990033"/>
              </a:buClr>
              <a:buFont typeface="Wingdings" pitchFamily="2" charset="2"/>
              <a:buChar char="§"/>
              <a:defRPr sz="2400">
                <a:solidFill>
                  <a:schemeClr val="tx1"/>
                </a:solidFill>
                <a:latin typeface="Arial" charset="0"/>
                <a:cs typeface="Arial" charset="0"/>
              </a:defRPr>
            </a:lvl4pPr>
            <a:lvl5pPr marL="2057400" indent="-228600" algn="l">
              <a:spcBef>
                <a:spcPct val="20000"/>
              </a:spcBef>
              <a:buBlip>
                <a:blip r:embed="rId3"/>
              </a:buBlip>
              <a:defRPr sz="2400">
                <a:solidFill>
                  <a:schemeClr val="tx1"/>
                </a:solidFill>
                <a:latin typeface="Arial" charset="0"/>
                <a:cs typeface="Arial" charset="0"/>
              </a:defRPr>
            </a:lvl5pPr>
            <a:lvl6pPr marL="2514600" indent="-228600" fontAlgn="base">
              <a:spcBef>
                <a:spcPct val="20000"/>
              </a:spcBef>
              <a:spcAft>
                <a:spcPct val="0"/>
              </a:spcAft>
              <a:buBlip>
                <a:blip r:embed="rId3"/>
              </a:buBlip>
              <a:defRPr sz="2400">
                <a:solidFill>
                  <a:schemeClr val="tx1"/>
                </a:solidFill>
                <a:latin typeface="Arial" charset="0"/>
                <a:cs typeface="Arial" charset="0"/>
              </a:defRPr>
            </a:lvl6pPr>
            <a:lvl7pPr marL="2971800" indent="-228600" fontAlgn="base">
              <a:spcBef>
                <a:spcPct val="20000"/>
              </a:spcBef>
              <a:spcAft>
                <a:spcPct val="0"/>
              </a:spcAft>
              <a:buBlip>
                <a:blip r:embed="rId3"/>
              </a:buBlip>
              <a:defRPr sz="2400">
                <a:solidFill>
                  <a:schemeClr val="tx1"/>
                </a:solidFill>
                <a:latin typeface="Arial" charset="0"/>
                <a:cs typeface="Arial" charset="0"/>
              </a:defRPr>
            </a:lvl7pPr>
            <a:lvl8pPr marL="3429000" indent="-228600" fontAlgn="base">
              <a:spcBef>
                <a:spcPct val="20000"/>
              </a:spcBef>
              <a:spcAft>
                <a:spcPct val="0"/>
              </a:spcAft>
              <a:buBlip>
                <a:blip r:embed="rId3"/>
              </a:buBlip>
              <a:defRPr sz="2400">
                <a:solidFill>
                  <a:schemeClr val="tx1"/>
                </a:solidFill>
                <a:latin typeface="Arial" charset="0"/>
                <a:cs typeface="Arial" charset="0"/>
              </a:defRPr>
            </a:lvl8pPr>
            <a:lvl9pPr marL="3886200" indent="-228600" fontAlgn="base">
              <a:spcBef>
                <a:spcPct val="20000"/>
              </a:spcBef>
              <a:spcAft>
                <a:spcPct val="0"/>
              </a:spcAft>
              <a:buBlip>
                <a:blip r:embed="rId3"/>
              </a:buBlip>
              <a:defRPr sz="2400">
                <a:solidFill>
                  <a:schemeClr val="tx1"/>
                </a:solidFill>
                <a:latin typeface="Arial" charset="0"/>
                <a:cs typeface="Arial" charset="0"/>
              </a:defRPr>
            </a:lvl9pPr>
          </a:lstStyle>
          <a:p>
            <a:pPr algn="just">
              <a:spcBef>
                <a:spcPts val="600"/>
              </a:spcBef>
              <a:spcAft>
                <a:spcPts val="600"/>
              </a:spcAft>
            </a:pPr>
            <a:r>
              <a:rPr lang="en-US" altLang="ja-JP" sz="1800" b="1" dirty="0" smtClean="0">
                <a:latin typeface="Meiryo" panose="020B0604030504040204" pitchFamily="34" charset="-128"/>
                <a:ea typeface="Meiryo" panose="020B0604030504040204" pitchFamily="34" charset="-128"/>
                <a:cs typeface="Meiryo" panose="020B0604030504040204" pitchFamily="34" charset="-128"/>
              </a:rPr>
              <a:t>ISR</a:t>
            </a:r>
            <a:r>
              <a:rPr lang="ja-JP" altLang="en-US" sz="1800" b="1" dirty="0" smtClean="0">
                <a:latin typeface="Meiryo" panose="020B0604030504040204" pitchFamily="34" charset="-128"/>
                <a:ea typeface="Meiryo" panose="020B0604030504040204" pitchFamily="34" charset="-128"/>
                <a:cs typeface="Meiryo" panose="020B0604030504040204" pitchFamily="34" charset="-128"/>
              </a:rPr>
              <a:t>、見解書の受領後の判断</a:t>
            </a:r>
            <a:endParaRPr lang="en-US" altLang="ja-JP" sz="1800" b="1" dirty="0" smtClean="0">
              <a:latin typeface="Meiryo" panose="020B0604030504040204" pitchFamily="34" charset="-128"/>
              <a:ea typeface="Meiryo" panose="020B0604030504040204" pitchFamily="34" charset="-128"/>
              <a:cs typeface="Meiryo" panose="020B0604030504040204" pitchFamily="34" charset="-128"/>
            </a:endParaRPr>
          </a:p>
          <a:p>
            <a:pPr lvl="1">
              <a:spcBef>
                <a:spcPts val="0"/>
              </a:spcBef>
              <a:spcAft>
                <a:spcPts val="600"/>
              </a:spcAft>
            </a:pPr>
            <a:r>
              <a:rPr lang="en-US" altLang="ja-JP" sz="1800" dirty="0" smtClean="0">
                <a:latin typeface="Meiryo" panose="020B0604030504040204" pitchFamily="34" charset="-128"/>
                <a:ea typeface="Meiryo" panose="020B0604030504040204" pitchFamily="34" charset="-128"/>
                <a:cs typeface="Meiryo" panose="020B0604030504040204" pitchFamily="34" charset="-128"/>
              </a:rPr>
              <a:t>19</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条補正（誤りの訂正、提示された先行技術の回避</a:t>
            </a:r>
            <a:r>
              <a:rPr lang="ja-JP" altLang="en-US" sz="1800" dirty="0">
                <a:latin typeface="Meiryo" panose="020B0604030504040204" pitchFamily="34" charset="-128"/>
                <a:ea typeface="Meiryo" panose="020B0604030504040204" pitchFamily="34" charset="-128"/>
                <a:cs typeface="Meiryo" panose="020B0604030504040204" pitchFamily="34" charset="-128"/>
              </a:rPr>
              <a:t>、仮保護の範囲の確</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定、競業他社製品を考慮した補正）</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lvl="1">
              <a:spcBef>
                <a:spcPts val="0"/>
              </a:spcBef>
              <a:spcAft>
                <a:spcPts val="600"/>
              </a:spcAft>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非公式コメントの提出（</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PATENTSCOPE</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に掲載＆指定官庁へ送付）</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lvl="1">
              <a:spcBef>
                <a:spcPts val="0"/>
              </a:spcBef>
              <a:spcAft>
                <a:spcPts val="600"/>
              </a:spcAft>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特許性の評価（国際予備審査？国際出願の取下げ？）</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algn="just">
              <a:spcBef>
                <a:spcPts val="600"/>
              </a:spcBef>
              <a:spcAft>
                <a:spcPts val="600"/>
              </a:spcAft>
            </a:pPr>
            <a:r>
              <a:rPr lang="ja-JP" altLang="en-US" sz="1800" b="1" dirty="0" smtClean="0">
                <a:latin typeface="Meiryo" panose="020B0604030504040204" pitchFamily="34" charset="-128"/>
                <a:ea typeface="Meiryo" panose="020B0604030504040204" pitchFamily="34" charset="-128"/>
                <a:cs typeface="Meiryo" panose="020B0604030504040204" pitchFamily="34" charset="-128"/>
              </a:rPr>
              <a:t>国際予備審査請求をする場合</a:t>
            </a:r>
          </a:p>
          <a:p>
            <a:pPr lvl="1">
              <a:spcBef>
                <a:spcPts val="0"/>
              </a:spcBef>
              <a:spcAft>
                <a:spcPts val="600"/>
              </a:spcAft>
            </a:pPr>
            <a:r>
              <a:rPr lang="en-US" altLang="ja-JP" sz="1800" dirty="0" smtClean="0">
                <a:latin typeface="Meiryo" panose="020B0604030504040204" pitchFamily="34" charset="-128"/>
                <a:ea typeface="Meiryo" panose="020B0604030504040204" pitchFamily="34" charset="-128"/>
                <a:cs typeface="Meiryo" panose="020B0604030504040204" pitchFamily="34" charset="-128"/>
              </a:rPr>
              <a:t>34</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条補正（請求の範囲に加え、明細書、図面の補正が可能）</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lvl="1">
              <a:spcBef>
                <a:spcPts val="0"/>
              </a:spcBef>
              <a:spcAft>
                <a:spcPts val="600"/>
              </a:spcAft>
            </a:pPr>
            <a:r>
              <a:rPr lang="en-US" altLang="ja-JP" sz="1800" dirty="0" smtClean="0">
                <a:latin typeface="Meiryo" panose="020B0604030504040204" pitchFamily="34" charset="-128"/>
                <a:ea typeface="Meiryo" panose="020B0604030504040204" pitchFamily="34" charset="-128"/>
                <a:cs typeface="Meiryo" panose="020B0604030504040204" pitchFamily="34" charset="-128"/>
              </a:rPr>
              <a:t>ISA</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見解書に対する公式な反論（審査官との面接も可能）</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algn="just">
              <a:spcBef>
                <a:spcPts val="600"/>
              </a:spcBef>
              <a:spcAft>
                <a:spcPts val="600"/>
              </a:spcAft>
            </a:pPr>
            <a:r>
              <a:rPr lang="ja-JP" altLang="en-US" sz="1800" b="1" dirty="0" smtClean="0">
                <a:latin typeface="Meiryo" panose="020B0604030504040204" pitchFamily="34" charset="-128"/>
                <a:ea typeface="Meiryo" panose="020B0604030504040204" pitchFamily="34" charset="-128"/>
                <a:cs typeface="Meiryo" panose="020B0604030504040204" pitchFamily="34" charset="-128"/>
              </a:rPr>
              <a:t>移</a:t>
            </a:r>
            <a:r>
              <a:rPr lang="ja-JP" altLang="en-US" sz="1800" b="1" dirty="0">
                <a:latin typeface="Meiryo" panose="020B0604030504040204" pitchFamily="34" charset="-128"/>
                <a:ea typeface="Meiryo" panose="020B0604030504040204" pitchFamily="34" charset="-128"/>
                <a:cs typeface="Meiryo" panose="020B0604030504040204" pitchFamily="34" charset="-128"/>
              </a:rPr>
              <a:t>行</a:t>
            </a:r>
            <a:r>
              <a:rPr lang="ja-JP" altLang="en-US" sz="1800" b="1" dirty="0" smtClean="0">
                <a:latin typeface="Meiryo" panose="020B0604030504040204" pitchFamily="34" charset="-128"/>
                <a:ea typeface="Meiryo" panose="020B0604030504040204" pitchFamily="34" charset="-128"/>
                <a:cs typeface="Meiryo" panose="020B0604030504040204" pitchFamily="34" charset="-128"/>
              </a:rPr>
              <a:t>国・移行時期の選択</a:t>
            </a:r>
            <a:endParaRPr lang="en-US" altLang="ja-JP" sz="1800" b="1" dirty="0">
              <a:latin typeface="Meiryo" panose="020B0604030504040204" pitchFamily="34" charset="-128"/>
              <a:ea typeface="Meiryo" panose="020B0604030504040204" pitchFamily="34" charset="-128"/>
              <a:cs typeface="Meiryo" panose="020B0604030504040204" pitchFamily="34" charset="-128"/>
            </a:endParaRPr>
          </a:p>
          <a:p>
            <a:pPr lvl="1">
              <a:spcBef>
                <a:spcPts val="0"/>
              </a:spcBef>
              <a:spcAft>
                <a:spcPts val="600"/>
              </a:spcAft>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生産・開発拠点、市場・競業動向、権利取得・維持のコスト、</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
            </a:r>
            <a:br>
              <a:rPr lang="en-US" altLang="ja-JP" sz="1800" dirty="0" smtClean="0">
                <a:latin typeface="Meiryo" panose="020B0604030504040204" pitchFamily="34" charset="-128"/>
                <a:ea typeface="Meiryo" panose="020B0604030504040204" pitchFamily="34" charset="-128"/>
                <a:cs typeface="Meiryo" panose="020B0604030504040204" pitchFamily="34" charset="-128"/>
              </a:rPr>
            </a:br>
            <a:r>
              <a:rPr lang="ja-JP" altLang="en-US" sz="1800" dirty="0" smtClean="0">
                <a:latin typeface="Meiryo" panose="020B0604030504040204" pitchFamily="34" charset="-128"/>
                <a:ea typeface="Meiryo" panose="020B0604030504040204" pitchFamily="34" charset="-128"/>
                <a:cs typeface="Meiryo" panose="020B0604030504040204" pitchFamily="34" charset="-128"/>
              </a:rPr>
              <a:t>権利行使可能性、損害賠償額等を考慮</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algn="just">
              <a:spcBef>
                <a:spcPts val="600"/>
              </a:spcBef>
              <a:spcAft>
                <a:spcPts val="600"/>
              </a:spcAft>
            </a:pPr>
            <a:r>
              <a:rPr lang="ja-JP" altLang="en-US" sz="1800" b="1" dirty="0" smtClean="0">
                <a:latin typeface="Meiryo" panose="020B0604030504040204" pitchFamily="34" charset="-128"/>
                <a:ea typeface="Meiryo" panose="020B0604030504040204" pitchFamily="34" charset="-128"/>
                <a:cs typeface="Meiryo" panose="020B0604030504040204" pitchFamily="34" charset="-128"/>
              </a:rPr>
              <a:t>各国への移行時</a:t>
            </a:r>
            <a:endParaRPr lang="en-US" altLang="ja-JP" sz="1800" b="1" dirty="0">
              <a:latin typeface="Meiryo" panose="020B0604030504040204" pitchFamily="34" charset="-128"/>
              <a:ea typeface="Meiryo" panose="020B0604030504040204" pitchFamily="34" charset="-128"/>
              <a:cs typeface="Meiryo" panose="020B0604030504040204" pitchFamily="34" charset="-128"/>
            </a:endParaRPr>
          </a:p>
          <a:p>
            <a:pPr lvl="1">
              <a:spcBef>
                <a:spcPts val="0"/>
              </a:spcBef>
              <a:spcAft>
                <a:spcPts val="600"/>
              </a:spcAft>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各国の法令、</a:t>
            </a:r>
            <a:r>
              <a:rPr lang="ja-JP" altLang="en-US" sz="1800" dirty="0">
                <a:latin typeface="Meiryo" panose="020B0604030504040204" pitchFamily="34" charset="-128"/>
                <a:ea typeface="Meiryo" panose="020B0604030504040204" pitchFamily="34" charset="-128"/>
                <a:cs typeface="Meiryo" panose="020B0604030504040204" pitchFamily="34" charset="-128"/>
              </a:rPr>
              <a:t>運用にあわせた明細書、請求の範囲への補</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正、</a:t>
            </a:r>
            <a:r>
              <a:rPr lang="en-US" altLang="ja-JP" sz="1800" dirty="0" smtClean="0">
                <a:latin typeface="Meiryo" panose="020B0604030504040204" pitchFamily="34" charset="-128"/>
                <a:ea typeface="Meiryo" panose="020B0604030504040204" pitchFamily="34" charset="-128"/>
                <a:cs typeface="Meiryo" panose="020B0604030504040204" pitchFamily="34" charset="-128"/>
              </a:rPr>
              <a:t/>
            </a:r>
            <a:br>
              <a:rPr lang="en-US" altLang="ja-JP" sz="1800" dirty="0" smtClean="0">
                <a:latin typeface="Meiryo" panose="020B0604030504040204" pitchFamily="34" charset="-128"/>
                <a:ea typeface="Meiryo" panose="020B0604030504040204" pitchFamily="34" charset="-128"/>
                <a:cs typeface="Meiryo" panose="020B0604030504040204" pitchFamily="34" charset="-128"/>
              </a:rPr>
            </a:br>
            <a:r>
              <a:rPr lang="en-US" altLang="ja-JP" sz="1800" dirty="0" smtClean="0">
                <a:latin typeface="Meiryo" panose="020B0604030504040204" pitchFamily="34" charset="-128"/>
                <a:ea typeface="Meiryo" panose="020B0604030504040204" pitchFamily="34" charset="-128"/>
                <a:cs typeface="Meiryo" panose="020B0604030504040204" pitchFamily="34" charset="-128"/>
              </a:rPr>
              <a:t>PCT-PPH</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の利用　等</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lvl="1">
              <a:spcBef>
                <a:spcPts val="0"/>
              </a:spcBef>
              <a:spcAft>
                <a:spcPts val="600"/>
              </a:spcAft>
            </a:pPr>
            <a:r>
              <a:rPr lang="ja-JP" altLang="en-US" sz="1800" dirty="0" smtClean="0">
                <a:latin typeface="Meiryo" panose="020B0604030504040204" pitchFamily="34" charset="-128"/>
                <a:ea typeface="Meiryo" panose="020B0604030504040204" pitchFamily="34" charset="-128"/>
                <a:cs typeface="Meiryo" panose="020B0604030504040204" pitchFamily="34" charset="-128"/>
              </a:rPr>
              <a:t>移行ルートの選</a:t>
            </a:r>
            <a:r>
              <a:rPr lang="ja-JP" altLang="en-US" sz="1800" dirty="0">
                <a:latin typeface="Meiryo" panose="020B0604030504040204" pitchFamily="34" charset="-128"/>
                <a:ea typeface="Meiryo" panose="020B0604030504040204" pitchFamily="34" charset="-128"/>
                <a:cs typeface="Meiryo" panose="020B0604030504040204" pitchFamily="34" charset="-128"/>
              </a:rPr>
              <a:t>択（例：バイパスルートか否か（米）、</a:t>
            </a:r>
            <a:r>
              <a:rPr lang="en-US" altLang="ja-JP" sz="1800" dirty="0">
                <a:latin typeface="Meiryo" panose="020B0604030504040204" pitchFamily="34" charset="-128"/>
                <a:ea typeface="Meiryo" panose="020B0604030504040204" pitchFamily="34" charset="-128"/>
                <a:cs typeface="Meiryo" panose="020B0604030504040204" pitchFamily="34" charset="-128"/>
              </a:rPr>
              <a:t/>
            </a:r>
            <a:br>
              <a:rPr lang="en-US" altLang="ja-JP" sz="1800" dirty="0">
                <a:latin typeface="Meiryo" panose="020B0604030504040204" pitchFamily="34" charset="-128"/>
                <a:ea typeface="Meiryo" panose="020B0604030504040204" pitchFamily="34" charset="-128"/>
                <a:cs typeface="Meiryo" panose="020B0604030504040204" pitchFamily="34" charset="-128"/>
              </a:rPr>
            </a:br>
            <a:r>
              <a:rPr lang="en-US" altLang="ja-JP" sz="1800" dirty="0">
                <a:latin typeface="Meiryo" panose="020B0604030504040204" pitchFamily="34" charset="-128"/>
                <a:ea typeface="Meiryo" panose="020B0604030504040204" pitchFamily="34" charset="-128"/>
                <a:cs typeface="Meiryo" panose="020B0604030504040204" pitchFamily="34" charset="-128"/>
              </a:rPr>
              <a:t>EPC</a:t>
            </a:r>
            <a:r>
              <a:rPr lang="ja-JP" altLang="en-US" sz="1800" dirty="0">
                <a:latin typeface="Meiryo" panose="020B0604030504040204" pitchFamily="34" charset="-128"/>
                <a:ea typeface="Meiryo" panose="020B0604030504040204" pitchFamily="34" charset="-128"/>
                <a:cs typeface="Meiryo" panose="020B0604030504040204" pitchFamily="34" charset="-128"/>
              </a:rPr>
              <a:t>経由か各国に個別移行か（欧））</a:t>
            </a:r>
            <a:endParaRPr lang="en-US" altLang="ja-JP" sz="1800" dirty="0">
              <a:latin typeface="Meiryo" panose="020B0604030504040204" pitchFamily="34" charset="-128"/>
              <a:ea typeface="Meiryo" panose="020B0604030504040204" pitchFamily="34" charset="-128"/>
              <a:cs typeface="Meiryo" panose="020B0604030504040204" pitchFamily="34" charset="-128"/>
            </a:endParaRPr>
          </a:p>
          <a:p>
            <a:pPr lvl="1">
              <a:spcBef>
                <a:spcPts val="0"/>
              </a:spcBef>
              <a:spcAft>
                <a:spcPts val="600"/>
              </a:spcAft>
            </a:pP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p:txBody>
      </p:sp>
      <p:sp>
        <p:nvSpPr>
          <p:cNvPr id="6" name="Title 1"/>
          <p:cNvSpPr>
            <a:spLocks noGrp="1"/>
          </p:cNvSpPr>
          <p:nvPr>
            <p:ph type="title"/>
          </p:nvPr>
        </p:nvSpPr>
        <p:spPr>
          <a:xfrm>
            <a:off x="251520" y="116632"/>
            <a:ext cx="8712968" cy="792088"/>
          </a:xfrm>
        </p:spPr>
        <p:txBody>
          <a:bodyPr/>
          <a:lstStyle/>
          <a:p>
            <a:pPr algn="ctr"/>
            <a:r>
              <a:rPr lang="en-US" altLang="ja-JP" sz="3200" b="1"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3200" b="1" dirty="0" smtClean="0">
                <a:latin typeface="Meiryo" panose="020B0604030504040204" pitchFamily="34" charset="-128"/>
                <a:ea typeface="Meiryo" panose="020B0604030504040204" pitchFamily="34" charset="-128"/>
                <a:cs typeface="Meiryo" panose="020B0604030504040204" pitchFamily="34" charset="-128"/>
              </a:rPr>
              <a:t>を戦略的に活用するために（２）</a:t>
            </a:r>
            <a:endParaRPr lang="en-US" sz="3200" b="1" dirty="0">
              <a:latin typeface="Meiryo" panose="020B0604030504040204" pitchFamily="34" charset="-128"/>
              <a:ea typeface="Meiryo" panose="020B0604030504040204" pitchFamily="34" charset="-128"/>
              <a:cs typeface="Meiryo" panose="020B0604030504040204" pitchFamily="34" charset="-128"/>
            </a:endParaRPr>
          </a:p>
        </p:txBody>
      </p:sp>
      <p:pic>
        <p:nvPicPr>
          <p:cNvPr id="2050" name="Picture 2" descr="D:\Users\fujita\Pictures\life_wakaremichi_businessman.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05392" y="3609020"/>
            <a:ext cx="1492764" cy="1745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9777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1520" y="2780928"/>
            <a:ext cx="8446393" cy="646331"/>
          </a:xfrm>
        </p:spPr>
        <p:txBody>
          <a:bodyPr wrap="square">
            <a:spAutoFit/>
          </a:bodyPr>
          <a:lstStyle/>
          <a:p>
            <a:pPr algn="ctr" eaLnBrk="1" hangingPunct="1"/>
            <a:r>
              <a:rPr kumimoji="0" lang="ja-JP" altLang="en-US" b="1" dirty="0" smtClean="0">
                <a:latin typeface="Segoe UI" panose="020B0502040204020203" pitchFamily="34" charset="0"/>
                <a:ea typeface="Meiryo" panose="020B0604030504040204" pitchFamily="34" charset="-128"/>
                <a:cs typeface="Segoe UI" panose="020B0502040204020203" pitchFamily="34" charset="0"/>
              </a:rPr>
              <a:t>関連情報の取得</a:t>
            </a:r>
            <a:endParaRPr kumimoji="0" lang="ja-JP" altLang="en-GB" b="1" dirty="0" smtClean="0">
              <a:latin typeface="Segoe UI" panose="020B0502040204020203" pitchFamily="34" charset="0"/>
              <a:ea typeface="Meiryo" panose="020B0604030504040204" pitchFamily="34" charset="-128"/>
              <a:cs typeface="Segoe UI" panose="020B0502040204020203" pitchFamily="34" charset="0"/>
            </a:endParaRPr>
          </a:p>
        </p:txBody>
      </p:sp>
    </p:spTree>
    <p:extLst>
      <p:ext uri="{BB962C8B-B14F-4D97-AF65-F5344CB8AC3E}">
        <p14:creationId xmlns:p14="http://schemas.microsoft.com/office/powerpoint/2010/main" val="376448400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Users\fujita\Pictures\PCT.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794" y="620688"/>
            <a:ext cx="6109344" cy="60836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23" name="Straight Connector 22"/>
          <p:cNvCxnSpPr>
            <a:stCxn id="17" idx="1"/>
            <a:endCxn id="3" idx="5"/>
          </p:cNvCxnSpPr>
          <p:nvPr/>
        </p:nvCxnSpPr>
        <p:spPr bwMode="auto">
          <a:xfrm flipH="1" flipV="1">
            <a:off x="5620522" y="738924"/>
            <a:ext cx="1803147" cy="627105"/>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17" name="TextBox 16"/>
          <p:cNvSpPr txBox="1"/>
          <p:nvPr/>
        </p:nvSpPr>
        <p:spPr>
          <a:xfrm>
            <a:off x="7423669" y="1196752"/>
            <a:ext cx="1261885" cy="338554"/>
          </a:xfrm>
          <a:prstGeom prst="rect">
            <a:avLst/>
          </a:prstGeom>
          <a:solidFill>
            <a:schemeClr val="bg1"/>
          </a:solidFill>
        </p:spPr>
        <p:txBody>
          <a:bodyPr wrap="none" rtlCol="0">
            <a:spAutoFit/>
          </a:bodyPr>
          <a:lstStyle/>
          <a:p>
            <a:r>
              <a:rPr lang="en-US" altLang="ja-JP" sz="1600" u="sng"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10</a:t>
            </a:r>
            <a:r>
              <a:rPr lang="ja-JP" altLang="en-US" sz="1600" u="sng" dirty="0" smtClean="0">
                <a:solidFill>
                  <a:srgbClr val="FF0000"/>
                </a:solidFill>
                <a:latin typeface="Segoe UI" panose="020B0502040204020203" pitchFamily="34" charset="0"/>
                <a:ea typeface="Meiryo" panose="020B0604030504040204" pitchFamily="34" charset="-128"/>
                <a:cs typeface="Segoe UI" panose="020B0502040204020203" pitchFamily="34" charset="0"/>
              </a:rPr>
              <a:t>言語対応</a:t>
            </a:r>
            <a:endParaRPr lang="en-US" sz="1600" u="sng"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Oval 2"/>
          <p:cNvSpPr/>
          <p:nvPr/>
        </p:nvSpPr>
        <p:spPr bwMode="auto">
          <a:xfrm>
            <a:off x="5148064" y="588667"/>
            <a:ext cx="553519" cy="176037"/>
          </a:xfrm>
          <a:prstGeom prst="ellipse">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28" name="Rectangle 2"/>
          <p:cNvSpPr>
            <a:spLocks noGrp="1" noChangeArrowheads="1"/>
          </p:cNvSpPr>
          <p:nvPr>
            <p:ph type="title"/>
          </p:nvPr>
        </p:nvSpPr>
        <p:spPr>
          <a:xfrm>
            <a:off x="323528" y="203793"/>
            <a:ext cx="8424936" cy="344887"/>
          </a:xfrm>
          <a:solidFill>
            <a:schemeClr val="bg1"/>
          </a:solidFill>
        </p:spPr>
        <p:txBody>
          <a:bodyPr/>
          <a:lstStyle/>
          <a:p>
            <a:pPr algn="ctr"/>
            <a:r>
              <a:rPr kumimoji="0" lang="en-US" altLang="ja-JP" sz="2800" b="1" u="sng" dirty="0" smtClean="0">
                <a:latin typeface="Meiryo" panose="020B0604030504040204" pitchFamily="34" charset="-128"/>
                <a:ea typeface="Meiryo" panose="020B0604030504040204" pitchFamily="34" charset="-128"/>
                <a:cs typeface="Meiryo" panose="020B0604030504040204" pitchFamily="34" charset="-128"/>
              </a:rPr>
              <a:t>PCT</a:t>
            </a:r>
            <a:r>
              <a:rPr kumimoji="0" lang="ja-JP" altLang="en-US" sz="2800" b="1" u="sng" dirty="0" smtClean="0">
                <a:latin typeface="Segoe UI" panose="020B0502040204020203" pitchFamily="34" charset="0"/>
                <a:ea typeface="Meiryo" panose="020B0604030504040204" pitchFamily="34" charset="-128"/>
                <a:cs typeface="Segoe UI" panose="020B0502040204020203" pitchFamily="34" charset="0"/>
              </a:rPr>
              <a:t>ホームページ：</a:t>
            </a:r>
            <a:r>
              <a:rPr kumimoji="0" lang="en-GB" altLang="ja-JP" sz="2400" b="1" u="sng" dirty="0">
                <a:latin typeface="Meiryo" panose="020B0604030504040204" pitchFamily="34" charset="-128"/>
                <a:ea typeface="Meiryo" panose="020B0604030504040204" pitchFamily="34" charset="-128"/>
                <a:cs typeface="Meiryo" panose="020B0604030504040204" pitchFamily="34" charset="-128"/>
              </a:rPr>
              <a:t>http://</a:t>
            </a:r>
            <a:r>
              <a:rPr kumimoji="0" lang="en-GB" altLang="ja-JP" sz="2400" b="1" u="sng" dirty="0" smtClean="0">
                <a:latin typeface="Meiryo" panose="020B0604030504040204" pitchFamily="34" charset="-128"/>
                <a:ea typeface="Meiryo" panose="020B0604030504040204" pitchFamily="34" charset="-128"/>
                <a:cs typeface="Meiryo" panose="020B0604030504040204" pitchFamily="34" charset="-128"/>
              </a:rPr>
              <a:t>www.wipo.int/pct/ja</a:t>
            </a:r>
            <a:endParaRPr kumimoji="0" lang="ja-JP" altLang="en-US" sz="1600" b="1" u="sng" dirty="0" smtClean="0">
              <a:latin typeface="Meiryo" panose="020B0604030504040204" pitchFamily="34" charset="-128"/>
              <a:ea typeface="Meiryo" panose="020B0604030504040204" pitchFamily="34" charset="-128"/>
              <a:cs typeface="Meiryo" panose="020B0604030504040204" pitchFamily="34" charset="-128"/>
            </a:endParaRPr>
          </a:p>
        </p:txBody>
      </p:sp>
      <p:sp>
        <p:nvSpPr>
          <p:cNvPr id="30" name="Oval 29"/>
          <p:cNvSpPr/>
          <p:nvPr/>
        </p:nvSpPr>
        <p:spPr bwMode="auto">
          <a:xfrm>
            <a:off x="4427984" y="3307445"/>
            <a:ext cx="936104" cy="337579"/>
          </a:xfrm>
          <a:prstGeom prst="ellipse">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34" name="TextBox 33"/>
          <p:cNvSpPr txBox="1"/>
          <p:nvPr/>
        </p:nvSpPr>
        <p:spPr>
          <a:xfrm>
            <a:off x="6991416" y="3165254"/>
            <a:ext cx="1620957" cy="338554"/>
          </a:xfrm>
          <a:prstGeom prst="rect">
            <a:avLst/>
          </a:prstGeom>
          <a:solidFill>
            <a:schemeClr val="bg1"/>
          </a:solidFill>
        </p:spPr>
        <p:txBody>
          <a:bodyPr wrap="none" rtlCol="0">
            <a:spAutoFit/>
          </a:bodyPr>
          <a:lstStyle/>
          <a:p>
            <a:r>
              <a:rPr lang="ja-JP" altLang="en-US" sz="1600" u="sng" dirty="0" smtClean="0">
                <a:solidFill>
                  <a:srgbClr val="FF0000"/>
                </a:solidFill>
                <a:latin typeface="Segoe UI" panose="020B0502040204020203" pitchFamily="34" charset="0"/>
                <a:ea typeface="Meiryo" panose="020B0604030504040204" pitchFamily="34" charset="-128"/>
                <a:cs typeface="Segoe UI" panose="020B0502040204020203" pitchFamily="34" charset="0"/>
              </a:rPr>
              <a:t>ニュースレター</a:t>
            </a:r>
            <a:endParaRPr lang="en-US" sz="1600" u="sng"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35" name="Straight Connector 34"/>
          <p:cNvCxnSpPr>
            <a:stCxn id="34" idx="1"/>
          </p:cNvCxnSpPr>
          <p:nvPr/>
        </p:nvCxnSpPr>
        <p:spPr bwMode="auto">
          <a:xfrm flipH="1">
            <a:off x="5520352" y="3334531"/>
            <a:ext cx="1471064" cy="141703"/>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36" name="Oval 35"/>
          <p:cNvSpPr/>
          <p:nvPr/>
        </p:nvSpPr>
        <p:spPr bwMode="auto">
          <a:xfrm>
            <a:off x="3851920" y="4869160"/>
            <a:ext cx="2046612" cy="432048"/>
          </a:xfrm>
          <a:prstGeom prst="ellipse">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18" name="Oval 17"/>
          <p:cNvSpPr/>
          <p:nvPr/>
        </p:nvSpPr>
        <p:spPr bwMode="auto">
          <a:xfrm>
            <a:off x="1043608" y="5877272"/>
            <a:ext cx="792088" cy="337579"/>
          </a:xfrm>
          <a:prstGeom prst="ellipse">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22" name="TextBox 21"/>
          <p:cNvSpPr txBox="1"/>
          <p:nvPr/>
        </p:nvSpPr>
        <p:spPr>
          <a:xfrm>
            <a:off x="395536" y="5538718"/>
            <a:ext cx="1415772" cy="338554"/>
          </a:xfrm>
          <a:prstGeom prst="rect">
            <a:avLst/>
          </a:prstGeom>
          <a:solidFill>
            <a:schemeClr val="bg1"/>
          </a:solidFill>
        </p:spPr>
        <p:txBody>
          <a:bodyPr wrap="none" rtlCol="0">
            <a:spAutoFit/>
          </a:bodyPr>
          <a:lstStyle/>
          <a:p>
            <a:r>
              <a:rPr lang="ja-JP" altLang="en-US" sz="1600" u="sng" dirty="0" smtClean="0">
                <a:solidFill>
                  <a:srgbClr val="FF0000"/>
                </a:solidFill>
                <a:latin typeface="Segoe UI" panose="020B0502040204020203" pitchFamily="34" charset="0"/>
                <a:ea typeface="Meiryo" panose="020B0604030504040204" pitchFamily="34" charset="-128"/>
                <a:cs typeface="Segoe UI" panose="020B0502040204020203" pitchFamily="34" charset="0"/>
              </a:rPr>
              <a:t>出願人の手引</a:t>
            </a:r>
            <a:endParaRPr lang="en-US" sz="1600" u="sng"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Rounded Rectangular Callout 23"/>
          <p:cNvSpPr/>
          <p:nvPr/>
        </p:nvSpPr>
        <p:spPr bwMode="auto">
          <a:xfrm>
            <a:off x="4283968" y="1916832"/>
            <a:ext cx="4689618" cy="744853"/>
          </a:xfrm>
          <a:prstGeom prst="wedgeRoundRectCallout">
            <a:avLst>
              <a:gd name="adj1" fmla="val -58942"/>
              <a:gd name="adj2" fmla="val -11259"/>
              <a:gd name="adj3" fmla="val 16667"/>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spAutoFit/>
          </a:bodyPr>
          <a:lstStyle/>
          <a:p>
            <a:pPr>
              <a:spcBef>
                <a:spcPct val="50000"/>
              </a:spcBef>
            </a:pPr>
            <a:endParaRPr lang="en-US" sz="1600"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Rectangle 24"/>
          <p:cNvSpPr/>
          <p:nvPr/>
        </p:nvSpPr>
        <p:spPr>
          <a:xfrm>
            <a:off x="4377689" y="1923021"/>
            <a:ext cx="4536504" cy="738664"/>
          </a:xfrm>
          <a:prstGeom prst="rect">
            <a:avLst/>
          </a:prstGeom>
        </p:spPr>
        <p:txBody>
          <a:bodyPr wrap="square">
            <a:spAutoFit/>
          </a:bodyPr>
          <a:lstStyle/>
          <a:p>
            <a:pPr algn="l">
              <a:spcBef>
                <a:spcPct val="50000"/>
              </a:spcBef>
            </a:pPr>
            <a:r>
              <a:rPr lang="en-US" altLang="ja-JP" sz="1400" b="1"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WIPO</a:t>
            </a:r>
            <a:r>
              <a:rPr lang="ja-JP" altLang="en-US" sz="1400" b="1"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の</a:t>
            </a:r>
            <a:r>
              <a:rPr lang="en-US" altLang="ja-JP" sz="1400" b="1"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PCT</a:t>
            </a:r>
            <a:r>
              <a:rPr lang="ja-JP" altLang="en-US" sz="1400" b="1"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ホームページではニュースレターを含む</a:t>
            </a:r>
            <a:r>
              <a:rPr lang="en-US" altLang="ja-JP" sz="1400" b="1"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PCT</a:t>
            </a:r>
            <a:r>
              <a:rPr lang="ja-JP" altLang="en-US" sz="1400" b="1"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の最新動向を始め、条約や規則、ガイドライン、様式、出願人の手引等、お役立ち情報満載です</a:t>
            </a:r>
            <a:endParaRPr lang="en-US" sz="1600" b="1" dirty="0">
              <a:solidFill>
                <a:srgbClr val="70899B"/>
              </a:solidFill>
              <a:latin typeface="Meiryo" panose="020B0604030504040204" pitchFamily="34" charset="-128"/>
              <a:ea typeface="Meiryo" panose="020B0604030504040204" pitchFamily="34" charset="-128"/>
              <a:cs typeface="Meiryo" panose="020B0604030504040204" pitchFamily="34" charset="-128"/>
            </a:endParaRPr>
          </a:p>
        </p:txBody>
      </p:sp>
      <p:sp>
        <p:nvSpPr>
          <p:cNvPr id="19" name="Oval 18"/>
          <p:cNvSpPr/>
          <p:nvPr/>
        </p:nvSpPr>
        <p:spPr bwMode="auto">
          <a:xfrm>
            <a:off x="3900407" y="6381328"/>
            <a:ext cx="1463681" cy="322980"/>
          </a:xfrm>
          <a:prstGeom prst="ellipse">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20" name="TextBox 19"/>
          <p:cNvSpPr txBox="1"/>
          <p:nvPr/>
        </p:nvSpPr>
        <p:spPr>
          <a:xfrm>
            <a:off x="3250208" y="5949280"/>
            <a:ext cx="2744662" cy="338554"/>
          </a:xfrm>
          <a:prstGeom prst="rect">
            <a:avLst/>
          </a:prstGeom>
          <a:solidFill>
            <a:schemeClr val="bg1"/>
          </a:solidFill>
        </p:spPr>
        <p:txBody>
          <a:bodyPr wrap="none" rtlCol="0">
            <a:spAutoFit/>
          </a:bodyPr>
          <a:lstStyle/>
          <a:p>
            <a:r>
              <a:rPr lang="en-US" altLang="ja-JP" sz="1600" u="sng" dirty="0" smtClean="0">
                <a:solidFill>
                  <a:srgbClr val="FF0000"/>
                </a:solidFill>
                <a:latin typeface="Meiryo" panose="020B0604030504040204" pitchFamily="34" charset="-128"/>
                <a:ea typeface="Meiryo" panose="020B0604030504040204" pitchFamily="34" charset="-128"/>
                <a:cs typeface="Meiryo" panose="020B0604030504040204" pitchFamily="34" charset="-128"/>
              </a:rPr>
              <a:t>ePCT</a:t>
            </a:r>
            <a:r>
              <a:rPr lang="ja-JP" altLang="en-US" sz="1600" u="sng" dirty="0" smtClean="0">
                <a:solidFill>
                  <a:srgbClr val="FF0000"/>
                </a:solidFill>
                <a:latin typeface="Meiryo" panose="020B0604030504040204" pitchFamily="34" charset="-128"/>
                <a:ea typeface="Meiryo" panose="020B0604030504040204" pitchFamily="34" charset="-128"/>
                <a:cs typeface="Meiryo" panose="020B0604030504040204" pitchFamily="34" charset="-128"/>
              </a:rPr>
              <a:t>ご利用開始までの流れ</a:t>
            </a:r>
            <a:endParaRPr lang="en-US" sz="1600" u="sng" dirty="0">
              <a:solidFill>
                <a:srgbClr val="FF0000"/>
              </a:solidFill>
              <a:latin typeface="Meiryo" panose="020B0604030504040204" pitchFamily="34" charset="-128"/>
              <a:ea typeface="Meiryo" panose="020B0604030504040204" pitchFamily="34" charset="-128"/>
              <a:cs typeface="Meiryo" panose="020B0604030504040204" pitchFamily="34" charset="-128"/>
            </a:endParaRPr>
          </a:p>
        </p:txBody>
      </p:sp>
      <p:sp>
        <p:nvSpPr>
          <p:cNvPr id="21" name="TextBox 20"/>
          <p:cNvSpPr txBox="1"/>
          <p:nvPr/>
        </p:nvSpPr>
        <p:spPr>
          <a:xfrm>
            <a:off x="5292080" y="5369441"/>
            <a:ext cx="3057247" cy="338554"/>
          </a:xfrm>
          <a:prstGeom prst="rect">
            <a:avLst/>
          </a:prstGeom>
          <a:solidFill>
            <a:schemeClr val="bg1"/>
          </a:solidFill>
        </p:spPr>
        <p:txBody>
          <a:bodyPr wrap="none" rtlCol="0">
            <a:spAutoFit/>
          </a:bodyPr>
          <a:lstStyle/>
          <a:p>
            <a:r>
              <a:rPr lang="ja-JP" altLang="en-US" sz="1600" u="sng" dirty="0" smtClean="0">
                <a:solidFill>
                  <a:srgbClr val="FF0000"/>
                </a:solidFill>
                <a:latin typeface="Segoe UI" panose="020B0502040204020203" pitchFamily="34" charset="0"/>
                <a:ea typeface="Meiryo" panose="020B0604030504040204" pitchFamily="34" charset="-128"/>
                <a:cs typeface="Segoe UI" panose="020B0502040204020203" pitchFamily="34" charset="0"/>
              </a:rPr>
              <a:t>偽の手数料請求書への注意喚起</a:t>
            </a:r>
            <a:endParaRPr lang="en-US" sz="1600" u="sng"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19838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1" y="5750364"/>
            <a:ext cx="4752532" cy="523220"/>
          </a:xfrm>
          <a:prstGeom prst="rect">
            <a:avLst/>
          </a:prstGeom>
        </p:spPr>
        <p:txBody>
          <a:bodyPr wrap="square">
            <a:spAutoFit/>
          </a:bodyPr>
          <a:lstStyle/>
          <a:p>
            <a:pPr algn="l"/>
            <a:r>
              <a:rPr lang="ja-JP" altLang="en-US" sz="1400" dirty="0" smtClean="0">
                <a:latin typeface="Meiryo" panose="020B0604030504040204" pitchFamily="34" charset="-128"/>
                <a:ea typeface="Meiryo" panose="020B0604030504040204" pitchFamily="34" charset="-128"/>
                <a:cs typeface="Meiryo" panose="020B0604030504040204" pitchFamily="34" charset="-128"/>
              </a:rPr>
              <a:t>英語版：</a:t>
            </a:r>
            <a:r>
              <a:rPr lang="en-US" sz="1400" dirty="0" smtClean="0">
                <a:latin typeface="Meiryo" panose="020B0604030504040204" pitchFamily="34" charset="-128"/>
                <a:ea typeface="Meiryo" panose="020B0604030504040204" pitchFamily="34" charset="-128"/>
                <a:cs typeface="Meiryo" panose="020B0604030504040204" pitchFamily="34" charset="-128"/>
              </a:rPr>
              <a:t>http</a:t>
            </a:r>
            <a:r>
              <a:rPr lang="en-US" sz="1400" dirty="0">
                <a:latin typeface="Meiryo" panose="020B0604030504040204" pitchFamily="34" charset="-128"/>
                <a:ea typeface="Meiryo" panose="020B0604030504040204" pitchFamily="34" charset="-128"/>
                <a:cs typeface="Meiryo" panose="020B0604030504040204" pitchFamily="34" charset="-128"/>
              </a:rPr>
              <a:t>://</a:t>
            </a:r>
            <a:r>
              <a:rPr lang="en-US" sz="1400" dirty="0" smtClean="0">
                <a:latin typeface="Meiryo" panose="020B0604030504040204" pitchFamily="34" charset="-128"/>
                <a:ea typeface="Meiryo" panose="020B0604030504040204" pitchFamily="34" charset="-128"/>
                <a:cs typeface="Meiryo" panose="020B0604030504040204" pitchFamily="34" charset="-128"/>
              </a:rPr>
              <a:t>www.wipo.int/pct/en/newslett/</a:t>
            </a:r>
          </a:p>
          <a:p>
            <a:pPr algn="l"/>
            <a:r>
              <a:rPr lang="ja-JP" altLang="en-US" sz="1400" dirty="0" smtClean="0">
                <a:latin typeface="Meiryo" panose="020B0604030504040204" pitchFamily="34" charset="-128"/>
                <a:ea typeface="Meiryo" panose="020B0604030504040204" pitchFamily="34" charset="-128"/>
                <a:cs typeface="Meiryo" panose="020B0604030504040204" pitchFamily="34" charset="-128"/>
              </a:rPr>
              <a:t>日本語抄訳：</a:t>
            </a:r>
            <a:r>
              <a:rPr lang="en-GB" altLang="ja-JP" sz="1400" dirty="0" smtClean="0">
                <a:latin typeface="Meiryo" panose="020B0604030504040204" pitchFamily="34" charset="-128"/>
                <a:ea typeface="Meiryo" panose="020B0604030504040204" pitchFamily="34" charset="-128"/>
                <a:cs typeface="Meiryo" panose="020B0604030504040204" pitchFamily="34" charset="-128"/>
              </a:rPr>
              <a:t>http://www.wipo.int/pct/ja/newslett/</a:t>
            </a:r>
            <a:endParaRPr lang="en-US" sz="1400" dirty="0">
              <a:latin typeface="Meiryo" panose="020B0604030504040204" pitchFamily="34" charset="-128"/>
              <a:ea typeface="Meiryo" panose="020B0604030504040204" pitchFamily="34" charset="-128"/>
              <a:cs typeface="Meiryo" panose="020B0604030504040204" pitchFamily="34" charset="-128"/>
            </a:endParaRPr>
          </a:p>
        </p:txBody>
      </p:sp>
      <p:sp>
        <p:nvSpPr>
          <p:cNvPr id="4" name="Title 3"/>
          <p:cNvSpPr>
            <a:spLocks noGrp="1"/>
          </p:cNvSpPr>
          <p:nvPr>
            <p:ph type="title"/>
          </p:nvPr>
        </p:nvSpPr>
        <p:spPr>
          <a:xfrm>
            <a:off x="457200" y="116632"/>
            <a:ext cx="8229600" cy="706090"/>
          </a:xfrm>
        </p:spPr>
        <p:txBody>
          <a:bodyPr/>
          <a:lstStyle/>
          <a:p>
            <a:pPr algn="ctr"/>
            <a:r>
              <a:rPr lang="en-US" altLang="ja-JP" sz="3200" b="1" dirty="0" smtClean="0">
                <a:latin typeface="Meiryo" panose="020B0604030504040204" pitchFamily="34" charset="-128"/>
                <a:ea typeface="Meiryo" panose="020B0604030504040204" pitchFamily="34" charset="-128"/>
                <a:cs typeface="Meiryo" panose="020B0604030504040204" pitchFamily="34" charset="-128"/>
              </a:rPr>
              <a:t>PCT Newsletter</a:t>
            </a:r>
            <a:endParaRPr lang="en-GB" sz="3200" b="1" dirty="0">
              <a:latin typeface="Meiryo" panose="020B0604030504040204" pitchFamily="34" charset="-128"/>
              <a:ea typeface="Meiryo" panose="020B0604030504040204" pitchFamily="34" charset="-128"/>
              <a:cs typeface="Meiryo" panose="020B0604030504040204" pitchFamily="34" charset="-128"/>
            </a:endParaRPr>
          </a:p>
        </p:txBody>
      </p:sp>
      <p:sp>
        <p:nvSpPr>
          <p:cNvPr id="7" name="Rectangle 3"/>
          <p:cNvSpPr>
            <a:spLocks noChangeArrowheads="1"/>
          </p:cNvSpPr>
          <p:nvPr/>
        </p:nvSpPr>
        <p:spPr bwMode="auto">
          <a:xfrm>
            <a:off x="251520" y="894730"/>
            <a:ext cx="8784979"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Blip>
                <a:blip r:embed="rId3"/>
              </a:buBlip>
            </a:pPr>
            <a:r>
              <a:rPr lang="en-US" altLang="ja-JP" sz="1800"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に関する最新動向や実務アドバイス等を毎月紹介（夏は合併号）</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marL="342900" indent="-342900" algn="l">
              <a:spcBef>
                <a:spcPct val="20000"/>
              </a:spcBef>
              <a:buBlip>
                <a:blip r:embed="rId3"/>
              </a:buBlip>
            </a:pPr>
            <a:r>
              <a:rPr lang="en-US" altLang="ja-JP" sz="1800" dirty="0" smtClean="0">
                <a:latin typeface="Meiryo" panose="020B0604030504040204" pitchFamily="34" charset="-128"/>
                <a:ea typeface="Meiryo" panose="020B0604030504040204" pitchFamily="34" charset="-128"/>
                <a:cs typeface="Meiryo" panose="020B0604030504040204" pitchFamily="34" charset="-128"/>
              </a:rPr>
              <a:t>WIPO</a:t>
            </a:r>
            <a:r>
              <a:rPr lang="ja-JP" altLang="en-US" sz="1800" dirty="0" smtClean="0">
                <a:latin typeface="Meiryo" panose="020B0604030504040204" pitchFamily="34" charset="-128"/>
                <a:ea typeface="Meiryo" panose="020B0604030504040204" pitchFamily="34" charset="-128"/>
                <a:cs typeface="Meiryo" panose="020B0604030504040204" pitchFamily="34" charset="-128"/>
              </a:rPr>
              <a:t>ウェブサイトで過去の実務アドバイスをテキスト検索可能（英語版のみ）</a:t>
            </a:r>
            <a:endParaRPr lang="en-US" altLang="ja-JP" sz="1800" dirty="0" smtClean="0">
              <a:latin typeface="Meiryo" panose="020B0604030504040204" pitchFamily="34" charset="-128"/>
              <a:ea typeface="Meiryo" panose="020B0604030504040204" pitchFamily="34" charset="-128"/>
              <a:cs typeface="Meiryo" panose="020B0604030504040204" pitchFamily="34" charset="-128"/>
            </a:endParaRPr>
          </a:p>
        </p:txBody>
      </p:sp>
      <p:sp>
        <p:nvSpPr>
          <p:cNvPr id="8" name="Rectangle 7"/>
          <p:cNvSpPr/>
          <p:nvPr/>
        </p:nvSpPr>
        <p:spPr>
          <a:xfrm>
            <a:off x="861259" y="5013176"/>
            <a:ext cx="1003333" cy="338554"/>
          </a:xfrm>
          <a:prstGeom prst="rect">
            <a:avLst/>
          </a:prstGeom>
        </p:spPr>
        <p:txBody>
          <a:bodyPr wrap="square">
            <a:spAutoFit/>
          </a:bodyPr>
          <a:lstStyle/>
          <a:p>
            <a:r>
              <a:rPr lang="ja-JP" altLang="en-US" sz="1600" dirty="0" smtClean="0">
                <a:latin typeface="Meiryo" panose="020B0604030504040204" pitchFamily="34" charset="-128"/>
                <a:ea typeface="Meiryo" panose="020B0604030504040204" pitchFamily="34" charset="-128"/>
                <a:cs typeface="Meiryo" panose="020B0604030504040204" pitchFamily="34" charset="-128"/>
              </a:rPr>
              <a:t>英語版</a:t>
            </a:r>
            <a:endParaRPr lang="en-US" sz="1600" dirty="0" smtClean="0">
              <a:latin typeface="Meiryo" panose="020B0604030504040204" pitchFamily="34" charset="-128"/>
              <a:ea typeface="Meiryo" panose="020B0604030504040204" pitchFamily="34" charset="-128"/>
              <a:cs typeface="Meiryo" panose="020B0604030504040204" pitchFamily="34" charset="-128"/>
            </a:endParaRPr>
          </a:p>
        </p:txBody>
      </p:sp>
      <p:sp>
        <p:nvSpPr>
          <p:cNvPr id="9" name="Rectangle 8"/>
          <p:cNvSpPr/>
          <p:nvPr/>
        </p:nvSpPr>
        <p:spPr>
          <a:xfrm>
            <a:off x="2861803" y="5013176"/>
            <a:ext cx="1651405" cy="338554"/>
          </a:xfrm>
          <a:prstGeom prst="rect">
            <a:avLst/>
          </a:prstGeom>
        </p:spPr>
        <p:txBody>
          <a:bodyPr wrap="square">
            <a:spAutoFit/>
          </a:bodyPr>
          <a:lstStyle/>
          <a:p>
            <a:r>
              <a:rPr lang="ja-JP" altLang="en-US" sz="1600" dirty="0" smtClean="0">
                <a:latin typeface="Meiryo" panose="020B0604030504040204" pitchFamily="34" charset="-128"/>
                <a:ea typeface="Meiryo" panose="020B0604030504040204" pitchFamily="34" charset="-128"/>
                <a:cs typeface="Meiryo" panose="020B0604030504040204" pitchFamily="34" charset="-128"/>
              </a:rPr>
              <a:t>日本語抄訳</a:t>
            </a:r>
            <a:endParaRPr lang="en-US" sz="1600" dirty="0" smtClean="0">
              <a:latin typeface="Meiryo" panose="020B0604030504040204" pitchFamily="34" charset="-128"/>
              <a:ea typeface="Meiryo" panose="020B0604030504040204" pitchFamily="34" charset="-128"/>
              <a:cs typeface="Meiryo" panose="020B0604030504040204" pitchFamily="34" charset="-128"/>
            </a:endParaRPr>
          </a:p>
        </p:txBody>
      </p:sp>
      <p:pic>
        <p:nvPicPr>
          <p:cNvPr id="4098" name="Picture 2" descr="L:\DAT1\Orgpctl\Shared\Kazu\Japan mission\201612\Presentation\image\pct_news_2016_7_8_Page_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5536" y="2095636"/>
            <a:ext cx="1934780" cy="27363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099" name="Picture 3" descr="L:\DAT1\Orgpctl\Shared\Kazu\Japan mission\201612\Presentation\image\7_8_2016_Page_0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11588" y="2071994"/>
            <a:ext cx="1951837" cy="27599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4932044" y="1916832"/>
            <a:ext cx="4104455" cy="4785926"/>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l">
              <a:spcBef>
                <a:spcPts val="600"/>
              </a:spcBef>
            </a:pPr>
            <a:r>
              <a:rPr lang="ja-JP" altLang="en-US" sz="1500" dirty="0" smtClean="0">
                <a:latin typeface="Meiryo" panose="020B0604030504040204" pitchFamily="34" charset="-128"/>
                <a:ea typeface="Meiryo" panose="020B0604030504040204" pitchFamily="34" charset="-128"/>
                <a:cs typeface="Meiryo" panose="020B0604030504040204" pitchFamily="34" charset="-128"/>
              </a:rPr>
              <a:t>（参考）実務アドバイスの例</a:t>
            </a:r>
            <a:endParaRPr lang="en-US" altLang="ja-JP" sz="1500" dirty="0" smtClean="0">
              <a:latin typeface="Meiryo" panose="020B0604030504040204" pitchFamily="34" charset="-128"/>
              <a:ea typeface="Meiryo" panose="020B0604030504040204" pitchFamily="34" charset="-128"/>
              <a:cs typeface="Meiryo" panose="020B0604030504040204" pitchFamily="34" charset="-128"/>
            </a:endParaRPr>
          </a:p>
          <a:p>
            <a:pPr algn="l">
              <a:spcBef>
                <a:spcPts val="600"/>
              </a:spcBef>
            </a:pPr>
            <a:r>
              <a:rPr lang="ja-JP" altLang="en-US" sz="1500" dirty="0" smtClean="0">
                <a:latin typeface="Meiryo" panose="020B0604030504040204" pitchFamily="34" charset="-128"/>
                <a:ea typeface="Meiryo" panose="020B0604030504040204" pitchFamily="34" charset="-128"/>
                <a:cs typeface="Meiryo" panose="020B0604030504040204" pitchFamily="34" charset="-128"/>
              </a:rPr>
              <a:t>・欠</a:t>
            </a:r>
            <a:r>
              <a:rPr lang="ja-JP" altLang="en-US" sz="1500" dirty="0">
                <a:latin typeface="Meiryo" panose="020B0604030504040204" pitchFamily="34" charset="-128"/>
                <a:ea typeface="Meiryo" panose="020B0604030504040204" pitchFamily="34" charset="-128"/>
                <a:cs typeface="Meiryo" panose="020B0604030504040204" pitchFamily="34" charset="-128"/>
              </a:rPr>
              <a:t>落部分の補充に関する受理官庁の異なる手</a:t>
            </a:r>
            <a:r>
              <a:rPr lang="ja-JP" altLang="en-US" sz="1500" dirty="0" smtClean="0">
                <a:latin typeface="Meiryo" panose="020B0604030504040204" pitchFamily="34" charset="-128"/>
                <a:ea typeface="Meiryo" panose="020B0604030504040204" pitchFamily="34" charset="-128"/>
                <a:cs typeface="Meiryo" panose="020B0604030504040204" pitchFamily="34" charset="-128"/>
              </a:rPr>
              <a:t>続（</a:t>
            </a:r>
            <a:r>
              <a:rPr lang="en-US" altLang="ja-JP" sz="1500" dirty="0" smtClean="0">
                <a:latin typeface="Meiryo" panose="020B0604030504040204" pitchFamily="34" charset="-128"/>
                <a:ea typeface="Meiryo" panose="020B0604030504040204" pitchFamily="34" charset="-128"/>
                <a:cs typeface="Meiryo" panose="020B0604030504040204" pitchFamily="34" charset="-128"/>
              </a:rPr>
              <a:t>2015</a:t>
            </a:r>
            <a:r>
              <a:rPr lang="ja-JP" altLang="en-US" sz="1500" dirty="0" smtClean="0">
                <a:latin typeface="Meiryo" panose="020B0604030504040204" pitchFamily="34" charset="-128"/>
                <a:ea typeface="Meiryo" panose="020B0604030504040204" pitchFamily="34" charset="-128"/>
                <a:cs typeface="Meiryo" panose="020B0604030504040204" pitchFamily="34" charset="-128"/>
              </a:rPr>
              <a:t>年</a:t>
            </a:r>
            <a:r>
              <a:rPr lang="en-US" altLang="ja-JP" sz="1500" dirty="0" smtClean="0">
                <a:latin typeface="Meiryo" panose="020B0604030504040204" pitchFamily="34" charset="-128"/>
                <a:ea typeface="Meiryo" panose="020B0604030504040204" pitchFamily="34" charset="-128"/>
                <a:cs typeface="Meiryo" panose="020B0604030504040204" pitchFamily="34" charset="-128"/>
              </a:rPr>
              <a:t>7-8</a:t>
            </a:r>
            <a:r>
              <a:rPr lang="ja-JP" altLang="en-US" sz="1500" dirty="0" smtClean="0">
                <a:latin typeface="Meiryo" panose="020B0604030504040204" pitchFamily="34" charset="-128"/>
                <a:ea typeface="Meiryo" panose="020B0604030504040204" pitchFamily="34" charset="-128"/>
                <a:cs typeface="Meiryo" panose="020B0604030504040204" pitchFamily="34" charset="-128"/>
              </a:rPr>
              <a:t>月号）</a:t>
            </a:r>
            <a:endParaRPr lang="en-US" altLang="ja-JP" sz="1500" dirty="0" smtClean="0">
              <a:latin typeface="Meiryo" panose="020B0604030504040204" pitchFamily="34" charset="-128"/>
              <a:ea typeface="Meiryo" panose="020B0604030504040204" pitchFamily="34" charset="-128"/>
              <a:cs typeface="Meiryo" panose="020B0604030504040204" pitchFamily="34" charset="-128"/>
            </a:endParaRPr>
          </a:p>
          <a:p>
            <a:pPr algn="l">
              <a:spcBef>
                <a:spcPts val="600"/>
              </a:spcBef>
            </a:pPr>
            <a:r>
              <a:rPr lang="ja-JP" altLang="en-US" sz="1500" dirty="0" smtClean="0">
                <a:latin typeface="Meiryo" panose="020B0604030504040204" pitchFamily="34" charset="-128"/>
                <a:ea typeface="Meiryo" panose="020B0604030504040204" pitchFamily="34" charset="-128"/>
                <a:cs typeface="Meiryo" panose="020B0604030504040204" pitchFamily="34" charset="-128"/>
              </a:rPr>
              <a:t>・優</a:t>
            </a:r>
            <a:r>
              <a:rPr lang="ja-JP" altLang="en-US" sz="1500" dirty="0">
                <a:latin typeface="Meiryo" panose="020B0604030504040204" pitchFamily="34" charset="-128"/>
                <a:ea typeface="Meiryo" panose="020B0604030504040204" pitchFamily="34" charset="-128"/>
                <a:cs typeface="Meiryo" panose="020B0604030504040204" pitchFamily="34" charset="-128"/>
              </a:rPr>
              <a:t>先権の回復の請求方法とそのような請求に関する申立て及び証拠の提</a:t>
            </a:r>
            <a:r>
              <a:rPr lang="ja-JP" altLang="en-US" sz="1500" dirty="0" smtClean="0">
                <a:latin typeface="Meiryo" panose="020B0604030504040204" pitchFamily="34" charset="-128"/>
                <a:ea typeface="Meiryo" panose="020B0604030504040204" pitchFamily="34" charset="-128"/>
                <a:cs typeface="Meiryo" panose="020B0604030504040204" pitchFamily="34" charset="-128"/>
              </a:rPr>
              <a:t>出（</a:t>
            </a:r>
            <a:r>
              <a:rPr lang="en-US" altLang="ja-JP" sz="1500" dirty="0" smtClean="0">
                <a:latin typeface="Meiryo" panose="020B0604030504040204" pitchFamily="34" charset="-128"/>
                <a:ea typeface="Meiryo" panose="020B0604030504040204" pitchFamily="34" charset="-128"/>
                <a:cs typeface="Meiryo" panose="020B0604030504040204" pitchFamily="34" charset="-128"/>
              </a:rPr>
              <a:t>2015</a:t>
            </a:r>
            <a:r>
              <a:rPr lang="ja-JP" altLang="en-US" sz="1500" dirty="0" smtClean="0">
                <a:latin typeface="Meiryo" panose="020B0604030504040204" pitchFamily="34" charset="-128"/>
                <a:ea typeface="Meiryo" panose="020B0604030504040204" pitchFamily="34" charset="-128"/>
                <a:cs typeface="Meiryo" panose="020B0604030504040204" pitchFamily="34" charset="-128"/>
              </a:rPr>
              <a:t>年</a:t>
            </a:r>
            <a:r>
              <a:rPr lang="en-US" altLang="ja-JP" sz="1500" dirty="0" smtClean="0">
                <a:latin typeface="Meiryo" panose="020B0604030504040204" pitchFamily="34" charset="-128"/>
                <a:ea typeface="Meiryo" panose="020B0604030504040204" pitchFamily="34" charset="-128"/>
                <a:cs typeface="Meiryo" panose="020B0604030504040204" pitchFamily="34" charset="-128"/>
              </a:rPr>
              <a:t>9</a:t>
            </a:r>
            <a:r>
              <a:rPr lang="ja-JP" altLang="en-US" sz="1500" dirty="0" smtClean="0">
                <a:latin typeface="Meiryo" panose="020B0604030504040204" pitchFamily="34" charset="-128"/>
                <a:ea typeface="Meiryo" panose="020B0604030504040204" pitchFamily="34" charset="-128"/>
                <a:cs typeface="Meiryo" panose="020B0604030504040204" pitchFamily="34" charset="-128"/>
              </a:rPr>
              <a:t>月号）</a:t>
            </a:r>
            <a:endParaRPr lang="en-US" altLang="ja-JP" sz="1500" dirty="0" smtClean="0">
              <a:latin typeface="Meiryo" panose="020B0604030504040204" pitchFamily="34" charset="-128"/>
              <a:ea typeface="Meiryo" panose="020B0604030504040204" pitchFamily="34" charset="-128"/>
              <a:cs typeface="Meiryo" panose="020B0604030504040204" pitchFamily="34" charset="-128"/>
            </a:endParaRPr>
          </a:p>
          <a:p>
            <a:pPr algn="l">
              <a:spcBef>
                <a:spcPts val="600"/>
              </a:spcBef>
            </a:pPr>
            <a:r>
              <a:rPr lang="ja-JP" altLang="en-US" sz="1500" dirty="0" smtClean="0">
                <a:latin typeface="Meiryo" panose="020B0604030504040204" pitchFamily="34" charset="-128"/>
                <a:ea typeface="Meiryo" panose="020B0604030504040204" pitchFamily="34" charset="-128"/>
                <a:cs typeface="Meiryo" panose="020B0604030504040204" pitchFamily="34" charset="-128"/>
              </a:rPr>
              <a:t>・</a:t>
            </a:r>
            <a:r>
              <a:rPr lang="en-US" altLang="ja-JP" sz="1500"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500" dirty="0">
                <a:latin typeface="Meiryo" panose="020B0604030504040204" pitchFamily="34" charset="-128"/>
                <a:ea typeface="Meiryo" panose="020B0604030504040204" pitchFamily="34" charset="-128"/>
                <a:cs typeface="Meiryo" panose="020B0604030504040204" pitchFamily="34" charset="-128"/>
              </a:rPr>
              <a:t>出願時に参照可能な役立つ</a:t>
            </a:r>
            <a:r>
              <a:rPr lang="en-US" altLang="ja-JP" sz="1500" dirty="0">
                <a:latin typeface="Meiryo" panose="020B0604030504040204" pitchFamily="34" charset="-128"/>
                <a:ea typeface="Meiryo" panose="020B0604030504040204" pitchFamily="34" charset="-128"/>
                <a:cs typeface="Meiryo" panose="020B0604030504040204" pitchFamily="34" charset="-128"/>
              </a:rPr>
              <a:t>PCT</a:t>
            </a:r>
            <a:r>
              <a:rPr lang="ja-JP" altLang="en-US" sz="1500" dirty="0">
                <a:latin typeface="Meiryo" panose="020B0604030504040204" pitchFamily="34" charset="-128"/>
                <a:ea typeface="Meiryo" panose="020B0604030504040204" pitchFamily="34" charset="-128"/>
                <a:cs typeface="Meiryo" panose="020B0604030504040204" pitchFamily="34" charset="-128"/>
              </a:rPr>
              <a:t>関連資</a:t>
            </a:r>
            <a:r>
              <a:rPr lang="ja-JP" altLang="en-US" sz="1500" dirty="0" smtClean="0">
                <a:latin typeface="Meiryo" panose="020B0604030504040204" pitchFamily="34" charset="-128"/>
                <a:ea typeface="Meiryo" panose="020B0604030504040204" pitchFamily="34" charset="-128"/>
                <a:cs typeface="Meiryo" panose="020B0604030504040204" pitchFamily="34" charset="-128"/>
              </a:rPr>
              <a:t>料（</a:t>
            </a:r>
            <a:r>
              <a:rPr lang="en-US" altLang="ja-JP" sz="1500" dirty="0" smtClean="0">
                <a:latin typeface="Meiryo" panose="020B0604030504040204" pitchFamily="34" charset="-128"/>
                <a:ea typeface="Meiryo" panose="020B0604030504040204" pitchFamily="34" charset="-128"/>
                <a:cs typeface="Meiryo" panose="020B0604030504040204" pitchFamily="34" charset="-128"/>
              </a:rPr>
              <a:t>2015</a:t>
            </a:r>
            <a:r>
              <a:rPr lang="ja-JP" altLang="en-US" sz="1500" dirty="0" smtClean="0">
                <a:latin typeface="Meiryo" panose="020B0604030504040204" pitchFamily="34" charset="-128"/>
                <a:ea typeface="Meiryo" panose="020B0604030504040204" pitchFamily="34" charset="-128"/>
                <a:cs typeface="Meiryo" panose="020B0604030504040204" pitchFamily="34" charset="-128"/>
              </a:rPr>
              <a:t>年</a:t>
            </a:r>
            <a:r>
              <a:rPr lang="en-US" altLang="ja-JP" sz="1500" dirty="0" smtClean="0">
                <a:latin typeface="Meiryo" panose="020B0604030504040204" pitchFamily="34" charset="-128"/>
                <a:ea typeface="Meiryo" panose="020B0604030504040204" pitchFamily="34" charset="-128"/>
                <a:cs typeface="Meiryo" panose="020B0604030504040204" pitchFamily="34" charset="-128"/>
              </a:rPr>
              <a:t>10</a:t>
            </a:r>
            <a:r>
              <a:rPr lang="ja-JP" altLang="en-US" sz="1500" dirty="0" smtClean="0">
                <a:latin typeface="Meiryo" panose="020B0604030504040204" pitchFamily="34" charset="-128"/>
                <a:ea typeface="Meiryo" panose="020B0604030504040204" pitchFamily="34" charset="-128"/>
                <a:cs typeface="Meiryo" panose="020B0604030504040204" pitchFamily="34" charset="-128"/>
              </a:rPr>
              <a:t>月号）</a:t>
            </a:r>
            <a:endParaRPr lang="en-US" altLang="ja-JP" sz="1500" dirty="0" smtClean="0">
              <a:latin typeface="Meiryo" panose="020B0604030504040204" pitchFamily="34" charset="-128"/>
              <a:ea typeface="Meiryo" panose="020B0604030504040204" pitchFamily="34" charset="-128"/>
              <a:cs typeface="Meiryo" panose="020B0604030504040204" pitchFamily="34" charset="-128"/>
            </a:endParaRPr>
          </a:p>
          <a:p>
            <a:pPr algn="l">
              <a:spcBef>
                <a:spcPts val="600"/>
              </a:spcBef>
            </a:pPr>
            <a:r>
              <a:rPr lang="ja-JP" altLang="en-US" sz="1500" dirty="0" smtClean="0">
                <a:latin typeface="Meiryo" panose="020B0604030504040204" pitchFamily="34" charset="-128"/>
                <a:ea typeface="Meiryo" panose="020B0604030504040204" pitchFamily="34" charset="-128"/>
                <a:cs typeface="Meiryo" panose="020B0604030504040204" pitchFamily="34" charset="-128"/>
              </a:rPr>
              <a:t>・</a:t>
            </a:r>
            <a:r>
              <a:rPr lang="en-US" altLang="ja-JP" sz="1500"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500" dirty="0" smtClean="0">
                <a:latin typeface="Meiryo" panose="020B0604030504040204" pitchFamily="34" charset="-128"/>
                <a:ea typeface="Meiryo" panose="020B0604030504040204" pitchFamily="34" charset="-128"/>
                <a:cs typeface="Meiryo" panose="020B0604030504040204" pitchFamily="34" charset="-128"/>
              </a:rPr>
              <a:t>規則</a:t>
            </a:r>
            <a:r>
              <a:rPr lang="en-US" altLang="ja-JP" sz="1500" dirty="0" smtClean="0">
                <a:latin typeface="Meiryo" panose="020B0604030504040204" pitchFamily="34" charset="-128"/>
                <a:ea typeface="Meiryo" panose="020B0604030504040204" pitchFamily="34" charset="-128"/>
                <a:cs typeface="Meiryo" panose="020B0604030504040204" pitchFamily="34" charset="-128"/>
              </a:rPr>
              <a:t>92</a:t>
            </a:r>
            <a:r>
              <a:rPr lang="ja-JP" altLang="en-US" sz="1500" dirty="0" smtClean="0">
                <a:latin typeface="Meiryo" panose="020B0604030504040204" pitchFamily="34" charset="-128"/>
                <a:ea typeface="Meiryo" panose="020B0604030504040204" pitchFamily="34" charset="-128"/>
                <a:cs typeface="Meiryo" panose="020B0604030504040204" pitchFamily="34" charset="-128"/>
              </a:rPr>
              <a:t>の</a:t>
            </a:r>
            <a:r>
              <a:rPr lang="en-US" altLang="ja-JP" sz="1500" dirty="0" smtClean="0">
                <a:latin typeface="Meiryo" panose="020B0604030504040204" pitchFamily="34" charset="-128"/>
                <a:ea typeface="Meiryo" panose="020B0604030504040204" pitchFamily="34" charset="-128"/>
                <a:cs typeface="Meiryo" panose="020B0604030504040204" pitchFamily="34" charset="-128"/>
              </a:rPr>
              <a:t>2</a:t>
            </a:r>
            <a:r>
              <a:rPr lang="ja-JP" altLang="en-US" sz="1500" dirty="0">
                <a:latin typeface="Meiryo" panose="020B0604030504040204" pitchFamily="34" charset="-128"/>
                <a:ea typeface="Meiryo" panose="020B0604030504040204" pitchFamily="34" charset="-128"/>
                <a:cs typeface="Meiryo" panose="020B0604030504040204" pitchFamily="34" charset="-128"/>
              </a:rPr>
              <a:t>に基づく変更の記録要請を提出する際のベストプラクティ</a:t>
            </a:r>
            <a:r>
              <a:rPr lang="ja-JP" altLang="en-US" sz="1500" dirty="0" smtClean="0">
                <a:latin typeface="Meiryo" panose="020B0604030504040204" pitchFamily="34" charset="-128"/>
                <a:ea typeface="Meiryo" panose="020B0604030504040204" pitchFamily="34" charset="-128"/>
                <a:cs typeface="Meiryo" panose="020B0604030504040204" pitchFamily="34" charset="-128"/>
              </a:rPr>
              <a:t>ス（</a:t>
            </a:r>
            <a:r>
              <a:rPr lang="en-US" altLang="ja-JP" sz="1500" dirty="0" smtClean="0">
                <a:latin typeface="Meiryo" panose="020B0604030504040204" pitchFamily="34" charset="-128"/>
                <a:ea typeface="Meiryo" panose="020B0604030504040204" pitchFamily="34" charset="-128"/>
                <a:cs typeface="Meiryo" panose="020B0604030504040204" pitchFamily="34" charset="-128"/>
              </a:rPr>
              <a:t>2016</a:t>
            </a:r>
            <a:r>
              <a:rPr lang="ja-JP" altLang="en-US" sz="1500" dirty="0" smtClean="0">
                <a:latin typeface="Meiryo" panose="020B0604030504040204" pitchFamily="34" charset="-128"/>
                <a:ea typeface="Meiryo" panose="020B0604030504040204" pitchFamily="34" charset="-128"/>
                <a:cs typeface="Meiryo" panose="020B0604030504040204" pitchFamily="34" charset="-128"/>
              </a:rPr>
              <a:t>年</a:t>
            </a:r>
            <a:r>
              <a:rPr lang="en-US" altLang="ja-JP" sz="1500" dirty="0" smtClean="0">
                <a:latin typeface="Meiryo" panose="020B0604030504040204" pitchFamily="34" charset="-128"/>
                <a:ea typeface="Meiryo" panose="020B0604030504040204" pitchFamily="34" charset="-128"/>
                <a:cs typeface="Meiryo" panose="020B0604030504040204" pitchFamily="34" charset="-128"/>
              </a:rPr>
              <a:t>1</a:t>
            </a:r>
            <a:r>
              <a:rPr lang="ja-JP" altLang="en-US" sz="1500" dirty="0" smtClean="0">
                <a:latin typeface="Meiryo" panose="020B0604030504040204" pitchFamily="34" charset="-128"/>
                <a:ea typeface="Meiryo" panose="020B0604030504040204" pitchFamily="34" charset="-128"/>
                <a:cs typeface="Meiryo" panose="020B0604030504040204" pitchFamily="34" charset="-128"/>
              </a:rPr>
              <a:t>月号）</a:t>
            </a:r>
            <a:endParaRPr lang="en-US" altLang="ja-JP" sz="1500" dirty="0" smtClean="0">
              <a:latin typeface="Meiryo" panose="020B0604030504040204" pitchFamily="34" charset="-128"/>
              <a:ea typeface="Meiryo" panose="020B0604030504040204" pitchFamily="34" charset="-128"/>
              <a:cs typeface="Meiryo" panose="020B0604030504040204" pitchFamily="34" charset="-128"/>
            </a:endParaRPr>
          </a:p>
          <a:p>
            <a:pPr algn="l">
              <a:spcBef>
                <a:spcPts val="600"/>
              </a:spcBef>
            </a:pPr>
            <a:r>
              <a:rPr lang="ja-JP" altLang="en-US" sz="1500" dirty="0" smtClean="0">
                <a:latin typeface="Meiryo" panose="020B0604030504040204" pitchFamily="34" charset="-128"/>
                <a:ea typeface="Meiryo" panose="020B0604030504040204" pitchFamily="34" charset="-128"/>
                <a:cs typeface="Meiryo" panose="020B0604030504040204" pitchFamily="34" charset="-128"/>
              </a:rPr>
              <a:t>・公</a:t>
            </a:r>
            <a:r>
              <a:rPr lang="ja-JP" altLang="en-US" sz="1500" dirty="0">
                <a:latin typeface="Meiryo" panose="020B0604030504040204" pitchFamily="34" charset="-128"/>
                <a:ea typeface="Meiryo" panose="020B0604030504040204" pitchFamily="34" charset="-128"/>
                <a:cs typeface="Meiryo" panose="020B0604030504040204" pitchFamily="34" charset="-128"/>
              </a:rPr>
              <a:t>衆による一件書類の利用からの特定情報の省</a:t>
            </a:r>
            <a:r>
              <a:rPr lang="ja-JP" altLang="en-US" sz="1500" dirty="0" smtClean="0">
                <a:latin typeface="Meiryo" panose="020B0604030504040204" pitchFamily="34" charset="-128"/>
                <a:ea typeface="Meiryo" panose="020B0604030504040204" pitchFamily="34" charset="-128"/>
                <a:cs typeface="Meiryo" panose="020B0604030504040204" pitchFamily="34" charset="-128"/>
              </a:rPr>
              <a:t>略（</a:t>
            </a:r>
            <a:r>
              <a:rPr lang="en-US" altLang="ja-JP" sz="1500" dirty="0" smtClean="0">
                <a:latin typeface="Meiryo" panose="020B0604030504040204" pitchFamily="34" charset="-128"/>
                <a:ea typeface="Meiryo" panose="020B0604030504040204" pitchFamily="34" charset="-128"/>
                <a:cs typeface="Meiryo" panose="020B0604030504040204" pitchFamily="34" charset="-128"/>
              </a:rPr>
              <a:t>2016</a:t>
            </a:r>
            <a:r>
              <a:rPr lang="ja-JP" altLang="en-US" sz="1500" dirty="0" smtClean="0">
                <a:latin typeface="Meiryo" panose="020B0604030504040204" pitchFamily="34" charset="-128"/>
                <a:ea typeface="Meiryo" panose="020B0604030504040204" pitchFamily="34" charset="-128"/>
                <a:cs typeface="Meiryo" panose="020B0604030504040204" pitchFamily="34" charset="-128"/>
              </a:rPr>
              <a:t>年</a:t>
            </a:r>
            <a:r>
              <a:rPr lang="en-US" altLang="ja-JP" sz="1500" dirty="0" smtClean="0">
                <a:latin typeface="Meiryo" panose="020B0604030504040204" pitchFamily="34" charset="-128"/>
                <a:ea typeface="Meiryo" panose="020B0604030504040204" pitchFamily="34" charset="-128"/>
                <a:cs typeface="Meiryo" panose="020B0604030504040204" pitchFamily="34" charset="-128"/>
              </a:rPr>
              <a:t>7-8</a:t>
            </a:r>
            <a:r>
              <a:rPr lang="ja-JP" altLang="en-US" sz="1500" dirty="0" smtClean="0">
                <a:latin typeface="Meiryo" panose="020B0604030504040204" pitchFamily="34" charset="-128"/>
                <a:ea typeface="Meiryo" panose="020B0604030504040204" pitchFamily="34" charset="-128"/>
                <a:cs typeface="Meiryo" panose="020B0604030504040204" pitchFamily="34" charset="-128"/>
              </a:rPr>
              <a:t>月号）</a:t>
            </a:r>
            <a:endParaRPr lang="en-US" altLang="ja-JP" sz="1500" dirty="0" smtClean="0">
              <a:latin typeface="Meiryo" panose="020B0604030504040204" pitchFamily="34" charset="-128"/>
              <a:ea typeface="Meiryo" panose="020B0604030504040204" pitchFamily="34" charset="-128"/>
              <a:cs typeface="Meiryo" panose="020B0604030504040204" pitchFamily="34" charset="-128"/>
            </a:endParaRPr>
          </a:p>
          <a:p>
            <a:pPr algn="l">
              <a:spcBef>
                <a:spcPts val="600"/>
              </a:spcBef>
            </a:pPr>
            <a:r>
              <a:rPr lang="ja-JP" altLang="en-US" sz="1500" dirty="0" smtClean="0">
                <a:latin typeface="Meiryo" panose="020B0604030504040204" pitchFamily="34" charset="-128"/>
                <a:ea typeface="Meiryo" panose="020B0604030504040204" pitchFamily="34" charset="-128"/>
                <a:cs typeface="Meiryo" panose="020B0604030504040204" pitchFamily="34" charset="-128"/>
              </a:rPr>
              <a:t>・複数出願についての</a:t>
            </a:r>
            <a:r>
              <a:rPr lang="en-US" altLang="ja-JP" sz="1500"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500" dirty="0" smtClean="0">
                <a:latin typeface="Meiryo" panose="020B0604030504040204" pitchFamily="34" charset="-128"/>
                <a:ea typeface="Meiryo" panose="020B0604030504040204" pitchFamily="34" charset="-128"/>
                <a:cs typeface="Meiryo" panose="020B0604030504040204" pitchFamily="34" charset="-128"/>
              </a:rPr>
              <a:t>規則</a:t>
            </a:r>
            <a:r>
              <a:rPr lang="en-US" altLang="ja-JP" sz="1500" dirty="0" smtClean="0">
                <a:latin typeface="Meiryo" panose="020B0604030504040204" pitchFamily="34" charset="-128"/>
                <a:ea typeface="Meiryo" panose="020B0604030504040204" pitchFamily="34" charset="-128"/>
                <a:cs typeface="Meiryo" panose="020B0604030504040204" pitchFamily="34" charset="-128"/>
              </a:rPr>
              <a:t>92</a:t>
            </a:r>
            <a:r>
              <a:rPr lang="ja-JP" altLang="en-US" sz="1500" dirty="0" smtClean="0">
                <a:latin typeface="Meiryo" panose="020B0604030504040204" pitchFamily="34" charset="-128"/>
                <a:ea typeface="Meiryo" panose="020B0604030504040204" pitchFamily="34" charset="-128"/>
                <a:cs typeface="Meiryo" panose="020B0604030504040204" pitchFamily="34" charset="-128"/>
              </a:rPr>
              <a:t>の</a:t>
            </a:r>
            <a:r>
              <a:rPr lang="en-US" altLang="ja-JP" sz="1500" dirty="0" smtClean="0">
                <a:latin typeface="Meiryo" panose="020B0604030504040204" pitchFamily="34" charset="-128"/>
                <a:ea typeface="Meiryo" panose="020B0604030504040204" pitchFamily="34" charset="-128"/>
                <a:cs typeface="Meiryo" panose="020B0604030504040204" pitchFamily="34" charset="-128"/>
              </a:rPr>
              <a:t>2</a:t>
            </a:r>
            <a:r>
              <a:rPr lang="ja-JP" altLang="en-US" sz="1500" dirty="0" smtClean="0">
                <a:latin typeface="Meiryo" panose="020B0604030504040204" pitchFamily="34" charset="-128"/>
                <a:ea typeface="Meiryo" panose="020B0604030504040204" pitchFamily="34" charset="-128"/>
                <a:cs typeface="Meiryo" panose="020B0604030504040204" pitchFamily="34" charset="-128"/>
              </a:rPr>
              <a:t>に基づく代理人の変更の記録（</a:t>
            </a:r>
            <a:r>
              <a:rPr lang="en-US" altLang="ja-JP" sz="1500" dirty="0" smtClean="0">
                <a:latin typeface="Meiryo" panose="020B0604030504040204" pitchFamily="34" charset="-128"/>
                <a:ea typeface="Meiryo" panose="020B0604030504040204" pitchFamily="34" charset="-128"/>
                <a:cs typeface="Meiryo" panose="020B0604030504040204" pitchFamily="34" charset="-128"/>
              </a:rPr>
              <a:t>2017</a:t>
            </a:r>
            <a:r>
              <a:rPr lang="ja-JP" altLang="en-US" sz="1500" dirty="0" smtClean="0">
                <a:latin typeface="Meiryo" panose="020B0604030504040204" pitchFamily="34" charset="-128"/>
                <a:ea typeface="Meiryo" panose="020B0604030504040204" pitchFamily="34" charset="-128"/>
                <a:cs typeface="Meiryo" panose="020B0604030504040204" pitchFamily="34" charset="-128"/>
              </a:rPr>
              <a:t>年</a:t>
            </a:r>
            <a:r>
              <a:rPr lang="en-US" altLang="ja-JP" sz="1500" dirty="0" smtClean="0">
                <a:latin typeface="Meiryo" panose="020B0604030504040204" pitchFamily="34" charset="-128"/>
                <a:ea typeface="Meiryo" panose="020B0604030504040204" pitchFamily="34" charset="-128"/>
                <a:cs typeface="Meiryo" panose="020B0604030504040204" pitchFamily="34" charset="-128"/>
              </a:rPr>
              <a:t>6</a:t>
            </a:r>
            <a:r>
              <a:rPr lang="ja-JP" altLang="en-US" sz="1500" dirty="0" smtClean="0">
                <a:latin typeface="Meiryo" panose="020B0604030504040204" pitchFamily="34" charset="-128"/>
                <a:ea typeface="Meiryo" panose="020B0604030504040204" pitchFamily="34" charset="-128"/>
                <a:cs typeface="Meiryo" panose="020B0604030504040204" pitchFamily="34" charset="-128"/>
              </a:rPr>
              <a:t>月号）</a:t>
            </a:r>
            <a:endParaRPr lang="en-US" altLang="ja-JP" sz="1500" dirty="0" smtClean="0">
              <a:latin typeface="Meiryo" panose="020B0604030504040204" pitchFamily="34" charset="-128"/>
              <a:ea typeface="Meiryo" panose="020B0604030504040204" pitchFamily="34" charset="-128"/>
              <a:cs typeface="Meiryo" panose="020B0604030504040204" pitchFamily="34" charset="-128"/>
            </a:endParaRPr>
          </a:p>
          <a:p>
            <a:pPr algn="l">
              <a:spcBef>
                <a:spcPts val="600"/>
              </a:spcBef>
            </a:pPr>
            <a:r>
              <a:rPr lang="ja-JP" altLang="en-US" sz="1500" dirty="0" smtClean="0">
                <a:latin typeface="Meiryo" panose="020B0604030504040204" pitchFamily="34" charset="-128"/>
                <a:ea typeface="Meiryo" panose="020B0604030504040204" pitchFamily="34" charset="-128"/>
                <a:cs typeface="Meiryo" panose="020B0604030504040204" pitchFamily="34" charset="-128"/>
              </a:rPr>
              <a:t>・</a:t>
            </a:r>
            <a:r>
              <a:rPr lang="en-US" altLang="ja-JP" sz="1500" dirty="0" smtClean="0">
                <a:latin typeface="Meiryo" panose="020B0604030504040204" pitchFamily="34" charset="-128"/>
                <a:ea typeface="Meiryo" panose="020B0604030504040204" pitchFamily="34" charset="-128"/>
                <a:cs typeface="Meiryo" panose="020B0604030504040204" pitchFamily="34" charset="-128"/>
              </a:rPr>
              <a:t>12</a:t>
            </a:r>
            <a:r>
              <a:rPr lang="ja-JP" altLang="en-US" sz="1500" dirty="0" smtClean="0">
                <a:latin typeface="Meiryo" panose="020B0604030504040204" pitchFamily="34" charset="-128"/>
                <a:ea typeface="Meiryo" panose="020B0604030504040204" pitchFamily="34" charset="-128"/>
                <a:cs typeface="Meiryo" panose="020B0604030504040204" pitchFamily="34" charset="-128"/>
              </a:rPr>
              <a:t>ヶ月の優先期間を徒過してしまった際に取り得る行為、タイムラインへの影響（</a:t>
            </a:r>
            <a:r>
              <a:rPr lang="en-US" altLang="ja-JP" sz="1500" dirty="0" smtClean="0">
                <a:latin typeface="Meiryo" panose="020B0604030504040204" pitchFamily="34" charset="-128"/>
                <a:ea typeface="Meiryo" panose="020B0604030504040204" pitchFamily="34" charset="-128"/>
                <a:cs typeface="Meiryo" panose="020B0604030504040204" pitchFamily="34" charset="-128"/>
              </a:rPr>
              <a:t>2017</a:t>
            </a:r>
            <a:r>
              <a:rPr lang="ja-JP" altLang="en-US" sz="1500" dirty="0" smtClean="0">
                <a:latin typeface="Meiryo" panose="020B0604030504040204" pitchFamily="34" charset="-128"/>
                <a:ea typeface="Meiryo" panose="020B0604030504040204" pitchFamily="34" charset="-128"/>
                <a:cs typeface="Meiryo" panose="020B0604030504040204" pitchFamily="34" charset="-128"/>
              </a:rPr>
              <a:t>年</a:t>
            </a:r>
            <a:r>
              <a:rPr lang="en-US" altLang="ja-JP" sz="1500" dirty="0" smtClean="0">
                <a:latin typeface="Meiryo" panose="020B0604030504040204" pitchFamily="34" charset="-128"/>
                <a:ea typeface="Meiryo" panose="020B0604030504040204" pitchFamily="34" charset="-128"/>
                <a:cs typeface="Meiryo" panose="020B0604030504040204" pitchFamily="34" charset="-128"/>
              </a:rPr>
              <a:t>7-8</a:t>
            </a:r>
            <a:r>
              <a:rPr lang="ja-JP" altLang="en-US" sz="1500" dirty="0" smtClean="0">
                <a:latin typeface="Meiryo" panose="020B0604030504040204" pitchFamily="34" charset="-128"/>
                <a:ea typeface="Meiryo" panose="020B0604030504040204" pitchFamily="34" charset="-128"/>
                <a:cs typeface="Meiryo" panose="020B0604030504040204" pitchFamily="34" charset="-128"/>
              </a:rPr>
              <a:t>月号）</a:t>
            </a:r>
            <a:endParaRPr lang="en-US" sz="1500" dirty="0">
              <a:latin typeface="Meiryo" panose="020B0604030504040204" pitchFamily="34" charset="-128"/>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177211394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28600" y="249461"/>
            <a:ext cx="8686800" cy="803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88" tIns="25400" rIns="65088" bIns="25400" anchor="ctr"/>
          <a:lstStyle>
            <a:lvl1pPr defTabSz="762000" eaLnBrk="0" hangingPunct="0">
              <a:spcBef>
                <a:spcPct val="20000"/>
              </a:spcBef>
              <a:buBlip>
                <a:blip r:embed="rId3"/>
              </a:buBlip>
              <a:defRPr sz="2400">
                <a:solidFill>
                  <a:schemeClr val="tx1"/>
                </a:solidFill>
                <a:latin typeface="Arial" pitchFamily="34" charset="0"/>
                <a:cs typeface="Arial" pitchFamily="34" charset="0"/>
              </a:defRPr>
            </a:lvl1pPr>
            <a:lvl2pPr marL="742950" indent="-285750" defTabSz="762000" eaLnBrk="0" hangingPunct="0">
              <a:spcBef>
                <a:spcPct val="20000"/>
              </a:spcBef>
              <a:buBlip>
                <a:blip r:embed="rId3"/>
              </a:buBlip>
              <a:defRPr sz="2400">
                <a:solidFill>
                  <a:schemeClr val="tx1"/>
                </a:solidFill>
                <a:latin typeface="Arial" pitchFamily="34" charset="0"/>
                <a:cs typeface="Arial" pitchFamily="34" charset="0"/>
              </a:defRPr>
            </a:lvl2pPr>
            <a:lvl3pPr marL="1143000" indent="-228600" defTabSz="762000" eaLnBrk="0" hangingPunct="0">
              <a:spcBef>
                <a:spcPct val="20000"/>
              </a:spcBef>
              <a:buBlip>
                <a:blip r:embed="rId3"/>
              </a:buBlip>
              <a:defRPr sz="2400">
                <a:solidFill>
                  <a:schemeClr val="tx1"/>
                </a:solidFill>
                <a:latin typeface="Arial" pitchFamily="34" charset="0"/>
                <a:cs typeface="Arial" pitchFamily="34" charset="0"/>
              </a:defRPr>
            </a:lvl3pPr>
            <a:lvl4pPr marL="1600200" indent="-228600" defTabSz="762000" eaLnBrk="0" hangingPunct="0">
              <a:spcBef>
                <a:spcPct val="20000"/>
              </a:spcBef>
              <a:buBlip>
                <a:blip r:embed="rId3"/>
              </a:buBlip>
              <a:defRPr sz="2400">
                <a:solidFill>
                  <a:schemeClr val="tx1"/>
                </a:solidFill>
                <a:latin typeface="Arial" pitchFamily="34" charset="0"/>
                <a:cs typeface="Arial" pitchFamily="34" charset="0"/>
              </a:defRPr>
            </a:lvl4pPr>
            <a:lvl5pPr marL="2057400" indent="-228600" defTabSz="762000" eaLnBrk="0" hangingPunct="0">
              <a:spcBef>
                <a:spcPct val="20000"/>
              </a:spcBef>
              <a:buBlip>
                <a:blip r:embed="rId3"/>
              </a:buBlip>
              <a:defRPr sz="2400">
                <a:solidFill>
                  <a:schemeClr val="tx1"/>
                </a:solidFill>
                <a:latin typeface="Arial" pitchFamily="34" charset="0"/>
                <a:cs typeface="Arial" pitchFamily="34" charset="0"/>
              </a:defRPr>
            </a:lvl5pPr>
            <a:lvl6pPr marL="2514600" indent="-228600" defTabSz="7620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6pPr>
            <a:lvl7pPr marL="2971800" indent="-228600" defTabSz="7620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7pPr>
            <a:lvl8pPr marL="3429000" indent="-228600" defTabSz="7620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8pPr>
            <a:lvl9pPr marL="3886200" indent="-228600" defTabSz="7620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9pPr>
          </a:lstStyle>
          <a:p>
            <a:pPr>
              <a:spcBef>
                <a:spcPct val="0"/>
              </a:spcBef>
              <a:buFontTx/>
              <a:buNone/>
            </a:pPr>
            <a:r>
              <a:rPr lang="ja-JP" altLang="en-US"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海外での特許取得</a:t>
            </a:r>
            <a:r>
              <a:rPr lang="en-US" altLang="ja-JP"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
            </a:r>
            <a:br>
              <a:rPr lang="en-US" altLang="ja-JP"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br>
            <a:r>
              <a:rPr lang="en-US" altLang="ja-JP"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a:t>
            </a:r>
            <a:r>
              <a:rPr lang="ja-JP" altLang="en-US"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パリルート</a:t>
            </a:r>
            <a:r>
              <a:rPr lang="en-US" altLang="en-US"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 </a:t>
            </a:r>
            <a:r>
              <a:rPr lang="en-US" altLang="en-US" sz="3200" b="1" dirty="0">
                <a:solidFill>
                  <a:srgbClr val="70899B"/>
                </a:solidFill>
                <a:latin typeface="Meiryo" panose="020B0604030504040204" pitchFamily="34" charset="-128"/>
                <a:ea typeface="Meiryo" panose="020B0604030504040204" pitchFamily="34" charset="-128"/>
                <a:cs typeface="Meiryo" panose="020B0604030504040204" pitchFamily="34" charset="-128"/>
              </a:rPr>
              <a:t>vs. </a:t>
            </a:r>
            <a:r>
              <a:rPr lang="en-US" altLang="en-US"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PCT</a:t>
            </a:r>
            <a:r>
              <a:rPr lang="ja-JP" altLang="en-US"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ルート～</a:t>
            </a:r>
            <a:endParaRPr lang="en-US" altLang="ja-JP"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endParaRPr>
          </a:p>
        </p:txBody>
      </p:sp>
      <p:sp>
        <p:nvSpPr>
          <p:cNvPr id="55" name="Rectangle 2"/>
          <p:cNvSpPr>
            <a:spLocks noChangeArrowheads="1"/>
          </p:cNvSpPr>
          <p:nvPr/>
        </p:nvSpPr>
        <p:spPr bwMode="auto">
          <a:xfrm>
            <a:off x="3675067" y="4552288"/>
            <a:ext cx="1876425"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eiryo" panose="020B0604030504040204" pitchFamily="34" charset="-128"/>
              <a:ea typeface="Meiryo" panose="020B0604030504040204" pitchFamily="34" charset="-128"/>
              <a:cs typeface="Meiryo" panose="020B0604030504040204" pitchFamily="34" charset="-128"/>
            </a:endParaRPr>
          </a:p>
        </p:txBody>
      </p:sp>
      <p:sp>
        <p:nvSpPr>
          <p:cNvPr id="56" name="Rectangle 3"/>
          <p:cNvSpPr>
            <a:spLocks noChangeArrowheads="1"/>
          </p:cNvSpPr>
          <p:nvPr/>
        </p:nvSpPr>
        <p:spPr bwMode="auto">
          <a:xfrm>
            <a:off x="3016250" y="5914355"/>
            <a:ext cx="242888" cy="1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pPr>
            <a:endParaRPr lang="en-US" dirty="0">
              <a:latin typeface="Meiryo" panose="020B0604030504040204" pitchFamily="34" charset="-128"/>
              <a:ea typeface="Meiryo" panose="020B0604030504040204" pitchFamily="34" charset="-128"/>
              <a:cs typeface="Meiryo" panose="020B0604030504040204" pitchFamily="34" charset="-128"/>
            </a:endParaRPr>
          </a:p>
        </p:txBody>
      </p:sp>
      <p:sp>
        <p:nvSpPr>
          <p:cNvPr id="57" name="Rectangle 4"/>
          <p:cNvSpPr>
            <a:spLocks noChangeArrowheads="1"/>
          </p:cNvSpPr>
          <p:nvPr/>
        </p:nvSpPr>
        <p:spPr bwMode="auto">
          <a:xfrm>
            <a:off x="1059491" y="4572918"/>
            <a:ext cx="525784" cy="31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algn="ctr" eaLnBrk="0" hangingPunct="0"/>
            <a:r>
              <a:rPr lang="en-US" altLang="ja-JP" sz="1400" dirty="0">
                <a:latin typeface="Meiryo" panose="020B0604030504040204" pitchFamily="34" charset="-128"/>
                <a:ea typeface="Meiryo" panose="020B0604030504040204" pitchFamily="34" charset="-128"/>
                <a:cs typeface="Meiryo" panose="020B0604030504040204" pitchFamily="34" charset="-128"/>
              </a:rPr>
              <a:t>(</a:t>
            </a:r>
            <a:r>
              <a:rPr lang="ja-JP" altLang="en-US" sz="1400" dirty="0">
                <a:latin typeface="Meiryo" panose="020B0604030504040204" pitchFamily="34" charset="-128"/>
                <a:ea typeface="Meiryo" panose="020B0604030504040204" pitchFamily="34" charset="-128"/>
                <a:cs typeface="Meiryo" panose="020B0604030504040204" pitchFamily="34" charset="-128"/>
              </a:rPr>
              <a:t>月</a:t>
            </a:r>
            <a:r>
              <a:rPr lang="en-US" altLang="ja-JP" sz="1400" dirty="0">
                <a:latin typeface="Meiryo" panose="020B0604030504040204" pitchFamily="34" charset="-128"/>
                <a:ea typeface="Meiryo" panose="020B0604030504040204" pitchFamily="34" charset="-128"/>
                <a:cs typeface="Meiryo" panose="020B0604030504040204" pitchFamily="34" charset="-128"/>
              </a:rPr>
              <a:t>)</a:t>
            </a:r>
          </a:p>
        </p:txBody>
      </p:sp>
      <p:sp>
        <p:nvSpPr>
          <p:cNvPr id="58" name="Rectangle 5"/>
          <p:cNvSpPr>
            <a:spLocks noChangeArrowheads="1"/>
          </p:cNvSpPr>
          <p:nvPr/>
        </p:nvSpPr>
        <p:spPr bwMode="auto">
          <a:xfrm>
            <a:off x="2298369" y="5255543"/>
            <a:ext cx="889666" cy="31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algn="ctr" eaLnBrk="0" hangingPunct="0">
              <a:spcBef>
                <a:spcPts val="0"/>
              </a:spcBef>
            </a:pPr>
            <a:r>
              <a:rPr lang="en-US" altLang="en-US" sz="1400" dirty="0">
                <a:latin typeface="Meiryo" panose="020B0604030504040204" pitchFamily="34" charset="-128"/>
                <a:ea typeface="Meiryo" panose="020B0604030504040204" pitchFamily="34" charset="-128"/>
                <a:cs typeface="Meiryo" panose="020B0604030504040204" pitchFamily="34" charset="-128"/>
              </a:rPr>
              <a:t>PCT</a:t>
            </a:r>
            <a:r>
              <a:rPr lang="ja-JP" altLang="en-US" sz="1400" dirty="0">
                <a:latin typeface="Meiryo" panose="020B0604030504040204" pitchFamily="34" charset="-128"/>
                <a:ea typeface="Meiryo" panose="020B0604030504040204" pitchFamily="34" charset="-128"/>
                <a:cs typeface="Meiryo" panose="020B0604030504040204" pitchFamily="34" charset="-128"/>
              </a:rPr>
              <a:t>出願</a:t>
            </a:r>
          </a:p>
        </p:txBody>
      </p:sp>
      <p:sp>
        <p:nvSpPr>
          <p:cNvPr id="59" name="Rectangle 6"/>
          <p:cNvSpPr>
            <a:spLocks noChangeArrowheads="1"/>
          </p:cNvSpPr>
          <p:nvPr/>
        </p:nvSpPr>
        <p:spPr bwMode="auto">
          <a:xfrm>
            <a:off x="2517363" y="4826919"/>
            <a:ext cx="413575" cy="31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algn="ctr" eaLnBrk="0" hangingPunct="0"/>
            <a:r>
              <a:rPr lang="en-US" altLang="en-US" sz="1400" dirty="0">
                <a:latin typeface="Meiryo" panose="020B0604030504040204" pitchFamily="34" charset="-128"/>
                <a:ea typeface="Meiryo" panose="020B0604030504040204" pitchFamily="34" charset="-128"/>
                <a:cs typeface="Meiryo" panose="020B0604030504040204" pitchFamily="34" charset="-128"/>
              </a:rPr>
              <a:t>12</a:t>
            </a:r>
          </a:p>
        </p:txBody>
      </p:sp>
      <p:sp>
        <p:nvSpPr>
          <p:cNvPr id="60" name="Rectangle 7"/>
          <p:cNvSpPr>
            <a:spLocks noChangeArrowheads="1"/>
          </p:cNvSpPr>
          <p:nvPr/>
        </p:nvSpPr>
        <p:spPr bwMode="auto">
          <a:xfrm>
            <a:off x="1120906" y="4826919"/>
            <a:ext cx="301364" cy="31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algn="ctr" eaLnBrk="0" hangingPunct="0"/>
            <a:r>
              <a:rPr lang="en-US" altLang="en-US" sz="1400" dirty="0">
                <a:latin typeface="Meiryo" panose="020B0604030504040204" pitchFamily="34" charset="-128"/>
                <a:ea typeface="Meiryo" panose="020B0604030504040204" pitchFamily="34" charset="-128"/>
                <a:cs typeface="Meiryo" panose="020B0604030504040204" pitchFamily="34" charset="-128"/>
              </a:rPr>
              <a:t>0</a:t>
            </a:r>
          </a:p>
        </p:txBody>
      </p:sp>
      <p:sp>
        <p:nvSpPr>
          <p:cNvPr id="61" name="Rectangle 8"/>
          <p:cNvSpPr>
            <a:spLocks noChangeArrowheads="1"/>
          </p:cNvSpPr>
          <p:nvPr/>
        </p:nvSpPr>
        <p:spPr bwMode="auto">
          <a:xfrm>
            <a:off x="7582377" y="4831681"/>
            <a:ext cx="494828" cy="31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62" tIns="47625" rIns="93662" bIns="47625">
            <a:spAutoFit/>
          </a:bodyPr>
          <a:lstStyle/>
          <a:p>
            <a:pPr algn="ctr" eaLnBrk="0" hangingPunct="0"/>
            <a:r>
              <a:rPr lang="en-US" altLang="en-US" sz="1400" b="1" dirty="0">
                <a:solidFill>
                  <a:srgbClr val="A50021"/>
                </a:solidFill>
                <a:latin typeface="Meiryo" panose="020B0604030504040204" pitchFamily="34" charset="-128"/>
                <a:ea typeface="Meiryo" panose="020B0604030504040204" pitchFamily="34" charset="-128"/>
                <a:cs typeface="Meiryo" panose="020B0604030504040204" pitchFamily="34" charset="-128"/>
              </a:rPr>
              <a:t>30</a:t>
            </a:r>
          </a:p>
        </p:txBody>
      </p:sp>
      <p:sp>
        <p:nvSpPr>
          <p:cNvPr id="62" name="Line 9"/>
          <p:cNvSpPr>
            <a:spLocks noChangeShapeType="1"/>
          </p:cNvSpPr>
          <p:nvPr/>
        </p:nvSpPr>
        <p:spPr bwMode="auto">
          <a:xfrm>
            <a:off x="1266825" y="5226968"/>
            <a:ext cx="66817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pPr>
            <a:endParaRPr lang="en-US" dirty="0">
              <a:latin typeface="Meiryo" panose="020B0604030504040204" pitchFamily="34" charset="-128"/>
              <a:ea typeface="Meiryo" panose="020B0604030504040204" pitchFamily="34" charset="-128"/>
              <a:cs typeface="Meiryo" panose="020B0604030504040204" pitchFamily="34" charset="-128"/>
            </a:endParaRPr>
          </a:p>
        </p:txBody>
      </p:sp>
      <p:sp>
        <p:nvSpPr>
          <p:cNvPr id="63" name="Line 10"/>
          <p:cNvSpPr>
            <a:spLocks noChangeShapeType="1"/>
          </p:cNvSpPr>
          <p:nvPr/>
        </p:nvSpPr>
        <p:spPr bwMode="auto">
          <a:xfrm flipV="1">
            <a:off x="2743200" y="5088863"/>
            <a:ext cx="0" cy="1381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eiryo" panose="020B0604030504040204" pitchFamily="34" charset="-128"/>
              <a:ea typeface="Meiryo" panose="020B0604030504040204" pitchFamily="34" charset="-128"/>
              <a:cs typeface="Meiryo" panose="020B0604030504040204" pitchFamily="34" charset="-128"/>
            </a:endParaRPr>
          </a:p>
        </p:txBody>
      </p:sp>
      <p:sp>
        <p:nvSpPr>
          <p:cNvPr id="64" name="Rectangle 11"/>
          <p:cNvSpPr>
            <a:spLocks noChangeArrowheads="1"/>
          </p:cNvSpPr>
          <p:nvPr/>
        </p:nvSpPr>
        <p:spPr bwMode="auto">
          <a:xfrm>
            <a:off x="3300413" y="5260313"/>
            <a:ext cx="1338262" cy="527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62" tIns="47625" rIns="93662" bIns="47625">
            <a:spAutoFit/>
          </a:bodyPr>
          <a:lstStyle/>
          <a:p>
            <a:pPr algn="ctr" eaLnBrk="0" hangingPunct="0">
              <a:spcBef>
                <a:spcPts val="0"/>
              </a:spcBef>
            </a:pPr>
            <a:r>
              <a:rPr lang="ja-JP" altLang="en-US" sz="1400" dirty="0">
                <a:latin typeface="Meiryo" panose="020B0604030504040204" pitchFamily="34" charset="-128"/>
                <a:ea typeface="Meiryo" panose="020B0604030504040204" pitchFamily="34" charset="-128"/>
                <a:cs typeface="Meiryo" panose="020B0604030504040204" pitchFamily="34" charset="-128"/>
              </a:rPr>
              <a:t>国際調査報告及</a:t>
            </a:r>
            <a:r>
              <a:rPr lang="ja-JP" altLang="en-US" sz="1400" dirty="0" smtClean="0">
                <a:latin typeface="Meiryo" panose="020B0604030504040204" pitchFamily="34" charset="-128"/>
                <a:ea typeface="Meiryo" panose="020B0604030504040204" pitchFamily="34" charset="-128"/>
                <a:cs typeface="Meiryo" panose="020B0604030504040204" pitchFamily="34" charset="-128"/>
              </a:rPr>
              <a:t>び見</a:t>
            </a:r>
            <a:r>
              <a:rPr lang="ja-JP" altLang="en-US" sz="1400" dirty="0">
                <a:latin typeface="Meiryo" panose="020B0604030504040204" pitchFamily="34" charset="-128"/>
                <a:ea typeface="Meiryo" panose="020B0604030504040204" pitchFamily="34" charset="-128"/>
                <a:cs typeface="Meiryo" panose="020B0604030504040204" pitchFamily="34" charset="-128"/>
              </a:rPr>
              <a:t>解書</a:t>
            </a:r>
          </a:p>
        </p:txBody>
      </p:sp>
      <p:sp>
        <p:nvSpPr>
          <p:cNvPr id="65" name="Rectangle 12"/>
          <p:cNvSpPr>
            <a:spLocks noChangeArrowheads="1"/>
          </p:cNvSpPr>
          <p:nvPr/>
        </p:nvSpPr>
        <p:spPr bwMode="auto">
          <a:xfrm>
            <a:off x="3763551" y="4826919"/>
            <a:ext cx="413575" cy="31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algn="ctr" eaLnBrk="0" hangingPunct="0"/>
            <a:r>
              <a:rPr lang="en-US" altLang="en-US" sz="1400" dirty="0">
                <a:latin typeface="Meiryo" panose="020B0604030504040204" pitchFamily="34" charset="-128"/>
                <a:ea typeface="Meiryo" panose="020B0604030504040204" pitchFamily="34" charset="-128"/>
                <a:cs typeface="Meiryo" panose="020B0604030504040204" pitchFamily="34" charset="-128"/>
              </a:rPr>
              <a:t>16</a:t>
            </a:r>
          </a:p>
        </p:txBody>
      </p:sp>
      <p:sp>
        <p:nvSpPr>
          <p:cNvPr id="66" name="Rectangle 13"/>
          <p:cNvSpPr>
            <a:spLocks noChangeArrowheads="1"/>
          </p:cNvSpPr>
          <p:nvPr/>
        </p:nvSpPr>
        <p:spPr bwMode="auto">
          <a:xfrm>
            <a:off x="4500148" y="4814219"/>
            <a:ext cx="413575" cy="31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algn="ctr" eaLnBrk="0" hangingPunct="0"/>
            <a:r>
              <a:rPr lang="en-US" altLang="en-US" sz="1400" dirty="0">
                <a:latin typeface="Meiryo" panose="020B0604030504040204" pitchFamily="34" charset="-128"/>
                <a:ea typeface="Meiryo" panose="020B0604030504040204" pitchFamily="34" charset="-128"/>
                <a:cs typeface="Meiryo" panose="020B0604030504040204" pitchFamily="34" charset="-128"/>
              </a:rPr>
              <a:t>18</a:t>
            </a:r>
          </a:p>
        </p:txBody>
      </p:sp>
      <p:sp>
        <p:nvSpPr>
          <p:cNvPr id="67" name="Text Box 14"/>
          <p:cNvSpPr txBox="1">
            <a:spLocks noChangeArrowheads="1"/>
          </p:cNvSpPr>
          <p:nvPr/>
        </p:nvSpPr>
        <p:spPr bwMode="auto">
          <a:xfrm>
            <a:off x="3124204" y="4129337"/>
            <a:ext cx="14525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ts val="0"/>
              </a:spcBef>
            </a:pPr>
            <a:r>
              <a:rPr lang="ja-JP" altLang="en-US" sz="1400" dirty="0">
                <a:latin typeface="Meiryo" panose="020B0604030504040204" pitchFamily="34" charset="-128"/>
                <a:ea typeface="Meiryo" panose="020B0604030504040204" pitchFamily="34" charset="-128"/>
                <a:cs typeface="Meiryo" panose="020B0604030504040204" pitchFamily="34" charset="-128"/>
              </a:rPr>
              <a:t>国際公開</a:t>
            </a:r>
          </a:p>
        </p:txBody>
      </p:sp>
      <p:sp>
        <p:nvSpPr>
          <p:cNvPr id="68" name="Line 15"/>
          <p:cNvSpPr>
            <a:spLocks noChangeShapeType="1"/>
          </p:cNvSpPr>
          <p:nvPr/>
        </p:nvSpPr>
        <p:spPr bwMode="auto">
          <a:xfrm flipV="1">
            <a:off x="3986213" y="5090451"/>
            <a:ext cx="0" cy="1349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eiryo" panose="020B0604030504040204" pitchFamily="34" charset="-128"/>
              <a:ea typeface="Meiryo" panose="020B0604030504040204" pitchFamily="34" charset="-128"/>
              <a:cs typeface="Meiryo" panose="020B0604030504040204" pitchFamily="34" charset="-128"/>
            </a:endParaRPr>
          </a:p>
        </p:txBody>
      </p:sp>
      <p:sp>
        <p:nvSpPr>
          <p:cNvPr id="69" name="Rectangle 16"/>
          <p:cNvSpPr>
            <a:spLocks noChangeArrowheads="1"/>
          </p:cNvSpPr>
          <p:nvPr/>
        </p:nvSpPr>
        <p:spPr bwMode="auto">
          <a:xfrm>
            <a:off x="4770442" y="5274601"/>
            <a:ext cx="1546225" cy="95410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ts val="0"/>
              </a:spcBef>
            </a:pPr>
            <a:r>
              <a:rPr lang="en-US" altLang="en-US" sz="1400" dirty="0">
                <a:latin typeface="Meiryo" panose="020B0604030504040204" pitchFamily="34" charset="-128"/>
                <a:ea typeface="Meiryo" panose="020B0604030504040204" pitchFamily="34" charset="-128"/>
                <a:cs typeface="Meiryo" panose="020B0604030504040204" pitchFamily="34" charset="-128"/>
              </a:rPr>
              <a:t>(</a:t>
            </a:r>
            <a:r>
              <a:rPr lang="ja-JP" altLang="en-US" sz="1400" dirty="0">
                <a:latin typeface="Meiryo" panose="020B0604030504040204" pitchFamily="34" charset="-128"/>
                <a:ea typeface="Meiryo" panose="020B0604030504040204" pitchFamily="34" charset="-128"/>
                <a:cs typeface="Meiryo" panose="020B0604030504040204" pitchFamily="34" charset="-128"/>
              </a:rPr>
              <a:t>任意</a:t>
            </a:r>
            <a:r>
              <a:rPr lang="en-US" altLang="en-US" sz="1400" dirty="0">
                <a:latin typeface="Meiryo" panose="020B0604030504040204" pitchFamily="34" charset="-128"/>
                <a:ea typeface="Meiryo" panose="020B0604030504040204" pitchFamily="34" charset="-128"/>
                <a:cs typeface="Meiryo" panose="020B0604030504040204" pitchFamily="34" charset="-128"/>
              </a:rPr>
              <a:t>)</a:t>
            </a:r>
          </a:p>
          <a:p>
            <a:pPr algn="ctr" eaLnBrk="0" hangingPunct="0">
              <a:spcBef>
                <a:spcPts val="0"/>
              </a:spcBef>
            </a:pPr>
            <a:r>
              <a:rPr lang="ja-JP" altLang="en-US" sz="1400" dirty="0">
                <a:latin typeface="Meiryo" panose="020B0604030504040204" pitchFamily="34" charset="-128"/>
                <a:ea typeface="Meiryo" panose="020B0604030504040204" pitchFamily="34" charset="-128"/>
                <a:cs typeface="Meiryo" panose="020B0604030504040204" pitchFamily="34" charset="-128"/>
              </a:rPr>
              <a:t>国際予備審査</a:t>
            </a:r>
            <a:r>
              <a:rPr lang="en-US" altLang="ja-JP" sz="1400" dirty="0">
                <a:latin typeface="Meiryo" panose="020B0604030504040204" pitchFamily="34" charset="-128"/>
                <a:ea typeface="Meiryo" panose="020B0604030504040204" pitchFamily="34" charset="-128"/>
                <a:cs typeface="Meiryo" panose="020B0604030504040204" pitchFamily="34" charset="-128"/>
              </a:rPr>
              <a:t/>
            </a:r>
            <a:br>
              <a:rPr lang="en-US" altLang="ja-JP" sz="1400" dirty="0">
                <a:latin typeface="Meiryo" panose="020B0604030504040204" pitchFamily="34" charset="-128"/>
                <a:ea typeface="Meiryo" panose="020B0604030504040204" pitchFamily="34" charset="-128"/>
                <a:cs typeface="Meiryo" panose="020B0604030504040204" pitchFamily="34" charset="-128"/>
              </a:rPr>
            </a:br>
            <a:r>
              <a:rPr lang="ja-JP" altLang="en-US" sz="1400" dirty="0">
                <a:latin typeface="Meiryo" panose="020B0604030504040204" pitchFamily="34" charset="-128"/>
                <a:ea typeface="Meiryo" panose="020B0604030504040204" pitchFamily="34" charset="-128"/>
                <a:cs typeface="Meiryo" panose="020B0604030504040204" pitchFamily="34" charset="-128"/>
              </a:rPr>
              <a:t>請求</a:t>
            </a:r>
            <a:endParaRPr lang="en-US" altLang="en-US" sz="1400" dirty="0">
              <a:latin typeface="Meiryo" panose="020B0604030504040204" pitchFamily="34" charset="-128"/>
              <a:ea typeface="Meiryo" panose="020B0604030504040204" pitchFamily="34" charset="-128"/>
              <a:cs typeface="Meiryo" panose="020B0604030504040204" pitchFamily="34" charset="-128"/>
            </a:endParaRPr>
          </a:p>
          <a:p>
            <a:pPr eaLnBrk="0" hangingPunct="0"/>
            <a:endParaRPr lang="en-US" altLang="en-US" sz="1400" dirty="0">
              <a:latin typeface="Meiryo" panose="020B0604030504040204" pitchFamily="34" charset="-128"/>
              <a:ea typeface="Meiryo" panose="020B0604030504040204" pitchFamily="34" charset="-128"/>
              <a:cs typeface="Meiryo" panose="020B0604030504040204" pitchFamily="34" charset="-128"/>
            </a:endParaRPr>
          </a:p>
        </p:txBody>
      </p:sp>
      <p:grpSp>
        <p:nvGrpSpPr>
          <p:cNvPr id="70" name="Group 17"/>
          <p:cNvGrpSpPr>
            <a:grpSpLocks/>
          </p:cNvGrpSpPr>
          <p:nvPr/>
        </p:nvGrpSpPr>
        <p:grpSpPr bwMode="auto">
          <a:xfrm>
            <a:off x="7864475" y="4617368"/>
            <a:ext cx="598488" cy="1219200"/>
            <a:chOff x="4954" y="1776"/>
            <a:chExt cx="377" cy="768"/>
          </a:xfrm>
        </p:grpSpPr>
        <p:sp>
          <p:nvSpPr>
            <p:cNvPr id="71" name="Line 18"/>
            <p:cNvSpPr>
              <a:spLocks noChangeShapeType="1"/>
            </p:cNvSpPr>
            <p:nvPr/>
          </p:nvSpPr>
          <p:spPr bwMode="auto">
            <a:xfrm rot="18900000">
              <a:off x="4954" y="2040"/>
              <a:ext cx="33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eiryo" panose="020B0604030504040204" pitchFamily="34" charset="-128"/>
                <a:ea typeface="Meiryo" panose="020B0604030504040204" pitchFamily="34" charset="-128"/>
                <a:cs typeface="Meiryo" panose="020B0604030504040204" pitchFamily="34" charset="-128"/>
              </a:endParaRPr>
            </a:p>
          </p:txBody>
        </p:sp>
        <p:sp>
          <p:nvSpPr>
            <p:cNvPr id="72" name="Line 19"/>
            <p:cNvSpPr>
              <a:spLocks noChangeShapeType="1"/>
            </p:cNvSpPr>
            <p:nvPr/>
          </p:nvSpPr>
          <p:spPr bwMode="auto">
            <a:xfrm rot="900000">
              <a:off x="4997" y="2203"/>
              <a:ext cx="33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eiryo" panose="020B0604030504040204" pitchFamily="34" charset="-128"/>
                <a:ea typeface="Meiryo" panose="020B0604030504040204" pitchFamily="34" charset="-128"/>
                <a:cs typeface="Meiryo" panose="020B0604030504040204" pitchFamily="34" charset="-128"/>
              </a:endParaRPr>
            </a:p>
          </p:txBody>
        </p:sp>
        <p:sp>
          <p:nvSpPr>
            <p:cNvPr id="73" name="Line 20"/>
            <p:cNvSpPr>
              <a:spLocks noChangeShapeType="1"/>
            </p:cNvSpPr>
            <p:nvPr/>
          </p:nvSpPr>
          <p:spPr bwMode="auto">
            <a:xfrm rot="2700000">
              <a:off x="4946" y="2298"/>
              <a:ext cx="39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eiryo" panose="020B0604030504040204" pitchFamily="34" charset="-128"/>
                <a:ea typeface="Meiryo" panose="020B0604030504040204" pitchFamily="34" charset="-128"/>
                <a:cs typeface="Meiryo" panose="020B0604030504040204" pitchFamily="34" charset="-128"/>
              </a:endParaRPr>
            </a:p>
          </p:txBody>
        </p:sp>
        <p:sp>
          <p:nvSpPr>
            <p:cNvPr id="74" name="Line 21"/>
            <p:cNvSpPr>
              <a:spLocks noChangeShapeType="1"/>
            </p:cNvSpPr>
            <p:nvPr/>
          </p:nvSpPr>
          <p:spPr bwMode="auto">
            <a:xfrm rot="4500000">
              <a:off x="4859" y="2349"/>
              <a:ext cx="39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eiryo" panose="020B0604030504040204" pitchFamily="34" charset="-128"/>
                <a:ea typeface="Meiryo" panose="020B0604030504040204" pitchFamily="34" charset="-128"/>
                <a:cs typeface="Meiryo" panose="020B0604030504040204" pitchFamily="34" charset="-128"/>
              </a:endParaRPr>
            </a:p>
          </p:txBody>
        </p:sp>
        <p:sp>
          <p:nvSpPr>
            <p:cNvPr id="75" name="Line 22"/>
            <p:cNvSpPr>
              <a:spLocks noChangeShapeType="1"/>
            </p:cNvSpPr>
            <p:nvPr/>
          </p:nvSpPr>
          <p:spPr bwMode="auto">
            <a:xfrm rot="20700000">
              <a:off x="4997" y="2115"/>
              <a:ext cx="33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eiryo" panose="020B0604030504040204" pitchFamily="34" charset="-128"/>
                <a:ea typeface="Meiryo" panose="020B0604030504040204" pitchFamily="34" charset="-128"/>
                <a:cs typeface="Meiryo" panose="020B0604030504040204" pitchFamily="34" charset="-128"/>
              </a:endParaRPr>
            </a:p>
          </p:txBody>
        </p:sp>
        <p:sp>
          <p:nvSpPr>
            <p:cNvPr id="76" name="Line 23"/>
            <p:cNvSpPr>
              <a:spLocks noChangeShapeType="1"/>
            </p:cNvSpPr>
            <p:nvPr/>
          </p:nvSpPr>
          <p:spPr bwMode="auto">
            <a:xfrm rot="17100000">
              <a:off x="4860" y="1970"/>
              <a:ext cx="390"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eiryo" panose="020B0604030504040204" pitchFamily="34" charset="-128"/>
                <a:ea typeface="Meiryo" panose="020B0604030504040204" pitchFamily="34" charset="-128"/>
                <a:cs typeface="Meiryo" panose="020B0604030504040204" pitchFamily="34" charset="-128"/>
              </a:endParaRPr>
            </a:p>
          </p:txBody>
        </p:sp>
      </p:grpSp>
      <p:sp>
        <p:nvSpPr>
          <p:cNvPr id="77" name="Rectangle 24"/>
          <p:cNvSpPr>
            <a:spLocks noChangeArrowheads="1"/>
          </p:cNvSpPr>
          <p:nvPr/>
        </p:nvSpPr>
        <p:spPr bwMode="auto">
          <a:xfrm>
            <a:off x="651598" y="5263488"/>
            <a:ext cx="12618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ts val="0"/>
              </a:spcBef>
            </a:pPr>
            <a:r>
              <a:rPr lang="ja-JP" altLang="en-US" sz="1400" dirty="0">
                <a:latin typeface="Meiryo" panose="020B0604030504040204" pitchFamily="34" charset="-128"/>
                <a:ea typeface="Meiryo" panose="020B0604030504040204" pitchFamily="34" charset="-128"/>
                <a:cs typeface="Meiryo" panose="020B0604030504040204" pitchFamily="34" charset="-128"/>
              </a:rPr>
              <a:t>第一国出</a:t>
            </a:r>
            <a:r>
              <a:rPr lang="ja-JP" altLang="en-US" sz="1400" dirty="0" smtClean="0">
                <a:latin typeface="Meiryo" panose="020B0604030504040204" pitchFamily="34" charset="-128"/>
                <a:ea typeface="Meiryo" panose="020B0604030504040204" pitchFamily="34" charset="-128"/>
                <a:cs typeface="Meiryo" panose="020B0604030504040204" pitchFamily="34" charset="-128"/>
              </a:rPr>
              <a:t>願</a:t>
            </a:r>
            <a:r>
              <a:rPr lang="en-US" altLang="ja-JP" sz="1400" dirty="0" smtClean="0">
                <a:latin typeface="Meiryo" panose="020B0604030504040204" pitchFamily="34" charset="-128"/>
                <a:ea typeface="Meiryo" panose="020B0604030504040204" pitchFamily="34" charset="-128"/>
                <a:cs typeface="Meiryo" panose="020B0604030504040204" pitchFamily="34" charset="-128"/>
              </a:rPr>
              <a:t/>
            </a:r>
            <a:br>
              <a:rPr lang="en-US" altLang="ja-JP" sz="1400" dirty="0" smtClean="0">
                <a:latin typeface="Meiryo" panose="020B0604030504040204" pitchFamily="34" charset="-128"/>
                <a:ea typeface="Meiryo" panose="020B0604030504040204" pitchFamily="34" charset="-128"/>
                <a:cs typeface="Meiryo" panose="020B0604030504040204" pitchFamily="34" charset="-128"/>
              </a:rPr>
            </a:br>
            <a:r>
              <a:rPr lang="ja-JP" altLang="en-US" sz="1400" dirty="0" smtClean="0">
                <a:latin typeface="Meiryo" panose="020B0604030504040204" pitchFamily="34" charset="-128"/>
                <a:ea typeface="Meiryo" panose="020B0604030504040204" pitchFamily="34" charset="-128"/>
                <a:cs typeface="Meiryo" panose="020B0604030504040204" pitchFamily="34" charset="-128"/>
              </a:rPr>
              <a:t>（国内出願）</a:t>
            </a:r>
            <a:endParaRPr lang="ja-JP" altLang="en-US" sz="1400" dirty="0">
              <a:latin typeface="Meiryo" panose="020B0604030504040204" pitchFamily="34" charset="-128"/>
              <a:ea typeface="Meiryo" panose="020B0604030504040204" pitchFamily="34" charset="-128"/>
              <a:cs typeface="Meiryo" panose="020B0604030504040204" pitchFamily="34" charset="-128"/>
            </a:endParaRPr>
          </a:p>
        </p:txBody>
      </p:sp>
      <p:sp>
        <p:nvSpPr>
          <p:cNvPr id="78" name="Rectangle 25"/>
          <p:cNvSpPr>
            <a:spLocks noChangeArrowheads="1"/>
          </p:cNvSpPr>
          <p:nvPr/>
        </p:nvSpPr>
        <p:spPr bwMode="auto">
          <a:xfrm>
            <a:off x="7771699" y="3951622"/>
            <a:ext cx="907300" cy="742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algn="ctr" eaLnBrk="0" hangingPunct="0">
              <a:spcBef>
                <a:spcPts val="0"/>
              </a:spcBef>
            </a:pPr>
            <a:r>
              <a:rPr lang="zh-CN" altLang="en-US" sz="1400" dirty="0">
                <a:latin typeface="Meiryo" panose="020B0604030504040204" pitchFamily="34" charset="-128"/>
                <a:ea typeface="Meiryo" panose="020B0604030504040204" pitchFamily="34" charset="-128"/>
                <a:cs typeface="Meiryo" panose="020B0604030504040204" pitchFamily="34" charset="-128"/>
              </a:rPr>
              <a:t/>
            </a:r>
            <a:br>
              <a:rPr lang="zh-CN" altLang="en-US" sz="1400" dirty="0">
                <a:latin typeface="Meiryo" panose="020B0604030504040204" pitchFamily="34" charset="-128"/>
                <a:ea typeface="Meiryo" panose="020B0604030504040204" pitchFamily="34" charset="-128"/>
                <a:cs typeface="Meiryo" panose="020B0604030504040204" pitchFamily="34" charset="-128"/>
              </a:rPr>
            </a:br>
            <a:r>
              <a:rPr lang="zh-CN" altLang="en-US" sz="1400" dirty="0" smtClean="0">
                <a:latin typeface="Meiryo" panose="020B0604030504040204" pitchFamily="34" charset="-128"/>
                <a:ea typeface="Meiryo" panose="020B0604030504040204" pitchFamily="34" charset="-128"/>
                <a:cs typeface="Meiryo" panose="020B0604030504040204" pitchFamily="34" charset="-128"/>
              </a:rPr>
              <a:t>国</a:t>
            </a:r>
            <a:r>
              <a:rPr lang="zh-CN" altLang="en-US" sz="1400" dirty="0">
                <a:latin typeface="Meiryo" panose="020B0604030504040204" pitchFamily="34" charset="-128"/>
                <a:ea typeface="Meiryo" panose="020B0604030504040204" pitchFamily="34" charset="-128"/>
                <a:cs typeface="Meiryo" panose="020B0604030504040204" pitchFamily="34" charset="-128"/>
              </a:rPr>
              <a:t>内段</a:t>
            </a:r>
            <a:r>
              <a:rPr lang="zh-CN" altLang="en-US" sz="1400" dirty="0" smtClean="0">
                <a:latin typeface="Meiryo" panose="020B0604030504040204" pitchFamily="34" charset="-128"/>
                <a:ea typeface="Meiryo" panose="020B0604030504040204" pitchFamily="34" charset="-128"/>
                <a:cs typeface="Meiryo" panose="020B0604030504040204" pitchFamily="34" charset="-128"/>
              </a:rPr>
              <a:t>階</a:t>
            </a:r>
            <a:r>
              <a:rPr lang="en-US" altLang="zh-CN" sz="1400" dirty="0" smtClean="0">
                <a:latin typeface="Meiryo" panose="020B0604030504040204" pitchFamily="34" charset="-128"/>
                <a:ea typeface="Meiryo" panose="020B0604030504040204" pitchFamily="34" charset="-128"/>
                <a:cs typeface="Meiryo" panose="020B0604030504040204" pitchFamily="34" charset="-128"/>
              </a:rPr>
              <a:t/>
            </a:r>
            <a:br>
              <a:rPr lang="en-US" altLang="zh-CN" sz="1400" dirty="0" smtClean="0">
                <a:latin typeface="Meiryo" panose="020B0604030504040204" pitchFamily="34" charset="-128"/>
                <a:ea typeface="Meiryo" panose="020B0604030504040204" pitchFamily="34" charset="-128"/>
                <a:cs typeface="Meiryo" panose="020B0604030504040204" pitchFamily="34" charset="-128"/>
              </a:rPr>
            </a:br>
            <a:r>
              <a:rPr lang="zh-CN" altLang="en-US" sz="1400" dirty="0" smtClean="0">
                <a:latin typeface="Meiryo" panose="020B0604030504040204" pitchFamily="34" charset="-128"/>
                <a:ea typeface="Meiryo" panose="020B0604030504040204" pitchFamily="34" charset="-128"/>
                <a:cs typeface="Meiryo" panose="020B0604030504040204" pitchFamily="34" charset="-128"/>
              </a:rPr>
              <a:t>移</a:t>
            </a:r>
            <a:r>
              <a:rPr lang="zh-CN" altLang="en-US" sz="1400" dirty="0">
                <a:latin typeface="Meiryo" panose="020B0604030504040204" pitchFamily="34" charset="-128"/>
                <a:ea typeface="Meiryo" panose="020B0604030504040204" pitchFamily="34" charset="-128"/>
                <a:cs typeface="Meiryo" panose="020B0604030504040204" pitchFamily="34" charset="-128"/>
              </a:rPr>
              <a:t>行</a:t>
            </a:r>
          </a:p>
        </p:txBody>
      </p:sp>
      <p:sp>
        <p:nvSpPr>
          <p:cNvPr id="79" name="Line 26"/>
          <p:cNvSpPr>
            <a:spLocks noChangeShapeType="1"/>
          </p:cNvSpPr>
          <p:nvPr/>
        </p:nvSpPr>
        <p:spPr bwMode="auto">
          <a:xfrm flipV="1">
            <a:off x="4713288" y="5087268"/>
            <a:ext cx="0" cy="138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eiryo" panose="020B0604030504040204" pitchFamily="34" charset="-128"/>
              <a:ea typeface="Meiryo" panose="020B0604030504040204" pitchFamily="34" charset="-128"/>
              <a:cs typeface="Meiryo" panose="020B0604030504040204" pitchFamily="34" charset="-128"/>
            </a:endParaRPr>
          </a:p>
        </p:txBody>
      </p:sp>
      <p:sp>
        <p:nvSpPr>
          <p:cNvPr id="80" name="Line 27"/>
          <p:cNvSpPr>
            <a:spLocks noChangeShapeType="1"/>
          </p:cNvSpPr>
          <p:nvPr/>
        </p:nvSpPr>
        <p:spPr bwMode="auto">
          <a:xfrm flipV="1">
            <a:off x="1266825" y="5087268"/>
            <a:ext cx="0" cy="138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eiryo" panose="020B0604030504040204" pitchFamily="34" charset="-128"/>
              <a:ea typeface="Meiryo" panose="020B0604030504040204" pitchFamily="34" charset="-128"/>
              <a:cs typeface="Meiryo" panose="020B0604030504040204" pitchFamily="34" charset="-128"/>
            </a:endParaRPr>
          </a:p>
        </p:txBody>
      </p:sp>
      <p:sp>
        <p:nvSpPr>
          <p:cNvPr id="81" name="Line 28"/>
          <p:cNvSpPr>
            <a:spLocks noChangeShapeType="1"/>
          </p:cNvSpPr>
          <p:nvPr/>
        </p:nvSpPr>
        <p:spPr bwMode="auto">
          <a:xfrm flipV="1">
            <a:off x="5556250" y="5087268"/>
            <a:ext cx="0" cy="138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eiryo" panose="020B0604030504040204" pitchFamily="34" charset="-128"/>
              <a:ea typeface="Meiryo" panose="020B0604030504040204" pitchFamily="34" charset="-128"/>
              <a:cs typeface="Meiryo" panose="020B0604030504040204" pitchFamily="34" charset="-128"/>
            </a:endParaRPr>
          </a:p>
        </p:txBody>
      </p:sp>
      <p:sp>
        <p:nvSpPr>
          <p:cNvPr id="82" name="Rectangle 29"/>
          <p:cNvSpPr>
            <a:spLocks noChangeArrowheads="1"/>
          </p:cNvSpPr>
          <p:nvPr/>
        </p:nvSpPr>
        <p:spPr bwMode="auto">
          <a:xfrm>
            <a:off x="6962779" y="4817394"/>
            <a:ext cx="563563" cy="31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62" tIns="47625" rIns="93662" bIns="47625">
            <a:spAutoFit/>
          </a:bodyPr>
          <a:lstStyle/>
          <a:p>
            <a:pPr algn="ctr" eaLnBrk="0" hangingPunct="0"/>
            <a:r>
              <a:rPr lang="en-US" altLang="en-US" sz="1400" dirty="0">
                <a:latin typeface="Meiryo" panose="020B0604030504040204" pitchFamily="34" charset="-128"/>
                <a:ea typeface="Meiryo" panose="020B0604030504040204" pitchFamily="34" charset="-128"/>
                <a:cs typeface="Meiryo" panose="020B0604030504040204" pitchFamily="34" charset="-128"/>
              </a:rPr>
              <a:t>28</a:t>
            </a:r>
          </a:p>
        </p:txBody>
      </p:sp>
      <p:sp>
        <p:nvSpPr>
          <p:cNvPr id="83" name="Line 30"/>
          <p:cNvSpPr>
            <a:spLocks noChangeShapeType="1"/>
          </p:cNvSpPr>
          <p:nvPr/>
        </p:nvSpPr>
        <p:spPr bwMode="auto">
          <a:xfrm flipV="1">
            <a:off x="7245350" y="5087268"/>
            <a:ext cx="0" cy="138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eiryo" panose="020B0604030504040204" pitchFamily="34" charset="-128"/>
              <a:ea typeface="Meiryo" panose="020B0604030504040204" pitchFamily="34" charset="-128"/>
              <a:cs typeface="Meiryo" panose="020B0604030504040204" pitchFamily="34" charset="-128"/>
            </a:endParaRPr>
          </a:p>
        </p:txBody>
      </p:sp>
      <p:sp>
        <p:nvSpPr>
          <p:cNvPr id="84" name="Rectangle 31"/>
          <p:cNvSpPr>
            <a:spLocks noChangeArrowheads="1"/>
          </p:cNvSpPr>
          <p:nvPr/>
        </p:nvSpPr>
        <p:spPr bwMode="auto">
          <a:xfrm>
            <a:off x="6588224" y="5356998"/>
            <a:ext cx="1219200" cy="742511"/>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62" tIns="47625" rIns="93662" bIns="47625">
            <a:spAutoFit/>
          </a:bodyPr>
          <a:lstStyle/>
          <a:p>
            <a:pPr algn="ctr" eaLnBrk="0" hangingPunct="0">
              <a:spcBef>
                <a:spcPts val="0"/>
              </a:spcBef>
            </a:pPr>
            <a:r>
              <a:rPr lang="ja-JP" altLang="en-US" sz="1400" dirty="0">
                <a:latin typeface="Meiryo" panose="020B0604030504040204" pitchFamily="34" charset="-128"/>
                <a:ea typeface="Meiryo" panose="020B0604030504040204" pitchFamily="34" charset="-128"/>
                <a:cs typeface="Meiryo" panose="020B0604030504040204" pitchFamily="34" charset="-128"/>
              </a:rPr>
              <a:t>特許性に</a:t>
            </a:r>
            <a:br>
              <a:rPr lang="ja-JP" altLang="en-US" sz="1400" dirty="0">
                <a:latin typeface="Meiryo" panose="020B0604030504040204" pitchFamily="34" charset="-128"/>
                <a:ea typeface="Meiryo" panose="020B0604030504040204" pitchFamily="34" charset="-128"/>
                <a:cs typeface="Meiryo" panose="020B0604030504040204" pitchFamily="34" charset="-128"/>
              </a:rPr>
            </a:br>
            <a:r>
              <a:rPr lang="ja-JP" altLang="en-US" sz="1400" dirty="0">
                <a:latin typeface="Meiryo" panose="020B0604030504040204" pitchFamily="34" charset="-128"/>
                <a:ea typeface="Meiryo" panose="020B0604030504040204" pitchFamily="34" charset="-128"/>
                <a:cs typeface="Meiryo" panose="020B0604030504040204" pitchFamily="34" charset="-128"/>
              </a:rPr>
              <a:t>関する国際予備報告</a:t>
            </a:r>
          </a:p>
        </p:txBody>
      </p:sp>
      <p:sp>
        <p:nvSpPr>
          <p:cNvPr id="85" name="Rectangle 32"/>
          <p:cNvSpPr>
            <a:spLocks noChangeArrowheads="1"/>
          </p:cNvSpPr>
          <p:nvPr/>
        </p:nvSpPr>
        <p:spPr bwMode="auto">
          <a:xfrm>
            <a:off x="5333586" y="4817394"/>
            <a:ext cx="413575" cy="31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algn="ctr" eaLnBrk="0" hangingPunct="0"/>
            <a:r>
              <a:rPr lang="en-US" altLang="en-US" sz="1400" dirty="0">
                <a:latin typeface="Meiryo" panose="020B0604030504040204" pitchFamily="34" charset="-128"/>
                <a:ea typeface="Meiryo" panose="020B0604030504040204" pitchFamily="34" charset="-128"/>
                <a:cs typeface="Meiryo" panose="020B0604030504040204" pitchFamily="34" charset="-128"/>
              </a:rPr>
              <a:t>22</a:t>
            </a:r>
          </a:p>
        </p:txBody>
      </p:sp>
      <p:sp>
        <p:nvSpPr>
          <p:cNvPr id="86" name="Line 35"/>
          <p:cNvSpPr>
            <a:spLocks noChangeShapeType="1"/>
          </p:cNvSpPr>
          <p:nvPr/>
        </p:nvSpPr>
        <p:spPr bwMode="auto">
          <a:xfrm>
            <a:off x="6012160" y="5912768"/>
            <a:ext cx="4572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ts val="0"/>
              </a:spcBef>
            </a:pPr>
            <a:endParaRPr lang="en-US" dirty="0">
              <a:latin typeface="Meiryo" panose="020B0604030504040204" pitchFamily="34" charset="-128"/>
              <a:ea typeface="Meiryo" panose="020B0604030504040204" pitchFamily="34" charset="-128"/>
              <a:cs typeface="Meiryo" panose="020B0604030504040204" pitchFamily="34" charset="-128"/>
            </a:endParaRPr>
          </a:p>
        </p:txBody>
      </p:sp>
      <p:sp>
        <p:nvSpPr>
          <p:cNvPr id="87" name="Freeform 36"/>
          <p:cNvSpPr>
            <a:spLocks/>
          </p:cNvSpPr>
          <p:nvPr/>
        </p:nvSpPr>
        <p:spPr bwMode="auto">
          <a:xfrm>
            <a:off x="4343400" y="4312568"/>
            <a:ext cx="381000" cy="457200"/>
          </a:xfrm>
          <a:custGeom>
            <a:avLst/>
            <a:gdLst>
              <a:gd name="T0" fmla="*/ 240 w 240"/>
              <a:gd name="T1" fmla="*/ 288 h 288"/>
              <a:gd name="T2" fmla="*/ 240 w 240"/>
              <a:gd name="T3" fmla="*/ 96 h 288"/>
              <a:gd name="T4" fmla="*/ 0 w 240"/>
              <a:gd name="T5" fmla="*/ 0 h 288"/>
            </a:gdLst>
            <a:ahLst/>
            <a:cxnLst>
              <a:cxn ang="0">
                <a:pos x="T0" y="T1"/>
              </a:cxn>
              <a:cxn ang="0">
                <a:pos x="T2" y="T3"/>
              </a:cxn>
              <a:cxn ang="0">
                <a:pos x="T4" y="T5"/>
              </a:cxn>
            </a:cxnLst>
            <a:rect l="0" t="0" r="r" b="b"/>
            <a:pathLst>
              <a:path w="240" h="288">
                <a:moveTo>
                  <a:pt x="240" y="288"/>
                </a:moveTo>
                <a:lnTo>
                  <a:pt x="240" y="96"/>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Meiryo" panose="020B0604030504040204" pitchFamily="34" charset="-128"/>
              <a:ea typeface="Meiryo" panose="020B0604030504040204" pitchFamily="34" charset="-128"/>
              <a:cs typeface="Meiryo" panose="020B0604030504040204" pitchFamily="34" charset="-128"/>
            </a:endParaRPr>
          </a:p>
        </p:txBody>
      </p:sp>
      <p:sp>
        <p:nvSpPr>
          <p:cNvPr id="88" name="Text Box 37"/>
          <p:cNvSpPr txBox="1">
            <a:spLocks noChangeArrowheads="1"/>
          </p:cNvSpPr>
          <p:nvPr/>
        </p:nvSpPr>
        <p:spPr bwMode="auto">
          <a:xfrm>
            <a:off x="4708376" y="3411577"/>
            <a:ext cx="14478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ts val="0"/>
              </a:spcBef>
            </a:pPr>
            <a:r>
              <a:rPr lang="en-US" altLang="en-US" sz="1400" i="1" dirty="0">
                <a:latin typeface="Meiryo" panose="020B0604030504040204" pitchFamily="34" charset="-128"/>
                <a:ea typeface="Meiryo" panose="020B0604030504040204" pitchFamily="34" charset="-128"/>
                <a:cs typeface="Meiryo" panose="020B0604030504040204" pitchFamily="34" charset="-128"/>
              </a:rPr>
              <a:t/>
            </a:r>
            <a:br>
              <a:rPr lang="en-US" altLang="en-US" sz="1400" i="1" dirty="0">
                <a:latin typeface="Meiryo" panose="020B0604030504040204" pitchFamily="34" charset="-128"/>
                <a:ea typeface="Meiryo" panose="020B0604030504040204" pitchFamily="34" charset="-128"/>
                <a:cs typeface="Meiryo" panose="020B0604030504040204" pitchFamily="34" charset="-128"/>
              </a:rPr>
            </a:br>
            <a:r>
              <a:rPr lang="en-US" altLang="en-US" sz="1400" dirty="0">
                <a:latin typeface="Meiryo" panose="020B0604030504040204" pitchFamily="34" charset="-128"/>
                <a:ea typeface="Meiryo" panose="020B0604030504040204" pitchFamily="34" charset="-128"/>
                <a:cs typeface="Meiryo" panose="020B0604030504040204" pitchFamily="34" charset="-128"/>
              </a:rPr>
              <a:t>(</a:t>
            </a:r>
            <a:r>
              <a:rPr lang="ja-JP" altLang="en-US" sz="1400" dirty="0">
                <a:latin typeface="Meiryo" panose="020B0604030504040204" pitchFamily="34" charset="-128"/>
                <a:ea typeface="Meiryo" panose="020B0604030504040204" pitchFamily="34" charset="-128"/>
                <a:cs typeface="Meiryo" panose="020B0604030504040204" pitchFamily="34" charset="-128"/>
              </a:rPr>
              <a:t>任意</a:t>
            </a:r>
            <a:r>
              <a:rPr lang="en-US" altLang="en-US" sz="1400" dirty="0">
                <a:latin typeface="Meiryo" panose="020B0604030504040204" pitchFamily="34" charset="-128"/>
                <a:ea typeface="Meiryo" panose="020B0604030504040204" pitchFamily="34" charset="-128"/>
                <a:cs typeface="Meiryo" panose="020B0604030504040204" pitchFamily="34" charset="-128"/>
              </a:rPr>
              <a:t>)</a:t>
            </a:r>
          </a:p>
          <a:p>
            <a:pPr algn="ctr" eaLnBrk="0" hangingPunct="0">
              <a:spcBef>
                <a:spcPts val="0"/>
              </a:spcBef>
            </a:pPr>
            <a:r>
              <a:rPr lang="ja-JP" altLang="en-US" sz="1400" dirty="0">
                <a:latin typeface="Meiryo" panose="020B0604030504040204" pitchFamily="34" charset="-128"/>
                <a:ea typeface="Meiryo" panose="020B0604030504040204" pitchFamily="34" charset="-128"/>
                <a:cs typeface="Meiryo" panose="020B0604030504040204" pitchFamily="34" charset="-128"/>
              </a:rPr>
              <a:t>補充国際調査</a:t>
            </a:r>
            <a:r>
              <a:rPr lang="en-US" altLang="ja-JP" sz="1400" dirty="0">
                <a:latin typeface="Meiryo" panose="020B0604030504040204" pitchFamily="34" charset="-128"/>
                <a:ea typeface="Meiryo" panose="020B0604030504040204" pitchFamily="34" charset="-128"/>
                <a:cs typeface="Meiryo" panose="020B0604030504040204" pitchFamily="34" charset="-128"/>
              </a:rPr>
              <a:t/>
            </a:r>
            <a:br>
              <a:rPr lang="en-US" altLang="ja-JP" sz="1400" dirty="0">
                <a:latin typeface="Meiryo" panose="020B0604030504040204" pitchFamily="34" charset="-128"/>
                <a:ea typeface="Meiryo" panose="020B0604030504040204" pitchFamily="34" charset="-128"/>
                <a:cs typeface="Meiryo" panose="020B0604030504040204" pitchFamily="34" charset="-128"/>
              </a:rPr>
            </a:br>
            <a:r>
              <a:rPr lang="ja-JP" altLang="en-US" sz="1400" dirty="0">
                <a:latin typeface="Meiryo" panose="020B0604030504040204" pitchFamily="34" charset="-128"/>
                <a:ea typeface="Meiryo" panose="020B0604030504040204" pitchFamily="34" charset="-128"/>
                <a:cs typeface="Meiryo" panose="020B0604030504040204" pitchFamily="34" charset="-128"/>
              </a:rPr>
              <a:t>請</a:t>
            </a:r>
            <a:r>
              <a:rPr lang="ja-JP" altLang="en-US" sz="1400" dirty="0" smtClean="0">
                <a:latin typeface="Meiryo" panose="020B0604030504040204" pitchFamily="34" charset="-128"/>
                <a:ea typeface="Meiryo" panose="020B0604030504040204" pitchFamily="34" charset="-128"/>
                <a:cs typeface="Meiryo" panose="020B0604030504040204" pitchFamily="34" charset="-128"/>
              </a:rPr>
              <a:t>求</a:t>
            </a:r>
            <a:endParaRPr lang="en-US" altLang="en-US" sz="1400" dirty="0">
              <a:latin typeface="Meiryo" panose="020B0604030504040204" pitchFamily="34" charset="-128"/>
              <a:ea typeface="Meiryo" panose="020B0604030504040204" pitchFamily="34" charset="-128"/>
              <a:cs typeface="Meiryo" panose="020B0604030504040204" pitchFamily="34" charset="-128"/>
            </a:endParaRPr>
          </a:p>
          <a:p>
            <a:pPr algn="ctr" eaLnBrk="0" hangingPunct="0"/>
            <a:endParaRPr lang="en-US" altLang="en-US" sz="1400" dirty="0">
              <a:latin typeface="Meiryo" panose="020B0604030504040204" pitchFamily="34" charset="-128"/>
              <a:ea typeface="Meiryo" panose="020B0604030504040204" pitchFamily="34" charset="-128"/>
              <a:cs typeface="Meiryo" panose="020B0604030504040204" pitchFamily="34" charset="-128"/>
            </a:endParaRPr>
          </a:p>
        </p:txBody>
      </p:sp>
      <p:sp>
        <p:nvSpPr>
          <p:cNvPr id="89" name="Text Box 38"/>
          <p:cNvSpPr txBox="1">
            <a:spLocks noChangeArrowheads="1"/>
          </p:cNvSpPr>
          <p:nvPr/>
        </p:nvSpPr>
        <p:spPr bwMode="auto">
          <a:xfrm>
            <a:off x="6372200" y="3697868"/>
            <a:ext cx="1447800" cy="523220"/>
          </a:xfrm>
          <a:prstGeom prst="rect">
            <a:avLst/>
          </a:prstGeom>
          <a:noFill/>
          <a:ln w="9525">
            <a:solidFill>
              <a:srgbClr val="00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zh-TW" altLang="en-US" sz="1400" dirty="0">
                <a:latin typeface="Meiryo" panose="020B0604030504040204" pitchFamily="34" charset="-128"/>
                <a:ea typeface="Meiryo" panose="020B0604030504040204" pitchFamily="34" charset="-128"/>
                <a:cs typeface="Meiryo" panose="020B0604030504040204" pitchFamily="34" charset="-128"/>
              </a:rPr>
              <a:t>補充国際調査</a:t>
            </a:r>
            <a:br>
              <a:rPr lang="zh-TW" altLang="en-US" sz="1400" dirty="0">
                <a:latin typeface="Meiryo" panose="020B0604030504040204" pitchFamily="34" charset="-128"/>
                <a:ea typeface="Meiryo" panose="020B0604030504040204" pitchFamily="34" charset="-128"/>
                <a:cs typeface="Meiryo" panose="020B0604030504040204" pitchFamily="34" charset="-128"/>
              </a:rPr>
            </a:br>
            <a:r>
              <a:rPr lang="zh-TW" altLang="en-US" sz="1400" dirty="0">
                <a:latin typeface="Meiryo" panose="020B0604030504040204" pitchFamily="34" charset="-128"/>
                <a:ea typeface="Meiryo" panose="020B0604030504040204" pitchFamily="34" charset="-128"/>
                <a:cs typeface="Meiryo" panose="020B0604030504040204" pitchFamily="34" charset="-128"/>
              </a:rPr>
              <a:t>報告</a:t>
            </a:r>
          </a:p>
        </p:txBody>
      </p:sp>
      <p:sp>
        <p:nvSpPr>
          <p:cNvPr id="90" name="Line 39"/>
          <p:cNvSpPr>
            <a:spLocks noChangeShapeType="1"/>
          </p:cNvSpPr>
          <p:nvPr/>
        </p:nvSpPr>
        <p:spPr bwMode="auto">
          <a:xfrm flipV="1">
            <a:off x="5540375" y="4398317"/>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Meiryo" panose="020B0604030504040204" pitchFamily="34" charset="-128"/>
              <a:ea typeface="Meiryo" panose="020B0604030504040204" pitchFamily="34" charset="-128"/>
              <a:cs typeface="Meiryo" panose="020B0604030504040204" pitchFamily="34" charset="-128"/>
            </a:endParaRPr>
          </a:p>
        </p:txBody>
      </p:sp>
      <p:sp>
        <p:nvSpPr>
          <p:cNvPr id="91" name="Freeform 40"/>
          <p:cNvSpPr>
            <a:spLocks/>
          </p:cNvSpPr>
          <p:nvPr/>
        </p:nvSpPr>
        <p:spPr bwMode="auto">
          <a:xfrm>
            <a:off x="7105850" y="4283224"/>
            <a:ext cx="138710" cy="563543"/>
          </a:xfrm>
          <a:custGeom>
            <a:avLst/>
            <a:gdLst>
              <a:gd name="T0" fmla="*/ 336 w 336"/>
              <a:gd name="T1" fmla="*/ 384 h 384"/>
              <a:gd name="T2" fmla="*/ 336 w 336"/>
              <a:gd name="T3" fmla="*/ 96 h 384"/>
              <a:gd name="T4" fmla="*/ 0 w 336"/>
              <a:gd name="T5" fmla="*/ 0 h 384"/>
            </a:gdLst>
            <a:ahLst/>
            <a:cxnLst>
              <a:cxn ang="0">
                <a:pos x="T0" y="T1"/>
              </a:cxn>
              <a:cxn ang="0">
                <a:pos x="T2" y="T3"/>
              </a:cxn>
              <a:cxn ang="0">
                <a:pos x="T4" y="T5"/>
              </a:cxn>
            </a:cxnLst>
            <a:rect l="0" t="0" r="r" b="b"/>
            <a:pathLst>
              <a:path w="336" h="384">
                <a:moveTo>
                  <a:pt x="336" y="384"/>
                </a:moveTo>
                <a:lnTo>
                  <a:pt x="336" y="96"/>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Meiryo" panose="020B0604030504040204" pitchFamily="34" charset="-128"/>
              <a:ea typeface="Meiryo" panose="020B0604030504040204" pitchFamily="34" charset="-128"/>
              <a:cs typeface="Meiryo" panose="020B0604030504040204" pitchFamily="34" charset="-128"/>
            </a:endParaRPr>
          </a:p>
        </p:txBody>
      </p:sp>
      <p:sp>
        <p:nvSpPr>
          <p:cNvPr id="92" name="Rectangle 88"/>
          <p:cNvSpPr>
            <a:spLocks noChangeArrowheads="1"/>
          </p:cNvSpPr>
          <p:nvPr/>
        </p:nvSpPr>
        <p:spPr bwMode="auto">
          <a:xfrm>
            <a:off x="1045330" y="1797968"/>
            <a:ext cx="525784" cy="31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algn="ctr" eaLnBrk="0" hangingPunct="0"/>
            <a:r>
              <a:rPr lang="en-US" altLang="ja-JP" sz="1400" dirty="0">
                <a:latin typeface="Meiryo" panose="020B0604030504040204" pitchFamily="34" charset="-128"/>
                <a:ea typeface="Meiryo" panose="020B0604030504040204" pitchFamily="34" charset="-128"/>
                <a:cs typeface="Meiryo" panose="020B0604030504040204" pitchFamily="34" charset="-128"/>
              </a:rPr>
              <a:t>(</a:t>
            </a:r>
            <a:r>
              <a:rPr lang="ja-JP" altLang="en-US" sz="1400" dirty="0">
                <a:latin typeface="Meiryo" panose="020B0604030504040204" pitchFamily="34" charset="-128"/>
                <a:ea typeface="Meiryo" panose="020B0604030504040204" pitchFamily="34" charset="-128"/>
                <a:cs typeface="Meiryo" panose="020B0604030504040204" pitchFamily="34" charset="-128"/>
              </a:rPr>
              <a:t>月</a:t>
            </a:r>
            <a:r>
              <a:rPr lang="en-US" altLang="ja-JP" sz="1400" dirty="0">
                <a:latin typeface="Meiryo" panose="020B0604030504040204" pitchFamily="34" charset="-128"/>
                <a:ea typeface="Meiryo" panose="020B0604030504040204" pitchFamily="34" charset="-128"/>
                <a:cs typeface="Meiryo" panose="020B0604030504040204" pitchFamily="34" charset="-128"/>
              </a:rPr>
              <a:t>)</a:t>
            </a:r>
          </a:p>
        </p:txBody>
      </p:sp>
      <p:sp>
        <p:nvSpPr>
          <p:cNvPr id="93" name="Rectangle 89"/>
          <p:cNvSpPr>
            <a:spLocks noChangeArrowheads="1"/>
          </p:cNvSpPr>
          <p:nvPr/>
        </p:nvSpPr>
        <p:spPr bwMode="auto">
          <a:xfrm>
            <a:off x="3168893" y="2060848"/>
            <a:ext cx="1619131" cy="527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62" tIns="47625" rIns="93662" bIns="47625">
            <a:spAutoFit/>
          </a:bodyPr>
          <a:lstStyle/>
          <a:p>
            <a:pPr algn="ctr" eaLnBrk="0" hangingPunct="0"/>
            <a:r>
              <a:rPr lang="ja-JP" altLang="en-US" sz="1400" dirty="0" smtClean="0">
                <a:latin typeface="Meiryo" panose="020B0604030504040204" pitchFamily="34" charset="-128"/>
                <a:ea typeface="Meiryo" panose="020B0604030504040204" pitchFamily="34" charset="-128"/>
                <a:cs typeface="Meiryo" panose="020B0604030504040204" pitchFamily="34" charset="-128"/>
              </a:rPr>
              <a:t>外国</a:t>
            </a:r>
            <a:r>
              <a:rPr lang="en-US" altLang="ja-JP" sz="1400" dirty="0" smtClean="0">
                <a:latin typeface="Meiryo" panose="020B0604030504040204" pitchFamily="34" charset="-128"/>
                <a:ea typeface="Meiryo" panose="020B0604030504040204" pitchFamily="34" charset="-128"/>
                <a:cs typeface="Meiryo" panose="020B0604030504040204" pitchFamily="34" charset="-128"/>
              </a:rPr>
              <a:t>(</a:t>
            </a:r>
            <a:r>
              <a:rPr lang="ja-JP" altLang="en-US" sz="1400" dirty="0" smtClean="0">
                <a:latin typeface="Meiryo" panose="020B0604030504040204" pitchFamily="34" charset="-128"/>
                <a:ea typeface="Meiryo" panose="020B0604030504040204" pitchFamily="34" charset="-128"/>
                <a:cs typeface="Meiryo" panose="020B0604030504040204" pitchFamily="34" charset="-128"/>
              </a:rPr>
              <a:t>各国特許庁</a:t>
            </a:r>
            <a:r>
              <a:rPr lang="en-US" altLang="ja-JP" sz="1400" dirty="0" smtClean="0">
                <a:latin typeface="Meiryo" panose="020B0604030504040204" pitchFamily="34" charset="-128"/>
                <a:ea typeface="Meiryo" panose="020B0604030504040204" pitchFamily="34" charset="-128"/>
                <a:cs typeface="Meiryo" panose="020B0604030504040204" pitchFamily="34" charset="-128"/>
              </a:rPr>
              <a:t>)</a:t>
            </a:r>
            <a:r>
              <a:rPr lang="ja-JP" altLang="en-US" sz="1400" dirty="0" smtClean="0">
                <a:latin typeface="Meiryo" panose="020B0604030504040204" pitchFamily="34" charset="-128"/>
                <a:ea typeface="Meiryo" panose="020B0604030504040204" pitchFamily="34" charset="-128"/>
                <a:cs typeface="Meiryo" panose="020B0604030504040204" pitchFamily="34" charset="-128"/>
              </a:rPr>
              <a:t>への出願</a:t>
            </a:r>
            <a:endParaRPr lang="en-US" altLang="en-US" sz="1400" dirty="0">
              <a:latin typeface="Meiryo" panose="020B0604030504040204" pitchFamily="34" charset="-128"/>
              <a:ea typeface="Meiryo" panose="020B0604030504040204" pitchFamily="34" charset="-128"/>
              <a:cs typeface="Meiryo" panose="020B0604030504040204" pitchFamily="34" charset="-128"/>
            </a:endParaRPr>
          </a:p>
        </p:txBody>
      </p:sp>
      <p:sp>
        <p:nvSpPr>
          <p:cNvPr id="94" name="Rectangle 90"/>
          <p:cNvSpPr>
            <a:spLocks noChangeArrowheads="1"/>
          </p:cNvSpPr>
          <p:nvPr/>
        </p:nvSpPr>
        <p:spPr bwMode="auto">
          <a:xfrm>
            <a:off x="2391981" y="2077369"/>
            <a:ext cx="432811" cy="31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algn="ctr" eaLnBrk="0" hangingPunct="0"/>
            <a:r>
              <a:rPr lang="en-US" altLang="en-US" sz="1400" b="1" dirty="0">
                <a:solidFill>
                  <a:srgbClr val="A50021"/>
                </a:solidFill>
                <a:latin typeface="Meiryo" panose="020B0604030504040204" pitchFamily="34" charset="-128"/>
                <a:ea typeface="Meiryo" panose="020B0604030504040204" pitchFamily="34" charset="-128"/>
                <a:cs typeface="Meiryo" panose="020B0604030504040204" pitchFamily="34" charset="-128"/>
              </a:rPr>
              <a:t>12</a:t>
            </a:r>
          </a:p>
        </p:txBody>
      </p:sp>
      <p:sp>
        <p:nvSpPr>
          <p:cNvPr id="95" name="Rectangle 91"/>
          <p:cNvSpPr>
            <a:spLocks noChangeArrowheads="1"/>
          </p:cNvSpPr>
          <p:nvPr/>
        </p:nvSpPr>
        <p:spPr bwMode="auto">
          <a:xfrm>
            <a:off x="1106743" y="2077369"/>
            <a:ext cx="301364" cy="31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algn="ctr" eaLnBrk="0" hangingPunct="0"/>
            <a:r>
              <a:rPr lang="en-US" altLang="en-US" sz="1400" dirty="0">
                <a:latin typeface="Meiryo" panose="020B0604030504040204" pitchFamily="34" charset="-128"/>
                <a:ea typeface="Meiryo" panose="020B0604030504040204" pitchFamily="34" charset="-128"/>
                <a:cs typeface="Meiryo" panose="020B0604030504040204" pitchFamily="34" charset="-128"/>
              </a:rPr>
              <a:t>0</a:t>
            </a:r>
          </a:p>
        </p:txBody>
      </p:sp>
      <p:sp>
        <p:nvSpPr>
          <p:cNvPr id="96" name="Rectangle 93"/>
          <p:cNvSpPr>
            <a:spLocks noChangeArrowheads="1"/>
          </p:cNvSpPr>
          <p:nvPr/>
        </p:nvSpPr>
        <p:spPr bwMode="auto">
          <a:xfrm>
            <a:off x="637432" y="2488538"/>
            <a:ext cx="12618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ts val="0"/>
              </a:spcBef>
            </a:pPr>
            <a:r>
              <a:rPr lang="ja-JP" altLang="en-US" sz="1400" dirty="0">
                <a:latin typeface="Meiryo" panose="020B0604030504040204" pitchFamily="34" charset="-128"/>
                <a:ea typeface="Meiryo" panose="020B0604030504040204" pitchFamily="34" charset="-128"/>
                <a:cs typeface="Meiryo" panose="020B0604030504040204" pitchFamily="34" charset="-128"/>
              </a:rPr>
              <a:t>第一国出</a:t>
            </a:r>
            <a:r>
              <a:rPr lang="ja-JP" altLang="en-US" sz="1400" dirty="0" smtClean="0">
                <a:latin typeface="Meiryo" panose="020B0604030504040204" pitchFamily="34" charset="-128"/>
                <a:ea typeface="Meiryo" panose="020B0604030504040204" pitchFamily="34" charset="-128"/>
                <a:cs typeface="Meiryo" panose="020B0604030504040204" pitchFamily="34" charset="-128"/>
              </a:rPr>
              <a:t>願</a:t>
            </a:r>
            <a:r>
              <a:rPr lang="en-US" altLang="ja-JP" sz="1400" dirty="0" smtClean="0">
                <a:latin typeface="Meiryo" panose="020B0604030504040204" pitchFamily="34" charset="-128"/>
                <a:ea typeface="Meiryo" panose="020B0604030504040204" pitchFamily="34" charset="-128"/>
                <a:cs typeface="Meiryo" panose="020B0604030504040204" pitchFamily="34" charset="-128"/>
              </a:rPr>
              <a:t/>
            </a:r>
            <a:br>
              <a:rPr lang="en-US" altLang="ja-JP" sz="1400" dirty="0" smtClean="0">
                <a:latin typeface="Meiryo" panose="020B0604030504040204" pitchFamily="34" charset="-128"/>
                <a:ea typeface="Meiryo" panose="020B0604030504040204" pitchFamily="34" charset="-128"/>
                <a:cs typeface="Meiryo" panose="020B0604030504040204" pitchFamily="34" charset="-128"/>
              </a:rPr>
            </a:br>
            <a:r>
              <a:rPr lang="ja-JP" altLang="en-US" sz="1400" dirty="0" smtClean="0">
                <a:latin typeface="Meiryo" panose="020B0604030504040204" pitchFamily="34" charset="-128"/>
                <a:ea typeface="Meiryo" panose="020B0604030504040204" pitchFamily="34" charset="-128"/>
                <a:cs typeface="Meiryo" panose="020B0604030504040204" pitchFamily="34" charset="-128"/>
              </a:rPr>
              <a:t>（国内出願）</a:t>
            </a:r>
            <a:endParaRPr lang="ja-JP" altLang="en-US" sz="1400" dirty="0">
              <a:latin typeface="Meiryo" panose="020B0604030504040204" pitchFamily="34" charset="-128"/>
              <a:ea typeface="Meiryo" panose="020B0604030504040204" pitchFamily="34" charset="-128"/>
              <a:cs typeface="Meiryo" panose="020B0604030504040204" pitchFamily="34" charset="-128"/>
            </a:endParaRPr>
          </a:p>
        </p:txBody>
      </p:sp>
      <p:sp>
        <p:nvSpPr>
          <p:cNvPr id="97" name="Line 94"/>
          <p:cNvSpPr>
            <a:spLocks noChangeShapeType="1"/>
          </p:cNvSpPr>
          <p:nvPr/>
        </p:nvSpPr>
        <p:spPr bwMode="auto">
          <a:xfrm flipV="1">
            <a:off x="1246312" y="2344068"/>
            <a:ext cx="0" cy="138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eiryo" panose="020B0604030504040204" pitchFamily="34" charset="-128"/>
              <a:ea typeface="Meiryo" panose="020B0604030504040204" pitchFamily="34" charset="-128"/>
              <a:cs typeface="Meiryo" panose="020B0604030504040204" pitchFamily="34" charset="-128"/>
            </a:endParaRPr>
          </a:p>
        </p:txBody>
      </p:sp>
      <p:sp>
        <p:nvSpPr>
          <p:cNvPr id="98" name="Line 101"/>
          <p:cNvSpPr>
            <a:spLocks noChangeShapeType="1"/>
          </p:cNvSpPr>
          <p:nvPr/>
        </p:nvSpPr>
        <p:spPr bwMode="auto">
          <a:xfrm>
            <a:off x="1246312" y="2483768"/>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Meiryo" panose="020B0604030504040204" pitchFamily="34" charset="-128"/>
              <a:ea typeface="Meiryo" panose="020B0604030504040204" pitchFamily="34" charset="-128"/>
              <a:cs typeface="Meiryo" panose="020B0604030504040204" pitchFamily="34" charset="-128"/>
            </a:endParaRPr>
          </a:p>
        </p:txBody>
      </p:sp>
      <p:grpSp>
        <p:nvGrpSpPr>
          <p:cNvPr id="99" name="Group 102"/>
          <p:cNvGrpSpPr>
            <a:grpSpLocks/>
          </p:cNvGrpSpPr>
          <p:nvPr/>
        </p:nvGrpSpPr>
        <p:grpSpPr bwMode="auto">
          <a:xfrm>
            <a:off x="2630612" y="1874168"/>
            <a:ext cx="598488" cy="1219200"/>
            <a:chOff x="4954" y="1776"/>
            <a:chExt cx="377" cy="768"/>
          </a:xfrm>
        </p:grpSpPr>
        <p:sp>
          <p:nvSpPr>
            <p:cNvPr id="100" name="Line 103"/>
            <p:cNvSpPr>
              <a:spLocks noChangeShapeType="1"/>
            </p:cNvSpPr>
            <p:nvPr/>
          </p:nvSpPr>
          <p:spPr bwMode="auto">
            <a:xfrm rot="18900000">
              <a:off x="4954" y="2040"/>
              <a:ext cx="33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eiryo" panose="020B0604030504040204" pitchFamily="34" charset="-128"/>
                <a:ea typeface="Meiryo" panose="020B0604030504040204" pitchFamily="34" charset="-128"/>
                <a:cs typeface="Meiryo" panose="020B0604030504040204" pitchFamily="34" charset="-128"/>
              </a:endParaRPr>
            </a:p>
          </p:txBody>
        </p:sp>
        <p:sp>
          <p:nvSpPr>
            <p:cNvPr id="101" name="Line 104"/>
            <p:cNvSpPr>
              <a:spLocks noChangeShapeType="1"/>
            </p:cNvSpPr>
            <p:nvPr/>
          </p:nvSpPr>
          <p:spPr bwMode="auto">
            <a:xfrm rot="900000">
              <a:off x="4997" y="2203"/>
              <a:ext cx="33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eiryo" panose="020B0604030504040204" pitchFamily="34" charset="-128"/>
                <a:ea typeface="Meiryo" panose="020B0604030504040204" pitchFamily="34" charset="-128"/>
                <a:cs typeface="Meiryo" panose="020B0604030504040204" pitchFamily="34" charset="-128"/>
              </a:endParaRPr>
            </a:p>
          </p:txBody>
        </p:sp>
        <p:sp>
          <p:nvSpPr>
            <p:cNvPr id="102" name="Line 105"/>
            <p:cNvSpPr>
              <a:spLocks noChangeShapeType="1"/>
            </p:cNvSpPr>
            <p:nvPr/>
          </p:nvSpPr>
          <p:spPr bwMode="auto">
            <a:xfrm rot="2700000">
              <a:off x="4946" y="2298"/>
              <a:ext cx="39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eiryo" panose="020B0604030504040204" pitchFamily="34" charset="-128"/>
                <a:ea typeface="Meiryo" panose="020B0604030504040204" pitchFamily="34" charset="-128"/>
                <a:cs typeface="Meiryo" panose="020B0604030504040204" pitchFamily="34" charset="-128"/>
              </a:endParaRPr>
            </a:p>
          </p:txBody>
        </p:sp>
        <p:sp>
          <p:nvSpPr>
            <p:cNvPr id="103" name="Line 106"/>
            <p:cNvSpPr>
              <a:spLocks noChangeShapeType="1"/>
            </p:cNvSpPr>
            <p:nvPr/>
          </p:nvSpPr>
          <p:spPr bwMode="auto">
            <a:xfrm rot="4500000">
              <a:off x="4859" y="2349"/>
              <a:ext cx="39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eiryo" panose="020B0604030504040204" pitchFamily="34" charset="-128"/>
                <a:ea typeface="Meiryo" panose="020B0604030504040204" pitchFamily="34" charset="-128"/>
                <a:cs typeface="Meiryo" panose="020B0604030504040204" pitchFamily="34" charset="-128"/>
              </a:endParaRPr>
            </a:p>
          </p:txBody>
        </p:sp>
        <p:sp>
          <p:nvSpPr>
            <p:cNvPr id="104" name="Line 107"/>
            <p:cNvSpPr>
              <a:spLocks noChangeShapeType="1"/>
            </p:cNvSpPr>
            <p:nvPr/>
          </p:nvSpPr>
          <p:spPr bwMode="auto">
            <a:xfrm rot="20700000">
              <a:off x="4997" y="2115"/>
              <a:ext cx="33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eiryo" panose="020B0604030504040204" pitchFamily="34" charset="-128"/>
                <a:ea typeface="Meiryo" panose="020B0604030504040204" pitchFamily="34" charset="-128"/>
                <a:cs typeface="Meiryo" panose="020B0604030504040204" pitchFamily="34" charset="-128"/>
              </a:endParaRPr>
            </a:p>
          </p:txBody>
        </p:sp>
        <p:sp>
          <p:nvSpPr>
            <p:cNvPr id="105" name="Line 108"/>
            <p:cNvSpPr>
              <a:spLocks noChangeShapeType="1"/>
            </p:cNvSpPr>
            <p:nvPr/>
          </p:nvSpPr>
          <p:spPr bwMode="auto">
            <a:xfrm rot="17100000">
              <a:off x="4860" y="1970"/>
              <a:ext cx="390"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eiryo" panose="020B0604030504040204" pitchFamily="34" charset="-128"/>
                <a:ea typeface="Meiryo" panose="020B0604030504040204" pitchFamily="34" charset="-128"/>
                <a:cs typeface="Meiryo" panose="020B0604030504040204" pitchFamily="34" charset="-128"/>
              </a:endParaRPr>
            </a:p>
          </p:txBody>
        </p:sp>
      </p:grpSp>
      <p:sp>
        <p:nvSpPr>
          <p:cNvPr id="106" name="Text Box 110"/>
          <p:cNvSpPr txBox="1">
            <a:spLocks noChangeArrowheads="1"/>
          </p:cNvSpPr>
          <p:nvPr/>
        </p:nvSpPr>
        <p:spPr bwMode="auto">
          <a:xfrm>
            <a:off x="6084171" y="1797968"/>
            <a:ext cx="1864445" cy="954107"/>
          </a:xfrm>
          <a:prstGeom prst="rect">
            <a:avLst/>
          </a:prstGeom>
          <a:noFill/>
          <a:ln w="38100">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1400" b="1" dirty="0" smtClean="0">
                <a:solidFill>
                  <a:srgbClr val="A50021"/>
                </a:solidFill>
                <a:latin typeface="Meiryo" panose="020B0604030504040204" pitchFamily="34" charset="-128"/>
                <a:ea typeface="Meiryo" panose="020B0604030504040204" pitchFamily="34" charset="-128"/>
                <a:cs typeface="Meiryo" panose="020B0604030504040204" pitchFamily="34" charset="-128"/>
              </a:rPr>
              <a:t>手数料</a:t>
            </a:r>
            <a:r>
              <a:rPr lang="en-US" altLang="en-US" sz="1400" b="1" dirty="0" smtClean="0">
                <a:solidFill>
                  <a:srgbClr val="A50021"/>
                </a:solidFill>
                <a:latin typeface="Meiryo" panose="020B0604030504040204" pitchFamily="34" charset="-128"/>
                <a:ea typeface="Meiryo" panose="020B0604030504040204" pitchFamily="34" charset="-128"/>
                <a:cs typeface="Meiryo" panose="020B0604030504040204" pitchFamily="34" charset="-128"/>
              </a:rPr>
              <a:t>:</a:t>
            </a:r>
            <a:r>
              <a:rPr lang="en-US" altLang="en-US" sz="1400" b="1" dirty="0">
                <a:solidFill>
                  <a:srgbClr val="A50021"/>
                </a:solidFill>
                <a:latin typeface="Meiryo" panose="020B0604030504040204" pitchFamily="34" charset="-128"/>
                <a:ea typeface="Meiryo" panose="020B0604030504040204" pitchFamily="34" charset="-128"/>
                <a:cs typeface="Meiryo" panose="020B0604030504040204" pitchFamily="34" charset="-128"/>
              </a:rPr>
              <a:t/>
            </a:r>
            <a:br>
              <a:rPr lang="en-US" altLang="en-US" sz="1400" b="1" dirty="0">
                <a:solidFill>
                  <a:srgbClr val="A50021"/>
                </a:solidFill>
                <a:latin typeface="Meiryo" panose="020B0604030504040204" pitchFamily="34" charset="-128"/>
                <a:ea typeface="Meiryo" panose="020B0604030504040204" pitchFamily="34" charset="-128"/>
                <a:cs typeface="Meiryo" panose="020B0604030504040204" pitchFamily="34" charset="-128"/>
              </a:rPr>
            </a:br>
            <a:r>
              <a:rPr lang="en-US" altLang="en-US" sz="1400" b="1" dirty="0" smtClean="0">
                <a:solidFill>
                  <a:srgbClr val="A50021"/>
                </a:solidFill>
                <a:latin typeface="Meiryo" panose="020B0604030504040204" pitchFamily="34" charset="-128"/>
                <a:ea typeface="Meiryo" panose="020B0604030504040204" pitchFamily="34" charset="-128"/>
                <a:cs typeface="Meiryo" panose="020B0604030504040204" pitchFamily="34" charset="-128"/>
              </a:rPr>
              <a:t>- </a:t>
            </a:r>
            <a:r>
              <a:rPr lang="ja-JP" altLang="en-US" sz="1400" b="1" dirty="0" smtClean="0">
                <a:solidFill>
                  <a:srgbClr val="A50021"/>
                </a:solidFill>
                <a:latin typeface="Meiryo" panose="020B0604030504040204" pitchFamily="34" charset="-128"/>
                <a:ea typeface="Meiryo" panose="020B0604030504040204" pitchFamily="34" charset="-128"/>
                <a:cs typeface="Meiryo" panose="020B0604030504040204" pitchFamily="34" charset="-128"/>
              </a:rPr>
              <a:t>翻訳費用</a:t>
            </a:r>
            <a:r>
              <a:rPr lang="en-US" altLang="en-US" sz="1400" b="1" dirty="0">
                <a:solidFill>
                  <a:srgbClr val="A50021"/>
                </a:solidFill>
                <a:latin typeface="Meiryo" panose="020B0604030504040204" pitchFamily="34" charset="-128"/>
                <a:ea typeface="Meiryo" panose="020B0604030504040204" pitchFamily="34" charset="-128"/>
                <a:cs typeface="Meiryo" panose="020B0604030504040204" pitchFamily="34" charset="-128"/>
              </a:rPr>
              <a:t/>
            </a:r>
            <a:br>
              <a:rPr lang="en-US" altLang="en-US" sz="1400" b="1" dirty="0">
                <a:solidFill>
                  <a:srgbClr val="A50021"/>
                </a:solidFill>
                <a:latin typeface="Meiryo" panose="020B0604030504040204" pitchFamily="34" charset="-128"/>
                <a:ea typeface="Meiryo" panose="020B0604030504040204" pitchFamily="34" charset="-128"/>
                <a:cs typeface="Meiryo" panose="020B0604030504040204" pitchFamily="34" charset="-128"/>
              </a:rPr>
            </a:br>
            <a:r>
              <a:rPr lang="en-US" altLang="en-US" sz="1400" b="1" dirty="0">
                <a:solidFill>
                  <a:srgbClr val="A50021"/>
                </a:solidFill>
                <a:latin typeface="Meiryo" panose="020B0604030504040204" pitchFamily="34" charset="-128"/>
                <a:ea typeface="Meiryo" panose="020B0604030504040204" pitchFamily="34" charset="-128"/>
                <a:cs typeface="Meiryo" panose="020B0604030504040204" pitchFamily="34" charset="-128"/>
              </a:rPr>
              <a:t>- </a:t>
            </a:r>
            <a:r>
              <a:rPr lang="ja-JP" altLang="en-US" sz="1400" b="1" dirty="0" smtClean="0">
                <a:solidFill>
                  <a:srgbClr val="A50021"/>
                </a:solidFill>
                <a:latin typeface="Meiryo" panose="020B0604030504040204" pitchFamily="34" charset="-128"/>
                <a:ea typeface="Meiryo" panose="020B0604030504040204" pitchFamily="34" charset="-128"/>
                <a:cs typeface="Meiryo" panose="020B0604030504040204" pitchFamily="34" charset="-128"/>
              </a:rPr>
              <a:t>国内官庁の手数料</a:t>
            </a:r>
            <a:r>
              <a:rPr lang="en-US" altLang="en-US" sz="1400" b="1" dirty="0">
                <a:solidFill>
                  <a:srgbClr val="A50021"/>
                </a:solidFill>
                <a:latin typeface="Meiryo" panose="020B0604030504040204" pitchFamily="34" charset="-128"/>
                <a:ea typeface="Meiryo" panose="020B0604030504040204" pitchFamily="34" charset="-128"/>
                <a:cs typeface="Meiryo" panose="020B0604030504040204" pitchFamily="34" charset="-128"/>
              </a:rPr>
              <a:t/>
            </a:r>
            <a:br>
              <a:rPr lang="en-US" altLang="en-US" sz="1400" b="1" dirty="0">
                <a:solidFill>
                  <a:srgbClr val="A50021"/>
                </a:solidFill>
                <a:latin typeface="Meiryo" panose="020B0604030504040204" pitchFamily="34" charset="-128"/>
                <a:ea typeface="Meiryo" panose="020B0604030504040204" pitchFamily="34" charset="-128"/>
                <a:cs typeface="Meiryo" panose="020B0604030504040204" pitchFamily="34" charset="-128"/>
              </a:rPr>
            </a:br>
            <a:r>
              <a:rPr lang="en-US" altLang="en-US" sz="1400" b="1" dirty="0">
                <a:solidFill>
                  <a:srgbClr val="A50021"/>
                </a:solidFill>
                <a:latin typeface="Meiryo" panose="020B0604030504040204" pitchFamily="34" charset="-128"/>
                <a:ea typeface="Meiryo" panose="020B0604030504040204" pitchFamily="34" charset="-128"/>
                <a:cs typeface="Meiryo" panose="020B0604030504040204" pitchFamily="34" charset="-128"/>
              </a:rPr>
              <a:t>- </a:t>
            </a:r>
            <a:r>
              <a:rPr lang="ja-JP" altLang="en-US" sz="1400" b="1" dirty="0" smtClean="0">
                <a:solidFill>
                  <a:srgbClr val="A50021"/>
                </a:solidFill>
                <a:latin typeface="Meiryo" panose="020B0604030504040204" pitchFamily="34" charset="-128"/>
                <a:ea typeface="Meiryo" panose="020B0604030504040204" pitchFamily="34" charset="-128"/>
                <a:cs typeface="Meiryo" panose="020B0604030504040204" pitchFamily="34" charset="-128"/>
              </a:rPr>
              <a:t>現地代理人費用</a:t>
            </a:r>
            <a:endParaRPr lang="en-US" altLang="en-US" sz="1400" b="1" dirty="0">
              <a:solidFill>
                <a:srgbClr val="A50021"/>
              </a:solidFill>
              <a:latin typeface="Meiryo" panose="020B0604030504040204" pitchFamily="34" charset="-128"/>
              <a:ea typeface="Meiryo" panose="020B0604030504040204" pitchFamily="34" charset="-128"/>
              <a:cs typeface="Meiryo" panose="020B0604030504040204" pitchFamily="34" charset="-128"/>
            </a:endParaRPr>
          </a:p>
        </p:txBody>
      </p:sp>
      <p:sp>
        <p:nvSpPr>
          <p:cNvPr id="107" name="Freeform 112"/>
          <p:cNvSpPr>
            <a:spLocks/>
          </p:cNvSpPr>
          <p:nvPr/>
        </p:nvSpPr>
        <p:spPr bwMode="auto">
          <a:xfrm>
            <a:off x="2771800" y="1389989"/>
            <a:ext cx="3240360" cy="1090742"/>
          </a:xfrm>
          <a:custGeom>
            <a:avLst/>
            <a:gdLst>
              <a:gd name="T0" fmla="*/ 0 w 2120"/>
              <a:gd name="T1" fmla="*/ 689 h 689"/>
              <a:gd name="T2" fmla="*/ 768 w 2120"/>
              <a:gd name="T3" fmla="*/ 17 h 689"/>
              <a:gd name="T4" fmla="*/ 2120 w 2120"/>
              <a:gd name="T5" fmla="*/ 585 h 689"/>
            </a:gdLst>
            <a:ahLst/>
            <a:cxnLst>
              <a:cxn ang="0">
                <a:pos x="T0" y="T1"/>
              </a:cxn>
              <a:cxn ang="0">
                <a:pos x="T2" y="T3"/>
              </a:cxn>
              <a:cxn ang="0">
                <a:pos x="T4" y="T5"/>
              </a:cxn>
            </a:cxnLst>
            <a:rect l="0" t="0" r="r" b="b"/>
            <a:pathLst>
              <a:path w="2120" h="689">
                <a:moveTo>
                  <a:pt x="0" y="689"/>
                </a:moveTo>
                <a:cubicBezTo>
                  <a:pt x="212" y="365"/>
                  <a:pt x="415" y="34"/>
                  <a:pt x="768" y="17"/>
                </a:cubicBezTo>
                <a:cubicBezTo>
                  <a:pt x="1121" y="0"/>
                  <a:pt x="1838" y="467"/>
                  <a:pt x="2120" y="585"/>
                </a:cubicBezTo>
              </a:path>
            </a:pathLst>
          </a:custGeom>
          <a:noFill/>
          <a:ln w="76200" cap="flat">
            <a:solidFill>
              <a:schemeClr val="accent2"/>
            </a:solidFill>
            <a:prstDash val="dash"/>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Meiryo" panose="020B0604030504040204" pitchFamily="34" charset="-128"/>
              <a:ea typeface="Meiryo" panose="020B0604030504040204" pitchFamily="34" charset="-128"/>
              <a:cs typeface="Meiryo" panose="020B0604030504040204" pitchFamily="34" charset="-128"/>
            </a:endParaRPr>
          </a:p>
        </p:txBody>
      </p:sp>
      <p:sp>
        <p:nvSpPr>
          <p:cNvPr id="108" name="Freeform 115"/>
          <p:cNvSpPr>
            <a:spLocks/>
          </p:cNvSpPr>
          <p:nvPr/>
        </p:nvSpPr>
        <p:spPr bwMode="auto">
          <a:xfrm>
            <a:off x="8023225" y="2348880"/>
            <a:ext cx="801688" cy="2844225"/>
          </a:xfrm>
          <a:custGeom>
            <a:avLst/>
            <a:gdLst>
              <a:gd name="T0" fmla="*/ 91 w 658"/>
              <a:gd name="T1" fmla="*/ 1814 h 1814"/>
              <a:gd name="T2" fmla="*/ 523 w 658"/>
              <a:gd name="T3" fmla="*/ 1382 h 1814"/>
              <a:gd name="T4" fmla="*/ 571 w 658"/>
              <a:gd name="T5" fmla="*/ 230 h 1814"/>
              <a:gd name="T6" fmla="*/ 0 w 658"/>
              <a:gd name="T7" fmla="*/ 1 h 1814"/>
            </a:gdLst>
            <a:ahLst/>
            <a:cxnLst>
              <a:cxn ang="0">
                <a:pos x="T0" y="T1"/>
              </a:cxn>
              <a:cxn ang="0">
                <a:pos x="T2" y="T3"/>
              </a:cxn>
              <a:cxn ang="0">
                <a:pos x="T4" y="T5"/>
              </a:cxn>
              <a:cxn ang="0">
                <a:pos x="T6" y="T7"/>
              </a:cxn>
            </a:cxnLst>
            <a:rect l="0" t="0" r="r" b="b"/>
            <a:pathLst>
              <a:path w="658" h="1814">
                <a:moveTo>
                  <a:pt x="91" y="1814"/>
                </a:moveTo>
                <a:cubicBezTo>
                  <a:pt x="267" y="1730"/>
                  <a:pt x="443" y="1646"/>
                  <a:pt x="523" y="1382"/>
                </a:cubicBezTo>
                <a:cubicBezTo>
                  <a:pt x="603" y="1118"/>
                  <a:pt x="658" y="460"/>
                  <a:pt x="571" y="230"/>
                </a:cubicBezTo>
                <a:cubicBezTo>
                  <a:pt x="484" y="0"/>
                  <a:pt x="119" y="49"/>
                  <a:pt x="0" y="1"/>
                </a:cubicBezTo>
              </a:path>
            </a:pathLst>
          </a:custGeom>
          <a:noFill/>
          <a:ln w="76200" cap="flat">
            <a:solidFill>
              <a:schemeClr val="accent2"/>
            </a:solidFill>
            <a:prstDash val="dash"/>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Meiryo" panose="020B0604030504040204" pitchFamily="34" charset="-128"/>
              <a:ea typeface="Meiryo" panose="020B0604030504040204" pitchFamily="34" charset="-128"/>
              <a:cs typeface="Meiryo" panose="020B0604030504040204" pitchFamily="34" charset="-128"/>
            </a:endParaRPr>
          </a:p>
        </p:txBody>
      </p:sp>
      <p:sp>
        <p:nvSpPr>
          <p:cNvPr id="109" name="Text Box 116"/>
          <p:cNvSpPr txBox="1">
            <a:spLocks noChangeArrowheads="1"/>
          </p:cNvSpPr>
          <p:nvPr/>
        </p:nvSpPr>
        <p:spPr bwMode="auto">
          <a:xfrm>
            <a:off x="179512" y="1340768"/>
            <a:ext cx="2057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000" b="1" dirty="0" smtClean="0">
                <a:latin typeface="Meiryo" panose="020B0604030504040204" pitchFamily="34" charset="-128"/>
                <a:ea typeface="Meiryo" panose="020B0604030504040204" pitchFamily="34" charset="-128"/>
                <a:cs typeface="Meiryo" panose="020B0604030504040204" pitchFamily="34" charset="-128"/>
              </a:rPr>
              <a:t>パリルート</a:t>
            </a:r>
            <a:endParaRPr lang="en-US" altLang="en-US" sz="2000" b="1" dirty="0">
              <a:latin typeface="Meiryo" panose="020B0604030504040204" pitchFamily="34" charset="-128"/>
              <a:ea typeface="Meiryo" panose="020B0604030504040204" pitchFamily="34" charset="-128"/>
              <a:cs typeface="Meiryo" panose="020B0604030504040204" pitchFamily="34" charset="-128"/>
            </a:endParaRPr>
          </a:p>
        </p:txBody>
      </p:sp>
      <p:sp>
        <p:nvSpPr>
          <p:cNvPr id="110" name="Text Box 117"/>
          <p:cNvSpPr txBox="1">
            <a:spLocks noChangeArrowheads="1"/>
          </p:cNvSpPr>
          <p:nvPr/>
        </p:nvSpPr>
        <p:spPr bwMode="auto">
          <a:xfrm>
            <a:off x="381000" y="4096674"/>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latin typeface="Meiryo" panose="020B0604030504040204" pitchFamily="34" charset="-128"/>
                <a:ea typeface="Meiryo" panose="020B0604030504040204" pitchFamily="34" charset="-128"/>
                <a:cs typeface="Meiryo" panose="020B0604030504040204" pitchFamily="34" charset="-128"/>
              </a:rPr>
              <a:t>PCT</a:t>
            </a:r>
          </a:p>
        </p:txBody>
      </p:sp>
      <p:sp>
        <p:nvSpPr>
          <p:cNvPr id="111" name="Line 35"/>
          <p:cNvSpPr>
            <a:spLocks noChangeShapeType="1"/>
          </p:cNvSpPr>
          <p:nvPr/>
        </p:nvSpPr>
        <p:spPr bwMode="auto">
          <a:xfrm>
            <a:off x="5966668" y="4005064"/>
            <a:ext cx="405532"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ts val="0"/>
              </a:spcBef>
            </a:pPr>
            <a:endParaRPr lang="en-US" dirty="0">
              <a:latin typeface="Meiryo" panose="020B0604030504040204" pitchFamily="34" charset="-128"/>
              <a:ea typeface="Meiryo" panose="020B0604030504040204" pitchFamily="34" charset="-128"/>
              <a:cs typeface="Meiryo" panose="020B0604030504040204" pitchFamily="34" charset="-128"/>
            </a:endParaRPr>
          </a:p>
        </p:txBody>
      </p:sp>
      <p:pic>
        <p:nvPicPr>
          <p:cNvPr id="112" name="Picture 2" descr="D:\Users\tachibana\AppData\Local\Microsoft\Windows\Temporary Internet Files\Content.IE5\M9SUQ3K3\MC900384170[1].wmf"/>
          <p:cNvPicPr>
            <a:picLocks noChangeAspect="1" noChangeArrowheads="1"/>
          </p:cNvPicPr>
          <p:nvPr/>
        </p:nvPicPr>
        <p:blipFill>
          <a:blip r:embed="rId4" cstate="screen">
            <a:duotone>
              <a:prstClr val="black"/>
              <a:srgbClr val="FF0000">
                <a:tint val="45000"/>
                <a:satMod val="400000"/>
              </a:srgbClr>
            </a:duotone>
            <a:extLst>
              <a:ext uri="{28A0092B-C50C-407E-A947-70E740481C1C}">
                <a14:useLocalDpi xmlns:a14="http://schemas.microsoft.com/office/drawing/2010/main"/>
              </a:ext>
            </a:extLst>
          </a:blip>
          <a:srcRect/>
          <a:stretch>
            <a:fillRect/>
          </a:stretch>
        </p:blipFill>
        <p:spPr bwMode="auto">
          <a:xfrm>
            <a:off x="7582376" y="2083764"/>
            <a:ext cx="755075" cy="1364602"/>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2" descr="D:\Users\tachibana\AppData\Local\Microsoft\Windows\Temporary Internet Files\Content.IE5\M9SUQ3K3\MC900384170[1].wm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95113" y="5671956"/>
            <a:ext cx="432361" cy="781380"/>
          </a:xfrm>
          <a:prstGeom prst="rect">
            <a:avLst/>
          </a:prstGeom>
          <a:noFill/>
          <a:extLst>
            <a:ext uri="{909E8E84-426E-40DD-AFC4-6F175D3DCCD1}">
              <a14:hiddenFill xmlns:a14="http://schemas.microsoft.com/office/drawing/2010/main">
                <a:solidFill>
                  <a:srgbClr val="FFFFFF"/>
                </a:solidFill>
              </a14:hiddenFill>
            </a:ext>
          </a:extLst>
        </p:spPr>
      </p:pic>
      <p:sp>
        <p:nvSpPr>
          <p:cNvPr id="113" name="Text Box 38"/>
          <p:cNvSpPr txBox="1">
            <a:spLocks noChangeArrowheads="1"/>
          </p:cNvSpPr>
          <p:nvPr/>
        </p:nvSpPr>
        <p:spPr bwMode="auto">
          <a:xfrm>
            <a:off x="3015533" y="6010399"/>
            <a:ext cx="1484615" cy="523220"/>
          </a:xfrm>
          <a:prstGeom prst="rect">
            <a:avLst/>
          </a:prstGeom>
          <a:noFill/>
          <a:ln w="9525">
            <a:solidFill>
              <a:srgbClr val="00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ja-JP" altLang="en-US" sz="1400" dirty="0" smtClean="0">
                <a:latin typeface="Meiryo" panose="020B0604030504040204" pitchFamily="34" charset="-128"/>
                <a:ea typeface="Meiryo" panose="020B0604030504040204" pitchFamily="34" charset="-128"/>
                <a:cs typeface="Meiryo" panose="020B0604030504040204" pitchFamily="34" charset="-128"/>
              </a:rPr>
              <a:t>国際出願手数料</a:t>
            </a:r>
            <a:endParaRPr lang="en-US" altLang="ja-JP" sz="1400" dirty="0" smtClean="0">
              <a:latin typeface="Meiryo" panose="020B0604030504040204" pitchFamily="34" charset="-128"/>
              <a:ea typeface="Meiryo" panose="020B0604030504040204" pitchFamily="34" charset="-128"/>
              <a:cs typeface="Meiryo" panose="020B0604030504040204" pitchFamily="34" charset="-128"/>
            </a:endParaRPr>
          </a:p>
          <a:p>
            <a:pPr algn="l" eaLnBrk="0" hangingPunct="0"/>
            <a:r>
              <a:rPr lang="ja-JP" altLang="en-US" sz="1400" dirty="0" smtClean="0">
                <a:latin typeface="Meiryo" panose="020B0604030504040204" pitchFamily="34" charset="-128"/>
                <a:ea typeface="Meiryo" panose="020B0604030504040204" pitchFamily="34" charset="-128"/>
                <a:cs typeface="Meiryo" panose="020B0604030504040204" pitchFamily="34" charset="-128"/>
              </a:rPr>
              <a:t>調査手数料等</a:t>
            </a:r>
            <a:endParaRPr lang="zh-TW" altLang="en-US" sz="1400" dirty="0">
              <a:latin typeface="Meiryo" panose="020B0604030504040204" pitchFamily="34" charset="-128"/>
              <a:ea typeface="Meiryo" panose="020B0604030504040204" pitchFamily="34" charset="-128"/>
              <a:cs typeface="Meiryo" panose="020B0604030504040204" pitchFamily="34" charset="-128"/>
            </a:endParaRPr>
          </a:p>
        </p:txBody>
      </p:sp>
      <p:pic>
        <p:nvPicPr>
          <p:cNvPr id="144" name="Picture 2" descr="Image result for office pictogram"/>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11760" y="3770992"/>
            <a:ext cx="666120" cy="66612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5" name="Text Box 14"/>
          <p:cNvSpPr txBox="1">
            <a:spLocks noChangeArrowheads="1"/>
          </p:cNvSpPr>
          <p:nvPr/>
        </p:nvSpPr>
        <p:spPr bwMode="auto">
          <a:xfrm>
            <a:off x="1979712" y="4437112"/>
            <a:ext cx="14525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ts val="0"/>
              </a:spcBef>
            </a:pPr>
            <a:r>
              <a:rPr lang="ja-JP" altLang="en-US" sz="1400" dirty="0" smtClean="0">
                <a:latin typeface="Meiryo" panose="020B0604030504040204" pitchFamily="34" charset="-128"/>
                <a:ea typeface="Meiryo" panose="020B0604030504040204" pitchFamily="34" charset="-128"/>
                <a:cs typeface="Meiryo" panose="020B0604030504040204" pitchFamily="34" charset="-128"/>
              </a:rPr>
              <a:t>受理官庁</a:t>
            </a:r>
            <a:r>
              <a:rPr lang="en-US" altLang="ja-JP" sz="1400" dirty="0" smtClean="0">
                <a:latin typeface="Meiryo" panose="020B0604030504040204" pitchFamily="34" charset="-128"/>
                <a:ea typeface="Meiryo" panose="020B0604030504040204" pitchFamily="34" charset="-128"/>
                <a:cs typeface="Meiryo" panose="020B0604030504040204" pitchFamily="34" charset="-128"/>
              </a:rPr>
              <a:t>(RO)</a:t>
            </a:r>
            <a:endParaRPr lang="ja-JP" altLang="en-US" sz="1400" dirty="0">
              <a:latin typeface="Meiryo" panose="020B0604030504040204" pitchFamily="34" charset="-128"/>
              <a:ea typeface="Meiryo" panose="020B0604030504040204" pitchFamily="34" charset="-128"/>
              <a:cs typeface="Meiryo" panose="020B0604030504040204" pitchFamily="34" charset="-128"/>
            </a:endParaRPr>
          </a:p>
        </p:txBody>
      </p:sp>
      <p:pic>
        <p:nvPicPr>
          <p:cNvPr id="146" name="Picture 2" descr="Image result for office pictogram"/>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79547" y="2649157"/>
            <a:ext cx="666120" cy="66612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7" name="Picture 2" descr="Image result for office pictogram"/>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22434" y="2921737"/>
            <a:ext cx="666120" cy="66612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8" name="Picture 2" descr="Image result for office pictogram"/>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20166" y="2649157"/>
            <a:ext cx="666120" cy="66612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43288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611192" y="332656"/>
            <a:ext cx="8062912" cy="579438"/>
          </a:xfrm>
        </p:spPr>
        <p:txBody>
          <a:bodyPr/>
          <a:lstStyle/>
          <a:p>
            <a:pPr algn="ctr" eaLnBrk="1" hangingPunct="1"/>
            <a:r>
              <a:rPr kumimoji="0" lang="en-US" altLang="ja-JP" sz="3200" b="1" dirty="0" smtClean="0">
                <a:latin typeface="Meiryo" panose="020B0604030504040204" pitchFamily="34" charset="-128"/>
                <a:ea typeface="Meiryo" panose="020B0604030504040204" pitchFamily="34" charset="-128"/>
                <a:cs typeface="Meiryo" panose="020B0604030504040204" pitchFamily="34" charset="-128"/>
              </a:rPr>
              <a:t>PCT</a:t>
            </a:r>
            <a:r>
              <a:rPr kumimoji="0" lang="ja-JP" altLang="en-US" sz="3200" b="1" dirty="0" smtClean="0">
                <a:latin typeface="Meiryo" panose="020B0604030504040204" pitchFamily="34" charset="-128"/>
                <a:ea typeface="Meiryo" panose="020B0604030504040204" pitchFamily="34" charset="-128"/>
                <a:cs typeface="Meiryo" panose="020B0604030504040204" pitchFamily="34" charset="-128"/>
              </a:rPr>
              <a:t>研修教材（無料）</a:t>
            </a:r>
            <a:endParaRPr kumimoji="0" lang="en-US" altLang="ja-JP" sz="3200" b="1" dirty="0" smtClean="0">
              <a:latin typeface="Meiryo" panose="020B0604030504040204" pitchFamily="34" charset="-128"/>
              <a:ea typeface="Meiryo" panose="020B0604030504040204" pitchFamily="34" charset="-128"/>
              <a:cs typeface="Meiryo" panose="020B0604030504040204" pitchFamily="34" charset="-128"/>
            </a:endParaRPr>
          </a:p>
        </p:txBody>
      </p:sp>
      <p:sp>
        <p:nvSpPr>
          <p:cNvPr id="71683" name="Rectangle 3"/>
          <p:cNvSpPr>
            <a:spLocks noGrp="1" noChangeArrowheads="1"/>
          </p:cNvSpPr>
          <p:nvPr>
            <p:ph type="body" idx="4294967295"/>
          </p:nvPr>
        </p:nvSpPr>
        <p:spPr>
          <a:xfrm>
            <a:off x="683568" y="1124744"/>
            <a:ext cx="7920880" cy="5472608"/>
          </a:xfrm>
        </p:spPr>
        <p:txBody>
          <a:bodyPr/>
          <a:lstStyle/>
          <a:p>
            <a:pPr marL="361950" indent="-361950" eaLnBrk="1" hangingPunct="1">
              <a:spcBef>
                <a:spcPct val="25000"/>
              </a:spcBef>
              <a:spcAft>
                <a:spcPct val="35000"/>
              </a:spcAft>
            </a:pPr>
            <a:r>
              <a:rPr kumimoji="0" lang="en-US" altLang="ja-JP" sz="1800" dirty="0">
                <a:solidFill>
                  <a:srgbClr val="000000"/>
                </a:solidFill>
                <a:latin typeface="Meiryo" panose="020B0604030504040204" pitchFamily="34" charset="-128"/>
                <a:ea typeface="Meiryo" panose="020B0604030504040204" pitchFamily="34" charset="-128"/>
                <a:cs typeface="Meiryo" panose="020B0604030504040204" pitchFamily="34" charset="-128"/>
              </a:rPr>
              <a:t>PCT</a:t>
            </a:r>
            <a:r>
              <a:rPr kumimoji="0" lang="ja-JP" altLang="en-US" sz="1800" dirty="0">
                <a:solidFill>
                  <a:srgbClr val="000000"/>
                </a:solidFill>
                <a:latin typeface="Meiryo" panose="020B0604030504040204" pitchFamily="34" charset="-128"/>
                <a:ea typeface="Meiryo" panose="020B0604030504040204" pitchFamily="34" charset="-128"/>
                <a:cs typeface="Meiryo" panose="020B0604030504040204" pitchFamily="34" charset="-128"/>
              </a:rPr>
              <a:t>セミナーテキスト（日本</a:t>
            </a:r>
            <a:r>
              <a:rPr kumimoji="0" lang="ja-JP" altLang="en-US"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rPr>
              <a:t>語）：</a:t>
            </a:r>
            <a:r>
              <a:rPr kumimoji="0" lang="en-GB" altLang="ja-JP" sz="1800" dirty="0">
                <a:solidFill>
                  <a:srgbClr val="000000"/>
                </a:solidFill>
                <a:latin typeface="Meiryo" panose="020B0604030504040204" pitchFamily="34" charset="-128"/>
                <a:ea typeface="Meiryo" panose="020B0604030504040204" pitchFamily="34" charset="-128"/>
                <a:cs typeface="Meiryo" panose="020B0604030504040204" pitchFamily="34" charset="-128"/>
              </a:rPr>
              <a:t>http://www.wipo.int/pct/ja/seminar/basic_1/index.html</a:t>
            </a:r>
          </a:p>
          <a:p>
            <a:pPr marL="361950" indent="-361950" eaLnBrk="1" hangingPunct="1">
              <a:spcBef>
                <a:spcPct val="25000"/>
              </a:spcBef>
              <a:spcAft>
                <a:spcPct val="35000"/>
              </a:spcAft>
            </a:pPr>
            <a:r>
              <a:rPr kumimoji="0" lang="en-US" altLang="ja-JP" sz="1800" dirty="0" smtClean="0">
                <a:latin typeface="Meiryo" panose="020B0604030504040204" pitchFamily="34" charset="-128"/>
                <a:ea typeface="Meiryo" panose="020B0604030504040204" pitchFamily="34" charset="-128"/>
                <a:cs typeface="Meiryo" panose="020B0604030504040204" pitchFamily="34" charset="-128"/>
              </a:rPr>
              <a:t>PCT</a:t>
            </a:r>
            <a:r>
              <a:rPr kumimoji="0" lang="ja-JP" altLang="en-US" sz="1800" dirty="0">
                <a:latin typeface="Meiryo" panose="020B0604030504040204" pitchFamily="34" charset="-128"/>
                <a:ea typeface="Meiryo" panose="020B0604030504040204" pitchFamily="34" charset="-128"/>
                <a:cs typeface="Meiryo" panose="020B0604030504040204" pitchFamily="34" charset="-128"/>
              </a:rPr>
              <a:t>ビデオシリー</a:t>
            </a:r>
            <a:r>
              <a:rPr kumimoji="0" lang="ja-JP" altLang="en-US" sz="1800" dirty="0" smtClean="0">
                <a:latin typeface="Meiryo" panose="020B0604030504040204" pitchFamily="34" charset="-128"/>
                <a:ea typeface="Meiryo" panose="020B0604030504040204" pitchFamily="34" charset="-128"/>
                <a:cs typeface="Meiryo" panose="020B0604030504040204" pitchFamily="34" charset="-128"/>
              </a:rPr>
              <a:t>ズ：</a:t>
            </a:r>
            <a:r>
              <a:rPr kumimoji="0" lang="en-US" altLang="ja-JP" sz="1800" dirty="0" smtClean="0">
                <a:latin typeface="Meiryo" panose="020B0604030504040204" pitchFamily="34" charset="-128"/>
                <a:ea typeface="Meiryo" panose="020B0604030504040204" pitchFamily="34" charset="-128"/>
                <a:cs typeface="Meiryo" panose="020B0604030504040204" pitchFamily="34" charset="-128"/>
              </a:rPr>
              <a:t/>
            </a:r>
            <a:br>
              <a:rPr kumimoji="0" lang="en-US" altLang="ja-JP" sz="1800" dirty="0" smtClean="0">
                <a:latin typeface="Meiryo" panose="020B0604030504040204" pitchFamily="34" charset="-128"/>
                <a:ea typeface="Meiryo" panose="020B0604030504040204" pitchFamily="34" charset="-128"/>
                <a:cs typeface="Meiryo" panose="020B0604030504040204" pitchFamily="34" charset="-128"/>
              </a:rPr>
            </a:br>
            <a:r>
              <a:rPr kumimoji="0" lang="en-US" altLang="ja-JP" sz="1800" dirty="0" smtClean="0">
                <a:latin typeface="Meiryo" panose="020B0604030504040204" pitchFamily="34" charset="-128"/>
                <a:ea typeface="Meiryo" panose="020B0604030504040204" pitchFamily="34" charset="-128"/>
                <a:cs typeface="Meiryo" panose="020B0604030504040204" pitchFamily="34" charset="-128"/>
              </a:rPr>
              <a:t>http://www.wipo.int/pct/en/training/index.html</a:t>
            </a:r>
          </a:p>
          <a:p>
            <a:pPr marL="762000" lvl="1" indent="-361950" eaLnBrk="1" hangingPunct="1">
              <a:spcBef>
                <a:spcPct val="25000"/>
              </a:spcBef>
              <a:spcAft>
                <a:spcPct val="35000"/>
              </a:spcAft>
            </a:pPr>
            <a:r>
              <a:rPr kumimoji="0" lang="en-US" altLang="ja-JP" sz="1800" dirty="0" smtClean="0">
                <a:latin typeface="Meiryo" panose="020B0604030504040204" pitchFamily="34" charset="-128"/>
                <a:ea typeface="Meiryo" panose="020B0604030504040204" pitchFamily="34" charset="-128"/>
                <a:cs typeface="Meiryo" panose="020B0604030504040204" pitchFamily="34" charset="-128"/>
              </a:rPr>
              <a:t>PCT</a:t>
            </a:r>
            <a:r>
              <a:rPr kumimoji="0" lang="ja-JP" altLang="en-US" sz="1800" dirty="0" smtClean="0">
                <a:latin typeface="Meiryo" panose="020B0604030504040204" pitchFamily="34" charset="-128"/>
                <a:ea typeface="Meiryo" panose="020B0604030504040204" pitchFamily="34" charset="-128"/>
                <a:cs typeface="Meiryo" panose="020B0604030504040204" pitchFamily="34" charset="-128"/>
              </a:rPr>
              <a:t>制度の基礎知識から重要な点まで紹介する</a:t>
            </a:r>
            <a:r>
              <a:rPr kumimoji="0" lang="en-US" altLang="ja-JP" sz="1800" dirty="0" smtClean="0">
                <a:latin typeface="Meiryo" panose="020B0604030504040204" pitchFamily="34" charset="-128"/>
                <a:ea typeface="Meiryo" panose="020B0604030504040204" pitchFamily="34" charset="-128"/>
                <a:cs typeface="Meiryo" panose="020B0604030504040204" pitchFamily="34" charset="-128"/>
              </a:rPr>
              <a:t/>
            </a:r>
            <a:br>
              <a:rPr kumimoji="0" lang="en-US" altLang="ja-JP" sz="1800" dirty="0" smtClean="0">
                <a:latin typeface="Meiryo" panose="020B0604030504040204" pitchFamily="34" charset="-128"/>
                <a:ea typeface="Meiryo" panose="020B0604030504040204" pitchFamily="34" charset="-128"/>
                <a:cs typeface="Meiryo" panose="020B0604030504040204" pitchFamily="34" charset="-128"/>
              </a:rPr>
            </a:br>
            <a:r>
              <a:rPr kumimoji="0" lang="en-US" altLang="ja-JP" sz="1800" dirty="0" smtClean="0">
                <a:latin typeface="Meiryo" panose="020B0604030504040204" pitchFamily="34" charset="-128"/>
                <a:ea typeface="Meiryo" panose="020B0604030504040204" pitchFamily="34" charset="-128"/>
                <a:cs typeface="Meiryo" panose="020B0604030504040204" pitchFamily="34" charset="-128"/>
              </a:rPr>
              <a:t>29</a:t>
            </a:r>
            <a:r>
              <a:rPr kumimoji="0" lang="ja-JP" altLang="en-US" sz="1800" dirty="0" smtClean="0">
                <a:latin typeface="Meiryo" panose="020B0604030504040204" pitchFamily="34" charset="-128"/>
                <a:ea typeface="Meiryo" panose="020B0604030504040204" pitchFamily="34" charset="-128"/>
                <a:cs typeface="Meiryo" panose="020B0604030504040204" pitchFamily="34" charset="-128"/>
              </a:rPr>
              <a:t>の短編ビデオシリーズ（英語）</a:t>
            </a:r>
            <a:endParaRPr kumimoji="0"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marL="361950" indent="-361950" eaLnBrk="1" hangingPunct="1">
              <a:spcBef>
                <a:spcPct val="25000"/>
              </a:spcBef>
              <a:spcAft>
                <a:spcPct val="35000"/>
              </a:spcAft>
            </a:pPr>
            <a:r>
              <a:rPr kumimoji="0" lang="en-US" altLang="ja-JP" sz="1800" dirty="0" smtClean="0">
                <a:latin typeface="Meiryo" panose="020B0604030504040204" pitchFamily="34" charset="-128"/>
                <a:ea typeface="Meiryo" panose="020B0604030504040204" pitchFamily="34" charset="-128"/>
                <a:cs typeface="Meiryo" panose="020B0604030504040204" pitchFamily="34" charset="-128"/>
              </a:rPr>
              <a:t>PCT</a:t>
            </a:r>
            <a:r>
              <a:rPr kumimoji="0" lang="ja-JP" altLang="en-US" sz="1800" dirty="0">
                <a:latin typeface="Meiryo" panose="020B0604030504040204" pitchFamily="34" charset="-128"/>
                <a:ea typeface="Meiryo" panose="020B0604030504040204" pitchFamily="34" charset="-128"/>
                <a:cs typeface="Meiryo" panose="020B0604030504040204" pitchFamily="34" charset="-128"/>
              </a:rPr>
              <a:t>ディスタンスラーニングコー</a:t>
            </a:r>
            <a:r>
              <a:rPr kumimoji="0" lang="ja-JP" altLang="en-US" sz="1800" dirty="0" smtClean="0">
                <a:latin typeface="Meiryo" panose="020B0604030504040204" pitchFamily="34" charset="-128"/>
                <a:ea typeface="Meiryo" panose="020B0604030504040204" pitchFamily="34" charset="-128"/>
                <a:cs typeface="Meiryo" panose="020B0604030504040204" pitchFamily="34" charset="-128"/>
              </a:rPr>
              <a:t>ス（通</a:t>
            </a:r>
            <a:r>
              <a:rPr kumimoji="0" lang="ja-JP" altLang="en-US" sz="1800" dirty="0">
                <a:latin typeface="Meiryo" panose="020B0604030504040204" pitchFamily="34" charset="-128"/>
                <a:ea typeface="Meiryo" panose="020B0604030504040204" pitchFamily="34" charset="-128"/>
                <a:cs typeface="Meiryo" panose="020B0604030504040204" pitchFamily="34" charset="-128"/>
              </a:rPr>
              <a:t>信講</a:t>
            </a:r>
            <a:r>
              <a:rPr kumimoji="0" lang="ja-JP" altLang="en-US" sz="1800" dirty="0" smtClean="0">
                <a:latin typeface="Meiryo" panose="020B0604030504040204" pitchFamily="34" charset="-128"/>
                <a:ea typeface="Meiryo" panose="020B0604030504040204" pitchFamily="34" charset="-128"/>
                <a:cs typeface="Meiryo" panose="020B0604030504040204" pitchFamily="34" charset="-128"/>
              </a:rPr>
              <a:t>座）：</a:t>
            </a:r>
            <a:endParaRPr kumimoji="0"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marL="762000" lvl="1" indent="-361950" eaLnBrk="1" hangingPunct="1">
              <a:spcBef>
                <a:spcPct val="25000"/>
              </a:spcBef>
              <a:spcAft>
                <a:spcPct val="35000"/>
              </a:spcAft>
            </a:pPr>
            <a:r>
              <a:rPr kumimoji="0" lang="ja-JP" altLang="en-US" sz="1800" dirty="0" smtClean="0">
                <a:latin typeface="Meiryo" panose="020B0604030504040204" pitchFamily="34" charset="-128"/>
                <a:ea typeface="Meiryo" panose="020B0604030504040204" pitchFamily="34" charset="-128"/>
                <a:cs typeface="Meiryo" panose="020B0604030504040204" pitchFamily="34" charset="-128"/>
              </a:rPr>
              <a:t>日本語版（約</a:t>
            </a:r>
            <a:r>
              <a:rPr kumimoji="0" lang="en-US" altLang="ja-JP" sz="1800" dirty="0" smtClean="0">
                <a:latin typeface="Meiryo" panose="020B0604030504040204" pitchFamily="34" charset="-128"/>
                <a:ea typeface="Meiryo" panose="020B0604030504040204" pitchFamily="34" charset="-128"/>
                <a:cs typeface="Meiryo" panose="020B0604030504040204" pitchFamily="34" charset="-128"/>
              </a:rPr>
              <a:t>4</a:t>
            </a:r>
            <a:r>
              <a:rPr kumimoji="0" lang="ja-JP" altLang="en-US" sz="1800" dirty="0" smtClean="0">
                <a:latin typeface="Meiryo" panose="020B0604030504040204" pitchFamily="34" charset="-128"/>
                <a:ea typeface="Meiryo" panose="020B0604030504040204" pitchFamily="34" charset="-128"/>
                <a:cs typeface="Meiryo" panose="020B0604030504040204" pitchFamily="34" charset="-128"/>
              </a:rPr>
              <a:t>時間）：</a:t>
            </a:r>
            <a:r>
              <a:rPr kumimoji="0" lang="en-US" altLang="ja-JP" sz="1800" dirty="0" smtClean="0">
                <a:latin typeface="Meiryo" panose="020B0604030504040204" pitchFamily="34" charset="-128"/>
                <a:ea typeface="Meiryo" panose="020B0604030504040204" pitchFamily="34" charset="-128"/>
                <a:cs typeface="Meiryo" panose="020B0604030504040204" pitchFamily="34" charset="-128"/>
              </a:rPr>
              <a:t>https</a:t>
            </a:r>
            <a:r>
              <a:rPr kumimoji="0" lang="en-US" altLang="ja-JP" sz="1800" dirty="0">
                <a:latin typeface="Meiryo" panose="020B0604030504040204" pitchFamily="34" charset="-128"/>
                <a:ea typeface="Meiryo" panose="020B0604030504040204" pitchFamily="34" charset="-128"/>
                <a:cs typeface="Meiryo" panose="020B0604030504040204" pitchFamily="34" charset="-128"/>
              </a:rPr>
              <a:t>://</a:t>
            </a:r>
            <a:r>
              <a:rPr kumimoji="0" lang="en-US" altLang="ja-JP" sz="1800" dirty="0" smtClean="0">
                <a:latin typeface="Meiryo" panose="020B0604030504040204" pitchFamily="34" charset="-128"/>
                <a:ea typeface="Meiryo" panose="020B0604030504040204" pitchFamily="34" charset="-128"/>
                <a:cs typeface="Meiryo" panose="020B0604030504040204" pitchFamily="34" charset="-128"/>
              </a:rPr>
              <a:t>welc.wipo.int/acc/index.jsf?page=courseCatalog.xhtml&amp;lang=jp&amp;cc=PCT_101J#plus_PCT_101J</a:t>
            </a:r>
            <a:endParaRPr kumimoji="0" lang="en-US" altLang="ja-JP" sz="1800" dirty="0">
              <a:latin typeface="Meiryo" panose="020B0604030504040204" pitchFamily="34" charset="-128"/>
              <a:ea typeface="Meiryo" panose="020B0604030504040204" pitchFamily="34" charset="-128"/>
              <a:cs typeface="Meiryo" panose="020B0604030504040204" pitchFamily="34" charset="-128"/>
            </a:endParaRPr>
          </a:p>
          <a:p>
            <a:pPr marL="361950" indent="-361950" eaLnBrk="1" hangingPunct="1">
              <a:lnSpc>
                <a:spcPct val="95000"/>
              </a:lnSpc>
              <a:spcBef>
                <a:spcPts val="600"/>
              </a:spcBef>
              <a:spcAft>
                <a:spcPct val="25000"/>
              </a:spcAft>
            </a:pPr>
            <a:r>
              <a:rPr kumimoji="0" lang="en-US" altLang="ja-JP" sz="1800" dirty="0">
                <a:latin typeface="Meiryo" panose="020B0604030504040204" pitchFamily="34" charset="-128"/>
                <a:ea typeface="Meiryo" panose="020B0604030504040204" pitchFamily="34" charset="-128"/>
                <a:cs typeface="Meiryo" panose="020B0604030504040204" pitchFamily="34" charset="-128"/>
              </a:rPr>
              <a:t>PCT</a:t>
            </a:r>
            <a:r>
              <a:rPr kumimoji="0" lang="ja-JP" altLang="en-US" sz="1800" dirty="0">
                <a:latin typeface="Meiryo" panose="020B0604030504040204" pitchFamily="34" charset="-128"/>
                <a:ea typeface="Meiryo" panose="020B0604030504040204" pitchFamily="34" charset="-128"/>
                <a:cs typeface="Meiryo" panose="020B0604030504040204" pitchFamily="34" charset="-128"/>
              </a:rPr>
              <a:t>ウェビナー：</a:t>
            </a:r>
            <a:r>
              <a:rPr kumimoji="0" lang="en-US" altLang="ja-JP" sz="1800" dirty="0">
                <a:latin typeface="Meiryo" panose="020B0604030504040204" pitchFamily="34" charset="-128"/>
                <a:ea typeface="Meiryo" panose="020B0604030504040204" pitchFamily="34" charset="-128"/>
                <a:cs typeface="Meiryo" panose="020B0604030504040204" pitchFamily="34" charset="-128"/>
              </a:rPr>
              <a:t/>
            </a:r>
            <a:br>
              <a:rPr kumimoji="0" lang="en-US" altLang="ja-JP" sz="1800" dirty="0">
                <a:latin typeface="Meiryo" panose="020B0604030504040204" pitchFamily="34" charset="-128"/>
                <a:ea typeface="Meiryo" panose="020B0604030504040204" pitchFamily="34" charset="-128"/>
                <a:cs typeface="Meiryo" panose="020B0604030504040204" pitchFamily="34" charset="-128"/>
              </a:rPr>
            </a:br>
            <a:r>
              <a:rPr kumimoji="0" lang="en-US" altLang="ja-JP" sz="1800" dirty="0">
                <a:latin typeface="Meiryo" panose="020B0604030504040204" pitchFamily="34" charset="-128"/>
                <a:ea typeface="Meiryo" panose="020B0604030504040204" pitchFamily="34" charset="-128"/>
                <a:cs typeface="Meiryo" panose="020B0604030504040204" pitchFamily="34" charset="-128"/>
              </a:rPr>
              <a:t>http://</a:t>
            </a:r>
            <a:r>
              <a:rPr kumimoji="0" lang="en-US" altLang="ja-JP" sz="1800" dirty="0" smtClean="0">
                <a:latin typeface="Meiryo" panose="020B0604030504040204" pitchFamily="34" charset="-128"/>
                <a:ea typeface="Meiryo" panose="020B0604030504040204" pitchFamily="34" charset="-128"/>
                <a:cs typeface="Meiryo" panose="020B0604030504040204" pitchFamily="34" charset="-128"/>
              </a:rPr>
              <a:t>www.wipo.int/pct/ja/seminar/webinars/index.html</a:t>
            </a:r>
            <a:endParaRPr kumimoji="0" lang="en-US" altLang="ja-JP" sz="1800" dirty="0">
              <a:latin typeface="Meiryo" panose="020B0604030504040204" pitchFamily="34" charset="-128"/>
              <a:ea typeface="Meiryo" panose="020B0604030504040204" pitchFamily="34" charset="-128"/>
              <a:cs typeface="Meiryo" panose="020B0604030504040204" pitchFamily="34" charset="-128"/>
            </a:endParaRPr>
          </a:p>
          <a:p>
            <a:pPr marL="762000" lvl="1" indent="-361950" eaLnBrk="1" hangingPunct="1">
              <a:lnSpc>
                <a:spcPct val="95000"/>
              </a:lnSpc>
              <a:spcBef>
                <a:spcPct val="25000"/>
              </a:spcBef>
              <a:spcAft>
                <a:spcPct val="25000"/>
              </a:spcAft>
            </a:pPr>
            <a:r>
              <a:rPr kumimoji="0" lang="ja-JP" altLang="en-US" sz="1800" dirty="0" smtClean="0">
                <a:latin typeface="Meiryo" panose="020B0604030504040204" pitchFamily="34" charset="-128"/>
                <a:ea typeface="Meiryo" panose="020B0604030504040204" pitchFamily="34" charset="-128"/>
                <a:cs typeface="Meiryo" panose="020B0604030504040204" pitchFamily="34" charset="-128"/>
              </a:rPr>
              <a:t>今後、</a:t>
            </a:r>
            <a:r>
              <a:rPr kumimoji="0" lang="en-US" altLang="ja-JP" sz="1800" dirty="0" smtClean="0">
                <a:latin typeface="Meiryo" panose="020B0604030504040204" pitchFamily="34" charset="-128"/>
                <a:ea typeface="Meiryo" panose="020B0604030504040204" pitchFamily="34" charset="-128"/>
                <a:cs typeface="Meiryo" panose="020B0604030504040204" pitchFamily="34" charset="-128"/>
              </a:rPr>
              <a:t>PCT</a:t>
            </a:r>
            <a:r>
              <a:rPr kumimoji="0" lang="ja-JP" altLang="en-US" sz="1800" dirty="0" smtClean="0">
                <a:latin typeface="Meiryo" panose="020B0604030504040204" pitchFamily="34" charset="-128"/>
                <a:ea typeface="Meiryo" panose="020B0604030504040204" pitchFamily="34" charset="-128"/>
                <a:cs typeface="Meiryo" panose="020B0604030504040204" pitchFamily="34" charset="-128"/>
              </a:rPr>
              <a:t>利用の際のベストプラクティス、</a:t>
            </a:r>
            <a:r>
              <a:rPr kumimoji="0" lang="en-US" altLang="ja-JP" sz="1800" dirty="0" smtClean="0">
                <a:latin typeface="Meiryo" panose="020B0604030504040204" pitchFamily="34" charset="-128"/>
                <a:ea typeface="Meiryo" panose="020B0604030504040204" pitchFamily="34" charset="-128"/>
                <a:cs typeface="Meiryo" panose="020B0604030504040204" pitchFamily="34" charset="-128"/>
              </a:rPr>
              <a:t>ePCT</a:t>
            </a:r>
            <a:r>
              <a:rPr kumimoji="0" lang="ja-JP" altLang="en-US" sz="1800" dirty="0" smtClean="0">
                <a:latin typeface="Meiryo" panose="020B0604030504040204" pitchFamily="34" charset="-128"/>
                <a:ea typeface="Meiryo" panose="020B0604030504040204" pitchFamily="34" charset="-128"/>
                <a:cs typeface="Meiryo" panose="020B0604030504040204" pitchFamily="34" charset="-128"/>
              </a:rPr>
              <a:t>のご利用方法、</a:t>
            </a:r>
            <a:r>
              <a:rPr kumimoji="0" lang="en-US" altLang="ja-JP" sz="1800" dirty="0" smtClean="0">
                <a:latin typeface="Meiryo" panose="020B0604030504040204" pitchFamily="34" charset="-128"/>
                <a:ea typeface="Meiryo" panose="020B0604030504040204" pitchFamily="34" charset="-128"/>
                <a:cs typeface="Meiryo" panose="020B0604030504040204" pitchFamily="34" charset="-128"/>
              </a:rPr>
              <a:t/>
            </a:r>
            <a:br>
              <a:rPr kumimoji="0" lang="en-US" altLang="ja-JP" sz="1800" dirty="0" smtClean="0">
                <a:latin typeface="Meiryo" panose="020B0604030504040204" pitchFamily="34" charset="-128"/>
                <a:ea typeface="Meiryo" panose="020B0604030504040204" pitchFamily="34" charset="-128"/>
                <a:cs typeface="Meiryo" panose="020B0604030504040204" pitchFamily="34" charset="-128"/>
              </a:rPr>
            </a:br>
            <a:r>
              <a:rPr kumimoji="0" lang="ja-JP" altLang="en-US" sz="1800" dirty="0" smtClean="0">
                <a:latin typeface="Meiryo" panose="020B0604030504040204" pitchFamily="34" charset="-128"/>
                <a:ea typeface="Meiryo" panose="020B0604030504040204" pitchFamily="34" charset="-128"/>
                <a:cs typeface="Meiryo" panose="020B0604030504040204" pitchFamily="34" charset="-128"/>
              </a:rPr>
              <a:t>規則改正等の最新動向について、日本語で提供予定</a:t>
            </a:r>
            <a:endParaRPr kumimoji="0"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marL="0" indent="0" eaLnBrk="1" hangingPunct="1">
              <a:lnSpc>
                <a:spcPct val="95000"/>
              </a:lnSpc>
              <a:spcBef>
                <a:spcPts val="600"/>
              </a:spcBef>
              <a:spcAft>
                <a:spcPct val="25000"/>
              </a:spcAft>
              <a:buNone/>
            </a:pPr>
            <a:endParaRPr kumimoji="0" lang="en-US" altLang="ja-JP" sz="1800" dirty="0" smtClean="0">
              <a:latin typeface="Meiryo" panose="020B0604030504040204" pitchFamily="34" charset="-128"/>
              <a:ea typeface="Meiryo" panose="020B0604030504040204" pitchFamily="34" charset="-128"/>
              <a:cs typeface="Meiryo" panose="020B0604030504040204" pitchFamily="34" charset="-128"/>
            </a:endParaRPr>
          </a:p>
          <a:p>
            <a:pPr marL="361950" lvl="0" indent="-361950" eaLnBrk="1" hangingPunct="1">
              <a:spcBef>
                <a:spcPct val="25000"/>
              </a:spcBef>
              <a:spcAft>
                <a:spcPct val="35000"/>
              </a:spcAft>
            </a:pPr>
            <a:endParaRPr kumimoji="0" lang="en-US" altLang="ja-JP" sz="1800" dirty="0" smtClean="0">
              <a:latin typeface="Meiryo" panose="020B0604030504040204" pitchFamily="34" charset="-128"/>
              <a:ea typeface="Meiryo" panose="020B0604030504040204" pitchFamily="34" charset="-128"/>
              <a:cs typeface="Meiryo" panose="020B0604030504040204" pitchFamily="34" charset="-128"/>
            </a:endParaRPr>
          </a:p>
        </p:txBody>
      </p:sp>
      <p:pic>
        <p:nvPicPr>
          <p:cNvPr id="5" name="Picture 2" descr="D:\Users\fujita\Pictures\computer05_businessman.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52320" y="2132856"/>
            <a:ext cx="1287106" cy="129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8532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68313" y="260449"/>
            <a:ext cx="8229600" cy="576263"/>
          </a:xfrm>
        </p:spPr>
        <p:txBody>
          <a:bodyPr/>
          <a:lstStyle/>
          <a:p>
            <a:pPr algn="ctr" eaLnBrk="1" hangingPunct="1"/>
            <a:r>
              <a:rPr kumimoji="0" lang="en-US" altLang="ja-JP" sz="3200" b="1" dirty="0" smtClean="0">
                <a:latin typeface="Meiryo" panose="020B0604030504040204" pitchFamily="34" charset="-128"/>
                <a:ea typeface="Meiryo" panose="020B0604030504040204" pitchFamily="34" charset="-128"/>
                <a:cs typeface="Meiryo" panose="020B0604030504040204" pitchFamily="34" charset="-128"/>
              </a:rPr>
              <a:t>PCT</a:t>
            </a:r>
            <a:r>
              <a:rPr kumimoji="0" lang="ja-JP" altLang="en-US" sz="3200" b="1" dirty="0" smtClean="0">
                <a:latin typeface="Meiryo" panose="020B0604030504040204" pitchFamily="34" charset="-128"/>
                <a:ea typeface="Meiryo" panose="020B0604030504040204" pitchFamily="34" charset="-128"/>
                <a:cs typeface="Meiryo" panose="020B0604030504040204" pitchFamily="34" charset="-128"/>
              </a:rPr>
              <a:t>についてのお問い合わせ</a:t>
            </a:r>
          </a:p>
        </p:txBody>
      </p:sp>
      <p:sp>
        <p:nvSpPr>
          <p:cNvPr id="10" name="Rectangle 3"/>
          <p:cNvSpPr txBox="1">
            <a:spLocks noChangeArrowheads="1"/>
          </p:cNvSpPr>
          <p:nvPr/>
        </p:nvSpPr>
        <p:spPr bwMode="auto">
          <a:xfrm>
            <a:off x="323528" y="1061479"/>
            <a:ext cx="7921575" cy="515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990033"/>
              </a:buClr>
              <a:buFont typeface="Wingdings" pitchFamily="2" charset="2"/>
              <a:buChar char="q"/>
              <a:defRPr kumimoji="1"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990033"/>
              </a:buClr>
              <a:buFont typeface="Wingdings" pitchFamily="2" charset="2"/>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990033"/>
              </a:buClr>
              <a:buFont typeface="Wingdings" pitchFamily="2" charset="2"/>
              <a:buChar char="§"/>
              <a:defRPr kumimoji="1" sz="2400">
                <a:solidFill>
                  <a:schemeClr val="tx1"/>
                </a:solidFill>
                <a:latin typeface="+mn-lt"/>
                <a:ea typeface="+mn-ea"/>
                <a:cs typeface="+mn-cs"/>
              </a:defRPr>
            </a:lvl4pPr>
            <a:lvl5pPr marL="2057400" indent="-228600" algn="l" rtl="0" eaLnBrk="0" fontAlgn="base" hangingPunct="0">
              <a:spcBef>
                <a:spcPct val="20000"/>
              </a:spcBef>
              <a:spcAft>
                <a:spcPct val="0"/>
              </a:spcAft>
              <a:buBlip>
                <a:blip r:embed="rId3"/>
              </a:buBlip>
              <a:defRPr kumimoji="1" sz="2400">
                <a:solidFill>
                  <a:schemeClr val="tx1"/>
                </a:solidFill>
                <a:latin typeface="+mn-lt"/>
                <a:ea typeface="+mn-ea"/>
                <a:cs typeface="+mn-cs"/>
              </a:defRPr>
            </a:lvl5pPr>
            <a:lvl6pPr marL="2514600" indent="-228600" algn="l" rtl="0" fontAlgn="base">
              <a:spcBef>
                <a:spcPct val="20000"/>
              </a:spcBef>
              <a:spcAft>
                <a:spcPct val="0"/>
              </a:spcAft>
              <a:buBlip>
                <a:blip r:embed="rId3"/>
              </a:buBlip>
              <a:defRPr sz="2400">
                <a:solidFill>
                  <a:schemeClr val="tx1"/>
                </a:solidFill>
                <a:latin typeface="+mn-lt"/>
                <a:ea typeface="+mn-ea"/>
                <a:cs typeface="+mn-cs"/>
              </a:defRPr>
            </a:lvl6pPr>
            <a:lvl7pPr marL="2971800" indent="-228600" algn="l" rtl="0" fontAlgn="base">
              <a:spcBef>
                <a:spcPct val="20000"/>
              </a:spcBef>
              <a:spcAft>
                <a:spcPct val="0"/>
              </a:spcAft>
              <a:buBlip>
                <a:blip r:embed="rId3"/>
              </a:buBlip>
              <a:defRPr sz="2400">
                <a:solidFill>
                  <a:schemeClr val="tx1"/>
                </a:solidFill>
                <a:latin typeface="+mn-lt"/>
                <a:ea typeface="+mn-ea"/>
                <a:cs typeface="+mn-cs"/>
              </a:defRPr>
            </a:lvl7pPr>
            <a:lvl8pPr marL="3429000" indent="-228600" algn="l" rtl="0" fontAlgn="base">
              <a:spcBef>
                <a:spcPct val="20000"/>
              </a:spcBef>
              <a:spcAft>
                <a:spcPct val="0"/>
              </a:spcAft>
              <a:buBlip>
                <a:blip r:embed="rId3"/>
              </a:buBlip>
              <a:defRPr sz="2400">
                <a:solidFill>
                  <a:schemeClr val="tx1"/>
                </a:solidFill>
                <a:latin typeface="+mn-lt"/>
                <a:ea typeface="+mn-ea"/>
                <a:cs typeface="+mn-cs"/>
              </a:defRPr>
            </a:lvl8pPr>
            <a:lvl9pPr marL="3886200" indent="-228600" algn="l" rtl="0" fontAlgn="base">
              <a:spcBef>
                <a:spcPct val="20000"/>
              </a:spcBef>
              <a:spcAft>
                <a:spcPct val="0"/>
              </a:spcAft>
              <a:buBlip>
                <a:blip r:embed="rId3"/>
              </a:buBlip>
              <a:defRPr sz="2400">
                <a:solidFill>
                  <a:schemeClr val="tx1"/>
                </a:solidFill>
                <a:latin typeface="+mn-lt"/>
                <a:ea typeface="+mn-ea"/>
                <a:cs typeface="+mn-cs"/>
              </a:defRPr>
            </a:lvl9pPr>
          </a:lstStyle>
          <a:p>
            <a:pPr eaLnBrk="1" hangingPunct="1">
              <a:lnSpc>
                <a:spcPct val="95000"/>
              </a:lnSpc>
              <a:spcBef>
                <a:spcPct val="25000"/>
              </a:spcBef>
              <a:spcAft>
                <a:spcPct val="25000"/>
              </a:spcAft>
            </a:pPr>
            <a:r>
              <a:rPr kumimoji="0" lang="en-US" altLang="ja-JP" sz="1800" b="1" kern="0" dirty="0">
                <a:latin typeface="Meiryo" panose="020B0604030504040204" pitchFamily="34" charset="-128"/>
                <a:ea typeface="Meiryo" panose="020B0604030504040204" pitchFamily="34" charset="-128"/>
                <a:cs typeface="Meiryo" panose="020B0604030504040204" pitchFamily="34" charset="-128"/>
              </a:rPr>
              <a:t>PCT</a:t>
            </a:r>
            <a:r>
              <a:rPr kumimoji="0" lang="ja-JP" altLang="en-US" sz="1800" b="1" kern="0" dirty="0">
                <a:latin typeface="Meiryo" panose="020B0604030504040204" pitchFamily="34" charset="-128"/>
                <a:ea typeface="Meiryo" panose="020B0604030504040204" pitchFamily="34" charset="-128"/>
                <a:cs typeface="Meiryo" panose="020B0604030504040204" pitchFamily="34" charset="-128"/>
              </a:rPr>
              <a:t>制度全般や法的事</a:t>
            </a:r>
            <a:r>
              <a:rPr kumimoji="0" lang="ja-JP" altLang="en-US" sz="1800" b="1" kern="0" dirty="0" smtClean="0">
                <a:latin typeface="Meiryo" panose="020B0604030504040204" pitchFamily="34" charset="-128"/>
                <a:ea typeface="Meiryo" panose="020B0604030504040204" pitchFamily="34" charset="-128"/>
                <a:cs typeface="Meiryo" panose="020B0604030504040204" pitchFamily="34" charset="-128"/>
              </a:rPr>
              <a:t>項</a:t>
            </a:r>
            <a:r>
              <a:rPr kumimoji="0" lang="en-US" altLang="ja-JP" sz="1800" b="1" kern="0" dirty="0" smtClean="0">
                <a:latin typeface="Meiryo" panose="020B0604030504040204" pitchFamily="34" charset="-128"/>
                <a:ea typeface="Meiryo" panose="020B0604030504040204" pitchFamily="34" charset="-128"/>
                <a:cs typeface="Meiryo" panose="020B0604030504040204" pitchFamily="34" charset="-128"/>
              </a:rPr>
              <a:t> </a:t>
            </a:r>
            <a:endParaRPr kumimoji="0" lang="ja-JP" altLang="en-US" sz="1800" b="1" kern="0" dirty="0" smtClean="0">
              <a:latin typeface="Meiryo" panose="020B0604030504040204" pitchFamily="34" charset="-128"/>
              <a:ea typeface="Meiryo" panose="020B0604030504040204" pitchFamily="34" charset="-128"/>
              <a:cs typeface="Meiryo" panose="020B0604030504040204" pitchFamily="34" charset="-128"/>
            </a:endParaRPr>
          </a:p>
          <a:p>
            <a:pPr lvl="1" eaLnBrk="1" hangingPunct="1">
              <a:lnSpc>
                <a:spcPct val="80000"/>
              </a:lnSpc>
              <a:spcBef>
                <a:spcPct val="25000"/>
              </a:spcBef>
              <a:spcAft>
                <a:spcPct val="35000"/>
              </a:spcAft>
            </a:pPr>
            <a:r>
              <a:rPr kumimoji="0" lang="en-US" altLang="ja-JP" sz="1600" kern="0" dirty="0" smtClean="0">
                <a:latin typeface="Meiryo" panose="020B0604030504040204" pitchFamily="34" charset="-128"/>
                <a:ea typeface="Meiryo" panose="020B0604030504040204" pitchFamily="34" charset="-128"/>
                <a:cs typeface="Meiryo" panose="020B0604030504040204" pitchFamily="34" charset="-128"/>
              </a:rPr>
              <a:t>PCT</a:t>
            </a:r>
            <a:r>
              <a:rPr kumimoji="0" lang="ja-JP" altLang="en-US" sz="1600" kern="0" dirty="0" smtClean="0">
                <a:latin typeface="Meiryo" panose="020B0604030504040204" pitchFamily="34" charset="-128"/>
                <a:ea typeface="Meiryo" panose="020B0604030504040204" pitchFamily="34" charset="-128"/>
                <a:cs typeface="Meiryo" panose="020B0604030504040204" pitchFamily="34" charset="-128"/>
              </a:rPr>
              <a:t>インフォメーションサービス（原則英語）</a:t>
            </a:r>
            <a:r>
              <a:rPr kumimoji="0" lang="en-US" altLang="ja-JP" sz="1600" kern="0" dirty="0" smtClean="0">
                <a:latin typeface="Meiryo" panose="020B0604030504040204" pitchFamily="34" charset="-128"/>
                <a:ea typeface="Meiryo" panose="020B0604030504040204" pitchFamily="34" charset="-128"/>
                <a:cs typeface="Meiryo" panose="020B0604030504040204" pitchFamily="34" charset="-128"/>
              </a:rPr>
              <a:t> </a:t>
            </a:r>
            <a:endParaRPr kumimoji="0" lang="ja-JP" altLang="en-US" sz="1600" kern="0" dirty="0">
              <a:latin typeface="Meiryo" panose="020B0604030504040204" pitchFamily="34" charset="-128"/>
              <a:ea typeface="Meiryo" panose="020B0604030504040204" pitchFamily="34" charset="-128"/>
              <a:cs typeface="Meiryo" panose="020B0604030504040204" pitchFamily="34" charset="-128"/>
            </a:endParaRPr>
          </a:p>
          <a:p>
            <a:pPr eaLnBrk="1" hangingPunct="1">
              <a:lnSpc>
                <a:spcPct val="80000"/>
              </a:lnSpc>
              <a:buFontTx/>
              <a:buNone/>
            </a:pPr>
            <a:r>
              <a:rPr kumimoji="0" lang="ja-JP" altLang="en-US" sz="1600" kern="0" dirty="0">
                <a:latin typeface="Meiryo" panose="020B0604030504040204" pitchFamily="34" charset="-128"/>
                <a:ea typeface="Meiryo" panose="020B0604030504040204" pitchFamily="34" charset="-128"/>
                <a:cs typeface="Meiryo" panose="020B0604030504040204" pitchFamily="34" charset="-128"/>
              </a:rPr>
              <a:t>		</a:t>
            </a:r>
            <a:r>
              <a:rPr kumimoji="0" lang="en-US" altLang="ja-JP" sz="1600" kern="0" dirty="0" smtClean="0">
                <a:latin typeface="Meiryo" panose="020B0604030504040204" pitchFamily="34" charset="-128"/>
                <a:ea typeface="Meiryo" panose="020B0604030504040204" pitchFamily="34" charset="-128"/>
                <a:cs typeface="Meiryo" panose="020B0604030504040204" pitchFamily="34" charset="-128"/>
              </a:rPr>
              <a:t>Tel</a:t>
            </a:r>
            <a:r>
              <a:rPr kumimoji="0" lang="en-US" altLang="ja-JP" sz="1600" kern="0" dirty="0">
                <a:latin typeface="Meiryo" panose="020B0604030504040204" pitchFamily="34" charset="-128"/>
                <a:ea typeface="Meiryo" panose="020B0604030504040204" pitchFamily="34" charset="-128"/>
                <a:cs typeface="Meiryo" panose="020B0604030504040204" pitchFamily="34" charset="-128"/>
              </a:rPr>
              <a:t>:+41 22 338 </a:t>
            </a:r>
            <a:r>
              <a:rPr kumimoji="0" lang="en-US" altLang="ja-JP" sz="1600" kern="0" dirty="0" smtClean="0">
                <a:latin typeface="Meiryo" panose="020B0604030504040204" pitchFamily="34" charset="-128"/>
                <a:ea typeface="Meiryo" panose="020B0604030504040204" pitchFamily="34" charset="-128"/>
                <a:cs typeface="Meiryo" panose="020B0604030504040204" pitchFamily="34" charset="-128"/>
              </a:rPr>
              <a:t>83 38</a:t>
            </a:r>
            <a:r>
              <a:rPr kumimoji="0" lang="en-US" altLang="ja-JP" sz="1600" kern="0" dirty="0">
                <a:latin typeface="Meiryo" panose="020B0604030504040204" pitchFamily="34" charset="-128"/>
                <a:ea typeface="Meiryo" panose="020B0604030504040204" pitchFamily="34" charset="-128"/>
                <a:cs typeface="Meiryo" panose="020B0604030504040204" pitchFamily="34" charset="-128"/>
              </a:rPr>
              <a:t>		</a:t>
            </a:r>
          </a:p>
          <a:p>
            <a:pPr eaLnBrk="1" hangingPunct="1">
              <a:lnSpc>
                <a:spcPct val="80000"/>
              </a:lnSpc>
              <a:buFontTx/>
              <a:buNone/>
            </a:pPr>
            <a:r>
              <a:rPr kumimoji="0" lang="en-US" altLang="ja-JP" sz="1600" kern="0" dirty="0">
                <a:latin typeface="Meiryo" panose="020B0604030504040204" pitchFamily="34" charset="-128"/>
                <a:ea typeface="Meiryo" panose="020B0604030504040204" pitchFamily="34" charset="-128"/>
                <a:cs typeface="Meiryo" panose="020B0604030504040204" pitchFamily="34" charset="-128"/>
              </a:rPr>
              <a:t>		Fax:+41 22 338 83 39		</a:t>
            </a:r>
          </a:p>
          <a:p>
            <a:pPr eaLnBrk="1" hangingPunct="1">
              <a:lnSpc>
                <a:spcPct val="80000"/>
              </a:lnSpc>
              <a:buFontTx/>
              <a:buNone/>
            </a:pPr>
            <a:r>
              <a:rPr kumimoji="0" lang="en-US" altLang="ja-JP" sz="1600" kern="0" dirty="0">
                <a:latin typeface="Meiryo" panose="020B0604030504040204" pitchFamily="34" charset="-128"/>
                <a:ea typeface="Meiryo" panose="020B0604030504040204" pitchFamily="34" charset="-128"/>
                <a:cs typeface="Meiryo" panose="020B0604030504040204" pitchFamily="34" charset="-128"/>
              </a:rPr>
              <a:t>		E-mail: </a:t>
            </a:r>
            <a:r>
              <a:rPr kumimoji="0" lang="en-US" altLang="ja-JP" sz="1600" kern="0" dirty="0" smtClean="0">
                <a:latin typeface="Meiryo" panose="020B0604030504040204" pitchFamily="34" charset="-128"/>
                <a:ea typeface="Meiryo" panose="020B0604030504040204" pitchFamily="34" charset="-128"/>
                <a:cs typeface="Meiryo" panose="020B0604030504040204" pitchFamily="34" charset="-128"/>
                <a:hlinkClick r:id="rId4"/>
              </a:rPr>
              <a:t>pct.infoline@wipo.int</a:t>
            </a:r>
            <a:r>
              <a:rPr kumimoji="0" lang="ja-JP" altLang="en-US" sz="1600" kern="0" dirty="0" smtClean="0">
                <a:latin typeface="Meiryo" panose="020B0604030504040204" pitchFamily="34" charset="-128"/>
                <a:ea typeface="Meiryo" panose="020B0604030504040204" pitchFamily="34" charset="-128"/>
                <a:cs typeface="Meiryo" panose="020B0604030504040204" pitchFamily="34" charset="-128"/>
              </a:rPr>
              <a:t>　　　</a:t>
            </a:r>
            <a:endParaRPr kumimoji="0" lang="en-US" altLang="ja-JP" sz="1600" kern="0" dirty="0">
              <a:latin typeface="Meiryo" panose="020B0604030504040204" pitchFamily="34" charset="-128"/>
              <a:ea typeface="Meiryo" panose="020B0604030504040204" pitchFamily="34" charset="-128"/>
              <a:cs typeface="Meiryo" panose="020B0604030504040204" pitchFamily="34" charset="-128"/>
            </a:endParaRPr>
          </a:p>
          <a:p>
            <a:pPr eaLnBrk="1" hangingPunct="1">
              <a:lnSpc>
                <a:spcPct val="80000"/>
              </a:lnSpc>
              <a:buFontTx/>
              <a:buNone/>
            </a:pPr>
            <a:r>
              <a:rPr kumimoji="0" lang="en-US" altLang="ja-JP" sz="1600" kern="0" dirty="0" smtClean="0">
                <a:latin typeface="Meiryo" panose="020B0604030504040204" pitchFamily="34" charset="-128"/>
                <a:ea typeface="Meiryo" panose="020B0604030504040204" pitchFamily="34" charset="-128"/>
                <a:cs typeface="Meiryo" panose="020B0604030504040204" pitchFamily="34" charset="-128"/>
              </a:rPr>
              <a:t>		URL:</a:t>
            </a:r>
            <a:r>
              <a:rPr kumimoji="0" lang="ja-JP" altLang="en-US" sz="1600" kern="0" dirty="0" smtClean="0">
                <a:latin typeface="Meiryo" panose="020B0604030504040204" pitchFamily="34" charset="-128"/>
                <a:ea typeface="Meiryo" panose="020B0604030504040204" pitchFamily="34" charset="-128"/>
                <a:cs typeface="Meiryo" panose="020B0604030504040204" pitchFamily="34" charset="-128"/>
              </a:rPr>
              <a:t> </a:t>
            </a:r>
            <a:r>
              <a:rPr kumimoji="0" lang="en-GB" altLang="ja-JP" sz="1600" kern="0" dirty="0" smtClean="0">
                <a:latin typeface="Meiryo" panose="020B0604030504040204" pitchFamily="34" charset="-128"/>
                <a:ea typeface="Meiryo" panose="020B0604030504040204" pitchFamily="34" charset="-128"/>
                <a:cs typeface="Meiryo" panose="020B0604030504040204" pitchFamily="34" charset="-128"/>
              </a:rPr>
              <a:t>http</a:t>
            </a:r>
            <a:r>
              <a:rPr kumimoji="0" lang="en-GB" altLang="ja-JP" sz="1600" kern="0" dirty="0">
                <a:latin typeface="Meiryo" panose="020B0604030504040204" pitchFamily="34" charset="-128"/>
                <a:ea typeface="Meiryo" panose="020B0604030504040204" pitchFamily="34" charset="-128"/>
                <a:cs typeface="Meiryo" panose="020B0604030504040204" pitchFamily="34" charset="-128"/>
              </a:rPr>
              <a:t>://www.wipo.int/pct/ja/infoline.html</a:t>
            </a:r>
            <a:endParaRPr kumimoji="0" lang="en-US" altLang="ja-JP" sz="1600" kern="0" dirty="0" smtClean="0">
              <a:latin typeface="Meiryo" panose="020B0604030504040204" pitchFamily="34" charset="-128"/>
              <a:ea typeface="Meiryo" panose="020B0604030504040204" pitchFamily="34" charset="-128"/>
              <a:cs typeface="Meiryo" panose="020B0604030504040204" pitchFamily="34" charset="-128"/>
            </a:endParaRPr>
          </a:p>
          <a:p>
            <a:pPr eaLnBrk="1" hangingPunct="1">
              <a:lnSpc>
                <a:spcPct val="95000"/>
              </a:lnSpc>
              <a:spcBef>
                <a:spcPct val="25000"/>
              </a:spcBef>
              <a:spcAft>
                <a:spcPct val="25000"/>
              </a:spcAft>
            </a:pPr>
            <a:endParaRPr kumimoji="0" lang="en-US" altLang="ja-JP" sz="1050" b="1" kern="0" dirty="0" smtClean="0">
              <a:latin typeface="Meiryo" panose="020B0604030504040204" pitchFamily="34" charset="-128"/>
              <a:ea typeface="Meiryo" panose="020B0604030504040204" pitchFamily="34" charset="-128"/>
              <a:cs typeface="Meiryo" panose="020B0604030504040204" pitchFamily="34" charset="-128"/>
            </a:endParaRPr>
          </a:p>
          <a:p>
            <a:pPr eaLnBrk="1" hangingPunct="1">
              <a:lnSpc>
                <a:spcPct val="95000"/>
              </a:lnSpc>
              <a:spcBef>
                <a:spcPct val="25000"/>
              </a:spcBef>
              <a:spcAft>
                <a:spcPct val="25000"/>
              </a:spcAft>
            </a:pPr>
            <a:r>
              <a:rPr kumimoji="0" lang="en-US" altLang="ja-JP" sz="1800" b="1" kern="0" dirty="0" smtClean="0">
                <a:latin typeface="Meiryo" panose="020B0604030504040204" pitchFamily="34" charset="-128"/>
                <a:ea typeface="Meiryo" panose="020B0604030504040204" pitchFamily="34" charset="-128"/>
                <a:cs typeface="Meiryo" panose="020B0604030504040204" pitchFamily="34" charset="-128"/>
              </a:rPr>
              <a:t>ePCT</a:t>
            </a:r>
            <a:r>
              <a:rPr kumimoji="0" lang="ja-JP" altLang="en-US" sz="1800" b="1" kern="0" dirty="0" smtClean="0">
                <a:latin typeface="Meiryo" panose="020B0604030504040204" pitchFamily="34" charset="-128"/>
                <a:ea typeface="Meiryo" panose="020B0604030504040204" pitchFamily="34" charset="-128"/>
                <a:cs typeface="Meiryo" panose="020B0604030504040204" pitchFamily="34" charset="-128"/>
              </a:rPr>
              <a:t>や</a:t>
            </a:r>
            <a:r>
              <a:rPr kumimoji="0" lang="en-US" altLang="ja-JP" sz="1800" b="1" kern="0" dirty="0" smtClean="0">
                <a:latin typeface="Meiryo" panose="020B0604030504040204" pitchFamily="34" charset="-128"/>
                <a:ea typeface="Meiryo" panose="020B0604030504040204" pitchFamily="34" charset="-128"/>
                <a:cs typeface="Meiryo" panose="020B0604030504040204" pitchFamily="34" charset="-128"/>
              </a:rPr>
              <a:t>PCT-SAFE</a:t>
            </a:r>
            <a:r>
              <a:rPr kumimoji="0" lang="ja-JP" altLang="en-US" sz="1800" b="1" kern="0" dirty="0" smtClean="0">
                <a:latin typeface="Meiryo" panose="020B0604030504040204" pitchFamily="34" charset="-128"/>
                <a:ea typeface="Meiryo" panose="020B0604030504040204" pitchFamily="34" charset="-128"/>
                <a:cs typeface="Meiryo" panose="020B0604030504040204" pitchFamily="34" charset="-128"/>
              </a:rPr>
              <a:t>を用いた電子出願・手続</a:t>
            </a:r>
            <a:endParaRPr kumimoji="0" lang="en-US" altLang="ja-JP" sz="1800" b="1" kern="0" dirty="0" smtClean="0">
              <a:latin typeface="Meiryo" panose="020B0604030504040204" pitchFamily="34" charset="-128"/>
              <a:ea typeface="Meiryo" panose="020B0604030504040204" pitchFamily="34" charset="-128"/>
              <a:cs typeface="Meiryo" panose="020B0604030504040204" pitchFamily="34" charset="-128"/>
            </a:endParaRPr>
          </a:p>
          <a:p>
            <a:pPr lvl="1" eaLnBrk="1" hangingPunct="1">
              <a:lnSpc>
                <a:spcPct val="80000"/>
              </a:lnSpc>
              <a:spcBef>
                <a:spcPct val="25000"/>
              </a:spcBef>
              <a:spcAft>
                <a:spcPct val="35000"/>
              </a:spcAft>
            </a:pPr>
            <a:r>
              <a:rPr kumimoji="0" lang="en-US" altLang="ja-JP" sz="1600" kern="0" dirty="0" smtClean="0">
                <a:latin typeface="Meiryo" panose="020B0604030504040204" pitchFamily="34" charset="-128"/>
                <a:ea typeface="Meiryo" panose="020B0604030504040204" pitchFamily="34" charset="-128"/>
                <a:cs typeface="Meiryo" panose="020B0604030504040204" pitchFamily="34" charset="-128"/>
              </a:rPr>
              <a:t>Help </a:t>
            </a:r>
            <a:r>
              <a:rPr kumimoji="0" lang="en-US" altLang="ja-JP" sz="1600" kern="0" dirty="0">
                <a:latin typeface="Meiryo" panose="020B0604030504040204" pitchFamily="34" charset="-128"/>
                <a:ea typeface="Meiryo" panose="020B0604030504040204" pitchFamily="34" charset="-128"/>
                <a:cs typeface="Meiryo" panose="020B0604030504040204" pitchFamily="34" charset="-128"/>
              </a:rPr>
              <a:t>Desk</a:t>
            </a:r>
            <a:r>
              <a:rPr kumimoji="0" lang="ja-JP" altLang="en-US" sz="1600" kern="0" dirty="0" smtClean="0">
                <a:latin typeface="Meiryo" panose="020B0604030504040204" pitchFamily="34" charset="-128"/>
                <a:ea typeface="Meiryo" panose="020B0604030504040204" pitchFamily="34" charset="-128"/>
                <a:cs typeface="Meiryo" panose="020B0604030504040204" pitchFamily="34" charset="-128"/>
              </a:rPr>
              <a:t>（原則英語）</a:t>
            </a:r>
            <a:r>
              <a:rPr kumimoji="0" lang="en-US" altLang="ja-JP" sz="1600" kern="0" dirty="0">
                <a:latin typeface="Meiryo" panose="020B0604030504040204" pitchFamily="34" charset="-128"/>
                <a:ea typeface="Meiryo" panose="020B0604030504040204" pitchFamily="34" charset="-128"/>
                <a:cs typeface="Meiryo" panose="020B0604030504040204" pitchFamily="34" charset="-128"/>
              </a:rPr>
              <a:t>	</a:t>
            </a:r>
            <a:r>
              <a:rPr kumimoji="0" lang="ja-JP" altLang="en-US" sz="1600" kern="0" dirty="0">
                <a:latin typeface="Meiryo" panose="020B0604030504040204" pitchFamily="34" charset="-128"/>
                <a:ea typeface="Meiryo" panose="020B0604030504040204" pitchFamily="34" charset="-128"/>
                <a:cs typeface="Meiryo" panose="020B0604030504040204" pitchFamily="34" charset="-128"/>
              </a:rPr>
              <a:t>　　　　 　　　　   </a:t>
            </a:r>
          </a:p>
          <a:p>
            <a:pPr eaLnBrk="1" hangingPunct="1">
              <a:lnSpc>
                <a:spcPct val="80000"/>
              </a:lnSpc>
              <a:buFontTx/>
              <a:buNone/>
            </a:pPr>
            <a:r>
              <a:rPr kumimoji="0" lang="ja-JP" altLang="en-US" sz="1600" kern="0" dirty="0">
                <a:latin typeface="Meiryo" panose="020B0604030504040204" pitchFamily="34" charset="-128"/>
                <a:ea typeface="Meiryo" panose="020B0604030504040204" pitchFamily="34" charset="-128"/>
                <a:cs typeface="Meiryo" panose="020B0604030504040204" pitchFamily="34" charset="-128"/>
              </a:rPr>
              <a:t>		</a:t>
            </a:r>
            <a:r>
              <a:rPr kumimoji="0" lang="en-US" altLang="ja-JP" sz="1600" kern="0" dirty="0">
                <a:latin typeface="Meiryo" panose="020B0604030504040204" pitchFamily="34" charset="-128"/>
                <a:ea typeface="Meiryo" panose="020B0604030504040204" pitchFamily="34" charset="-128"/>
                <a:cs typeface="Meiryo" panose="020B0604030504040204" pitchFamily="34" charset="-128"/>
              </a:rPr>
              <a:t>Tel:+41 22 338 95 23		</a:t>
            </a:r>
          </a:p>
          <a:p>
            <a:pPr eaLnBrk="1" hangingPunct="1">
              <a:lnSpc>
                <a:spcPct val="80000"/>
              </a:lnSpc>
              <a:buFontTx/>
              <a:buNone/>
            </a:pPr>
            <a:r>
              <a:rPr kumimoji="0" lang="en-US" altLang="ja-JP" sz="1600" kern="0" dirty="0">
                <a:latin typeface="Meiryo" panose="020B0604030504040204" pitchFamily="34" charset="-128"/>
                <a:ea typeface="Meiryo" panose="020B0604030504040204" pitchFamily="34" charset="-128"/>
                <a:cs typeface="Meiryo" panose="020B0604030504040204" pitchFamily="34" charset="-128"/>
              </a:rPr>
              <a:t>		Fax:+41 22 338 80 40		</a:t>
            </a:r>
          </a:p>
          <a:p>
            <a:pPr eaLnBrk="1" hangingPunct="1">
              <a:lnSpc>
                <a:spcPct val="80000"/>
              </a:lnSpc>
              <a:buFontTx/>
              <a:buNone/>
            </a:pPr>
            <a:r>
              <a:rPr kumimoji="0" lang="en-US" altLang="ja-JP" sz="1600" kern="0" dirty="0">
                <a:latin typeface="Meiryo" panose="020B0604030504040204" pitchFamily="34" charset="-128"/>
                <a:ea typeface="Meiryo" panose="020B0604030504040204" pitchFamily="34" charset="-128"/>
                <a:cs typeface="Meiryo" panose="020B0604030504040204" pitchFamily="34" charset="-128"/>
              </a:rPr>
              <a:t>		E-mail: </a:t>
            </a:r>
            <a:r>
              <a:rPr kumimoji="0" lang="en-US" altLang="ja-JP" sz="1600" kern="0" dirty="0" smtClean="0">
                <a:latin typeface="Meiryo" panose="020B0604030504040204" pitchFamily="34" charset="-128"/>
                <a:ea typeface="Meiryo" panose="020B0604030504040204" pitchFamily="34" charset="-128"/>
                <a:cs typeface="Meiryo" panose="020B0604030504040204" pitchFamily="34" charset="-128"/>
                <a:hlinkClick r:id="rId5"/>
              </a:rPr>
              <a:t>pct.eservices@wipo.int</a:t>
            </a:r>
            <a:r>
              <a:rPr kumimoji="0" lang="ja-JP" altLang="en-US" sz="1600" kern="0" dirty="0" smtClean="0">
                <a:latin typeface="Meiryo" panose="020B0604030504040204" pitchFamily="34" charset="-128"/>
                <a:ea typeface="Meiryo" panose="020B0604030504040204" pitchFamily="34" charset="-128"/>
                <a:cs typeface="Meiryo" panose="020B0604030504040204" pitchFamily="34" charset="-128"/>
              </a:rPr>
              <a:t>　</a:t>
            </a:r>
            <a:endParaRPr kumimoji="0" lang="en-US" altLang="ja-JP" sz="1600" kern="0" dirty="0" smtClean="0">
              <a:latin typeface="Meiryo" panose="020B0604030504040204" pitchFamily="34" charset="-128"/>
              <a:ea typeface="Meiryo" panose="020B0604030504040204" pitchFamily="34" charset="-128"/>
              <a:cs typeface="Meiryo" panose="020B0604030504040204" pitchFamily="34" charset="-128"/>
            </a:endParaRPr>
          </a:p>
          <a:p>
            <a:pPr eaLnBrk="1" hangingPunct="1">
              <a:lnSpc>
                <a:spcPct val="95000"/>
              </a:lnSpc>
              <a:spcBef>
                <a:spcPct val="25000"/>
              </a:spcBef>
              <a:spcAft>
                <a:spcPct val="25000"/>
              </a:spcAft>
            </a:pPr>
            <a:endParaRPr kumimoji="0" lang="en-US" altLang="ja-JP" sz="1050" b="1" kern="0" dirty="0" smtClean="0">
              <a:latin typeface="Meiryo" panose="020B0604030504040204" pitchFamily="34" charset="-128"/>
              <a:ea typeface="Meiryo" panose="020B0604030504040204" pitchFamily="34" charset="-128"/>
              <a:cs typeface="Meiryo" panose="020B0604030504040204" pitchFamily="34" charset="-128"/>
            </a:endParaRPr>
          </a:p>
          <a:p>
            <a:pPr eaLnBrk="1" hangingPunct="1">
              <a:lnSpc>
                <a:spcPct val="95000"/>
              </a:lnSpc>
              <a:spcBef>
                <a:spcPct val="25000"/>
              </a:spcBef>
              <a:spcAft>
                <a:spcPct val="25000"/>
              </a:spcAft>
            </a:pPr>
            <a:r>
              <a:rPr kumimoji="0" lang="ja-JP" altLang="en-US" sz="1800" b="1" kern="0" dirty="0">
                <a:latin typeface="Meiryo" panose="020B0604030504040204" pitchFamily="34" charset="-128"/>
                <a:ea typeface="Meiryo" panose="020B0604030504040204" pitchFamily="34" charset="-128"/>
                <a:cs typeface="Meiryo" panose="020B0604030504040204" pitchFamily="34" charset="-128"/>
              </a:rPr>
              <a:t>日本国特許庁へ</a:t>
            </a:r>
            <a:r>
              <a:rPr kumimoji="0" lang="ja-JP" altLang="en-US" sz="1800" b="1" kern="0" dirty="0" smtClean="0">
                <a:latin typeface="Meiryo" panose="020B0604030504040204" pitchFamily="34" charset="-128"/>
                <a:ea typeface="Meiryo" panose="020B0604030504040204" pitchFamily="34" charset="-128"/>
                <a:cs typeface="Meiryo" panose="020B0604030504040204" pitchFamily="34" charset="-128"/>
              </a:rPr>
              <a:t>の</a:t>
            </a:r>
            <a:r>
              <a:rPr kumimoji="0" lang="ja-JP" altLang="en-US" sz="1800" b="1" kern="0" dirty="0">
                <a:latin typeface="Meiryo" panose="020B0604030504040204" pitchFamily="34" charset="-128"/>
                <a:ea typeface="Meiryo" panose="020B0604030504040204" pitchFamily="34" charset="-128"/>
                <a:cs typeface="Meiryo" panose="020B0604030504040204" pitchFamily="34" charset="-128"/>
              </a:rPr>
              <a:t>お手</a:t>
            </a:r>
            <a:r>
              <a:rPr kumimoji="0" lang="ja-JP" altLang="en-US" sz="1800" b="1" kern="0" dirty="0" smtClean="0">
                <a:latin typeface="Meiryo" panose="020B0604030504040204" pitchFamily="34" charset="-128"/>
                <a:ea typeface="Meiryo" panose="020B0604030504040204" pitchFamily="34" charset="-128"/>
                <a:cs typeface="Meiryo" panose="020B0604030504040204" pitchFamily="34" charset="-128"/>
              </a:rPr>
              <a:t>続</a:t>
            </a:r>
            <a:endParaRPr kumimoji="0" lang="en-US" altLang="ja-JP" sz="1800" b="1" kern="0" dirty="0">
              <a:latin typeface="Meiryo" panose="020B0604030504040204" pitchFamily="34" charset="-128"/>
              <a:ea typeface="Meiryo" panose="020B0604030504040204" pitchFamily="34" charset="-128"/>
              <a:cs typeface="Meiryo" panose="020B0604030504040204" pitchFamily="34" charset="-128"/>
            </a:endParaRPr>
          </a:p>
          <a:p>
            <a:pPr lvl="1" eaLnBrk="1" hangingPunct="1">
              <a:lnSpc>
                <a:spcPct val="80000"/>
              </a:lnSpc>
              <a:spcBef>
                <a:spcPct val="25000"/>
              </a:spcBef>
              <a:spcAft>
                <a:spcPct val="35000"/>
              </a:spcAft>
            </a:pPr>
            <a:r>
              <a:rPr kumimoji="0" lang="ja-JP" altLang="en-US" sz="1600" kern="0" dirty="0" smtClean="0">
                <a:latin typeface="Meiryo" panose="020B0604030504040204" pitchFamily="34" charset="-128"/>
                <a:ea typeface="Meiryo" panose="020B0604030504040204" pitchFamily="34" charset="-128"/>
                <a:cs typeface="Meiryo" panose="020B0604030504040204" pitchFamily="34" charset="-128"/>
              </a:rPr>
              <a:t>特許庁 国際出願室 受理官庁担当</a:t>
            </a:r>
            <a:r>
              <a:rPr kumimoji="0" lang="en-US" altLang="ja-JP" sz="1600" kern="0" dirty="0">
                <a:latin typeface="Meiryo" panose="020B0604030504040204" pitchFamily="34" charset="-128"/>
                <a:ea typeface="Meiryo" panose="020B0604030504040204" pitchFamily="34" charset="-128"/>
                <a:cs typeface="Meiryo" panose="020B0604030504040204" pitchFamily="34" charset="-128"/>
              </a:rPr>
              <a:t>	</a:t>
            </a:r>
            <a:r>
              <a:rPr kumimoji="0" lang="ja-JP" altLang="en-US" sz="1600" kern="0" dirty="0">
                <a:latin typeface="Meiryo" panose="020B0604030504040204" pitchFamily="34" charset="-128"/>
                <a:ea typeface="Meiryo" panose="020B0604030504040204" pitchFamily="34" charset="-128"/>
                <a:cs typeface="Meiryo" panose="020B0604030504040204" pitchFamily="34" charset="-128"/>
              </a:rPr>
              <a:t>　　　　 　　　　   </a:t>
            </a:r>
          </a:p>
          <a:p>
            <a:pPr eaLnBrk="1" hangingPunct="1">
              <a:lnSpc>
                <a:spcPct val="80000"/>
              </a:lnSpc>
              <a:buFontTx/>
              <a:buNone/>
            </a:pPr>
            <a:r>
              <a:rPr kumimoji="0" lang="ja-JP" altLang="en-US" sz="1600" kern="0" dirty="0">
                <a:latin typeface="Meiryo" panose="020B0604030504040204" pitchFamily="34" charset="-128"/>
                <a:ea typeface="Meiryo" panose="020B0604030504040204" pitchFamily="34" charset="-128"/>
                <a:cs typeface="Meiryo" panose="020B0604030504040204" pitchFamily="34" charset="-128"/>
              </a:rPr>
              <a:t>		</a:t>
            </a:r>
            <a:r>
              <a:rPr kumimoji="0" lang="en-US" altLang="ja-JP" sz="1600" kern="0" dirty="0" smtClean="0">
                <a:latin typeface="Meiryo" panose="020B0604030504040204" pitchFamily="34" charset="-128"/>
                <a:ea typeface="Meiryo" panose="020B0604030504040204" pitchFamily="34" charset="-128"/>
                <a:cs typeface="Meiryo" panose="020B0604030504040204" pitchFamily="34" charset="-128"/>
              </a:rPr>
              <a:t>Tel:03-3581-1101</a:t>
            </a:r>
            <a:r>
              <a:rPr kumimoji="0" lang="ja-JP" altLang="en-US" sz="1600" kern="0" dirty="0" smtClean="0">
                <a:latin typeface="Meiryo" panose="020B0604030504040204" pitchFamily="34" charset="-128"/>
                <a:ea typeface="Meiryo" panose="020B0604030504040204" pitchFamily="34" charset="-128"/>
                <a:cs typeface="Meiryo" panose="020B0604030504040204" pitchFamily="34" charset="-128"/>
              </a:rPr>
              <a:t>（内線</a:t>
            </a:r>
            <a:r>
              <a:rPr kumimoji="0" lang="en-US" altLang="ja-JP" sz="1600" kern="0" dirty="0" smtClean="0">
                <a:latin typeface="Meiryo" panose="020B0604030504040204" pitchFamily="34" charset="-128"/>
                <a:ea typeface="Meiryo" panose="020B0604030504040204" pitchFamily="34" charset="-128"/>
                <a:cs typeface="Meiryo" panose="020B0604030504040204" pitchFamily="34" charset="-128"/>
              </a:rPr>
              <a:t>2643</a:t>
            </a:r>
            <a:r>
              <a:rPr kumimoji="0" lang="ja-JP" altLang="en-US" sz="1600" kern="0" dirty="0" smtClean="0">
                <a:latin typeface="Meiryo" panose="020B0604030504040204" pitchFamily="34" charset="-128"/>
                <a:ea typeface="Meiryo" panose="020B0604030504040204" pitchFamily="34" charset="-128"/>
                <a:cs typeface="Meiryo" panose="020B0604030504040204" pitchFamily="34" charset="-128"/>
              </a:rPr>
              <a:t>）</a:t>
            </a:r>
            <a:r>
              <a:rPr kumimoji="0" lang="en-US" altLang="ja-JP" sz="1600" kern="0" dirty="0">
                <a:latin typeface="Meiryo" panose="020B0604030504040204" pitchFamily="34" charset="-128"/>
                <a:ea typeface="Meiryo" panose="020B0604030504040204" pitchFamily="34" charset="-128"/>
                <a:cs typeface="Meiryo" panose="020B0604030504040204" pitchFamily="34" charset="-128"/>
              </a:rPr>
              <a:t>		</a:t>
            </a:r>
          </a:p>
          <a:p>
            <a:pPr eaLnBrk="1" hangingPunct="1">
              <a:lnSpc>
                <a:spcPct val="80000"/>
              </a:lnSpc>
              <a:buFontTx/>
              <a:buNone/>
            </a:pPr>
            <a:r>
              <a:rPr kumimoji="0" lang="en-US" altLang="ja-JP" sz="1600" kern="0" dirty="0">
                <a:latin typeface="Meiryo" panose="020B0604030504040204" pitchFamily="34" charset="-128"/>
                <a:ea typeface="Meiryo" panose="020B0604030504040204" pitchFamily="34" charset="-128"/>
                <a:cs typeface="Meiryo" panose="020B0604030504040204" pitchFamily="34" charset="-128"/>
              </a:rPr>
              <a:t>		</a:t>
            </a:r>
            <a:r>
              <a:rPr kumimoji="0" lang="en-US" altLang="ja-JP" sz="1600" kern="0" dirty="0" smtClean="0">
                <a:latin typeface="Meiryo" panose="020B0604030504040204" pitchFamily="34" charset="-128"/>
                <a:ea typeface="Meiryo" panose="020B0604030504040204" pitchFamily="34" charset="-128"/>
                <a:cs typeface="Meiryo" panose="020B0604030504040204" pitchFamily="34" charset="-128"/>
              </a:rPr>
              <a:t>Fax:03-3501-0659</a:t>
            </a:r>
            <a:r>
              <a:rPr kumimoji="0" lang="en-US" altLang="ja-JP" sz="1600" kern="0" dirty="0">
                <a:latin typeface="Meiryo" panose="020B0604030504040204" pitchFamily="34" charset="-128"/>
                <a:ea typeface="Meiryo" panose="020B0604030504040204" pitchFamily="34" charset="-128"/>
                <a:cs typeface="Meiryo" panose="020B0604030504040204" pitchFamily="34" charset="-128"/>
              </a:rPr>
              <a:t>		</a:t>
            </a:r>
          </a:p>
          <a:p>
            <a:pPr eaLnBrk="1" hangingPunct="1">
              <a:lnSpc>
                <a:spcPct val="80000"/>
              </a:lnSpc>
              <a:buFontTx/>
              <a:buNone/>
            </a:pPr>
            <a:r>
              <a:rPr kumimoji="0" lang="en-US" altLang="ja-JP" sz="1600" kern="0" dirty="0">
                <a:latin typeface="Meiryo" panose="020B0604030504040204" pitchFamily="34" charset="-128"/>
                <a:ea typeface="Meiryo" panose="020B0604030504040204" pitchFamily="34" charset="-128"/>
                <a:cs typeface="Meiryo" panose="020B0604030504040204" pitchFamily="34" charset="-128"/>
              </a:rPr>
              <a:t>		</a:t>
            </a:r>
            <a:r>
              <a:rPr kumimoji="0" lang="en-US" altLang="ja-JP" sz="1600" kern="0" dirty="0" smtClean="0">
                <a:latin typeface="Meiryo" panose="020B0604030504040204" pitchFamily="34" charset="-128"/>
                <a:ea typeface="Meiryo" panose="020B0604030504040204" pitchFamily="34" charset="-128"/>
                <a:cs typeface="Meiryo" panose="020B0604030504040204" pitchFamily="34" charset="-128"/>
              </a:rPr>
              <a:t>E-mail:</a:t>
            </a:r>
            <a:r>
              <a:rPr kumimoji="0" lang="ja-JP" altLang="en-US" sz="1600" kern="0" dirty="0" smtClean="0">
                <a:latin typeface="Meiryo" panose="020B0604030504040204" pitchFamily="34" charset="-128"/>
                <a:ea typeface="Meiryo" panose="020B0604030504040204" pitchFamily="34" charset="-128"/>
                <a:cs typeface="Meiryo" panose="020B0604030504040204" pitchFamily="34" charset="-128"/>
              </a:rPr>
              <a:t> </a:t>
            </a:r>
            <a:r>
              <a:rPr kumimoji="0" lang="en-US" altLang="ja-JP" sz="1600" kern="0" dirty="0" smtClean="0">
                <a:latin typeface="Meiryo" panose="020B0604030504040204" pitchFamily="34" charset="-128"/>
                <a:ea typeface="Meiryo" panose="020B0604030504040204" pitchFamily="34" charset="-128"/>
                <a:cs typeface="Meiryo" panose="020B0604030504040204" pitchFamily="34" charset="-128"/>
                <a:hlinkClick r:id="rId6"/>
              </a:rPr>
              <a:t>PA1A00@jpo.go.jp</a:t>
            </a:r>
            <a:r>
              <a:rPr kumimoji="0" lang="ja-JP" altLang="en-US" sz="1600" kern="0" dirty="0" smtClean="0">
                <a:latin typeface="Meiryo" panose="020B0604030504040204" pitchFamily="34" charset="-128"/>
                <a:ea typeface="Meiryo" panose="020B0604030504040204" pitchFamily="34" charset="-128"/>
                <a:cs typeface="Meiryo" panose="020B0604030504040204" pitchFamily="34" charset="-128"/>
              </a:rPr>
              <a:t>　</a:t>
            </a:r>
            <a:r>
              <a:rPr kumimoji="0" lang="ja-JP" altLang="en-US" sz="1600" kern="0" dirty="0">
                <a:latin typeface="Meiryo" panose="020B0604030504040204" pitchFamily="34" charset="-128"/>
                <a:ea typeface="Meiryo" panose="020B0604030504040204" pitchFamily="34" charset="-128"/>
                <a:cs typeface="Meiryo" panose="020B0604030504040204" pitchFamily="34" charset="-128"/>
              </a:rPr>
              <a:t>　</a:t>
            </a:r>
            <a:endParaRPr kumimoji="0" lang="ja-JP" altLang="en-US" sz="1600" kern="0" dirty="0" smtClean="0">
              <a:latin typeface="Meiryo" panose="020B0604030504040204" pitchFamily="34" charset="-128"/>
              <a:ea typeface="Meiryo" panose="020B0604030504040204" pitchFamily="34" charset="-128"/>
              <a:cs typeface="Meiryo" panose="020B0604030504040204" pitchFamily="34" charset="-128"/>
            </a:endParaRPr>
          </a:p>
        </p:txBody>
      </p:sp>
      <p:sp>
        <p:nvSpPr>
          <p:cNvPr id="6" name="Rounded Rectangular Callout 5"/>
          <p:cNvSpPr/>
          <p:nvPr/>
        </p:nvSpPr>
        <p:spPr bwMode="auto">
          <a:xfrm>
            <a:off x="6588224" y="1628800"/>
            <a:ext cx="2376264" cy="2810351"/>
          </a:xfrm>
          <a:prstGeom prst="wedgeRoundRectCallout">
            <a:avLst>
              <a:gd name="adj1" fmla="val -64127"/>
              <a:gd name="adj2" fmla="val -13481"/>
              <a:gd name="adj3" fmla="val 16667"/>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spAutoFit/>
          </a:bodyPr>
          <a:lstStyle/>
          <a:p>
            <a:pPr algn="just">
              <a:spcBef>
                <a:spcPct val="50000"/>
              </a:spcBef>
            </a:pPr>
            <a:r>
              <a:rPr lang="en-US" altLang="ja-JP" sz="1800" dirty="0">
                <a:solidFill>
                  <a:srgbClr val="000000"/>
                </a:solidFill>
                <a:latin typeface="Meiryo" panose="020B0604030504040204" pitchFamily="34" charset="-128"/>
                <a:ea typeface="Meiryo" panose="020B0604030504040204" pitchFamily="34" charset="-128"/>
                <a:cs typeface="Meiryo" panose="020B0604030504040204" pitchFamily="34" charset="-128"/>
              </a:rPr>
              <a:t>WIPO</a:t>
            </a:r>
            <a:r>
              <a:rPr lang="ja-JP" altLang="en-US" sz="1800" dirty="0">
                <a:solidFill>
                  <a:srgbClr val="000000"/>
                </a:solidFill>
                <a:latin typeface="Meiryo" panose="020B0604030504040204" pitchFamily="34" charset="-128"/>
                <a:ea typeface="Meiryo" panose="020B0604030504040204" pitchFamily="34" charset="-128"/>
                <a:cs typeface="Meiryo" panose="020B0604030504040204" pitchFamily="34" charset="-128"/>
              </a:rPr>
              <a:t>へのお問い合わせの際、お電話で日本人スタッフによる対応をご希望の場合はその旨お伝え下さい。メールの場合は日本語でも対応いたします。</a:t>
            </a:r>
            <a:endParaRPr lang="en-US" sz="1800" dirty="0" smtClean="0">
              <a:solidFill>
                <a:srgbClr val="000000"/>
              </a:solidFill>
              <a:latin typeface="Meiryo" panose="020B0604030504040204" pitchFamily="34" charset="-128"/>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13923251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subTitle" idx="1"/>
          </p:nvPr>
        </p:nvSpPr>
        <p:spPr>
          <a:xfrm>
            <a:off x="1187624" y="2852936"/>
            <a:ext cx="7128792" cy="1008112"/>
          </a:xfrm>
          <a:noFill/>
        </p:spPr>
        <p:txBody>
          <a:bodyPr/>
          <a:lstStyle/>
          <a:p>
            <a:r>
              <a:rPr kumimoji="0" lang="ja-JP" altLang="en-US" sz="3600" b="1" dirty="0" smtClean="0">
                <a:solidFill>
                  <a:schemeClr val="accent2"/>
                </a:solidFill>
                <a:latin typeface="Segoe UI" panose="020B0502040204020203" pitchFamily="34" charset="0"/>
                <a:ea typeface="Meiryo" panose="020B0604030504040204" pitchFamily="34" charset="-128"/>
                <a:cs typeface="Segoe UI" panose="020B0502040204020203" pitchFamily="34" charset="0"/>
              </a:rPr>
              <a:t>ご清聴ありがとうございました</a:t>
            </a:r>
            <a:endParaRPr kumimoji="0" lang="ja-JP" altLang="en-US" sz="3600" b="1" dirty="0">
              <a:solidFill>
                <a:schemeClr val="accent2"/>
              </a:solidFill>
              <a:latin typeface="Segoe UI" panose="020B0502040204020203" pitchFamily="34" charset="0"/>
              <a:ea typeface="Meiryo" panose="020B0604030504040204" pitchFamily="34" charset="-128"/>
              <a:cs typeface="Segoe UI" panose="020B0502040204020203" pitchFamily="34" charset="0"/>
            </a:endParaRPr>
          </a:p>
        </p:txBody>
      </p:sp>
      <p:sp>
        <p:nvSpPr>
          <p:cNvPr id="16388" name="Rectangle 4"/>
          <p:cNvSpPr>
            <a:spLocks noChangeArrowheads="1"/>
          </p:cNvSpPr>
          <p:nvPr/>
        </p:nvSpPr>
        <p:spPr bwMode="auto">
          <a:xfrm>
            <a:off x="539552" y="4221088"/>
            <a:ext cx="7704856"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cs typeface="Arial" charset="0"/>
              </a:defRPr>
            </a:lvl1pPr>
            <a:lvl2pPr marL="37931725" indent="-37474525">
              <a:defRPr kumimoji="1" sz="2400">
                <a:solidFill>
                  <a:schemeClr val="tx1"/>
                </a:solidFill>
                <a:latin typeface="Arial" charset="0"/>
                <a:cs typeface="Arial" charset="0"/>
              </a:defRPr>
            </a:lvl2pPr>
            <a:lvl3pPr>
              <a:defRPr kumimoji="1" sz="2400">
                <a:solidFill>
                  <a:schemeClr val="tx1"/>
                </a:solidFill>
                <a:latin typeface="Arial" charset="0"/>
                <a:cs typeface="Arial" charset="0"/>
              </a:defRPr>
            </a:lvl3pPr>
            <a:lvl4pPr>
              <a:defRPr kumimoji="1" sz="2400">
                <a:solidFill>
                  <a:schemeClr val="tx1"/>
                </a:solidFill>
                <a:latin typeface="Arial" charset="0"/>
                <a:cs typeface="Arial" charset="0"/>
              </a:defRPr>
            </a:lvl4pPr>
            <a:lvl5pPr>
              <a:defRPr kumimoji="1" sz="2400">
                <a:solidFill>
                  <a:schemeClr val="tx1"/>
                </a:solidFill>
                <a:latin typeface="Arial" charset="0"/>
                <a:cs typeface="Arial" charset="0"/>
              </a:defRPr>
            </a:lvl5pPr>
            <a:lvl6pPr marL="457200" fontAlgn="base">
              <a:spcBef>
                <a:spcPct val="0"/>
              </a:spcBef>
              <a:spcAft>
                <a:spcPct val="0"/>
              </a:spcAft>
              <a:defRPr kumimoji="1" sz="2400">
                <a:solidFill>
                  <a:schemeClr val="tx1"/>
                </a:solidFill>
                <a:latin typeface="Arial" charset="0"/>
                <a:cs typeface="Arial" charset="0"/>
              </a:defRPr>
            </a:lvl6pPr>
            <a:lvl7pPr marL="914400" fontAlgn="base">
              <a:spcBef>
                <a:spcPct val="0"/>
              </a:spcBef>
              <a:spcAft>
                <a:spcPct val="0"/>
              </a:spcAft>
              <a:defRPr kumimoji="1" sz="2400">
                <a:solidFill>
                  <a:schemeClr val="tx1"/>
                </a:solidFill>
                <a:latin typeface="Arial" charset="0"/>
                <a:cs typeface="Arial" charset="0"/>
              </a:defRPr>
            </a:lvl7pPr>
            <a:lvl8pPr marL="1371600" fontAlgn="base">
              <a:spcBef>
                <a:spcPct val="0"/>
              </a:spcBef>
              <a:spcAft>
                <a:spcPct val="0"/>
              </a:spcAft>
              <a:defRPr kumimoji="1" sz="2400">
                <a:solidFill>
                  <a:schemeClr val="tx1"/>
                </a:solidFill>
                <a:latin typeface="Arial" charset="0"/>
                <a:cs typeface="Arial" charset="0"/>
              </a:defRPr>
            </a:lvl8pPr>
            <a:lvl9pPr marL="1828800" fontAlgn="base">
              <a:spcBef>
                <a:spcPct val="0"/>
              </a:spcBef>
              <a:spcAft>
                <a:spcPct val="0"/>
              </a:spcAft>
              <a:defRPr kumimoji="1" sz="2400">
                <a:solidFill>
                  <a:schemeClr val="tx1"/>
                </a:solidFill>
                <a:latin typeface="Arial" charset="0"/>
                <a:cs typeface="Arial" charset="0"/>
              </a:defRPr>
            </a:lvl9pPr>
          </a:lstStyle>
          <a:p>
            <a:pPr algn="l">
              <a:spcBef>
                <a:spcPct val="20000"/>
              </a:spcBef>
            </a:pPr>
            <a:r>
              <a:rPr kumimoji="0" lang="en-GB" altLang="ja-JP" sz="2000" b="1" dirty="0">
                <a:solidFill>
                  <a:srgbClr val="70899B"/>
                </a:solidFill>
                <a:latin typeface="Meiryo" panose="020B0604030504040204" pitchFamily="34" charset="-128"/>
                <a:ea typeface="Meiryo" panose="020B0604030504040204" pitchFamily="34" charset="-128"/>
                <a:cs typeface="Meiryo" panose="020B0604030504040204" pitchFamily="34" charset="-128"/>
              </a:rPr>
              <a:t>PCT </a:t>
            </a:r>
            <a:r>
              <a:rPr kumimoji="0" lang="ja-JP" altLang="en-US" sz="2000" b="1" dirty="0">
                <a:solidFill>
                  <a:srgbClr val="70899B"/>
                </a:solidFill>
                <a:latin typeface="Meiryo" panose="020B0604030504040204" pitchFamily="34" charset="-128"/>
                <a:ea typeface="Meiryo" panose="020B0604030504040204" pitchFamily="34" charset="-128"/>
                <a:cs typeface="Meiryo" panose="020B0604030504040204" pitchFamily="34" charset="-128"/>
              </a:rPr>
              <a:t>法務</a:t>
            </a:r>
            <a:r>
              <a:rPr kumimoji="0" lang="ja-JP" altLang="en-US" sz="20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部</a:t>
            </a:r>
            <a:r>
              <a:rPr kumimoji="0" lang="en-US" altLang="ja-JP" sz="20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
            </a:r>
            <a:br>
              <a:rPr kumimoji="0" lang="en-US" altLang="ja-JP" sz="20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br>
            <a:r>
              <a:rPr kumimoji="0" lang="ja-JP" altLang="en-US" sz="20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カ</a:t>
            </a:r>
            <a:r>
              <a:rPr kumimoji="0" lang="ja-JP" altLang="en-US" sz="2000" b="1" dirty="0">
                <a:solidFill>
                  <a:srgbClr val="70899B"/>
                </a:solidFill>
                <a:latin typeface="Meiryo" panose="020B0604030504040204" pitchFamily="34" charset="-128"/>
                <a:ea typeface="Meiryo" panose="020B0604030504040204" pitchFamily="34" charset="-128"/>
                <a:cs typeface="Meiryo" panose="020B0604030504040204" pitchFamily="34" charset="-128"/>
              </a:rPr>
              <a:t>ウンセラー</a:t>
            </a:r>
            <a:br>
              <a:rPr kumimoji="0" lang="ja-JP" altLang="en-US" sz="2000" b="1" dirty="0">
                <a:solidFill>
                  <a:srgbClr val="70899B"/>
                </a:solidFill>
                <a:latin typeface="Meiryo" panose="020B0604030504040204" pitchFamily="34" charset="-128"/>
                <a:ea typeface="Meiryo" panose="020B0604030504040204" pitchFamily="34" charset="-128"/>
                <a:cs typeface="Meiryo" panose="020B0604030504040204" pitchFamily="34" charset="-128"/>
              </a:rPr>
            </a:br>
            <a:r>
              <a:rPr kumimoji="0" lang="ja-JP" altLang="en-US" sz="20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藤</a:t>
            </a:r>
            <a:r>
              <a:rPr kumimoji="0" lang="ja-JP" altLang="en-US" sz="2000" b="1" dirty="0">
                <a:solidFill>
                  <a:srgbClr val="70899B"/>
                </a:solidFill>
                <a:latin typeface="Meiryo" panose="020B0604030504040204" pitchFamily="34" charset="-128"/>
                <a:ea typeface="Meiryo" panose="020B0604030504040204" pitchFamily="34" charset="-128"/>
                <a:cs typeface="Meiryo" panose="020B0604030504040204" pitchFamily="34" charset="-128"/>
              </a:rPr>
              <a:t>田和英	　　　　 　　　　   </a:t>
            </a:r>
          </a:p>
          <a:p>
            <a:pPr algn="l">
              <a:spcBef>
                <a:spcPct val="20000"/>
              </a:spcBef>
            </a:pPr>
            <a:r>
              <a:rPr kumimoji="0" lang="en-GB" altLang="ja-JP" sz="20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Tel</a:t>
            </a:r>
            <a:r>
              <a:rPr kumimoji="0" lang="en-GB" altLang="ja-JP" sz="2000" b="1" dirty="0">
                <a:solidFill>
                  <a:srgbClr val="70899B"/>
                </a:solidFill>
                <a:latin typeface="Meiryo" panose="020B0604030504040204" pitchFamily="34" charset="-128"/>
                <a:ea typeface="Meiryo" panose="020B0604030504040204" pitchFamily="34" charset="-128"/>
                <a:cs typeface="Meiryo" panose="020B0604030504040204" pitchFamily="34" charset="-128"/>
              </a:rPr>
              <a:t>:+41 22 338 99 16		</a:t>
            </a:r>
          </a:p>
          <a:p>
            <a:pPr algn="l">
              <a:spcBef>
                <a:spcPct val="20000"/>
              </a:spcBef>
            </a:pPr>
            <a:r>
              <a:rPr kumimoji="0" lang="en-GB" altLang="ja-JP" sz="20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E-mail</a:t>
            </a:r>
            <a:r>
              <a:rPr kumimoji="0" lang="en-GB" altLang="ja-JP" sz="2000" b="1" dirty="0">
                <a:solidFill>
                  <a:srgbClr val="70899B"/>
                </a:solidFill>
                <a:latin typeface="Meiryo" panose="020B0604030504040204" pitchFamily="34" charset="-128"/>
                <a:ea typeface="Meiryo" panose="020B0604030504040204" pitchFamily="34" charset="-128"/>
                <a:cs typeface="Meiryo" panose="020B0604030504040204" pitchFamily="34" charset="-128"/>
              </a:rPr>
              <a:t>: </a:t>
            </a:r>
            <a:r>
              <a:rPr kumimoji="0" lang="en-GB" altLang="ja-JP" sz="20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hlinkClick r:id="rId3"/>
              </a:rPr>
              <a:t>kazuhide.fujita@wipo.int</a:t>
            </a:r>
            <a:r>
              <a:rPr kumimoji="0" lang="ja-JP" altLang="en-US" sz="20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　</a:t>
            </a:r>
            <a:r>
              <a:rPr kumimoji="0" lang="en-GB" altLang="ja-JP" sz="2000" b="1" dirty="0">
                <a:solidFill>
                  <a:srgbClr val="70899B"/>
                </a:solidFill>
                <a:latin typeface="Meiryo" panose="020B0604030504040204" pitchFamily="34" charset="-128"/>
                <a:ea typeface="Meiryo" panose="020B0604030504040204" pitchFamily="34" charset="-128"/>
                <a:cs typeface="Meiryo" panose="020B0604030504040204" pitchFamily="34" charset="-128"/>
              </a:rPr>
              <a:t>	</a:t>
            </a:r>
            <a:endParaRPr kumimoji="0" lang="ja-JP" altLang="en-US" sz="2000" b="1" dirty="0">
              <a:solidFill>
                <a:srgbClr val="70899B"/>
              </a:solidFill>
              <a:latin typeface="Meiryo" panose="020B0604030504040204" pitchFamily="34" charset="-128"/>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1379038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
          <p:cNvSpPr txBox="1">
            <a:spLocks noChangeArrowheads="1"/>
          </p:cNvSpPr>
          <p:nvPr/>
        </p:nvSpPr>
        <p:spPr bwMode="auto">
          <a:xfrm>
            <a:off x="342081" y="3140968"/>
            <a:ext cx="8334375"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990033"/>
              </a:buClr>
              <a:buFont typeface="Wingdings" pitchFamily="2" charset="2"/>
              <a:buChar char="q"/>
              <a:defRPr sz="2400">
                <a:solidFill>
                  <a:schemeClr val="tx1"/>
                </a:solidFill>
                <a:latin typeface="+mn-lt"/>
                <a:cs typeface="+mn-cs"/>
              </a:defRPr>
            </a:lvl2pPr>
            <a:lvl3pPr marL="1143000" indent="-228600" algn="l" rtl="0" eaLnBrk="0" fontAlgn="base" hangingPunct="0">
              <a:spcBef>
                <a:spcPct val="20000"/>
              </a:spcBef>
              <a:spcAft>
                <a:spcPct val="0"/>
              </a:spcAft>
              <a:buClr>
                <a:srgbClr val="990033"/>
              </a:buClr>
              <a:buFont typeface="Wingdings" pitchFamily="2" charset="2"/>
              <a:buChar char="§"/>
              <a:defRPr sz="2400">
                <a:solidFill>
                  <a:schemeClr val="tx1"/>
                </a:solidFill>
                <a:latin typeface="+mn-lt"/>
                <a:cs typeface="+mn-cs"/>
              </a:defRPr>
            </a:lvl3pPr>
            <a:lvl4pPr marL="1600200" indent="-228600" algn="l" rtl="0" eaLnBrk="0" fontAlgn="base" hangingPunct="0">
              <a:spcBef>
                <a:spcPct val="20000"/>
              </a:spcBef>
              <a:spcAft>
                <a:spcPct val="0"/>
              </a:spcAft>
              <a:buBlip>
                <a:blip r:embed="rId3"/>
              </a:buBlip>
              <a:defRPr sz="2400">
                <a:solidFill>
                  <a:schemeClr val="tx1"/>
                </a:solidFill>
                <a:latin typeface="+mn-lt"/>
                <a:cs typeface="+mn-cs"/>
              </a:defRPr>
            </a:lvl4pPr>
            <a:lvl5pPr marL="2057400" indent="-228600" algn="l" rtl="0" eaLnBrk="0" fontAlgn="base" hangingPunct="0">
              <a:spcBef>
                <a:spcPct val="20000"/>
              </a:spcBef>
              <a:spcAft>
                <a:spcPct val="0"/>
              </a:spcAft>
              <a:buBlip>
                <a:blip r:embed="rId3"/>
              </a:buBlip>
              <a:defRPr sz="2400">
                <a:solidFill>
                  <a:schemeClr val="tx1"/>
                </a:solidFill>
                <a:latin typeface="+mn-lt"/>
                <a:cs typeface="+mn-cs"/>
              </a:defRPr>
            </a:lvl5pPr>
            <a:lvl6pPr marL="2514600" indent="-228600" algn="l" rtl="0" fontAlgn="base">
              <a:spcBef>
                <a:spcPct val="20000"/>
              </a:spcBef>
              <a:spcAft>
                <a:spcPct val="0"/>
              </a:spcAft>
              <a:buBlip>
                <a:blip r:embed="rId3"/>
              </a:buBlip>
              <a:defRPr sz="2400">
                <a:solidFill>
                  <a:schemeClr val="tx1"/>
                </a:solidFill>
                <a:latin typeface="+mn-lt"/>
                <a:cs typeface="+mn-cs"/>
              </a:defRPr>
            </a:lvl6pPr>
            <a:lvl7pPr marL="2971800" indent="-228600" algn="l" rtl="0" fontAlgn="base">
              <a:spcBef>
                <a:spcPct val="20000"/>
              </a:spcBef>
              <a:spcAft>
                <a:spcPct val="0"/>
              </a:spcAft>
              <a:buBlip>
                <a:blip r:embed="rId3"/>
              </a:buBlip>
              <a:defRPr sz="2400">
                <a:solidFill>
                  <a:schemeClr val="tx1"/>
                </a:solidFill>
                <a:latin typeface="+mn-lt"/>
                <a:cs typeface="+mn-cs"/>
              </a:defRPr>
            </a:lvl7pPr>
            <a:lvl8pPr marL="3429000" indent="-228600" algn="l" rtl="0" fontAlgn="base">
              <a:spcBef>
                <a:spcPct val="20000"/>
              </a:spcBef>
              <a:spcAft>
                <a:spcPct val="0"/>
              </a:spcAft>
              <a:buBlip>
                <a:blip r:embed="rId3"/>
              </a:buBlip>
              <a:defRPr sz="2400">
                <a:solidFill>
                  <a:schemeClr val="tx1"/>
                </a:solidFill>
                <a:latin typeface="+mn-lt"/>
                <a:cs typeface="+mn-cs"/>
              </a:defRPr>
            </a:lvl8pPr>
            <a:lvl9pPr marL="3886200" indent="-228600" algn="l" rtl="0" fontAlgn="base">
              <a:spcBef>
                <a:spcPct val="20000"/>
              </a:spcBef>
              <a:spcAft>
                <a:spcPct val="0"/>
              </a:spcAft>
              <a:buBlip>
                <a:blip r:embed="rId3"/>
              </a:buBlip>
              <a:defRPr sz="2400">
                <a:solidFill>
                  <a:schemeClr val="tx1"/>
                </a:solidFill>
                <a:latin typeface="+mn-lt"/>
                <a:cs typeface="+mn-cs"/>
              </a:defRPr>
            </a:lvl9pPr>
          </a:lstStyle>
          <a:p>
            <a:pPr eaLnBrk="1" hangingPunct="1">
              <a:lnSpc>
                <a:spcPct val="90000"/>
              </a:lnSpc>
              <a:spcBef>
                <a:spcPct val="25000"/>
              </a:spcBef>
              <a:spcAft>
                <a:spcPct val="25000"/>
              </a:spcAft>
            </a:pPr>
            <a:r>
              <a:rPr lang="ja-JP" altLang="en-US" sz="2000" kern="0" dirty="0">
                <a:latin typeface="Segoe UI" panose="020B0502040204020203" pitchFamily="34" charset="0"/>
                <a:ea typeface="Meiryo" panose="020B0604030504040204" pitchFamily="34" charset="-128"/>
                <a:cs typeface="Segoe UI" panose="020B0502040204020203" pitchFamily="34" charset="0"/>
              </a:rPr>
              <a:t>国内出願から</a:t>
            </a:r>
            <a:r>
              <a:rPr lang="en-US" altLang="ja-JP" sz="2000" kern="0" dirty="0">
                <a:latin typeface="Segoe UI" panose="020B0502040204020203" pitchFamily="34" charset="0"/>
                <a:ea typeface="Segoe UI" panose="020B0502040204020203" pitchFamily="34" charset="0"/>
                <a:cs typeface="Segoe UI" panose="020B0502040204020203" pitchFamily="34" charset="0"/>
              </a:rPr>
              <a:t>12</a:t>
            </a:r>
            <a:r>
              <a:rPr lang="ja-JP" altLang="en-US" sz="2000" kern="0" dirty="0">
                <a:latin typeface="Segoe UI" panose="020B0502040204020203" pitchFamily="34" charset="0"/>
                <a:ea typeface="Meiryo" panose="020B0604030504040204" pitchFamily="34" charset="-128"/>
                <a:cs typeface="Segoe UI" panose="020B0502040204020203" pitchFamily="34" charset="0"/>
              </a:rPr>
              <a:t>ヶ月以内に、パリ条</a:t>
            </a:r>
            <a:r>
              <a:rPr lang="ja-JP" altLang="en-US" sz="2000" kern="0" dirty="0" smtClean="0">
                <a:latin typeface="Segoe UI" panose="020B0502040204020203" pitchFamily="34" charset="0"/>
                <a:ea typeface="Meiryo" panose="020B0604030504040204" pitchFamily="34" charset="-128"/>
                <a:cs typeface="Segoe UI" panose="020B0502040204020203" pitchFamily="34" charset="0"/>
              </a:rPr>
              <a:t>約に基づく優</a:t>
            </a:r>
            <a:r>
              <a:rPr lang="ja-JP" altLang="en-US" sz="2000" kern="0" dirty="0">
                <a:latin typeface="Segoe UI" panose="020B0502040204020203" pitchFamily="34" charset="0"/>
                <a:ea typeface="Meiryo" panose="020B0604030504040204" pitchFamily="34" charset="-128"/>
                <a:cs typeface="Segoe UI" panose="020B0502040204020203" pitchFamily="34" charset="0"/>
              </a:rPr>
              <a:t>先権主張を伴</a:t>
            </a:r>
            <a:r>
              <a:rPr lang="ja-JP" altLang="en-US" sz="2000" kern="0" dirty="0" smtClean="0">
                <a:latin typeface="Segoe UI" panose="020B0502040204020203" pitchFamily="34" charset="0"/>
                <a:ea typeface="Meiryo" panose="020B0604030504040204" pitchFamily="34" charset="-128"/>
                <a:cs typeface="Segoe UI" panose="020B0502040204020203" pitchFamily="34" charset="0"/>
              </a:rPr>
              <a:t>う</a:t>
            </a:r>
            <a:r>
              <a:rPr lang="en-US" altLang="ja-JP" sz="2000" kern="0" dirty="0" smtClean="0">
                <a:latin typeface="Segoe UI" panose="020B0502040204020203" pitchFamily="34" charset="0"/>
                <a:ea typeface="Meiryo" panose="020B0604030504040204" pitchFamily="34" charset="-128"/>
                <a:cs typeface="Segoe UI" panose="020B0502040204020203" pitchFamily="34" charset="0"/>
              </a:rPr>
              <a:t/>
            </a:r>
            <a:br>
              <a:rPr lang="en-US" altLang="ja-JP" sz="2000" kern="0" dirty="0" smtClean="0">
                <a:latin typeface="Segoe UI" panose="020B0502040204020203" pitchFamily="34" charset="0"/>
                <a:ea typeface="Meiryo" panose="020B0604030504040204" pitchFamily="34" charset="-128"/>
                <a:cs typeface="Segoe UI" panose="020B0502040204020203" pitchFamily="34" charset="0"/>
              </a:rPr>
            </a:br>
            <a:r>
              <a:rPr lang="ja-JP" altLang="en-US" sz="2000" kern="0" dirty="0" smtClean="0">
                <a:latin typeface="Segoe UI" panose="020B0502040204020203" pitchFamily="34" charset="0"/>
                <a:ea typeface="Meiryo" panose="020B0604030504040204" pitchFamily="34" charset="-128"/>
                <a:cs typeface="Segoe UI" panose="020B0502040204020203" pitchFamily="34" charset="0"/>
              </a:rPr>
              <a:t>複</a:t>
            </a:r>
            <a:r>
              <a:rPr lang="ja-JP" altLang="en-US" sz="2000" kern="0" dirty="0">
                <a:latin typeface="Segoe UI" panose="020B0502040204020203" pitchFamily="34" charset="0"/>
                <a:ea typeface="Meiryo" panose="020B0604030504040204" pitchFamily="34" charset="-128"/>
                <a:cs typeface="Segoe UI" panose="020B0502040204020203" pitchFamily="34" charset="0"/>
              </a:rPr>
              <a:t>数</a:t>
            </a:r>
            <a:r>
              <a:rPr lang="ja-JP" altLang="en-US" sz="2000" kern="0" dirty="0" smtClean="0">
                <a:latin typeface="Segoe UI" panose="020B0502040204020203" pitchFamily="34" charset="0"/>
                <a:ea typeface="Meiryo" panose="020B0604030504040204" pitchFamily="34" charset="-128"/>
                <a:cs typeface="Segoe UI" panose="020B0502040204020203" pitchFamily="34" charset="0"/>
              </a:rPr>
              <a:t>の外</a:t>
            </a:r>
            <a:r>
              <a:rPr lang="ja-JP" altLang="en-US" sz="2000" kern="0" dirty="0">
                <a:latin typeface="Segoe UI" panose="020B0502040204020203" pitchFamily="34" charset="0"/>
                <a:ea typeface="Meiryo" panose="020B0604030504040204" pitchFamily="34" charset="-128"/>
                <a:cs typeface="Segoe UI" panose="020B0502040204020203" pitchFamily="34" charset="0"/>
              </a:rPr>
              <a:t>国出願を行う必</a:t>
            </a:r>
            <a:r>
              <a:rPr lang="ja-JP" altLang="en-US" sz="2000" kern="0" dirty="0" smtClean="0">
                <a:latin typeface="Segoe UI" panose="020B0502040204020203" pitchFamily="34" charset="0"/>
                <a:ea typeface="Meiryo" panose="020B0604030504040204" pitchFamily="34" charset="-128"/>
                <a:cs typeface="Segoe UI" panose="020B0502040204020203" pitchFamily="34" charset="0"/>
              </a:rPr>
              <a:t>要あり</a:t>
            </a:r>
            <a:r>
              <a:rPr lang="en-US" altLang="ja-JP" sz="2000" kern="0" dirty="0" smtClean="0">
                <a:latin typeface="Segoe UI" panose="020B0502040204020203" pitchFamily="34" charset="0"/>
                <a:ea typeface="Segoe UI" panose="020B0502040204020203" pitchFamily="34" charset="0"/>
                <a:cs typeface="Segoe UI" panose="020B0502040204020203" pitchFamily="34" charset="0"/>
              </a:rPr>
              <a:t>:</a:t>
            </a:r>
            <a:endParaRPr lang="en-US" altLang="ja-JP" sz="2000" kern="0" dirty="0">
              <a:latin typeface="Segoe UI" panose="020B0502040204020203" pitchFamily="34" charset="0"/>
              <a:ea typeface="Segoe UI" panose="020B0502040204020203" pitchFamily="34" charset="0"/>
              <a:cs typeface="Segoe UI" panose="020B0502040204020203" pitchFamily="34" charset="0"/>
            </a:endParaRPr>
          </a:p>
          <a:p>
            <a:pPr lvl="1" eaLnBrk="1" hangingPunct="1">
              <a:lnSpc>
                <a:spcPct val="90000"/>
              </a:lnSpc>
              <a:spcBef>
                <a:spcPct val="25000"/>
              </a:spcBef>
              <a:spcAft>
                <a:spcPts val="0"/>
              </a:spcAft>
            </a:pPr>
            <a:r>
              <a:rPr lang="ja-JP" altLang="en-US" sz="2000" kern="0" dirty="0" smtClean="0">
                <a:latin typeface="Segoe UI" panose="020B0502040204020203" pitchFamily="34" charset="0"/>
                <a:ea typeface="Meiryo" panose="020B0604030504040204" pitchFamily="34" charset="-128"/>
                <a:cs typeface="Segoe UI" panose="020B0502040204020203" pitchFamily="34" charset="0"/>
              </a:rPr>
              <a:t>各国の</a:t>
            </a:r>
            <a:r>
              <a:rPr lang="ja-JP" altLang="en-US" sz="2000" kern="0" dirty="0">
                <a:latin typeface="Segoe UI" panose="020B0502040204020203" pitchFamily="34" charset="0"/>
                <a:ea typeface="Meiryo" panose="020B0604030504040204" pitchFamily="34" charset="-128"/>
                <a:cs typeface="Segoe UI" panose="020B0502040204020203" pitchFamily="34" charset="0"/>
              </a:rPr>
              <a:t>様</a:t>
            </a:r>
            <a:r>
              <a:rPr lang="ja-JP" altLang="en-US" sz="2000" kern="0" dirty="0" smtClean="0">
                <a:latin typeface="Segoe UI" panose="020B0502040204020203" pitchFamily="34" charset="0"/>
                <a:ea typeface="Meiryo" panose="020B0604030504040204" pitchFamily="34" charset="-128"/>
                <a:cs typeface="Segoe UI" panose="020B0502040204020203" pitchFamily="34" charset="0"/>
              </a:rPr>
              <a:t>式・言語で各国の特許庁に出願</a:t>
            </a:r>
            <a:endParaRPr lang="en-US" altLang="ja-JP" sz="2000" kern="0" dirty="0" smtClean="0">
              <a:latin typeface="Segoe UI" panose="020B0502040204020203" pitchFamily="34" charset="0"/>
              <a:ea typeface="Meiryo" panose="020B0604030504040204" pitchFamily="34" charset="-128"/>
              <a:cs typeface="Segoe UI" panose="020B0502040204020203" pitchFamily="34" charset="0"/>
            </a:endParaRPr>
          </a:p>
          <a:p>
            <a:pPr lvl="1" eaLnBrk="1" hangingPunct="1">
              <a:lnSpc>
                <a:spcPct val="90000"/>
              </a:lnSpc>
              <a:spcBef>
                <a:spcPct val="25000"/>
              </a:spcBef>
              <a:spcAft>
                <a:spcPts val="0"/>
              </a:spcAft>
            </a:pPr>
            <a:r>
              <a:rPr lang="ja-JP" altLang="en-US" sz="2000" kern="0" dirty="0" smtClean="0">
                <a:latin typeface="Segoe UI" panose="020B0502040204020203" pitchFamily="34" charset="0"/>
                <a:ea typeface="Meiryo" panose="020B0604030504040204" pitchFamily="34" charset="-128"/>
                <a:cs typeface="Segoe UI" panose="020B0502040204020203" pitchFamily="34" charset="0"/>
              </a:rPr>
              <a:t>各国で方式審査、出願公開、調査及び審査手続が行われる</a:t>
            </a:r>
            <a:endParaRPr lang="ja-JP" altLang="en-US" sz="2000" kern="0" dirty="0">
              <a:latin typeface="Segoe UI" panose="020B0502040204020203" pitchFamily="34" charset="0"/>
              <a:ea typeface="Meiryo" panose="020B0604030504040204" pitchFamily="34" charset="-128"/>
              <a:cs typeface="Segoe UI" panose="020B0502040204020203" pitchFamily="34" charset="0"/>
            </a:endParaRPr>
          </a:p>
          <a:p>
            <a:pPr lvl="1" eaLnBrk="1" hangingPunct="1">
              <a:lnSpc>
                <a:spcPct val="90000"/>
              </a:lnSpc>
              <a:spcBef>
                <a:spcPct val="25000"/>
              </a:spcBef>
              <a:spcAft>
                <a:spcPts val="600"/>
              </a:spcAft>
            </a:pPr>
            <a:r>
              <a:rPr lang="ja-JP" altLang="en-US" sz="2000" kern="0" dirty="0">
                <a:latin typeface="Segoe UI" panose="020B0502040204020203" pitchFamily="34" charset="0"/>
                <a:ea typeface="Meiryo" panose="020B0604030504040204" pitchFamily="34" charset="-128"/>
                <a:cs typeface="Segoe UI" panose="020B0502040204020203" pitchFamily="34" charset="0"/>
              </a:rPr>
              <a:t>翻訳</a:t>
            </a:r>
            <a:r>
              <a:rPr lang="ja-JP" altLang="en-US" sz="2000" kern="0" dirty="0" smtClean="0">
                <a:latin typeface="Segoe UI" panose="020B0502040204020203" pitchFamily="34" charset="0"/>
                <a:ea typeface="Meiryo" panose="020B0604030504040204" pitchFamily="34" charset="-128"/>
                <a:cs typeface="Segoe UI" panose="020B0502040204020203" pitchFamily="34" charset="0"/>
              </a:rPr>
              <a:t>料、国内手</a:t>
            </a:r>
            <a:r>
              <a:rPr lang="ja-JP" altLang="en-US" sz="2000" kern="0" dirty="0">
                <a:latin typeface="Segoe UI" panose="020B0502040204020203" pitchFamily="34" charset="0"/>
                <a:ea typeface="Meiryo" panose="020B0604030504040204" pitchFamily="34" charset="-128"/>
                <a:cs typeface="Segoe UI" panose="020B0502040204020203" pitchFamily="34" charset="0"/>
              </a:rPr>
              <a:t>数</a:t>
            </a:r>
            <a:r>
              <a:rPr lang="ja-JP" altLang="en-US" sz="2000" kern="0" dirty="0" smtClean="0">
                <a:latin typeface="Segoe UI" panose="020B0502040204020203" pitchFamily="34" charset="0"/>
                <a:ea typeface="Meiryo" panose="020B0604030504040204" pitchFamily="34" charset="-128"/>
                <a:cs typeface="Segoe UI" panose="020B0502040204020203" pitchFamily="34" charset="0"/>
              </a:rPr>
              <a:t>料、現地代理人費用が</a:t>
            </a:r>
            <a:r>
              <a:rPr lang="en-US" altLang="ja-JP" sz="2000" kern="0" dirty="0">
                <a:latin typeface="Segoe UI" panose="020B0502040204020203" pitchFamily="34" charset="0"/>
                <a:ea typeface="Meiryo" panose="020B0604030504040204" pitchFamily="34" charset="-128"/>
                <a:cs typeface="Segoe UI" panose="020B0502040204020203" pitchFamily="34" charset="0"/>
              </a:rPr>
              <a:t>12</a:t>
            </a:r>
            <a:r>
              <a:rPr lang="ja-JP" altLang="en-US" sz="2000" kern="0" dirty="0">
                <a:latin typeface="Segoe UI" panose="020B0502040204020203" pitchFamily="34" charset="0"/>
                <a:ea typeface="Meiryo" panose="020B0604030504040204" pitchFamily="34" charset="-128"/>
                <a:cs typeface="Segoe UI" panose="020B0502040204020203" pitchFamily="34" charset="0"/>
              </a:rPr>
              <a:t>ヶ月の時点</a:t>
            </a:r>
            <a:r>
              <a:rPr lang="ja-JP" altLang="en-US" sz="2000" kern="0" dirty="0" smtClean="0">
                <a:latin typeface="Segoe UI" panose="020B0502040204020203" pitchFamily="34" charset="0"/>
                <a:ea typeface="Meiryo" panose="020B0604030504040204" pitchFamily="34" charset="-128"/>
                <a:cs typeface="Segoe UI" panose="020B0502040204020203" pitchFamily="34" charset="0"/>
              </a:rPr>
              <a:t>で必要</a:t>
            </a:r>
            <a:endParaRPr lang="en-US" altLang="en-US" sz="2000" kern="0" dirty="0" smtClean="0">
              <a:latin typeface="Segoe UI" panose="020B0502040204020203" pitchFamily="34" charset="0"/>
              <a:ea typeface="Segoe UI" panose="020B0502040204020203" pitchFamily="34" charset="0"/>
              <a:cs typeface="Segoe UI" panose="020B0502040204020203" pitchFamily="34" charset="0"/>
            </a:endParaRPr>
          </a:p>
          <a:p>
            <a:pPr eaLnBrk="1" hangingPunct="1">
              <a:lnSpc>
                <a:spcPct val="90000"/>
              </a:lnSpc>
              <a:spcBef>
                <a:spcPct val="25000"/>
              </a:spcBef>
              <a:spcAft>
                <a:spcPct val="25000"/>
              </a:spcAft>
            </a:pPr>
            <a:endParaRPr lang="en-US" altLang="en-US" sz="2000" kern="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37" name="Rounded Rectangular Callout 36"/>
          <p:cNvSpPr/>
          <p:nvPr/>
        </p:nvSpPr>
        <p:spPr bwMode="auto">
          <a:xfrm>
            <a:off x="342081" y="5373216"/>
            <a:ext cx="6493281" cy="715089"/>
          </a:xfrm>
          <a:prstGeom prst="wedgeRoundRectCallout">
            <a:avLst>
              <a:gd name="adj1" fmla="val -22539"/>
              <a:gd name="adj2" fmla="val -100876"/>
              <a:gd name="adj3" fmla="val 16667"/>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spAutoFit/>
          </a:bodyPr>
          <a:lstStyle/>
          <a:p>
            <a:pPr algn="l">
              <a:spcBef>
                <a:spcPct val="50000"/>
              </a:spcBef>
            </a:pPr>
            <a:r>
              <a:rPr lang="ja-JP" altLang="en-US" sz="1800" dirty="0">
                <a:solidFill>
                  <a:srgbClr val="000000"/>
                </a:solidFill>
                <a:latin typeface="Segoe UI" panose="020B0502040204020203" pitchFamily="34" charset="0"/>
                <a:ea typeface="Meiryo" panose="020B0604030504040204" pitchFamily="34" charset="-128"/>
                <a:cs typeface="Segoe UI" panose="020B0502040204020203" pitchFamily="34" charset="0"/>
              </a:rPr>
              <a:t>出願国数が増加すると・・・・・</a:t>
            </a:r>
            <a:r>
              <a:rPr lang="en-US" altLang="ja-JP" sz="1800" dirty="0">
                <a:solidFill>
                  <a:srgbClr val="000000"/>
                </a:solidFill>
                <a:latin typeface="Segoe UI" panose="020B0502040204020203" pitchFamily="34" charset="0"/>
                <a:ea typeface="Meiryo" panose="020B0604030504040204" pitchFamily="34" charset="-128"/>
                <a:cs typeface="Segoe UI" panose="020B0502040204020203" pitchFamily="34" charset="0"/>
              </a:rPr>
              <a:t/>
            </a:r>
            <a:br>
              <a:rPr lang="en-US" altLang="ja-JP" sz="1800" dirty="0">
                <a:solidFill>
                  <a:srgbClr val="000000"/>
                </a:solidFill>
                <a:latin typeface="Segoe UI" panose="020B0502040204020203" pitchFamily="34" charset="0"/>
                <a:ea typeface="Meiryo" panose="020B0604030504040204" pitchFamily="34" charset="-128"/>
                <a:cs typeface="Segoe UI" panose="020B0502040204020203" pitchFamily="34" charset="0"/>
              </a:rPr>
            </a:br>
            <a:r>
              <a:rPr lang="ja-JP" altLang="en-US" sz="1800" dirty="0">
                <a:solidFill>
                  <a:srgbClr val="000000"/>
                </a:solidFill>
                <a:latin typeface="Segoe UI" panose="020B0502040204020203" pitchFamily="34" charset="0"/>
                <a:ea typeface="Meiryo" panose="020B0604030504040204" pitchFamily="34" charset="-128"/>
                <a:cs typeface="Segoe UI" panose="020B0502040204020203" pitchFamily="34" charset="0"/>
              </a:rPr>
              <a:t>　</a:t>
            </a:r>
            <a:r>
              <a:rPr lang="ja-JP" altLang="en-US" sz="1800" b="1" u="sng" dirty="0">
                <a:solidFill>
                  <a:srgbClr val="FF0000"/>
                </a:solidFill>
                <a:latin typeface="Segoe UI" panose="020B0502040204020203" pitchFamily="34" charset="0"/>
                <a:ea typeface="Meiryo" panose="020B0604030504040204" pitchFamily="34" charset="-128"/>
                <a:cs typeface="Segoe UI" panose="020B0502040204020203" pitchFamily="34" charset="0"/>
              </a:rPr>
              <a:t>出願日の遅れ</a:t>
            </a:r>
            <a:r>
              <a:rPr lang="ja-JP" altLang="en-US" sz="1800" dirty="0">
                <a:solidFill>
                  <a:srgbClr val="000000"/>
                </a:solidFill>
                <a:latin typeface="Segoe UI" panose="020B0502040204020203" pitchFamily="34" charset="0"/>
                <a:ea typeface="Meiryo" panose="020B0604030504040204" pitchFamily="34" charset="-128"/>
                <a:cs typeface="Segoe UI" panose="020B0502040204020203" pitchFamily="34" charset="0"/>
              </a:rPr>
              <a:t>につながり、各種費用などの</a:t>
            </a:r>
            <a:r>
              <a:rPr lang="ja-JP" altLang="en-US" sz="1800" b="1" u="sng" dirty="0">
                <a:solidFill>
                  <a:srgbClr val="FF0000"/>
                </a:solidFill>
                <a:latin typeface="Segoe UI" panose="020B0502040204020203" pitchFamily="34" charset="0"/>
                <a:ea typeface="Meiryo" panose="020B0604030504040204" pitchFamily="34" charset="-128"/>
                <a:cs typeface="Segoe UI" panose="020B0502040204020203" pitchFamily="34" charset="0"/>
              </a:rPr>
              <a:t>初期投資も増</a:t>
            </a:r>
            <a:r>
              <a:rPr lang="ja-JP" altLang="en-US" sz="1800" b="1" u="sng" dirty="0" smtClean="0">
                <a:solidFill>
                  <a:srgbClr val="FF0000"/>
                </a:solidFill>
                <a:latin typeface="Segoe UI" panose="020B0502040204020203" pitchFamily="34" charset="0"/>
                <a:ea typeface="Meiryo" panose="020B0604030504040204" pitchFamily="34" charset="-128"/>
                <a:cs typeface="Segoe UI" panose="020B0502040204020203" pitchFamily="34" charset="0"/>
              </a:rPr>
              <a:t>大</a:t>
            </a:r>
            <a:endParaRPr lang="en-US" sz="1800"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Rectangle 6"/>
          <p:cNvSpPr>
            <a:spLocks noChangeArrowheads="1"/>
          </p:cNvSpPr>
          <p:nvPr/>
        </p:nvSpPr>
        <p:spPr bwMode="auto">
          <a:xfrm>
            <a:off x="2227238" y="1542604"/>
            <a:ext cx="328615" cy="342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lvl1pPr algn="l" defTabSz="777875" eaLnBrk="0" hangingPunct="0">
              <a:spcBef>
                <a:spcPct val="20000"/>
              </a:spcBef>
              <a:buBlip>
                <a:blip r:embed="rId3"/>
              </a:buBlip>
              <a:defRPr sz="2400">
                <a:solidFill>
                  <a:schemeClr val="tx1"/>
                </a:solidFill>
                <a:latin typeface="Arial" charset="0"/>
                <a:cs typeface="Arial" charset="0"/>
              </a:defRPr>
            </a:lvl1pPr>
            <a:lvl2pPr marL="582613" indent="-285750" algn="l" defTabSz="777875" eaLnBrk="0" hangingPunct="0">
              <a:spcBef>
                <a:spcPct val="20000"/>
              </a:spcBef>
              <a:buClr>
                <a:srgbClr val="990033"/>
              </a:buClr>
              <a:buFont typeface="Wingdings" pitchFamily="2" charset="2"/>
              <a:buChar char="q"/>
              <a:defRPr sz="2400">
                <a:solidFill>
                  <a:schemeClr val="tx1"/>
                </a:solidFill>
                <a:latin typeface="Arial" charset="0"/>
                <a:cs typeface="Arial" charset="0"/>
              </a:defRPr>
            </a:lvl2pPr>
            <a:lvl3pPr marL="1165225" indent="-228600" algn="l" defTabSz="777875" eaLnBrk="0" hangingPunct="0">
              <a:spcBef>
                <a:spcPct val="20000"/>
              </a:spcBef>
              <a:buClr>
                <a:srgbClr val="990033"/>
              </a:buClr>
              <a:buFont typeface="Wingdings" pitchFamily="2" charset="2"/>
              <a:buChar char="§"/>
              <a:defRPr sz="2400">
                <a:solidFill>
                  <a:schemeClr val="tx1"/>
                </a:solidFill>
                <a:latin typeface="Arial" charset="0"/>
                <a:cs typeface="Arial" charset="0"/>
              </a:defRPr>
            </a:lvl3pPr>
            <a:lvl4pPr marL="1749425" indent="-228600" algn="l" defTabSz="777875" eaLnBrk="0" hangingPunct="0">
              <a:spcBef>
                <a:spcPct val="20000"/>
              </a:spcBef>
              <a:buBlip>
                <a:blip r:embed="rId3"/>
              </a:buBlip>
              <a:defRPr sz="2400">
                <a:solidFill>
                  <a:schemeClr val="tx1"/>
                </a:solidFill>
                <a:latin typeface="Arial" charset="0"/>
                <a:cs typeface="Arial" charset="0"/>
              </a:defRPr>
            </a:lvl4pPr>
            <a:lvl5pPr marL="2332038" indent="-228600" algn="l" defTabSz="777875" eaLnBrk="0" hangingPunct="0">
              <a:spcBef>
                <a:spcPct val="20000"/>
              </a:spcBef>
              <a:buBlip>
                <a:blip r:embed="rId3"/>
              </a:buBlip>
              <a:defRPr sz="2400">
                <a:solidFill>
                  <a:schemeClr val="tx1"/>
                </a:solidFill>
                <a:latin typeface="Arial" charset="0"/>
                <a:cs typeface="Arial" charset="0"/>
              </a:defRPr>
            </a:lvl5pPr>
            <a:lvl6pPr marL="2789238" indent="-228600" defTabSz="777875" eaLnBrk="0" fontAlgn="base" hangingPunct="0">
              <a:spcBef>
                <a:spcPct val="20000"/>
              </a:spcBef>
              <a:spcAft>
                <a:spcPct val="0"/>
              </a:spcAft>
              <a:buBlip>
                <a:blip r:embed="rId3"/>
              </a:buBlip>
              <a:defRPr sz="2400">
                <a:solidFill>
                  <a:schemeClr val="tx1"/>
                </a:solidFill>
                <a:latin typeface="Arial" charset="0"/>
                <a:cs typeface="Arial" charset="0"/>
              </a:defRPr>
            </a:lvl6pPr>
            <a:lvl7pPr marL="3246438" indent="-228600" defTabSz="777875" eaLnBrk="0" fontAlgn="base" hangingPunct="0">
              <a:spcBef>
                <a:spcPct val="20000"/>
              </a:spcBef>
              <a:spcAft>
                <a:spcPct val="0"/>
              </a:spcAft>
              <a:buBlip>
                <a:blip r:embed="rId3"/>
              </a:buBlip>
              <a:defRPr sz="2400">
                <a:solidFill>
                  <a:schemeClr val="tx1"/>
                </a:solidFill>
                <a:latin typeface="Arial" charset="0"/>
                <a:cs typeface="Arial" charset="0"/>
              </a:defRPr>
            </a:lvl7pPr>
            <a:lvl8pPr marL="3703638" indent="-228600" defTabSz="777875" eaLnBrk="0" fontAlgn="base" hangingPunct="0">
              <a:spcBef>
                <a:spcPct val="20000"/>
              </a:spcBef>
              <a:spcAft>
                <a:spcPct val="0"/>
              </a:spcAft>
              <a:buBlip>
                <a:blip r:embed="rId3"/>
              </a:buBlip>
              <a:defRPr sz="2400">
                <a:solidFill>
                  <a:schemeClr val="tx1"/>
                </a:solidFill>
                <a:latin typeface="Arial" charset="0"/>
                <a:cs typeface="Arial" charset="0"/>
              </a:defRPr>
            </a:lvl8pPr>
            <a:lvl9pPr marL="4160838" indent="-228600" defTabSz="777875"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lgn="ctr">
              <a:spcBef>
                <a:spcPct val="0"/>
              </a:spcBef>
              <a:buFontTx/>
              <a:buNone/>
            </a:pPr>
            <a:r>
              <a:rPr lang="en-US" altLang="en-US" sz="1600" b="1" dirty="0">
                <a:latin typeface="Meiryo" panose="020B0604030504040204" pitchFamily="34" charset="-128"/>
                <a:ea typeface="Meiryo" panose="020B0604030504040204" pitchFamily="34" charset="-128"/>
                <a:cs typeface="Meiryo" panose="020B0604030504040204" pitchFamily="34" charset="-128"/>
              </a:rPr>
              <a:t>0</a:t>
            </a:r>
          </a:p>
        </p:txBody>
      </p:sp>
      <p:sp>
        <p:nvSpPr>
          <p:cNvPr id="25" name="Rectangle 7"/>
          <p:cNvSpPr>
            <a:spLocks noChangeArrowheads="1"/>
          </p:cNvSpPr>
          <p:nvPr/>
        </p:nvSpPr>
        <p:spPr bwMode="auto">
          <a:xfrm>
            <a:off x="3845813" y="1560067"/>
            <a:ext cx="468077" cy="342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lvl1pPr algn="l" defTabSz="777875" eaLnBrk="0" hangingPunct="0">
              <a:spcBef>
                <a:spcPct val="20000"/>
              </a:spcBef>
              <a:buBlip>
                <a:blip r:embed="rId3"/>
              </a:buBlip>
              <a:defRPr sz="2400">
                <a:solidFill>
                  <a:schemeClr val="tx1"/>
                </a:solidFill>
                <a:latin typeface="Arial" charset="0"/>
                <a:cs typeface="Arial" charset="0"/>
              </a:defRPr>
            </a:lvl1pPr>
            <a:lvl2pPr marL="582613" indent="-285750" algn="l" defTabSz="777875" eaLnBrk="0" hangingPunct="0">
              <a:spcBef>
                <a:spcPct val="20000"/>
              </a:spcBef>
              <a:buClr>
                <a:srgbClr val="990033"/>
              </a:buClr>
              <a:buFont typeface="Wingdings" pitchFamily="2" charset="2"/>
              <a:buChar char="q"/>
              <a:defRPr sz="2400">
                <a:solidFill>
                  <a:schemeClr val="tx1"/>
                </a:solidFill>
                <a:latin typeface="Arial" charset="0"/>
                <a:cs typeface="Arial" charset="0"/>
              </a:defRPr>
            </a:lvl2pPr>
            <a:lvl3pPr marL="1165225" indent="-228600" algn="l" defTabSz="777875" eaLnBrk="0" hangingPunct="0">
              <a:spcBef>
                <a:spcPct val="20000"/>
              </a:spcBef>
              <a:buClr>
                <a:srgbClr val="990033"/>
              </a:buClr>
              <a:buFont typeface="Wingdings" pitchFamily="2" charset="2"/>
              <a:buChar char="§"/>
              <a:defRPr sz="2400">
                <a:solidFill>
                  <a:schemeClr val="tx1"/>
                </a:solidFill>
                <a:latin typeface="Arial" charset="0"/>
                <a:cs typeface="Arial" charset="0"/>
              </a:defRPr>
            </a:lvl3pPr>
            <a:lvl4pPr marL="1749425" indent="-228600" algn="l" defTabSz="777875" eaLnBrk="0" hangingPunct="0">
              <a:spcBef>
                <a:spcPct val="20000"/>
              </a:spcBef>
              <a:buBlip>
                <a:blip r:embed="rId3"/>
              </a:buBlip>
              <a:defRPr sz="2400">
                <a:solidFill>
                  <a:schemeClr val="tx1"/>
                </a:solidFill>
                <a:latin typeface="Arial" charset="0"/>
                <a:cs typeface="Arial" charset="0"/>
              </a:defRPr>
            </a:lvl4pPr>
            <a:lvl5pPr marL="2332038" indent="-228600" algn="l" defTabSz="777875" eaLnBrk="0" hangingPunct="0">
              <a:spcBef>
                <a:spcPct val="20000"/>
              </a:spcBef>
              <a:buBlip>
                <a:blip r:embed="rId3"/>
              </a:buBlip>
              <a:defRPr sz="2400">
                <a:solidFill>
                  <a:schemeClr val="tx1"/>
                </a:solidFill>
                <a:latin typeface="Arial" charset="0"/>
                <a:cs typeface="Arial" charset="0"/>
              </a:defRPr>
            </a:lvl5pPr>
            <a:lvl6pPr marL="2789238" indent="-228600" defTabSz="777875" eaLnBrk="0" fontAlgn="base" hangingPunct="0">
              <a:spcBef>
                <a:spcPct val="20000"/>
              </a:spcBef>
              <a:spcAft>
                <a:spcPct val="0"/>
              </a:spcAft>
              <a:buBlip>
                <a:blip r:embed="rId3"/>
              </a:buBlip>
              <a:defRPr sz="2400">
                <a:solidFill>
                  <a:schemeClr val="tx1"/>
                </a:solidFill>
                <a:latin typeface="Arial" charset="0"/>
                <a:cs typeface="Arial" charset="0"/>
              </a:defRPr>
            </a:lvl6pPr>
            <a:lvl7pPr marL="3246438" indent="-228600" defTabSz="777875" eaLnBrk="0" fontAlgn="base" hangingPunct="0">
              <a:spcBef>
                <a:spcPct val="20000"/>
              </a:spcBef>
              <a:spcAft>
                <a:spcPct val="0"/>
              </a:spcAft>
              <a:buBlip>
                <a:blip r:embed="rId3"/>
              </a:buBlip>
              <a:defRPr sz="2400">
                <a:solidFill>
                  <a:schemeClr val="tx1"/>
                </a:solidFill>
                <a:latin typeface="Arial" charset="0"/>
                <a:cs typeface="Arial" charset="0"/>
              </a:defRPr>
            </a:lvl7pPr>
            <a:lvl8pPr marL="3703638" indent="-228600" defTabSz="777875" eaLnBrk="0" fontAlgn="base" hangingPunct="0">
              <a:spcBef>
                <a:spcPct val="20000"/>
              </a:spcBef>
              <a:spcAft>
                <a:spcPct val="0"/>
              </a:spcAft>
              <a:buBlip>
                <a:blip r:embed="rId3"/>
              </a:buBlip>
              <a:defRPr sz="2400">
                <a:solidFill>
                  <a:schemeClr val="tx1"/>
                </a:solidFill>
                <a:latin typeface="Arial" charset="0"/>
                <a:cs typeface="Arial" charset="0"/>
              </a:defRPr>
            </a:lvl8pPr>
            <a:lvl9pPr marL="4160838" indent="-228600" defTabSz="777875"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lgn="ctr">
              <a:spcBef>
                <a:spcPct val="0"/>
              </a:spcBef>
              <a:buFontTx/>
              <a:buNone/>
            </a:pPr>
            <a:r>
              <a:rPr lang="en-US" altLang="en-US" sz="1600" b="1">
                <a:latin typeface="Meiryo" panose="020B0604030504040204" pitchFamily="34" charset="-128"/>
                <a:ea typeface="Meiryo" panose="020B0604030504040204" pitchFamily="34" charset="-128"/>
                <a:cs typeface="Meiryo" panose="020B0604030504040204" pitchFamily="34" charset="-128"/>
              </a:rPr>
              <a:t>12</a:t>
            </a:r>
          </a:p>
        </p:txBody>
      </p:sp>
      <p:sp>
        <p:nvSpPr>
          <p:cNvPr id="26" name="Rectangle 8"/>
          <p:cNvSpPr>
            <a:spLocks noChangeArrowheads="1"/>
          </p:cNvSpPr>
          <p:nvPr/>
        </p:nvSpPr>
        <p:spPr bwMode="auto">
          <a:xfrm>
            <a:off x="1746503" y="1996629"/>
            <a:ext cx="1420260" cy="588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lvl1pPr algn="l" defTabSz="777875" eaLnBrk="0" hangingPunct="0">
              <a:spcBef>
                <a:spcPct val="20000"/>
              </a:spcBef>
              <a:buBlip>
                <a:blip r:embed="rId3"/>
              </a:buBlip>
              <a:defRPr sz="2400">
                <a:solidFill>
                  <a:schemeClr val="tx1"/>
                </a:solidFill>
                <a:latin typeface="Arial" charset="0"/>
                <a:cs typeface="Arial" charset="0"/>
              </a:defRPr>
            </a:lvl1pPr>
            <a:lvl2pPr marL="582613" indent="-285750" algn="l" defTabSz="777875" eaLnBrk="0" hangingPunct="0">
              <a:spcBef>
                <a:spcPct val="20000"/>
              </a:spcBef>
              <a:buClr>
                <a:srgbClr val="990033"/>
              </a:buClr>
              <a:buFont typeface="Wingdings" pitchFamily="2" charset="2"/>
              <a:buChar char="q"/>
              <a:defRPr sz="2400">
                <a:solidFill>
                  <a:schemeClr val="tx1"/>
                </a:solidFill>
                <a:latin typeface="Arial" charset="0"/>
                <a:cs typeface="Arial" charset="0"/>
              </a:defRPr>
            </a:lvl2pPr>
            <a:lvl3pPr marL="1165225" indent="-228600" algn="l" defTabSz="777875" eaLnBrk="0" hangingPunct="0">
              <a:spcBef>
                <a:spcPct val="20000"/>
              </a:spcBef>
              <a:buClr>
                <a:srgbClr val="990033"/>
              </a:buClr>
              <a:buFont typeface="Wingdings" pitchFamily="2" charset="2"/>
              <a:buChar char="§"/>
              <a:defRPr sz="2400">
                <a:solidFill>
                  <a:schemeClr val="tx1"/>
                </a:solidFill>
                <a:latin typeface="Arial" charset="0"/>
                <a:cs typeface="Arial" charset="0"/>
              </a:defRPr>
            </a:lvl3pPr>
            <a:lvl4pPr marL="1749425" indent="-228600" algn="l" defTabSz="777875" eaLnBrk="0" hangingPunct="0">
              <a:spcBef>
                <a:spcPct val="20000"/>
              </a:spcBef>
              <a:buBlip>
                <a:blip r:embed="rId3"/>
              </a:buBlip>
              <a:defRPr sz="2400">
                <a:solidFill>
                  <a:schemeClr val="tx1"/>
                </a:solidFill>
                <a:latin typeface="Arial" charset="0"/>
                <a:cs typeface="Arial" charset="0"/>
              </a:defRPr>
            </a:lvl4pPr>
            <a:lvl5pPr marL="2332038" indent="-228600" algn="l" defTabSz="777875" eaLnBrk="0" hangingPunct="0">
              <a:spcBef>
                <a:spcPct val="20000"/>
              </a:spcBef>
              <a:buBlip>
                <a:blip r:embed="rId3"/>
              </a:buBlip>
              <a:defRPr sz="2400">
                <a:solidFill>
                  <a:schemeClr val="tx1"/>
                </a:solidFill>
                <a:latin typeface="Arial" charset="0"/>
                <a:cs typeface="Arial" charset="0"/>
              </a:defRPr>
            </a:lvl5pPr>
            <a:lvl6pPr marL="2789238" indent="-228600" defTabSz="777875" eaLnBrk="0" fontAlgn="base" hangingPunct="0">
              <a:spcBef>
                <a:spcPct val="20000"/>
              </a:spcBef>
              <a:spcAft>
                <a:spcPct val="0"/>
              </a:spcAft>
              <a:buBlip>
                <a:blip r:embed="rId3"/>
              </a:buBlip>
              <a:defRPr sz="2400">
                <a:solidFill>
                  <a:schemeClr val="tx1"/>
                </a:solidFill>
                <a:latin typeface="Arial" charset="0"/>
                <a:cs typeface="Arial" charset="0"/>
              </a:defRPr>
            </a:lvl6pPr>
            <a:lvl7pPr marL="3246438" indent="-228600" defTabSz="777875" eaLnBrk="0" fontAlgn="base" hangingPunct="0">
              <a:spcBef>
                <a:spcPct val="20000"/>
              </a:spcBef>
              <a:spcAft>
                <a:spcPct val="0"/>
              </a:spcAft>
              <a:buBlip>
                <a:blip r:embed="rId3"/>
              </a:buBlip>
              <a:defRPr sz="2400">
                <a:solidFill>
                  <a:schemeClr val="tx1"/>
                </a:solidFill>
                <a:latin typeface="Arial" charset="0"/>
                <a:cs typeface="Arial" charset="0"/>
              </a:defRPr>
            </a:lvl7pPr>
            <a:lvl8pPr marL="3703638" indent="-228600" defTabSz="777875" eaLnBrk="0" fontAlgn="base" hangingPunct="0">
              <a:spcBef>
                <a:spcPct val="20000"/>
              </a:spcBef>
              <a:spcAft>
                <a:spcPct val="0"/>
              </a:spcAft>
              <a:buBlip>
                <a:blip r:embed="rId3"/>
              </a:buBlip>
              <a:defRPr sz="2400">
                <a:solidFill>
                  <a:schemeClr val="tx1"/>
                </a:solidFill>
                <a:latin typeface="Arial" charset="0"/>
                <a:cs typeface="Arial" charset="0"/>
              </a:defRPr>
            </a:lvl8pPr>
            <a:lvl9pPr marL="4160838" indent="-228600" defTabSz="777875"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lgn="ctr">
              <a:spcBef>
                <a:spcPct val="0"/>
              </a:spcBef>
              <a:buFontTx/>
              <a:buNone/>
            </a:pPr>
            <a:r>
              <a:rPr lang="ja-JP" altLang="en-US" sz="1600" b="1" dirty="0" smtClean="0">
                <a:latin typeface="Meiryo" panose="020B0604030504040204" pitchFamily="34" charset="-128"/>
                <a:ea typeface="Meiryo" panose="020B0604030504040204" pitchFamily="34" charset="-128"/>
                <a:cs typeface="Meiryo" panose="020B0604030504040204" pitchFamily="34" charset="-128"/>
              </a:rPr>
              <a:t>第一国出願</a:t>
            </a:r>
            <a:endParaRPr lang="en-US" altLang="ja-JP" sz="1600" b="1" dirty="0" smtClean="0">
              <a:latin typeface="Meiryo" panose="020B0604030504040204" pitchFamily="34" charset="-128"/>
              <a:ea typeface="Meiryo" panose="020B0604030504040204" pitchFamily="34" charset="-128"/>
              <a:cs typeface="Meiryo" panose="020B0604030504040204" pitchFamily="34" charset="-128"/>
            </a:endParaRPr>
          </a:p>
          <a:p>
            <a:pPr algn="ctr">
              <a:spcBef>
                <a:spcPct val="0"/>
              </a:spcBef>
              <a:buFontTx/>
              <a:buNone/>
            </a:pPr>
            <a:r>
              <a:rPr lang="ja-JP" altLang="en-US" sz="1600" b="1" dirty="0" smtClean="0">
                <a:latin typeface="Meiryo" panose="020B0604030504040204" pitchFamily="34" charset="-128"/>
                <a:ea typeface="Meiryo" panose="020B0604030504040204" pitchFamily="34" charset="-128"/>
                <a:cs typeface="Meiryo" panose="020B0604030504040204" pitchFamily="34" charset="-128"/>
              </a:rPr>
              <a:t>（国</a:t>
            </a:r>
            <a:r>
              <a:rPr lang="ja-JP" altLang="en-US" sz="1600" b="1" dirty="0">
                <a:latin typeface="Meiryo" panose="020B0604030504040204" pitchFamily="34" charset="-128"/>
                <a:ea typeface="Meiryo" panose="020B0604030504040204" pitchFamily="34" charset="-128"/>
                <a:cs typeface="Meiryo" panose="020B0604030504040204" pitchFamily="34" charset="-128"/>
              </a:rPr>
              <a:t>内出</a:t>
            </a:r>
            <a:r>
              <a:rPr lang="ja-JP" altLang="en-US" sz="1600" b="1" dirty="0" smtClean="0">
                <a:latin typeface="Meiryo" panose="020B0604030504040204" pitchFamily="34" charset="-128"/>
                <a:ea typeface="Meiryo" panose="020B0604030504040204" pitchFamily="34" charset="-128"/>
                <a:cs typeface="Meiryo" panose="020B0604030504040204" pitchFamily="34" charset="-128"/>
              </a:rPr>
              <a:t>願）</a:t>
            </a:r>
            <a:endParaRPr lang="en-US" altLang="en-US" sz="1600" b="1" dirty="0">
              <a:latin typeface="Meiryo" panose="020B0604030504040204" pitchFamily="34" charset="-128"/>
              <a:ea typeface="Meiryo" panose="020B0604030504040204" pitchFamily="34" charset="-128"/>
              <a:cs typeface="Meiryo" panose="020B0604030504040204" pitchFamily="34" charset="-128"/>
            </a:endParaRPr>
          </a:p>
        </p:txBody>
      </p:sp>
      <p:sp>
        <p:nvSpPr>
          <p:cNvPr id="27" name="Rectangle 9"/>
          <p:cNvSpPr>
            <a:spLocks noChangeArrowheads="1"/>
          </p:cNvSpPr>
          <p:nvPr/>
        </p:nvSpPr>
        <p:spPr bwMode="auto">
          <a:xfrm>
            <a:off x="5025728" y="1690491"/>
            <a:ext cx="2856550" cy="342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lvl1pPr algn="l" defTabSz="777875" eaLnBrk="0" hangingPunct="0">
              <a:spcBef>
                <a:spcPct val="20000"/>
              </a:spcBef>
              <a:buBlip>
                <a:blip r:embed="rId3"/>
              </a:buBlip>
              <a:defRPr sz="2400">
                <a:solidFill>
                  <a:schemeClr val="tx1"/>
                </a:solidFill>
                <a:latin typeface="Arial" charset="0"/>
                <a:cs typeface="Arial" charset="0"/>
              </a:defRPr>
            </a:lvl1pPr>
            <a:lvl2pPr marL="582613" indent="-285750" algn="l" defTabSz="777875" eaLnBrk="0" hangingPunct="0">
              <a:spcBef>
                <a:spcPct val="20000"/>
              </a:spcBef>
              <a:buClr>
                <a:srgbClr val="990033"/>
              </a:buClr>
              <a:buFont typeface="Wingdings" pitchFamily="2" charset="2"/>
              <a:buChar char="q"/>
              <a:defRPr sz="2400">
                <a:solidFill>
                  <a:schemeClr val="tx1"/>
                </a:solidFill>
                <a:latin typeface="Arial" charset="0"/>
                <a:cs typeface="Arial" charset="0"/>
              </a:defRPr>
            </a:lvl2pPr>
            <a:lvl3pPr marL="1165225" indent="-228600" algn="l" defTabSz="777875" eaLnBrk="0" hangingPunct="0">
              <a:spcBef>
                <a:spcPct val="20000"/>
              </a:spcBef>
              <a:buClr>
                <a:srgbClr val="990033"/>
              </a:buClr>
              <a:buFont typeface="Wingdings" pitchFamily="2" charset="2"/>
              <a:buChar char="§"/>
              <a:defRPr sz="2400">
                <a:solidFill>
                  <a:schemeClr val="tx1"/>
                </a:solidFill>
                <a:latin typeface="Arial" charset="0"/>
                <a:cs typeface="Arial" charset="0"/>
              </a:defRPr>
            </a:lvl3pPr>
            <a:lvl4pPr marL="1749425" indent="-228600" algn="l" defTabSz="777875" eaLnBrk="0" hangingPunct="0">
              <a:spcBef>
                <a:spcPct val="20000"/>
              </a:spcBef>
              <a:buBlip>
                <a:blip r:embed="rId3"/>
              </a:buBlip>
              <a:defRPr sz="2400">
                <a:solidFill>
                  <a:schemeClr val="tx1"/>
                </a:solidFill>
                <a:latin typeface="Arial" charset="0"/>
                <a:cs typeface="Arial" charset="0"/>
              </a:defRPr>
            </a:lvl4pPr>
            <a:lvl5pPr marL="2332038" indent="-228600" algn="l" defTabSz="777875" eaLnBrk="0" hangingPunct="0">
              <a:spcBef>
                <a:spcPct val="20000"/>
              </a:spcBef>
              <a:buBlip>
                <a:blip r:embed="rId3"/>
              </a:buBlip>
              <a:defRPr sz="2400">
                <a:solidFill>
                  <a:schemeClr val="tx1"/>
                </a:solidFill>
                <a:latin typeface="Arial" charset="0"/>
                <a:cs typeface="Arial" charset="0"/>
              </a:defRPr>
            </a:lvl5pPr>
            <a:lvl6pPr marL="2789238" indent="-228600" defTabSz="777875" eaLnBrk="0" fontAlgn="base" hangingPunct="0">
              <a:spcBef>
                <a:spcPct val="20000"/>
              </a:spcBef>
              <a:spcAft>
                <a:spcPct val="0"/>
              </a:spcAft>
              <a:buBlip>
                <a:blip r:embed="rId3"/>
              </a:buBlip>
              <a:defRPr sz="2400">
                <a:solidFill>
                  <a:schemeClr val="tx1"/>
                </a:solidFill>
                <a:latin typeface="Arial" charset="0"/>
                <a:cs typeface="Arial" charset="0"/>
              </a:defRPr>
            </a:lvl6pPr>
            <a:lvl7pPr marL="3246438" indent="-228600" defTabSz="777875" eaLnBrk="0" fontAlgn="base" hangingPunct="0">
              <a:spcBef>
                <a:spcPct val="20000"/>
              </a:spcBef>
              <a:spcAft>
                <a:spcPct val="0"/>
              </a:spcAft>
              <a:buBlip>
                <a:blip r:embed="rId3"/>
              </a:buBlip>
              <a:defRPr sz="2400">
                <a:solidFill>
                  <a:schemeClr val="tx1"/>
                </a:solidFill>
                <a:latin typeface="Arial" charset="0"/>
                <a:cs typeface="Arial" charset="0"/>
              </a:defRPr>
            </a:lvl7pPr>
            <a:lvl8pPr marL="3703638" indent="-228600" defTabSz="777875" eaLnBrk="0" fontAlgn="base" hangingPunct="0">
              <a:spcBef>
                <a:spcPct val="20000"/>
              </a:spcBef>
              <a:spcAft>
                <a:spcPct val="0"/>
              </a:spcAft>
              <a:buBlip>
                <a:blip r:embed="rId3"/>
              </a:buBlip>
              <a:defRPr sz="2400">
                <a:solidFill>
                  <a:schemeClr val="tx1"/>
                </a:solidFill>
                <a:latin typeface="Arial" charset="0"/>
                <a:cs typeface="Arial" charset="0"/>
              </a:defRPr>
            </a:lvl8pPr>
            <a:lvl9pPr marL="4160838" indent="-228600" defTabSz="777875"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lgn="ctr">
              <a:spcBef>
                <a:spcPct val="0"/>
              </a:spcBef>
              <a:buFontTx/>
              <a:buNone/>
            </a:pPr>
            <a:r>
              <a:rPr lang="ja-JP" altLang="en-US" sz="1600" b="1" dirty="0" smtClean="0">
                <a:latin typeface="Meiryo" panose="020B0604030504040204" pitchFamily="34" charset="-128"/>
                <a:ea typeface="Meiryo" panose="020B0604030504040204" pitchFamily="34" charset="-128"/>
                <a:cs typeface="Meiryo" panose="020B0604030504040204" pitchFamily="34" charset="-128"/>
              </a:rPr>
              <a:t>外国（各国特許庁）へ</a:t>
            </a:r>
            <a:r>
              <a:rPr lang="ja-JP" altLang="en-US" sz="1600" b="1" dirty="0">
                <a:latin typeface="Meiryo" panose="020B0604030504040204" pitchFamily="34" charset="-128"/>
                <a:ea typeface="Meiryo" panose="020B0604030504040204" pitchFamily="34" charset="-128"/>
                <a:cs typeface="Meiryo" panose="020B0604030504040204" pitchFamily="34" charset="-128"/>
              </a:rPr>
              <a:t>の出願</a:t>
            </a:r>
            <a:endParaRPr lang="en-US" altLang="en-US" sz="1600" b="1" dirty="0">
              <a:latin typeface="Meiryo" panose="020B0604030504040204" pitchFamily="34" charset="-128"/>
              <a:ea typeface="Meiryo" panose="020B0604030504040204" pitchFamily="34" charset="-128"/>
              <a:cs typeface="Meiryo" panose="020B0604030504040204" pitchFamily="34" charset="-128"/>
            </a:endParaRPr>
          </a:p>
        </p:txBody>
      </p:sp>
      <p:sp>
        <p:nvSpPr>
          <p:cNvPr id="28" name="Line 10"/>
          <p:cNvSpPr>
            <a:spLocks noChangeShapeType="1"/>
          </p:cNvSpPr>
          <p:nvPr/>
        </p:nvSpPr>
        <p:spPr bwMode="auto">
          <a:xfrm>
            <a:off x="2407420" y="1916832"/>
            <a:ext cx="18954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00">
              <a:latin typeface="Meiryo" panose="020B0604030504040204" pitchFamily="34" charset="-128"/>
              <a:ea typeface="Meiryo" panose="020B0604030504040204" pitchFamily="34" charset="-128"/>
              <a:cs typeface="Meiryo" panose="020B0604030504040204" pitchFamily="34" charset="-128"/>
            </a:endParaRPr>
          </a:p>
        </p:txBody>
      </p:sp>
      <p:sp>
        <p:nvSpPr>
          <p:cNvPr id="34" name="Line 16"/>
          <p:cNvSpPr>
            <a:spLocks noChangeShapeType="1"/>
          </p:cNvSpPr>
          <p:nvPr/>
        </p:nvSpPr>
        <p:spPr bwMode="auto">
          <a:xfrm>
            <a:off x="2405832" y="1844824"/>
            <a:ext cx="0" cy="68263"/>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600">
              <a:latin typeface="Meiryo" panose="020B0604030504040204" pitchFamily="34" charset="-128"/>
              <a:ea typeface="Meiryo" panose="020B0604030504040204" pitchFamily="34" charset="-128"/>
              <a:cs typeface="Meiryo" panose="020B0604030504040204" pitchFamily="34" charset="-128"/>
            </a:endParaRPr>
          </a:p>
        </p:txBody>
      </p:sp>
      <p:sp>
        <p:nvSpPr>
          <p:cNvPr id="35" name="Rectangle 17"/>
          <p:cNvSpPr>
            <a:spLocks noChangeArrowheads="1"/>
          </p:cNvSpPr>
          <p:nvPr/>
        </p:nvSpPr>
        <p:spPr bwMode="auto">
          <a:xfrm>
            <a:off x="1743436" y="1556792"/>
            <a:ext cx="596316" cy="342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lvl1pPr algn="l" defTabSz="933450" eaLnBrk="0" hangingPunct="0">
              <a:spcBef>
                <a:spcPct val="20000"/>
              </a:spcBef>
              <a:buBlip>
                <a:blip r:embed="rId3"/>
              </a:buBlip>
              <a:defRPr sz="2400">
                <a:solidFill>
                  <a:schemeClr val="tx1"/>
                </a:solidFill>
                <a:latin typeface="Arial" charset="0"/>
                <a:cs typeface="Arial" charset="0"/>
              </a:defRPr>
            </a:lvl1pPr>
            <a:lvl2pPr marL="466725" indent="-285750" algn="l" defTabSz="933450" eaLnBrk="0" hangingPunct="0">
              <a:spcBef>
                <a:spcPct val="20000"/>
              </a:spcBef>
              <a:buClr>
                <a:srgbClr val="990033"/>
              </a:buClr>
              <a:buFont typeface="Wingdings" pitchFamily="2" charset="2"/>
              <a:buChar char="q"/>
              <a:defRPr sz="2400">
                <a:solidFill>
                  <a:schemeClr val="tx1"/>
                </a:solidFill>
                <a:latin typeface="Arial" charset="0"/>
                <a:cs typeface="Arial" charset="0"/>
              </a:defRPr>
            </a:lvl2pPr>
            <a:lvl3pPr marL="933450" indent="-228600" algn="l" defTabSz="933450" eaLnBrk="0" hangingPunct="0">
              <a:spcBef>
                <a:spcPct val="20000"/>
              </a:spcBef>
              <a:buClr>
                <a:srgbClr val="990033"/>
              </a:buClr>
              <a:buFont typeface="Wingdings" pitchFamily="2" charset="2"/>
              <a:buChar char="§"/>
              <a:defRPr sz="2400">
                <a:solidFill>
                  <a:schemeClr val="tx1"/>
                </a:solidFill>
                <a:latin typeface="Arial" charset="0"/>
                <a:cs typeface="Arial" charset="0"/>
              </a:defRPr>
            </a:lvl3pPr>
            <a:lvl4pPr marL="1398588" indent="-228600" algn="l" defTabSz="933450" eaLnBrk="0" hangingPunct="0">
              <a:spcBef>
                <a:spcPct val="20000"/>
              </a:spcBef>
              <a:buBlip>
                <a:blip r:embed="rId3"/>
              </a:buBlip>
              <a:defRPr sz="2400">
                <a:solidFill>
                  <a:schemeClr val="tx1"/>
                </a:solidFill>
                <a:latin typeface="Arial" charset="0"/>
                <a:cs typeface="Arial" charset="0"/>
              </a:defRPr>
            </a:lvl4pPr>
            <a:lvl5pPr marL="1865313" indent="-228600" algn="l" defTabSz="933450" eaLnBrk="0" hangingPunct="0">
              <a:spcBef>
                <a:spcPct val="20000"/>
              </a:spcBef>
              <a:buBlip>
                <a:blip r:embed="rId3"/>
              </a:buBlip>
              <a:defRPr sz="2400">
                <a:solidFill>
                  <a:schemeClr val="tx1"/>
                </a:solidFill>
                <a:latin typeface="Arial" charset="0"/>
                <a:cs typeface="Arial" charset="0"/>
              </a:defRPr>
            </a:lvl5pPr>
            <a:lvl6pPr marL="2322513" indent="-228600" defTabSz="933450" eaLnBrk="0" fontAlgn="base" hangingPunct="0">
              <a:spcBef>
                <a:spcPct val="20000"/>
              </a:spcBef>
              <a:spcAft>
                <a:spcPct val="0"/>
              </a:spcAft>
              <a:buBlip>
                <a:blip r:embed="rId3"/>
              </a:buBlip>
              <a:defRPr sz="2400">
                <a:solidFill>
                  <a:schemeClr val="tx1"/>
                </a:solidFill>
                <a:latin typeface="Arial" charset="0"/>
                <a:cs typeface="Arial" charset="0"/>
              </a:defRPr>
            </a:lvl6pPr>
            <a:lvl7pPr marL="2779713" indent="-228600" defTabSz="933450" eaLnBrk="0" fontAlgn="base" hangingPunct="0">
              <a:spcBef>
                <a:spcPct val="20000"/>
              </a:spcBef>
              <a:spcAft>
                <a:spcPct val="0"/>
              </a:spcAft>
              <a:buBlip>
                <a:blip r:embed="rId3"/>
              </a:buBlip>
              <a:defRPr sz="2400">
                <a:solidFill>
                  <a:schemeClr val="tx1"/>
                </a:solidFill>
                <a:latin typeface="Arial" charset="0"/>
                <a:cs typeface="Arial" charset="0"/>
              </a:defRPr>
            </a:lvl7pPr>
            <a:lvl8pPr marL="3236913" indent="-228600" defTabSz="933450" eaLnBrk="0" fontAlgn="base" hangingPunct="0">
              <a:spcBef>
                <a:spcPct val="20000"/>
              </a:spcBef>
              <a:spcAft>
                <a:spcPct val="0"/>
              </a:spcAft>
              <a:buBlip>
                <a:blip r:embed="rId3"/>
              </a:buBlip>
              <a:defRPr sz="2400">
                <a:solidFill>
                  <a:schemeClr val="tx1"/>
                </a:solidFill>
                <a:latin typeface="Arial" charset="0"/>
                <a:cs typeface="Arial" charset="0"/>
              </a:defRPr>
            </a:lvl8pPr>
            <a:lvl9pPr marL="3694113" indent="-228600" defTabSz="93345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a:spcBef>
                <a:spcPct val="0"/>
              </a:spcBef>
              <a:buFontTx/>
              <a:buNone/>
            </a:pPr>
            <a:r>
              <a:rPr lang="en-US" altLang="ja-JP" sz="1600" b="1" dirty="0">
                <a:latin typeface="Meiryo" panose="020B0604030504040204" pitchFamily="34" charset="-128"/>
                <a:ea typeface="Meiryo" panose="020B0604030504040204" pitchFamily="34" charset="-128"/>
                <a:cs typeface="Meiryo" panose="020B0604030504040204" pitchFamily="34" charset="-128"/>
              </a:rPr>
              <a:t>(</a:t>
            </a:r>
            <a:r>
              <a:rPr lang="ja-JP" altLang="en-US" sz="1600" b="1" dirty="0">
                <a:latin typeface="Meiryo" panose="020B0604030504040204" pitchFamily="34" charset="-128"/>
                <a:ea typeface="Meiryo" panose="020B0604030504040204" pitchFamily="34" charset="-128"/>
                <a:cs typeface="Meiryo" panose="020B0604030504040204" pitchFamily="34" charset="-128"/>
              </a:rPr>
              <a:t>月</a:t>
            </a:r>
            <a:r>
              <a:rPr lang="en-US" altLang="ja-JP" sz="1600" b="1" dirty="0">
                <a:latin typeface="Meiryo" panose="020B0604030504040204" pitchFamily="34" charset="-128"/>
                <a:ea typeface="Meiryo" panose="020B0604030504040204" pitchFamily="34" charset="-128"/>
                <a:cs typeface="Meiryo" panose="020B0604030504040204" pitchFamily="34" charset="-128"/>
              </a:rPr>
              <a:t>)</a:t>
            </a:r>
          </a:p>
        </p:txBody>
      </p:sp>
      <p:sp>
        <p:nvSpPr>
          <p:cNvPr id="18" name="Rectangle 2"/>
          <p:cNvSpPr>
            <a:spLocks noChangeArrowheads="1"/>
          </p:cNvSpPr>
          <p:nvPr/>
        </p:nvSpPr>
        <p:spPr bwMode="auto">
          <a:xfrm>
            <a:off x="228600" y="249461"/>
            <a:ext cx="8686800" cy="803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88" tIns="25400" rIns="65088" bIns="25400" anchor="ctr"/>
          <a:lstStyle>
            <a:lvl1pPr defTabSz="762000" eaLnBrk="0" hangingPunct="0">
              <a:spcBef>
                <a:spcPct val="20000"/>
              </a:spcBef>
              <a:buBlip>
                <a:blip r:embed="rId4"/>
              </a:buBlip>
              <a:defRPr sz="2400">
                <a:solidFill>
                  <a:schemeClr val="tx1"/>
                </a:solidFill>
                <a:latin typeface="Arial" pitchFamily="34" charset="0"/>
                <a:cs typeface="Arial" pitchFamily="34" charset="0"/>
              </a:defRPr>
            </a:lvl1pPr>
            <a:lvl2pPr marL="742950" indent="-285750" defTabSz="762000" eaLnBrk="0" hangingPunct="0">
              <a:spcBef>
                <a:spcPct val="20000"/>
              </a:spcBef>
              <a:buBlip>
                <a:blip r:embed="rId4"/>
              </a:buBlip>
              <a:defRPr sz="2400">
                <a:solidFill>
                  <a:schemeClr val="tx1"/>
                </a:solidFill>
                <a:latin typeface="Arial" pitchFamily="34" charset="0"/>
                <a:cs typeface="Arial" pitchFamily="34" charset="0"/>
              </a:defRPr>
            </a:lvl2pPr>
            <a:lvl3pPr marL="1143000" indent="-228600" defTabSz="762000" eaLnBrk="0" hangingPunct="0">
              <a:spcBef>
                <a:spcPct val="20000"/>
              </a:spcBef>
              <a:buBlip>
                <a:blip r:embed="rId4"/>
              </a:buBlip>
              <a:defRPr sz="2400">
                <a:solidFill>
                  <a:schemeClr val="tx1"/>
                </a:solidFill>
                <a:latin typeface="Arial" pitchFamily="34" charset="0"/>
                <a:cs typeface="Arial" pitchFamily="34" charset="0"/>
              </a:defRPr>
            </a:lvl3pPr>
            <a:lvl4pPr marL="1600200" indent="-228600" defTabSz="762000" eaLnBrk="0" hangingPunct="0">
              <a:spcBef>
                <a:spcPct val="20000"/>
              </a:spcBef>
              <a:buBlip>
                <a:blip r:embed="rId4"/>
              </a:buBlip>
              <a:defRPr sz="2400">
                <a:solidFill>
                  <a:schemeClr val="tx1"/>
                </a:solidFill>
                <a:latin typeface="Arial" pitchFamily="34" charset="0"/>
                <a:cs typeface="Arial" pitchFamily="34" charset="0"/>
              </a:defRPr>
            </a:lvl4pPr>
            <a:lvl5pPr marL="2057400" indent="-228600" defTabSz="762000" eaLnBrk="0" hangingPunct="0">
              <a:spcBef>
                <a:spcPct val="20000"/>
              </a:spcBef>
              <a:buBlip>
                <a:blip r:embed="rId4"/>
              </a:buBlip>
              <a:defRPr sz="2400">
                <a:solidFill>
                  <a:schemeClr val="tx1"/>
                </a:solidFill>
                <a:latin typeface="Arial" pitchFamily="34" charset="0"/>
                <a:cs typeface="Arial" pitchFamily="34" charset="0"/>
              </a:defRPr>
            </a:lvl5pPr>
            <a:lvl6pPr marL="2514600" indent="-228600" defTabSz="7620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6pPr>
            <a:lvl7pPr marL="2971800" indent="-228600" defTabSz="7620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7pPr>
            <a:lvl8pPr marL="3429000" indent="-228600" defTabSz="7620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8pPr>
            <a:lvl9pPr marL="3886200" indent="-228600" defTabSz="7620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9pPr>
          </a:lstStyle>
          <a:p>
            <a:pPr>
              <a:spcBef>
                <a:spcPct val="0"/>
              </a:spcBef>
              <a:buFontTx/>
              <a:buNone/>
            </a:pPr>
            <a:r>
              <a:rPr lang="ja-JP" altLang="en-US"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パリルートの概要 </a:t>
            </a:r>
            <a:endParaRPr lang="en-US" altLang="ja-JP"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endParaRPr>
          </a:p>
        </p:txBody>
      </p:sp>
      <p:grpSp>
        <p:nvGrpSpPr>
          <p:cNvPr id="19" name="Group 102"/>
          <p:cNvGrpSpPr>
            <a:grpSpLocks/>
          </p:cNvGrpSpPr>
          <p:nvPr/>
        </p:nvGrpSpPr>
        <p:grpSpPr bwMode="auto">
          <a:xfrm>
            <a:off x="4139952" y="1052736"/>
            <a:ext cx="922910" cy="1728192"/>
            <a:chOff x="4954" y="1776"/>
            <a:chExt cx="377" cy="768"/>
          </a:xfrm>
        </p:grpSpPr>
        <p:sp>
          <p:nvSpPr>
            <p:cNvPr id="20" name="Line 103"/>
            <p:cNvSpPr>
              <a:spLocks noChangeShapeType="1"/>
            </p:cNvSpPr>
            <p:nvPr/>
          </p:nvSpPr>
          <p:spPr bwMode="auto">
            <a:xfrm rot="18900000">
              <a:off x="4954" y="2040"/>
              <a:ext cx="33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eiryo" panose="020B0604030504040204" pitchFamily="34" charset="-128"/>
                <a:ea typeface="Meiryo" panose="020B0604030504040204" pitchFamily="34" charset="-128"/>
                <a:cs typeface="Meiryo" panose="020B0604030504040204" pitchFamily="34" charset="-128"/>
              </a:endParaRPr>
            </a:p>
          </p:txBody>
        </p:sp>
        <p:sp>
          <p:nvSpPr>
            <p:cNvPr id="22" name="Line 104"/>
            <p:cNvSpPr>
              <a:spLocks noChangeShapeType="1"/>
            </p:cNvSpPr>
            <p:nvPr/>
          </p:nvSpPr>
          <p:spPr bwMode="auto">
            <a:xfrm rot="900000">
              <a:off x="4997" y="2203"/>
              <a:ext cx="33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eiryo" panose="020B0604030504040204" pitchFamily="34" charset="-128"/>
                <a:ea typeface="Meiryo" panose="020B0604030504040204" pitchFamily="34" charset="-128"/>
                <a:cs typeface="Meiryo" panose="020B0604030504040204" pitchFamily="34" charset="-128"/>
              </a:endParaRPr>
            </a:p>
          </p:txBody>
        </p:sp>
        <p:sp>
          <p:nvSpPr>
            <p:cNvPr id="23" name="Line 105"/>
            <p:cNvSpPr>
              <a:spLocks noChangeShapeType="1"/>
            </p:cNvSpPr>
            <p:nvPr/>
          </p:nvSpPr>
          <p:spPr bwMode="auto">
            <a:xfrm rot="2700000">
              <a:off x="4946" y="2298"/>
              <a:ext cx="39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eiryo" panose="020B0604030504040204" pitchFamily="34" charset="-128"/>
                <a:ea typeface="Meiryo" panose="020B0604030504040204" pitchFamily="34" charset="-128"/>
                <a:cs typeface="Meiryo" panose="020B0604030504040204" pitchFamily="34" charset="-128"/>
              </a:endParaRPr>
            </a:p>
          </p:txBody>
        </p:sp>
        <p:sp>
          <p:nvSpPr>
            <p:cNvPr id="29" name="Line 106"/>
            <p:cNvSpPr>
              <a:spLocks noChangeShapeType="1"/>
            </p:cNvSpPr>
            <p:nvPr/>
          </p:nvSpPr>
          <p:spPr bwMode="auto">
            <a:xfrm rot="4500000">
              <a:off x="4859" y="2349"/>
              <a:ext cx="39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eiryo" panose="020B0604030504040204" pitchFamily="34" charset="-128"/>
                <a:ea typeface="Meiryo" panose="020B0604030504040204" pitchFamily="34" charset="-128"/>
                <a:cs typeface="Meiryo" panose="020B0604030504040204" pitchFamily="34" charset="-128"/>
              </a:endParaRPr>
            </a:p>
          </p:txBody>
        </p:sp>
        <p:sp>
          <p:nvSpPr>
            <p:cNvPr id="38" name="Line 107"/>
            <p:cNvSpPr>
              <a:spLocks noChangeShapeType="1"/>
            </p:cNvSpPr>
            <p:nvPr/>
          </p:nvSpPr>
          <p:spPr bwMode="auto">
            <a:xfrm rot="20700000">
              <a:off x="4997" y="2115"/>
              <a:ext cx="33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eiryo" panose="020B0604030504040204" pitchFamily="34" charset="-128"/>
                <a:ea typeface="Meiryo" panose="020B0604030504040204" pitchFamily="34" charset="-128"/>
                <a:cs typeface="Meiryo" panose="020B0604030504040204" pitchFamily="34" charset="-128"/>
              </a:endParaRPr>
            </a:p>
          </p:txBody>
        </p:sp>
        <p:sp>
          <p:nvSpPr>
            <p:cNvPr id="39" name="Line 108"/>
            <p:cNvSpPr>
              <a:spLocks noChangeShapeType="1"/>
            </p:cNvSpPr>
            <p:nvPr/>
          </p:nvSpPr>
          <p:spPr bwMode="auto">
            <a:xfrm rot="17100000">
              <a:off x="4860" y="1970"/>
              <a:ext cx="390"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eiryo" panose="020B0604030504040204" pitchFamily="34" charset="-128"/>
                <a:ea typeface="Meiryo" panose="020B0604030504040204" pitchFamily="34" charset="-128"/>
                <a:cs typeface="Meiryo" panose="020B0604030504040204" pitchFamily="34" charset="-128"/>
              </a:endParaRPr>
            </a:p>
          </p:txBody>
        </p:sp>
      </p:grpSp>
    </p:spTree>
    <p:extLst>
      <p:ext uri="{BB962C8B-B14F-4D97-AF65-F5344CB8AC3E}">
        <p14:creationId xmlns:p14="http://schemas.microsoft.com/office/powerpoint/2010/main" val="132221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3675063" y="2243568"/>
            <a:ext cx="1876425"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pPr>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2053" name="Rectangle 5"/>
          <p:cNvSpPr>
            <a:spLocks noChangeArrowheads="1"/>
          </p:cNvSpPr>
          <p:nvPr/>
        </p:nvSpPr>
        <p:spPr bwMode="auto">
          <a:xfrm>
            <a:off x="3016250" y="3605643"/>
            <a:ext cx="242888" cy="1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pPr>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2054" name="Rectangle 6"/>
          <p:cNvSpPr>
            <a:spLocks noChangeArrowheads="1"/>
          </p:cNvSpPr>
          <p:nvPr/>
        </p:nvSpPr>
        <p:spPr bwMode="auto">
          <a:xfrm>
            <a:off x="1059495" y="2264205"/>
            <a:ext cx="525785" cy="31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algn="ctr" eaLnBrk="0" hangingPunct="0">
              <a:spcBef>
                <a:spcPts val="0"/>
              </a:spcBef>
            </a:pPr>
            <a:r>
              <a:rPr lang="en-US" altLang="ja-JP" sz="1400" dirty="0">
                <a:latin typeface="Meiryo" panose="020B0604030504040204" pitchFamily="34" charset="-128"/>
                <a:ea typeface="Meiryo" panose="020B0604030504040204" pitchFamily="34" charset="-128"/>
                <a:cs typeface="Meiryo" panose="020B0604030504040204" pitchFamily="34" charset="-128"/>
              </a:rPr>
              <a:t>(</a:t>
            </a:r>
            <a:r>
              <a:rPr lang="ja-JP" altLang="en-US" sz="1400" dirty="0">
                <a:latin typeface="Meiryo" panose="020B0604030504040204" pitchFamily="34" charset="-128"/>
                <a:ea typeface="Meiryo" panose="020B0604030504040204" pitchFamily="34" charset="-128"/>
                <a:cs typeface="Meiryo" panose="020B0604030504040204" pitchFamily="34" charset="-128"/>
              </a:rPr>
              <a:t>月</a:t>
            </a:r>
            <a:r>
              <a:rPr lang="en-US" altLang="ja-JP" sz="1400" dirty="0">
                <a:latin typeface="Meiryo" panose="020B0604030504040204" pitchFamily="34" charset="-128"/>
                <a:ea typeface="Meiryo" panose="020B0604030504040204" pitchFamily="34" charset="-128"/>
                <a:cs typeface="Meiryo" panose="020B0604030504040204" pitchFamily="34" charset="-128"/>
              </a:rPr>
              <a:t>)</a:t>
            </a:r>
          </a:p>
        </p:txBody>
      </p:sp>
      <p:sp>
        <p:nvSpPr>
          <p:cNvPr id="2055" name="Rectangle 7"/>
          <p:cNvSpPr>
            <a:spLocks noChangeArrowheads="1"/>
          </p:cNvSpPr>
          <p:nvPr/>
        </p:nvSpPr>
        <p:spPr bwMode="auto">
          <a:xfrm>
            <a:off x="2289548" y="2946830"/>
            <a:ext cx="907299" cy="31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algn="ctr" eaLnBrk="0" hangingPunct="0">
              <a:spcBef>
                <a:spcPts val="0"/>
              </a:spcBef>
            </a:pPr>
            <a:r>
              <a:rPr lang="en-US" altLang="ja-JP" sz="1400"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400" dirty="0" smtClean="0">
                <a:latin typeface="Meiryo" panose="020B0604030504040204" pitchFamily="34" charset="-128"/>
                <a:ea typeface="Meiryo" panose="020B0604030504040204" pitchFamily="34" charset="-128"/>
                <a:cs typeface="Meiryo" panose="020B0604030504040204" pitchFamily="34" charset="-128"/>
              </a:rPr>
              <a:t>出願</a:t>
            </a:r>
            <a:endParaRPr lang="en-US" altLang="en-US" sz="1400" dirty="0">
              <a:latin typeface="Meiryo" panose="020B0604030504040204" pitchFamily="34" charset="-128"/>
              <a:ea typeface="Meiryo" panose="020B0604030504040204" pitchFamily="34" charset="-128"/>
              <a:cs typeface="Meiryo" panose="020B0604030504040204" pitchFamily="34" charset="-128"/>
            </a:endParaRPr>
          </a:p>
        </p:txBody>
      </p:sp>
      <p:sp>
        <p:nvSpPr>
          <p:cNvPr id="2056" name="Rectangle 8"/>
          <p:cNvSpPr>
            <a:spLocks noChangeArrowheads="1"/>
          </p:cNvSpPr>
          <p:nvPr/>
        </p:nvSpPr>
        <p:spPr bwMode="auto">
          <a:xfrm>
            <a:off x="2517364" y="2518205"/>
            <a:ext cx="413575" cy="31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algn="ctr" eaLnBrk="0" hangingPunct="0">
              <a:spcBef>
                <a:spcPts val="0"/>
              </a:spcBef>
            </a:pPr>
            <a:r>
              <a:rPr lang="en-US" altLang="en-US" sz="1400">
                <a:latin typeface="Meiryo" panose="020B0604030504040204" pitchFamily="34" charset="-128"/>
                <a:ea typeface="Meiryo" panose="020B0604030504040204" pitchFamily="34" charset="-128"/>
                <a:cs typeface="Meiryo" panose="020B0604030504040204" pitchFamily="34" charset="-128"/>
              </a:rPr>
              <a:t>12</a:t>
            </a:r>
          </a:p>
        </p:txBody>
      </p:sp>
      <p:sp>
        <p:nvSpPr>
          <p:cNvPr id="2057" name="Rectangle 9"/>
          <p:cNvSpPr>
            <a:spLocks noChangeArrowheads="1"/>
          </p:cNvSpPr>
          <p:nvPr/>
        </p:nvSpPr>
        <p:spPr bwMode="auto">
          <a:xfrm>
            <a:off x="1116097" y="2518205"/>
            <a:ext cx="310982" cy="31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algn="ctr" eaLnBrk="0" hangingPunct="0">
              <a:spcBef>
                <a:spcPts val="0"/>
              </a:spcBef>
            </a:pPr>
            <a:r>
              <a:rPr lang="en-US" altLang="en-US" sz="1400" dirty="0">
                <a:latin typeface="Meiryo" panose="020B0604030504040204" pitchFamily="34" charset="-128"/>
                <a:ea typeface="Meiryo" panose="020B0604030504040204" pitchFamily="34" charset="-128"/>
                <a:cs typeface="Meiryo" panose="020B0604030504040204" pitchFamily="34" charset="-128"/>
              </a:rPr>
              <a:t>0</a:t>
            </a:r>
          </a:p>
        </p:txBody>
      </p:sp>
      <p:sp>
        <p:nvSpPr>
          <p:cNvPr id="2058" name="Rectangle 10"/>
          <p:cNvSpPr>
            <a:spLocks noChangeArrowheads="1"/>
          </p:cNvSpPr>
          <p:nvPr/>
        </p:nvSpPr>
        <p:spPr bwMode="auto">
          <a:xfrm>
            <a:off x="7526339" y="2522968"/>
            <a:ext cx="550862" cy="31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62" tIns="47625" rIns="93662" bIns="47625">
            <a:spAutoFit/>
          </a:bodyPr>
          <a:lstStyle/>
          <a:p>
            <a:pPr algn="ctr" eaLnBrk="0" hangingPunct="0">
              <a:spcBef>
                <a:spcPts val="0"/>
              </a:spcBef>
            </a:pPr>
            <a:r>
              <a:rPr lang="en-US" altLang="en-US" sz="1400" dirty="0">
                <a:latin typeface="Meiryo" panose="020B0604030504040204" pitchFamily="34" charset="-128"/>
                <a:ea typeface="Meiryo" panose="020B0604030504040204" pitchFamily="34" charset="-128"/>
                <a:cs typeface="Meiryo" panose="020B0604030504040204" pitchFamily="34" charset="-128"/>
              </a:rPr>
              <a:t>30</a:t>
            </a:r>
          </a:p>
        </p:txBody>
      </p:sp>
      <p:sp>
        <p:nvSpPr>
          <p:cNvPr id="2059" name="Line 11"/>
          <p:cNvSpPr>
            <a:spLocks noChangeShapeType="1"/>
          </p:cNvSpPr>
          <p:nvPr/>
        </p:nvSpPr>
        <p:spPr bwMode="auto">
          <a:xfrm>
            <a:off x="1266825" y="2918255"/>
            <a:ext cx="66817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pPr>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2060" name="Line 12"/>
          <p:cNvSpPr>
            <a:spLocks noChangeShapeType="1"/>
          </p:cNvSpPr>
          <p:nvPr/>
        </p:nvSpPr>
        <p:spPr bwMode="auto">
          <a:xfrm flipV="1">
            <a:off x="2743200" y="2780143"/>
            <a:ext cx="0" cy="138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pPr>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2061" name="Rectangle 13"/>
          <p:cNvSpPr>
            <a:spLocks noChangeArrowheads="1"/>
          </p:cNvSpPr>
          <p:nvPr/>
        </p:nvSpPr>
        <p:spPr bwMode="auto">
          <a:xfrm>
            <a:off x="3259138" y="2951593"/>
            <a:ext cx="1465261" cy="957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62" tIns="47625" rIns="93662" bIns="47625">
            <a:spAutoFit/>
          </a:bodyPr>
          <a:lstStyle/>
          <a:p>
            <a:pPr algn="ctr" eaLnBrk="0" hangingPunct="0">
              <a:spcBef>
                <a:spcPts val="0"/>
              </a:spcBef>
            </a:pPr>
            <a:r>
              <a:rPr lang="ja-JP" altLang="en-US" sz="1400" dirty="0">
                <a:latin typeface="Meiryo" panose="020B0604030504040204" pitchFamily="34" charset="-128"/>
                <a:ea typeface="Meiryo" panose="020B0604030504040204" pitchFamily="34" charset="-128"/>
                <a:cs typeface="Meiryo" panose="020B0604030504040204" pitchFamily="34" charset="-128"/>
              </a:rPr>
              <a:t>国際調査報</a:t>
            </a:r>
            <a:r>
              <a:rPr lang="ja-JP" altLang="en-US" sz="1400" dirty="0" smtClean="0">
                <a:latin typeface="Meiryo" panose="020B0604030504040204" pitchFamily="34" charset="-128"/>
                <a:ea typeface="Meiryo" panose="020B0604030504040204" pitchFamily="34" charset="-128"/>
                <a:cs typeface="Meiryo" panose="020B0604030504040204" pitchFamily="34" charset="-128"/>
              </a:rPr>
              <a:t>告</a:t>
            </a:r>
            <a:r>
              <a:rPr lang="en-US" altLang="ja-JP" sz="1400" dirty="0" smtClean="0">
                <a:latin typeface="Meiryo" panose="020B0604030504040204" pitchFamily="34" charset="-128"/>
                <a:ea typeface="Meiryo" panose="020B0604030504040204" pitchFamily="34" charset="-128"/>
                <a:cs typeface="Meiryo" panose="020B0604030504040204" pitchFamily="34" charset="-128"/>
              </a:rPr>
              <a:t/>
            </a:r>
            <a:br>
              <a:rPr lang="en-US" altLang="ja-JP" sz="1400" dirty="0" smtClean="0">
                <a:latin typeface="Meiryo" panose="020B0604030504040204" pitchFamily="34" charset="-128"/>
                <a:ea typeface="Meiryo" panose="020B0604030504040204" pitchFamily="34" charset="-128"/>
                <a:cs typeface="Meiryo" panose="020B0604030504040204" pitchFamily="34" charset="-128"/>
              </a:rPr>
            </a:br>
            <a:r>
              <a:rPr lang="ja-JP" altLang="en-US" sz="1400" dirty="0" smtClean="0">
                <a:latin typeface="Meiryo" panose="020B0604030504040204" pitchFamily="34" charset="-128"/>
                <a:ea typeface="Meiryo" panose="020B0604030504040204" pitchFamily="34" charset="-128"/>
                <a:cs typeface="Meiryo" panose="020B0604030504040204" pitchFamily="34" charset="-128"/>
              </a:rPr>
              <a:t>及</a:t>
            </a:r>
            <a:r>
              <a:rPr lang="ja-JP" altLang="en-US" sz="1400" dirty="0">
                <a:latin typeface="Meiryo" panose="020B0604030504040204" pitchFamily="34" charset="-128"/>
                <a:ea typeface="Meiryo" panose="020B0604030504040204" pitchFamily="34" charset="-128"/>
                <a:cs typeface="Meiryo" panose="020B0604030504040204" pitchFamily="34" charset="-128"/>
              </a:rPr>
              <a:t>び</a:t>
            </a:r>
            <a:br>
              <a:rPr lang="ja-JP" altLang="en-US" sz="1400" dirty="0">
                <a:latin typeface="Meiryo" panose="020B0604030504040204" pitchFamily="34" charset="-128"/>
                <a:ea typeface="Meiryo" panose="020B0604030504040204" pitchFamily="34" charset="-128"/>
                <a:cs typeface="Meiryo" panose="020B0604030504040204" pitchFamily="34" charset="-128"/>
              </a:rPr>
            </a:br>
            <a:r>
              <a:rPr lang="ja-JP" altLang="en-US" sz="1400" dirty="0">
                <a:latin typeface="Meiryo" panose="020B0604030504040204" pitchFamily="34" charset="-128"/>
                <a:ea typeface="Meiryo" panose="020B0604030504040204" pitchFamily="34" charset="-128"/>
                <a:cs typeface="Meiryo" panose="020B0604030504040204" pitchFamily="34" charset="-128"/>
              </a:rPr>
              <a:t>国際調査機関の見解書</a:t>
            </a:r>
          </a:p>
        </p:txBody>
      </p:sp>
      <p:sp>
        <p:nvSpPr>
          <p:cNvPr id="2062" name="Rectangle 14"/>
          <p:cNvSpPr>
            <a:spLocks noChangeArrowheads="1"/>
          </p:cNvSpPr>
          <p:nvPr/>
        </p:nvSpPr>
        <p:spPr bwMode="auto">
          <a:xfrm>
            <a:off x="3763551" y="2518205"/>
            <a:ext cx="413575" cy="31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algn="ctr" eaLnBrk="0" hangingPunct="0">
              <a:spcBef>
                <a:spcPts val="0"/>
              </a:spcBef>
            </a:pPr>
            <a:r>
              <a:rPr lang="en-US" altLang="en-US" sz="1400">
                <a:latin typeface="Meiryo" panose="020B0604030504040204" pitchFamily="34" charset="-128"/>
                <a:ea typeface="Meiryo" panose="020B0604030504040204" pitchFamily="34" charset="-128"/>
                <a:cs typeface="Meiryo" panose="020B0604030504040204" pitchFamily="34" charset="-128"/>
              </a:rPr>
              <a:t>16</a:t>
            </a:r>
          </a:p>
        </p:txBody>
      </p:sp>
      <p:sp>
        <p:nvSpPr>
          <p:cNvPr id="2063" name="Rectangle 15"/>
          <p:cNvSpPr>
            <a:spLocks noChangeArrowheads="1"/>
          </p:cNvSpPr>
          <p:nvPr/>
        </p:nvSpPr>
        <p:spPr bwMode="auto">
          <a:xfrm>
            <a:off x="4500151" y="2505505"/>
            <a:ext cx="413575" cy="31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algn="ctr" eaLnBrk="0" hangingPunct="0">
              <a:spcBef>
                <a:spcPts val="0"/>
              </a:spcBef>
            </a:pPr>
            <a:r>
              <a:rPr lang="en-US" altLang="en-US" sz="1400">
                <a:latin typeface="Meiryo" panose="020B0604030504040204" pitchFamily="34" charset="-128"/>
                <a:ea typeface="Meiryo" panose="020B0604030504040204" pitchFamily="34" charset="-128"/>
                <a:cs typeface="Meiryo" panose="020B0604030504040204" pitchFamily="34" charset="-128"/>
              </a:rPr>
              <a:t>18</a:t>
            </a:r>
          </a:p>
        </p:txBody>
      </p:sp>
      <p:sp>
        <p:nvSpPr>
          <p:cNvPr id="2064" name="Text Box 16"/>
          <p:cNvSpPr txBox="1">
            <a:spLocks noChangeArrowheads="1"/>
          </p:cNvSpPr>
          <p:nvPr/>
        </p:nvSpPr>
        <p:spPr bwMode="auto">
          <a:xfrm>
            <a:off x="3124200" y="1910143"/>
            <a:ext cx="14525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ts val="0"/>
              </a:spcBef>
            </a:pPr>
            <a:r>
              <a:rPr lang="ja-JP" altLang="en-US" sz="1400" dirty="0">
                <a:latin typeface="Meiryo" panose="020B0604030504040204" pitchFamily="34" charset="-128"/>
                <a:ea typeface="Meiryo" panose="020B0604030504040204" pitchFamily="34" charset="-128"/>
                <a:cs typeface="Meiryo" panose="020B0604030504040204" pitchFamily="34" charset="-128"/>
              </a:rPr>
              <a:t>国際公開</a:t>
            </a:r>
          </a:p>
        </p:txBody>
      </p:sp>
      <p:sp>
        <p:nvSpPr>
          <p:cNvPr id="2065" name="Line 17"/>
          <p:cNvSpPr>
            <a:spLocks noChangeShapeType="1"/>
          </p:cNvSpPr>
          <p:nvPr/>
        </p:nvSpPr>
        <p:spPr bwMode="auto">
          <a:xfrm flipV="1">
            <a:off x="3986213" y="2781730"/>
            <a:ext cx="0" cy="1349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pPr>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2066" name="Rectangle 18"/>
          <p:cNvSpPr>
            <a:spLocks noChangeArrowheads="1"/>
          </p:cNvSpPr>
          <p:nvPr/>
        </p:nvSpPr>
        <p:spPr bwMode="auto">
          <a:xfrm>
            <a:off x="4770438" y="2965880"/>
            <a:ext cx="1546225" cy="95410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ts val="0"/>
              </a:spcBef>
            </a:pPr>
            <a:r>
              <a:rPr lang="en-US" altLang="en-US" sz="1400" dirty="0">
                <a:latin typeface="Meiryo" panose="020B0604030504040204" pitchFamily="34" charset="-128"/>
                <a:ea typeface="Meiryo" panose="020B0604030504040204" pitchFamily="34" charset="-128"/>
                <a:cs typeface="Meiryo" panose="020B0604030504040204" pitchFamily="34" charset="-128"/>
              </a:rPr>
              <a:t>(</a:t>
            </a:r>
            <a:r>
              <a:rPr lang="ja-JP" altLang="en-US" sz="1400" dirty="0">
                <a:latin typeface="Meiryo" panose="020B0604030504040204" pitchFamily="34" charset="-128"/>
                <a:ea typeface="Meiryo" panose="020B0604030504040204" pitchFamily="34" charset="-128"/>
                <a:cs typeface="Meiryo" panose="020B0604030504040204" pitchFamily="34" charset="-128"/>
              </a:rPr>
              <a:t>任意</a:t>
            </a:r>
            <a:r>
              <a:rPr lang="en-US" altLang="en-US" sz="1400" dirty="0">
                <a:latin typeface="Meiryo" panose="020B0604030504040204" pitchFamily="34" charset="-128"/>
                <a:ea typeface="Meiryo" panose="020B0604030504040204" pitchFamily="34" charset="-128"/>
                <a:cs typeface="Meiryo" panose="020B0604030504040204" pitchFamily="34" charset="-128"/>
              </a:rPr>
              <a:t>)</a:t>
            </a:r>
          </a:p>
          <a:p>
            <a:pPr algn="ctr" eaLnBrk="0" hangingPunct="0">
              <a:spcBef>
                <a:spcPts val="0"/>
              </a:spcBef>
            </a:pPr>
            <a:r>
              <a:rPr lang="ja-JP" altLang="en-US" sz="1400" dirty="0">
                <a:latin typeface="Meiryo" panose="020B0604030504040204" pitchFamily="34" charset="-128"/>
                <a:ea typeface="Meiryo" panose="020B0604030504040204" pitchFamily="34" charset="-128"/>
                <a:cs typeface="Meiryo" panose="020B0604030504040204" pitchFamily="34" charset="-128"/>
              </a:rPr>
              <a:t>国際予備審査</a:t>
            </a:r>
            <a:r>
              <a:rPr lang="en-US" altLang="ja-JP" sz="1400" dirty="0">
                <a:latin typeface="Meiryo" panose="020B0604030504040204" pitchFamily="34" charset="-128"/>
                <a:ea typeface="Meiryo" panose="020B0604030504040204" pitchFamily="34" charset="-128"/>
                <a:cs typeface="Meiryo" panose="020B0604030504040204" pitchFamily="34" charset="-128"/>
              </a:rPr>
              <a:t/>
            </a:r>
            <a:br>
              <a:rPr lang="en-US" altLang="ja-JP" sz="1400" dirty="0">
                <a:latin typeface="Meiryo" panose="020B0604030504040204" pitchFamily="34" charset="-128"/>
                <a:ea typeface="Meiryo" panose="020B0604030504040204" pitchFamily="34" charset="-128"/>
                <a:cs typeface="Meiryo" panose="020B0604030504040204" pitchFamily="34" charset="-128"/>
              </a:rPr>
            </a:br>
            <a:r>
              <a:rPr lang="ja-JP" altLang="en-US" sz="1400" dirty="0">
                <a:latin typeface="Meiryo" panose="020B0604030504040204" pitchFamily="34" charset="-128"/>
                <a:ea typeface="Meiryo" panose="020B0604030504040204" pitchFamily="34" charset="-128"/>
                <a:cs typeface="Meiryo" panose="020B0604030504040204" pitchFamily="34" charset="-128"/>
              </a:rPr>
              <a:t>請求</a:t>
            </a:r>
            <a:endParaRPr lang="en-US" altLang="en-US" sz="1400" dirty="0">
              <a:latin typeface="Meiryo" panose="020B0604030504040204" pitchFamily="34" charset="-128"/>
              <a:ea typeface="Meiryo" panose="020B0604030504040204" pitchFamily="34" charset="-128"/>
              <a:cs typeface="Meiryo" panose="020B0604030504040204" pitchFamily="34" charset="-128"/>
            </a:endParaRPr>
          </a:p>
          <a:p>
            <a:pPr eaLnBrk="0" hangingPunct="0">
              <a:spcBef>
                <a:spcPts val="0"/>
              </a:spcBef>
            </a:pPr>
            <a:endParaRPr lang="en-US" altLang="en-US" sz="1400" dirty="0">
              <a:latin typeface="Meiryo" panose="020B0604030504040204" pitchFamily="34" charset="-128"/>
              <a:ea typeface="Meiryo" panose="020B0604030504040204" pitchFamily="34" charset="-128"/>
              <a:cs typeface="Meiryo" panose="020B0604030504040204" pitchFamily="34" charset="-128"/>
            </a:endParaRPr>
          </a:p>
        </p:txBody>
      </p:sp>
      <p:grpSp>
        <p:nvGrpSpPr>
          <p:cNvPr id="2104" name="Group 56"/>
          <p:cNvGrpSpPr>
            <a:grpSpLocks/>
          </p:cNvGrpSpPr>
          <p:nvPr/>
        </p:nvGrpSpPr>
        <p:grpSpPr bwMode="auto">
          <a:xfrm>
            <a:off x="7864475" y="2308655"/>
            <a:ext cx="598488" cy="1219200"/>
            <a:chOff x="4954" y="1776"/>
            <a:chExt cx="377" cy="768"/>
          </a:xfrm>
        </p:grpSpPr>
        <p:sp>
          <p:nvSpPr>
            <p:cNvPr id="2068" name="Line 20"/>
            <p:cNvSpPr>
              <a:spLocks noChangeShapeType="1"/>
            </p:cNvSpPr>
            <p:nvPr/>
          </p:nvSpPr>
          <p:spPr bwMode="auto">
            <a:xfrm rot="18900000">
              <a:off x="4954" y="2040"/>
              <a:ext cx="33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pPr>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2069" name="Line 21"/>
            <p:cNvSpPr>
              <a:spLocks noChangeShapeType="1"/>
            </p:cNvSpPr>
            <p:nvPr/>
          </p:nvSpPr>
          <p:spPr bwMode="auto">
            <a:xfrm rot="900000">
              <a:off x="4997" y="2203"/>
              <a:ext cx="33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pPr>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2070" name="Line 22"/>
            <p:cNvSpPr>
              <a:spLocks noChangeShapeType="1"/>
            </p:cNvSpPr>
            <p:nvPr/>
          </p:nvSpPr>
          <p:spPr bwMode="auto">
            <a:xfrm rot="2700000">
              <a:off x="4946" y="2298"/>
              <a:ext cx="39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pPr>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2071" name="Line 23"/>
            <p:cNvSpPr>
              <a:spLocks noChangeShapeType="1"/>
            </p:cNvSpPr>
            <p:nvPr/>
          </p:nvSpPr>
          <p:spPr bwMode="auto">
            <a:xfrm rot="4500000">
              <a:off x="4859" y="2349"/>
              <a:ext cx="39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pPr>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2072" name="Line 24"/>
            <p:cNvSpPr>
              <a:spLocks noChangeShapeType="1"/>
            </p:cNvSpPr>
            <p:nvPr/>
          </p:nvSpPr>
          <p:spPr bwMode="auto">
            <a:xfrm rot="20700000">
              <a:off x="4997" y="2115"/>
              <a:ext cx="33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pPr>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2073" name="Line 25"/>
            <p:cNvSpPr>
              <a:spLocks noChangeShapeType="1"/>
            </p:cNvSpPr>
            <p:nvPr/>
          </p:nvSpPr>
          <p:spPr bwMode="auto">
            <a:xfrm rot="17100000">
              <a:off x="4860" y="1970"/>
              <a:ext cx="390"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pPr>
              <a:endParaRPr lang="en-US">
                <a:latin typeface="Meiryo" panose="020B0604030504040204" pitchFamily="34" charset="-128"/>
                <a:ea typeface="Meiryo" panose="020B0604030504040204" pitchFamily="34" charset="-128"/>
                <a:cs typeface="Meiryo" panose="020B0604030504040204" pitchFamily="34" charset="-128"/>
              </a:endParaRPr>
            </a:p>
          </p:txBody>
        </p:sp>
      </p:grpSp>
      <p:sp>
        <p:nvSpPr>
          <p:cNvPr id="2074" name="Rectangle 26"/>
          <p:cNvSpPr>
            <a:spLocks noChangeArrowheads="1"/>
          </p:cNvSpPr>
          <p:nvPr/>
        </p:nvSpPr>
        <p:spPr bwMode="auto">
          <a:xfrm>
            <a:off x="651595" y="2954768"/>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ts val="0"/>
              </a:spcBef>
            </a:pPr>
            <a:r>
              <a:rPr lang="ja-JP" altLang="en-US" sz="1400" dirty="0" smtClean="0">
                <a:latin typeface="Meiryo" panose="020B0604030504040204" pitchFamily="34" charset="-128"/>
                <a:ea typeface="Meiryo" panose="020B0604030504040204" pitchFamily="34" charset="-128"/>
                <a:cs typeface="Meiryo" panose="020B0604030504040204" pitchFamily="34" charset="-128"/>
              </a:rPr>
              <a:t>第一国出願</a:t>
            </a:r>
            <a:endParaRPr lang="en-US" altLang="ja-JP" sz="1400" dirty="0" smtClean="0">
              <a:latin typeface="Meiryo" panose="020B0604030504040204" pitchFamily="34" charset="-128"/>
              <a:ea typeface="Meiryo" panose="020B0604030504040204" pitchFamily="34" charset="-128"/>
              <a:cs typeface="Meiryo" panose="020B0604030504040204" pitchFamily="34" charset="-128"/>
            </a:endParaRPr>
          </a:p>
          <a:p>
            <a:pPr eaLnBrk="0" hangingPunct="0">
              <a:spcBef>
                <a:spcPts val="0"/>
              </a:spcBef>
            </a:pPr>
            <a:r>
              <a:rPr lang="ja-JP" altLang="en-US" sz="1400" dirty="0">
                <a:latin typeface="Meiryo" panose="020B0604030504040204" pitchFamily="34" charset="-128"/>
                <a:ea typeface="Meiryo" panose="020B0604030504040204" pitchFamily="34" charset="-128"/>
                <a:cs typeface="Meiryo" panose="020B0604030504040204" pitchFamily="34" charset="-128"/>
              </a:rPr>
              <a:t>（国内出願</a:t>
            </a:r>
            <a:r>
              <a:rPr lang="ja-JP" altLang="en-US" sz="1400" dirty="0" smtClean="0">
                <a:latin typeface="Meiryo" panose="020B0604030504040204" pitchFamily="34" charset="-128"/>
                <a:ea typeface="Meiryo" panose="020B0604030504040204" pitchFamily="34" charset="-128"/>
                <a:cs typeface="Meiryo" panose="020B0604030504040204" pitchFamily="34" charset="-128"/>
              </a:rPr>
              <a:t>）</a:t>
            </a:r>
            <a:endParaRPr lang="en-US" altLang="en-US" sz="1400" dirty="0">
              <a:latin typeface="Meiryo" panose="020B0604030504040204" pitchFamily="34" charset="-128"/>
              <a:ea typeface="Meiryo" panose="020B0604030504040204" pitchFamily="34" charset="-128"/>
              <a:cs typeface="Meiryo" panose="020B0604030504040204" pitchFamily="34" charset="-128"/>
            </a:endParaRPr>
          </a:p>
        </p:txBody>
      </p:sp>
      <p:sp>
        <p:nvSpPr>
          <p:cNvPr id="2075" name="Rectangle 27"/>
          <p:cNvSpPr>
            <a:spLocks noChangeArrowheads="1"/>
          </p:cNvSpPr>
          <p:nvPr/>
        </p:nvSpPr>
        <p:spPr bwMode="auto">
          <a:xfrm>
            <a:off x="7505534" y="1546655"/>
            <a:ext cx="1266371" cy="742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algn="ctr" eaLnBrk="0" hangingPunct="0">
              <a:spcBef>
                <a:spcPts val="0"/>
              </a:spcBef>
            </a:pPr>
            <a:r>
              <a:rPr lang="zh-CN" altLang="en-US" sz="1400" dirty="0">
                <a:latin typeface="Meiryo" panose="020B0604030504040204" pitchFamily="34" charset="-128"/>
                <a:ea typeface="Meiryo" panose="020B0604030504040204" pitchFamily="34" charset="-128"/>
                <a:cs typeface="Meiryo" panose="020B0604030504040204" pitchFamily="34" charset="-128"/>
              </a:rPr>
              <a:t/>
            </a:r>
            <a:br>
              <a:rPr lang="zh-CN" altLang="en-US" sz="1400" dirty="0">
                <a:latin typeface="Meiryo" panose="020B0604030504040204" pitchFamily="34" charset="-128"/>
                <a:ea typeface="Meiryo" panose="020B0604030504040204" pitchFamily="34" charset="-128"/>
                <a:cs typeface="Meiryo" panose="020B0604030504040204" pitchFamily="34" charset="-128"/>
              </a:rPr>
            </a:br>
            <a:r>
              <a:rPr lang="zh-CN" altLang="en-US" sz="1400" dirty="0">
                <a:latin typeface="Meiryo" panose="020B0604030504040204" pitchFamily="34" charset="-128"/>
                <a:ea typeface="Meiryo" panose="020B0604030504040204" pitchFamily="34" charset="-128"/>
                <a:cs typeface="Meiryo" panose="020B0604030504040204" pitchFamily="34" charset="-128"/>
              </a:rPr>
              <a:t/>
            </a:r>
            <a:br>
              <a:rPr lang="zh-CN" altLang="en-US" sz="1400" dirty="0">
                <a:latin typeface="Meiryo" panose="020B0604030504040204" pitchFamily="34" charset="-128"/>
                <a:ea typeface="Meiryo" panose="020B0604030504040204" pitchFamily="34" charset="-128"/>
                <a:cs typeface="Meiryo" panose="020B0604030504040204" pitchFamily="34" charset="-128"/>
              </a:rPr>
            </a:br>
            <a:r>
              <a:rPr lang="zh-CN" altLang="en-US" sz="1400" dirty="0">
                <a:latin typeface="Meiryo" panose="020B0604030504040204" pitchFamily="34" charset="-128"/>
                <a:ea typeface="Meiryo" panose="020B0604030504040204" pitchFamily="34" charset="-128"/>
                <a:cs typeface="Meiryo" panose="020B0604030504040204" pitchFamily="34" charset="-128"/>
              </a:rPr>
              <a:t>国内段階移行</a:t>
            </a:r>
          </a:p>
        </p:txBody>
      </p:sp>
      <p:sp>
        <p:nvSpPr>
          <p:cNvPr id="2076" name="Line 28"/>
          <p:cNvSpPr>
            <a:spLocks noChangeShapeType="1"/>
          </p:cNvSpPr>
          <p:nvPr/>
        </p:nvSpPr>
        <p:spPr bwMode="auto">
          <a:xfrm flipV="1">
            <a:off x="4713288" y="2778555"/>
            <a:ext cx="0" cy="1381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pPr>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2077" name="Line 29"/>
          <p:cNvSpPr>
            <a:spLocks noChangeShapeType="1"/>
          </p:cNvSpPr>
          <p:nvPr/>
        </p:nvSpPr>
        <p:spPr bwMode="auto">
          <a:xfrm flipV="1">
            <a:off x="1266825" y="2778555"/>
            <a:ext cx="0" cy="1381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pPr>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2079" name="Line 31"/>
          <p:cNvSpPr>
            <a:spLocks noChangeShapeType="1"/>
          </p:cNvSpPr>
          <p:nvPr/>
        </p:nvSpPr>
        <p:spPr bwMode="auto">
          <a:xfrm flipV="1">
            <a:off x="5556250" y="2778555"/>
            <a:ext cx="0" cy="1381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pPr>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2080" name="Rectangle 32"/>
          <p:cNvSpPr>
            <a:spLocks noChangeArrowheads="1"/>
          </p:cNvSpPr>
          <p:nvPr/>
        </p:nvSpPr>
        <p:spPr bwMode="auto">
          <a:xfrm>
            <a:off x="6962775" y="2508680"/>
            <a:ext cx="563563" cy="31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62" tIns="47625" rIns="93662" bIns="47625">
            <a:spAutoFit/>
          </a:bodyPr>
          <a:lstStyle/>
          <a:p>
            <a:pPr algn="ctr" eaLnBrk="0" hangingPunct="0">
              <a:spcBef>
                <a:spcPts val="0"/>
              </a:spcBef>
            </a:pPr>
            <a:r>
              <a:rPr lang="en-US" altLang="en-US" sz="1400">
                <a:latin typeface="Meiryo" panose="020B0604030504040204" pitchFamily="34" charset="-128"/>
                <a:ea typeface="Meiryo" panose="020B0604030504040204" pitchFamily="34" charset="-128"/>
                <a:cs typeface="Meiryo" panose="020B0604030504040204" pitchFamily="34" charset="-128"/>
              </a:rPr>
              <a:t>28</a:t>
            </a:r>
          </a:p>
        </p:txBody>
      </p:sp>
      <p:sp>
        <p:nvSpPr>
          <p:cNvPr id="2081" name="Line 33"/>
          <p:cNvSpPr>
            <a:spLocks noChangeShapeType="1"/>
          </p:cNvSpPr>
          <p:nvPr/>
        </p:nvSpPr>
        <p:spPr bwMode="auto">
          <a:xfrm flipV="1">
            <a:off x="7245350" y="2778555"/>
            <a:ext cx="0" cy="1381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0"/>
              </a:spcBef>
            </a:pPr>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2082" name="Rectangle 34"/>
          <p:cNvSpPr>
            <a:spLocks noChangeArrowheads="1"/>
          </p:cNvSpPr>
          <p:nvPr/>
        </p:nvSpPr>
        <p:spPr bwMode="auto">
          <a:xfrm>
            <a:off x="6629400" y="3146855"/>
            <a:ext cx="1219200" cy="742511"/>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62" tIns="47625" rIns="93662" bIns="47625">
            <a:spAutoFit/>
          </a:bodyPr>
          <a:lstStyle/>
          <a:p>
            <a:pPr algn="ctr" eaLnBrk="0" hangingPunct="0">
              <a:spcBef>
                <a:spcPts val="0"/>
              </a:spcBef>
            </a:pPr>
            <a:r>
              <a:rPr lang="ja-JP" altLang="en-US" sz="1400" dirty="0">
                <a:latin typeface="Meiryo" panose="020B0604030504040204" pitchFamily="34" charset="-128"/>
                <a:ea typeface="Meiryo" panose="020B0604030504040204" pitchFamily="34" charset="-128"/>
                <a:cs typeface="Meiryo" panose="020B0604030504040204" pitchFamily="34" charset="-128"/>
              </a:rPr>
              <a:t>特許性に</a:t>
            </a:r>
            <a:br>
              <a:rPr lang="ja-JP" altLang="en-US" sz="1400" dirty="0">
                <a:latin typeface="Meiryo" panose="020B0604030504040204" pitchFamily="34" charset="-128"/>
                <a:ea typeface="Meiryo" panose="020B0604030504040204" pitchFamily="34" charset="-128"/>
                <a:cs typeface="Meiryo" panose="020B0604030504040204" pitchFamily="34" charset="-128"/>
              </a:rPr>
            </a:br>
            <a:r>
              <a:rPr lang="ja-JP" altLang="en-US" sz="1400" dirty="0">
                <a:latin typeface="Meiryo" panose="020B0604030504040204" pitchFamily="34" charset="-128"/>
                <a:ea typeface="Meiryo" panose="020B0604030504040204" pitchFamily="34" charset="-128"/>
                <a:cs typeface="Meiryo" panose="020B0604030504040204" pitchFamily="34" charset="-128"/>
              </a:rPr>
              <a:t>関する国際予備報告</a:t>
            </a:r>
          </a:p>
        </p:txBody>
      </p:sp>
      <p:sp>
        <p:nvSpPr>
          <p:cNvPr id="2085" name="Rectangle 37"/>
          <p:cNvSpPr>
            <a:spLocks noChangeArrowheads="1"/>
          </p:cNvSpPr>
          <p:nvPr/>
        </p:nvSpPr>
        <p:spPr bwMode="auto">
          <a:xfrm>
            <a:off x="5333589" y="2508680"/>
            <a:ext cx="413575" cy="31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7625" rIns="93662" bIns="47625">
            <a:spAutoFit/>
          </a:bodyPr>
          <a:lstStyle/>
          <a:p>
            <a:pPr algn="ctr" eaLnBrk="0" hangingPunct="0">
              <a:spcBef>
                <a:spcPts val="0"/>
              </a:spcBef>
            </a:pPr>
            <a:r>
              <a:rPr lang="en-US" altLang="en-US" sz="1400">
                <a:latin typeface="Meiryo" panose="020B0604030504040204" pitchFamily="34" charset="-128"/>
                <a:ea typeface="Meiryo" panose="020B0604030504040204" pitchFamily="34" charset="-128"/>
                <a:cs typeface="Meiryo" panose="020B0604030504040204" pitchFamily="34" charset="-128"/>
              </a:rPr>
              <a:t>22</a:t>
            </a:r>
          </a:p>
        </p:txBody>
      </p:sp>
      <p:sp>
        <p:nvSpPr>
          <p:cNvPr id="2093" name="Freeform 45"/>
          <p:cNvSpPr>
            <a:spLocks/>
          </p:cNvSpPr>
          <p:nvPr/>
        </p:nvSpPr>
        <p:spPr bwMode="auto">
          <a:xfrm>
            <a:off x="4343400" y="2003855"/>
            <a:ext cx="381000" cy="457200"/>
          </a:xfrm>
          <a:custGeom>
            <a:avLst/>
            <a:gdLst>
              <a:gd name="T0" fmla="*/ 240 w 240"/>
              <a:gd name="T1" fmla="*/ 288 h 288"/>
              <a:gd name="T2" fmla="*/ 240 w 240"/>
              <a:gd name="T3" fmla="*/ 96 h 288"/>
              <a:gd name="T4" fmla="*/ 0 w 240"/>
              <a:gd name="T5" fmla="*/ 0 h 288"/>
            </a:gdLst>
            <a:ahLst/>
            <a:cxnLst>
              <a:cxn ang="0">
                <a:pos x="T0" y="T1"/>
              </a:cxn>
              <a:cxn ang="0">
                <a:pos x="T2" y="T3"/>
              </a:cxn>
              <a:cxn ang="0">
                <a:pos x="T4" y="T5"/>
              </a:cxn>
            </a:cxnLst>
            <a:rect l="0" t="0" r="r" b="b"/>
            <a:pathLst>
              <a:path w="240" h="288">
                <a:moveTo>
                  <a:pt x="240" y="288"/>
                </a:moveTo>
                <a:lnTo>
                  <a:pt x="240" y="96"/>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ts val="0"/>
              </a:spcBef>
            </a:pPr>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45" name="Rectangle 2"/>
          <p:cNvSpPr>
            <a:spLocks noChangeArrowheads="1"/>
          </p:cNvSpPr>
          <p:nvPr/>
        </p:nvSpPr>
        <p:spPr bwMode="auto">
          <a:xfrm>
            <a:off x="579116" y="116632"/>
            <a:ext cx="8025332" cy="803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mpd="thickThin">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88" tIns="25400" rIns="65088" bIns="25400" anchor="ctr"/>
          <a:lstStyle>
            <a:lvl1pPr defTabSz="762000" eaLnBrk="0" hangingPunct="0">
              <a:spcBef>
                <a:spcPct val="20000"/>
              </a:spcBef>
              <a:buBlip>
                <a:blip r:embed="rId2"/>
              </a:buBlip>
              <a:defRPr sz="2400">
                <a:solidFill>
                  <a:schemeClr val="tx1"/>
                </a:solidFill>
                <a:latin typeface="Arial" pitchFamily="34" charset="0"/>
                <a:cs typeface="Arial" pitchFamily="34" charset="0"/>
              </a:defRPr>
            </a:lvl1pPr>
            <a:lvl2pPr marL="742950" indent="-285750" defTabSz="762000" eaLnBrk="0" hangingPunct="0">
              <a:spcBef>
                <a:spcPct val="20000"/>
              </a:spcBef>
              <a:buBlip>
                <a:blip r:embed="rId2"/>
              </a:buBlip>
              <a:defRPr sz="2400">
                <a:solidFill>
                  <a:schemeClr val="tx1"/>
                </a:solidFill>
                <a:latin typeface="Arial" pitchFamily="34" charset="0"/>
                <a:cs typeface="Arial" pitchFamily="34" charset="0"/>
              </a:defRPr>
            </a:lvl2pPr>
            <a:lvl3pPr marL="1143000" indent="-228600" defTabSz="762000" eaLnBrk="0" hangingPunct="0">
              <a:spcBef>
                <a:spcPct val="20000"/>
              </a:spcBef>
              <a:buBlip>
                <a:blip r:embed="rId2"/>
              </a:buBlip>
              <a:defRPr sz="2400">
                <a:solidFill>
                  <a:schemeClr val="tx1"/>
                </a:solidFill>
                <a:latin typeface="Arial" pitchFamily="34" charset="0"/>
                <a:cs typeface="Arial" pitchFamily="34" charset="0"/>
              </a:defRPr>
            </a:lvl3pPr>
            <a:lvl4pPr marL="1600200" indent="-228600" defTabSz="762000" eaLnBrk="0" hangingPunct="0">
              <a:spcBef>
                <a:spcPct val="20000"/>
              </a:spcBef>
              <a:buBlip>
                <a:blip r:embed="rId2"/>
              </a:buBlip>
              <a:defRPr sz="2400">
                <a:solidFill>
                  <a:schemeClr val="tx1"/>
                </a:solidFill>
                <a:latin typeface="Arial" pitchFamily="34" charset="0"/>
                <a:cs typeface="Arial" pitchFamily="34" charset="0"/>
              </a:defRPr>
            </a:lvl4pPr>
            <a:lvl5pPr marL="2057400" indent="-228600" defTabSz="762000" eaLnBrk="0" hangingPunct="0">
              <a:spcBef>
                <a:spcPct val="20000"/>
              </a:spcBef>
              <a:buBlip>
                <a:blip r:embed="rId2"/>
              </a:buBlip>
              <a:defRPr sz="2400">
                <a:solidFill>
                  <a:schemeClr val="tx1"/>
                </a:solidFill>
                <a:latin typeface="Arial" pitchFamily="34" charset="0"/>
                <a:cs typeface="Arial" pitchFamily="34" charset="0"/>
              </a:defRPr>
            </a:lvl5pPr>
            <a:lvl6pPr marL="2514600" indent="-228600" defTabSz="7620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6pPr>
            <a:lvl7pPr marL="2971800" indent="-228600" defTabSz="7620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7pPr>
            <a:lvl8pPr marL="3429000" indent="-228600" defTabSz="7620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8pPr>
            <a:lvl9pPr marL="3886200" indent="-228600" defTabSz="762000" eaLnBrk="0" fontAlgn="base" hangingPunct="0">
              <a:spcBef>
                <a:spcPct val="20000"/>
              </a:spcBef>
              <a:spcAft>
                <a:spcPct val="0"/>
              </a:spcAft>
              <a:buBlip>
                <a:blip r:embed="rId2"/>
              </a:buBlip>
              <a:defRPr sz="2400">
                <a:solidFill>
                  <a:schemeClr val="tx1"/>
                </a:solidFill>
                <a:latin typeface="Arial" pitchFamily="34" charset="0"/>
                <a:cs typeface="Arial" pitchFamily="34" charset="0"/>
              </a:defRPr>
            </a:lvl9pPr>
          </a:lstStyle>
          <a:p>
            <a:pPr>
              <a:spcBef>
                <a:spcPct val="0"/>
              </a:spcBef>
              <a:buFontTx/>
              <a:buNone/>
            </a:pPr>
            <a:r>
              <a:rPr lang="en-US" altLang="ja-JP"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PCT</a:t>
            </a:r>
            <a:r>
              <a:rPr lang="ja-JP" altLang="en-US"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rPr>
              <a:t>ルートの概要</a:t>
            </a:r>
            <a:endParaRPr lang="en-US" altLang="ja-JP" sz="3200" b="1" dirty="0" smtClean="0">
              <a:solidFill>
                <a:srgbClr val="70899B"/>
              </a:solidFill>
              <a:latin typeface="Meiryo" panose="020B0604030504040204" pitchFamily="34" charset="-128"/>
              <a:ea typeface="Meiryo" panose="020B0604030504040204" pitchFamily="34" charset="-128"/>
              <a:cs typeface="Meiryo" panose="020B0604030504040204" pitchFamily="34" charset="-128"/>
            </a:endParaRPr>
          </a:p>
        </p:txBody>
      </p:sp>
      <p:sp>
        <p:nvSpPr>
          <p:cNvPr id="48" name="Line 44"/>
          <p:cNvSpPr>
            <a:spLocks noChangeShapeType="1"/>
          </p:cNvSpPr>
          <p:nvPr/>
        </p:nvSpPr>
        <p:spPr bwMode="auto">
          <a:xfrm flipH="1">
            <a:off x="1747118" y="3258454"/>
            <a:ext cx="977033" cy="47284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49" name="Text Box 44"/>
          <p:cNvSpPr txBox="1">
            <a:spLocks noChangeArrowheads="1"/>
          </p:cNvSpPr>
          <p:nvPr/>
        </p:nvSpPr>
        <p:spPr bwMode="auto">
          <a:xfrm>
            <a:off x="107505" y="3805956"/>
            <a:ext cx="2908746"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ja-JP" altLang="en-US" sz="1400" b="1" dirty="0" smtClean="0">
                <a:solidFill>
                  <a:srgbClr val="9D0A2B"/>
                </a:solidFill>
                <a:latin typeface="Meiryo" panose="020B0604030504040204" pitchFamily="34" charset="-128"/>
                <a:ea typeface="Meiryo" panose="020B0604030504040204" pitchFamily="34" charset="-128"/>
                <a:cs typeface="Meiryo" panose="020B0604030504040204" pitchFamily="34" charset="-128"/>
              </a:rPr>
              <a:t>優先期間内に受理官庁（例えば日本国特許庁：</a:t>
            </a:r>
            <a:r>
              <a:rPr lang="en-US" altLang="ja-JP" sz="1400" b="1" dirty="0" smtClean="0">
                <a:solidFill>
                  <a:srgbClr val="9D0A2B"/>
                </a:solidFill>
                <a:latin typeface="Meiryo" panose="020B0604030504040204" pitchFamily="34" charset="-128"/>
                <a:ea typeface="Meiryo" panose="020B0604030504040204" pitchFamily="34" charset="-128"/>
                <a:cs typeface="Meiryo" panose="020B0604030504040204" pitchFamily="34" charset="-128"/>
              </a:rPr>
              <a:t>RO/JP</a:t>
            </a:r>
            <a:r>
              <a:rPr lang="ja-JP" altLang="en-US" sz="1400" b="1" dirty="0" smtClean="0">
                <a:solidFill>
                  <a:srgbClr val="9D0A2B"/>
                </a:solidFill>
                <a:latin typeface="Meiryo" panose="020B0604030504040204" pitchFamily="34" charset="-128"/>
                <a:ea typeface="Meiryo" panose="020B0604030504040204" pitchFamily="34" charset="-128"/>
                <a:cs typeface="Meiryo" panose="020B0604030504040204" pitchFamily="34" charset="-128"/>
              </a:rPr>
              <a:t>）に対して日本語で</a:t>
            </a:r>
            <a:r>
              <a:rPr lang="en-US" altLang="ja-JP" sz="1400" b="1" dirty="0" smtClean="0">
                <a:solidFill>
                  <a:srgbClr val="9D0A2B"/>
                </a:solidFill>
                <a:latin typeface="Meiryo" panose="020B0604030504040204" pitchFamily="34" charset="-128"/>
                <a:ea typeface="Meiryo" panose="020B0604030504040204" pitchFamily="34" charset="-128"/>
                <a:cs typeface="Meiryo" panose="020B0604030504040204" pitchFamily="34" charset="-128"/>
              </a:rPr>
              <a:t>PCT</a:t>
            </a:r>
            <a:r>
              <a:rPr lang="ja-JP" altLang="en-US" sz="1400" b="1" dirty="0" smtClean="0">
                <a:solidFill>
                  <a:srgbClr val="9D0A2B"/>
                </a:solidFill>
                <a:latin typeface="Meiryo" panose="020B0604030504040204" pitchFamily="34" charset="-128"/>
                <a:ea typeface="Meiryo" panose="020B0604030504040204" pitchFamily="34" charset="-128"/>
                <a:cs typeface="Meiryo" panose="020B0604030504040204" pitchFamily="34" charset="-128"/>
              </a:rPr>
              <a:t>出願を行うことにより、</a:t>
            </a:r>
            <a:r>
              <a:rPr lang="ja-JP" altLang="en-US" sz="1400" b="1" u="sng" dirty="0" smtClean="0">
                <a:solidFill>
                  <a:srgbClr val="9D0A2B"/>
                </a:solidFill>
                <a:latin typeface="Meiryo" panose="020B0604030504040204" pitchFamily="34" charset="-128"/>
                <a:ea typeface="Meiryo" panose="020B0604030504040204" pitchFamily="34" charset="-128"/>
                <a:cs typeface="Meiryo" panose="020B0604030504040204" pitchFamily="34" charset="-128"/>
              </a:rPr>
              <a:t>全ての</a:t>
            </a:r>
            <a:r>
              <a:rPr lang="en-US" altLang="ja-JP" sz="1400" b="1" u="sng" dirty="0" smtClean="0">
                <a:solidFill>
                  <a:srgbClr val="9D0A2B"/>
                </a:solidFill>
                <a:latin typeface="Meiryo" panose="020B0604030504040204" pitchFamily="34" charset="-128"/>
                <a:ea typeface="Meiryo" panose="020B0604030504040204" pitchFamily="34" charset="-128"/>
                <a:cs typeface="Meiryo" panose="020B0604030504040204" pitchFamily="34" charset="-128"/>
              </a:rPr>
              <a:t>PCT</a:t>
            </a:r>
            <a:r>
              <a:rPr lang="ja-JP" altLang="en-US" sz="1400" b="1" u="sng" dirty="0" smtClean="0">
                <a:solidFill>
                  <a:srgbClr val="9D0A2B"/>
                </a:solidFill>
                <a:latin typeface="Meiryo" panose="020B0604030504040204" pitchFamily="34" charset="-128"/>
                <a:ea typeface="Meiryo" panose="020B0604030504040204" pitchFamily="34" charset="-128"/>
                <a:cs typeface="Meiryo" panose="020B0604030504040204" pitchFamily="34" charset="-128"/>
              </a:rPr>
              <a:t>締約国</a:t>
            </a:r>
            <a:r>
              <a:rPr lang="ja-JP" altLang="en-US" sz="1400" b="1" dirty="0" smtClean="0">
                <a:solidFill>
                  <a:srgbClr val="9D0A2B"/>
                </a:solidFill>
                <a:latin typeface="Meiryo" panose="020B0604030504040204" pitchFamily="34" charset="-128"/>
                <a:ea typeface="Meiryo" panose="020B0604030504040204" pitchFamily="34" charset="-128"/>
                <a:cs typeface="Meiryo" panose="020B0604030504040204" pitchFamily="34" charset="-128"/>
              </a:rPr>
              <a:t>に個別に出願をしたのと同じ効果を生じる</a:t>
            </a:r>
            <a:endParaRPr lang="en-US" altLang="en-US" sz="1400" dirty="0">
              <a:solidFill>
                <a:srgbClr val="9D0A2B"/>
              </a:solidFill>
              <a:latin typeface="Meiryo" panose="020B0604030504040204" pitchFamily="34" charset="-128"/>
              <a:ea typeface="Meiryo" panose="020B0604030504040204" pitchFamily="34" charset="-128"/>
              <a:cs typeface="Meiryo" panose="020B0604030504040204" pitchFamily="34" charset="-128"/>
            </a:endParaRPr>
          </a:p>
        </p:txBody>
      </p:sp>
      <p:sp>
        <p:nvSpPr>
          <p:cNvPr id="51" name="Line 44"/>
          <p:cNvSpPr>
            <a:spLocks noChangeShapeType="1"/>
          </p:cNvSpPr>
          <p:nvPr/>
        </p:nvSpPr>
        <p:spPr bwMode="auto">
          <a:xfrm>
            <a:off x="3988000" y="3875605"/>
            <a:ext cx="1588" cy="4253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52" name="Text Box 43"/>
          <p:cNvSpPr txBox="1">
            <a:spLocks noChangeArrowheads="1"/>
          </p:cNvSpPr>
          <p:nvPr/>
        </p:nvSpPr>
        <p:spPr bwMode="auto">
          <a:xfrm>
            <a:off x="2953625" y="4340412"/>
            <a:ext cx="219253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ja-JP" altLang="en-US" sz="1400" b="1" dirty="0" smtClean="0">
                <a:solidFill>
                  <a:srgbClr val="9D0A2B"/>
                </a:solidFill>
                <a:latin typeface="Meiryo" panose="020B0604030504040204" pitchFamily="34" charset="-128"/>
                <a:ea typeface="Meiryo" panose="020B0604030504040204" pitchFamily="34" charset="-128"/>
                <a:cs typeface="Meiryo" panose="020B0604030504040204" pitchFamily="34" charset="-128"/>
              </a:rPr>
              <a:t>特許性を判断するための重要情報を取得</a:t>
            </a:r>
            <a:endParaRPr lang="en-US" altLang="ja-JP" sz="1400" b="1" dirty="0" smtClean="0">
              <a:solidFill>
                <a:srgbClr val="9D0A2B"/>
              </a:solidFill>
              <a:latin typeface="Meiryo" panose="020B0604030504040204" pitchFamily="34" charset="-128"/>
              <a:ea typeface="Meiryo" panose="020B0604030504040204" pitchFamily="34" charset="-128"/>
              <a:cs typeface="Meiryo" panose="020B0604030504040204" pitchFamily="34" charset="-128"/>
            </a:endParaRPr>
          </a:p>
          <a:p>
            <a:pPr algn="ctr" eaLnBrk="0" hangingPunct="0"/>
            <a:r>
              <a:rPr lang="ja-JP" altLang="en-US" sz="1400" b="1" dirty="0" smtClean="0">
                <a:solidFill>
                  <a:srgbClr val="9D0A2B"/>
                </a:solidFill>
                <a:latin typeface="Meiryo" panose="020B0604030504040204" pitchFamily="34" charset="-128"/>
                <a:ea typeface="Meiryo" panose="020B0604030504040204" pitchFamily="34" charset="-128"/>
                <a:cs typeface="Meiryo" panose="020B0604030504040204" pitchFamily="34" charset="-128"/>
              </a:rPr>
              <a:t>（関</a:t>
            </a:r>
            <a:r>
              <a:rPr lang="ja-JP" altLang="en-US" sz="1400" b="1" dirty="0">
                <a:solidFill>
                  <a:srgbClr val="9D0A2B"/>
                </a:solidFill>
                <a:latin typeface="Meiryo" panose="020B0604030504040204" pitchFamily="34" charset="-128"/>
                <a:ea typeface="Meiryo" panose="020B0604030504040204" pitchFamily="34" charset="-128"/>
                <a:cs typeface="Meiryo" panose="020B0604030504040204" pitchFamily="34" charset="-128"/>
              </a:rPr>
              <a:t>連する先行技術文</a:t>
            </a:r>
            <a:r>
              <a:rPr lang="ja-JP" altLang="en-US" sz="1400" b="1" dirty="0" smtClean="0">
                <a:solidFill>
                  <a:srgbClr val="9D0A2B"/>
                </a:solidFill>
                <a:latin typeface="Meiryo" panose="020B0604030504040204" pitchFamily="34" charset="-128"/>
                <a:ea typeface="Meiryo" panose="020B0604030504040204" pitchFamily="34" charset="-128"/>
                <a:cs typeface="Meiryo" panose="020B0604030504040204" pitchFamily="34" charset="-128"/>
              </a:rPr>
              <a:t>献＋特</a:t>
            </a:r>
            <a:r>
              <a:rPr lang="ja-JP" altLang="en-US" sz="1400" b="1" dirty="0">
                <a:solidFill>
                  <a:srgbClr val="9D0A2B"/>
                </a:solidFill>
                <a:latin typeface="Meiryo" panose="020B0604030504040204" pitchFamily="34" charset="-128"/>
                <a:ea typeface="Meiryo" panose="020B0604030504040204" pitchFamily="34" charset="-128"/>
                <a:cs typeface="Meiryo" panose="020B0604030504040204" pitchFamily="34" charset="-128"/>
              </a:rPr>
              <a:t>許性に関する見</a:t>
            </a:r>
            <a:r>
              <a:rPr lang="ja-JP" altLang="en-US" sz="1400" b="1" dirty="0" smtClean="0">
                <a:solidFill>
                  <a:srgbClr val="9D0A2B"/>
                </a:solidFill>
                <a:latin typeface="Meiryo" panose="020B0604030504040204" pitchFamily="34" charset="-128"/>
                <a:ea typeface="Meiryo" panose="020B0604030504040204" pitchFamily="34" charset="-128"/>
                <a:cs typeface="Meiryo" panose="020B0604030504040204" pitchFamily="34" charset="-128"/>
              </a:rPr>
              <a:t>解）</a:t>
            </a:r>
            <a:endParaRPr lang="en-US" altLang="en-US" sz="1400" dirty="0">
              <a:solidFill>
                <a:srgbClr val="9D0A2B"/>
              </a:solidFill>
              <a:latin typeface="Meiryo" panose="020B0604030504040204" pitchFamily="34" charset="-128"/>
              <a:ea typeface="Meiryo" panose="020B0604030504040204" pitchFamily="34" charset="-128"/>
              <a:cs typeface="Meiryo" panose="020B0604030504040204" pitchFamily="34" charset="-128"/>
            </a:endParaRPr>
          </a:p>
        </p:txBody>
      </p:sp>
      <p:sp>
        <p:nvSpPr>
          <p:cNvPr id="53" name="Text Box 43"/>
          <p:cNvSpPr txBox="1">
            <a:spLocks noChangeArrowheads="1"/>
          </p:cNvSpPr>
          <p:nvPr/>
        </p:nvSpPr>
        <p:spPr bwMode="auto">
          <a:xfrm>
            <a:off x="2123728" y="1190063"/>
            <a:ext cx="245303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ja-JP" altLang="en-US" sz="1400" b="1" dirty="0" smtClean="0">
                <a:solidFill>
                  <a:srgbClr val="9D0A2B"/>
                </a:solidFill>
                <a:latin typeface="Meiryo" panose="020B0604030504040204" pitchFamily="34" charset="-128"/>
                <a:ea typeface="Meiryo" panose="020B0604030504040204" pitchFamily="34" charset="-128"/>
                <a:cs typeface="Meiryo" panose="020B0604030504040204" pitchFamily="34" charset="-128"/>
              </a:rPr>
              <a:t>優先日から</a:t>
            </a:r>
            <a:r>
              <a:rPr lang="en-US" altLang="ja-JP" sz="1400" b="1" dirty="0" smtClean="0">
                <a:solidFill>
                  <a:srgbClr val="9D0A2B"/>
                </a:solidFill>
                <a:latin typeface="Meiryo" panose="020B0604030504040204" pitchFamily="34" charset="-128"/>
                <a:ea typeface="Meiryo" panose="020B0604030504040204" pitchFamily="34" charset="-128"/>
                <a:cs typeface="Meiryo" panose="020B0604030504040204" pitchFamily="34" charset="-128"/>
              </a:rPr>
              <a:t>18</a:t>
            </a:r>
            <a:r>
              <a:rPr lang="ja-JP" altLang="en-US" sz="1400" b="1" dirty="0" smtClean="0">
                <a:solidFill>
                  <a:srgbClr val="9D0A2B"/>
                </a:solidFill>
                <a:latin typeface="Meiryo" panose="020B0604030504040204" pitchFamily="34" charset="-128"/>
                <a:ea typeface="Meiryo" panose="020B0604030504040204" pitchFamily="34" charset="-128"/>
                <a:cs typeface="Meiryo" panose="020B0604030504040204" pitchFamily="34" charset="-128"/>
              </a:rPr>
              <a:t>ヶ月経過後、</a:t>
            </a:r>
            <a:r>
              <a:rPr lang="en-US" altLang="ja-JP" sz="1400" b="1" dirty="0" smtClean="0">
                <a:solidFill>
                  <a:srgbClr val="9D0A2B"/>
                </a:solidFill>
                <a:latin typeface="Meiryo" panose="020B0604030504040204" pitchFamily="34" charset="-128"/>
                <a:ea typeface="Meiryo" panose="020B0604030504040204" pitchFamily="34" charset="-128"/>
                <a:cs typeface="Meiryo" panose="020B0604030504040204" pitchFamily="34" charset="-128"/>
              </a:rPr>
              <a:t>PATENTSCOPE</a:t>
            </a:r>
            <a:r>
              <a:rPr lang="ja-JP" altLang="en-US" sz="1400" b="1" dirty="0" smtClean="0">
                <a:solidFill>
                  <a:srgbClr val="9D0A2B"/>
                </a:solidFill>
                <a:latin typeface="Meiryo" panose="020B0604030504040204" pitchFamily="34" charset="-128"/>
                <a:ea typeface="Meiryo" panose="020B0604030504040204" pitchFamily="34" charset="-128"/>
                <a:cs typeface="Meiryo" panose="020B0604030504040204" pitchFamily="34" charset="-128"/>
              </a:rPr>
              <a:t>において</a:t>
            </a:r>
            <a:r>
              <a:rPr lang="en-US" altLang="ja-JP" sz="1400" b="1" dirty="0" smtClean="0">
                <a:solidFill>
                  <a:srgbClr val="9D0A2B"/>
                </a:solidFill>
                <a:latin typeface="Meiryo" panose="020B0604030504040204" pitchFamily="34" charset="-128"/>
                <a:ea typeface="Meiryo" panose="020B0604030504040204" pitchFamily="34" charset="-128"/>
                <a:cs typeface="Meiryo" panose="020B0604030504040204" pitchFamily="34" charset="-128"/>
              </a:rPr>
              <a:t/>
            </a:r>
            <a:br>
              <a:rPr lang="en-US" altLang="ja-JP" sz="1400" b="1" dirty="0" smtClean="0">
                <a:solidFill>
                  <a:srgbClr val="9D0A2B"/>
                </a:solidFill>
                <a:latin typeface="Meiryo" panose="020B0604030504040204" pitchFamily="34" charset="-128"/>
                <a:ea typeface="Meiryo" panose="020B0604030504040204" pitchFamily="34" charset="-128"/>
                <a:cs typeface="Meiryo" panose="020B0604030504040204" pitchFamily="34" charset="-128"/>
              </a:rPr>
            </a:br>
            <a:r>
              <a:rPr lang="ja-JP" altLang="en-US" sz="1400" b="1" dirty="0" smtClean="0">
                <a:solidFill>
                  <a:srgbClr val="9D0A2B"/>
                </a:solidFill>
                <a:latin typeface="Meiryo" panose="020B0604030504040204" pitchFamily="34" charset="-128"/>
                <a:ea typeface="Meiryo" panose="020B0604030504040204" pitchFamily="34" charset="-128"/>
                <a:cs typeface="Meiryo" panose="020B0604030504040204" pitchFamily="34" charset="-128"/>
              </a:rPr>
              <a:t>発明の内容が公開される</a:t>
            </a:r>
            <a:endParaRPr lang="en-US" altLang="en-US" sz="1400" b="1" dirty="0">
              <a:solidFill>
                <a:srgbClr val="9D0A2B"/>
              </a:solidFill>
              <a:latin typeface="Meiryo" panose="020B0604030504040204" pitchFamily="34" charset="-128"/>
              <a:ea typeface="Meiryo" panose="020B0604030504040204" pitchFamily="34" charset="-128"/>
              <a:cs typeface="Meiryo" panose="020B0604030504040204" pitchFamily="34" charset="-128"/>
            </a:endParaRPr>
          </a:p>
        </p:txBody>
      </p:sp>
      <p:sp>
        <p:nvSpPr>
          <p:cNvPr id="54" name="Text Box 43"/>
          <p:cNvSpPr txBox="1">
            <a:spLocks noChangeArrowheads="1"/>
          </p:cNvSpPr>
          <p:nvPr/>
        </p:nvSpPr>
        <p:spPr bwMode="auto">
          <a:xfrm>
            <a:off x="5510851" y="4347101"/>
            <a:ext cx="129339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ja-JP" altLang="en-US" sz="1400" b="1" dirty="0">
                <a:solidFill>
                  <a:srgbClr val="9D0A2B"/>
                </a:solidFill>
                <a:latin typeface="Meiryo" panose="020B0604030504040204" pitchFamily="34" charset="-128"/>
                <a:ea typeface="Meiryo" panose="020B0604030504040204" pitchFamily="34" charset="-128"/>
                <a:cs typeface="Meiryo" panose="020B0604030504040204" pitchFamily="34" charset="-128"/>
              </a:rPr>
              <a:t>補</a:t>
            </a:r>
            <a:r>
              <a:rPr lang="ja-JP" altLang="en-US" sz="1400" b="1" dirty="0" smtClean="0">
                <a:solidFill>
                  <a:srgbClr val="9D0A2B"/>
                </a:solidFill>
                <a:latin typeface="Meiryo" panose="020B0604030504040204" pitchFamily="34" charset="-128"/>
                <a:ea typeface="Meiryo" panose="020B0604030504040204" pitchFamily="34" charset="-128"/>
                <a:cs typeface="Meiryo" panose="020B0604030504040204" pitchFamily="34" charset="-128"/>
              </a:rPr>
              <a:t>正</a:t>
            </a:r>
            <a:r>
              <a:rPr lang="en-US" altLang="ja-JP" sz="1400" b="1" dirty="0" smtClean="0">
                <a:solidFill>
                  <a:srgbClr val="9D0A2B"/>
                </a:solidFill>
                <a:latin typeface="Meiryo" panose="020B0604030504040204" pitchFamily="34" charset="-128"/>
                <a:ea typeface="Meiryo" panose="020B0604030504040204" pitchFamily="34" charset="-128"/>
                <a:cs typeface="Meiryo" panose="020B0604030504040204" pitchFamily="34" charset="-128"/>
              </a:rPr>
              <a:t>(</a:t>
            </a:r>
            <a:r>
              <a:rPr lang="ja-JP" altLang="en-US" sz="1400" b="1" dirty="0" smtClean="0">
                <a:solidFill>
                  <a:srgbClr val="9D0A2B"/>
                </a:solidFill>
                <a:latin typeface="Meiryo" panose="020B0604030504040204" pitchFamily="34" charset="-128"/>
                <a:ea typeface="Meiryo" panose="020B0604030504040204" pitchFamily="34" charset="-128"/>
                <a:cs typeface="Meiryo" panose="020B0604030504040204" pitchFamily="34" charset="-128"/>
              </a:rPr>
              <a:t>あれば</a:t>
            </a:r>
            <a:r>
              <a:rPr lang="en-US" altLang="ja-JP" sz="1400" b="1" dirty="0" smtClean="0">
                <a:solidFill>
                  <a:srgbClr val="9D0A2B"/>
                </a:solidFill>
                <a:latin typeface="Meiryo" panose="020B0604030504040204" pitchFamily="34" charset="-128"/>
                <a:ea typeface="Meiryo" panose="020B0604030504040204" pitchFamily="34" charset="-128"/>
                <a:cs typeface="Meiryo" panose="020B0604030504040204" pitchFamily="34" charset="-128"/>
              </a:rPr>
              <a:t>)</a:t>
            </a:r>
            <a:r>
              <a:rPr lang="ja-JP" altLang="en-US" sz="1400" b="1" dirty="0" smtClean="0">
                <a:solidFill>
                  <a:srgbClr val="9D0A2B"/>
                </a:solidFill>
                <a:latin typeface="Meiryo" panose="020B0604030504040204" pitchFamily="34" charset="-128"/>
                <a:ea typeface="Meiryo" panose="020B0604030504040204" pitchFamily="34" charset="-128"/>
                <a:cs typeface="Meiryo" panose="020B0604030504040204" pitchFamily="34" charset="-128"/>
              </a:rPr>
              <a:t>を踏まえた</a:t>
            </a:r>
            <a:r>
              <a:rPr lang="en-US" altLang="ja-JP" sz="1400" b="1" dirty="0" smtClean="0">
                <a:solidFill>
                  <a:srgbClr val="9D0A2B"/>
                </a:solidFill>
                <a:latin typeface="Meiryo" panose="020B0604030504040204" pitchFamily="34" charset="-128"/>
                <a:ea typeface="Meiryo" panose="020B0604030504040204" pitchFamily="34" charset="-128"/>
                <a:cs typeface="Meiryo" panose="020B0604030504040204" pitchFamily="34" charset="-128"/>
              </a:rPr>
              <a:t/>
            </a:r>
            <a:br>
              <a:rPr lang="en-US" altLang="ja-JP" sz="1400" b="1" dirty="0" smtClean="0">
                <a:solidFill>
                  <a:srgbClr val="9D0A2B"/>
                </a:solidFill>
                <a:latin typeface="Meiryo" panose="020B0604030504040204" pitchFamily="34" charset="-128"/>
                <a:ea typeface="Meiryo" panose="020B0604030504040204" pitchFamily="34" charset="-128"/>
                <a:cs typeface="Meiryo" panose="020B0604030504040204" pitchFamily="34" charset="-128"/>
              </a:rPr>
            </a:br>
            <a:r>
              <a:rPr lang="ja-JP" altLang="en-US" sz="1400" b="1" dirty="0" smtClean="0">
                <a:solidFill>
                  <a:srgbClr val="9D0A2B"/>
                </a:solidFill>
                <a:latin typeface="Meiryo" panose="020B0604030504040204" pitchFamily="34" charset="-128"/>
                <a:ea typeface="Meiryo" panose="020B0604030504040204" pitchFamily="34" charset="-128"/>
                <a:cs typeface="Meiryo" panose="020B0604030504040204" pitchFamily="34" charset="-128"/>
              </a:rPr>
              <a:t>追</a:t>
            </a:r>
            <a:r>
              <a:rPr lang="ja-JP" altLang="en-US" sz="1400" b="1" dirty="0">
                <a:solidFill>
                  <a:srgbClr val="9D0A2B"/>
                </a:solidFill>
                <a:latin typeface="Meiryo" panose="020B0604030504040204" pitchFamily="34" charset="-128"/>
                <a:ea typeface="Meiryo" panose="020B0604030504040204" pitchFamily="34" charset="-128"/>
                <a:cs typeface="Meiryo" panose="020B0604030504040204" pitchFamily="34" charset="-128"/>
              </a:rPr>
              <a:t>加の特許</a:t>
            </a:r>
            <a:r>
              <a:rPr lang="ja-JP" altLang="en-US" sz="1400" b="1" dirty="0" smtClean="0">
                <a:solidFill>
                  <a:srgbClr val="9D0A2B"/>
                </a:solidFill>
                <a:latin typeface="Meiryo" panose="020B0604030504040204" pitchFamily="34" charset="-128"/>
                <a:ea typeface="Meiryo" panose="020B0604030504040204" pitchFamily="34" charset="-128"/>
                <a:cs typeface="Meiryo" panose="020B0604030504040204" pitchFamily="34" charset="-128"/>
              </a:rPr>
              <a:t>性評価の</a:t>
            </a:r>
            <a:r>
              <a:rPr lang="ja-JP" altLang="en-US" sz="1400" b="1" dirty="0">
                <a:solidFill>
                  <a:srgbClr val="9D0A2B"/>
                </a:solidFill>
                <a:latin typeface="Meiryo" panose="020B0604030504040204" pitchFamily="34" charset="-128"/>
                <a:ea typeface="Meiryo" panose="020B0604030504040204" pitchFamily="34" charset="-128"/>
                <a:cs typeface="Meiryo" panose="020B0604030504040204" pitchFamily="34" charset="-128"/>
              </a:rPr>
              <a:t>請求</a:t>
            </a:r>
            <a:endParaRPr lang="en-US" altLang="en-US" sz="1400" b="1" dirty="0">
              <a:solidFill>
                <a:srgbClr val="9D0A2B"/>
              </a:solidFill>
              <a:latin typeface="Meiryo" panose="020B0604030504040204" pitchFamily="34" charset="-128"/>
              <a:ea typeface="Meiryo" panose="020B0604030504040204" pitchFamily="34" charset="-128"/>
              <a:cs typeface="Meiryo" panose="020B0604030504040204" pitchFamily="34" charset="-128"/>
            </a:endParaRPr>
          </a:p>
        </p:txBody>
      </p:sp>
      <p:sp>
        <p:nvSpPr>
          <p:cNvPr id="55" name="Line 44"/>
          <p:cNvSpPr>
            <a:spLocks noChangeShapeType="1"/>
          </p:cNvSpPr>
          <p:nvPr/>
        </p:nvSpPr>
        <p:spPr bwMode="auto">
          <a:xfrm>
            <a:off x="5618584" y="3782351"/>
            <a:ext cx="495313" cy="55806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56" name="Line 44"/>
          <p:cNvSpPr>
            <a:spLocks noChangeShapeType="1"/>
          </p:cNvSpPr>
          <p:nvPr/>
        </p:nvSpPr>
        <p:spPr bwMode="auto">
          <a:xfrm>
            <a:off x="7308304" y="3926367"/>
            <a:ext cx="360040" cy="41404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57" name="Text Box 43"/>
          <p:cNvSpPr txBox="1">
            <a:spLocks noChangeArrowheads="1"/>
          </p:cNvSpPr>
          <p:nvPr/>
        </p:nvSpPr>
        <p:spPr bwMode="auto">
          <a:xfrm>
            <a:off x="7020270" y="4340412"/>
            <a:ext cx="187220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ja-JP" altLang="en-US" sz="1400" b="1" dirty="0">
                <a:solidFill>
                  <a:srgbClr val="9D0A2B"/>
                </a:solidFill>
                <a:latin typeface="Meiryo" panose="020B0604030504040204" pitchFamily="34" charset="-128"/>
                <a:ea typeface="Meiryo" panose="020B0604030504040204" pitchFamily="34" charset="-128"/>
                <a:cs typeface="Meiryo" panose="020B0604030504040204" pitchFamily="34" charset="-128"/>
              </a:rPr>
              <a:t>国内段階での判断を補助するため</a:t>
            </a:r>
            <a:r>
              <a:rPr lang="ja-JP" altLang="en-US" sz="1400" b="1" dirty="0" smtClean="0">
                <a:solidFill>
                  <a:srgbClr val="9D0A2B"/>
                </a:solidFill>
                <a:latin typeface="Meiryo" panose="020B0604030504040204" pitchFamily="34" charset="-128"/>
                <a:ea typeface="Meiryo" panose="020B0604030504040204" pitchFamily="34" charset="-128"/>
                <a:cs typeface="Meiryo" panose="020B0604030504040204" pitchFamily="34" charset="-128"/>
              </a:rPr>
              <a:t>の特</a:t>
            </a:r>
            <a:r>
              <a:rPr lang="ja-JP" altLang="en-US" sz="1400" b="1" dirty="0">
                <a:solidFill>
                  <a:srgbClr val="9D0A2B"/>
                </a:solidFill>
                <a:latin typeface="Meiryo" panose="020B0604030504040204" pitchFamily="34" charset="-128"/>
                <a:ea typeface="Meiryo" panose="020B0604030504040204" pitchFamily="34" charset="-128"/>
                <a:cs typeface="Meiryo" panose="020B0604030504040204" pitchFamily="34" charset="-128"/>
              </a:rPr>
              <a:t>許性に関する報告</a:t>
            </a:r>
            <a:endParaRPr lang="en-US" altLang="en-US" sz="1400" b="1" dirty="0">
              <a:solidFill>
                <a:srgbClr val="9D0A2B"/>
              </a:solidFill>
              <a:latin typeface="Meiryo" panose="020B0604030504040204" pitchFamily="34" charset="-128"/>
              <a:ea typeface="Meiryo" panose="020B0604030504040204" pitchFamily="34" charset="-128"/>
              <a:cs typeface="Meiryo" panose="020B0604030504040204" pitchFamily="34" charset="-128"/>
            </a:endParaRPr>
          </a:p>
        </p:txBody>
      </p:sp>
      <p:sp>
        <p:nvSpPr>
          <p:cNvPr id="58" name="Text Box 43"/>
          <p:cNvSpPr txBox="1">
            <a:spLocks noChangeArrowheads="1"/>
          </p:cNvSpPr>
          <p:nvPr/>
        </p:nvSpPr>
        <p:spPr bwMode="auto">
          <a:xfrm>
            <a:off x="7044073" y="946743"/>
            <a:ext cx="19204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ja-JP" altLang="en-US" sz="1400" b="1" dirty="0" smtClean="0">
                <a:solidFill>
                  <a:srgbClr val="9D0A2B"/>
                </a:solidFill>
                <a:latin typeface="Meiryo" panose="020B0604030504040204" pitchFamily="34" charset="-128"/>
                <a:ea typeface="Meiryo" panose="020B0604030504040204" pitchFamily="34" charset="-128"/>
                <a:cs typeface="Meiryo" panose="020B0604030504040204" pitchFamily="34" charset="-128"/>
              </a:rPr>
              <a:t>権利取得を望む国に対して、手数料の支払や翻訳文の提出等必要な手続を行う</a:t>
            </a:r>
            <a:endParaRPr lang="en-US" altLang="en-US" sz="1400" b="1" dirty="0">
              <a:solidFill>
                <a:srgbClr val="9D0A2B"/>
              </a:solidFill>
              <a:latin typeface="Meiryo" panose="020B0604030504040204" pitchFamily="34" charset="-128"/>
              <a:ea typeface="Meiryo" panose="020B0604030504040204" pitchFamily="34" charset="-128"/>
              <a:cs typeface="Meiryo" panose="020B0604030504040204" pitchFamily="34" charset="-128"/>
            </a:endParaRPr>
          </a:p>
        </p:txBody>
      </p:sp>
      <p:sp>
        <p:nvSpPr>
          <p:cNvPr id="59" name="Text Box 48"/>
          <p:cNvSpPr txBox="1">
            <a:spLocks noChangeArrowheads="1"/>
          </p:cNvSpPr>
          <p:nvPr/>
        </p:nvSpPr>
        <p:spPr bwMode="auto">
          <a:xfrm>
            <a:off x="4932040" y="1244648"/>
            <a:ext cx="125658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ts val="0"/>
              </a:spcBef>
            </a:pPr>
            <a:r>
              <a:rPr lang="en-US" altLang="en-US" sz="1400" dirty="0">
                <a:latin typeface="Meiryo" panose="020B0604030504040204" pitchFamily="34" charset="-128"/>
                <a:ea typeface="Meiryo" panose="020B0604030504040204" pitchFamily="34" charset="-128"/>
                <a:cs typeface="Meiryo" panose="020B0604030504040204" pitchFamily="34" charset="-128"/>
              </a:rPr>
              <a:t/>
            </a:r>
            <a:br>
              <a:rPr lang="en-US" altLang="en-US" sz="1400" dirty="0">
                <a:latin typeface="Meiryo" panose="020B0604030504040204" pitchFamily="34" charset="-128"/>
                <a:ea typeface="Meiryo" panose="020B0604030504040204" pitchFamily="34" charset="-128"/>
                <a:cs typeface="Meiryo" panose="020B0604030504040204" pitchFamily="34" charset="-128"/>
              </a:rPr>
            </a:br>
            <a:r>
              <a:rPr lang="en-US" altLang="en-US" sz="1400" dirty="0">
                <a:latin typeface="Meiryo" panose="020B0604030504040204" pitchFamily="34" charset="-128"/>
                <a:ea typeface="Meiryo" panose="020B0604030504040204" pitchFamily="34" charset="-128"/>
                <a:cs typeface="Meiryo" panose="020B0604030504040204" pitchFamily="34" charset="-128"/>
              </a:rPr>
              <a:t>(</a:t>
            </a:r>
            <a:r>
              <a:rPr lang="ja-JP" altLang="en-US" sz="1400" dirty="0">
                <a:latin typeface="Meiryo" panose="020B0604030504040204" pitchFamily="34" charset="-128"/>
                <a:ea typeface="Meiryo" panose="020B0604030504040204" pitchFamily="34" charset="-128"/>
                <a:cs typeface="Meiryo" panose="020B0604030504040204" pitchFamily="34" charset="-128"/>
              </a:rPr>
              <a:t>任意</a:t>
            </a:r>
            <a:r>
              <a:rPr lang="en-US" altLang="en-US" sz="1400" dirty="0">
                <a:latin typeface="Meiryo" panose="020B0604030504040204" pitchFamily="34" charset="-128"/>
                <a:ea typeface="Meiryo" panose="020B0604030504040204" pitchFamily="34" charset="-128"/>
                <a:cs typeface="Meiryo" panose="020B0604030504040204" pitchFamily="34" charset="-128"/>
              </a:rPr>
              <a:t>)</a:t>
            </a:r>
          </a:p>
          <a:p>
            <a:pPr algn="ctr" eaLnBrk="0" hangingPunct="0">
              <a:spcBef>
                <a:spcPts val="0"/>
              </a:spcBef>
            </a:pPr>
            <a:r>
              <a:rPr lang="ja-JP" altLang="en-US" sz="1400" dirty="0">
                <a:latin typeface="Meiryo" panose="020B0604030504040204" pitchFamily="34" charset="-128"/>
                <a:ea typeface="Meiryo" panose="020B0604030504040204" pitchFamily="34" charset="-128"/>
                <a:cs typeface="Meiryo" panose="020B0604030504040204" pitchFamily="34" charset="-128"/>
              </a:rPr>
              <a:t>補充国際調査</a:t>
            </a:r>
            <a:r>
              <a:rPr lang="en-US" altLang="ja-JP" sz="1400" dirty="0">
                <a:latin typeface="Meiryo" panose="020B0604030504040204" pitchFamily="34" charset="-128"/>
                <a:ea typeface="Meiryo" panose="020B0604030504040204" pitchFamily="34" charset="-128"/>
                <a:cs typeface="Meiryo" panose="020B0604030504040204" pitchFamily="34" charset="-128"/>
              </a:rPr>
              <a:t/>
            </a:r>
            <a:br>
              <a:rPr lang="en-US" altLang="ja-JP" sz="1400" dirty="0">
                <a:latin typeface="Meiryo" panose="020B0604030504040204" pitchFamily="34" charset="-128"/>
                <a:ea typeface="Meiryo" panose="020B0604030504040204" pitchFamily="34" charset="-128"/>
                <a:cs typeface="Meiryo" panose="020B0604030504040204" pitchFamily="34" charset="-128"/>
              </a:rPr>
            </a:br>
            <a:r>
              <a:rPr lang="ja-JP" altLang="en-US" sz="1400" dirty="0">
                <a:latin typeface="Meiryo" panose="020B0604030504040204" pitchFamily="34" charset="-128"/>
                <a:ea typeface="Meiryo" panose="020B0604030504040204" pitchFamily="34" charset="-128"/>
                <a:cs typeface="Meiryo" panose="020B0604030504040204" pitchFamily="34" charset="-128"/>
              </a:rPr>
              <a:t>請</a:t>
            </a:r>
            <a:r>
              <a:rPr lang="ja-JP" altLang="en-US" sz="1400" dirty="0" smtClean="0">
                <a:latin typeface="Meiryo" panose="020B0604030504040204" pitchFamily="34" charset="-128"/>
                <a:ea typeface="Meiryo" panose="020B0604030504040204" pitchFamily="34" charset="-128"/>
                <a:cs typeface="Meiryo" panose="020B0604030504040204" pitchFamily="34" charset="-128"/>
              </a:rPr>
              <a:t>求</a:t>
            </a:r>
            <a:endParaRPr lang="en-US" altLang="en-US" sz="1400" dirty="0">
              <a:latin typeface="Meiryo" panose="020B0604030504040204" pitchFamily="34" charset="-128"/>
              <a:ea typeface="Meiryo" panose="020B0604030504040204" pitchFamily="34" charset="-128"/>
              <a:cs typeface="Meiryo" panose="020B0604030504040204" pitchFamily="34" charset="-128"/>
            </a:endParaRPr>
          </a:p>
          <a:p>
            <a:pPr algn="ctr" eaLnBrk="0" hangingPunct="0">
              <a:spcBef>
                <a:spcPts val="0"/>
              </a:spcBef>
            </a:pPr>
            <a:endParaRPr lang="en-US" altLang="en-US" sz="1400" dirty="0">
              <a:latin typeface="Meiryo" panose="020B0604030504040204" pitchFamily="34" charset="-128"/>
              <a:ea typeface="Meiryo" panose="020B0604030504040204" pitchFamily="34" charset="-128"/>
              <a:cs typeface="Meiryo" panose="020B0604030504040204" pitchFamily="34" charset="-128"/>
            </a:endParaRPr>
          </a:p>
        </p:txBody>
      </p:sp>
      <p:sp>
        <p:nvSpPr>
          <p:cNvPr id="61" name="Line 50"/>
          <p:cNvSpPr>
            <a:spLocks noChangeShapeType="1"/>
          </p:cNvSpPr>
          <p:nvPr/>
        </p:nvSpPr>
        <p:spPr bwMode="auto">
          <a:xfrm flipV="1">
            <a:off x="5510849" y="2217920"/>
            <a:ext cx="1" cy="25653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ts val="0"/>
              </a:spcBef>
            </a:pPr>
            <a:endParaRPr lang="en-US">
              <a:latin typeface="Meiryo" panose="020B0604030504040204" pitchFamily="34" charset="-128"/>
              <a:ea typeface="Meiryo" panose="020B0604030504040204" pitchFamily="34" charset="-128"/>
              <a:cs typeface="Meiryo" panose="020B0604030504040204" pitchFamily="34" charset="-128"/>
            </a:endParaRPr>
          </a:p>
        </p:txBody>
      </p:sp>
      <p:sp>
        <p:nvSpPr>
          <p:cNvPr id="66" name="Rounded Rectangular Callout 65"/>
          <p:cNvSpPr/>
          <p:nvPr/>
        </p:nvSpPr>
        <p:spPr bwMode="auto">
          <a:xfrm>
            <a:off x="475896" y="5597591"/>
            <a:ext cx="5968311" cy="919401"/>
          </a:xfrm>
          <a:prstGeom prst="wedgeRoundRectCallout">
            <a:avLst>
              <a:gd name="adj1" fmla="val -22539"/>
              <a:gd name="adj2" fmla="val -100876"/>
              <a:gd name="adj3" fmla="val 16667"/>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spAutoFit/>
          </a:bodyPr>
          <a:lstStyle/>
          <a:p>
            <a:pPr marL="285750" indent="-285750" algn="l">
              <a:spcBef>
                <a:spcPts val="0"/>
              </a:spcBef>
              <a:buFont typeface="Wingdings" panose="05000000000000000000" pitchFamily="2" charset="2"/>
              <a:buChar char="Ø"/>
            </a:pPr>
            <a:r>
              <a:rPr lang="ja-JP" altLang="en-US" sz="1600" dirty="0">
                <a:latin typeface="Segoe UI" panose="020B0502040204020203" pitchFamily="34" charset="0"/>
                <a:ea typeface="Meiryo" panose="020B0604030504040204" pitchFamily="34" charset="-128"/>
                <a:cs typeface="Segoe UI" panose="020B0502040204020203" pitchFamily="34" charset="0"/>
              </a:rPr>
              <a:t>日本語で、日本の特許庁に対して国際出願可能</a:t>
            </a:r>
            <a:endParaRPr lang="en-US" altLang="ja-JP" sz="1600" dirty="0">
              <a:latin typeface="Segoe UI" panose="020B0502040204020203" pitchFamily="34" charset="0"/>
              <a:ea typeface="Meiryo" panose="020B0604030504040204" pitchFamily="34" charset="-128"/>
              <a:cs typeface="Segoe UI" panose="020B0502040204020203" pitchFamily="34" charset="0"/>
            </a:endParaRPr>
          </a:p>
          <a:p>
            <a:pPr marL="285750" indent="-285750" algn="l">
              <a:spcBef>
                <a:spcPts val="0"/>
              </a:spcBef>
              <a:buFont typeface="Wingdings" panose="05000000000000000000" pitchFamily="2" charset="2"/>
              <a:buChar char="Ø"/>
            </a:pPr>
            <a:r>
              <a:rPr lang="ja-JP" altLang="en-US" sz="1600" dirty="0">
                <a:latin typeface="Segoe UI" panose="020B0502040204020203" pitchFamily="34" charset="0"/>
                <a:ea typeface="Meiryo" panose="020B0604030504040204" pitchFamily="34" charset="-128"/>
                <a:cs typeface="Segoe UI" panose="020B0502040204020203" pitchFamily="34" charset="0"/>
              </a:rPr>
              <a:t>権利化の判断や主要な費用の支出を先延ばし</a:t>
            </a:r>
            <a:endParaRPr lang="en-US" altLang="ja-JP" sz="1600" dirty="0">
              <a:latin typeface="Segoe UI" panose="020B0502040204020203" pitchFamily="34" charset="0"/>
              <a:ea typeface="Meiryo" panose="020B0604030504040204" pitchFamily="34" charset="-128"/>
              <a:cs typeface="Segoe UI" panose="020B0502040204020203" pitchFamily="34" charset="0"/>
            </a:endParaRPr>
          </a:p>
          <a:p>
            <a:pPr marL="285750" indent="-285750" algn="l">
              <a:spcBef>
                <a:spcPts val="0"/>
              </a:spcBef>
              <a:buFont typeface="Wingdings" panose="05000000000000000000" pitchFamily="2" charset="2"/>
              <a:buChar char="Ø"/>
            </a:pPr>
            <a:r>
              <a:rPr lang="ja-JP" altLang="en-US" sz="1600" dirty="0">
                <a:latin typeface="Segoe UI" panose="020B0502040204020203" pitchFamily="34" charset="0"/>
                <a:ea typeface="Meiryo" panose="020B0604030504040204" pitchFamily="34" charset="-128"/>
                <a:cs typeface="Segoe UI" panose="020B0502040204020203" pitchFamily="34" charset="0"/>
              </a:rPr>
              <a:t>最終的な特許付与の判断は各国移行後に行われる</a:t>
            </a:r>
          </a:p>
        </p:txBody>
      </p:sp>
    </p:spTree>
    <p:extLst>
      <p:ext uri="{BB962C8B-B14F-4D97-AF65-F5344CB8AC3E}">
        <p14:creationId xmlns:p14="http://schemas.microsoft.com/office/powerpoint/2010/main" val="307863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ppt_x</p:attrName>
                                        </p:attrNameLst>
                                      </p:cBhvr>
                                      <p:tavLst>
                                        <p:tav tm="0">
                                          <p:val>
                                            <p:strVal val="#ppt_x"/>
                                          </p:val>
                                        </p:tav>
                                        <p:tav tm="100000">
                                          <p:val>
                                            <p:strVal val="#ppt_x"/>
                                          </p:val>
                                        </p:tav>
                                      </p:tavLst>
                                    </p:anim>
                                    <p:anim calcmode="lin" valueType="num">
                                      <p:cBhvr>
                                        <p:cTn id="8" dur="500" fill="hold"/>
                                        <p:tgtEl>
                                          <p:spTgt spid="48"/>
                                        </p:tgtEl>
                                        <p:attrNameLst>
                                          <p:attrName>ppt_y</p:attrName>
                                        </p:attrNameLst>
                                      </p:cBhvr>
                                      <p:tavLst>
                                        <p:tav tm="0">
                                          <p:val>
                                            <p:strVal val="#ppt_y-#ppt_h/2"/>
                                          </p:val>
                                        </p:tav>
                                        <p:tav tm="100000">
                                          <p:val>
                                            <p:strVal val="#ppt_y"/>
                                          </p:val>
                                        </p:tav>
                                      </p:tavLst>
                                    </p:anim>
                                    <p:anim calcmode="lin" valueType="num">
                                      <p:cBhvr>
                                        <p:cTn id="9" dur="500" fill="hold"/>
                                        <p:tgtEl>
                                          <p:spTgt spid="48"/>
                                        </p:tgtEl>
                                        <p:attrNameLst>
                                          <p:attrName>ppt_w</p:attrName>
                                        </p:attrNameLst>
                                      </p:cBhvr>
                                      <p:tavLst>
                                        <p:tav tm="0">
                                          <p:val>
                                            <p:strVal val="#ppt_w"/>
                                          </p:val>
                                        </p:tav>
                                        <p:tav tm="100000">
                                          <p:val>
                                            <p:strVal val="#ppt_w"/>
                                          </p:val>
                                        </p:tav>
                                      </p:tavLst>
                                    </p:anim>
                                    <p:anim calcmode="lin" valueType="num">
                                      <p:cBhvr>
                                        <p:cTn id="10" dur="500" fill="hold"/>
                                        <p:tgtEl>
                                          <p:spTgt spid="48"/>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2" presetClass="entr" presetSubtype="1" fill="hold" grpId="0"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slide(fromTop)">
                                      <p:cBhvr>
                                        <p:cTn id="14" dur="500"/>
                                        <p:tgtEl>
                                          <p:spTgt spid="49"/>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p:cTn id="19" dur="500" fill="hold"/>
                                        <p:tgtEl>
                                          <p:spTgt spid="51"/>
                                        </p:tgtEl>
                                        <p:attrNameLst>
                                          <p:attrName>ppt_x</p:attrName>
                                        </p:attrNameLst>
                                      </p:cBhvr>
                                      <p:tavLst>
                                        <p:tav tm="0">
                                          <p:val>
                                            <p:strVal val="#ppt_x"/>
                                          </p:val>
                                        </p:tav>
                                        <p:tav tm="100000">
                                          <p:val>
                                            <p:strVal val="#ppt_x"/>
                                          </p:val>
                                        </p:tav>
                                      </p:tavLst>
                                    </p:anim>
                                    <p:anim calcmode="lin" valueType="num">
                                      <p:cBhvr>
                                        <p:cTn id="20" dur="500" fill="hold"/>
                                        <p:tgtEl>
                                          <p:spTgt spid="51"/>
                                        </p:tgtEl>
                                        <p:attrNameLst>
                                          <p:attrName>ppt_y</p:attrName>
                                        </p:attrNameLst>
                                      </p:cBhvr>
                                      <p:tavLst>
                                        <p:tav tm="0">
                                          <p:val>
                                            <p:strVal val="#ppt_y-#ppt_h/2"/>
                                          </p:val>
                                        </p:tav>
                                        <p:tav tm="100000">
                                          <p:val>
                                            <p:strVal val="#ppt_y"/>
                                          </p:val>
                                        </p:tav>
                                      </p:tavLst>
                                    </p:anim>
                                    <p:anim calcmode="lin" valueType="num">
                                      <p:cBhvr>
                                        <p:cTn id="21" dur="500" fill="hold"/>
                                        <p:tgtEl>
                                          <p:spTgt spid="51"/>
                                        </p:tgtEl>
                                        <p:attrNameLst>
                                          <p:attrName>ppt_w</p:attrName>
                                        </p:attrNameLst>
                                      </p:cBhvr>
                                      <p:tavLst>
                                        <p:tav tm="0">
                                          <p:val>
                                            <p:strVal val="#ppt_w"/>
                                          </p:val>
                                        </p:tav>
                                        <p:tav tm="100000">
                                          <p:val>
                                            <p:strVal val="#ppt_w"/>
                                          </p:val>
                                        </p:tav>
                                      </p:tavLst>
                                    </p:anim>
                                    <p:anim calcmode="lin" valueType="num">
                                      <p:cBhvr>
                                        <p:cTn id="22" dur="500" fill="hold"/>
                                        <p:tgtEl>
                                          <p:spTgt spid="51"/>
                                        </p:tgtEl>
                                        <p:attrNameLst>
                                          <p:attrName>ppt_h</p:attrName>
                                        </p:attrNameLst>
                                      </p:cBhvr>
                                      <p:tavLst>
                                        <p:tav tm="0">
                                          <p:val>
                                            <p:fltVal val="0"/>
                                          </p:val>
                                        </p:tav>
                                        <p:tav tm="100000">
                                          <p:val>
                                            <p:strVal val="#ppt_h"/>
                                          </p:val>
                                        </p:tav>
                                      </p:tavLst>
                                    </p:anim>
                                  </p:childTnLst>
                                </p:cTn>
                              </p:par>
                            </p:childTnLst>
                          </p:cTn>
                        </p:par>
                        <p:par>
                          <p:cTn id="23" fill="hold">
                            <p:stCondLst>
                              <p:cond delay="500"/>
                            </p:stCondLst>
                            <p:childTnLst>
                              <p:par>
                                <p:cTn id="24" presetID="12" presetClass="entr" presetSubtype="1" fill="hold" grpId="0"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slide(fromTop)">
                                      <p:cBhvr>
                                        <p:cTn id="26" dur="500"/>
                                        <p:tgtEl>
                                          <p:spTgt spid="52"/>
                                        </p:tgtEl>
                                      </p:cBhvr>
                                    </p:animEffect>
                                  </p:childTnLst>
                                </p:cTn>
                              </p:par>
                            </p:childTnLst>
                          </p:cTn>
                        </p:par>
                        <p:par>
                          <p:cTn id="27" fill="hold">
                            <p:stCondLst>
                              <p:cond delay="1000"/>
                            </p:stCondLst>
                            <p:childTnLst>
                              <p:par>
                                <p:cTn id="28" presetID="12" presetClass="entr" presetSubtype="4"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slide(fromBottom)">
                                      <p:cBhvr>
                                        <p:cTn id="30" dur="500"/>
                                        <p:tgtEl>
                                          <p:spTgt spid="53"/>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1"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p:cTn id="35" dur="500" fill="hold"/>
                                        <p:tgtEl>
                                          <p:spTgt spid="55"/>
                                        </p:tgtEl>
                                        <p:attrNameLst>
                                          <p:attrName>ppt_x</p:attrName>
                                        </p:attrNameLst>
                                      </p:cBhvr>
                                      <p:tavLst>
                                        <p:tav tm="0">
                                          <p:val>
                                            <p:strVal val="#ppt_x"/>
                                          </p:val>
                                        </p:tav>
                                        <p:tav tm="100000">
                                          <p:val>
                                            <p:strVal val="#ppt_x"/>
                                          </p:val>
                                        </p:tav>
                                      </p:tavLst>
                                    </p:anim>
                                    <p:anim calcmode="lin" valueType="num">
                                      <p:cBhvr>
                                        <p:cTn id="36" dur="500" fill="hold"/>
                                        <p:tgtEl>
                                          <p:spTgt spid="55"/>
                                        </p:tgtEl>
                                        <p:attrNameLst>
                                          <p:attrName>ppt_y</p:attrName>
                                        </p:attrNameLst>
                                      </p:cBhvr>
                                      <p:tavLst>
                                        <p:tav tm="0">
                                          <p:val>
                                            <p:strVal val="#ppt_y-#ppt_h/2"/>
                                          </p:val>
                                        </p:tav>
                                        <p:tav tm="100000">
                                          <p:val>
                                            <p:strVal val="#ppt_y"/>
                                          </p:val>
                                        </p:tav>
                                      </p:tavLst>
                                    </p:anim>
                                    <p:anim calcmode="lin" valueType="num">
                                      <p:cBhvr>
                                        <p:cTn id="37" dur="500" fill="hold"/>
                                        <p:tgtEl>
                                          <p:spTgt spid="55"/>
                                        </p:tgtEl>
                                        <p:attrNameLst>
                                          <p:attrName>ppt_w</p:attrName>
                                        </p:attrNameLst>
                                      </p:cBhvr>
                                      <p:tavLst>
                                        <p:tav tm="0">
                                          <p:val>
                                            <p:strVal val="#ppt_w"/>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childTnLst>
                                </p:cTn>
                              </p:par>
                            </p:childTnLst>
                          </p:cTn>
                        </p:par>
                        <p:par>
                          <p:cTn id="39" fill="hold">
                            <p:stCondLst>
                              <p:cond delay="500"/>
                            </p:stCondLst>
                            <p:childTnLst>
                              <p:par>
                                <p:cTn id="40" presetID="12" presetClass="entr" presetSubtype="1"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slide(fromTop)">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1"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p:cTn id="47" dur="500" fill="hold"/>
                                        <p:tgtEl>
                                          <p:spTgt spid="56"/>
                                        </p:tgtEl>
                                        <p:attrNameLst>
                                          <p:attrName>ppt_x</p:attrName>
                                        </p:attrNameLst>
                                      </p:cBhvr>
                                      <p:tavLst>
                                        <p:tav tm="0">
                                          <p:val>
                                            <p:strVal val="#ppt_x"/>
                                          </p:val>
                                        </p:tav>
                                        <p:tav tm="100000">
                                          <p:val>
                                            <p:strVal val="#ppt_x"/>
                                          </p:val>
                                        </p:tav>
                                      </p:tavLst>
                                    </p:anim>
                                    <p:anim calcmode="lin" valueType="num">
                                      <p:cBhvr>
                                        <p:cTn id="48" dur="500" fill="hold"/>
                                        <p:tgtEl>
                                          <p:spTgt spid="56"/>
                                        </p:tgtEl>
                                        <p:attrNameLst>
                                          <p:attrName>ppt_y</p:attrName>
                                        </p:attrNameLst>
                                      </p:cBhvr>
                                      <p:tavLst>
                                        <p:tav tm="0">
                                          <p:val>
                                            <p:strVal val="#ppt_y-#ppt_h/2"/>
                                          </p:val>
                                        </p:tav>
                                        <p:tav tm="100000">
                                          <p:val>
                                            <p:strVal val="#ppt_y"/>
                                          </p:val>
                                        </p:tav>
                                      </p:tavLst>
                                    </p:anim>
                                    <p:anim calcmode="lin" valueType="num">
                                      <p:cBhvr>
                                        <p:cTn id="49" dur="500" fill="hold"/>
                                        <p:tgtEl>
                                          <p:spTgt spid="56"/>
                                        </p:tgtEl>
                                        <p:attrNameLst>
                                          <p:attrName>ppt_w</p:attrName>
                                        </p:attrNameLst>
                                      </p:cBhvr>
                                      <p:tavLst>
                                        <p:tav tm="0">
                                          <p:val>
                                            <p:strVal val="#ppt_w"/>
                                          </p:val>
                                        </p:tav>
                                        <p:tav tm="100000">
                                          <p:val>
                                            <p:strVal val="#ppt_w"/>
                                          </p:val>
                                        </p:tav>
                                      </p:tavLst>
                                    </p:anim>
                                    <p:anim calcmode="lin" valueType="num">
                                      <p:cBhvr>
                                        <p:cTn id="50" dur="500" fill="hold"/>
                                        <p:tgtEl>
                                          <p:spTgt spid="56"/>
                                        </p:tgtEl>
                                        <p:attrNameLst>
                                          <p:attrName>ppt_h</p:attrName>
                                        </p:attrNameLst>
                                      </p:cBhvr>
                                      <p:tavLst>
                                        <p:tav tm="0">
                                          <p:val>
                                            <p:fltVal val="0"/>
                                          </p:val>
                                        </p:tav>
                                        <p:tav tm="100000">
                                          <p:val>
                                            <p:strVal val="#ppt_h"/>
                                          </p:val>
                                        </p:tav>
                                      </p:tavLst>
                                    </p:anim>
                                  </p:childTnLst>
                                </p:cTn>
                              </p:par>
                            </p:childTnLst>
                          </p:cTn>
                        </p:par>
                        <p:par>
                          <p:cTn id="51" fill="hold">
                            <p:stCondLst>
                              <p:cond delay="500"/>
                            </p:stCondLst>
                            <p:childTnLst>
                              <p:par>
                                <p:cTn id="52" presetID="12" presetClass="entr" presetSubtype="1"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slide(fromTop)">
                                      <p:cBhvr>
                                        <p:cTn id="54" dur="500"/>
                                        <p:tgtEl>
                                          <p:spTgt spid="57"/>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slide(fromBottom)">
                                      <p:cBhvr>
                                        <p:cTn id="59" dur="500"/>
                                        <p:tgtEl>
                                          <p:spTgt spid="58"/>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fade">
                                      <p:cBhvr>
                                        <p:cTn id="64" dur="1000"/>
                                        <p:tgtEl>
                                          <p:spTgt spid="66"/>
                                        </p:tgtEl>
                                      </p:cBhvr>
                                    </p:animEffect>
                                    <p:anim calcmode="lin" valueType="num">
                                      <p:cBhvr>
                                        <p:cTn id="65" dur="1000" fill="hold"/>
                                        <p:tgtEl>
                                          <p:spTgt spid="66"/>
                                        </p:tgtEl>
                                        <p:attrNameLst>
                                          <p:attrName>ppt_x</p:attrName>
                                        </p:attrNameLst>
                                      </p:cBhvr>
                                      <p:tavLst>
                                        <p:tav tm="0">
                                          <p:val>
                                            <p:strVal val="#ppt_x"/>
                                          </p:val>
                                        </p:tav>
                                        <p:tav tm="100000">
                                          <p:val>
                                            <p:strVal val="#ppt_x"/>
                                          </p:val>
                                        </p:tav>
                                      </p:tavLst>
                                    </p:anim>
                                    <p:anim calcmode="lin" valueType="num">
                                      <p:cBhvr>
                                        <p:cTn id="66"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utoUpdateAnimBg="0"/>
      <p:bldP spid="51" grpId="0" animBg="1"/>
      <p:bldP spid="52" grpId="0" autoUpdateAnimBg="0"/>
      <p:bldP spid="53" grpId="0" autoUpdateAnimBg="0"/>
      <p:bldP spid="54" grpId="0" autoUpdateAnimBg="0"/>
      <p:bldP spid="55" grpId="0" animBg="1"/>
      <p:bldP spid="56" grpId="0" animBg="1"/>
      <p:bldP spid="57" grpId="0" autoUpdateAnimBg="0"/>
      <p:bldP spid="58" grpId="0" autoUpdateAnimBg="0"/>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144-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977106"/>
            <a:ext cx="9058275"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idx="4294967295"/>
          </p:nvPr>
        </p:nvSpPr>
        <p:spPr>
          <a:xfrm>
            <a:off x="457200" y="260652"/>
            <a:ext cx="8435280" cy="584775"/>
          </a:xfrm>
        </p:spPr>
        <p:txBody>
          <a:bodyPr wrap="square">
            <a:spAutoFit/>
          </a:bodyPr>
          <a:lstStyle/>
          <a:p>
            <a:pPr algn="ctr" eaLnBrk="1" hangingPunct="1"/>
            <a:r>
              <a:rPr kumimoji="0" lang="en-GB" altLang="ja-JP" sz="3200" b="1" dirty="0" smtClean="0">
                <a:latin typeface="Meiryo" panose="020B0604030504040204" pitchFamily="34" charset="-128"/>
                <a:ea typeface="Meiryo" panose="020B0604030504040204" pitchFamily="34" charset="-128"/>
                <a:cs typeface="Meiryo" panose="020B0604030504040204" pitchFamily="34" charset="-128"/>
              </a:rPr>
              <a:t>PCT</a:t>
            </a:r>
            <a:r>
              <a:rPr kumimoji="0" lang="en-GB" altLang="en-US" sz="3200" b="1" dirty="0" smtClean="0">
                <a:latin typeface="Meiryo" panose="020B0604030504040204" pitchFamily="34" charset="-128"/>
                <a:ea typeface="Meiryo" panose="020B0604030504040204" pitchFamily="34" charset="-128"/>
                <a:cs typeface="Meiryo" panose="020B0604030504040204" pitchFamily="34" charset="-128"/>
              </a:rPr>
              <a:t>締約国</a:t>
            </a:r>
            <a:r>
              <a:rPr kumimoji="0" lang="ja-JP" altLang="en-US" sz="3200" b="1" dirty="0" smtClean="0">
                <a:latin typeface="Meiryo" panose="020B0604030504040204" pitchFamily="34" charset="-128"/>
                <a:ea typeface="Meiryo" panose="020B0604030504040204" pitchFamily="34" charset="-128"/>
                <a:cs typeface="Meiryo" panose="020B0604030504040204" pitchFamily="34" charset="-128"/>
              </a:rPr>
              <a:t>：</a:t>
            </a:r>
            <a:r>
              <a:rPr kumimoji="0" lang="en-GB" altLang="ja-JP" sz="3200" b="1" dirty="0" smtClean="0">
                <a:solidFill>
                  <a:srgbClr val="990033"/>
                </a:solidFill>
                <a:latin typeface="Meiryo" panose="020B0604030504040204" pitchFamily="34" charset="-128"/>
                <a:ea typeface="Meiryo" panose="020B0604030504040204" pitchFamily="34" charset="-128"/>
                <a:cs typeface="Meiryo" panose="020B0604030504040204" pitchFamily="34" charset="-128"/>
              </a:rPr>
              <a:t>1</a:t>
            </a:r>
            <a:r>
              <a:rPr kumimoji="0" lang="en-US" altLang="ja-JP" sz="3200" b="1" dirty="0" smtClean="0">
                <a:solidFill>
                  <a:srgbClr val="990033"/>
                </a:solidFill>
                <a:latin typeface="Meiryo" panose="020B0604030504040204" pitchFamily="34" charset="-128"/>
                <a:ea typeface="Meiryo" panose="020B0604030504040204" pitchFamily="34" charset="-128"/>
                <a:cs typeface="Meiryo" panose="020B0604030504040204" pitchFamily="34" charset="-128"/>
              </a:rPr>
              <a:t>8</a:t>
            </a:r>
            <a:r>
              <a:rPr kumimoji="0" lang="ja-JP" altLang="en-US" sz="3200" b="1" dirty="0" smtClean="0">
                <a:latin typeface="Meiryo" panose="020B0604030504040204" pitchFamily="34" charset="-128"/>
                <a:ea typeface="Meiryo" panose="020B0604030504040204" pitchFamily="34" charset="-128"/>
                <a:cs typeface="Meiryo" panose="020B0604030504040204" pitchFamily="34" charset="-128"/>
              </a:rPr>
              <a:t>ヶ国</a:t>
            </a:r>
            <a:r>
              <a:rPr kumimoji="0" lang="ja-JP" altLang="en-US" sz="2000" b="1" dirty="0" smtClean="0">
                <a:latin typeface="Meiryo" panose="020B0604030504040204" pitchFamily="34" charset="-128"/>
                <a:ea typeface="Meiryo" panose="020B0604030504040204" pitchFamily="34" charset="-128"/>
                <a:cs typeface="Meiryo" panose="020B0604030504040204" pitchFamily="34" charset="-128"/>
              </a:rPr>
              <a:t> </a:t>
            </a:r>
            <a:r>
              <a:rPr kumimoji="0" lang="en-US" altLang="ja-JP" sz="2000" b="1" dirty="0" smtClean="0">
                <a:latin typeface="Meiryo" panose="020B0604030504040204" pitchFamily="34" charset="-128"/>
                <a:ea typeface="Meiryo" panose="020B0604030504040204" pitchFamily="34" charset="-128"/>
                <a:cs typeface="Meiryo" panose="020B0604030504040204" pitchFamily="34" charset="-128"/>
              </a:rPr>
              <a:t>(</a:t>
            </a:r>
            <a:r>
              <a:rPr kumimoji="0" lang="ja-JP" altLang="en-US" sz="2000" b="1" dirty="0" smtClean="0">
                <a:latin typeface="Meiryo" panose="020B0604030504040204" pitchFamily="34" charset="-128"/>
                <a:ea typeface="Meiryo" panose="020B0604030504040204" pitchFamily="34" charset="-128"/>
                <a:cs typeface="Meiryo" panose="020B0604030504040204" pitchFamily="34" charset="-128"/>
              </a:rPr>
              <a:t>運用開始時：</a:t>
            </a:r>
            <a:r>
              <a:rPr kumimoji="0" lang="en-US" altLang="ja-JP" sz="2000" b="1" dirty="0" smtClean="0">
                <a:latin typeface="Meiryo" panose="020B0604030504040204" pitchFamily="34" charset="-128"/>
                <a:ea typeface="Meiryo" panose="020B0604030504040204" pitchFamily="34" charset="-128"/>
                <a:cs typeface="Meiryo" panose="020B0604030504040204" pitchFamily="34" charset="-128"/>
              </a:rPr>
              <a:t>1978</a:t>
            </a:r>
            <a:r>
              <a:rPr kumimoji="0" lang="ja-JP" altLang="en-US" sz="2000" b="1" dirty="0" smtClean="0">
                <a:latin typeface="Meiryo" panose="020B0604030504040204" pitchFamily="34" charset="-128"/>
                <a:ea typeface="Meiryo" panose="020B0604030504040204" pitchFamily="34" charset="-128"/>
                <a:cs typeface="Meiryo" panose="020B0604030504040204" pitchFamily="34" charset="-128"/>
              </a:rPr>
              <a:t>年</a:t>
            </a:r>
            <a:r>
              <a:rPr kumimoji="0" lang="en-US" altLang="ja-JP" sz="2000" b="1" dirty="0" smtClean="0">
                <a:latin typeface="Meiryo" panose="020B0604030504040204" pitchFamily="34" charset="-128"/>
                <a:ea typeface="Meiryo" panose="020B0604030504040204" pitchFamily="34" charset="-128"/>
                <a:cs typeface="Meiryo" panose="020B0604030504040204" pitchFamily="34" charset="-128"/>
              </a:rPr>
              <a:t>6</a:t>
            </a:r>
            <a:r>
              <a:rPr kumimoji="0" lang="ja-JP" altLang="en-US" sz="2000" b="1" dirty="0" smtClean="0">
                <a:latin typeface="Meiryo" panose="020B0604030504040204" pitchFamily="34" charset="-128"/>
                <a:ea typeface="Meiryo" panose="020B0604030504040204" pitchFamily="34" charset="-128"/>
                <a:cs typeface="Meiryo" panose="020B0604030504040204" pitchFamily="34" charset="-128"/>
              </a:rPr>
              <a:t>月</a:t>
            </a:r>
            <a:r>
              <a:rPr kumimoji="0" lang="en-US" altLang="ja-JP" sz="2000" b="1" dirty="0" smtClean="0">
                <a:latin typeface="Meiryo" panose="020B0604030504040204" pitchFamily="34" charset="-128"/>
                <a:ea typeface="Meiryo" panose="020B0604030504040204" pitchFamily="34" charset="-128"/>
                <a:cs typeface="Meiryo" panose="020B0604030504040204" pitchFamily="34" charset="-128"/>
              </a:rPr>
              <a:t>1</a:t>
            </a:r>
            <a:r>
              <a:rPr kumimoji="0" lang="ja-JP" altLang="en-US" sz="2000" b="1" dirty="0" smtClean="0">
                <a:latin typeface="Meiryo" panose="020B0604030504040204" pitchFamily="34" charset="-128"/>
                <a:ea typeface="Meiryo" panose="020B0604030504040204" pitchFamily="34" charset="-128"/>
                <a:cs typeface="Meiryo" panose="020B0604030504040204" pitchFamily="34" charset="-128"/>
              </a:rPr>
              <a:t>日</a:t>
            </a:r>
            <a:r>
              <a:rPr kumimoji="0" lang="en-US" altLang="ja-JP" sz="2000" b="1" dirty="0" smtClean="0">
                <a:latin typeface="Meiryo" panose="020B0604030504040204" pitchFamily="34" charset="-128"/>
                <a:ea typeface="Meiryo" panose="020B0604030504040204" pitchFamily="34" charset="-128"/>
                <a:cs typeface="Meiryo" panose="020B0604030504040204" pitchFamily="34" charset="-128"/>
              </a:rPr>
              <a:t>)</a:t>
            </a:r>
            <a:endParaRPr kumimoji="0" lang="ja-JP" altLang="en-GB" sz="2000" b="1" dirty="0" smtClean="0">
              <a:latin typeface="Meiryo" panose="020B0604030504040204" pitchFamily="34" charset="-128"/>
              <a:ea typeface="Meiryo" panose="020B0604030504040204" pitchFamily="34" charset="-128"/>
              <a:cs typeface="Meiryo" panose="020B0604030504040204" pitchFamily="34" charset="-128"/>
            </a:endParaRPr>
          </a:p>
        </p:txBody>
      </p:sp>
      <p:sp>
        <p:nvSpPr>
          <p:cNvPr id="7" name="Text Box 4"/>
          <p:cNvSpPr txBox="1">
            <a:spLocks noChangeArrowheads="1"/>
          </p:cNvSpPr>
          <p:nvPr/>
        </p:nvSpPr>
        <p:spPr bwMode="auto">
          <a:xfrm>
            <a:off x="251520" y="5826750"/>
            <a:ext cx="64807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ctr"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ctr"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ctr"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ctr"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a:lstStyle>
          <a:p>
            <a:pPr algn="l" eaLnBrk="1" hangingPunct="1"/>
            <a:r>
              <a:rPr lang="en-US" altLang="ja-JP" sz="1600" dirty="0" smtClean="0">
                <a:latin typeface="Meiryo" panose="020B0604030504040204" pitchFamily="34" charset="-128"/>
                <a:ea typeface="Meiryo" panose="020B0604030504040204" pitchFamily="34" charset="-128"/>
                <a:cs typeface="Meiryo" panose="020B0604030504040204" pitchFamily="34" charset="-128"/>
              </a:rPr>
              <a:t>※</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日本は</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1978</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年</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7</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月</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1</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日に加盟、同年</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10</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月</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1</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日から</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PCT</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出願受付開始</a:t>
            </a:r>
            <a:endParaRPr lang="ja-JP" altLang="en-US" sz="1600" dirty="0">
              <a:latin typeface="Meiryo" panose="020B0604030504040204" pitchFamily="34" charset="-128"/>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2631852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57200" y="260652"/>
            <a:ext cx="8229600" cy="584775"/>
          </a:xfrm>
        </p:spPr>
        <p:txBody>
          <a:bodyPr>
            <a:spAutoFit/>
          </a:bodyPr>
          <a:lstStyle/>
          <a:p>
            <a:pPr algn="ctr" eaLnBrk="1" hangingPunct="1"/>
            <a:r>
              <a:rPr kumimoji="0" lang="en-GB" altLang="ja-JP" sz="3200" b="1" dirty="0" smtClean="0">
                <a:latin typeface="Meiryo" panose="020B0604030504040204" pitchFamily="34" charset="-128"/>
                <a:ea typeface="Meiryo" panose="020B0604030504040204" pitchFamily="34" charset="-128"/>
                <a:cs typeface="Meiryo" panose="020B0604030504040204" pitchFamily="34" charset="-128"/>
              </a:rPr>
              <a:t>PCT</a:t>
            </a:r>
            <a:r>
              <a:rPr kumimoji="0" lang="en-GB" altLang="en-US" sz="3200" b="1" dirty="0" smtClean="0">
                <a:latin typeface="Meiryo" panose="020B0604030504040204" pitchFamily="34" charset="-128"/>
                <a:ea typeface="Meiryo" panose="020B0604030504040204" pitchFamily="34" charset="-128"/>
                <a:cs typeface="Meiryo" panose="020B0604030504040204" pitchFamily="34" charset="-128"/>
              </a:rPr>
              <a:t>締約国</a:t>
            </a:r>
            <a:r>
              <a:rPr kumimoji="0" lang="ja-JP" altLang="en-US" sz="3200" b="1" dirty="0" smtClean="0">
                <a:latin typeface="Meiryo" panose="020B0604030504040204" pitchFamily="34" charset="-128"/>
                <a:ea typeface="Meiryo" panose="020B0604030504040204" pitchFamily="34" charset="-128"/>
                <a:cs typeface="Meiryo" panose="020B0604030504040204" pitchFamily="34" charset="-128"/>
              </a:rPr>
              <a:t> ：</a:t>
            </a:r>
            <a:r>
              <a:rPr kumimoji="0" lang="en-GB" altLang="ja-JP" sz="3200" b="1" dirty="0" smtClean="0">
                <a:solidFill>
                  <a:srgbClr val="990033"/>
                </a:solidFill>
                <a:latin typeface="Meiryo" panose="020B0604030504040204" pitchFamily="34" charset="-128"/>
                <a:ea typeface="Meiryo" panose="020B0604030504040204" pitchFamily="34" charset="-128"/>
                <a:cs typeface="Meiryo" panose="020B0604030504040204" pitchFamily="34" charset="-128"/>
              </a:rPr>
              <a:t>152</a:t>
            </a:r>
            <a:r>
              <a:rPr kumimoji="0" lang="ja-JP" altLang="en-US" sz="3200" b="1" dirty="0" smtClean="0">
                <a:latin typeface="Meiryo" panose="020B0604030504040204" pitchFamily="34" charset="-128"/>
                <a:ea typeface="Meiryo" panose="020B0604030504040204" pitchFamily="34" charset="-128"/>
                <a:cs typeface="Meiryo" panose="020B0604030504040204" pitchFamily="34" charset="-128"/>
              </a:rPr>
              <a:t>ヶ国 </a:t>
            </a:r>
            <a:r>
              <a:rPr kumimoji="0" lang="en-US" altLang="ja-JP" sz="2000" b="1" dirty="0" smtClean="0">
                <a:latin typeface="Meiryo" panose="020B0604030504040204" pitchFamily="34" charset="-128"/>
                <a:ea typeface="Meiryo" panose="020B0604030504040204" pitchFamily="34" charset="-128"/>
                <a:cs typeface="Meiryo" panose="020B0604030504040204" pitchFamily="34" charset="-128"/>
              </a:rPr>
              <a:t>(2018</a:t>
            </a:r>
            <a:r>
              <a:rPr kumimoji="0" lang="ja-JP" altLang="en-US" sz="2000" b="1" dirty="0" smtClean="0">
                <a:latin typeface="Meiryo" panose="020B0604030504040204" pitchFamily="34" charset="-128"/>
                <a:ea typeface="Meiryo" panose="020B0604030504040204" pitchFamily="34" charset="-128"/>
                <a:cs typeface="Meiryo" panose="020B0604030504040204" pitchFamily="34" charset="-128"/>
              </a:rPr>
              <a:t>年</a:t>
            </a:r>
            <a:r>
              <a:rPr kumimoji="0" lang="en-US" altLang="ja-JP" sz="2000" b="1" dirty="0" smtClean="0">
                <a:latin typeface="Meiryo" panose="020B0604030504040204" pitchFamily="34" charset="-128"/>
                <a:ea typeface="Meiryo" panose="020B0604030504040204" pitchFamily="34" charset="-128"/>
                <a:cs typeface="Meiryo" panose="020B0604030504040204" pitchFamily="34" charset="-128"/>
              </a:rPr>
              <a:t>2</a:t>
            </a:r>
            <a:r>
              <a:rPr kumimoji="0" lang="ja-JP" altLang="en-US" sz="2000" b="1" dirty="0" smtClean="0">
                <a:latin typeface="Meiryo" panose="020B0604030504040204" pitchFamily="34" charset="-128"/>
                <a:ea typeface="Meiryo" panose="020B0604030504040204" pitchFamily="34" charset="-128"/>
                <a:cs typeface="Meiryo" panose="020B0604030504040204" pitchFamily="34" charset="-128"/>
              </a:rPr>
              <a:t>月</a:t>
            </a:r>
            <a:r>
              <a:rPr kumimoji="0" lang="en-US" altLang="ja-JP" sz="2000" b="1" dirty="0" smtClean="0">
                <a:latin typeface="Meiryo" panose="020B0604030504040204" pitchFamily="34" charset="-128"/>
                <a:ea typeface="Meiryo" panose="020B0604030504040204" pitchFamily="34" charset="-128"/>
                <a:cs typeface="Meiryo" panose="020B0604030504040204" pitchFamily="34" charset="-128"/>
              </a:rPr>
              <a:t>1</a:t>
            </a:r>
            <a:r>
              <a:rPr kumimoji="0" lang="ja-JP" altLang="en-US" sz="2000" b="1" dirty="0" smtClean="0">
                <a:latin typeface="Meiryo" panose="020B0604030504040204" pitchFamily="34" charset="-128"/>
                <a:ea typeface="Meiryo" panose="020B0604030504040204" pitchFamily="34" charset="-128"/>
                <a:cs typeface="Meiryo" panose="020B0604030504040204" pitchFamily="34" charset="-128"/>
              </a:rPr>
              <a:t>日</a:t>
            </a:r>
            <a:r>
              <a:rPr kumimoji="0" lang="ja-JP" altLang="en-GB" sz="2000" b="1" dirty="0" smtClean="0">
                <a:latin typeface="Meiryo" panose="020B0604030504040204" pitchFamily="34" charset="-128"/>
                <a:ea typeface="Meiryo" panose="020B0604030504040204" pitchFamily="34" charset="-128"/>
                <a:cs typeface="Meiryo" panose="020B0604030504040204" pitchFamily="34" charset="-128"/>
              </a:rPr>
              <a:t>現在</a:t>
            </a:r>
            <a:r>
              <a:rPr kumimoji="0" lang="en-US" altLang="ja-JP" sz="2000" b="1" dirty="0" smtClean="0">
                <a:latin typeface="Meiryo" panose="020B0604030504040204" pitchFamily="34" charset="-128"/>
                <a:ea typeface="Meiryo" panose="020B0604030504040204" pitchFamily="34" charset="-128"/>
                <a:cs typeface="Meiryo" panose="020B0604030504040204" pitchFamily="34" charset="-128"/>
              </a:rPr>
              <a:t>)</a:t>
            </a:r>
            <a:endParaRPr kumimoji="0" lang="ja-JP" altLang="en-GB" sz="2000" b="1" dirty="0" smtClean="0">
              <a:latin typeface="Meiryo" panose="020B0604030504040204" pitchFamily="34" charset="-128"/>
              <a:ea typeface="Meiryo" panose="020B0604030504040204" pitchFamily="34" charset="-128"/>
              <a:cs typeface="Meiryo" panose="020B0604030504040204" pitchFamily="34" charset="-128"/>
            </a:endParaRPr>
          </a:p>
        </p:txBody>
      </p:sp>
      <p:sp>
        <p:nvSpPr>
          <p:cNvPr id="2" name="Rectangle 1"/>
          <p:cNvSpPr/>
          <p:nvPr/>
        </p:nvSpPr>
        <p:spPr>
          <a:xfrm>
            <a:off x="395536" y="6453336"/>
            <a:ext cx="6696744" cy="338554"/>
          </a:xfrm>
          <a:prstGeom prst="rect">
            <a:avLst/>
          </a:prstGeom>
        </p:spPr>
        <p:txBody>
          <a:bodyPr wrap="square">
            <a:spAutoFit/>
          </a:bodyPr>
          <a:lstStyle/>
          <a:p>
            <a:pPr algn="l"/>
            <a:r>
              <a:rPr lang="en-GB" altLang="ja-JP" sz="1600" dirty="0" smtClean="0">
                <a:latin typeface="Meiryo" panose="020B0604030504040204" pitchFamily="34" charset="-128"/>
                <a:ea typeface="Meiryo" panose="020B0604030504040204" pitchFamily="34" charset="-128"/>
                <a:cs typeface="Meiryo" panose="020B0604030504040204" pitchFamily="34" charset="-128"/>
              </a:rPr>
              <a:t>http</a:t>
            </a:r>
            <a:r>
              <a:rPr lang="en-GB" altLang="ja-JP" sz="1600" dirty="0">
                <a:latin typeface="Meiryo" panose="020B0604030504040204" pitchFamily="34" charset="-128"/>
                <a:ea typeface="Meiryo" panose="020B0604030504040204" pitchFamily="34" charset="-128"/>
                <a:cs typeface="Meiryo" panose="020B0604030504040204" pitchFamily="34" charset="-128"/>
              </a:rPr>
              <a:t>://</a:t>
            </a:r>
            <a:r>
              <a:rPr lang="en-GB" altLang="ja-JP" sz="1600" dirty="0" smtClean="0">
                <a:latin typeface="Meiryo" panose="020B0604030504040204" pitchFamily="34" charset="-128"/>
                <a:ea typeface="Meiryo" panose="020B0604030504040204" pitchFamily="34" charset="-128"/>
                <a:cs typeface="Meiryo" panose="020B0604030504040204" pitchFamily="34" charset="-128"/>
              </a:rPr>
              <a:t>www.wipo.int/pct/ja/pct_contracting_states.html</a:t>
            </a:r>
            <a:endParaRPr lang="en-GB" sz="1600" dirty="0">
              <a:latin typeface="Meiryo" panose="020B0604030504040204" pitchFamily="34" charset="-128"/>
              <a:ea typeface="Meiryo" panose="020B0604030504040204" pitchFamily="34" charset="-128"/>
              <a:cs typeface="Meiryo" panose="020B0604030504040204" pitchFamily="34" charset="-128"/>
            </a:endParaRPr>
          </a:p>
        </p:txBody>
      </p:sp>
      <p:pic>
        <p:nvPicPr>
          <p:cNvPr id="1028" name="Picture 4" descr="D:\Users\fujita\Pictures\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259" y="764704"/>
            <a:ext cx="8431213" cy="454342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251520" y="5157192"/>
            <a:ext cx="554461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ctr"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ctr"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ctr"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ctr"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a:lstStyle>
          <a:p>
            <a:pPr algn="l" eaLnBrk="1" hangingPunct="1"/>
            <a:r>
              <a:rPr lang="ja-JP" altLang="en-US" sz="1600" dirty="0" smtClean="0">
                <a:latin typeface="Meiryo" panose="020B0604030504040204" pitchFamily="34" charset="-128"/>
                <a:ea typeface="Meiryo" panose="020B0604030504040204" pitchFamily="34" charset="-128"/>
                <a:cs typeface="Meiryo" panose="020B0604030504040204" pitchFamily="34" charset="-128"/>
              </a:rPr>
              <a:t>＜近年の加盟情報＞</a:t>
            </a:r>
            <a:endParaRPr lang="en-US" altLang="ja-JP" sz="1600" dirty="0" smtClean="0">
              <a:latin typeface="Meiryo" panose="020B0604030504040204" pitchFamily="34" charset="-128"/>
              <a:ea typeface="Meiryo" panose="020B0604030504040204" pitchFamily="34" charset="-128"/>
              <a:cs typeface="Meiryo" panose="020B0604030504040204" pitchFamily="34" charset="-128"/>
            </a:endParaRPr>
          </a:p>
          <a:p>
            <a:pPr algn="l" eaLnBrk="1" hangingPunct="1"/>
            <a:r>
              <a:rPr lang="ja-JP" altLang="en-US" sz="1600" dirty="0" smtClean="0">
                <a:latin typeface="Meiryo" panose="020B0604030504040204" pitchFamily="34" charset="-128"/>
                <a:ea typeface="Meiryo" panose="020B0604030504040204" pitchFamily="34" charset="-128"/>
                <a:cs typeface="Meiryo" panose="020B0604030504040204" pitchFamily="34" charset="-128"/>
              </a:rPr>
              <a:t>・クウェート（</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2016</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年</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6</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月</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9</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日加盟、</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9</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月</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9</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日発効）</a:t>
            </a:r>
            <a:endParaRPr lang="en-US" altLang="ja-JP" sz="1600" dirty="0" smtClean="0">
              <a:latin typeface="Meiryo" panose="020B0604030504040204" pitchFamily="34" charset="-128"/>
              <a:ea typeface="Meiryo" panose="020B0604030504040204" pitchFamily="34" charset="-128"/>
              <a:cs typeface="Meiryo" panose="020B0604030504040204" pitchFamily="34" charset="-128"/>
            </a:endParaRPr>
          </a:p>
          <a:p>
            <a:pPr algn="l" eaLnBrk="1" hangingPunct="1"/>
            <a:r>
              <a:rPr lang="ja-JP" altLang="en-US" sz="1600" dirty="0" smtClean="0">
                <a:latin typeface="Meiryo" panose="020B0604030504040204" pitchFamily="34" charset="-128"/>
                <a:ea typeface="Meiryo" panose="020B0604030504040204" pitchFamily="34" charset="-128"/>
                <a:cs typeface="Meiryo" panose="020B0604030504040204" pitchFamily="34" charset="-128"/>
              </a:rPr>
              <a:t>・ジブチ（</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2016</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年</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6</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月</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23</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日加盟、</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9</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月</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23</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日発効）</a:t>
            </a:r>
            <a:endParaRPr lang="en-US" altLang="ja-JP" sz="1600" dirty="0" smtClean="0">
              <a:latin typeface="Meiryo" panose="020B0604030504040204" pitchFamily="34" charset="-128"/>
              <a:ea typeface="Meiryo" panose="020B0604030504040204" pitchFamily="34" charset="-128"/>
              <a:cs typeface="Meiryo" panose="020B0604030504040204" pitchFamily="34" charset="-128"/>
            </a:endParaRPr>
          </a:p>
          <a:p>
            <a:pPr algn="l" eaLnBrk="1" hangingPunct="1"/>
            <a:r>
              <a:rPr lang="ja-JP" altLang="en-US" sz="1600" dirty="0" smtClean="0">
                <a:latin typeface="Meiryo" panose="020B0604030504040204" pitchFamily="34" charset="-128"/>
                <a:ea typeface="Meiryo" panose="020B0604030504040204" pitchFamily="34" charset="-128"/>
                <a:cs typeface="Meiryo" panose="020B0604030504040204" pitchFamily="34" charset="-128"/>
              </a:rPr>
              <a:t>・カンボジア（</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2016</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年</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9</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月</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8</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日加盟、</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12</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月</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8</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日発効）</a:t>
            </a:r>
            <a:endParaRPr lang="en-US" altLang="ja-JP" sz="1600" dirty="0" smtClean="0">
              <a:latin typeface="Meiryo" panose="020B0604030504040204" pitchFamily="34" charset="-128"/>
              <a:ea typeface="Meiryo" panose="020B0604030504040204" pitchFamily="34" charset="-128"/>
              <a:cs typeface="Meiryo" panose="020B0604030504040204" pitchFamily="34" charset="-128"/>
            </a:endParaRPr>
          </a:p>
          <a:p>
            <a:pPr algn="l" eaLnBrk="1" hangingPunct="1"/>
            <a:r>
              <a:rPr lang="ja-JP" altLang="en-US" sz="1600" dirty="0" smtClean="0">
                <a:latin typeface="Meiryo" panose="020B0604030504040204" pitchFamily="34" charset="-128"/>
                <a:ea typeface="Meiryo" panose="020B0604030504040204" pitchFamily="34" charset="-128"/>
                <a:cs typeface="Meiryo" panose="020B0604030504040204" pitchFamily="34" charset="-128"/>
              </a:rPr>
              <a:t>・ヨルダン（</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2017</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年</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3</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月</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9</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日加盟、</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6</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月</a:t>
            </a:r>
            <a:r>
              <a:rPr lang="en-US" altLang="ja-JP" sz="1600" dirty="0" smtClean="0">
                <a:latin typeface="Meiryo" panose="020B0604030504040204" pitchFamily="34" charset="-128"/>
                <a:ea typeface="Meiryo" panose="020B0604030504040204" pitchFamily="34" charset="-128"/>
                <a:cs typeface="Meiryo" panose="020B0604030504040204" pitchFamily="34" charset="-128"/>
              </a:rPr>
              <a:t>9</a:t>
            </a:r>
            <a:r>
              <a:rPr lang="ja-JP" altLang="en-US" sz="1600" dirty="0" smtClean="0">
                <a:latin typeface="Meiryo" panose="020B0604030504040204" pitchFamily="34" charset="-128"/>
                <a:ea typeface="Meiryo" panose="020B0604030504040204" pitchFamily="34" charset="-128"/>
                <a:cs typeface="Meiryo" panose="020B0604030504040204" pitchFamily="34" charset="-128"/>
              </a:rPr>
              <a:t>日発効）</a:t>
            </a:r>
            <a:endParaRPr lang="ja-JP" altLang="en-US" sz="1600" dirty="0">
              <a:latin typeface="Meiryo" panose="020B0604030504040204" pitchFamily="34" charset="-128"/>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358002842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57200" y="260652"/>
            <a:ext cx="8229600" cy="584775"/>
          </a:xfrm>
        </p:spPr>
        <p:txBody>
          <a:bodyPr>
            <a:spAutoFit/>
          </a:bodyPr>
          <a:lstStyle/>
          <a:p>
            <a:pPr algn="ctr" eaLnBrk="1" hangingPunct="1"/>
            <a:r>
              <a:rPr kumimoji="0" lang="en-GB" altLang="ja-JP" sz="3200" b="1" dirty="0" smtClean="0">
                <a:latin typeface="Meiryo" panose="020B0604030504040204" pitchFamily="34" charset="-128"/>
                <a:ea typeface="Meiryo" panose="020B0604030504040204" pitchFamily="34" charset="-128"/>
                <a:cs typeface="Meiryo" panose="020B0604030504040204" pitchFamily="34" charset="-128"/>
              </a:rPr>
              <a:t>PCT</a:t>
            </a:r>
            <a:r>
              <a:rPr kumimoji="0" lang="ja-JP" altLang="en-US" sz="3200" b="1" dirty="0" smtClean="0">
                <a:latin typeface="Meiryo" panose="020B0604030504040204" pitchFamily="34" charset="-128"/>
                <a:ea typeface="Meiryo" panose="020B0604030504040204" pitchFamily="34" charset="-128"/>
                <a:cs typeface="Meiryo" panose="020B0604030504040204" pitchFamily="34" charset="-128"/>
              </a:rPr>
              <a:t>未加盟の国連加盟国 </a:t>
            </a:r>
            <a:r>
              <a:rPr kumimoji="0" lang="en-US" altLang="ja-JP" sz="3200" b="1" dirty="0" smtClean="0">
                <a:latin typeface="Meiryo" panose="020B0604030504040204" pitchFamily="34" charset="-128"/>
                <a:ea typeface="Meiryo" panose="020B0604030504040204" pitchFamily="34" charset="-128"/>
                <a:cs typeface="Meiryo" panose="020B0604030504040204" pitchFamily="34" charset="-128"/>
              </a:rPr>
              <a:t>(41</a:t>
            </a:r>
            <a:r>
              <a:rPr kumimoji="0" lang="ja-JP" altLang="en-US" sz="3200" b="1" dirty="0" smtClean="0">
                <a:latin typeface="Meiryo" panose="020B0604030504040204" pitchFamily="34" charset="-128"/>
                <a:ea typeface="Meiryo" panose="020B0604030504040204" pitchFamily="34" charset="-128"/>
                <a:cs typeface="Meiryo" panose="020B0604030504040204" pitchFamily="34" charset="-128"/>
              </a:rPr>
              <a:t>ヶ国</a:t>
            </a:r>
            <a:r>
              <a:rPr kumimoji="0" lang="en-US" altLang="ja-JP" sz="3200" b="1" dirty="0" smtClean="0">
                <a:latin typeface="Meiryo" panose="020B0604030504040204" pitchFamily="34" charset="-128"/>
                <a:ea typeface="Meiryo" panose="020B0604030504040204" pitchFamily="34" charset="-128"/>
                <a:cs typeface="Meiryo" panose="020B0604030504040204" pitchFamily="34" charset="-128"/>
              </a:rPr>
              <a:t>)</a:t>
            </a:r>
            <a:endParaRPr kumimoji="0" lang="ja-JP" altLang="en-GB" sz="2000" b="1" dirty="0" smtClean="0">
              <a:latin typeface="Meiryo" panose="020B0604030504040204" pitchFamily="34" charset="-128"/>
              <a:ea typeface="Meiryo" panose="020B0604030504040204" pitchFamily="34" charset="-128"/>
              <a:cs typeface="Meiryo" panose="020B0604030504040204" pitchFamily="34" charset="-128"/>
            </a:endParaRPr>
          </a:p>
        </p:txBody>
      </p:sp>
      <p:sp>
        <p:nvSpPr>
          <p:cNvPr id="6" name="Rectangle 3"/>
          <p:cNvSpPr>
            <a:spLocks noChangeArrowheads="1"/>
          </p:cNvSpPr>
          <p:nvPr/>
        </p:nvSpPr>
        <p:spPr bwMode="auto">
          <a:xfrm>
            <a:off x="395536" y="1196752"/>
            <a:ext cx="374441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gn="l" eaLnBrk="0" hangingPunct="0">
              <a:spcBef>
                <a:spcPts val="0"/>
              </a:spcBef>
            </a:pPr>
            <a:r>
              <a:rPr lang="ja-JP" altLang="en-US" sz="2000" dirty="0" smtClean="0">
                <a:latin typeface="Meiryo" panose="020B0604030504040204" pitchFamily="34" charset="-128"/>
                <a:ea typeface="Meiryo" panose="020B0604030504040204" pitchFamily="34" charset="-128"/>
                <a:cs typeface="Meiryo" panose="020B0604030504040204" pitchFamily="34" charset="-128"/>
              </a:rPr>
              <a:t>アフガニスタン</a:t>
            </a:r>
            <a:endParaRPr lang="en-GB" sz="2000" dirty="0">
              <a:latin typeface="Meiryo" panose="020B0604030504040204" pitchFamily="34" charset="-128"/>
              <a:ea typeface="Meiryo" panose="020B0604030504040204" pitchFamily="34" charset="-128"/>
              <a:cs typeface="Meiryo" panose="020B0604030504040204" pitchFamily="34" charset="-128"/>
            </a:endParaRPr>
          </a:p>
          <a:p>
            <a:pPr marL="457200" indent="-457200" algn="l" eaLnBrk="0" hangingPunct="0">
              <a:spcBef>
                <a:spcPts val="0"/>
              </a:spcBef>
            </a:pPr>
            <a:r>
              <a:rPr lang="ja-JP" altLang="en-US" sz="2000" dirty="0" smtClean="0">
                <a:latin typeface="Meiryo" panose="020B0604030504040204" pitchFamily="34" charset="-128"/>
                <a:ea typeface="Meiryo" panose="020B0604030504040204" pitchFamily="34" charset="-128"/>
                <a:cs typeface="Meiryo" panose="020B0604030504040204" pitchFamily="34" charset="-128"/>
              </a:rPr>
              <a:t>アンドラ</a:t>
            </a:r>
            <a:endParaRPr lang="en-GB" sz="2000" dirty="0">
              <a:latin typeface="Meiryo" panose="020B0604030504040204" pitchFamily="34" charset="-128"/>
              <a:ea typeface="Meiryo" panose="020B0604030504040204" pitchFamily="34" charset="-128"/>
              <a:cs typeface="Meiryo" panose="020B0604030504040204" pitchFamily="34" charset="-128"/>
            </a:endParaRPr>
          </a:p>
          <a:p>
            <a:pPr marL="457200" indent="-457200" algn="l" eaLnBrk="0" hangingPunct="0">
              <a:spcBef>
                <a:spcPts val="0"/>
              </a:spcBef>
            </a:pPr>
            <a:r>
              <a:rPr lang="ja-JP" altLang="en-US" sz="2000" dirty="0" smtClean="0">
                <a:latin typeface="Meiryo" panose="020B0604030504040204" pitchFamily="34" charset="-128"/>
                <a:ea typeface="Meiryo" panose="020B0604030504040204" pitchFamily="34" charset="-128"/>
                <a:cs typeface="Meiryo" panose="020B0604030504040204" pitchFamily="34" charset="-128"/>
              </a:rPr>
              <a:t>アルゼンチン</a:t>
            </a:r>
            <a:endParaRPr lang="en-GB" sz="2000" dirty="0">
              <a:latin typeface="Meiryo" panose="020B0604030504040204" pitchFamily="34" charset="-128"/>
              <a:ea typeface="Meiryo" panose="020B0604030504040204" pitchFamily="34" charset="-128"/>
              <a:cs typeface="Meiryo" panose="020B0604030504040204" pitchFamily="34" charset="-128"/>
            </a:endParaRPr>
          </a:p>
          <a:p>
            <a:pPr marL="457200" indent="-457200" algn="l" eaLnBrk="0" hangingPunct="0">
              <a:spcBef>
                <a:spcPts val="0"/>
              </a:spcBef>
            </a:pPr>
            <a:r>
              <a:rPr lang="ja-JP" altLang="en-US" sz="2000" dirty="0" smtClean="0">
                <a:latin typeface="Meiryo" panose="020B0604030504040204" pitchFamily="34" charset="-128"/>
                <a:ea typeface="Meiryo" panose="020B0604030504040204" pitchFamily="34" charset="-128"/>
                <a:cs typeface="Meiryo" panose="020B0604030504040204" pitchFamily="34" charset="-128"/>
              </a:rPr>
              <a:t>バハマ</a:t>
            </a:r>
            <a:endParaRPr lang="en-GB" sz="2000" dirty="0">
              <a:latin typeface="Meiryo" panose="020B0604030504040204" pitchFamily="34" charset="-128"/>
              <a:ea typeface="Meiryo" panose="020B0604030504040204" pitchFamily="34" charset="-128"/>
              <a:cs typeface="Meiryo" panose="020B0604030504040204" pitchFamily="34" charset="-128"/>
            </a:endParaRPr>
          </a:p>
          <a:p>
            <a:pPr marL="457200" indent="-457200" algn="l" eaLnBrk="0" hangingPunct="0">
              <a:spcBef>
                <a:spcPts val="0"/>
              </a:spcBef>
            </a:pPr>
            <a:r>
              <a:rPr lang="ja-JP" altLang="en-US" sz="2000" dirty="0" smtClean="0">
                <a:latin typeface="Meiryo" panose="020B0604030504040204" pitchFamily="34" charset="-128"/>
                <a:ea typeface="Meiryo" panose="020B0604030504040204" pitchFamily="34" charset="-128"/>
                <a:cs typeface="Meiryo" panose="020B0604030504040204" pitchFamily="34" charset="-128"/>
              </a:rPr>
              <a:t>バングラデシュ</a:t>
            </a:r>
            <a:endParaRPr lang="en-GB" sz="2000" dirty="0">
              <a:latin typeface="Meiryo" panose="020B0604030504040204" pitchFamily="34" charset="-128"/>
              <a:ea typeface="Meiryo" panose="020B0604030504040204" pitchFamily="34" charset="-128"/>
              <a:cs typeface="Meiryo" panose="020B0604030504040204" pitchFamily="34" charset="-128"/>
            </a:endParaRPr>
          </a:p>
          <a:p>
            <a:pPr marL="457200" indent="-457200" algn="l" eaLnBrk="0" hangingPunct="0">
              <a:spcBef>
                <a:spcPts val="0"/>
              </a:spcBef>
            </a:pPr>
            <a:r>
              <a:rPr lang="ja-JP" altLang="en-US" sz="2000" dirty="0" smtClean="0">
                <a:latin typeface="Meiryo" panose="020B0604030504040204" pitchFamily="34" charset="-128"/>
                <a:ea typeface="Meiryo" panose="020B0604030504040204" pitchFamily="34" charset="-128"/>
                <a:cs typeface="Meiryo" panose="020B0604030504040204" pitchFamily="34" charset="-128"/>
              </a:rPr>
              <a:t>ブータン</a:t>
            </a:r>
            <a:endParaRPr lang="en-GB" sz="2000" dirty="0">
              <a:latin typeface="Meiryo" panose="020B0604030504040204" pitchFamily="34" charset="-128"/>
              <a:ea typeface="Meiryo" panose="020B0604030504040204" pitchFamily="34" charset="-128"/>
              <a:cs typeface="Meiryo" panose="020B0604030504040204" pitchFamily="34" charset="-128"/>
            </a:endParaRPr>
          </a:p>
          <a:p>
            <a:pPr marL="457200" indent="-457200" algn="l" eaLnBrk="0" hangingPunct="0">
              <a:spcBef>
                <a:spcPts val="0"/>
              </a:spcBef>
            </a:pPr>
            <a:r>
              <a:rPr lang="ja-JP" altLang="en-US" sz="2000" dirty="0" smtClean="0">
                <a:latin typeface="Meiryo" panose="020B0604030504040204" pitchFamily="34" charset="-128"/>
                <a:ea typeface="Meiryo" panose="020B0604030504040204" pitchFamily="34" charset="-128"/>
                <a:cs typeface="Meiryo" panose="020B0604030504040204" pitchFamily="34" charset="-128"/>
              </a:rPr>
              <a:t>ボリビア</a:t>
            </a:r>
            <a:endParaRPr lang="en-GB" sz="2000" dirty="0">
              <a:latin typeface="Meiryo" panose="020B0604030504040204" pitchFamily="34" charset="-128"/>
              <a:ea typeface="Meiryo" panose="020B0604030504040204" pitchFamily="34" charset="-128"/>
              <a:cs typeface="Meiryo" panose="020B0604030504040204" pitchFamily="34" charset="-128"/>
            </a:endParaRPr>
          </a:p>
          <a:p>
            <a:pPr marL="457200" indent="-457200" algn="l" eaLnBrk="0" hangingPunct="0">
              <a:spcBef>
                <a:spcPts val="0"/>
              </a:spcBef>
            </a:pPr>
            <a:r>
              <a:rPr lang="ja-JP" altLang="en-US" sz="2000" dirty="0" smtClean="0">
                <a:latin typeface="Meiryo" panose="020B0604030504040204" pitchFamily="34" charset="-128"/>
                <a:ea typeface="Meiryo" panose="020B0604030504040204" pitchFamily="34" charset="-128"/>
                <a:cs typeface="Meiryo" panose="020B0604030504040204" pitchFamily="34" charset="-128"/>
              </a:rPr>
              <a:t>ブルンジ</a:t>
            </a:r>
            <a:endParaRPr lang="en-GB" sz="2000" dirty="0">
              <a:latin typeface="Meiryo" panose="020B0604030504040204" pitchFamily="34" charset="-128"/>
              <a:ea typeface="Meiryo" panose="020B0604030504040204" pitchFamily="34" charset="-128"/>
              <a:cs typeface="Meiryo" panose="020B0604030504040204" pitchFamily="34" charset="-128"/>
            </a:endParaRPr>
          </a:p>
          <a:p>
            <a:pPr marL="457200" indent="-457200" algn="l" eaLnBrk="0" hangingPunct="0">
              <a:spcBef>
                <a:spcPts val="0"/>
              </a:spcBef>
            </a:pPr>
            <a:r>
              <a:rPr lang="ja-JP" altLang="en-US" sz="2000" dirty="0" smtClean="0">
                <a:latin typeface="Meiryo" panose="020B0604030504040204" pitchFamily="34" charset="-128"/>
                <a:ea typeface="Meiryo" panose="020B0604030504040204" pitchFamily="34" charset="-128"/>
                <a:cs typeface="Meiryo" panose="020B0604030504040204" pitchFamily="34" charset="-128"/>
              </a:rPr>
              <a:t>カーボベルデ</a:t>
            </a:r>
            <a:endParaRPr lang="en-GB" sz="2000" dirty="0">
              <a:latin typeface="Meiryo" panose="020B0604030504040204" pitchFamily="34" charset="-128"/>
              <a:ea typeface="Meiryo" panose="020B0604030504040204" pitchFamily="34" charset="-128"/>
              <a:cs typeface="Meiryo" panose="020B0604030504040204" pitchFamily="34" charset="-128"/>
            </a:endParaRPr>
          </a:p>
          <a:p>
            <a:pPr algn="l" eaLnBrk="0" hangingPunct="0">
              <a:spcBef>
                <a:spcPts val="0"/>
              </a:spcBef>
              <a:tabLst>
                <a:tab pos="269875" algn="l"/>
              </a:tabLst>
            </a:pPr>
            <a:r>
              <a:rPr lang="ja-JP" altLang="en-US" sz="2000" dirty="0" smtClean="0">
                <a:latin typeface="Meiryo" panose="020B0604030504040204" pitchFamily="34" charset="-128"/>
                <a:ea typeface="Meiryo" panose="020B0604030504040204" pitchFamily="34" charset="-128"/>
                <a:cs typeface="Meiryo" panose="020B0604030504040204" pitchFamily="34" charset="-128"/>
              </a:rPr>
              <a:t>コンゴ民主共和国</a:t>
            </a:r>
            <a:endParaRPr lang="en-GB" sz="2000" dirty="0">
              <a:latin typeface="Meiryo" panose="020B0604030504040204" pitchFamily="34" charset="-128"/>
              <a:ea typeface="Meiryo" panose="020B0604030504040204" pitchFamily="34" charset="-128"/>
              <a:cs typeface="Meiryo" panose="020B0604030504040204" pitchFamily="34" charset="-128"/>
            </a:endParaRPr>
          </a:p>
          <a:p>
            <a:pPr marL="457200" indent="-457200" algn="l" eaLnBrk="0" hangingPunct="0">
              <a:spcBef>
                <a:spcPts val="0"/>
              </a:spcBef>
            </a:pPr>
            <a:r>
              <a:rPr lang="ja-JP" altLang="en-US" sz="2000" dirty="0" smtClean="0">
                <a:latin typeface="Meiryo" panose="020B0604030504040204" pitchFamily="34" charset="-128"/>
                <a:ea typeface="Meiryo" panose="020B0604030504040204" pitchFamily="34" charset="-128"/>
                <a:cs typeface="Meiryo" panose="020B0604030504040204" pitchFamily="34" charset="-128"/>
              </a:rPr>
              <a:t>エリトリア</a:t>
            </a:r>
            <a:endParaRPr lang="en-GB" sz="2000" dirty="0">
              <a:latin typeface="Meiryo" panose="020B0604030504040204" pitchFamily="34" charset="-128"/>
              <a:ea typeface="Meiryo" panose="020B0604030504040204" pitchFamily="34" charset="-128"/>
              <a:cs typeface="Meiryo" panose="020B0604030504040204" pitchFamily="34" charset="-128"/>
            </a:endParaRPr>
          </a:p>
          <a:p>
            <a:pPr marL="457200" indent="-457200" algn="l" eaLnBrk="0" hangingPunct="0">
              <a:spcBef>
                <a:spcPts val="0"/>
              </a:spcBef>
            </a:pPr>
            <a:r>
              <a:rPr lang="ja-JP" altLang="en-US" sz="2000" dirty="0" smtClean="0">
                <a:latin typeface="Meiryo" panose="020B0604030504040204" pitchFamily="34" charset="-128"/>
                <a:ea typeface="Meiryo" panose="020B0604030504040204" pitchFamily="34" charset="-128"/>
                <a:cs typeface="Meiryo" panose="020B0604030504040204" pitchFamily="34" charset="-128"/>
              </a:rPr>
              <a:t>エチオピア</a:t>
            </a:r>
            <a:endParaRPr lang="en-GB" sz="2000" dirty="0">
              <a:latin typeface="Meiryo" panose="020B0604030504040204" pitchFamily="34" charset="-128"/>
              <a:ea typeface="Meiryo" panose="020B0604030504040204" pitchFamily="34" charset="-128"/>
              <a:cs typeface="Meiryo" panose="020B0604030504040204" pitchFamily="34" charset="-128"/>
            </a:endParaRPr>
          </a:p>
          <a:p>
            <a:pPr marL="457200" indent="-457200" algn="l">
              <a:spcBef>
                <a:spcPts val="0"/>
              </a:spcBef>
            </a:pPr>
            <a:r>
              <a:rPr lang="ja-JP" altLang="en-US" sz="2000" dirty="0" smtClean="0">
                <a:latin typeface="Meiryo" panose="020B0604030504040204" pitchFamily="34" charset="-128"/>
                <a:ea typeface="Meiryo" panose="020B0604030504040204" pitchFamily="34" charset="-128"/>
                <a:cs typeface="Meiryo" panose="020B0604030504040204" pitchFamily="34" charset="-128"/>
              </a:rPr>
              <a:t>フィジー</a:t>
            </a:r>
            <a:endParaRPr lang="en-GB" sz="2000" dirty="0" smtClean="0">
              <a:latin typeface="Meiryo" panose="020B0604030504040204" pitchFamily="34" charset="-128"/>
              <a:ea typeface="Meiryo" panose="020B0604030504040204" pitchFamily="34" charset="-128"/>
              <a:cs typeface="Meiryo" panose="020B0604030504040204" pitchFamily="34" charset="-128"/>
            </a:endParaRPr>
          </a:p>
          <a:p>
            <a:pPr marL="457200" indent="-457200" algn="l">
              <a:spcBef>
                <a:spcPts val="0"/>
              </a:spcBef>
            </a:pPr>
            <a:r>
              <a:rPr lang="ja-JP" altLang="en-US" sz="2000" dirty="0" smtClean="0">
                <a:latin typeface="Meiryo" panose="020B0604030504040204" pitchFamily="34" charset="-128"/>
                <a:ea typeface="Meiryo" panose="020B0604030504040204" pitchFamily="34" charset="-128"/>
                <a:cs typeface="Meiryo" panose="020B0604030504040204" pitchFamily="34" charset="-128"/>
              </a:rPr>
              <a:t>ガイアナ</a:t>
            </a:r>
            <a:endParaRPr lang="en-GB" sz="2000" dirty="0">
              <a:latin typeface="Meiryo" panose="020B0604030504040204" pitchFamily="34" charset="-128"/>
              <a:ea typeface="Meiryo" panose="020B0604030504040204" pitchFamily="34" charset="-128"/>
              <a:cs typeface="Meiryo" panose="020B0604030504040204" pitchFamily="34" charset="-128"/>
            </a:endParaRPr>
          </a:p>
        </p:txBody>
      </p:sp>
      <p:sp>
        <p:nvSpPr>
          <p:cNvPr id="7" name="Text Box 4"/>
          <p:cNvSpPr txBox="1">
            <a:spLocks noChangeArrowheads="1"/>
          </p:cNvSpPr>
          <p:nvPr/>
        </p:nvSpPr>
        <p:spPr bwMode="auto">
          <a:xfrm>
            <a:off x="3203848" y="1206830"/>
            <a:ext cx="29083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ts val="0"/>
              </a:spcBef>
            </a:pPr>
            <a:r>
              <a:rPr lang="ja-JP" altLang="en-US" sz="2000" dirty="0" smtClean="0">
                <a:latin typeface="Meiryo" panose="020B0604030504040204" pitchFamily="34" charset="-128"/>
                <a:ea typeface="Meiryo" panose="020B0604030504040204" pitchFamily="34" charset="-128"/>
                <a:cs typeface="Meiryo" panose="020B0604030504040204" pitchFamily="34" charset="-128"/>
              </a:rPr>
              <a:t>ハイチ</a:t>
            </a:r>
            <a:endParaRPr lang="en-GB" sz="2000" dirty="0">
              <a:latin typeface="Meiryo" panose="020B0604030504040204" pitchFamily="34" charset="-128"/>
              <a:ea typeface="Meiryo" panose="020B0604030504040204" pitchFamily="34" charset="-128"/>
              <a:cs typeface="Meiryo" panose="020B0604030504040204" pitchFamily="34" charset="-128"/>
            </a:endParaRPr>
          </a:p>
          <a:p>
            <a:pPr algn="l">
              <a:spcBef>
                <a:spcPts val="0"/>
              </a:spcBef>
            </a:pPr>
            <a:r>
              <a:rPr lang="ja-JP" altLang="en-US" sz="2000" dirty="0" smtClean="0">
                <a:latin typeface="Meiryo" panose="020B0604030504040204" pitchFamily="34" charset="-128"/>
                <a:ea typeface="Meiryo" panose="020B0604030504040204" pitchFamily="34" charset="-128"/>
                <a:cs typeface="Meiryo" panose="020B0604030504040204" pitchFamily="34" charset="-128"/>
              </a:rPr>
              <a:t>イラク</a:t>
            </a:r>
            <a:endParaRPr lang="en-US" sz="2000" dirty="0">
              <a:latin typeface="Meiryo" panose="020B0604030504040204" pitchFamily="34" charset="-128"/>
              <a:ea typeface="Meiryo" panose="020B0604030504040204" pitchFamily="34" charset="-128"/>
              <a:cs typeface="Meiryo" panose="020B0604030504040204" pitchFamily="34" charset="-128"/>
            </a:endParaRPr>
          </a:p>
          <a:p>
            <a:pPr algn="l">
              <a:spcBef>
                <a:spcPts val="0"/>
              </a:spcBef>
            </a:pPr>
            <a:r>
              <a:rPr lang="ja-JP" altLang="en-US" sz="2000" dirty="0" smtClean="0">
                <a:latin typeface="Meiryo" panose="020B0604030504040204" pitchFamily="34" charset="-128"/>
                <a:ea typeface="Meiryo" panose="020B0604030504040204" pitchFamily="34" charset="-128"/>
                <a:cs typeface="Meiryo" panose="020B0604030504040204" pitchFamily="34" charset="-128"/>
              </a:rPr>
              <a:t>ジャマイカ</a:t>
            </a:r>
            <a:endParaRPr lang="en-US" sz="2000" dirty="0">
              <a:latin typeface="Meiryo" panose="020B0604030504040204" pitchFamily="34" charset="-128"/>
              <a:ea typeface="Meiryo" panose="020B0604030504040204" pitchFamily="34" charset="-128"/>
              <a:cs typeface="Meiryo" panose="020B0604030504040204" pitchFamily="34" charset="-128"/>
            </a:endParaRPr>
          </a:p>
          <a:p>
            <a:pPr algn="l">
              <a:spcBef>
                <a:spcPts val="0"/>
              </a:spcBef>
            </a:pPr>
            <a:r>
              <a:rPr lang="ja-JP" altLang="en-US" sz="2000" dirty="0" smtClean="0">
                <a:latin typeface="Meiryo" panose="020B0604030504040204" pitchFamily="34" charset="-128"/>
                <a:ea typeface="Meiryo" panose="020B0604030504040204" pitchFamily="34" charset="-128"/>
                <a:cs typeface="Meiryo" panose="020B0604030504040204" pitchFamily="34" charset="-128"/>
              </a:rPr>
              <a:t>キリバス</a:t>
            </a:r>
            <a:endParaRPr lang="en-US" sz="2000" dirty="0">
              <a:latin typeface="Meiryo" panose="020B0604030504040204" pitchFamily="34" charset="-128"/>
              <a:ea typeface="Meiryo" panose="020B0604030504040204" pitchFamily="34" charset="-128"/>
              <a:cs typeface="Meiryo" panose="020B0604030504040204" pitchFamily="34" charset="-128"/>
            </a:endParaRPr>
          </a:p>
          <a:p>
            <a:pPr algn="l">
              <a:spcBef>
                <a:spcPts val="0"/>
              </a:spcBef>
            </a:pPr>
            <a:r>
              <a:rPr lang="ja-JP" altLang="en-US" sz="2000" dirty="0" smtClean="0">
                <a:latin typeface="Meiryo" panose="020B0604030504040204" pitchFamily="34" charset="-128"/>
                <a:ea typeface="Meiryo" panose="020B0604030504040204" pitchFamily="34" charset="-128"/>
                <a:cs typeface="Meiryo" panose="020B0604030504040204" pitchFamily="34" charset="-128"/>
              </a:rPr>
              <a:t>レバノン</a:t>
            </a:r>
            <a:endParaRPr lang="en-US" sz="2000" dirty="0">
              <a:latin typeface="Meiryo" panose="020B0604030504040204" pitchFamily="34" charset="-128"/>
              <a:ea typeface="Meiryo" panose="020B0604030504040204" pitchFamily="34" charset="-128"/>
              <a:cs typeface="Meiryo" panose="020B0604030504040204" pitchFamily="34" charset="-128"/>
            </a:endParaRPr>
          </a:p>
          <a:p>
            <a:pPr algn="l">
              <a:spcBef>
                <a:spcPts val="0"/>
              </a:spcBef>
            </a:pPr>
            <a:r>
              <a:rPr lang="ja-JP" altLang="en-US" sz="2000" dirty="0" smtClean="0">
                <a:latin typeface="Meiryo" panose="020B0604030504040204" pitchFamily="34" charset="-128"/>
                <a:ea typeface="Meiryo" panose="020B0604030504040204" pitchFamily="34" charset="-128"/>
                <a:cs typeface="Meiryo" panose="020B0604030504040204" pitchFamily="34" charset="-128"/>
              </a:rPr>
              <a:t>モルディヴ</a:t>
            </a:r>
            <a:endParaRPr lang="en-US" sz="2000" dirty="0">
              <a:latin typeface="Meiryo" panose="020B0604030504040204" pitchFamily="34" charset="-128"/>
              <a:ea typeface="Meiryo" panose="020B0604030504040204" pitchFamily="34" charset="-128"/>
              <a:cs typeface="Meiryo" panose="020B0604030504040204" pitchFamily="34" charset="-128"/>
            </a:endParaRPr>
          </a:p>
          <a:p>
            <a:pPr algn="l">
              <a:spcBef>
                <a:spcPts val="0"/>
              </a:spcBef>
            </a:pPr>
            <a:r>
              <a:rPr lang="ja-JP" altLang="en-US" sz="2000" dirty="0" smtClean="0">
                <a:latin typeface="Meiryo" panose="020B0604030504040204" pitchFamily="34" charset="-128"/>
                <a:ea typeface="Meiryo" panose="020B0604030504040204" pitchFamily="34" charset="-128"/>
                <a:cs typeface="Meiryo" panose="020B0604030504040204" pitchFamily="34" charset="-128"/>
              </a:rPr>
              <a:t>マーシャル諸島</a:t>
            </a:r>
            <a:endParaRPr lang="en-US" sz="2000" dirty="0">
              <a:latin typeface="Meiryo" panose="020B0604030504040204" pitchFamily="34" charset="-128"/>
              <a:ea typeface="Meiryo" panose="020B0604030504040204" pitchFamily="34" charset="-128"/>
              <a:cs typeface="Meiryo" panose="020B0604030504040204" pitchFamily="34" charset="-128"/>
            </a:endParaRPr>
          </a:p>
          <a:p>
            <a:pPr algn="l">
              <a:spcBef>
                <a:spcPts val="0"/>
              </a:spcBef>
            </a:pPr>
            <a:r>
              <a:rPr lang="ja-JP" altLang="en-US" sz="2000" dirty="0" smtClean="0">
                <a:latin typeface="Meiryo" panose="020B0604030504040204" pitchFamily="34" charset="-128"/>
                <a:ea typeface="Meiryo" panose="020B0604030504040204" pitchFamily="34" charset="-128"/>
                <a:cs typeface="Meiryo" panose="020B0604030504040204" pitchFamily="34" charset="-128"/>
              </a:rPr>
              <a:t>モーリシャス</a:t>
            </a:r>
            <a:endParaRPr lang="en-US" sz="2000" dirty="0">
              <a:latin typeface="Meiryo" panose="020B0604030504040204" pitchFamily="34" charset="-128"/>
              <a:ea typeface="Meiryo" panose="020B0604030504040204" pitchFamily="34" charset="-128"/>
              <a:cs typeface="Meiryo" panose="020B0604030504040204" pitchFamily="34" charset="-128"/>
            </a:endParaRPr>
          </a:p>
          <a:p>
            <a:pPr algn="l">
              <a:spcBef>
                <a:spcPts val="0"/>
              </a:spcBef>
            </a:pPr>
            <a:r>
              <a:rPr lang="ja-JP" altLang="en-US" sz="2000" dirty="0" smtClean="0">
                <a:latin typeface="Meiryo" panose="020B0604030504040204" pitchFamily="34" charset="-128"/>
                <a:ea typeface="Meiryo" panose="020B0604030504040204" pitchFamily="34" charset="-128"/>
                <a:cs typeface="Meiryo" panose="020B0604030504040204" pitchFamily="34" charset="-128"/>
              </a:rPr>
              <a:t>ミクロネシア</a:t>
            </a:r>
            <a:endParaRPr lang="en-US" altLang="ja-JP" sz="2000" dirty="0" smtClean="0">
              <a:latin typeface="Meiryo" panose="020B0604030504040204" pitchFamily="34" charset="-128"/>
              <a:ea typeface="Meiryo" panose="020B0604030504040204" pitchFamily="34" charset="-128"/>
              <a:cs typeface="Meiryo" panose="020B0604030504040204" pitchFamily="34" charset="-128"/>
            </a:endParaRPr>
          </a:p>
          <a:p>
            <a:pPr algn="l">
              <a:spcBef>
                <a:spcPts val="0"/>
              </a:spcBef>
            </a:pPr>
            <a:r>
              <a:rPr lang="ja-JP" altLang="en-US" sz="2000" dirty="0">
                <a:latin typeface="Meiryo" panose="020B0604030504040204" pitchFamily="34" charset="-128"/>
                <a:ea typeface="Meiryo" panose="020B0604030504040204" pitchFamily="34" charset="-128"/>
                <a:cs typeface="Meiryo" panose="020B0604030504040204" pitchFamily="34" charset="-128"/>
              </a:rPr>
              <a:t>ミャンマ</a:t>
            </a:r>
            <a:r>
              <a:rPr lang="ja-JP" altLang="en-US" sz="2000" dirty="0" smtClean="0">
                <a:latin typeface="Meiryo" panose="020B0604030504040204" pitchFamily="34" charset="-128"/>
                <a:ea typeface="Meiryo" panose="020B0604030504040204" pitchFamily="34" charset="-128"/>
                <a:cs typeface="Meiryo" panose="020B0604030504040204" pitchFamily="34" charset="-128"/>
              </a:rPr>
              <a:t>ー</a:t>
            </a:r>
            <a:endParaRPr lang="en-US" sz="2000" dirty="0">
              <a:latin typeface="Meiryo" panose="020B0604030504040204" pitchFamily="34" charset="-128"/>
              <a:ea typeface="Meiryo" panose="020B0604030504040204" pitchFamily="34" charset="-128"/>
              <a:cs typeface="Meiryo" panose="020B0604030504040204" pitchFamily="34" charset="-128"/>
            </a:endParaRPr>
          </a:p>
          <a:p>
            <a:pPr algn="l">
              <a:spcBef>
                <a:spcPts val="0"/>
              </a:spcBef>
            </a:pPr>
            <a:r>
              <a:rPr lang="ja-JP" altLang="en-US" sz="2000" dirty="0" smtClean="0">
                <a:latin typeface="Meiryo" panose="020B0604030504040204" pitchFamily="34" charset="-128"/>
                <a:ea typeface="Meiryo" panose="020B0604030504040204" pitchFamily="34" charset="-128"/>
                <a:cs typeface="Meiryo" panose="020B0604030504040204" pitchFamily="34" charset="-128"/>
              </a:rPr>
              <a:t>ナウル</a:t>
            </a:r>
            <a:endParaRPr lang="en-US" altLang="ja-JP" sz="2000" dirty="0" smtClean="0">
              <a:latin typeface="Meiryo" panose="020B0604030504040204" pitchFamily="34" charset="-128"/>
              <a:ea typeface="Meiryo" panose="020B0604030504040204" pitchFamily="34" charset="-128"/>
              <a:cs typeface="Meiryo" panose="020B0604030504040204" pitchFamily="34" charset="-128"/>
            </a:endParaRPr>
          </a:p>
          <a:p>
            <a:pPr algn="l">
              <a:spcBef>
                <a:spcPts val="0"/>
              </a:spcBef>
            </a:pPr>
            <a:r>
              <a:rPr lang="ja-JP" altLang="en-US" sz="2000" dirty="0">
                <a:latin typeface="Meiryo" panose="020B0604030504040204" pitchFamily="34" charset="-128"/>
                <a:ea typeface="Meiryo" panose="020B0604030504040204" pitchFamily="34" charset="-128"/>
                <a:cs typeface="Meiryo" panose="020B0604030504040204" pitchFamily="34" charset="-128"/>
              </a:rPr>
              <a:t>ネパー</a:t>
            </a:r>
            <a:r>
              <a:rPr lang="ja-JP" altLang="en-US" sz="2000" dirty="0" smtClean="0">
                <a:latin typeface="Meiryo" panose="020B0604030504040204" pitchFamily="34" charset="-128"/>
                <a:ea typeface="Meiryo" panose="020B0604030504040204" pitchFamily="34" charset="-128"/>
                <a:cs typeface="Meiryo" panose="020B0604030504040204" pitchFamily="34" charset="-128"/>
              </a:rPr>
              <a:t>ル</a:t>
            </a:r>
            <a:endParaRPr lang="en-US" altLang="ja-JP" sz="2000" dirty="0" smtClean="0">
              <a:latin typeface="Meiryo" panose="020B0604030504040204" pitchFamily="34" charset="-128"/>
              <a:ea typeface="Meiryo" panose="020B0604030504040204" pitchFamily="34" charset="-128"/>
              <a:cs typeface="Meiryo" panose="020B0604030504040204" pitchFamily="34" charset="-128"/>
            </a:endParaRPr>
          </a:p>
          <a:p>
            <a:pPr algn="l">
              <a:spcBef>
                <a:spcPts val="0"/>
              </a:spcBef>
            </a:pPr>
            <a:r>
              <a:rPr lang="ja-JP" altLang="en-US" sz="2000" dirty="0">
                <a:latin typeface="Meiryo" panose="020B0604030504040204" pitchFamily="34" charset="-128"/>
                <a:ea typeface="Meiryo" panose="020B0604030504040204" pitchFamily="34" charset="-128"/>
                <a:cs typeface="Meiryo" panose="020B0604030504040204" pitchFamily="34" charset="-128"/>
              </a:rPr>
              <a:t>パキスタ</a:t>
            </a:r>
            <a:r>
              <a:rPr lang="ja-JP" altLang="en-US" sz="2000" dirty="0" smtClean="0">
                <a:latin typeface="Meiryo" panose="020B0604030504040204" pitchFamily="34" charset="-128"/>
                <a:ea typeface="Meiryo" panose="020B0604030504040204" pitchFamily="34" charset="-128"/>
                <a:cs typeface="Meiryo" panose="020B0604030504040204" pitchFamily="34" charset="-128"/>
              </a:rPr>
              <a:t>ン</a:t>
            </a:r>
            <a:endParaRPr lang="fr-CH" sz="2000" dirty="0" smtClean="0">
              <a:latin typeface="Meiryo" panose="020B0604030504040204" pitchFamily="34" charset="-128"/>
              <a:ea typeface="Meiryo" panose="020B0604030504040204" pitchFamily="34" charset="-128"/>
              <a:cs typeface="Meiryo" panose="020B0604030504040204" pitchFamily="34" charset="-128"/>
            </a:endParaRPr>
          </a:p>
          <a:p>
            <a:pPr algn="l">
              <a:spcBef>
                <a:spcPts val="0"/>
              </a:spcBef>
            </a:pPr>
            <a:r>
              <a:rPr lang="ja-JP" altLang="en-US" sz="2000" dirty="0">
                <a:latin typeface="Meiryo" panose="020B0604030504040204" pitchFamily="34" charset="-128"/>
                <a:ea typeface="Meiryo" panose="020B0604030504040204" pitchFamily="34" charset="-128"/>
                <a:cs typeface="Meiryo" panose="020B0604030504040204" pitchFamily="34" charset="-128"/>
              </a:rPr>
              <a:t>パラオ</a:t>
            </a:r>
            <a:endParaRPr lang="en-US" sz="2000" dirty="0">
              <a:latin typeface="Meiryo" panose="020B0604030504040204" pitchFamily="34" charset="-128"/>
              <a:ea typeface="Meiryo" panose="020B0604030504040204" pitchFamily="34" charset="-128"/>
              <a:cs typeface="Meiryo" panose="020B0604030504040204" pitchFamily="34" charset="-128"/>
            </a:endParaRPr>
          </a:p>
        </p:txBody>
      </p:sp>
      <p:sp>
        <p:nvSpPr>
          <p:cNvPr id="8" name="Text Box 5"/>
          <p:cNvSpPr txBox="1">
            <a:spLocks noChangeArrowheads="1"/>
          </p:cNvSpPr>
          <p:nvPr/>
        </p:nvSpPr>
        <p:spPr bwMode="auto">
          <a:xfrm>
            <a:off x="6161828" y="1196752"/>
            <a:ext cx="2447925"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ts val="0"/>
              </a:spcBef>
            </a:pPr>
            <a:r>
              <a:rPr lang="ja-JP" altLang="en-US" sz="2000" dirty="0" smtClean="0">
                <a:latin typeface="Meiryo" panose="020B0604030504040204" pitchFamily="34" charset="-128"/>
                <a:ea typeface="Meiryo" panose="020B0604030504040204" pitchFamily="34" charset="-128"/>
                <a:cs typeface="Meiryo" panose="020B0604030504040204" pitchFamily="34" charset="-128"/>
              </a:rPr>
              <a:t>パラグアイ</a:t>
            </a:r>
            <a:endParaRPr lang="en-US" sz="2000" dirty="0">
              <a:latin typeface="Meiryo" panose="020B0604030504040204" pitchFamily="34" charset="-128"/>
              <a:ea typeface="Meiryo" panose="020B0604030504040204" pitchFamily="34" charset="-128"/>
              <a:cs typeface="Meiryo" panose="020B0604030504040204" pitchFamily="34" charset="-128"/>
            </a:endParaRPr>
          </a:p>
          <a:p>
            <a:pPr algn="l">
              <a:spcBef>
                <a:spcPts val="0"/>
              </a:spcBef>
            </a:pPr>
            <a:r>
              <a:rPr lang="ja-JP" altLang="en-US" sz="2000" dirty="0">
                <a:latin typeface="Meiryo" panose="020B0604030504040204" pitchFamily="34" charset="-128"/>
                <a:ea typeface="Meiryo" panose="020B0604030504040204" pitchFamily="34" charset="-128"/>
                <a:cs typeface="Meiryo" panose="020B0604030504040204" pitchFamily="34" charset="-128"/>
              </a:rPr>
              <a:t>サモ</a:t>
            </a:r>
            <a:r>
              <a:rPr lang="ja-JP" altLang="en-US" sz="2000" dirty="0" smtClean="0">
                <a:latin typeface="Meiryo" panose="020B0604030504040204" pitchFamily="34" charset="-128"/>
                <a:ea typeface="Meiryo" panose="020B0604030504040204" pitchFamily="34" charset="-128"/>
                <a:cs typeface="Meiryo" panose="020B0604030504040204" pitchFamily="34" charset="-128"/>
              </a:rPr>
              <a:t>ア</a:t>
            </a:r>
            <a:endParaRPr lang="en-US" sz="2000" dirty="0">
              <a:latin typeface="Meiryo" panose="020B0604030504040204" pitchFamily="34" charset="-128"/>
              <a:ea typeface="Meiryo" panose="020B0604030504040204" pitchFamily="34" charset="-128"/>
              <a:cs typeface="Meiryo" panose="020B0604030504040204" pitchFamily="34" charset="-128"/>
            </a:endParaRPr>
          </a:p>
          <a:p>
            <a:pPr algn="l">
              <a:spcBef>
                <a:spcPts val="0"/>
              </a:spcBef>
            </a:pPr>
            <a:r>
              <a:rPr lang="ja-JP" altLang="en-US" sz="2000" dirty="0" smtClean="0">
                <a:latin typeface="Meiryo" panose="020B0604030504040204" pitchFamily="34" charset="-128"/>
                <a:ea typeface="Meiryo" panose="020B0604030504040204" pitchFamily="34" charset="-128"/>
                <a:cs typeface="Meiryo" panose="020B0604030504040204" pitchFamily="34" charset="-128"/>
              </a:rPr>
              <a:t>ソロモン諸島</a:t>
            </a:r>
            <a:endParaRPr lang="en-US" altLang="ja-JP" sz="2000" dirty="0" smtClean="0">
              <a:latin typeface="Meiryo" panose="020B0604030504040204" pitchFamily="34" charset="-128"/>
              <a:ea typeface="Meiryo" panose="020B0604030504040204" pitchFamily="34" charset="-128"/>
              <a:cs typeface="Meiryo" panose="020B0604030504040204" pitchFamily="34" charset="-128"/>
            </a:endParaRPr>
          </a:p>
          <a:p>
            <a:pPr algn="l">
              <a:spcBef>
                <a:spcPts val="0"/>
              </a:spcBef>
            </a:pPr>
            <a:r>
              <a:rPr lang="ja-JP" altLang="en-US" sz="2000" dirty="0">
                <a:latin typeface="Meiryo" panose="020B0604030504040204" pitchFamily="34" charset="-128"/>
                <a:ea typeface="Meiryo" panose="020B0604030504040204" pitchFamily="34" charset="-128"/>
                <a:cs typeface="Meiryo" panose="020B0604030504040204" pitchFamily="34" charset="-128"/>
              </a:rPr>
              <a:t>ソマリ</a:t>
            </a:r>
            <a:r>
              <a:rPr lang="ja-JP" altLang="en-US" sz="2000" dirty="0" smtClean="0">
                <a:latin typeface="Meiryo" panose="020B0604030504040204" pitchFamily="34" charset="-128"/>
                <a:ea typeface="Meiryo" panose="020B0604030504040204" pitchFamily="34" charset="-128"/>
                <a:cs typeface="Meiryo" panose="020B0604030504040204" pitchFamily="34" charset="-128"/>
              </a:rPr>
              <a:t>ア</a:t>
            </a:r>
            <a:endParaRPr lang="en-US" sz="2000" dirty="0">
              <a:latin typeface="Meiryo" panose="020B0604030504040204" pitchFamily="34" charset="-128"/>
              <a:ea typeface="Meiryo" panose="020B0604030504040204" pitchFamily="34" charset="-128"/>
              <a:cs typeface="Meiryo" panose="020B0604030504040204" pitchFamily="34" charset="-128"/>
            </a:endParaRPr>
          </a:p>
          <a:p>
            <a:pPr algn="l">
              <a:spcBef>
                <a:spcPts val="0"/>
              </a:spcBef>
            </a:pPr>
            <a:r>
              <a:rPr lang="ja-JP" altLang="en-US" sz="2000" dirty="0" smtClean="0">
                <a:latin typeface="Meiryo" panose="020B0604030504040204" pitchFamily="34" charset="-128"/>
                <a:ea typeface="Meiryo" panose="020B0604030504040204" pitchFamily="34" charset="-128"/>
                <a:cs typeface="Meiryo" panose="020B0604030504040204" pitchFamily="34" charset="-128"/>
              </a:rPr>
              <a:t>南スーダン</a:t>
            </a:r>
            <a:endParaRPr lang="en-US" sz="2000" dirty="0">
              <a:latin typeface="Meiryo" panose="020B0604030504040204" pitchFamily="34" charset="-128"/>
              <a:ea typeface="Meiryo" panose="020B0604030504040204" pitchFamily="34" charset="-128"/>
              <a:cs typeface="Meiryo" panose="020B0604030504040204" pitchFamily="34" charset="-128"/>
            </a:endParaRPr>
          </a:p>
          <a:p>
            <a:pPr algn="l">
              <a:spcBef>
                <a:spcPts val="0"/>
              </a:spcBef>
            </a:pPr>
            <a:r>
              <a:rPr lang="ja-JP" altLang="en-US" sz="2000" dirty="0" smtClean="0">
                <a:latin typeface="Meiryo" panose="020B0604030504040204" pitchFamily="34" charset="-128"/>
                <a:ea typeface="Meiryo" panose="020B0604030504040204" pitchFamily="34" charset="-128"/>
                <a:cs typeface="Meiryo" panose="020B0604030504040204" pitchFamily="34" charset="-128"/>
              </a:rPr>
              <a:t>スリナム</a:t>
            </a:r>
            <a:endParaRPr lang="en-US" sz="2000" dirty="0">
              <a:latin typeface="Meiryo" panose="020B0604030504040204" pitchFamily="34" charset="-128"/>
              <a:ea typeface="Meiryo" panose="020B0604030504040204" pitchFamily="34" charset="-128"/>
              <a:cs typeface="Meiryo" panose="020B0604030504040204" pitchFamily="34" charset="-128"/>
            </a:endParaRPr>
          </a:p>
          <a:p>
            <a:pPr algn="l">
              <a:spcBef>
                <a:spcPts val="0"/>
              </a:spcBef>
            </a:pPr>
            <a:r>
              <a:rPr lang="ja-JP" altLang="en-US" sz="2000" dirty="0" smtClean="0">
                <a:latin typeface="Meiryo" panose="020B0604030504040204" pitchFamily="34" charset="-128"/>
                <a:ea typeface="Meiryo" panose="020B0604030504040204" pitchFamily="34" charset="-128"/>
                <a:cs typeface="Meiryo" panose="020B0604030504040204" pitchFamily="34" charset="-128"/>
              </a:rPr>
              <a:t>東ティモール</a:t>
            </a:r>
            <a:endParaRPr lang="en-US" altLang="ja-JP" sz="2000" dirty="0" smtClean="0">
              <a:latin typeface="Meiryo" panose="020B0604030504040204" pitchFamily="34" charset="-128"/>
              <a:ea typeface="Meiryo" panose="020B0604030504040204" pitchFamily="34" charset="-128"/>
              <a:cs typeface="Meiryo" panose="020B0604030504040204" pitchFamily="34" charset="-128"/>
            </a:endParaRPr>
          </a:p>
          <a:p>
            <a:pPr algn="l">
              <a:spcBef>
                <a:spcPts val="0"/>
              </a:spcBef>
            </a:pPr>
            <a:r>
              <a:rPr lang="ja-JP" altLang="en-US" sz="2000" dirty="0">
                <a:latin typeface="Meiryo" panose="020B0604030504040204" pitchFamily="34" charset="-128"/>
                <a:ea typeface="Meiryo" panose="020B0604030504040204" pitchFamily="34" charset="-128"/>
                <a:cs typeface="Meiryo" panose="020B0604030504040204" pitchFamily="34" charset="-128"/>
              </a:rPr>
              <a:t>トン</a:t>
            </a:r>
            <a:r>
              <a:rPr lang="ja-JP" altLang="en-US" sz="2000" dirty="0" smtClean="0">
                <a:latin typeface="Meiryo" panose="020B0604030504040204" pitchFamily="34" charset="-128"/>
                <a:ea typeface="Meiryo" panose="020B0604030504040204" pitchFamily="34" charset="-128"/>
                <a:cs typeface="Meiryo" panose="020B0604030504040204" pitchFamily="34" charset="-128"/>
              </a:rPr>
              <a:t>ガ</a:t>
            </a:r>
            <a:endParaRPr lang="en-US" sz="2000" dirty="0">
              <a:latin typeface="Meiryo" panose="020B0604030504040204" pitchFamily="34" charset="-128"/>
              <a:ea typeface="Meiryo" panose="020B0604030504040204" pitchFamily="34" charset="-128"/>
              <a:cs typeface="Meiryo" panose="020B0604030504040204" pitchFamily="34" charset="-128"/>
            </a:endParaRPr>
          </a:p>
          <a:p>
            <a:pPr algn="l">
              <a:spcBef>
                <a:spcPts val="0"/>
              </a:spcBef>
            </a:pPr>
            <a:r>
              <a:rPr lang="ja-JP" altLang="en-US" sz="2000" dirty="0" smtClean="0">
                <a:latin typeface="Meiryo" panose="020B0604030504040204" pitchFamily="34" charset="-128"/>
                <a:ea typeface="Meiryo" panose="020B0604030504040204" pitchFamily="34" charset="-128"/>
                <a:cs typeface="Meiryo" panose="020B0604030504040204" pitchFamily="34" charset="-128"/>
              </a:rPr>
              <a:t>ツバル</a:t>
            </a:r>
            <a:endParaRPr lang="en-US" altLang="ja-JP" sz="2000" dirty="0" smtClean="0">
              <a:latin typeface="Meiryo" panose="020B0604030504040204" pitchFamily="34" charset="-128"/>
              <a:ea typeface="Meiryo" panose="020B0604030504040204" pitchFamily="34" charset="-128"/>
              <a:cs typeface="Meiryo" panose="020B0604030504040204" pitchFamily="34" charset="-128"/>
            </a:endParaRPr>
          </a:p>
          <a:p>
            <a:pPr algn="l">
              <a:spcBef>
                <a:spcPts val="0"/>
              </a:spcBef>
            </a:pPr>
            <a:r>
              <a:rPr lang="ja-JP" altLang="en-US" sz="2000" dirty="0">
                <a:latin typeface="Meiryo" panose="020B0604030504040204" pitchFamily="34" charset="-128"/>
                <a:ea typeface="Meiryo" panose="020B0604030504040204" pitchFamily="34" charset="-128"/>
                <a:cs typeface="Meiryo" panose="020B0604030504040204" pitchFamily="34" charset="-128"/>
              </a:rPr>
              <a:t>ウルグア</a:t>
            </a:r>
            <a:r>
              <a:rPr lang="ja-JP" altLang="en-US" sz="2000" dirty="0" smtClean="0">
                <a:latin typeface="Meiryo" panose="020B0604030504040204" pitchFamily="34" charset="-128"/>
                <a:ea typeface="Meiryo" panose="020B0604030504040204" pitchFamily="34" charset="-128"/>
                <a:cs typeface="Meiryo" panose="020B0604030504040204" pitchFamily="34" charset="-128"/>
              </a:rPr>
              <a:t>イ</a:t>
            </a:r>
            <a:endParaRPr lang="en-US" altLang="ja-JP" sz="2000" dirty="0" smtClean="0">
              <a:latin typeface="Meiryo" panose="020B0604030504040204" pitchFamily="34" charset="-128"/>
              <a:ea typeface="Meiryo" panose="020B0604030504040204" pitchFamily="34" charset="-128"/>
              <a:cs typeface="Meiryo" panose="020B0604030504040204" pitchFamily="34" charset="-128"/>
            </a:endParaRPr>
          </a:p>
          <a:p>
            <a:pPr algn="l">
              <a:spcBef>
                <a:spcPts val="0"/>
              </a:spcBef>
            </a:pPr>
            <a:r>
              <a:rPr lang="ja-JP" altLang="en-US" sz="2000" dirty="0">
                <a:latin typeface="Meiryo" panose="020B0604030504040204" pitchFamily="34" charset="-128"/>
                <a:ea typeface="Meiryo" panose="020B0604030504040204" pitchFamily="34" charset="-128"/>
                <a:cs typeface="Meiryo" panose="020B0604030504040204" pitchFamily="34" charset="-128"/>
              </a:rPr>
              <a:t>バヌアツ</a:t>
            </a:r>
            <a:endParaRPr lang="en-US" sz="2000" dirty="0">
              <a:latin typeface="Meiryo" panose="020B0604030504040204" pitchFamily="34" charset="-128"/>
              <a:ea typeface="Meiryo" panose="020B0604030504040204" pitchFamily="34" charset="-128"/>
              <a:cs typeface="Meiryo" panose="020B0604030504040204" pitchFamily="34" charset="-128"/>
            </a:endParaRPr>
          </a:p>
          <a:p>
            <a:pPr algn="l">
              <a:spcBef>
                <a:spcPts val="0"/>
              </a:spcBef>
            </a:pPr>
            <a:r>
              <a:rPr lang="ja-JP" altLang="en-US" sz="2000" dirty="0" smtClean="0">
                <a:latin typeface="Meiryo" panose="020B0604030504040204" pitchFamily="34" charset="-128"/>
                <a:ea typeface="Meiryo" panose="020B0604030504040204" pitchFamily="34" charset="-128"/>
                <a:cs typeface="Meiryo" panose="020B0604030504040204" pitchFamily="34" charset="-128"/>
              </a:rPr>
              <a:t>ベネズエラ</a:t>
            </a:r>
            <a:endParaRPr lang="en-US" altLang="ja-JP" sz="2000" dirty="0" smtClean="0">
              <a:latin typeface="Meiryo" panose="020B0604030504040204" pitchFamily="34" charset="-128"/>
              <a:ea typeface="Meiryo" panose="020B0604030504040204" pitchFamily="34" charset="-128"/>
              <a:cs typeface="Meiryo" panose="020B0604030504040204" pitchFamily="34" charset="-128"/>
            </a:endParaRPr>
          </a:p>
          <a:p>
            <a:pPr algn="l">
              <a:spcBef>
                <a:spcPts val="0"/>
              </a:spcBef>
            </a:pPr>
            <a:r>
              <a:rPr lang="ja-JP" altLang="en-US" sz="2000" dirty="0">
                <a:latin typeface="Meiryo" panose="020B0604030504040204" pitchFamily="34" charset="-128"/>
                <a:ea typeface="Meiryo" panose="020B0604030504040204" pitchFamily="34" charset="-128"/>
                <a:cs typeface="Meiryo" panose="020B0604030504040204" pitchFamily="34" charset="-128"/>
              </a:rPr>
              <a:t>イエメ</a:t>
            </a:r>
            <a:r>
              <a:rPr lang="ja-JP" altLang="en-US" sz="2000" dirty="0" smtClean="0">
                <a:latin typeface="Meiryo" panose="020B0604030504040204" pitchFamily="34" charset="-128"/>
                <a:ea typeface="Meiryo" panose="020B0604030504040204" pitchFamily="34" charset="-128"/>
                <a:cs typeface="Meiryo" panose="020B0604030504040204" pitchFamily="34" charset="-128"/>
              </a:rPr>
              <a:t>ン</a:t>
            </a:r>
            <a:endParaRPr lang="en-US" sz="2000" dirty="0">
              <a:latin typeface="Meiryo" panose="020B0604030504040204" pitchFamily="34" charset="-128"/>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192582153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CT PowerPoint template EN (2)">
  <a:themeElements>
    <a:clrScheme name="PCT PowerPoint template E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CT PowerPoint template EN (2)">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PCT PowerPoint template E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CT PowerPoint template E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CT PowerPoint template EN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CT PowerPoint template EN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CT PowerPoint template EN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CT PowerPoint template EN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CT PowerPoint template EN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CT PowerPoint template EN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CT PowerPoint template EN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CT PowerPoint template EN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CT PowerPoint template EN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CT PowerPoint template EN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CT POT EN draft re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CT POT EN draft rev2">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PCT PowerPoint template EN (2)</Template>
  <TotalTime>40244</TotalTime>
  <Words>4006</Words>
  <Application>Microsoft Office PowerPoint</Application>
  <PresentationFormat>On-screen Show (4:3)</PresentationFormat>
  <Paragraphs>609</Paragraphs>
  <Slides>42</Slides>
  <Notes>41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PCT PowerPoint template EN (2)</vt:lpstr>
      <vt:lpstr>PowerPoint Presentation</vt:lpstr>
      <vt:lpstr>目次</vt:lpstr>
      <vt:lpstr>PCTの概要・関連統計</vt:lpstr>
      <vt:lpstr>PowerPoint Presentation</vt:lpstr>
      <vt:lpstr>PowerPoint Presentation</vt:lpstr>
      <vt:lpstr>PowerPoint Presentation</vt:lpstr>
      <vt:lpstr>PCT締約国：18ヶ国 (運用開始時：1978年6月1日)</vt:lpstr>
      <vt:lpstr>PCT締約国 ：152ヶ国 (2018年2月1日現在)</vt:lpstr>
      <vt:lpstr>PCT未加盟の国連加盟国 (41ヶ国)</vt:lpstr>
      <vt:lpstr>PowerPoint Presentation</vt:lpstr>
      <vt:lpstr>PCT国際出願件数の推移</vt:lpstr>
      <vt:lpstr>出願人国別PCT国際出願件数の推移</vt:lpstr>
      <vt:lpstr>出願上位５分野 （2016年）</vt:lpstr>
      <vt:lpstr>2016年 PCTユーザ トップ10 </vt:lpstr>
      <vt:lpstr>PowerPoint Presentation</vt:lpstr>
      <vt:lpstr>（参考）日本出願人による内外国への出願件数</vt:lpstr>
      <vt:lpstr>PCTの主なメリット・活用方法</vt:lpstr>
      <vt:lpstr>出願日の確保・優先日から30ヶ月の国際段階期間</vt:lpstr>
      <vt:lpstr>PowerPoint Presentation</vt:lpstr>
      <vt:lpstr>簡便な出願・手続</vt:lpstr>
      <vt:lpstr>PowerPoint Presentation</vt:lpstr>
      <vt:lpstr>特許性を判断するための重要情報を取得</vt:lpstr>
      <vt:lpstr>PowerPoint Presentation</vt:lpstr>
      <vt:lpstr>PowerPoint Presentation</vt:lpstr>
      <vt:lpstr>PowerPoint Presentation</vt:lpstr>
      <vt:lpstr>PowerPoint Presentation</vt:lpstr>
      <vt:lpstr>権利化時期の調整（１） ダイレクトPCT出願（優先権主張無しの出願）</vt:lpstr>
      <vt:lpstr>権利化時期の調整（２）：PCT-PPH</vt:lpstr>
      <vt:lpstr>PowerPoint Presentation</vt:lpstr>
      <vt:lpstr>PowerPoint Presentation</vt:lpstr>
      <vt:lpstr>PowerPoint Presentation</vt:lpstr>
      <vt:lpstr>PowerPoint Presentation</vt:lpstr>
      <vt:lpstr>PowerPoint Presentation</vt:lpstr>
      <vt:lpstr>PowerPoint Presentation</vt:lpstr>
      <vt:lpstr>PCTを戦略的に活用するために（１）</vt:lpstr>
      <vt:lpstr>PCTを戦略的に活用するために（２）</vt:lpstr>
      <vt:lpstr>関連情報の取得</vt:lpstr>
      <vt:lpstr>PCTホームページ：http://www.wipo.int/pct/ja</vt:lpstr>
      <vt:lpstr>PCT Newsletter</vt:lpstr>
      <vt:lpstr>PCT研修教材（無料）</vt:lpstr>
      <vt:lpstr>PCTについてのお問い合わせ</vt:lpstr>
      <vt:lpstr>PowerPoint Presentation</vt:lpstr>
    </vt:vector>
  </TitlesOfParts>
  <Company>WIPO</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FUJITA Kazuhide</dc:creator>
  <cp:lastModifiedBy>FERDERER Rebecca</cp:lastModifiedBy>
  <cp:revision>1227</cp:revision>
  <cp:lastPrinted>2017-03-16T14:33:50Z</cp:lastPrinted>
  <dcterms:created xsi:type="dcterms:W3CDTF">2014-05-01T02:48:49Z</dcterms:created>
  <dcterms:modified xsi:type="dcterms:W3CDTF">2018-03-09T07:48:53Z</dcterms:modified>
</cp:coreProperties>
</file>