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1716" r:id="rId2"/>
    <p:sldId id="1587" r:id="rId3"/>
    <p:sldId id="1714" r:id="rId4"/>
    <p:sldId id="1713" r:id="rId5"/>
  </p:sldIdLst>
  <p:sldSz cx="9144000" cy="6858000" type="screen4x3"/>
  <p:notesSz cx="6797675" cy="9926638"/>
  <p:custDataLst>
    <p:tags r:id="rId8"/>
  </p:custDataLst>
  <p:defaultTextStyle>
    <a:defPPr rtl="1"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G Hanna" initials="KH" lastIdx="0" clrIdx="0">
    <p:extLst>
      <p:ext uri="{19B8F6BF-5375-455C-9EA6-DF929625EA0E}">
        <p15:presenceInfo xmlns:p15="http://schemas.microsoft.com/office/powerpoint/2012/main" userId="S-1-5-21-3637208745-3825800285-422149103-72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8" autoAdjust="0"/>
    <p:restoredTop sz="96220" autoAdjust="0"/>
  </p:normalViewPr>
  <p:slideViewPr>
    <p:cSldViewPr>
      <p:cViewPr varScale="1">
        <p:scale>
          <a:sx n="126" d="100"/>
          <a:sy n="126" d="100"/>
        </p:scale>
        <p:origin x="123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18" d="100"/>
          <a:sy n="118" d="100"/>
        </p:scale>
        <p:origin x="1968" y="-177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51C16C5D-28EC-4381-A075-FA41859494D8}" type="datetime1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CE29DEC-8730-41D0-8613-E78452012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23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3914EB6-2DCE-491C-ACA8-01AEDF381847}" type="datetime1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B7F2C667-47B2-46C4-80BC-8E1DA185F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86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49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4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63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2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84247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4246-803A-49D3-84EB-974CE5ABA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1656-2DE5-485F-8BE9-0BDBBF8F0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65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B506-AE31-41B8-A04E-5192D5AD4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57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D9FB-EE1A-468D-AB44-5E0627833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2BD8-6FAC-449D-B057-422CBBDD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81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buClr>
                <a:srgbClr val="990033"/>
              </a:buClr>
              <a:defRPr sz="2400"/>
            </a:lvl2pPr>
            <a:lvl3pPr>
              <a:buClr>
                <a:srgbClr val="990033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96D8-A3B7-4296-B367-44E05F04D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79512" y="6381328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2022 Rule changes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01-06-2022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351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F085-F803-4E1D-9A57-76269C0A5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381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9E20-5C8B-487F-B0CA-3B1FCD067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414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0CE4-F05E-4F47-9551-9B0F851B8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649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92CD-3AA2-407A-BF30-577B7871B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50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F2A8D-12B8-4184-AEBB-3EE5339AA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066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87BF3-9FB1-459C-9F6E-025E260A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87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7F09-330B-40AD-9EF4-1C4E2D06D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678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fld id="{2ED4B84C-647D-46AA-8476-F994C2D2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  <p:sldLayoutId id="2147483766" r:id="rId12"/>
    <p:sldLayoutId id="2147483765" r:id="rId13"/>
    <p:sldLayoutId id="2147483764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>
          <a:srgbClr val="990033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990033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standards/ar/sequence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15964" y="3926676"/>
            <a:ext cx="7275036" cy="1406525"/>
          </a:xfrm>
          <a:noFill/>
        </p:spPr>
        <p:txBody>
          <a:bodyPr/>
          <a:lstStyle/>
          <a:p>
            <a:pPr algn="r" rtl="1" eaLnBrk="1" hangingPunct="1"/>
            <a:r>
              <a:rPr lang="en-US" sz="3400" b="1" dirty="0" err="1">
                <a:solidFill>
                  <a:srgbClr val="70899B"/>
                </a:solidFill>
              </a:rPr>
              <a:t>التعديلات</a:t>
            </a:r>
            <a:r>
              <a:rPr lang="en-US" sz="3400" b="1" dirty="0">
                <a:solidFill>
                  <a:srgbClr val="70899B"/>
                </a:solidFill>
              </a:rPr>
              <a:t> </a:t>
            </a:r>
            <a:r>
              <a:rPr lang="en-US" sz="3400" b="1" dirty="0" err="1">
                <a:solidFill>
                  <a:srgbClr val="70899B"/>
                </a:solidFill>
              </a:rPr>
              <a:t>على</a:t>
            </a:r>
            <a:r>
              <a:rPr lang="en-US" sz="3400" b="1" dirty="0">
                <a:solidFill>
                  <a:srgbClr val="70899B"/>
                </a:solidFill>
              </a:rPr>
              <a:t> </a:t>
            </a:r>
            <a:r>
              <a:rPr lang="en-US" sz="3400" b="1" dirty="0" err="1">
                <a:solidFill>
                  <a:srgbClr val="70899B"/>
                </a:solidFill>
              </a:rPr>
              <a:t>اللائحة</a:t>
            </a:r>
            <a:r>
              <a:rPr lang="en-US" sz="3400" b="1" dirty="0">
                <a:solidFill>
                  <a:srgbClr val="70899B"/>
                </a:solidFill>
              </a:rPr>
              <a:t> </a:t>
            </a:r>
            <a:r>
              <a:rPr lang="en-US" sz="3400" b="1" dirty="0" err="1">
                <a:solidFill>
                  <a:srgbClr val="70899B"/>
                </a:solidFill>
              </a:rPr>
              <a:t>التنفيذية</a:t>
            </a:r>
            <a:r>
              <a:rPr lang="en-US" sz="3400" b="1" dirty="0">
                <a:solidFill>
                  <a:srgbClr val="70899B"/>
                </a:solidFill>
              </a:rPr>
              <a:t> </a:t>
            </a:r>
            <a:r>
              <a:rPr lang="en-US" sz="3400" b="1" dirty="0" err="1">
                <a:solidFill>
                  <a:srgbClr val="70899B"/>
                </a:solidFill>
              </a:rPr>
              <a:t>لمعاهدة</a:t>
            </a:r>
            <a:r>
              <a:rPr lang="en-US" sz="3400" b="1" dirty="0">
                <a:solidFill>
                  <a:srgbClr val="70899B"/>
                </a:solidFill>
              </a:rPr>
              <a:t> </a:t>
            </a:r>
            <a:r>
              <a:rPr lang="en-US" sz="3400" b="1" dirty="0" err="1">
                <a:solidFill>
                  <a:srgbClr val="70899B"/>
                </a:solidFill>
              </a:rPr>
              <a:t>التعاون</a:t>
            </a:r>
            <a:r>
              <a:rPr lang="en-US" sz="3400" b="1" dirty="0">
                <a:solidFill>
                  <a:srgbClr val="70899B"/>
                </a:solidFill>
              </a:rPr>
              <a:t> </a:t>
            </a:r>
            <a:r>
              <a:rPr lang="en-US" sz="3400" b="1" dirty="0" err="1">
                <a:solidFill>
                  <a:srgbClr val="70899B"/>
                </a:solidFill>
              </a:rPr>
              <a:t>بشأن</a:t>
            </a:r>
            <a:r>
              <a:rPr lang="en-US" sz="3400" b="1" dirty="0">
                <a:solidFill>
                  <a:srgbClr val="70899B"/>
                </a:solidFill>
              </a:rPr>
              <a:t> </a:t>
            </a:r>
            <a:r>
              <a:rPr lang="en-US" sz="3400" b="1" dirty="0" err="1">
                <a:solidFill>
                  <a:srgbClr val="70899B"/>
                </a:solidFill>
              </a:rPr>
              <a:t>البراءات</a:t>
            </a:r>
            <a:r>
              <a:rPr lang="en-US" sz="3400" b="1" dirty="0">
                <a:solidFill>
                  <a:srgbClr val="70899B"/>
                </a:solidFill>
              </a:rPr>
              <a:t> </a:t>
            </a:r>
            <a:r>
              <a:rPr lang="en-US" sz="3400" b="1" dirty="0" err="1">
                <a:solidFill>
                  <a:srgbClr val="70899B"/>
                </a:solidFill>
              </a:rPr>
              <a:t>اعتباراً</a:t>
            </a:r>
            <a:r>
              <a:rPr lang="en-US" sz="3400" b="1" dirty="0">
                <a:solidFill>
                  <a:srgbClr val="70899B"/>
                </a:solidFill>
              </a:rPr>
              <a:t> </a:t>
            </a:r>
            <a:r>
              <a:rPr lang="en-US" sz="3400" b="1" dirty="0" err="1">
                <a:solidFill>
                  <a:srgbClr val="70899B"/>
                </a:solidFill>
              </a:rPr>
              <a:t>من</a:t>
            </a:r>
            <a:r>
              <a:rPr lang="en-US" sz="3400" b="1" dirty="0">
                <a:solidFill>
                  <a:srgbClr val="70899B"/>
                </a:solidFill>
              </a:rPr>
              <a:t> </a:t>
            </a:r>
            <a:r>
              <a:rPr lang="fr-FR" sz="3400" b="1" dirty="0" smtClean="0">
                <a:solidFill>
                  <a:srgbClr val="70899B"/>
                </a:solidFill>
              </a:rPr>
              <a:t>1</a:t>
            </a:r>
            <a:r>
              <a:rPr lang="ar-SA" sz="3400" b="1" dirty="0" smtClean="0">
                <a:solidFill>
                  <a:srgbClr val="70899B"/>
                </a:solidFill>
              </a:rPr>
              <a:t> </a:t>
            </a:r>
            <a:r>
              <a:rPr lang="en-US" sz="3400" b="1" dirty="0" err="1" smtClean="0">
                <a:solidFill>
                  <a:srgbClr val="70899B"/>
                </a:solidFill>
              </a:rPr>
              <a:t>يوليو</a:t>
            </a:r>
            <a:r>
              <a:rPr lang="en-US" sz="3400" b="1" dirty="0" smtClean="0">
                <a:solidFill>
                  <a:srgbClr val="70899B"/>
                </a:solidFill>
              </a:rPr>
              <a:t> </a:t>
            </a:r>
            <a:r>
              <a:rPr lang="en-US" sz="3400" b="1" dirty="0">
                <a:solidFill>
                  <a:srgbClr val="70899B"/>
                </a:solidFill>
              </a:rPr>
              <a:t>2022</a:t>
            </a:r>
          </a:p>
          <a:p>
            <a:pPr algn="r" rtl="1" eaLnBrk="1" hangingPunct="1"/>
            <a:endParaRPr lang="en-US" sz="3600" dirty="0">
              <a:solidFill>
                <a:srgbClr val="70899B"/>
              </a:solidFill>
            </a:endParaRPr>
          </a:p>
        </p:txBody>
      </p:sp>
      <p:pic>
        <p:nvPicPr>
          <p:cNvPr id="3075" name="Picture 8" descr="Puce-3_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0000" y="35536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997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49" y="0"/>
            <a:ext cx="8507288" cy="1196752"/>
          </a:xfrm>
        </p:spPr>
        <p:txBody>
          <a:bodyPr/>
          <a:lstStyle/>
          <a:p>
            <a:pPr algn="r" rtl="1"/>
            <a:r>
              <a:rPr lang="en-US" dirty="0" err="1"/>
              <a:t>التغييرات</a:t>
            </a:r>
            <a:r>
              <a:rPr lang="en-US" dirty="0"/>
              <a:t> </a:t>
            </a:r>
            <a:r>
              <a:rPr lang="en-US" dirty="0" err="1"/>
              <a:t>المدخلة</a:t>
            </a:r>
            <a:r>
              <a:rPr lang="en-US" dirty="0"/>
              <a:t> </a:t>
            </a:r>
            <a:r>
              <a:rPr lang="en-US" dirty="0" err="1"/>
              <a:t>على</a:t>
            </a:r>
            <a:r>
              <a:rPr lang="en-US" dirty="0"/>
              <a:t> </a:t>
            </a:r>
            <a:r>
              <a:rPr lang="en-US" dirty="0" err="1"/>
              <a:t>قواعد</a:t>
            </a:r>
            <a:r>
              <a:rPr lang="en-US" dirty="0"/>
              <a:t> </a:t>
            </a:r>
            <a:r>
              <a:rPr lang="en-US" dirty="0" err="1"/>
              <a:t>اللائحة</a:t>
            </a:r>
            <a:r>
              <a:rPr lang="en-US" dirty="0"/>
              <a:t> </a:t>
            </a:r>
            <a:r>
              <a:rPr lang="en-US" dirty="0" err="1"/>
              <a:t>التنفيذية</a:t>
            </a:r>
            <a:r>
              <a:rPr lang="en-US" dirty="0"/>
              <a:t> </a:t>
            </a:r>
            <a:r>
              <a:rPr lang="en-US" dirty="0" err="1"/>
              <a:t>لمعاهدة</a:t>
            </a:r>
            <a:r>
              <a:rPr lang="en-US" dirty="0"/>
              <a:t> </a:t>
            </a:r>
            <a:r>
              <a:rPr lang="en-US" dirty="0" err="1"/>
              <a:t>التعاون</a:t>
            </a:r>
            <a:r>
              <a:rPr lang="en-US" dirty="0"/>
              <a:t> </a:t>
            </a:r>
            <a:r>
              <a:rPr lang="en-US" dirty="0" err="1"/>
              <a:t>بشأن</a:t>
            </a:r>
            <a:r>
              <a:rPr lang="en-US" dirty="0"/>
              <a:t> </a:t>
            </a:r>
            <a:r>
              <a:rPr lang="en-US" dirty="0" err="1"/>
              <a:t>البراءات</a:t>
            </a:r>
            <a:r>
              <a:rPr lang="en-US" dirty="0"/>
              <a:t> </a:t>
            </a:r>
            <a:r>
              <a:rPr lang="en-US" dirty="0" err="1"/>
              <a:t>اعتباراً</a:t>
            </a:r>
            <a:r>
              <a:rPr lang="en-US" dirty="0"/>
              <a:t> </a:t>
            </a:r>
            <a:r>
              <a:rPr lang="en-US" dirty="0" err="1"/>
              <a:t>من</a:t>
            </a:r>
            <a:r>
              <a:rPr lang="en-US" dirty="0"/>
              <a:t> </a:t>
            </a:r>
            <a:r>
              <a:rPr lang="en-US" dirty="0" smtClean="0"/>
              <a:t>1</a:t>
            </a:r>
            <a:r>
              <a:rPr lang="ar-SA" dirty="0" smtClean="0"/>
              <a:t> </a:t>
            </a:r>
            <a:r>
              <a:rPr lang="en-US" dirty="0" err="1" smtClean="0"/>
              <a:t>يوليو</a:t>
            </a:r>
            <a:r>
              <a:rPr lang="en-US" dirty="0" smtClean="0"/>
              <a:t> 2022</a:t>
            </a:r>
            <a:r>
              <a:rPr lang="ar-SA" dirty="0" smtClean="0"/>
              <a:t> (</a:t>
            </a:r>
            <a:r>
              <a:rPr lang="en-US" dirty="0" smtClean="0"/>
              <a:t>1</a:t>
            </a:r>
            <a:r>
              <a:rPr lang="ar-SA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643" y="1268760"/>
            <a:ext cx="8707347" cy="5328592"/>
          </a:xfrm>
        </p:spPr>
        <p:txBody>
          <a:bodyPr/>
          <a:lstStyle/>
          <a:p>
            <a:pPr algn="r" rtl="1">
              <a:spcBef>
                <a:spcPts val="800"/>
              </a:spcBef>
              <a:spcAft>
                <a:spcPts val="800"/>
              </a:spcAft>
            </a:pPr>
            <a:r>
              <a:rPr lang="en-GB" altLang="en-US" dirty="0" err="1"/>
              <a:t>تعديل</a:t>
            </a:r>
            <a:r>
              <a:rPr lang="en-GB" altLang="en-US" dirty="0"/>
              <a:t> </a:t>
            </a:r>
            <a:r>
              <a:rPr lang="en-GB" altLang="en-US" dirty="0" err="1"/>
              <a:t>القواعد</a:t>
            </a:r>
            <a:r>
              <a:rPr lang="en-GB" altLang="en-US" dirty="0"/>
              <a:t> </a:t>
            </a:r>
            <a:r>
              <a:rPr lang="en-GB" altLang="en-US" dirty="0" smtClean="0"/>
              <a:t>5</a:t>
            </a:r>
            <a:r>
              <a:rPr lang="ar-SA" dirty="0" smtClean="0"/>
              <a:t> </a:t>
            </a:r>
            <a:r>
              <a:rPr lang="en-GB" altLang="en-US" dirty="0" smtClean="0"/>
              <a:t>و12</a:t>
            </a:r>
            <a:r>
              <a:rPr lang="ar-SA" dirty="0" smtClean="0"/>
              <a:t> </a:t>
            </a:r>
            <a:r>
              <a:rPr lang="en-GB" altLang="en-US" dirty="0" smtClean="0"/>
              <a:t>و13</a:t>
            </a:r>
            <a:r>
              <a:rPr lang="ar-SA" i="1" dirty="0"/>
              <a:t>(</a:t>
            </a:r>
            <a:r>
              <a:rPr lang="ar-SA" dirty="0"/>
              <a:t> </a:t>
            </a:r>
            <a:r>
              <a:rPr lang="en-GB" altLang="en-US" i="1" dirty="0" err="1" smtClean="0"/>
              <a:t>ثالثا</a:t>
            </a:r>
            <a:r>
              <a:rPr lang="ar-SA" i="1" dirty="0" smtClean="0"/>
              <a:t>)</a:t>
            </a:r>
            <a:r>
              <a:rPr lang="en-GB" altLang="en-US" dirty="0" smtClean="0"/>
              <a:t> و4.19</a:t>
            </a:r>
            <a:r>
              <a:rPr lang="ar-SA" dirty="0" smtClean="0"/>
              <a:t> </a:t>
            </a:r>
            <a:r>
              <a:rPr lang="en-GB" altLang="en-US" dirty="0" smtClean="0"/>
              <a:t>و49</a:t>
            </a:r>
            <a:r>
              <a:rPr lang="ar-SA" dirty="0" smtClean="0"/>
              <a:t> </a:t>
            </a:r>
            <a:r>
              <a:rPr lang="en-GB" altLang="en-US" dirty="0" err="1" smtClean="0"/>
              <a:t>من</a:t>
            </a:r>
            <a:r>
              <a:rPr lang="en-GB" altLang="en-US" dirty="0" smtClean="0"/>
              <a:t> </a:t>
            </a:r>
            <a:r>
              <a:rPr lang="en-GB" altLang="en-US" dirty="0" err="1"/>
              <a:t>اللائحة</a:t>
            </a:r>
            <a:r>
              <a:rPr lang="en-GB" altLang="en-US" dirty="0"/>
              <a:t> </a:t>
            </a:r>
            <a:r>
              <a:rPr lang="en-GB" altLang="en-US" dirty="0" err="1"/>
              <a:t>التنفيذية</a:t>
            </a:r>
            <a:r>
              <a:rPr lang="en-GB" altLang="en-US" dirty="0"/>
              <a:t> </a:t>
            </a:r>
            <a:r>
              <a:rPr lang="en-GB" altLang="en-US" dirty="0" err="1"/>
              <a:t>لمعاهدة</a:t>
            </a:r>
            <a:r>
              <a:rPr lang="en-GB" altLang="en-US" dirty="0"/>
              <a:t> </a:t>
            </a:r>
            <a:r>
              <a:rPr lang="en-GB" altLang="en-US" dirty="0" err="1"/>
              <a:t>التعاون</a:t>
            </a:r>
            <a:r>
              <a:rPr lang="en-GB" altLang="en-US" dirty="0"/>
              <a:t> </a:t>
            </a:r>
            <a:r>
              <a:rPr lang="en-GB" altLang="en-US" dirty="0" err="1"/>
              <a:t>بشأن</a:t>
            </a:r>
            <a:r>
              <a:rPr lang="en-GB" altLang="en-US" dirty="0"/>
              <a:t> </a:t>
            </a:r>
            <a:r>
              <a:rPr lang="en-GB" altLang="en-US" dirty="0" err="1"/>
              <a:t>البراءات</a:t>
            </a:r>
            <a:endParaRPr lang="en-GB" altLang="en-US" dirty="0"/>
          </a:p>
          <a:p>
            <a:pPr lvl="1" algn="r" rtl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 smtClean="0"/>
              <a:t> </a:t>
            </a:r>
            <a:r>
              <a:rPr lang="en-US" altLang="en-US" dirty="0" err="1" smtClean="0"/>
              <a:t>سيحل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المعيار</a:t>
            </a:r>
            <a:r>
              <a:rPr lang="en-US" altLang="en-US" dirty="0" smtClean="0"/>
              <a:t> ST.26</a:t>
            </a:r>
            <a:r>
              <a:rPr lang="ar-SA" dirty="0" smtClean="0"/>
              <a:t> </a:t>
            </a:r>
            <a:r>
              <a:rPr lang="en-US" altLang="en-US" dirty="0" err="1" smtClean="0"/>
              <a:t>محل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المعيار</a:t>
            </a:r>
            <a:r>
              <a:rPr lang="en-US" altLang="en-US" dirty="0" smtClean="0"/>
              <a:t> ST.25</a:t>
            </a:r>
            <a:r>
              <a:rPr lang="ar-SA" dirty="0" smtClean="0"/>
              <a:t> </a:t>
            </a:r>
            <a:r>
              <a:rPr lang="en-US" altLang="en-US" dirty="0" err="1" smtClean="0"/>
              <a:t>لتقديم</a:t>
            </a:r>
            <a:r>
              <a:rPr lang="en-US" altLang="en-US" dirty="0" smtClean="0"/>
              <a:t> </a:t>
            </a:r>
            <a:r>
              <a:rPr lang="en-US" altLang="en-US" dirty="0" err="1"/>
              <a:t>الكشوف</a:t>
            </a:r>
            <a:r>
              <a:rPr lang="en-US" altLang="en-US" dirty="0"/>
              <a:t> </a:t>
            </a:r>
            <a:r>
              <a:rPr lang="en-US" altLang="en-US" dirty="0" err="1"/>
              <a:t>التسلسلية</a:t>
            </a:r>
            <a:endParaRPr lang="en-US" altLang="en-US" dirty="0"/>
          </a:p>
          <a:p>
            <a:pPr lvl="1" algn="r" rtl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 smtClean="0"/>
              <a:t> </a:t>
            </a:r>
            <a:r>
              <a:rPr lang="en-US" altLang="en-US" dirty="0" err="1" smtClean="0"/>
              <a:t>التغييرات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ذات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الصلة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في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التعليمات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الإدارية</a:t>
            </a:r>
            <a:r>
              <a:rPr lang="en-US" altLang="en-US" dirty="0" smtClean="0"/>
              <a:t>، </a:t>
            </a:r>
            <a:r>
              <a:rPr lang="en-US" altLang="en-US" dirty="0" err="1" smtClean="0"/>
              <a:t>بما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في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ذلك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التنقيح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الكامل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للمرفق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جيم</a:t>
            </a:r>
            <a:r>
              <a:rPr lang="en-US" altLang="en-US" dirty="0" smtClean="0"/>
              <a:t> </a:t>
            </a:r>
            <a:r>
              <a:rPr lang="ar-SA" dirty="0" smtClean="0"/>
              <a:t>(</a:t>
            </a:r>
            <a:r>
              <a:rPr lang="en-US" altLang="en-US" dirty="0" err="1" smtClean="0"/>
              <a:t>يستبدل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معيار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الويبو</a:t>
            </a:r>
            <a:r>
              <a:rPr lang="en-US" altLang="en-US" dirty="0" smtClean="0"/>
              <a:t> ST.25</a:t>
            </a:r>
            <a:r>
              <a:rPr lang="ar-SA" dirty="0" smtClean="0"/>
              <a:t>)</a:t>
            </a:r>
            <a:endParaRPr lang="en-US" altLang="en-US" dirty="0"/>
          </a:p>
          <a:p>
            <a:pPr lvl="1" algn="r" rtl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 smtClean="0"/>
              <a:t> </a:t>
            </a:r>
            <a:r>
              <a:rPr lang="en-US" altLang="en-US" dirty="0" err="1" smtClean="0"/>
              <a:t>يجب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أن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تقدم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جميع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الكشوف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التسلسلية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في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نسق</a:t>
            </a:r>
            <a:r>
              <a:rPr lang="en-US" altLang="en-US" dirty="0" smtClean="0"/>
              <a:t> XML</a:t>
            </a:r>
          </a:p>
          <a:p>
            <a:pPr lvl="1" algn="r" rtl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 smtClean="0"/>
              <a:t> </a:t>
            </a:r>
            <a:r>
              <a:rPr lang="en-US" altLang="en-US" dirty="0" err="1" smtClean="0"/>
              <a:t>لم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تعد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هناك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حاجة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إلى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تكرار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النص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الحر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الذي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يعتمد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على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اللغة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في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الجزء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الرئيسي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من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الوصف</a:t>
            </a:r>
            <a:endParaRPr lang="en-US" altLang="en-US" dirty="0" smtClean="0"/>
          </a:p>
          <a:p>
            <a:pPr lvl="1" algn="r" rtl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 smtClean="0"/>
              <a:t> </a:t>
            </a:r>
            <a:r>
              <a:rPr lang="en-US" altLang="en-US" dirty="0" err="1" smtClean="0"/>
              <a:t>يمكن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إيداع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النص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الحر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بأكثر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من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لغة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واحدة</a:t>
            </a:r>
            <a:endParaRPr lang="en-US" altLang="en-US" dirty="0" smtClean="0"/>
          </a:p>
          <a:p>
            <a:pPr lvl="1" algn="r" rtl="1"/>
            <a:r>
              <a:rPr lang="en-GB" dirty="0" smtClean="0"/>
              <a:t> </a:t>
            </a:r>
            <a:r>
              <a:rPr lang="en-GB" dirty="0" err="1" smtClean="0"/>
              <a:t>قيم</a:t>
            </a:r>
            <a:r>
              <a:rPr lang="en-GB" dirty="0" smtClean="0"/>
              <a:t> </a:t>
            </a:r>
            <a:r>
              <a:rPr lang="en-GB" dirty="0" err="1" smtClean="0"/>
              <a:t>إضافية</a:t>
            </a:r>
            <a:r>
              <a:rPr lang="en-GB" dirty="0" smtClean="0"/>
              <a:t> </a:t>
            </a:r>
            <a:r>
              <a:rPr lang="en-GB" dirty="0" err="1" smtClean="0"/>
              <a:t>للمعرّفات</a:t>
            </a:r>
            <a:r>
              <a:rPr lang="en-GB" dirty="0" smtClean="0"/>
              <a:t> </a:t>
            </a:r>
            <a:r>
              <a:rPr lang="en-GB" dirty="0" err="1" smtClean="0"/>
              <a:t>الإلزامية</a:t>
            </a:r>
            <a:r>
              <a:rPr lang="en-GB" dirty="0" smtClean="0"/>
              <a:t> </a:t>
            </a:r>
            <a:r>
              <a:rPr lang="en-GB" dirty="0" err="1" smtClean="0"/>
              <a:t>لكل</a:t>
            </a:r>
            <a:r>
              <a:rPr lang="en-GB" dirty="0" smtClean="0"/>
              <a:t> </a:t>
            </a:r>
            <a:r>
              <a:rPr lang="en-GB" dirty="0" err="1" smtClean="0"/>
              <a:t>تسلسل</a:t>
            </a:r>
            <a:endParaRPr lang="en-GB" dirty="0" smtClean="0"/>
          </a:p>
          <a:p>
            <a:pPr lvl="1" algn="r" rtl="1"/>
            <a:r>
              <a:rPr lang="en-GB" dirty="0" smtClean="0"/>
              <a:t> </a:t>
            </a:r>
            <a:r>
              <a:rPr lang="en-GB" dirty="0" err="1" smtClean="0"/>
              <a:t>المزيد</a:t>
            </a:r>
            <a:r>
              <a:rPr lang="en-GB" dirty="0" smtClean="0"/>
              <a:t> </a:t>
            </a:r>
            <a:r>
              <a:rPr lang="en-GB" dirty="0" err="1" smtClean="0"/>
              <a:t>من</a:t>
            </a:r>
            <a:r>
              <a:rPr lang="en-GB" dirty="0" smtClean="0"/>
              <a:t> </a:t>
            </a:r>
            <a:r>
              <a:rPr lang="en-GB" dirty="0" err="1" smtClean="0"/>
              <a:t>أنواع</a:t>
            </a:r>
            <a:r>
              <a:rPr lang="en-GB" dirty="0" smtClean="0"/>
              <a:t> </a:t>
            </a:r>
            <a:r>
              <a:rPr lang="en-GB" dirty="0" err="1" smtClean="0"/>
              <a:t>التسلسلات</a:t>
            </a:r>
            <a:r>
              <a:rPr lang="en-GB" dirty="0" smtClean="0"/>
              <a:t> </a:t>
            </a:r>
            <a:r>
              <a:rPr lang="en-GB" dirty="0" err="1" smtClean="0"/>
              <a:t>المطلوب</a:t>
            </a:r>
            <a:r>
              <a:rPr lang="en-GB" dirty="0" smtClean="0"/>
              <a:t> </a:t>
            </a:r>
            <a:r>
              <a:rPr lang="en-GB" dirty="0" err="1" smtClean="0"/>
              <a:t>إدراجها</a:t>
            </a:r>
            <a:r>
              <a:rPr lang="en-GB" dirty="0" smtClean="0"/>
              <a:t> </a:t>
            </a:r>
            <a:r>
              <a:rPr lang="en-GB" dirty="0" err="1" smtClean="0"/>
              <a:t>في</a:t>
            </a:r>
            <a:r>
              <a:rPr lang="en-GB" dirty="0" smtClean="0"/>
              <a:t> </a:t>
            </a:r>
            <a:r>
              <a:rPr lang="en-GB" dirty="0" err="1" smtClean="0"/>
              <a:t>إطار</a:t>
            </a:r>
            <a:r>
              <a:rPr lang="en-GB" dirty="0" smtClean="0"/>
              <a:t> </a:t>
            </a:r>
            <a:r>
              <a:rPr lang="en-GB" dirty="0" err="1" smtClean="0"/>
              <a:t>المعيار</a:t>
            </a:r>
            <a:r>
              <a:rPr lang="en-GB" dirty="0" smtClean="0"/>
              <a:t> ST.26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807004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49" y="-171400"/>
            <a:ext cx="8507288" cy="1512168"/>
          </a:xfrm>
        </p:spPr>
        <p:txBody>
          <a:bodyPr/>
          <a:lstStyle/>
          <a:p>
            <a:pPr algn="r" rtl="1"/>
            <a:r>
              <a:rPr lang="en-US" dirty="0" err="1"/>
              <a:t>التغييرات</a:t>
            </a:r>
            <a:r>
              <a:rPr lang="en-US" dirty="0"/>
              <a:t> </a:t>
            </a:r>
            <a:r>
              <a:rPr lang="en-US" dirty="0" err="1"/>
              <a:t>المدخلة</a:t>
            </a:r>
            <a:r>
              <a:rPr lang="en-US" dirty="0"/>
              <a:t> </a:t>
            </a:r>
            <a:r>
              <a:rPr lang="en-US" dirty="0" err="1"/>
              <a:t>على</a:t>
            </a:r>
            <a:r>
              <a:rPr lang="en-US" dirty="0"/>
              <a:t> </a:t>
            </a:r>
            <a:r>
              <a:rPr lang="en-US" dirty="0" err="1"/>
              <a:t>قواعد</a:t>
            </a:r>
            <a:r>
              <a:rPr lang="en-US" dirty="0"/>
              <a:t> </a:t>
            </a:r>
            <a:r>
              <a:rPr lang="en-US" dirty="0" err="1"/>
              <a:t>اللائحة</a:t>
            </a:r>
            <a:r>
              <a:rPr lang="en-US" dirty="0"/>
              <a:t> </a:t>
            </a:r>
            <a:r>
              <a:rPr lang="en-US" dirty="0" err="1"/>
              <a:t>التنفيذية</a:t>
            </a:r>
            <a:r>
              <a:rPr lang="en-US" dirty="0"/>
              <a:t> </a:t>
            </a:r>
            <a:r>
              <a:rPr lang="en-US" dirty="0" err="1"/>
              <a:t>لمعاهدة</a:t>
            </a:r>
            <a:r>
              <a:rPr lang="en-US" dirty="0"/>
              <a:t> </a:t>
            </a:r>
            <a:r>
              <a:rPr lang="en-US" dirty="0" err="1"/>
              <a:t>التعاون</a:t>
            </a:r>
            <a:r>
              <a:rPr lang="en-US" dirty="0"/>
              <a:t> </a:t>
            </a:r>
            <a:r>
              <a:rPr lang="en-US" dirty="0" err="1"/>
              <a:t>بشأن</a:t>
            </a:r>
            <a:r>
              <a:rPr lang="en-US" dirty="0"/>
              <a:t> </a:t>
            </a:r>
            <a:r>
              <a:rPr lang="en-US" dirty="0" err="1"/>
              <a:t>البراءات</a:t>
            </a:r>
            <a:r>
              <a:rPr lang="en-US" dirty="0"/>
              <a:t> </a:t>
            </a:r>
            <a:r>
              <a:rPr lang="en-US" dirty="0" err="1"/>
              <a:t>اعتباراً</a:t>
            </a:r>
            <a:r>
              <a:rPr lang="en-US" dirty="0"/>
              <a:t> </a:t>
            </a:r>
            <a:r>
              <a:rPr lang="en-US" dirty="0" err="1"/>
              <a:t>من</a:t>
            </a:r>
            <a:r>
              <a:rPr lang="en-US" dirty="0"/>
              <a:t> 1</a:t>
            </a:r>
            <a:r>
              <a:rPr lang="ar-SA" dirty="0"/>
              <a:t> </a:t>
            </a:r>
            <a:r>
              <a:rPr lang="en-US" dirty="0" err="1"/>
              <a:t>يوليو</a:t>
            </a:r>
            <a:r>
              <a:rPr lang="en-US" dirty="0"/>
              <a:t> 2022</a:t>
            </a:r>
            <a:r>
              <a:rPr lang="ar-SA" dirty="0"/>
              <a:t> </a:t>
            </a:r>
            <a:r>
              <a:rPr lang="ar-SA" dirty="0" smtClean="0"/>
              <a:t>(</a:t>
            </a:r>
            <a:r>
              <a:rPr lang="en-US" dirty="0" smtClean="0"/>
              <a:t>2</a:t>
            </a:r>
            <a:r>
              <a:rPr lang="ar-SA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49" y="1340768"/>
            <a:ext cx="8635339" cy="4824536"/>
          </a:xfrm>
        </p:spPr>
        <p:txBody>
          <a:bodyPr/>
          <a:lstStyle/>
          <a:p>
            <a:pPr algn="r" rtl="1"/>
            <a:r>
              <a:rPr lang="en-GB" altLang="en-US" dirty="0" err="1"/>
              <a:t>تعديل</a:t>
            </a:r>
            <a:r>
              <a:rPr lang="en-GB" altLang="en-US" dirty="0"/>
              <a:t> </a:t>
            </a:r>
            <a:r>
              <a:rPr lang="en-GB" altLang="en-US" dirty="0" err="1"/>
              <a:t>القواعد</a:t>
            </a:r>
            <a:r>
              <a:rPr lang="en-GB" altLang="en-US" dirty="0"/>
              <a:t> 5</a:t>
            </a:r>
            <a:r>
              <a:rPr lang="ar-SA" dirty="0"/>
              <a:t> </a:t>
            </a:r>
            <a:r>
              <a:rPr lang="en-GB" altLang="en-US" dirty="0"/>
              <a:t>و12</a:t>
            </a:r>
            <a:r>
              <a:rPr lang="ar-SA" dirty="0"/>
              <a:t> </a:t>
            </a:r>
            <a:r>
              <a:rPr lang="en-GB" altLang="en-US" dirty="0"/>
              <a:t>و13</a:t>
            </a:r>
            <a:r>
              <a:rPr lang="ar-SA" i="1" dirty="0"/>
              <a:t>(</a:t>
            </a:r>
            <a:r>
              <a:rPr lang="ar-SA" dirty="0"/>
              <a:t> </a:t>
            </a:r>
            <a:r>
              <a:rPr lang="en-GB" altLang="en-US" i="1" dirty="0" err="1"/>
              <a:t>ثالثا</a:t>
            </a:r>
            <a:r>
              <a:rPr lang="ar-SA" i="1" dirty="0"/>
              <a:t>)</a:t>
            </a:r>
            <a:r>
              <a:rPr lang="en-GB" altLang="en-US" dirty="0"/>
              <a:t> و4.19</a:t>
            </a:r>
            <a:r>
              <a:rPr lang="ar-SA" dirty="0"/>
              <a:t> </a:t>
            </a:r>
            <a:r>
              <a:rPr lang="en-GB" altLang="en-US" dirty="0"/>
              <a:t>و49</a:t>
            </a:r>
            <a:r>
              <a:rPr lang="ar-SA" dirty="0"/>
              <a:t> </a:t>
            </a:r>
            <a:r>
              <a:rPr lang="en-GB" altLang="en-US" dirty="0" err="1"/>
              <a:t>من</a:t>
            </a:r>
            <a:r>
              <a:rPr lang="en-GB" altLang="en-US" dirty="0"/>
              <a:t> </a:t>
            </a:r>
            <a:r>
              <a:rPr lang="en-GB" altLang="en-US" dirty="0" err="1"/>
              <a:t>اللائحة</a:t>
            </a:r>
            <a:r>
              <a:rPr lang="en-GB" altLang="en-US" dirty="0"/>
              <a:t> </a:t>
            </a:r>
            <a:r>
              <a:rPr lang="en-GB" altLang="en-US" dirty="0" err="1"/>
              <a:t>التنفيذية</a:t>
            </a:r>
            <a:r>
              <a:rPr lang="en-GB" altLang="en-US" dirty="0"/>
              <a:t> </a:t>
            </a:r>
            <a:r>
              <a:rPr lang="en-GB" altLang="en-US" dirty="0" err="1"/>
              <a:t>لمعاهدة</a:t>
            </a:r>
            <a:r>
              <a:rPr lang="en-GB" altLang="en-US" dirty="0"/>
              <a:t> </a:t>
            </a:r>
            <a:r>
              <a:rPr lang="en-GB" altLang="en-US" dirty="0" err="1"/>
              <a:t>التعاون</a:t>
            </a:r>
            <a:r>
              <a:rPr lang="en-GB" altLang="en-US" dirty="0"/>
              <a:t> </a:t>
            </a:r>
            <a:r>
              <a:rPr lang="en-GB" altLang="en-US" dirty="0" err="1"/>
              <a:t>بشأن</a:t>
            </a:r>
            <a:r>
              <a:rPr lang="en-GB" altLang="en-US" dirty="0"/>
              <a:t> </a:t>
            </a:r>
            <a:r>
              <a:rPr lang="en-GB" altLang="en-US" dirty="0" err="1"/>
              <a:t>البراءات</a:t>
            </a:r>
            <a:r>
              <a:rPr lang="en-GB" altLang="en-US" dirty="0"/>
              <a:t> </a:t>
            </a:r>
            <a:r>
              <a:rPr lang="ar-SA" dirty="0" smtClean="0"/>
              <a:t>(</a:t>
            </a:r>
            <a:r>
              <a:rPr lang="en-GB" altLang="en-US" dirty="0" err="1" smtClean="0"/>
              <a:t>تكملة</a:t>
            </a:r>
            <a:r>
              <a:rPr lang="ar-SA" dirty="0" smtClean="0"/>
              <a:t>)</a:t>
            </a:r>
            <a:endParaRPr lang="en-GB" altLang="en-US" dirty="0"/>
          </a:p>
          <a:p>
            <a:pPr lvl="1" algn="r" rtl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 err="1"/>
              <a:t>إذا</a:t>
            </a:r>
            <a:r>
              <a:rPr lang="en-US" altLang="en-US" dirty="0"/>
              <a:t> </a:t>
            </a:r>
            <a:r>
              <a:rPr lang="en-US" altLang="en-US" dirty="0" err="1"/>
              <a:t>لم</a:t>
            </a:r>
            <a:r>
              <a:rPr lang="en-US" altLang="en-US" dirty="0"/>
              <a:t> </a:t>
            </a:r>
            <a:r>
              <a:rPr lang="en-US" altLang="en-US" dirty="0" err="1"/>
              <a:t>يقبل</a:t>
            </a:r>
            <a:r>
              <a:rPr lang="en-US" altLang="en-US" dirty="0"/>
              <a:t> </a:t>
            </a:r>
            <a:r>
              <a:rPr lang="en-US" altLang="en-US" dirty="0" err="1"/>
              <a:t>مكتب</a:t>
            </a:r>
            <a:r>
              <a:rPr lang="en-US" altLang="en-US" dirty="0"/>
              <a:t> </a:t>
            </a:r>
            <a:r>
              <a:rPr lang="en-US" altLang="en-US" dirty="0" err="1"/>
              <a:t>تسلم</a:t>
            </a:r>
            <a:r>
              <a:rPr lang="en-US" altLang="en-US" dirty="0"/>
              <a:t> </a:t>
            </a:r>
            <a:r>
              <a:rPr lang="en-US" altLang="en-US" dirty="0" err="1"/>
              <a:t>الطلبات</a:t>
            </a:r>
            <a:r>
              <a:rPr lang="en-US" altLang="en-US" dirty="0"/>
              <a:t> </a:t>
            </a:r>
            <a:r>
              <a:rPr lang="en-US" altLang="en-US" dirty="0" err="1"/>
              <a:t>لغة</a:t>
            </a:r>
            <a:r>
              <a:rPr lang="en-US" altLang="en-US" dirty="0"/>
              <a:t> </a:t>
            </a:r>
            <a:r>
              <a:rPr lang="en-US" altLang="en-US" dirty="0" err="1"/>
              <a:t>النص</a:t>
            </a:r>
            <a:r>
              <a:rPr lang="en-US" altLang="en-US" dirty="0"/>
              <a:t> </a:t>
            </a:r>
            <a:r>
              <a:rPr lang="en-US" altLang="en-US" dirty="0" err="1"/>
              <a:t>الحر</a:t>
            </a:r>
            <a:r>
              <a:rPr lang="en-US" altLang="en-US" dirty="0"/>
              <a:t> </a:t>
            </a:r>
            <a:r>
              <a:rPr lang="en-US" altLang="en-US" dirty="0" err="1"/>
              <a:t>أو</a:t>
            </a:r>
            <a:r>
              <a:rPr lang="en-US" altLang="en-US" dirty="0"/>
              <a:t> </a:t>
            </a:r>
            <a:r>
              <a:rPr lang="en-US" altLang="en-US" dirty="0" err="1"/>
              <a:t>النسق</a:t>
            </a:r>
            <a:r>
              <a:rPr lang="en-US" altLang="en-US" dirty="0"/>
              <a:t> </a:t>
            </a:r>
            <a:r>
              <a:rPr lang="en-US" altLang="en-US" dirty="0" err="1"/>
              <a:t>الإلكتروني</a:t>
            </a:r>
            <a:r>
              <a:rPr lang="en-US" altLang="en-US" dirty="0"/>
              <a:t>، </a:t>
            </a:r>
            <a:r>
              <a:rPr lang="en-US" altLang="en-US" dirty="0" err="1"/>
              <a:t>يحال</a:t>
            </a:r>
            <a:r>
              <a:rPr lang="en-US" altLang="en-US" dirty="0"/>
              <a:t> </a:t>
            </a:r>
            <a:r>
              <a:rPr lang="en-US" altLang="en-US" dirty="0" err="1"/>
              <a:t>الطلب</a:t>
            </a:r>
            <a:r>
              <a:rPr lang="en-US" altLang="en-US" dirty="0"/>
              <a:t> </a:t>
            </a:r>
            <a:r>
              <a:rPr lang="en-US" altLang="en-US" dirty="0" err="1"/>
              <a:t>إلى</a:t>
            </a:r>
            <a:r>
              <a:rPr lang="en-US" altLang="en-US" dirty="0"/>
              <a:t> </a:t>
            </a:r>
            <a:r>
              <a:rPr lang="en-US" altLang="en-US" dirty="0" err="1"/>
              <a:t>المكتب</a:t>
            </a:r>
            <a:r>
              <a:rPr lang="en-US" altLang="en-US" dirty="0"/>
              <a:t> </a:t>
            </a:r>
            <a:r>
              <a:rPr lang="en-US" altLang="en-US" dirty="0" err="1"/>
              <a:t>الدولي</a:t>
            </a:r>
            <a:r>
              <a:rPr lang="en-US" altLang="en-US" dirty="0"/>
              <a:t> </a:t>
            </a:r>
            <a:r>
              <a:rPr lang="en-US" altLang="en-US" dirty="0" err="1"/>
              <a:t>بصفته</a:t>
            </a:r>
            <a:r>
              <a:rPr lang="en-US" altLang="en-US" dirty="0"/>
              <a:t> </a:t>
            </a:r>
            <a:r>
              <a:rPr lang="en-US" altLang="en-US" dirty="0" err="1"/>
              <a:t>مكتبا</a:t>
            </a:r>
            <a:r>
              <a:rPr lang="en-US" altLang="en-US" dirty="0"/>
              <a:t> </a:t>
            </a:r>
            <a:r>
              <a:rPr lang="en-US" altLang="en-US" dirty="0" err="1"/>
              <a:t>لتسلم</a:t>
            </a:r>
            <a:r>
              <a:rPr lang="en-US" altLang="en-US" dirty="0"/>
              <a:t> </a:t>
            </a:r>
            <a:r>
              <a:rPr lang="en-US" altLang="en-US" dirty="0" err="1"/>
              <a:t>الطلبات</a:t>
            </a:r>
            <a:endParaRPr lang="en-US" altLang="en-US" dirty="0"/>
          </a:p>
          <a:p>
            <a:pPr algn="r" rtl="1"/>
            <a:r>
              <a:rPr lang="en-US" dirty="0" err="1" smtClean="0"/>
              <a:t>أداة</a:t>
            </a:r>
            <a:r>
              <a:rPr lang="en-US" dirty="0" smtClean="0"/>
              <a:t> </a:t>
            </a:r>
            <a:r>
              <a:rPr lang="en-US" dirty="0" err="1" smtClean="0"/>
              <a:t>الويبو</a:t>
            </a:r>
            <a:r>
              <a:rPr lang="en-US" dirty="0" smtClean="0"/>
              <a:t> </a:t>
            </a:r>
            <a:r>
              <a:rPr lang="en-US" dirty="0" err="1" smtClean="0"/>
              <a:t>البرمجية</a:t>
            </a:r>
            <a:r>
              <a:rPr lang="en-US" dirty="0" smtClean="0"/>
              <a:t> </a:t>
            </a:r>
            <a:r>
              <a:rPr lang="en-US" dirty="0" err="1" smtClean="0"/>
              <a:t>للتسلسل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/>
          </a:p>
          <a:p>
            <a:pPr lvl="1" algn="r" rtl="1"/>
            <a:r>
              <a:rPr lang="en-US" sz="2200" dirty="0" err="1" smtClean="0"/>
              <a:t>تسمح</a:t>
            </a:r>
            <a:r>
              <a:rPr lang="en-US" sz="2200" dirty="0" smtClean="0"/>
              <a:t> </a:t>
            </a:r>
            <a:r>
              <a:rPr lang="en-US" sz="2200" dirty="0" err="1" smtClean="0"/>
              <a:t>لمودعي</a:t>
            </a:r>
            <a:r>
              <a:rPr lang="en-US" sz="2200" dirty="0" smtClean="0"/>
              <a:t> </a:t>
            </a:r>
            <a:r>
              <a:rPr lang="en-US" sz="2200" dirty="0" err="1" smtClean="0"/>
              <a:t>الطلبات</a:t>
            </a:r>
            <a:r>
              <a:rPr lang="en-US" sz="2200" dirty="0" smtClean="0"/>
              <a:t> </a:t>
            </a:r>
            <a:r>
              <a:rPr lang="en-US" sz="2200" dirty="0" err="1" smtClean="0"/>
              <a:t>بإعداد</a:t>
            </a:r>
            <a:r>
              <a:rPr lang="en-US" sz="2200" dirty="0" smtClean="0"/>
              <a:t> </a:t>
            </a:r>
            <a:r>
              <a:rPr lang="en-US" sz="2200" dirty="0" err="1" smtClean="0"/>
              <a:t>كشوف</a:t>
            </a:r>
            <a:r>
              <a:rPr lang="en-US" sz="2200" dirty="0" smtClean="0"/>
              <a:t> </a:t>
            </a:r>
            <a:r>
              <a:rPr lang="en-US" sz="2200" dirty="0" err="1" smtClean="0"/>
              <a:t>تسلسلية</a:t>
            </a:r>
            <a:r>
              <a:rPr lang="en-US" sz="2200" dirty="0" smtClean="0"/>
              <a:t> </a:t>
            </a:r>
            <a:r>
              <a:rPr lang="en-US" sz="2200" dirty="0" err="1" smtClean="0"/>
              <a:t>تستوفي</a:t>
            </a:r>
            <a:r>
              <a:rPr lang="en-US" sz="2200" dirty="0" smtClean="0"/>
              <a:t> </a:t>
            </a:r>
            <a:r>
              <a:rPr lang="en-US" sz="2200" dirty="0" err="1" smtClean="0"/>
              <a:t>المعيار</a:t>
            </a:r>
            <a:endParaRPr lang="en-US" sz="2200" dirty="0" smtClean="0"/>
          </a:p>
          <a:p>
            <a:pPr lvl="1" algn="r" rtl="1"/>
            <a:r>
              <a:rPr lang="en-US" sz="2200" dirty="0" err="1" smtClean="0"/>
              <a:t>متاحة</a:t>
            </a:r>
            <a:r>
              <a:rPr lang="en-US" sz="2200" dirty="0" smtClean="0"/>
              <a:t> </a:t>
            </a:r>
            <a:r>
              <a:rPr lang="en-US" sz="2200" dirty="0" err="1" smtClean="0"/>
              <a:t>للتحميل</a:t>
            </a:r>
            <a:r>
              <a:rPr lang="en-US" sz="2200" dirty="0" smtClean="0"/>
              <a:t> </a:t>
            </a:r>
            <a:r>
              <a:rPr lang="en-US" sz="2200" dirty="0" err="1" smtClean="0"/>
              <a:t>على</a:t>
            </a:r>
            <a:r>
              <a:rPr lang="en-US" sz="2200" dirty="0" smtClean="0"/>
              <a:t> </a:t>
            </a:r>
            <a:r>
              <a:rPr lang="en-US" sz="2200" dirty="0" err="1" smtClean="0"/>
              <a:t>الرابط</a:t>
            </a:r>
            <a:r>
              <a:rPr lang="en-US" sz="2200" dirty="0" smtClean="0"/>
              <a:t> </a:t>
            </a:r>
            <a:r>
              <a:rPr lang="en-US" sz="2200" dirty="0" err="1" smtClean="0"/>
              <a:t>التالي</a:t>
            </a:r>
            <a:r>
              <a:rPr lang="ar-SA" dirty="0" smtClean="0"/>
              <a:t>: </a:t>
            </a:r>
            <a:r>
              <a:rPr lang="en-US" sz="2200" dirty="0" smtClean="0"/>
              <a:t> </a:t>
            </a:r>
            <a:r>
              <a:rPr lang="en-US" sz="2200" dirty="0" smtClean="0">
                <a:hlinkClick r:id="rId3"/>
              </a:rPr>
              <a:t>https://www.wipo.int/standards/ar/sequence/index.html</a:t>
            </a:r>
            <a:r>
              <a:rPr lang="en-US" sz="2200" dirty="0" smtClean="0"/>
              <a:t> </a:t>
            </a:r>
          </a:p>
          <a:p>
            <a:pPr algn="r" rtl="1"/>
            <a:r>
              <a:rPr lang="en-US" altLang="en-US" dirty="0" err="1" smtClean="0"/>
              <a:t>تطبق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القواعد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المعدّلة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على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أي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طلب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دولي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يكون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تاريخ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إيداعه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في</a:t>
            </a:r>
            <a:r>
              <a:rPr lang="en-US" altLang="en-US" dirty="0" smtClean="0"/>
              <a:t> 1</a:t>
            </a:r>
            <a:r>
              <a:rPr lang="ar-SA" dirty="0"/>
              <a:t> </a:t>
            </a:r>
            <a:r>
              <a:rPr lang="en-US" altLang="en-US" dirty="0" err="1" smtClean="0"/>
              <a:t>يوليو</a:t>
            </a:r>
            <a:r>
              <a:rPr lang="en-US" altLang="en-US" dirty="0" smtClean="0"/>
              <a:t> 2022</a:t>
            </a:r>
            <a:r>
              <a:rPr lang="ar-SA" dirty="0" smtClean="0"/>
              <a:t> </a:t>
            </a:r>
            <a:r>
              <a:rPr lang="en-US" altLang="en-US" dirty="0" err="1" smtClean="0"/>
              <a:t>أو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بعده</a:t>
            </a:r>
            <a:endParaRPr lang="en-US" altLang="en-US" dirty="0" smtClean="0"/>
          </a:p>
          <a:p>
            <a:pPr algn="r" rtl="1"/>
            <a:r>
              <a:rPr lang="en-US" altLang="en-US" dirty="0" err="1" smtClean="0"/>
              <a:t>ينبغي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أيضا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استخدام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المعيار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الجديد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لإيداع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الطلبات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الوطنية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اعتباراً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من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التاريخ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نفسه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86953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97" y="0"/>
            <a:ext cx="8507288" cy="1512168"/>
          </a:xfrm>
        </p:spPr>
        <p:txBody>
          <a:bodyPr/>
          <a:lstStyle/>
          <a:p>
            <a:pPr algn="r" rtl="1"/>
            <a:r>
              <a:rPr lang="en-US" dirty="0" err="1"/>
              <a:t>التغييرات</a:t>
            </a:r>
            <a:r>
              <a:rPr lang="en-US" dirty="0"/>
              <a:t> </a:t>
            </a:r>
            <a:r>
              <a:rPr lang="en-US" dirty="0" err="1"/>
              <a:t>المدخلة</a:t>
            </a:r>
            <a:r>
              <a:rPr lang="en-US" dirty="0"/>
              <a:t> </a:t>
            </a:r>
            <a:r>
              <a:rPr lang="en-US" dirty="0" err="1"/>
              <a:t>على</a:t>
            </a:r>
            <a:r>
              <a:rPr lang="en-US" dirty="0"/>
              <a:t> </a:t>
            </a:r>
            <a:r>
              <a:rPr lang="en-US" dirty="0" err="1"/>
              <a:t>قواعد</a:t>
            </a:r>
            <a:r>
              <a:rPr lang="en-US" dirty="0"/>
              <a:t> </a:t>
            </a:r>
            <a:r>
              <a:rPr lang="en-US" dirty="0" err="1"/>
              <a:t>اللائحة</a:t>
            </a:r>
            <a:r>
              <a:rPr lang="en-US" dirty="0"/>
              <a:t> </a:t>
            </a:r>
            <a:r>
              <a:rPr lang="en-US" dirty="0" err="1"/>
              <a:t>التنفيذية</a:t>
            </a:r>
            <a:r>
              <a:rPr lang="en-US" dirty="0"/>
              <a:t> </a:t>
            </a:r>
            <a:r>
              <a:rPr lang="en-US" dirty="0" err="1"/>
              <a:t>لمعاهدة</a:t>
            </a:r>
            <a:r>
              <a:rPr lang="en-US" dirty="0"/>
              <a:t> </a:t>
            </a:r>
            <a:r>
              <a:rPr lang="en-US" dirty="0" err="1"/>
              <a:t>التعاون</a:t>
            </a:r>
            <a:r>
              <a:rPr lang="en-US" dirty="0"/>
              <a:t> </a:t>
            </a:r>
            <a:r>
              <a:rPr lang="en-US" dirty="0" err="1"/>
              <a:t>بشأن</a:t>
            </a:r>
            <a:r>
              <a:rPr lang="en-US" dirty="0"/>
              <a:t> </a:t>
            </a:r>
            <a:r>
              <a:rPr lang="en-US" dirty="0" err="1"/>
              <a:t>البراءات</a:t>
            </a:r>
            <a:r>
              <a:rPr lang="en-US" dirty="0"/>
              <a:t> </a:t>
            </a:r>
            <a:r>
              <a:rPr lang="en-US" dirty="0" err="1"/>
              <a:t>اعتباراً</a:t>
            </a:r>
            <a:r>
              <a:rPr lang="en-US" dirty="0"/>
              <a:t> </a:t>
            </a:r>
            <a:r>
              <a:rPr lang="en-US" dirty="0" err="1"/>
              <a:t>من</a:t>
            </a:r>
            <a:r>
              <a:rPr lang="en-US" dirty="0"/>
              <a:t> 1</a:t>
            </a:r>
            <a:r>
              <a:rPr lang="ar-SA" dirty="0"/>
              <a:t> </a:t>
            </a:r>
            <a:r>
              <a:rPr lang="en-US" dirty="0" err="1"/>
              <a:t>يوليو</a:t>
            </a:r>
            <a:r>
              <a:rPr lang="en-US" dirty="0"/>
              <a:t> 2022</a:t>
            </a:r>
            <a:r>
              <a:rPr lang="ar-SA" dirty="0"/>
              <a:t> </a:t>
            </a:r>
            <a:r>
              <a:rPr lang="ar-SA" dirty="0" smtClean="0"/>
              <a:t>(</a:t>
            </a:r>
            <a:r>
              <a:rPr lang="en-US" dirty="0" smtClean="0"/>
              <a:t>3</a:t>
            </a:r>
            <a:r>
              <a:rPr lang="ar-SA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97" y="1628800"/>
            <a:ext cx="8336406" cy="4320480"/>
          </a:xfrm>
        </p:spPr>
        <p:txBody>
          <a:bodyPr/>
          <a:lstStyle/>
          <a:p>
            <a:pPr marL="0" indent="-400050" algn="r" rtl="1">
              <a:spcBef>
                <a:spcPts val="800"/>
              </a:spcBef>
              <a:spcAft>
                <a:spcPts val="800"/>
              </a:spcAft>
            </a:pPr>
            <a:r>
              <a:rPr kumimoji="0" lang="en-US" altLang="en-US" sz="2200" b="0" i="0" u="none" strike="noStrike" kern="1200" cap="none" spc="0" normalizeH="0" baseline="0" noProof="0" dirty="0" err="1">
                <a:uLnTx/>
                <a:uFillTx/>
                <a:latin typeface="Arial"/>
                <a:ea typeface="Arial"/>
                <a:cs typeface="Arial"/>
                <a:sym typeface="Wingdings"/>
              </a:rPr>
              <a:t>تعديل</a:t>
            </a:r>
            <a:r>
              <a:rPr kumimoji="0" lang="en-US" altLang="en-US" sz="2200" b="0" i="0" u="none" strike="noStrike" kern="1200" cap="none" spc="0" normalizeH="0" baseline="0" noProof="0" dirty="0"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uLnTx/>
                <a:uFillTx/>
                <a:latin typeface="Arial"/>
                <a:ea typeface="Arial"/>
                <a:cs typeface="Arial"/>
                <a:sym typeface="Wingdings"/>
              </a:rPr>
              <a:t>القاعدة</a:t>
            </a:r>
            <a:r>
              <a:rPr kumimoji="0" lang="en-US" altLang="en-US" sz="2200" b="0" i="0" u="none" strike="noStrike" kern="1200" cap="none" spc="0" normalizeH="0" baseline="0" noProof="0" dirty="0"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smtClean="0">
                <a:uLnTx/>
                <a:uFillTx/>
                <a:latin typeface="Arial"/>
                <a:ea typeface="Arial"/>
                <a:cs typeface="Arial"/>
                <a:sym typeface="Wingdings"/>
              </a:rPr>
              <a:t>82</a:t>
            </a:r>
            <a:r>
              <a:rPr lang="ar-SA" sz="2200" i="1" dirty="0" smtClean="0"/>
              <a:t>(</a:t>
            </a:r>
            <a:r>
              <a:rPr kumimoji="0" lang="en-US" altLang="en-US" sz="2200" b="0" i="1" u="none" strike="noStrike" kern="1200" cap="none" spc="0" normalizeH="0" baseline="0" noProof="0" dirty="0" err="1" smtClean="0">
                <a:uLnTx/>
                <a:uFillTx/>
                <a:latin typeface="Arial"/>
                <a:ea typeface="Arial"/>
                <a:cs typeface="Arial"/>
                <a:sym typeface="Wingdings"/>
              </a:rPr>
              <a:t>رابعا</a:t>
            </a:r>
            <a:r>
              <a:rPr lang="ar-SA" sz="2200" i="1" dirty="0" smtClean="0"/>
              <a:t>)</a:t>
            </a:r>
            <a:r>
              <a:rPr dirty="0" smtClean="0"/>
              <a:t> </a:t>
            </a: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اللائحة</a:t>
            </a:r>
            <a:r>
              <a:rPr dirty="0"/>
              <a:t> </a:t>
            </a:r>
            <a:r>
              <a:rPr dirty="0" err="1"/>
              <a:t>التنفيذية</a:t>
            </a:r>
            <a:r>
              <a:rPr dirty="0"/>
              <a:t> </a:t>
            </a:r>
            <a:r>
              <a:rPr dirty="0" err="1"/>
              <a:t>لمعاهدة</a:t>
            </a:r>
            <a:r>
              <a:rPr dirty="0"/>
              <a:t> </a:t>
            </a:r>
            <a:r>
              <a:rPr dirty="0" err="1"/>
              <a:t>التعاون</a:t>
            </a:r>
            <a:r>
              <a:rPr dirty="0"/>
              <a:t> </a:t>
            </a:r>
            <a:r>
              <a:rPr dirty="0" err="1"/>
              <a:t>بشأن</a:t>
            </a:r>
            <a:r>
              <a:rPr dirty="0"/>
              <a:t> </a:t>
            </a:r>
            <a:r>
              <a:rPr dirty="0" err="1"/>
              <a:t>البراءات</a:t>
            </a:r>
            <a:endParaRPr dirty="0"/>
          </a:p>
          <a:p>
            <a:pPr marL="685800" lvl="2" indent="-285750" algn="r" rtl="1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q"/>
              <a:defRPr/>
            </a:pP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تمت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إضافة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ar-SA" sz="2200" dirty="0" smtClean="0"/>
              <a:t>"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الوباء</a:t>
            </a:r>
            <a:r>
              <a:rPr lang="ar-SA" sz="2200" dirty="0" smtClean="0"/>
              <a:t>"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كواحدة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من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حالات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الطوارىء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المدرجة</a:t>
            </a:r>
            <a:endParaRPr lang="en-US" altLang="en-US" sz="1600" i="1" dirty="0"/>
          </a:p>
          <a:p>
            <a:pPr marL="685800" lvl="2" indent="-285750" algn="r" rtl="1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q"/>
            </a:pPr>
            <a:r>
              <a:rPr lang="en-US" altLang="en-US" sz="2200" dirty="0" err="1"/>
              <a:t>السماح</a:t>
            </a:r>
            <a:r>
              <a:rPr lang="en-US" altLang="en-US" sz="2200" dirty="0"/>
              <a:t> </a:t>
            </a:r>
            <a:r>
              <a:rPr lang="en-US" altLang="en-US" sz="2200" dirty="0" err="1"/>
              <a:t>للمكاتب</a:t>
            </a:r>
            <a:r>
              <a:rPr lang="en-US" altLang="en-US" sz="2200" dirty="0"/>
              <a:t> </a:t>
            </a:r>
            <a:r>
              <a:rPr lang="en-US" altLang="en-US" sz="2200" dirty="0" err="1"/>
              <a:t>بالتنازل</a:t>
            </a:r>
            <a:r>
              <a:rPr lang="en-US" altLang="en-US" sz="2200" dirty="0"/>
              <a:t> </a:t>
            </a:r>
            <a:r>
              <a:rPr lang="en-US" altLang="en-US" sz="2200" dirty="0" err="1"/>
              <a:t>عن</a:t>
            </a:r>
            <a:r>
              <a:rPr lang="en-US" altLang="en-US" sz="2200" dirty="0"/>
              <a:t> </a:t>
            </a:r>
            <a:r>
              <a:rPr lang="en-US" altLang="en-US" sz="2200" dirty="0" err="1"/>
              <a:t>شرط</a:t>
            </a:r>
            <a:r>
              <a:rPr lang="en-US" altLang="en-US" sz="2200" dirty="0"/>
              <a:t> </a:t>
            </a:r>
            <a:r>
              <a:rPr lang="en-US" altLang="en-US" sz="2200" dirty="0" err="1"/>
              <a:t>تقديم</a:t>
            </a:r>
            <a:r>
              <a:rPr lang="en-US" altLang="en-US" sz="2200" dirty="0"/>
              <a:t> </a:t>
            </a:r>
            <a:r>
              <a:rPr lang="en-US" altLang="en-US" sz="2200" dirty="0" err="1"/>
              <a:t>الأدلة</a:t>
            </a:r>
            <a:r>
              <a:rPr lang="en-US" altLang="en-US" sz="2200" dirty="0"/>
              <a:t> </a:t>
            </a:r>
            <a:r>
              <a:rPr lang="en-US" altLang="en-US" sz="2200" dirty="0" err="1"/>
              <a:t>لالتماس</a:t>
            </a:r>
            <a:r>
              <a:rPr lang="en-US" altLang="en-US" sz="2200" dirty="0"/>
              <a:t> </a:t>
            </a:r>
            <a:r>
              <a:rPr lang="en-US" altLang="en-US" sz="2200" dirty="0" err="1"/>
              <a:t>عذر</a:t>
            </a:r>
            <a:r>
              <a:rPr lang="en-US" altLang="en-US" sz="2200" dirty="0"/>
              <a:t> </a:t>
            </a:r>
            <a:r>
              <a:rPr lang="en-US" altLang="en-US" sz="2200" dirty="0" err="1"/>
              <a:t>التأخر</a:t>
            </a:r>
            <a:r>
              <a:rPr lang="en-US" altLang="en-US" sz="2200" dirty="0"/>
              <a:t> </a:t>
            </a:r>
            <a:r>
              <a:rPr lang="en-US" altLang="en-US" sz="2200" dirty="0" err="1"/>
              <a:t>بموجب</a:t>
            </a:r>
            <a:r>
              <a:rPr lang="en-US" altLang="en-US" sz="2200" dirty="0"/>
              <a:t> </a:t>
            </a:r>
            <a:r>
              <a:rPr lang="en-US" altLang="en-US" sz="2200" dirty="0" err="1"/>
              <a:t>القاعدة</a:t>
            </a:r>
            <a:r>
              <a:rPr lang="en-US" altLang="en-US" sz="2200" dirty="0"/>
              <a:t> </a:t>
            </a:r>
            <a:r>
              <a:rPr lang="en-US" altLang="en-US" sz="2200" dirty="0" smtClean="0"/>
              <a:t>82</a:t>
            </a:r>
            <a:r>
              <a:rPr lang="ar-SA" sz="2200" i="1" dirty="0" smtClean="0"/>
              <a:t>(</a:t>
            </a:r>
            <a:r>
              <a:rPr lang="en-US" altLang="en-US" sz="2200" i="1" dirty="0" err="1" smtClean="0"/>
              <a:t>رابعا</a:t>
            </a:r>
            <a:r>
              <a:rPr lang="ar-SA" sz="2200" i="1" dirty="0" smtClean="0"/>
              <a:t>)</a:t>
            </a:r>
            <a:r>
              <a:rPr lang="en-US" altLang="en-US" sz="2200" dirty="0" smtClean="0"/>
              <a:t> 1</a:t>
            </a:r>
            <a:endParaRPr lang="en-US" altLang="en-US" sz="2200" dirty="0"/>
          </a:p>
          <a:p>
            <a:pPr marL="685800" lvl="2" indent="-285750" algn="r" rtl="1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q"/>
            </a:pPr>
            <a:r>
              <a:rPr lang="en-US" altLang="en-US" sz="2200" dirty="0" err="1"/>
              <a:t>التصريح</a:t>
            </a:r>
            <a:r>
              <a:rPr lang="en-US" altLang="en-US" sz="2200" dirty="0"/>
              <a:t> </a:t>
            </a:r>
            <a:r>
              <a:rPr lang="en-US" altLang="en-US" sz="2200" dirty="0" err="1"/>
              <a:t>للمكاتب</a:t>
            </a:r>
            <a:r>
              <a:rPr lang="en-US" altLang="en-US" sz="2200" dirty="0"/>
              <a:t> </a:t>
            </a:r>
            <a:r>
              <a:rPr lang="en-US" altLang="en-US" sz="2200" dirty="0" err="1"/>
              <a:t>بتحديد</a:t>
            </a:r>
            <a:r>
              <a:rPr lang="en-US" altLang="en-US" sz="2200" dirty="0"/>
              <a:t> </a:t>
            </a:r>
            <a:r>
              <a:rPr lang="en-US" altLang="en-US" sz="2200" dirty="0" err="1"/>
              <a:t>فترة</a:t>
            </a:r>
            <a:r>
              <a:rPr lang="en-US" altLang="en-US" sz="2200" dirty="0"/>
              <a:t> </a:t>
            </a:r>
            <a:r>
              <a:rPr lang="en-US" altLang="en-US" sz="2200" dirty="0" err="1"/>
              <a:t>تمديد</a:t>
            </a:r>
            <a:r>
              <a:rPr lang="en-US" altLang="en-US" sz="2200" dirty="0"/>
              <a:t> </a:t>
            </a:r>
            <a:r>
              <a:rPr lang="en-US" altLang="en-US" sz="2200" dirty="0" err="1"/>
              <a:t>المهل</a:t>
            </a:r>
            <a:r>
              <a:rPr lang="en-US" altLang="en-US" sz="2200" dirty="0"/>
              <a:t> </a:t>
            </a:r>
            <a:r>
              <a:rPr lang="en-US" altLang="en-US" sz="2200" dirty="0" err="1"/>
              <a:t>في</a:t>
            </a:r>
            <a:r>
              <a:rPr lang="en-US" altLang="en-US" sz="2200" dirty="0"/>
              <a:t> </a:t>
            </a:r>
            <a:r>
              <a:rPr lang="en-US" altLang="en-US" sz="2200" dirty="0" err="1"/>
              <a:t>حالة</a:t>
            </a:r>
            <a:r>
              <a:rPr lang="en-US" altLang="en-US" sz="2200" dirty="0"/>
              <a:t> </a:t>
            </a:r>
            <a:r>
              <a:rPr lang="en-US" altLang="en-US" sz="2200" i="1" dirty="0" err="1"/>
              <a:t>اضطرابات</a:t>
            </a:r>
            <a:r>
              <a:rPr lang="en-US" altLang="en-US" sz="2200" i="1" dirty="0"/>
              <a:t> </a:t>
            </a:r>
            <a:r>
              <a:rPr lang="en-US" altLang="en-US" sz="2200" i="1" dirty="0" err="1"/>
              <a:t>عامة</a:t>
            </a:r>
            <a:endParaRPr lang="en-US" altLang="en-US" sz="2200" i="1" dirty="0"/>
          </a:p>
          <a:p>
            <a:pPr marL="0" indent="-400050" algn="r" rtl="1">
              <a:spcBef>
                <a:spcPts val="800"/>
              </a:spcBef>
              <a:spcAft>
                <a:spcPts val="800"/>
              </a:spcAft>
            </a:pPr>
            <a:r>
              <a:rPr lang="en-US" altLang="en-US" sz="2200" dirty="0" err="1" smtClean="0"/>
              <a:t>تنطبق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القاعدة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المعدّلة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على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المهل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المحددة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في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اللائحة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التنفيذية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التي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تنقضي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في</a:t>
            </a:r>
            <a:r>
              <a:rPr lang="en-US" altLang="en-US" sz="2200" dirty="0" smtClean="0"/>
              <a:t> 1</a:t>
            </a:r>
            <a:r>
              <a:rPr lang="ar-SA" dirty="0"/>
              <a:t> </a:t>
            </a:r>
            <a:r>
              <a:rPr lang="en-US" altLang="en-US" sz="2200" dirty="0" err="1" smtClean="0"/>
              <a:t>يوليو</a:t>
            </a:r>
            <a:r>
              <a:rPr lang="en-US" altLang="en-US" sz="2200" dirty="0" smtClean="0"/>
              <a:t> 2022</a:t>
            </a:r>
            <a:r>
              <a:rPr lang="ar-SA" dirty="0"/>
              <a:t> </a:t>
            </a:r>
            <a:r>
              <a:rPr lang="en-US" altLang="en-US" sz="2200" dirty="0" err="1" smtClean="0"/>
              <a:t>أو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بعده</a:t>
            </a:r>
            <a:endParaRPr lang="en-US" altLang="en-US" sz="2200" dirty="0" smtClean="0"/>
          </a:p>
          <a:p>
            <a:pPr marL="457200" lvl="1" indent="0" algn="r" rtl="1">
              <a:spcBef>
                <a:spcPts val="800"/>
              </a:spcBef>
              <a:spcAft>
                <a:spcPts val="800"/>
              </a:spcAft>
              <a:buNone/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79712697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4.14 unknown"/>
  <p:tag name="AS_RELEASE_DATE" val="2021.05.31"/>
  <p:tag name="AS_TITLE" val="Aspose.Slides for Java"/>
  <p:tag name="AS_VERSION" val="21.5"/>
</p:tagLst>
</file>

<file path=ppt/theme/theme1.xml><?xml version="1.0" encoding="utf-8"?>
<a:theme xmlns:a="http://schemas.openxmlformats.org/drawingml/2006/main" name="PCT POT EN draft rev2">
  <a:themeElements>
    <a:clrScheme name="PCT POT EN draft re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CT POT EN draft rev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CT POT EN draft r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331</Words>
  <Application>Microsoft Office PowerPoint</Application>
  <PresentationFormat>On-screen Show (4:3)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MS PGothic</vt:lpstr>
      <vt:lpstr>Arial</vt:lpstr>
      <vt:lpstr>Calibri</vt:lpstr>
      <vt:lpstr>Wingdings</vt:lpstr>
      <vt:lpstr>PCT POT EN draft rev2</vt:lpstr>
      <vt:lpstr>PowerPoint Presentation</vt:lpstr>
      <vt:lpstr>التغييرات المدخلة على قواعد اللائحة التنفيذية لمعاهدة التعاون بشأن البراءات اعتباراً من 1 يوليو 2022 (1)</vt:lpstr>
      <vt:lpstr>التغييرات المدخلة على قواعد اللائحة التنفيذية لمعاهدة التعاون بشأن البراءات اعتباراً من 1 يوليو 2022 (2)</vt:lpstr>
      <vt:lpstr>التغييرات المدخلة على قواعد اللائحة التنفيذية لمعاهدة التعاون بشأن البراءات اعتباراً من 1 يوليو 2022 (3)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التعديلات على اللائحة التنفيذية لمعاهدة التعاون بشأن البراءات اعتباراً من 1 يوليو 2022</dc:title>
  <dc:creator>WIPO</dc:creator>
  <cp:keywords>PUBLIC</cp:keywords>
  <cp:lastModifiedBy>RODRIGUEZ Geraldine</cp:lastModifiedBy>
  <cp:revision>180</cp:revision>
  <dcterms:created xsi:type="dcterms:W3CDTF">2020-07-15T13:26:41Z</dcterms:created>
  <dcterms:modified xsi:type="dcterms:W3CDTF">2022-06-28T14:56:53Z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ignment">
    <vt:lpwstr>Centre</vt:lpwstr>
  </property>
  <property fmtid="{D5CDD505-2E9C-101B-9397-08002B2CF9AE}" pid="3" name="Classification">
    <vt:lpwstr>Public</vt:lpwstr>
  </property>
  <property fmtid="{D5CDD505-2E9C-101B-9397-08002B2CF9AE}" pid="4" name="Language">
    <vt:lpwstr>English</vt:lpwstr>
  </property>
  <property fmtid="{D5CDD505-2E9C-101B-9397-08002B2CF9AE}" pid="5" name="TCSClassification">
    <vt:lpwstr>PUBLIC</vt:lpwstr>
  </property>
  <property fmtid="{D5CDD505-2E9C-101B-9397-08002B2CF9AE}" pid="6" name="TitusGUID">
    <vt:lpwstr>c6de0dec-79b2-4084-8660-94717cbab7c5</vt:lpwstr>
  </property>
  <property fmtid="{D5CDD505-2E9C-101B-9397-08002B2CF9AE}" pid="7" name="VisualMarkings">
    <vt:lpwstr>Footer</vt:lpwstr>
  </property>
</Properties>
</file>