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75" r:id="rId3"/>
    <p:sldId id="257" r:id="rId4"/>
    <p:sldId id="265" r:id="rId5"/>
    <p:sldId id="266" r:id="rId6"/>
    <p:sldId id="273" r:id="rId7"/>
    <p:sldId id="274" r:id="rId8"/>
    <p:sldId id="268" r:id="rId9"/>
    <p:sldId id="263" r:id="rId10"/>
    <p:sldId id="270" r:id="rId11"/>
    <p:sldId id="269" r:id="rId12"/>
    <p:sldId id="259" r:id="rId13"/>
  </p:sldIdLst>
  <p:sldSz cx="9144000" cy="6858000" type="screen4x3"/>
  <p:notesSz cx="6858000" cy="9144000"/>
  <p:defaultTextStyle>
    <a:defPPr>
      <a:defRPr lang="en-GB"/>
    </a:defPPr>
    <a:lvl1pPr algn="ctr" rtl="0" fontAlgn="base">
      <a:spcBef>
        <a:spcPct val="50000"/>
      </a:spcBef>
      <a:spcAft>
        <a:spcPct val="0"/>
      </a:spcAft>
      <a:defRPr sz="1600" kern="1200">
        <a:solidFill>
          <a:schemeClr val="tx1"/>
        </a:solidFill>
        <a:latin typeface="Arial" panose="020B0604020202020204" pitchFamily="34" charset="0"/>
        <a:ea typeface="+mn-ea"/>
        <a:cs typeface="Arial" panose="020B0604020202020204" pitchFamily="34" charset="0"/>
      </a:defRPr>
    </a:lvl1pPr>
    <a:lvl2pPr marL="457200" algn="ctr" rtl="0" fontAlgn="base">
      <a:spcBef>
        <a:spcPct val="50000"/>
      </a:spcBef>
      <a:spcAft>
        <a:spcPct val="0"/>
      </a:spcAft>
      <a:defRPr sz="1600" kern="1200">
        <a:solidFill>
          <a:schemeClr val="tx1"/>
        </a:solidFill>
        <a:latin typeface="Arial" panose="020B0604020202020204" pitchFamily="34" charset="0"/>
        <a:ea typeface="+mn-ea"/>
        <a:cs typeface="Arial" panose="020B0604020202020204" pitchFamily="34" charset="0"/>
      </a:defRPr>
    </a:lvl2pPr>
    <a:lvl3pPr marL="914400" algn="ctr" rtl="0" fontAlgn="base">
      <a:spcBef>
        <a:spcPct val="50000"/>
      </a:spcBef>
      <a:spcAft>
        <a:spcPct val="0"/>
      </a:spcAft>
      <a:defRPr sz="1600" kern="1200">
        <a:solidFill>
          <a:schemeClr val="tx1"/>
        </a:solidFill>
        <a:latin typeface="Arial" panose="020B0604020202020204" pitchFamily="34" charset="0"/>
        <a:ea typeface="+mn-ea"/>
        <a:cs typeface="Arial" panose="020B0604020202020204" pitchFamily="34" charset="0"/>
      </a:defRPr>
    </a:lvl3pPr>
    <a:lvl4pPr marL="1371600" algn="ctr" rtl="0" fontAlgn="base">
      <a:spcBef>
        <a:spcPct val="50000"/>
      </a:spcBef>
      <a:spcAft>
        <a:spcPct val="0"/>
      </a:spcAft>
      <a:defRPr sz="1600" kern="1200">
        <a:solidFill>
          <a:schemeClr val="tx1"/>
        </a:solidFill>
        <a:latin typeface="Arial" panose="020B0604020202020204" pitchFamily="34" charset="0"/>
        <a:ea typeface="+mn-ea"/>
        <a:cs typeface="Arial" panose="020B0604020202020204" pitchFamily="34" charset="0"/>
      </a:defRPr>
    </a:lvl4pPr>
    <a:lvl5pPr marL="1828800" algn="ctr" rtl="0" fontAlgn="base">
      <a:spcBef>
        <a:spcPct val="50000"/>
      </a:spcBef>
      <a:spcAft>
        <a:spcPct val="0"/>
      </a:spcAft>
      <a:defRPr sz="16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6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6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6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6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89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12" autoAdjust="0"/>
    <p:restoredTop sz="51256"/>
  </p:normalViewPr>
  <p:slideViewPr>
    <p:cSldViewPr>
      <p:cViewPr varScale="1">
        <p:scale>
          <a:sx n="69" d="100"/>
          <a:sy n="69" d="100"/>
        </p:scale>
        <p:origin x="964" y="4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1024"/>
    </p:cViewPr>
  </p:sorterViewPr>
  <p:notesViewPr>
    <p:cSldViewPr>
      <p:cViewPr varScale="1">
        <p:scale>
          <a:sx n="97" d="100"/>
          <a:sy n="97" d="100"/>
        </p:scale>
        <p:origin x="4328"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H"/>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23263E-68C8-0548-86B9-CFEDC4870805}" type="datetimeFigureOut">
              <a:rPr lang="en-CH" smtClean="0"/>
              <a:t>06/03/2020</a:t>
            </a:fld>
            <a:endParaRPr lang="en-CH"/>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H"/>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H"/>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H"/>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DECABA-2476-DC4F-AF7A-F8648D6D601B}" type="slidenum">
              <a:rPr lang="en-CH" smtClean="0"/>
              <a:t>‹#›</a:t>
            </a:fld>
            <a:endParaRPr lang="en-CH"/>
          </a:p>
        </p:txBody>
      </p:sp>
    </p:spTree>
    <p:extLst>
      <p:ext uri="{BB962C8B-B14F-4D97-AF65-F5344CB8AC3E}">
        <p14:creationId xmlns:p14="http://schemas.microsoft.com/office/powerpoint/2010/main" val="40747073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dirty="0"/>
          </a:p>
        </p:txBody>
      </p:sp>
      <p:sp>
        <p:nvSpPr>
          <p:cNvPr id="4" name="Slide Number Placeholder 3"/>
          <p:cNvSpPr>
            <a:spLocks noGrp="1"/>
          </p:cNvSpPr>
          <p:nvPr>
            <p:ph type="sldNum" sz="quarter" idx="5"/>
          </p:nvPr>
        </p:nvSpPr>
        <p:spPr/>
        <p:txBody>
          <a:bodyPr/>
          <a:lstStyle/>
          <a:p>
            <a:fld id="{44DECABA-2476-DC4F-AF7A-F8648D6D601B}" type="slidenum">
              <a:rPr lang="en-CH" smtClean="0"/>
              <a:t>1</a:t>
            </a:fld>
            <a:endParaRPr lang="en-CH"/>
          </a:p>
        </p:txBody>
      </p:sp>
    </p:spTree>
    <p:extLst>
      <p:ext uri="{BB962C8B-B14F-4D97-AF65-F5344CB8AC3E}">
        <p14:creationId xmlns:p14="http://schemas.microsoft.com/office/powerpoint/2010/main" val="11756970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dirty="0"/>
          </a:p>
        </p:txBody>
      </p:sp>
      <p:sp>
        <p:nvSpPr>
          <p:cNvPr id="4" name="Slide Number Placeholder 3"/>
          <p:cNvSpPr>
            <a:spLocks noGrp="1"/>
          </p:cNvSpPr>
          <p:nvPr>
            <p:ph type="sldNum" sz="quarter" idx="5"/>
          </p:nvPr>
        </p:nvSpPr>
        <p:spPr/>
        <p:txBody>
          <a:bodyPr/>
          <a:lstStyle/>
          <a:p>
            <a:fld id="{44DECABA-2476-DC4F-AF7A-F8648D6D601B}" type="slidenum">
              <a:rPr lang="en-CH" smtClean="0"/>
              <a:t>10</a:t>
            </a:fld>
            <a:endParaRPr lang="en-CH"/>
          </a:p>
        </p:txBody>
      </p:sp>
    </p:spTree>
    <p:extLst>
      <p:ext uri="{BB962C8B-B14F-4D97-AF65-F5344CB8AC3E}">
        <p14:creationId xmlns:p14="http://schemas.microsoft.com/office/powerpoint/2010/main" val="6823047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dirty="0"/>
          </a:p>
        </p:txBody>
      </p:sp>
      <p:sp>
        <p:nvSpPr>
          <p:cNvPr id="4" name="Slide Number Placeholder 3"/>
          <p:cNvSpPr>
            <a:spLocks noGrp="1"/>
          </p:cNvSpPr>
          <p:nvPr>
            <p:ph type="sldNum" sz="quarter" idx="5"/>
          </p:nvPr>
        </p:nvSpPr>
        <p:spPr/>
        <p:txBody>
          <a:bodyPr/>
          <a:lstStyle/>
          <a:p>
            <a:fld id="{44DECABA-2476-DC4F-AF7A-F8648D6D601B}" type="slidenum">
              <a:rPr lang="en-CH" smtClean="0"/>
              <a:t>11</a:t>
            </a:fld>
            <a:endParaRPr lang="en-CH"/>
          </a:p>
        </p:txBody>
      </p:sp>
    </p:spTree>
    <p:extLst>
      <p:ext uri="{BB962C8B-B14F-4D97-AF65-F5344CB8AC3E}">
        <p14:creationId xmlns:p14="http://schemas.microsoft.com/office/powerpoint/2010/main" val="11990365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dirty="0"/>
          </a:p>
          <a:p>
            <a:endParaRPr lang="en-CH" dirty="0"/>
          </a:p>
          <a:p>
            <a:endParaRPr lang="en-CH" dirty="0"/>
          </a:p>
        </p:txBody>
      </p:sp>
      <p:sp>
        <p:nvSpPr>
          <p:cNvPr id="4" name="Slide Number Placeholder 3"/>
          <p:cNvSpPr>
            <a:spLocks noGrp="1"/>
          </p:cNvSpPr>
          <p:nvPr>
            <p:ph type="sldNum" sz="quarter" idx="5"/>
          </p:nvPr>
        </p:nvSpPr>
        <p:spPr/>
        <p:txBody>
          <a:bodyPr/>
          <a:lstStyle/>
          <a:p>
            <a:fld id="{44DECABA-2476-DC4F-AF7A-F8648D6D601B}" type="slidenum">
              <a:rPr lang="en-CH" smtClean="0"/>
              <a:t>12</a:t>
            </a:fld>
            <a:endParaRPr lang="en-CH"/>
          </a:p>
        </p:txBody>
      </p:sp>
    </p:spTree>
    <p:extLst>
      <p:ext uri="{BB962C8B-B14F-4D97-AF65-F5344CB8AC3E}">
        <p14:creationId xmlns:p14="http://schemas.microsoft.com/office/powerpoint/2010/main" val="21368187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dirty="0"/>
          </a:p>
        </p:txBody>
      </p:sp>
      <p:sp>
        <p:nvSpPr>
          <p:cNvPr id="4" name="Slide Number Placeholder 3"/>
          <p:cNvSpPr>
            <a:spLocks noGrp="1"/>
          </p:cNvSpPr>
          <p:nvPr>
            <p:ph type="sldNum" sz="quarter" idx="5"/>
          </p:nvPr>
        </p:nvSpPr>
        <p:spPr/>
        <p:txBody>
          <a:bodyPr/>
          <a:lstStyle/>
          <a:p>
            <a:fld id="{44DECABA-2476-DC4F-AF7A-F8648D6D601B}" type="slidenum">
              <a:rPr lang="en-CH" smtClean="0"/>
              <a:t>2</a:t>
            </a:fld>
            <a:endParaRPr lang="en-CH"/>
          </a:p>
        </p:txBody>
      </p:sp>
    </p:spTree>
    <p:extLst>
      <p:ext uri="{BB962C8B-B14F-4D97-AF65-F5344CB8AC3E}">
        <p14:creationId xmlns:p14="http://schemas.microsoft.com/office/powerpoint/2010/main" val="40077967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dirty="0"/>
          </a:p>
        </p:txBody>
      </p:sp>
      <p:sp>
        <p:nvSpPr>
          <p:cNvPr id="4" name="Slide Number Placeholder 3"/>
          <p:cNvSpPr>
            <a:spLocks noGrp="1"/>
          </p:cNvSpPr>
          <p:nvPr>
            <p:ph type="sldNum" sz="quarter" idx="5"/>
          </p:nvPr>
        </p:nvSpPr>
        <p:spPr/>
        <p:txBody>
          <a:bodyPr/>
          <a:lstStyle/>
          <a:p>
            <a:fld id="{44DECABA-2476-DC4F-AF7A-F8648D6D601B}" type="slidenum">
              <a:rPr lang="en-CH" smtClean="0"/>
              <a:t>3</a:t>
            </a:fld>
            <a:endParaRPr lang="en-CH"/>
          </a:p>
        </p:txBody>
      </p:sp>
    </p:spTree>
    <p:extLst>
      <p:ext uri="{BB962C8B-B14F-4D97-AF65-F5344CB8AC3E}">
        <p14:creationId xmlns:p14="http://schemas.microsoft.com/office/powerpoint/2010/main" val="36815998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dirty="0"/>
          </a:p>
        </p:txBody>
      </p:sp>
      <p:sp>
        <p:nvSpPr>
          <p:cNvPr id="4" name="Slide Number Placeholder 3"/>
          <p:cNvSpPr>
            <a:spLocks noGrp="1"/>
          </p:cNvSpPr>
          <p:nvPr>
            <p:ph type="sldNum" sz="quarter" idx="5"/>
          </p:nvPr>
        </p:nvSpPr>
        <p:spPr/>
        <p:txBody>
          <a:bodyPr/>
          <a:lstStyle/>
          <a:p>
            <a:fld id="{44DECABA-2476-DC4F-AF7A-F8648D6D601B}" type="slidenum">
              <a:rPr lang="en-CH" smtClean="0"/>
              <a:t>4</a:t>
            </a:fld>
            <a:endParaRPr lang="en-CH"/>
          </a:p>
        </p:txBody>
      </p:sp>
    </p:spTree>
    <p:extLst>
      <p:ext uri="{BB962C8B-B14F-4D97-AF65-F5344CB8AC3E}">
        <p14:creationId xmlns:p14="http://schemas.microsoft.com/office/powerpoint/2010/main" val="26009529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DECABA-2476-DC4F-AF7A-F8648D6D601B}" type="slidenum">
              <a:rPr lang="en-CH" smtClean="0"/>
              <a:t>5</a:t>
            </a:fld>
            <a:endParaRPr lang="en-CH"/>
          </a:p>
        </p:txBody>
      </p:sp>
    </p:spTree>
    <p:extLst>
      <p:ext uri="{BB962C8B-B14F-4D97-AF65-F5344CB8AC3E}">
        <p14:creationId xmlns:p14="http://schemas.microsoft.com/office/powerpoint/2010/main" val="642768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ja-JP" dirty="0"/>
          </a:p>
        </p:txBody>
      </p:sp>
      <p:sp>
        <p:nvSpPr>
          <p:cNvPr id="4" name="Slide Number Placeholder 3"/>
          <p:cNvSpPr>
            <a:spLocks noGrp="1"/>
          </p:cNvSpPr>
          <p:nvPr>
            <p:ph type="sldNum" sz="quarter" idx="5"/>
          </p:nvPr>
        </p:nvSpPr>
        <p:spPr/>
        <p:txBody>
          <a:bodyPr/>
          <a:lstStyle/>
          <a:p>
            <a:fld id="{44DECABA-2476-DC4F-AF7A-F8648D6D601B}" type="slidenum">
              <a:rPr lang="en-CH" smtClean="0"/>
              <a:t>6</a:t>
            </a:fld>
            <a:endParaRPr lang="en-CH"/>
          </a:p>
        </p:txBody>
      </p:sp>
    </p:spTree>
    <p:extLst>
      <p:ext uri="{BB962C8B-B14F-4D97-AF65-F5344CB8AC3E}">
        <p14:creationId xmlns:p14="http://schemas.microsoft.com/office/powerpoint/2010/main" val="519693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dirty="0"/>
          </a:p>
        </p:txBody>
      </p:sp>
      <p:sp>
        <p:nvSpPr>
          <p:cNvPr id="4" name="Slide Number Placeholder 3"/>
          <p:cNvSpPr>
            <a:spLocks noGrp="1"/>
          </p:cNvSpPr>
          <p:nvPr>
            <p:ph type="sldNum" sz="quarter" idx="5"/>
          </p:nvPr>
        </p:nvSpPr>
        <p:spPr/>
        <p:txBody>
          <a:bodyPr/>
          <a:lstStyle/>
          <a:p>
            <a:fld id="{44DECABA-2476-DC4F-AF7A-F8648D6D601B}" type="slidenum">
              <a:rPr lang="en-CH" smtClean="0"/>
              <a:t>7</a:t>
            </a:fld>
            <a:endParaRPr lang="en-CH"/>
          </a:p>
        </p:txBody>
      </p:sp>
    </p:spTree>
    <p:extLst>
      <p:ext uri="{BB962C8B-B14F-4D97-AF65-F5344CB8AC3E}">
        <p14:creationId xmlns:p14="http://schemas.microsoft.com/office/powerpoint/2010/main" val="36320055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dirty="0"/>
          </a:p>
        </p:txBody>
      </p:sp>
      <p:sp>
        <p:nvSpPr>
          <p:cNvPr id="4" name="Slide Number Placeholder 3"/>
          <p:cNvSpPr>
            <a:spLocks noGrp="1"/>
          </p:cNvSpPr>
          <p:nvPr>
            <p:ph type="sldNum" sz="quarter" idx="5"/>
          </p:nvPr>
        </p:nvSpPr>
        <p:spPr/>
        <p:txBody>
          <a:bodyPr/>
          <a:lstStyle/>
          <a:p>
            <a:fld id="{44DECABA-2476-DC4F-AF7A-F8648D6D601B}" type="slidenum">
              <a:rPr lang="en-CH" smtClean="0"/>
              <a:t>8</a:t>
            </a:fld>
            <a:endParaRPr lang="en-CH"/>
          </a:p>
        </p:txBody>
      </p:sp>
    </p:spTree>
    <p:extLst>
      <p:ext uri="{BB962C8B-B14F-4D97-AF65-F5344CB8AC3E}">
        <p14:creationId xmlns:p14="http://schemas.microsoft.com/office/powerpoint/2010/main" val="18926787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ja-JP" dirty="0"/>
          </a:p>
        </p:txBody>
      </p:sp>
      <p:sp>
        <p:nvSpPr>
          <p:cNvPr id="4" name="Slide Number Placeholder 3"/>
          <p:cNvSpPr>
            <a:spLocks noGrp="1"/>
          </p:cNvSpPr>
          <p:nvPr>
            <p:ph type="sldNum" sz="quarter" idx="5"/>
          </p:nvPr>
        </p:nvSpPr>
        <p:spPr/>
        <p:txBody>
          <a:bodyPr/>
          <a:lstStyle/>
          <a:p>
            <a:fld id="{44DECABA-2476-DC4F-AF7A-F8648D6D601B}" type="slidenum">
              <a:rPr lang="en-CH" smtClean="0"/>
              <a:t>9</a:t>
            </a:fld>
            <a:endParaRPr lang="en-CH"/>
          </a:p>
        </p:txBody>
      </p:sp>
    </p:spTree>
    <p:extLst>
      <p:ext uri="{BB962C8B-B14F-4D97-AF65-F5344CB8AC3E}">
        <p14:creationId xmlns:p14="http://schemas.microsoft.com/office/powerpoint/2010/main" val="19441028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130425"/>
            <a:ext cx="7772400" cy="1470025"/>
          </a:xfrm>
        </p:spPr>
        <p:txBody>
          <a:bodyPr/>
          <a:lstStyle>
            <a:lvl1pPr>
              <a:defRPr sz="2800"/>
            </a:lvl1pPr>
          </a:lstStyle>
          <a:p>
            <a:pPr lvl="0"/>
            <a:r>
              <a:rPr lang="en-US" noProof="0"/>
              <a:t>Click to edit Master title style</a:t>
            </a:r>
          </a:p>
        </p:txBody>
      </p:sp>
      <p:sp>
        <p:nvSpPr>
          <p:cNvPr id="3075" name="Rectangle 3"/>
          <p:cNvSpPr>
            <a:spLocks noGrp="1" noChangeArrowheads="1"/>
          </p:cNvSpPr>
          <p:nvPr>
            <p:ph type="subTitle" idx="1"/>
          </p:nvPr>
        </p:nvSpPr>
        <p:spPr>
          <a:xfrm>
            <a:off x="692150" y="3886200"/>
            <a:ext cx="6400800" cy="1752600"/>
          </a:xfrm>
        </p:spPr>
        <p:txBody>
          <a:bodyPr/>
          <a:lstStyle>
            <a:lvl1pPr marL="0" indent="0">
              <a:buFontTx/>
              <a:buNone/>
              <a:defRPr/>
            </a:lvl1pPr>
          </a:lstStyle>
          <a:p>
            <a:pPr lvl="0"/>
            <a:r>
              <a:rPr lang="en-US" noProof="0"/>
              <a:t>Click to edit Master subtitle style</a:t>
            </a:r>
          </a:p>
        </p:txBody>
      </p:sp>
    </p:spTree>
    <p:extLst>
      <p:ext uri="{BB962C8B-B14F-4D97-AF65-F5344CB8AC3E}">
        <p14:creationId xmlns:p14="http://schemas.microsoft.com/office/powerpoint/2010/main" val="1032778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H"/>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Rectangle 6"/>
          <p:cNvSpPr>
            <a:spLocks noGrp="1" noChangeArrowheads="1"/>
          </p:cNvSpPr>
          <p:nvPr>
            <p:ph type="sldNum" sz="quarter" idx="10"/>
          </p:nvPr>
        </p:nvSpPr>
        <p:spPr>
          <a:ln/>
        </p:spPr>
        <p:txBody>
          <a:bodyPr/>
          <a:lstStyle>
            <a:lvl1pPr>
              <a:defRPr/>
            </a:lvl1pPr>
          </a:lstStyle>
          <a:p>
            <a:fld id="{F138E090-31D7-470E-B87E-53541147A3D1}" type="slidenum">
              <a:rPr lang="en-GB" altLang="en-US"/>
              <a:pPr/>
              <a:t>‹#›</a:t>
            </a:fld>
            <a:endParaRPr lang="en-GB" altLang="en-US"/>
          </a:p>
        </p:txBody>
      </p:sp>
    </p:spTree>
    <p:extLst>
      <p:ext uri="{BB962C8B-B14F-4D97-AF65-F5344CB8AC3E}">
        <p14:creationId xmlns:p14="http://schemas.microsoft.com/office/powerpoint/2010/main" val="2270911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fr-CH"/>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Rectangle 6"/>
          <p:cNvSpPr>
            <a:spLocks noGrp="1" noChangeArrowheads="1"/>
          </p:cNvSpPr>
          <p:nvPr>
            <p:ph type="sldNum" sz="quarter" idx="10"/>
          </p:nvPr>
        </p:nvSpPr>
        <p:spPr>
          <a:ln/>
        </p:spPr>
        <p:txBody>
          <a:bodyPr/>
          <a:lstStyle>
            <a:lvl1pPr>
              <a:defRPr/>
            </a:lvl1pPr>
          </a:lstStyle>
          <a:p>
            <a:fld id="{3A6A3758-8937-47E3-B92C-F12CABAA472E}" type="slidenum">
              <a:rPr lang="en-GB" altLang="en-US"/>
              <a:pPr/>
              <a:t>‹#›</a:t>
            </a:fld>
            <a:endParaRPr lang="en-GB" altLang="en-US"/>
          </a:p>
        </p:txBody>
      </p:sp>
    </p:spTree>
    <p:extLst>
      <p:ext uri="{BB962C8B-B14F-4D97-AF65-F5344CB8AC3E}">
        <p14:creationId xmlns:p14="http://schemas.microsoft.com/office/powerpoint/2010/main" val="2897121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H"/>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Rectangle 6"/>
          <p:cNvSpPr>
            <a:spLocks noGrp="1" noChangeArrowheads="1"/>
          </p:cNvSpPr>
          <p:nvPr>
            <p:ph type="sldNum" sz="quarter" idx="10"/>
          </p:nvPr>
        </p:nvSpPr>
        <p:spPr>
          <a:ln/>
        </p:spPr>
        <p:txBody>
          <a:bodyPr/>
          <a:lstStyle>
            <a:lvl1pPr>
              <a:defRPr/>
            </a:lvl1pPr>
          </a:lstStyle>
          <a:p>
            <a:fld id="{82C17904-D699-4737-A895-6758EEA9A893}" type="slidenum">
              <a:rPr lang="en-GB" altLang="en-US"/>
              <a:pPr/>
              <a:t>‹#›</a:t>
            </a:fld>
            <a:endParaRPr lang="en-GB" altLang="en-US"/>
          </a:p>
        </p:txBody>
      </p:sp>
    </p:spTree>
    <p:extLst>
      <p:ext uri="{BB962C8B-B14F-4D97-AF65-F5344CB8AC3E}">
        <p14:creationId xmlns:p14="http://schemas.microsoft.com/office/powerpoint/2010/main" val="1869075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fr-C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Rectangle 6"/>
          <p:cNvSpPr>
            <a:spLocks noGrp="1" noChangeArrowheads="1"/>
          </p:cNvSpPr>
          <p:nvPr>
            <p:ph type="sldNum" sz="quarter" idx="10"/>
          </p:nvPr>
        </p:nvSpPr>
        <p:spPr>
          <a:ln/>
        </p:spPr>
        <p:txBody>
          <a:bodyPr/>
          <a:lstStyle>
            <a:lvl1pPr>
              <a:defRPr/>
            </a:lvl1pPr>
          </a:lstStyle>
          <a:p>
            <a:fld id="{BA87FB48-C12E-4DC9-88C9-E685045291FA}" type="slidenum">
              <a:rPr lang="en-GB" altLang="en-US"/>
              <a:pPr/>
              <a:t>‹#›</a:t>
            </a:fld>
            <a:endParaRPr lang="en-GB" altLang="en-US"/>
          </a:p>
        </p:txBody>
      </p:sp>
    </p:spTree>
    <p:extLst>
      <p:ext uri="{BB962C8B-B14F-4D97-AF65-F5344CB8AC3E}">
        <p14:creationId xmlns:p14="http://schemas.microsoft.com/office/powerpoint/2010/main" val="3185845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H"/>
          </a:p>
        </p:txBody>
      </p:sp>
      <p:sp>
        <p:nvSpPr>
          <p:cNvPr id="3" name="Content Placeholder 2"/>
          <p:cNvSpPr>
            <a:spLocks noGrp="1"/>
          </p:cNvSpPr>
          <p:nvPr>
            <p:ph sz="half" idx="1"/>
          </p:nvPr>
        </p:nvSpPr>
        <p:spPr>
          <a:xfrm>
            <a:off x="457200" y="1773238"/>
            <a:ext cx="4038600" cy="4352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Content Placeholder 3"/>
          <p:cNvSpPr>
            <a:spLocks noGrp="1"/>
          </p:cNvSpPr>
          <p:nvPr>
            <p:ph sz="half" idx="2"/>
          </p:nvPr>
        </p:nvSpPr>
        <p:spPr>
          <a:xfrm>
            <a:off x="4648200" y="1773238"/>
            <a:ext cx="4038600" cy="4352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5" name="Rectangle 6"/>
          <p:cNvSpPr>
            <a:spLocks noGrp="1" noChangeArrowheads="1"/>
          </p:cNvSpPr>
          <p:nvPr>
            <p:ph type="sldNum" sz="quarter" idx="10"/>
          </p:nvPr>
        </p:nvSpPr>
        <p:spPr>
          <a:ln/>
        </p:spPr>
        <p:txBody>
          <a:bodyPr/>
          <a:lstStyle>
            <a:lvl1pPr>
              <a:defRPr/>
            </a:lvl1pPr>
          </a:lstStyle>
          <a:p>
            <a:fld id="{838D68B7-D473-48A9-A840-E1EDBA61BAE1}" type="slidenum">
              <a:rPr lang="en-GB" altLang="en-US"/>
              <a:pPr/>
              <a:t>‹#›</a:t>
            </a:fld>
            <a:endParaRPr lang="en-GB" altLang="en-US"/>
          </a:p>
        </p:txBody>
      </p:sp>
    </p:spTree>
    <p:extLst>
      <p:ext uri="{BB962C8B-B14F-4D97-AF65-F5344CB8AC3E}">
        <p14:creationId xmlns:p14="http://schemas.microsoft.com/office/powerpoint/2010/main" val="4073785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fr-C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7" name="Rectangle 6"/>
          <p:cNvSpPr>
            <a:spLocks noGrp="1" noChangeArrowheads="1"/>
          </p:cNvSpPr>
          <p:nvPr>
            <p:ph type="sldNum" sz="quarter" idx="10"/>
          </p:nvPr>
        </p:nvSpPr>
        <p:spPr>
          <a:ln/>
        </p:spPr>
        <p:txBody>
          <a:bodyPr/>
          <a:lstStyle>
            <a:lvl1pPr>
              <a:defRPr/>
            </a:lvl1pPr>
          </a:lstStyle>
          <a:p>
            <a:fld id="{FCDAFF99-10EF-422E-A82A-487C037452ED}" type="slidenum">
              <a:rPr lang="en-GB" altLang="en-US"/>
              <a:pPr/>
              <a:t>‹#›</a:t>
            </a:fld>
            <a:endParaRPr lang="en-GB" altLang="en-US"/>
          </a:p>
        </p:txBody>
      </p:sp>
    </p:spTree>
    <p:extLst>
      <p:ext uri="{BB962C8B-B14F-4D97-AF65-F5344CB8AC3E}">
        <p14:creationId xmlns:p14="http://schemas.microsoft.com/office/powerpoint/2010/main" val="1673842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H"/>
          </a:p>
        </p:txBody>
      </p:sp>
      <p:sp>
        <p:nvSpPr>
          <p:cNvPr id="3" name="Rectangle 6"/>
          <p:cNvSpPr>
            <a:spLocks noGrp="1" noChangeArrowheads="1"/>
          </p:cNvSpPr>
          <p:nvPr>
            <p:ph type="sldNum" sz="quarter" idx="10"/>
          </p:nvPr>
        </p:nvSpPr>
        <p:spPr>
          <a:ln/>
        </p:spPr>
        <p:txBody>
          <a:bodyPr/>
          <a:lstStyle>
            <a:lvl1pPr>
              <a:defRPr/>
            </a:lvl1pPr>
          </a:lstStyle>
          <a:p>
            <a:fld id="{A5D125B9-BE68-4FA1-9A5D-562A3754B107}" type="slidenum">
              <a:rPr lang="en-GB" altLang="en-US"/>
              <a:pPr/>
              <a:t>‹#›</a:t>
            </a:fld>
            <a:endParaRPr lang="en-GB" altLang="en-US"/>
          </a:p>
        </p:txBody>
      </p:sp>
    </p:spTree>
    <p:extLst>
      <p:ext uri="{BB962C8B-B14F-4D97-AF65-F5344CB8AC3E}">
        <p14:creationId xmlns:p14="http://schemas.microsoft.com/office/powerpoint/2010/main" val="2164359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8B5BDD62-DBBA-4430-A2E8-E9C6CA89DB68}" type="slidenum">
              <a:rPr lang="en-GB" altLang="en-US"/>
              <a:pPr/>
              <a:t>‹#›</a:t>
            </a:fld>
            <a:endParaRPr lang="en-GB" altLang="en-US"/>
          </a:p>
        </p:txBody>
      </p:sp>
    </p:spTree>
    <p:extLst>
      <p:ext uri="{BB962C8B-B14F-4D97-AF65-F5344CB8AC3E}">
        <p14:creationId xmlns:p14="http://schemas.microsoft.com/office/powerpoint/2010/main" val="3588621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fr-C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6"/>
          <p:cNvSpPr>
            <a:spLocks noGrp="1" noChangeArrowheads="1"/>
          </p:cNvSpPr>
          <p:nvPr>
            <p:ph type="sldNum" sz="quarter" idx="10"/>
          </p:nvPr>
        </p:nvSpPr>
        <p:spPr>
          <a:ln/>
        </p:spPr>
        <p:txBody>
          <a:bodyPr/>
          <a:lstStyle>
            <a:lvl1pPr>
              <a:defRPr/>
            </a:lvl1pPr>
          </a:lstStyle>
          <a:p>
            <a:fld id="{FF485091-EC37-474B-82CE-B34A6386DFBD}" type="slidenum">
              <a:rPr lang="en-GB" altLang="en-US"/>
              <a:pPr/>
              <a:t>‹#›</a:t>
            </a:fld>
            <a:endParaRPr lang="en-GB" altLang="en-US"/>
          </a:p>
        </p:txBody>
      </p:sp>
    </p:spTree>
    <p:extLst>
      <p:ext uri="{BB962C8B-B14F-4D97-AF65-F5344CB8AC3E}">
        <p14:creationId xmlns:p14="http://schemas.microsoft.com/office/powerpoint/2010/main" val="1248833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fr-CH"/>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fr-CH"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6"/>
          <p:cNvSpPr>
            <a:spLocks noGrp="1" noChangeArrowheads="1"/>
          </p:cNvSpPr>
          <p:nvPr>
            <p:ph type="sldNum" sz="quarter" idx="10"/>
          </p:nvPr>
        </p:nvSpPr>
        <p:spPr>
          <a:ln/>
        </p:spPr>
        <p:txBody>
          <a:bodyPr/>
          <a:lstStyle>
            <a:lvl1pPr>
              <a:defRPr/>
            </a:lvl1pPr>
          </a:lstStyle>
          <a:p>
            <a:fld id="{7B73E8E7-2FDE-4F5C-9538-89EA0A684E8D}" type="slidenum">
              <a:rPr lang="en-GB" altLang="en-US"/>
              <a:pPr/>
              <a:t>‹#›</a:t>
            </a:fld>
            <a:endParaRPr lang="en-GB" altLang="en-US"/>
          </a:p>
        </p:txBody>
      </p:sp>
    </p:spTree>
    <p:extLst>
      <p:ext uri="{BB962C8B-B14F-4D97-AF65-F5344CB8AC3E}">
        <p14:creationId xmlns:p14="http://schemas.microsoft.com/office/powerpoint/2010/main" val="709891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Rectangle 3"/>
          <p:cNvSpPr>
            <a:spLocks noGrp="1" noChangeArrowheads="1"/>
          </p:cNvSpPr>
          <p:nvPr>
            <p:ph type="body" idx="1"/>
          </p:nvPr>
        </p:nvSpPr>
        <p:spPr bwMode="auto">
          <a:xfrm>
            <a:off x="457200" y="1773238"/>
            <a:ext cx="8229600" cy="435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 Click to edit Master text styles</a:t>
            </a:r>
          </a:p>
          <a:p>
            <a:pPr lvl="1"/>
            <a:r>
              <a:rPr lang="en-GB" altLang="en-US"/>
              <a:t> Second level</a:t>
            </a:r>
          </a:p>
          <a:p>
            <a:pPr lvl="2"/>
            <a:r>
              <a:rPr lang="en-GB" altLang="en-US"/>
              <a:t> Third level</a:t>
            </a:r>
          </a:p>
          <a:p>
            <a:pPr lvl="3"/>
            <a:r>
              <a:rPr lang="en-GB" altLang="en-US"/>
              <a:t> Fourth level</a:t>
            </a:r>
          </a:p>
          <a:p>
            <a:pPr lvl="4"/>
            <a:r>
              <a:rPr lang="en-GB" altLang="en-US"/>
              <a:t> Fifth level</a:t>
            </a:r>
          </a:p>
        </p:txBody>
      </p:sp>
      <p:sp>
        <p:nvSpPr>
          <p:cNvPr id="1030" name="Rectangle 6"/>
          <p:cNvSpPr>
            <a:spLocks noGrp="1" noChangeArrowheads="1"/>
          </p:cNvSpPr>
          <p:nvPr>
            <p:ph type="sldNum" sz="quarter" idx="4"/>
          </p:nvPr>
        </p:nvSpPr>
        <p:spPr bwMode="auto">
          <a:xfrm>
            <a:off x="7010400" y="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defRPr sz="1400"/>
            </a:lvl1pPr>
          </a:lstStyle>
          <a:p>
            <a:fld id="{7FD26862-1CCD-4A64-A2A6-BF4086BC9D47}" type="slidenum">
              <a:rPr lang="en-GB" altLang="en-US"/>
              <a:pPr/>
              <a:t>‹#›</a:t>
            </a:fld>
            <a:endParaRPr lang="en-GB" altLang="en-US"/>
          </a:p>
        </p:txBody>
      </p:sp>
      <p:sp>
        <p:nvSpPr>
          <p:cNvPr id="8" name="fr" descr="  "/>
          <p:cNvSpPr txBox="1"/>
          <p:nvPr userDrawn="1"/>
        </p:nvSpPr>
        <p:spPr>
          <a:xfrm>
            <a:off x="0" y="6537960"/>
            <a:ext cx="9144000" cy="223138"/>
          </a:xfrm>
          <a:prstGeom prst="rect">
            <a:avLst/>
          </a:prstGeom>
          <a:noFill/>
        </p:spPr>
        <p:txBody>
          <a:bodyPr vert="horz" rtlCol="0">
            <a:spAutoFit/>
          </a:bodyPr>
          <a:lstStyle/>
          <a:p>
            <a:pPr algn="r"/>
            <a:r>
              <a:rPr lang="en-GB" sz="850" b="0" i="0" u="none" baseline="0">
                <a:solidFill>
                  <a:srgbClr val="000000"/>
                </a:solidFill>
                <a:latin typeface="Microsoft Sans Serif" panose="020B0604020202020204" pitchFamily="34" charset="0"/>
              </a:rPr>
              <a:t>  </a:t>
            </a:r>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l" rtl="0" eaLnBrk="1" fontAlgn="base" hangingPunct="1">
        <a:spcBef>
          <a:spcPct val="0"/>
        </a:spcBef>
        <a:spcAft>
          <a:spcPct val="0"/>
        </a:spcAft>
        <a:defRPr sz="3600">
          <a:solidFill>
            <a:srgbClr val="70899B"/>
          </a:solidFill>
          <a:latin typeface="+mj-lt"/>
          <a:ea typeface="+mj-ea"/>
          <a:cs typeface="+mj-cs"/>
        </a:defRPr>
      </a:lvl1pPr>
      <a:lvl2pPr algn="l" rtl="0" eaLnBrk="1" fontAlgn="base" hangingPunct="1">
        <a:spcBef>
          <a:spcPct val="0"/>
        </a:spcBef>
        <a:spcAft>
          <a:spcPct val="0"/>
        </a:spcAft>
        <a:defRPr sz="3600">
          <a:solidFill>
            <a:srgbClr val="70899B"/>
          </a:solidFill>
          <a:latin typeface="Arial" pitchFamily="34" charset="0"/>
          <a:cs typeface="Arial" pitchFamily="34" charset="0"/>
        </a:defRPr>
      </a:lvl2pPr>
      <a:lvl3pPr algn="l" rtl="0" eaLnBrk="1" fontAlgn="base" hangingPunct="1">
        <a:spcBef>
          <a:spcPct val="0"/>
        </a:spcBef>
        <a:spcAft>
          <a:spcPct val="0"/>
        </a:spcAft>
        <a:defRPr sz="3600">
          <a:solidFill>
            <a:srgbClr val="70899B"/>
          </a:solidFill>
          <a:latin typeface="Arial" pitchFamily="34" charset="0"/>
          <a:cs typeface="Arial" pitchFamily="34" charset="0"/>
        </a:defRPr>
      </a:lvl3pPr>
      <a:lvl4pPr algn="l" rtl="0" eaLnBrk="1" fontAlgn="base" hangingPunct="1">
        <a:spcBef>
          <a:spcPct val="0"/>
        </a:spcBef>
        <a:spcAft>
          <a:spcPct val="0"/>
        </a:spcAft>
        <a:defRPr sz="3600">
          <a:solidFill>
            <a:srgbClr val="70899B"/>
          </a:solidFill>
          <a:latin typeface="Arial" pitchFamily="34" charset="0"/>
          <a:cs typeface="Arial" pitchFamily="34" charset="0"/>
        </a:defRPr>
      </a:lvl4pPr>
      <a:lvl5pPr algn="l" rtl="0" eaLnBrk="1" fontAlgn="base" hangingPunct="1">
        <a:spcBef>
          <a:spcPct val="0"/>
        </a:spcBef>
        <a:spcAft>
          <a:spcPct val="0"/>
        </a:spcAft>
        <a:defRPr sz="3600">
          <a:solidFill>
            <a:srgbClr val="70899B"/>
          </a:solidFill>
          <a:latin typeface="Arial" pitchFamily="34" charset="0"/>
          <a:cs typeface="Arial" pitchFamily="34" charset="0"/>
        </a:defRPr>
      </a:lvl5pPr>
      <a:lvl6pPr marL="457200" algn="l" rtl="0" eaLnBrk="1" fontAlgn="base" hangingPunct="1">
        <a:spcBef>
          <a:spcPct val="0"/>
        </a:spcBef>
        <a:spcAft>
          <a:spcPct val="0"/>
        </a:spcAft>
        <a:defRPr sz="3600">
          <a:solidFill>
            <a:srgbClr val="70899B"/>
          </a:solidFill>
          <a:latin typeface="Arial" pitchFamily="34" charset="0"/>
          <a:cs typeface="Arial" pitchFamily="34" charset="0"/>
        </a:defRPr>
      </a:lvl6pPr>
      <a:lvl7pPr marL="914400" algn="l" rtl="0" eaLnBrk="1" fontAlgn="base" hangingPunct="1">
        <a:spcBef>
          <a:spcPct val="0"/>
        </a:spcBef>
        <a:spcAft>
          <a:spcPct val="0"/>
        </a:spcAft>
        <a:defRPr sz="3600">
          <a:solidFill>
            <a:srgbClr val="70899B"/>
          </a:solidFill>
          <a:latin typeface="Arial" pitchFamily="34" charset="0"/>
          <a:cs typeface="Arial" pitchFamily="34" charset="0"/>
        </a:defRPr>
      </a:lvl7pPr>
      <a:lvl8pPr marL="1371600" algn="l" rtl="0" eaLnBrk="1" fontAlgn="base" hangingPunct="1">
        <a:spcBef>
          <a:spcPct val="0"/>
        </a:spcBef>
        <a:spcAft>
          <a:spcPct val="0"/>
        </a:spcAft>
        <a:defRPr sz="3600">
          <a:solidFill>
            <a:srgbClr val="70899B"/>
          </a:solidFill>
          <a:latin typeface="Arial" pitchFamily="34" charset="0"/>
          <a:cs typeface="Arial" pitchFamily="34" charset="0"/>
        </a:defRPr>
      </a:lvl8pPr>
      <a:lvl9pPr marL="1828800" algn="l" rtl="0" eaLnBrk="1" fontAlgn="base" hangingPunct="1">
        <a:spcBef>
          <a:spcPct val="0"/>
        </a:spcBef>
        <a:spcAft>
          <a:spcPct val="0"/>
        </a:spcAft>
        <a:defRPr sz="3600">
          <a:solidFill>
            <a:srgbClr val="70899B"/>
          </a:solidFill>
          <a:latin typeface="Arial" pitchFamily="34" charset="0"/>
          <a:cs typeface="Arial" pitchFamily="34" charset="0"/>
        </a:defRPr>
      </a:lvl9pPr>
    </p:titleStyle>
    <p:bodyStyle>
      <a:lvl1pPr marL="342900" indent="-342900" algn="l" rtl="0" eaLnBrk="1" fontAlgn="base" hangingPunct="1">
        <a:spcBef>
          <a:spcPct val="20000"/>
        </a:spcBef>
        <a:spcAft>
          <a:spcPct val="0"/>
        </a:spcAft>
        <a:buBlip>
          <a:blip r:embed="rId14"/>
        </a:buBlip>
        <a:defRPr sz="2400">
          <a:solidFill>
            <a:schemeClr val="tx1"/>
          </a:solidFill>
          <a:latin typeface="+mn-lt"/>
          <a:ea typeface="+mn-ea"/>
          <a:cs typeface="+mn-cs"/>
        </a:defRPr>
      </a:lvl1pPr>
      <a:lvl2pPr marL="742950" indent="-285750" algn="l" rtl="0" eaLnBrk="1" fontAlgn="base" hangingPunct="1">
        <a:spcBef>
          <a:spcPct val="20000"/>
        </a:spcBef>
        <a:spcAft>
          <a:spcPct val="0"/>
        </a:spcAft>
        <a:buBlip>
          <a:blip r:embed="rId14"/>
        </a:buBlip>
        <a:defRPr sz="2400">
          <a:solidFill>
            <a:schemeClr val="tx1"/>
          </a:solidFill>
          <a:latin typeface="+mn-lt"/>
          <a:cs typeface="+mn-cs"/>
        </a:defRPr>
      </a:lvl2pPr>
      <a:lvl3pPr marL="1143000" indent="-228600" algn="l" rtl="0" eaLnBrk="1" fontAlgn="base" hangingPunct="1">
        <a:spcBef>
          <a:spcPct val="20000"/>
        </a:spcBef>
        <a:spcAft>
          <a:spcPct val="0"/>
        </a:spcAft>
        <a:buBlip>
          <a:blip r:embed="rId14"/>
        </a:buBlip>
        <a:defRPr sz="2400">
          <a:solidFill>
            <a:schemeClr val="tx1"/>
          </a:solidFill>
          <a:latin typeface="+mn-lt"/>
          <a:cs typeface="+mn-cs"/>
        </a:defRPr>
      </a:lvl3pPr>
      <a:lvl4pPr marL="1600200" indent="-228600" algn="l" rtl="0" eaLnBrk="1" fontAlgn="base" hangingPunct="1">
        <a:spcBef>
          <a:spcPct val="20000"/>
        </a:spcBef>
        <a:spcAft>
          <a:spcPct val="0"/>
        </a:spcAft>
        <a:buBlip>
          <a:blip r:embed="rId14"/>
        </a:buBlip>
        <a:defRPr sz="2400">
          <a:solidFill>
            <a:schemeClr val="tx1"/>
          </a:solidFill>
          <a:latin typeface="+mn-lt"/>
          <a:cs typeface="+mn-cs"/>
        </a:defRPr>
      </a:lvl4pPr>
      <a:lvl5pPr marL="2057400" indent="-228600" algn="l" rtl="0" eaLnBrk="1" fontAlgn="base" hangingPunct="1">
        <a:spcBef>
          <a:spcPct val="20000"/>
        </a:spcBef>
        <a:spcAft>
          <a:spcPct val="0"/>
        </a:spcAft>
        <a:buBlip>
          <a:blip r:embed="rId14"/>
        </a:buBlip>
        <a:defRPr sz="2400">
          <a:solidFill>
            <a:schemeClr val="tx1"/>
          </a:solidFill>
          <a:latin typeface="+mn-lt"/>
          <a:cs typeface="+mn-cs"/>
        </a:defRPr>
      </a:lvl5pPr>
      <a:lvl6pPr marL="2514600" indent="-228600" algn="l" rtl="0" eaLnBrk="1" fontAlgn="base" hangingPunct="1">
        <a:spcBef>
          <a:spcPct val="20000"/>
        </a:spcBef>
        <a:spcAft>
          <a:spcPct val="0"/>
        </a:spcAft>
        <a:buBlip>
          <a:blip r:embed="rId14"/>
        </a:buBlip>
        <a:defRPr sz="2400">
          <a:solidFill>
            <a:schemeClr val="tx1"/>
          </a:solidFill>
          <a:latin typeface="+mn-lt"/>
          <a:cs typeface="+mn-cs"/>
        </a:defRPr>
      </a:lvl6pPr>
      <a:lvl7pPr marL="2971800" indent="-228600" algn="l" rtl="0" eaLnBrk="1" fontAlgn="base" hangingPunct="1">
        <a:spcBef>
          <a:spcPct val="20000"/>
        </a:spcBef>
        <a:spcAft>
          <a:spcPct val="0"/>
        </a:spcAft>
        <a:buBlip>
          <a:blip r:embed="rId14"/>
        </a:buBlip>
        <a:defRPr sz="2400">
          <a:solidFill>
            <a:schemeClr val="tx1"/>
          </a:solidFill>
          <a:latin typeface="+mn-lt"/>
          <a:cs typeface="+mn-cs"/>
        </a:defRPr>
      </a:lvl7pPr>
      <a:lvl8pPr marL="3429000" indent="-228600" algn="l" rtl="0" eaLnBrk="1" fontAlgn="base" hangingPunct="1">
        <a:spcBef>
          <a:spcPct val="20000"/>
        </a:spcBef>
        <a:spcAft>
          <a:spcPct val="0"/>
        </a:spcAft>
        <a:buBlip>
          <a:blip r:embed="rId14"/>
        </a:buBlip>
        <a:defRPr sz="2400">
          <a:solidFill>
            <a:schemeClr val="tx1"/>
          </a:solidFill>
          <a:latin typeface="+mn-lt"/>
          <a:cs typeface="+mn-cs"/>
        </a:defRPr>
      </a:lvl8pPr>
      <a:lvl9pPr marL="3886200" indent="-228600" algn="l" rtl="0" eaLnBrk="1" fontAlgn="base" hangingPunct="1">
        <a:spcBef>
          <a:spcPct val="20000"/>
        </a:spcBef>
        <a:spcAft>
          <a:spcPct val="0"/>
        </a:spcAft>
        <a:buBlip>
          <a:blip r:embed="rId14"/>
        </a:buBlip>
        <a:defRPr sz="24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wipo.int/pct/en/news/2020/news_0009.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wipo.int/pct/"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www.wipo.int/covid19-policy-tracker/#/covid19-policy-tracker/ipo-operation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wipo.int/pct/dc/closeddates/faces/page/index.x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jpo.go.jp/news/koho/info/covid19_shutsugan.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wipo.int/pct/en/news/2020/news_0008.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wipo.int/pct/dc/closeddates/faces/page/index.x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8"/>
          <p:cNvSpPr>
            <a:spLocks noGrp="1" noChangeArrowheads="1"/>
          </p:cNvSpPr>
          <p:nvPr>
            <p:ph type="ctrTitle"/>
          </p:nvPr>
        </p:nvSpPr>
        <p:spPr>
          <a:xfrm>
            <a:off x="1547664" y="2721027"/>
            <a:ext cx="7281168" cy="2666391"/>
          </a:xfrm>
          <a:noFill/>
        </p:spPr>
        <p:txBody>
          <a:bodyPr/>
          <a:lstStyle/>
          <a:p>
            <a:r>
              <a:rPr lang="ja-JP" altLang="en-US" sz="3000" b="1" dirty="0"/>
              <a:t>新型コロナウイルス感染症 </a:t>
            </a:r>
            <a:r>
              <a:rPr lang="en-US" altLang="ja-JP" sz="3000" b="1" dirty="0"/>
              <a:t>(</a:t>
            </a:r>
            <a:r>
              <a:rPr lang="en-GB" altLang="en-US" sz="3000" b="1" dirty="0"/>
              <a:t>COVID-19) </a:t>
            </a:r>
            <a:r>
              <a:rPr lang="ja-JP" altLang="en-US" sz="3000" b="1" dirty="0"/>
              <a:t>の世界的流行による</a:t>
            </a:r>
            <a:r>
              <a:rPr lang="en-US" altLang="ja-JP" sz="3000" b="1" dirty="0"/>
              <a:t>PCT</a:t>
            </a:r>
            <a:r>
              <a:rPr lang="ja-JP" altLang="en-US" sz="3000" b="1" dirty="0"/>
              <a:t>実務への影響</a:t>
            </a:r>
            <a:r>
              <a:rPr lang="en-GB" altLang="en-US" sz="3000" b="1" dirty="0"/>
              <a:t/>
            </a:r>
            <a:br>
              <a:rPr lang="en-GB" altLang="en-US" sz="3000" b="1" dirty="0"/>
            </a:br>
            <a:r>
              <a:rPr lang="en-GB" altLang="en-US" sz="3000" b="1" dirty="0"/>
              <a:t/>
            </a:r>
            <a:br>
              <a:rPr lang="en-GB" altLang="en-US" sz="3000" b="1" dirty="0"/>
            </a:br>
            <a:r>
              <a:rPr lang="ja-JP" altLang="en-US" sz="3000" b="1" dirty="0"/>
              <a:t>ウェビナー</a:t>
            </a:r>
            <a:endParaRPr lang="en-GB" altLang="en-US" sz="2600" dirty="0"/>
          </a:p>
        </p:txBody>
      </p:sp>
      <p:sp>
        <p:nvSpPr>
          <p:cNvPr id="3075" name="Rectangle 9"/>
          <p:cNvSpPr>
            <a:spLocks noGrp="1" noChangeArrowheads="1"/>
          </p:cNvSpPr>
          <p:nvPr>
            <p:ph type="subTitle" idx="1"/>
          </p:nvPr>
        </p:nvSpPr>
        <p:spPr>
          <a:xfrm>
            <a:off x="6379927" y="4984053"/>
            <a:ext cx="2288802" cy="792163"/>
          </a:xfrm>
          <a:noFill/>
        </p:spPr>
        <p:txBody>
          <a:bodyPr/>
          <a:lstStyle/>
          <a:p>
            <a:pPr eaLnBrk="1" hangingPunct="1"/>
            <a:r>
              <a:rPr lang="ja-JP" altLang="en-US" sz="1800" dirty="0">
                <a:solidFill>
                  <a:srgbClr val="990033"/>
                </a:solidFill>
                <a:latin typeface="Arial Black" panose="020B0A04020102020204" pitchFamily="34" charset="0"/>
              </a:rPr>
              <a:t>　　　</a:t>
            </a:r>
            <a:r>
              <a:rPr lang="en-US" altLang="ja-JP" sz="1800" dirty="0">
                <a:solidFill>
                  <a:srgbClr val="990033"/>
                </a:solidFill>
                <a:latin typeface="Arial Black" panose="020B0A04020102020204" pitchFamily="34" charset="0"/>
              </a:rPr>
              <a:t>2020</a:t>
            </a:r>
            <a:r>
              <a:rPr lang="ja-JP" altLang="en-US" sz="1800">
                <a:solidFill>
                  <a:srgbClr val="990033"/>
                </a:solidFill>
                <a:latin typeface="Arial Black" panose="020B0A04020102020204" pitchFamily="34" charset="0"/>
              </a:rPr>
              <a:t>年</a:t>
            </a:r>
            <a:r>
              <a:rPr lang="en-US" altLang="ja-JP" sz="1800" dirty="0">
                <a:solidFill>
                  <a:srgbClr val="990033"/>
                </a:solidFill>
                <a:latin typeface="Arial Black" panose="020B0A04020102020204" pitchFamily="34" charset="0"/>
              </a:rPr>
              <a:t>5</a:t>
            </a:r>
            <a:r>
              <a:rPr lang="ja-JP" altLang="en-US" sz="1800">
                <a:solidFill>
                  <a:srgbClr val="990033"/>
                </a:solidFill>
                <a:latin typeface="Arial Black" panose="020B0A04020102020204" pitchFamily="34" charset="0"/>
              </a:rPr>
              <a:t>月</a:t>
            </a:r>
            <a:endParaRPr lang="en-GB" altLang="en-US" sz="1800" dirty="0">
              <a:solidFill>
                <a:srgbClr val="990033"/>
              </a:solidFill>
              <a:latin typeface="Arial Black" panose="020B0A04020102020204" pitchFamily="34" charset="0"/>
            </a:endParaRPr>
          </a:p>
        </p:txBody>
      </p:sp>
      <p:pic>
        <p:nvPicPr>
          <p:cNvPr id="3076" name="Picture 10" descr="Puce-3_pc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7124" y="3229066"/>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Text Box 11"/>
          <p:cNvSpPr txBox="1">
            <a:spLocks noChangeArrowheads="1"/>
          </p:cNvSpPr>
          <p:nvPr/>
        </p:nvSpPr>
        <p:spPr bwMode="auto">
          <a:xfrm>
            <a:off x="1396252" y="5380135"/>
            <a:ext cx="6005984"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5000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5000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5000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50000"/>
              </a:spcBef>
              <a:spcAft>
                <a:spcPct val="0"/>
              </a:spcAft>
              <a:defRPr sz="1600">
                <a:solidFill>
                  <a:schemeClr val="tx1"/>
                </a:solidFill>
                <a:latin typeface="Arial" panose="020B0604020202020204" pitchFamily="34" charset="0"/>
                <a:cs typeface="Arial" panose="020B0604020202020204" pitchFamily="34" charset="0"/>
              </a:defRPr>
            </a:lvl9pPr>
          </a:lstStyle>
          <a:p>
            <a:pPr algn="l" eaLnBrk="1" hangingPunct="1"/>
            <a:r>
              <a:rPr lang="ja-JP" altLang="en-US" sz="1800" dirty="0">
                <a:solidFill>
                  <a:srgbClr val="70899B"/>
                </a:solidFill>
              </a:rPr>
              <a:t>　</a:t>
            </a:r>
            <a:r>
              <a:rPr lang="en-GB" altLang="en-US" sz="1800" dirty="0">
                <a:solidFill>
                  <a:srgbClr val="70899B"/>
                </a:solidFill>
              </a:rPr>
              <a:t>PCT </a:t>
            </a:r>
            <a:r>
              <a:rPr lang="ja-JP" altLang="en-US" sz="1800">
                <a:solidFill>
                  <a:srgbClr val="70899B"/>
                </a:solidFill>
              </a:rPr>
              <a:t>法務・ユーザ関連部 カウンセラー</a:t>
            </a:r>
            <a:endParaRPr lang="en-US" altLang="ja-JP" sz="1800" dirty="0">
              <a:solidFill>
                <a:srgbClr val="70899B"/>
              </a:solidFill>
            </a:endParaRPr>
          </a:p>
          <a:p>
            <a:pPr algn="l" eaLnBrk="1" hangingPunct="1"/>
            <a:r>
              <a:rPr lang="ja-JP" altLang="en-US" sz="1800">
                <a:solidFill>
                  <a:srgbClr val="70899B"/>
                </a:solidFill>
              </a:rPr>
              <a:t>　黒川</a:t>
            </a:r>
            <a:r>
              <a:rPr lang="en-US" altLang="ja-JP" sz="1800" dirty="0">
                <a:solidFill>
                  <a:srgbClr val="70899B"/>
                </a:solidFill>
              </a:rPr>
              <a:t> </a:t>
            </a:r>
            <a:r>
              <a:rPr lang="ja-JP" altLang="en-US" sz="1800">
                <a:solidFill>
                  <a:srgbClr val="70899B"/>
                </a:solidFill>
              </a:rPr>
              <a:t>美陶　</a:t>
            </a:r>
            <a:r>
              <a:rPr lang="en-US" altLang="ja-JP" sz="1800" dirty="0">
                <a:solidFill>
                  <a:srgbClr val="70899B"/>
                </a:solidFill>
              </a:rPr>
              <a:t>(Mizue Kurokawa)</a:t>
            </a:r>
            <a:endParaRPr lang="en-GB" altLang="en-US" sz="1800" dirty="0">
              <a:solidFill>
                <a:srgbClr val="70899B"/>
              </a:solidFill>
            </a:endParaRPr>
          </a:p>
          <a:p>
            <a:pPr algn="l" eaLnBrk="1" hangingPunct="1"/>
            <a:endParaRPr lang="en-GB" altLang="en-US" sz="1800" dirty="0">
              <a:solidFill>
                <a:srgbClr val="70899B"/>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25760"/>
            <a:ext cx="8579296" cy="1143000"/>
          </a:xfrm>
        </p:spPr>
        <p:txBody>
          <a:bodyPr/>
          <a:lstStyle/>
          <a:p>
            <a:r>
              <a:rPr lang="en-US" dirty="0"/>
              <a:t>PCT</a:t>
            </a:r>
            <a:r>
              <a:rPr lang="ja-JP" altLang="en-US"/>
              <a:t>に基づく救済</a:t>
            </a:r>
            <a:r>
              <a:rPr lang="ja-JP" altLang="en-US" dirty="0"/>
              <a:t>措置 </a:t>
            </a:r>
            <a:r>
              <a:rPr lang="en-US" dirty="0"/>
              <a:t>(2)</a:t>
            </a:r>
            <a:endParaRPr lang="en-GB" dirty="0"/>
          </a:p>
        </p:txBody>
      </p:sp>
      <p:sp>
        <p:nvSpPr>
          <p:cNvPr id="3" name="Content Placeholder 2"/>
          <p:cNvSpPr>
            <a:spLocks noGrp="1"/>
          </p:cNvSpPr>
          <p:nvPr>
            <p:ph idx="1"/>
          </p:nvPr>
        </p:nvSpPr>
        <p:spPr>
          <a:xfrm>
            <a:off x="485292" y="1269829"/>
            <a:ext cx="8255768" cy="4608512"/>
          </a:xfrm>
        </p:spPr>
        <p:txBody>
          <a:bodyPr/>
          <a:lstStyle/>
          <a:p>
            <a:r>
              <a:rPr lang="ja-JP" altLang="en-US"/>
              <a:t>官庁が業務を継続している場合</a:t>
            </a:r>
            <a:endParaRPr lang="en-US" altLang="ja-JP" dirty="0"/>
          </a:p>
          <a:p>
            <a:pPr lvl="1"/>
            <a:r>
              <a:rPr lang="ja-JP" altLang="en-US"/>
              <a:t>優先期間</a:t>
            </a:r>
            <a:r>
              <a:rPr lang="en-US" altLang="ja-JP" dirty="0"/>
              <a:t>:  </a:t>
            </a:r>
            <a:r>
              <a:rPr lang="ja-JP" altLang="en-US"/>
              <a:t>優先権の回復</a:t>
            </a:r>
            <a:r>
              <a:rPr lang="en-US" dirty="0"/>
              <a:t> (</a:t>
            </a:r>
            <a:r>
              <a:rPr lang="ja-JP" altLang="en-US"/>
              <a:t>規則</a:t>
            </a:r>
            <a:r>
              <a:rPr lang="en-US" dirty="0"/>
              <a:t>26</a:t>
            </a:r>
            <a:r>
              <a:rPr lang="ja-JP" altLang="en-US"/>
              <a:t>の</a:t>
            </a:r>
            <a:r>
              <a:rPr lang="en-US" altLang="ja-JP" i="1" dirty="0"/>
              <a:t>2</a:t>
            </a:r>
            <a:r>
              <a:rPr lang="en-US" dirty="0"/>
              <a:t>.3</a:t>
            </a:r>
            <a:r>
              <a:rPr lang="ja-JP" altLang="en-US"/>
              <a:t>および</a:t>
            </a:r>
            <a:r>
              <a:rPr lang="en-US" dirty="0"/>
              <a:t>49</a:t>
            </a:r>
            <a:r>
              <a:rPr lang="ja-JP" altLang="en-US"/>
              <a:t>の</a:t>
            </a:r>
            <a:r>
              <a:rPr lang="en-US" altLang="ja-JP" dirty="0"/>
              <a:t>3</a:t>
            </a:r>
            <a:r>
              <a:rPr lang="en-US" dirty="0"/>
              <a:t>) </a:t>
            </a:r>
            <a:r>
              <a:rPr lang="ja-JP" altLang="en-US"/>
              <a:t>が請求可能</a:t>
            </a:r>
            <a:endParaRPr lang="en-US" altLang="ja-JP" dirty="0"/>
          </a:p>
          <a:p>
            <a:pPr lvl="1"/>
            <a:r>
              <a:rPr lang="ja-JP" altLang="en-US"/>
              <a:t>国内段階移行期間</a:t>
            </a:r>
            <a:r>
              <a:rPr lang="en-US" altLang="ja-JP" dirty="0"/>
              <a:t>:  </a:t>
            </a:r>
            <a:r>
              <a:rPr lang="ja-JP" altLang="en-US"/>
              <a:t>権利の回復</a:t>
            </a:r>
            <a:r>
              <a:rPr lang="en-US" altLang="ja-JP" dirty="0"/>
              <a:t> (</a:t>
            </a:r>
            <a:r>
              <a:rPr lang="ja-JP" altLang="en-US"/>
              <a:t>規則</a:t>
            </a:r>
            <a:r>
              <a:rPr lang="en-US" altLang="ja-JP" dirty="0"/>
              <a:t>49.6</a:t>
            </a:r>
            <a:r>
              <a:rPr lang="ja-JP" altLang="en-US"/>
              <a:t>および</a:t>
            </a:r>
            <a:r>
              <a:rPr lang="en-US" altLang="ja-JP" dirty="0"/>
              <a:t>76.5) </a:t>
            </a:r>
            <a:r>
              <a:rPr lang="ja-JP" altLang="en-US"/>
              <a:t>を指定</a:t>
            </a:r>
            <a:r>
              <a:rPr lang="en-US" altLang="ja-JP" dirty="0"/>
              <a:t> (</a:t>
            </a:r>
            <a:r>
              <a:rPr lang="ja-JP" altLang="en-US"/>
              <a:t>選択</a:t>
            </a:r>
            <a:r>
              <a:rPr lang="en-US" altLang="ja-JP" dirty="0"/>
              <a:t>) </a:t>
            </a:r>
            <a:r>
              <a:rPr lang="ja-JP" altLang="en-US"/>
              <a:t>官庁に請求可能</a:t>
            </a:r>
            <a:endParaRPr lang="en-US" altLang="ja-JP" dirty="0"/>
          </a:p>
          <a:p>
            <a:pPr lvl="1"/>
            <a:r>
              <a:rPr lang="ja-JP" altLang="en-US"/>
              <a:t>その他の</a:t>
            </a:r>
            <a:r>
              <a:rPr lang="en-US" altLang="ja-JP" dirty="0"/>
              <a:t>PCT</a:t>
            </a:r>
            <a:r>
              <a:rPr lang="ja-JP" altLang="en-US"/>
              <a:t>国際段階における期間</a:t>
            </a:r>
            <a:r>
              <a:rPr lang="en-US" altLang="ja-JP" dirty="0"/>
              <a:t> </a:t>
            </a:r>
            <a:r>
              <a:rPr lang="en-US" dirty="0"/>
              <a:t>(</a:t>
            </a:r>
            <a:r>
              <a:rPr lang="ja-JP" altLang="en-US"/>
              <a:t>手数料の支払、優先権書類の提出、優先権の主張の補充など</a:t>
            </a:r>
            <a:r>
              <a:rPr lang="en-US" dirty="0"/>
              <a:t>) </a:t>
            </a:r>
            <a:r>
              <a:rPr lang="en-US" altLang="ja-JP" dirty="0"/>
              <a:t>:  </a:t>
            </a:r>
            <a:r>
              <a:rPr lang="ja-JP" altLang="en-US"/>
              <a:t>規則</a:t>
            </a:r>
            <a:r>
              <a:rPr lang="en-US" dirty="0"/>
              <a:t>82</a:t>
            </a:r>
            <a:r>
              <a:rPr lang="ja-JP" altLang="en-US"/>
              <a:t>の</a:t>
            </a:r>
            <a:r>
              <a:rPr lang="en-US" altLang="ja-JP" dirty="0"/>
              <a:t>4</a:t>
            </a:r>
            <a:r>
              <a:rPr lang="en-US" dirty="0"/>
              <a:t>.1</a:t>
            </a:r>
            <a:r>
              <a:rPr lang="ja-JP" altLang="en-US"/>
              <a:t>「天災</a:t>
            </a:r>
            <a:r>
              <a:rPr lang="en-US" altLang="ja-JP" dirty="0"/>
              <a:t>…</a:t>
            </a:r>
            <a:r>
              <a:rPr lang="ja-JP" altLang="en-US"/>
              <a:t>その他これらに類する事由」による期間の徒過についての許容を請求可能</a:t>
            </a:r>
            <a:endParaRPr lang="en-US" dirty="0"/>
          </a:p>
          <a:p>
            <a:pPr marL="457200" lvl="1" indent="0">
              <a:buNone/>
            </a:pPr>
            <a:endParaRPr lang="en-US" dirty="0"/>
          </a:p>
          <a:p>
            <a:r>
              <a:rPr lang="ja-JP" altLang="en-US" dirty="0"/>
              <a:t>規則</a:t>
            </a:r>
            <a:r>
              <a:rPr lang="en-US" dirty="0"/>
              <a:t>80.6</a:t>
            </a:r>
            <a:r>
              <a:rPr lang="ja-JP" altLang="en-US" dirty="0"/>
              <a:t>および</a:t>
            </a:r>
            <a:r>
              <a:rPr lang="en-US" dirty="0"/>
              <a:t>82: </a:t>
            </a:r>
            <a:r>
              <a:rPr lang="ja-JP" altLang="en-US" dirty="0"/>
              <a:t>郵便の遅延</a:t>
            </a:r>
            <a:r>
              <a:rPr lang="en-US" dirty="0"/>
              <a:t> (5</a:t>
            </a:r>
            <a:r>
              <a:rPr lang="ja-JP" altLang="en-US" dirty="0"/>
              <a:t>日から</a:t>
            </a:r>
            <a:r>
              <a:rPr lang="en-US" dirty="0"/>
              <a:t>7</a:t>
            </a:r>
            <a:r>
              <a:rPr lang="ja-JP" altLang="en-US" dirty="0"/>
              <a:t>日の許容慣行</a:t>
            </a:r>
            <a:r>
              <a:rPr lang="en-US" dirty="0"/>
              <a:t>)</a:t>
            </a:r>
          </a:p>
          <a:p>
            <a:pPr marL="0" indent="0">
              <a:buNone/>
            </a:pPr>
            <a:endParaRPr lang="en-US" dirty="0"/>
          </a:p>
          <a:p>
            <a:pPr lvl="1"/>
            <a:endParaRPr lang="en-US" dirty="0"/>
          </a:p>
          <a:p>
            <a:pPr marL="0" indent="0">
              <a:buNone/>
            </a:pPr>
            <a:endParaRPr lang="en-GB" dirty="0"/>
          </a:p>
        </p:txBody>
      </p:sp>
    </p:spTree>
    <p:extLst>
      <p:ext uri="{BB962C8B-B14F-4D97-AF65-F5344CB8AC3E}">
        <p14:creationId xmlns:p14="http://schemas.microsoft.com/office/powerpoint/2010/main" val="29432417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532" y="197768"/>
            <a:ext cx="8579296" cy="1143000"/>
          </a:xfrm>
        </p:spPr>
        <p:txBody>
          <a:bodyPr/>
          <a:lstStyle/>
          <a:p>
            <a:r>
              <a:rPr lang="en-US" dirty="0"/>
              <a:t>PCT</a:t>
            </a:r>
            <a:r>
              <a:rPr lang="ja-JP" altLang="en-US"/>
              <a:t>に基づく救済</a:t>
            </a:r>
            <a:r>
              <a:rPr lang="ja-JP" altLang="en-US" dirty="0"/>
              <a:t>措置 </a:t>
            </a:r>
            <a:r>
              <a:rPr lang="en-US" dirty="0"/>
              <a:t>(3)</a:t>
            </a:r>
            <a:endParaRPr lang="en-GB" dirty="0"/>
          </a:p>
        </p:txBody>
      </p:sp>
      <p:sp>
        <p:nvSpPr>
          <p:cNvPr id="3" name="Content Placeholder 2"/>
          <p:cNvSpPr>
            <a:spLocks noGrp="1"/>
          </p:cNvSpPr>
          <p:nvPr>
            <p:ph idx="1"/>
          </p:nvPr>
        </p:nvSpPr>
        <p:spPr>
          <a:xfrm>
            <a:off x="518864" y="1340768"/>
            <a:ext cx="8229600" cy="5256584"/>
          </a:xfrm>
        </p:spPr>
        <p:txBody>
          <a:bodyPr/>
          <a:lstStyle/>
          <a:p>
            <a:r>
              <a:rPr lang="en-US" altLang="ja-JP" dirty="0"/>
              <a:t>COVID-19</a:t>
            </a:r>
            <a:r>
              <a:rPr lang="ja-JP" altLang="en-US"/>
              <a:t>パンデミックにおける特別な措置</a:t>
            </a:r>
            <a:endParaRPr lang="en-US" altLang="ja-JP" dirty="0"/>
          </a:p>
          <a:p>
            <a:pPr lvl="1"/>
            <a:r>
              <a:rPr lang="ja-JP" altLang="en-US"/>
              <a:t>国際事務局</a:t>
            </a:r>
            <a:r>
              <a:rPr lang="en-US" altLang="ja-JP" dirty="0"/>
              <a:t> (IB) </a:t>
            </a:r>
            <a:r>
              <a:rPr lang="ja-JP" altLang="en-US"/>
              <a:t>は、規則</a:t>
            </a:r>
            <a:r>
              <a:rPr lang="en-US" dirty="0"/>
              <a:t>82</a:t>
            </a:r>
            <a:r>
              <a:rPr lang="ja-JP" altLang="en-US"/>
              <a:t>の</a:t>
            </a:r>
            <a:r>
              <a:rPr lang="en-US" altLang="ja-JP" dirty="0"/>
              <a:t>4</a:t>
            </a:r>
            <a:r>
              <a:rPr lang="en-US" dirty="0"/>
              <a:t>.1</a:t>
            </a:r>
            <a:r>
              <a:rPr lang="ja-JP" altLang="en-US"/>
              <a:t>の請求を優遇。その地域が感染症による影響を受けた証拠は要求しない</a:t>
            </a:r>
            <a:endParaRPr lang="en-US" dirty="0"/>
          </a:p>
          <a:p>
            <a:pPr lvl="1"/>
            <a:r>
              <a:rPr lang="en-US" dirty="0"/>
              <a:t>RO/IB </a:t>
            </a:r>
            <a:r>
              <a:rPr lang="ja-JP" altLang="en-US"/>
              <a:t>による手数料不払いによる国際出願の取り下げの猶予</a:t>
            </a:r>
            <a:endParaRPr lang="en-US" altLang="ja-JP" dirty="0"/>
          </a:p>
          <a:p>
            <a:pPr lvl="2"/>
            <a:r>
              <a:rPr lang="en-US" dirty="0"/>
              <a:t>RO/IB</a:t>
            </a:r>
            <a:r>
              <a:rPr lang="ja-JP" altLang="en-US"/>
              <a:t>は</a:t>
            </a:r>
            <a:r>
              <a:rPr lang="en-US" dirty="0"/>
              <a:t>2020</a:t>
            </a:r>
            <a:r>
              <a:rPr lang="ja-JP" altLang="en-US"/>
              <a:t>年</a:t>
            </a:r>
            <a:r>
              <a:rPr lang="en-US" altLang="ja-JP" dirty="0"/>
              <a:t>7</a:t>
            </a:r>
            <a:r>
              <a:rPr lang="ja-JP" altLang="en-US"/>
              <a:t>月</a:t>
            </a:r>
            <a:r>
              <a:rPr lang="en-US" altLang="ja-JP" dirty="0"/>
              <a:t>1</a:t>
            </a:r>
            <a:r>
              <a:rPr lang="ja-JP" altLang="en-US"/>
              <a:t>日まで様式</a:t>
            </a:r>
            <a:r>
              <a:rPr lang="en-US" dirty="0"/>
              <a:t>PCT/RO/117</a:t>
            </a:r>
            <a:r>
              <a:rPr lang="ja-JP" altLang="en-US"/>
              <a:t> </a:t>
            </a:r>
            <a:r>
              <a:rPr lang="en-US" dirty="0"/>
              <a:t>(</a:t>
            </a:r>
            <a:r>
              <a:rPr lang="ja-JP" altLang="en-US"/>
              <a:t>手数料の未払により国際出願が取り下げられたものとみなされる旨の通知</a:t>
            </a:r>
            <a:r>
              <a:rPr lang="en-US" dirty="0"/>
              <a:t>) </a:t>
            </a:r>
            <a:r>
              <a:rPr lang="ja-JP" altLang="en-US"/>
              <a:t>は発行しない</a:t>
            </a:r>
            <a:r>
              <a:rPr lang="en-US" dirty="0"/>
              <a:t> </a:t>
            </a:r>
          </a:p>
          <a:p>
            <a:pPr lvl="2"/>
            <a:r>
              <a:rPr lang="ja-JP" altLang="en-US" dirty="0"/>
              <a:t>出</a:t>
            </a:r>
            <a:r>
              <a:rPr lang="ja-JP" altLang="en-US"/>
              <a:t>願人が所定</a:t>
            </a:r>
            <a:r>
              <a:rPr lang="ja-JP" altLang="en-US" dirty="0"/>
              <a:t>手数料を支払って</a:t>
            </a:r>
            <a:r>
              <a:rPr lang="ja-JP" altLang="en-US"/>
              <a:t>いない場合の後払手数料の免除</a:t>
            </a:r>
            <a:endParaRPr lang="en-US" dirty="0"/>
          </a:p>
          <a:p>
            <a:r>
              <a:rPr lang="ja-JP" altLang="en-US"/>
              <a:t>事務</a:t>
            </a:r>
            <a:r>
              <a:rPr lang="ja-JP" altLang="en-US" dirty="0"/>
              <a:t>局長は同様の措置を</a:t>
            </a:r>
            <a:r>
              <a:rPr lang="ja-JP" altLang="en-US"/>
              <a:t>取るよう</a:t>
            </a:r>
            <a:r>
              <a:rPr lang="en-US" altLang="ja-JP" dirty="0"/>
              <a:t>PCT</a:t>
            </a:r>
            <a:r>
              <a:rPr lang="ja-JP" altLang="en-US"/>
              <a:t>官庁</a:t>
            </a:r>
            <a:r>
              <a:rPr lang="ja-JP" altLang="en-US" dirty="0"/>
              <a:t>すべて</a:t>
            </a:r>
            <a:r>
              <a:rPr lang="ja-JP" altLang="en-US"/>
              <a:t>に勧告</a:t>
            </a:r>
            <a:r>
              <a:rPr lang="en-US" sz="2000" dirty="0">
                <a:hlinkClick r:id="rId3"/>
              </a:rPr>
              <a:t>https://www.wipo.int/pct/en/news/2020/news_0009.html</a:t>
            </a:r>
            <a:endParaRPr lang="en-US" sz="2000" dirty="0"/>
          </a:p>
        </p:txBody>
      </p:sp>
    </p:spTree>
    <p:extLst>
      <p:ext uri="{BB962C8B-B14F-4D97-AF65-F5344CB8AC3E}">
        <p14:creationId xmlns:p14="http://schemas.microsoft.com/office/powerpoint/2010/main" val="24018327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dirty="0"/>
              <a:t>追加情報</a:t>
            </a:r>
            <a:endParaRPr lang="en-GB" dirty="0"/>
          </a:p>
        </p:txBody>
      </p:sp>
      <p:sp>
        <p:nvSpPr>
          <p:cNvPr id="3" name="Content Placeholder 2"/>
          <p:cNvSpPr>
            <a:spLocks noGrp="1"/>
          </p:cNvSpPr>
          <p:nvPr>
            <p:ph idx="1"/>
          </p:nvPr>
        </p:nvSpPr>
        <p:spPr>
          <a:xfrm>
            <a:off x="457200" y="1340768"/>
            <a:ext cx="8229600" cy="4352925"/>
          </a:xfrm>
        </p:spPr>
        <p:txBody>
          <a:bodyPr/>
          <a:lstStyle/>
          <a:p>
            <a:r>
              <a:rPr lang="ja-JP" altLang="en-US" dirty="0">
                <a:latin typeface="+mj-lt"/>
              </a:rPr>
              <a:t>新型コロナウイルス感染症 </a:t>
            </a:r>
            <a:r>
              <a:rPr lang="en-US" altLang="ja-JP" dirty="0">
                <a:latin typeface="+mj-lt"/>
              </a:rPr>
              <a:t>(</a:t>
            </a:r>
            <a:r>
              <a:rPr lang="en-US" dirty="0"/>
              <a:t>COVID-19) </a:t>
            </a:r>
            <a:r>
              <a:rPr lang="ja-JP" altLang="en-US" dirty="0"/>
              <a:t>関連の最新情報</a:t>
            </a:r>
            <a:r>
              <a:rPr lang="ja-JP" altLang="en-US" dirty="0">
                <a:latin typeface="+mj-lt"/>
              </a:rPr>
              <a:t>は、</a:t>
            </a:r>
            <a:r>
              <a:rPr lang="en-US" altLang="ja-JP" dirty="0"/>
              <a:t>PCT</a:t>
            </a:r>
            <a:r>
              <a:rPr lang="ja-JP" altLang="en-US" dirty="0"/>
              <a:t>制度のページトップに</a:t>
            </a:r>
            <a:r>
              <a:rPr lang="ja-JP" altLang="en-US" dirty="0">
                <a:latin typeface="+mj-lt"/>
              </a:rPr>
              <a:t>掲載。</a:t>
            </a:r>
            <a:endParaRPr lang="en-US" dirty="0"/>
          </a:p>
          <a:p>
            <a:pPr marL="0" indent="0" algn="ctr">
              <a:buNone/>
            </a:pPr>
            <a:r>
              <a:rPr lang="en-US" dirty="0">
                <a:hlinkClick r:id="rId3"/>
              </a:rPr>
              <a:t>www.wipo.int/pct/</a:t>
            </a:r>
            <a:endParaRPr lang="en-US" dirty="0"/>
          </a:p>
          <a:p>
            <a:endParaRPr lang="en-US" dirty="0"/>
          </a:p>
          <a:p>
            <a:r>
              <a:rPr lang="ja-JP" altLang="en-US" dirty="0"/>
              <a:t>マドリードおよびハーグ制度についての同様のお知らせも各制度に関するページに掲載。</a:t>
            </a:r>
            <a:r>
              <a:rPr lang="en-US" altLang="ja-JP" dirty="0"/>
              <a:t>(PCT</a:t>
            </a:r>
            <a:r>
              <a:rPr lang="ja-JP" altLang="en-US" dirty="0"/>
              <a:t>トップページからのリンクあり</a:t>
            </a:r>
            <a:r>
              <a:rPr lang="en-US" altLang="ja-JP" dirty="0"/>
              <a:t>)</a:t>
            </a:r>
          </a:p>
          <a:p>
            <a:endParaRPr lang="en-US" dirty="0"/>
          </a:p>
          <a:p>
            <a:r>
              <a:rPr lang="en-US" dirty="0"/>
              <a:t>COVID-19</a:t>
            </a:r>
            <a:r>
              <a:rPr lang="ja-JP" altLang="en-US" dirty="0"/>
              <a:t>の世界的流行時における加盟国の知的財産政策情報収集のためのツール</a:t>
            </a:r>
            <a:r>
              <a:rPr lang="en-US" altLang="ja-JP" dirty="0"/>
              <a:t> (IP</a:t>
            </a:r>
            <a:r>
              <a:rPr lang="ja-JP" altLang="en-US" dirty="0"/>
              <a:t>政策トラッカー</a:t>
            </a:r>
            <a:r>
              <a:rPr lang="en-US" altLang="ja-JP" dirty="0"/>
              <a:t>) (</a:t>
            </a:r>
            <a:r>
              <a:rPr lang="ja-JP" altLang="en-US" dirty="0"/>
              <a:t>英語版</a:t>
            </a:r>
            <a:r>
              <a:rPr lang="en-US" altLang="ja-JP" dirty="0"/>
              <a:t>): </a:t>
            </a:r>
            <a:r>
              <a:rPr lang="en-GB" u="sng" dirty="0">
                <a:hlinkClick r:id="rId4" tooltip="https://www.wipo.int/covid19-policy-tracker/"/>
              </a:rPr>
              <a:t>https://www.wipo.int/covid19-policy-tracker/#/covid19-policy-tracker/ipo-operations</a:t>
            </a:r>
            <a:endParaRPr lang="en-US" dirty="0"/>
          </a:p>
          <a:p>
            <a:endParaRPr lang="en-US" dirty="0"/>
          </a:p>
        </p:txBody>
      </p:sp>
    </p:spTree>
    <p:extLst>
      <p:ext uri="{BB962C8B-B14F-4D97-AF65-F5344CB8AC3E}">
        <p14:creationId xmlns:p14="http://schemas.microsoft.com/office/powerpoint/2010/main" val="1044215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BD651-F278-9A48-B897-AC00EDC8834B}"/>
              </a:ext>
            </a:extLst>
          </p:cNvPr>
          <p:cNvSpPr>
            <a:spLocks noGrp="1"/>
          </p:cNvSpPr>
          <p:nvPr>
            <p:ph type="title"/>
          </p:nvPr>
        </p:nvSpPr>
        <p:spPr>
          <a:xfrm>
            <a:off x="457200" y="332656"/>
            <a:ext cx="8229600" cy="1143000"/>
          </a:xfrm>
        </p:spPr>
        <p:txBody>
          <a:bodyPr/>
          <a:lstStyle/>
          <a:p>
            <a:r>
              <a:rPr lang="ja-JP" altLang="en-US"/>
              <a:t>本日の内容</a:t>
            </a:r>
            <a:endParaRPr lang="en-CH" dirty="0"/>
          </a:p>
        </p:txBody>
      </p:sp>
      <p:sp>
        <p:nvSpPr>
          <p:cNvPr id="3" name="Content Placeholder 2">
            <a:extLst>
              <a:ext uri="{FF2B5EF4-FFF2-40B4-BE49-F238E27FC236}">
                <a16:creationId xmlns:a16="http://schemas.microsoft.com/office/drawing/2014/main" id="{A9A6F1BB-0566-8A47-B945-279C765C523B}"/>
              </a:ext>
            </a:extLst>
          </p:cNvPr>
          <p:cNvSpPr>
            <a:spLocks noGrp="1"/>
          </p:cNvSpPr>
          <p:nvPr>
            <p:ph idx="1"/>
          </p:nvPr>
        </p:nvSpPr>
        <p:spPr>
          <a:xfrm>
            <a:off x="457200" y="2138674"/>
            <a:ext cx="8229600" cy="4352925"/>
          </a:xfrm>
        </p:spPr>
        <p:txBody>
          <a:bodyPr/>
          <a:lstStyle/>
          <a:p>
            <a:r>
              <a:rPr lang="ja-JP" altLang="en-US"/>
              <a:t>概況</a:t>
            </a:r>
            <a:endParaRPr lang="en-US" altLang="ja-JP" dirty="0"/>
          </a:p>
          <a:p>
            <a:r>
              <a:rPr lang="en-US" altLang="ja-JP" dirty="0"/>
              <a:t>PCT</a:t>
            </a:r>
            <a:r>
              <a:rPr lang="ja-JP" altLang="en-US"/>
              <a:t>出願と中間手続き</a:t>
            </a:r>
            <a:endParaRPr lang="en-US" altLang="ja-JP" dirty="0"/>
          </a:p>
          <a:p>
            <a:pPr lvl="1"/>
            <a:r>
              <a:rPr lang="ja-JP" altLang="en-US"/>
              <a:t>日本国特許庁</a:t>
            </a:r>
            <a:r>
              <a:rPr lang="en-US" altLang="ja-JP" dirty="0"/>
              <a:t> (JPO) </a:t>
            </a:r>
            <a:r>
              <a:rPr lang="ja-JP" altLang="en-US"/>
              <a:t>の稼働状況</a:t>
            </a:r>
            <a:endParaRPr lang="en-US" altLang="ja-JP" dirty="0"/>
          </a:p>
          <a:p>
            <a:pPr lvl="1"/>
            <a:r>
              <a:rPr lang="ja-JP" altLang="en-US"/>
              <a:t>国際事務局</a:t>
            </a:r>
            <a:r>
              <a:rPr lang="en-US" altLang="ja-JP" dirty="0"/>
              <a:t> (IB) </a:t>
            </a:r>
            <a:r>
              <a:rPr lang="ja-JP" altLang="en-US"/>
              <a:t>の稼働状況</a:t>
            </a:r>
            <a:endParaRPr lang="en-US" altLang="ja-JP" dirty="0"/>
          </a:p>
          <a:p>
            <a:pPr lvl="1"/>
            <a:r>
              <a:rPr lang="ja-JP" altLang="en-US"/>
              <a:t>国際事務局</a:t>
            </a:r>
            <a:r>
              <a:rPr lang="en-US" altLang="ja-JP" dirty="0"/>
              <a:t> (IB) </a:t>
            </a:r>
            <a:r>
              <a:rPr lang="ja-JP" altLang="en-US"/>
              <a:t>からの通信</a:t>
            </a:r>
            <a:endParaRPr lang="en-US" altLang="ja-JP" dirty="0"/>
          </a:p>
          <a:p>
            <a:pPr lvl="1"/>
            <a:r>
              <a:rPr lang="ja-JP" altLang="en-US"/>
              <a:t>国際事務局</a:t>
            </a:r>
            <a:r>
              <a:rPr lang="en-US" altLang="ja-JP" dirty="0"/>
              <a:t> (IB) </a:t>
            </a:r>
            <a:r>
              <a:rPr lang="ja-JP" altLang="en-US"/>
              <a:t>への書類の提出</a:t>
            </a:r>
            <a:endParaRPr lang="en-US" altLang="ja-JP" dirty="0"/>
          </a:p>
          <a:p>
            <a:r>
              <a:rPr lang="ja-JP" altLang="en-US"/>
              <a:t>救済措置</a:t>
            </a:r>
            <a:endParaRPr lang="en-US" altLang="ja-JP" dirty="0"/>
          </a:p>
          <a:p>
            <a:pPr lvl="1"/>
            <a:endParaRPr lang="en-CH" dirty="0"/>
          </a:p>
        </p:txBody>
      </p:sp>
    </p:spTree>
    <p:extLst>
      <p:ext uri="{BB962C8B-B14F-4D97-AF65-F5344CB8AC3E}">
        <p14:creationId xmlns:p14="http://schemas.microsoft.com/office/powerpoint/2010/main" val="1360707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ja-JP" altLang="en-US"/>
              <a:t>概況</a:t>
            </a:r>
            <a:r>
              <a:rPr lang="en-US" altLang="en-US" dirty="0"/>
              <a:t> (1)</a:t>
            </a:r>
            <a:endParaRPr lang="en-GB" altLang="en-US" dirty="0"/>
          </a:p>
        </p:txBody>
      </p:sp>
      <p:sp>
        <p:nvSpPr>
          <p:cNvPr id="4099" name="Rectangle 3"/>
          <p:cNvSpPr>
            <a:spLocks noGrp="1" noChangeArrowheads="1"/>
          </p:cNvSpPr>
          <p:nvPr>
            <p:ph type="body" idx="1"/>
          </p:nvPr>
        </p:nvSpPr>
        <p:spPr>
          <a:xfrm>
            <a:off x="457200" y="1772816"/>
            <a:ext cx="8229600" cy="4352925"/>
          </a:xfrm>
        </p:spPr>
        <p:txBody>
          <a:bodyPr/>
          <a:lstStyle/>
          <a:p>
            <a:pPr eaLnBrk="1" hangingPunct="1"/>
            <a:r>
              <a:rPr lang="ja-JP" altLang="en-US" dirty="0"/>
              <a:t>受理官庁</a:t>
            </a:r>
            <a:r>
              <a:rPr lang="en-US" altLang="en-US" dirty="0"/>
              <a:t> (R</a:t>
            </a:r>
            <a:r>
              <a:rPr lang="en-US" altLang="ja-JP" dirty="0"/>
              <a:t>O</a:t>
            </a:r>
            <a:r>
              <a:rPr lang="en-US" altLang="en-US" dirty="0"/>
              <a:t>) </a:t>
            </a:r>
            <a:r>
              <a:rPr lang="ja-JP" altLang="en-US" dirty="0"/>
              <a:t>は公務を</a:t>
            </a:r>
            <a:r>
              <a:rPr lang="ja-JP" altLang="en-US"/>
              <a:t>継続しているか</a:t>
            </a:r>
            <a:r>
              <a:rPr lang="en-US" altLang="en-US" dirty="0"/>
              <a:t>?</a:t>
            </a:r>
          </a:p>
          <a:p>
            <a:endParaRPr lang="en-US" altLang="ja-JP" dirty="0"/>
          </a:p>
          <a:p>
            <a:pPr lvl="1"/>
            <a:r>
              <a:rPr lang="ja-JP" altLang="en-US"/>
              <a:t>多くの</a:t>
            </a:r>
            <a:r>
              <a:rPr lang="en-US" altLang="en-US" dirty="0"/>
              <a:t>RO</a:t>
            </a:r>
            <a:r>
              <a:rPr lang="ja-JP" altLang="en-US"/>
              <a:t>は国際出願の受理を継続</a:t>
            </a:r>
            <a:endParaRPr lang="en-US" altLang="en-US" dirty="0"/>
          </a:p>
          <a:p>
            <a:pPr lvl="2"/>
            <a:r>
              <a:rPr lang="ja-JP" altLang="en-US" dirty="0"/>
              <a:t>一部の</a:t>
            </a:r>
            <a:r>
              <a:rPr lang="en-US" altLang="en-US" dirty="0"/>
              <a:t>RO</a:t>
            </a:r>
            <a:r>
              <a:rPr lang="ja-JP" altLang="en-US" dirty="0"/>
              <a:t>は電子形式による出願のみ受理</a:t>
            </a:r>
            <a:endParaRPr lang="en-US" altLang="en-US" dirty="0"/>
          </a:p>
          <a:p>
            <a:pPr lvl="1"/>
            <a:endParaRPr lang="en-US" altLang="ja-JP" dirty="0"/>
          </a:p>
          <a:p>
            <a:pPr lvl="1"/>
            <a:r>
              <a:rPr lang="ja-JP" altLang="en-US"/>
              <a:t>一部</a:t>
            </a:r>
            <a:r>
              <a:rPr lang="ja-JP" altLang="en-US" dirty="0"/>
              <a:t>の</a:t>
            </a:r>
            <a:r>
              <a:rPr lang="en-US" altLang="en-US" dirty="0"/>
              <a:t>RO</a:t>
            </a:r>
            <a:r>
              <a:rPr lang="ja-JP" altLang="en-US" dirty="0"/>
              <a:t>は出願の受理業務を</a:t>
            </a:r>
            <a:r>
              <a:rPr lang="ja-JP" altLang="en-US"/>
              <a:t>休業</a:t>
            </a:r>
            <a:r>
              <a:rPr lang="en-US" altLang="en-US" dirty="0"/>
              <a:t> </a:t>
            </a:r>
          </a:p>
          <a:p>
            <a:pPr lvl="2"/>
            <a:r>
              <a:rPr lang="ja-JP" altLang="en-US"/>
              <a:t>各官庁の閉庁日</a:t>
            </a:r>
            <a:endParaRPr lang="en-US" altLang="en-US" dirty="0">
              <a:hlinkClick r:id="rId3"/>
            </a:endParaRPr>
          </a:p>
          <a:p>
            <a:pPr marL="857250" lvl="2" indent="0">
              <a:buNone/>
            </a:pPr>
            <a:r>
              <a:rPr lang="en-US" altLang="en-US" sz="2000" dirty="0">
                <a:hlinkClick r:id="rId3"/>
              </a:rPr>
              <a:t>https://www.wipo.int/pct/dc/closeddates/faces/page/index.xhtml</a:t>
            </a:r>
            <a:r>
              <a:rPr lang="en-US" altLang="en-US" sz="2000" dirty="0"/>
              <a:t> </a:t>
            </a:r>
          </a:p>
          <a:p>
            <a:pPr marL="0" indent="0">
              <a:buNone/>
            </a:pPr>
            <a:endParaRPr lang="en-US" altLang="en-US" dirty="0"/>
          </a:p>
          <a:p>
            <a:pPr lvl="1"/>
            <a:endParaRPr lang="en-US" altLang="en-US" dirty="0"/>
          </a:p>
          <a:p>
            <a:pPr eaLnBrk="1" hangingPunct="1"/>
            <a:endParaRPr lang="en-US" altLang="en-US" dirty="0"/>
          </a:p>
          <a:p>
            <a:pPr eaLnBrk="1" hangingPunct="1"/>
            <a:endParaRPr lang="en-US" altLang="en-US" dirty="0"/>
          </a:p>
          <a:p>
            <a:pPr eaLnBrk="1" hangingPunct="1"/>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ja-JP" altLang="en-US"/>
              <a:t>概況</a:t>
            </a:r>
            <a:r>
              <a:rPr lang="en-US" altLang="en-US" dirty="0"/>
              <a:t> (2)</a:t>
            </a:r>
            <a:endParaRPr lang="en-GB" altLang="en-US" dirty="0"/>
          </a:p>
        </p:txBody>
      </p:sp>
      <p:sp>
        <p:nvSpPr>
          <p:cNvPr id="4099" name="Rectangle 3"/>
          <p:cNvSpPr>
            <a:spLocks noGrp="1" noChangeArrowheads="1"/>
          </p:cNvSpPr>
          <p:nvPr>
            <p:ph type="body" idx="1"/>
          </p:nvPr>
        </p:nvSpPr>
        <p:spPr>
          <a:xfrm>
            <a:off x="465940" y="1418707"/>
            <a:ext cx="8229600" cy="4824536"/>
          </a:xfrm>
        </p:spPr>
        <p:txBody>
          <a:bodyPr/>
          <a:lstStyle/>
          <a:p>
            <a:pPr eaLnBrk="1" hangingPunct="1"/>
            <a:r>
              <a:rPr lang="en-US" altLang="ja-JP" dirty="0"/>
              <a:t>PCT</a:t>
            </a:r>
            <a:r>
              <a:rPr lang="ja-JP" altLang="en-US"/>
              <a:t>出願件数への影響</a:t>
            </a:r>
            <a:endParaRPr lang="en-US" altLang="en-US" dirty="0"/>
          </a:p>
          <a:p>
            <a:pPr lvl="1"/>
            <a:r>
              <a:rPr lang="ja-JP" altLang="en-US" dirty="0"/>
              <a:t>まだ予測不能</a:t>
            </a:r>
            <a:endParaRPr lang="en-US" altLang="en-US" dirty="0"/>
          </a:p>
          <a:p>
            <a:pPr lvl="1"/>
            <a:r>
              <a:rPr lang="ja-JP" altLang="en-US" dirty="0"/>
              <a:t>出願件数減少の可能性あり</a:t>
            </a:r>
            <a:endParaRPr lang="en-US" altLang="en-US" dirty="0"/>
          </a:p>
          <a:p>
            <a:pPr marL="457200" lvl="1" indent="0">
              <a:buNone/>
            </a:pPr>
            <a:endParaRPr lang="en-US" altLang="en-US" dirty="0"/>
          </a:p>
          <a:p>
            <a:r>
              <a:rPr lang="ja-JP" altLang="en-US"/>
              <a:t>郵便事業、民間配達事業へ</a:t>
            </a:r>
            <a:r>
              <a:rPr lang="ja-JP" altLang="en-US" dirty="0"/>
              <a:t>の影響</a:t>
            </a:r>
            <a:endParaRPr lang="en-US" altLang="en-US" dirty="0"/>
          </a:p>
          <a:p>
            <a:pPr lvl="1"/>
            <a:r>
              <a:rPr lang="ja-JP" altLang="en-US" dirty="0"/>
              <a:t>多くの国</a:t>
            </a:r>
            <a:r>
              <a:rPr lang="ja-JP" altLang="en-US"/>
              <a:t>で郵送事業に</a:t>
            </a:r>
            <a:r>
              <a:rPr lang="ja-JP" altLang="en-US" dirty="0"/>
              <a:t>影響あり</a:t>
            </a:r>
            <a:endParaRPr lang="en-US" altLang="en-US" dirty="0"/>
          </a:p>
          <a:p>
            <a:pPr lvl="1"/>
            <a:r>
              <a:rPr lang="ja-JP" altLang="en-US"/>
              <a:t>民間配達事業へ</a:t>
            </a:r>
            <a:r>
              <a:rPr lang="ja-JP" altLang="en-US" dirty="0"/>
              <a:t>も影響あり</a:t>
            </a:r>
            <a:endParaRPr lang="en-US" altLang="en-US" dirty="0"/>
          </a:p>
          <a:p>
            <a:pPr lvl="1"/>
            <a:endParaRPr lang="en-US" altLang="en-US" dirty="0"/>
          </a:p>
          <a:p>
            <a:r>
              <a:rPr lang="ja-JP" altLang="en-US" dirty="0"/>
              <a:t>状況は日々変化しているため、 引き続き該当国の状況を注視してください。</a:t>
            </a:r>
            <a:endParaRPr lang="en-US" altLang="en-US" dirty="0"/>
          </a:p>
          <a:p>
            <a:pPr marL="0" indent="0">
              <a:buNone/>
            </a:pPr>
            <a:endParaRPr lang="en-US" altLang="en-US" dirty="0"/>
          </a:p>
          <a:p>
            <a:pPr lvl="1"/>
            <a:endParaRPr lang="en-US" altLang="en-US" dirty="0"/>
          </a:p>
          <a:p>
            <a:pPr eaLnBrk="1" hangingPunct="1"/>
            <a:endParaRPr lang="en-US" altLang="en-US" dirty="0"/>
          </a:p>
          <a:p>
            <a:pPr eaLnBrk="1" hangingPunct="1"/>
            <a:endParaRPr lang="en-US" altLang="en-US" dirty="0"/>
          </a:p>
          <a:p>
            <a:pPr eaLnBrk="1" hangingPunct="1"/>
            <a:endParaRPr lang="en-US" altLang="en-US" dirty="0"/>
          </a:p>
        </p:txBody>
      </p:sp>
    </p:spTree>
    <p:extLst>
      <p:ext uri="{BB962C8B-B14F-4D97-AF65-F5344CB8AC3E}">
        <p14:creationId xmlns:p14="http://schemas.microsoft.com/office/powerpoint/2010/main" val="1261275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548680"/>
            <a:ext cx="8363272" cy="1143000"/>
          </a:xfrm>
        </p:spPr>
        <p:txBody>
          <a:bodyPr/>
          <a:lstStyle/>
          <a:p>
            <a:r>
              <a:rPr lang="ja-JP" altLang="en-US"/>
              <a:t>日本国特許庁 </a:t>
            </a:r>
            <a:r>
              <a:rPr lang="en-US" altLang="ja-JP" dirty="0"/>
              <a:t>(RO/JP, ISA/JP, IPEA/JP) </a:t>
            </a:r>
            <a:r>
              <a:rPr lang="ja-JP" altLang="en-US"/>
              <a:t>の稼働状況</a:t>
            </a:r>
            <a:endParaRPr lang="en-GB" altLang="en-US" dirty="0"/>
          </a:p>
        </p:txBody>
      </p:sp>
      <p:sp>
        <p:nvSpPr>
          <p:cNvPr id="4099" name="Rectangle 3"/>
          <p:cNvSpPr>
            <a:spLocks noGrp="1" noChangeArrowheads="1"/>
          </p:cNvSpPr>
          <p:nvPr>
            <p:ph type="body" idx="1"/>
          </p:nvPr>
        </p:nvSpPr>
        <p:spPr>
          <a:xfrm>
            <a:off x="889248" y="1916832"/>
            <a:ext cx="7931224" cy="4608512"/>
          </a:xfrm>
        </p:spPr>
        <p:txBody>
          <a:bodyPr/>
          <a:lstStyle/>
          <a:p>
            <a:r>
              <a:rPr lang="ja-JP" altLang="en-US"/>
              <a:t>新型コロナウイルス感染症拡大に伴う対応等</a:t>
            </a:r>
            <a:endParaRPr lang="en-US" altLang="ja-JP" dirty="0"/>
          </a:p>
          <a:p>
            <a:pPr marL="0" indent="0">
              <a:buNone/>
            </a:pPr>
            <a:r>
              <a:rPr lang="en-GB" sz="2000" dirty="0">
                <a:hlinkClick r:id="rId3"/>
              </a:rPr>
              <a:t>https://www.jpo.go.jp/news/koho/info/covid19_shutsugan.html</a:t>
            </a:r>
            <a:endParaRPr lang="en-US" altLang="en-US" sz="2000" dirty="0"/>
          </a:p>
          <a:p>
            <a:endParaRPr lang="en-US" altLang="en-US" dirty="0"/>
          </a:p>
          <a:p>
            <a:r>
              <a:rPr lang="en-US" altLang="en-US" dirty="0"/>
              <a:t>RO/JP</a:t>
            </a:r>
            <a:r>
              <a:rPr lang="ja-JP" altLang="en-US"/>
              <a:t>は</a:t>
            </a:r>
            <a:r>
              <a:rPr lang="en-US" altLang="ja-JP" dirty="0"/>
              <a:t>PCT</a:t>
            </a:r>
            <a:r>
              <a:rPr lang="ja-JP" altLang="en-US"/>
              <a:t>出願</a:t>
            </a:r>
            <a:r>
              <a:rPr lang="ja-JP" altLang="en-US" dirty="0"/>
              <a:t>の受理を継続</a:t>
            </a:r>
            <a:endParaRPr lang="en-US" altLang="en-US" dirty="0"/>
          </a:p>
          <a:p>
            <a:pPr lvl="1"/>
            <a:r>
              <a:rPr lang="ja-JP" altLang="en-US"/>
              <a:t>窓口での出願等は原則行っていない</a:t>
            </a:r>
            <a:endParaRPr lang="en-US" altLang="en-US" dirty="0"/>
          </a:p>
          <a:p>
            <a:pPr lvl="1"/>
            <a:r>
              <a:rPr lang="ja-JP" altLang="en-US"/>
              <a:t>電子出願</a:t>
            </a:r>
            <a:r>
              <a:rPr lang="en-US" altLang="ja-JP" dirty="0"/>
              <a:t> (JPO-PAS)</a:t>
            </a:r>
            <a:r>
              <a:rPr lang="ja-JP" altLang="en-US"/>
              <a:t>の利用可</a:t>
            </a:r>
            <a:endParaRPr lang="en-US" altLang="en-US" dirty="0"/>
          </a:p>
          <a:p>
            <a:pPr lvl="1"/>
            <a:r>
              <a:rPr lang="ja-JP" altLang="en-US"/>
              <a:t>郵送</a:t>
            </a:r>
            <a:r>
              <a:rPr lang="en-US" altLang="ja-JP" dirty="0"/>
              <a:t> (</a:t>
            </a:r>
            <a:r>
              <a:rPr lang="ja-JP" altLang="en-US"/>
              <a:t>書留、配達記録を推奨</a:t>
            </a:r>
            <a:r>
              <a:rPr lang="en-US" altLang="ja-JP" dirty="0"/>
              <a:t>) </a:t>
            </a:r>
          </a:p>
          <a:p>
            <a:pPr lvl="1"/>
            <a:endParaRPr lang="en-US" altLang="en-US" dirty="0"/>
          </a:p>
          <a:p>
            <a:r>
              <a:rPr lang="ja-JP" altLang="en-US"/>
              <a:t>国際調査機関</a:t>
            </a:r>
            <a:r>
              <a:rPr lang="en-US" altLang="ja-JP" dirty="0"/>
              <a:t> (ISA/JP)</a:t>
            </a:r>
            <a:r>
              <a:rPr lang="ja-JP" altLang="en-US"/>
              <a:t>、国際予備審査機関</a:t>
            </a:r>
            <a:r>
              <a:rPr lang="en-US" altLang="ja-JP" dirty="0"/>
              <a:t> (IPEA/JP) </a:t>
            </a:r>
            <a:r>
              <a:rPr lang="ja-JP" altLang="en-US"/>
              <a:t>としても業務を継続</a:t>
            </a:r>
            <a:endParaRPr lang="en-US" altLang="en-US" dirty="0"/>
          </a:p>
          <a:p>
            <a:pPr eaLnBrk="1" hangingPunct="1"/>
            <a:endParaRPr lang="en-US" altLang="en-US" dirty="0"/>
          </a:p>
          <a:p>
            <a:pPr eaLnBrk="1" hangingPunct="1"/>
            <a:endParaRPr lang="en-US" altLang="en-US" dirty="0"/>
          </a:p>
          <a:p>
            <a:pPr eaLnBrk="1" hangingPunct="1"/>
            <a:endParaRPr lang="en-US" altLang="en-US" dirty="0"/>
          </a:p>
        </p:txBody>
      </p:sp>
    </p:spTree>
    <p:extLst>
      <p:ext uri="{BB962C8B-B14F-4D97-AF65-F5344CB8AC3E}">
        <p14:creationId xmlns:p14="http://schemas.microsoft.com/office/powerpoint/2010/main" val="2113825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ja-JP" altLang="en-US" dirty="0"/>
              <a:t>国際</a:t>
            </a:r>
            <a:r>
              <a:rPr lang="ja-JP" altLang="en-US"/>
              <a:t>事務局 </a:t>
            </a:r>
            <a:r>
              <a:rPr lang="en-US" altLang="ja-JP" dirty="0"/>
              <a:t>(IB, RO/</a:t>
            </a:r>
            <a:r>
              <a:rPr lang="en-US" altLang="en-US" dirty="0"/>
              <a:t>IB</a:t>
            </a:r>
            <a:r>
              <a:rPr lang="en-US" altLang="ja-JP" dirty="0"/>
              <a:t>) </a:t>
            </a:r>
            <a:r>
              <a:rPr lang="ja-JP" altLang="en-US"/>
              <a:t>の稼働状況</a:t>
            </a:r>
            <a:endParaRPr lang="en-GB" altLang="en-US" dirty="0"/>
          </a:p>
        </p:txBody>
      </p:sp>
      <p:sp>
        <p:nvSpPr>
          <p:cNvPr id="4099" name="Rectangle 3"/>
          <p:cNvSpPr>
            <a:spLocks noGrp="1" noChangeArrowheads="1"/>
          </p:cNvSpPr>
          <p:nvPr>
            <p:ph type="body" idx="1"/>
          </p:nvPr>
        </p:nvSpPr>
        <p:spPr>
          <a:xfrm>
            <a:off x="755576" y="1412776"/>
            <a:ext cx="7931224" cy="5170586"/>
          </a:xfrm>
        </p:spPr>
        <p:txBody>
          <a:bodyPr/>
          <a:lstStyle/>
          <a:p>
            <a:pPr marL="342900" lvl="1" indent="-342900"/>
            <a:r>
              <a:rPr lang="ja-JP" altLang="en-US" dirty="0"/>
              <a:t>大半のスタッフがリモートワークを行っており、</a:t>
            </a:r>
            <a:r>
              <a:rPr lang="en-US" dirty="0"/>
              <a:t> </a:t>
            </a:r>
            <a:r>
              <a:rPr lang="ja-JP" altLang="en-US" dirty="0"/>
              <a:t>大部分の業務は平常</a:t>
            </a:r>
            <a:r>
              <a:rPr lang="ja-JP" altLang="en-US"/>
              <a:t>通り運営</a:t>
            </a:r>
            <a:endParaRPr lang="en-US" altLang="ja-JP" dirty="0"/>
          </a:p>
          <a:p>
            <a:pPr marL="0" lvl="1" indent="0">
              <a:buNone/>
            </a:pPr>
            <a:endParaRPr lang="en-US" dirty="0"/>
          </a:p>
          <a:p>
            <a:r>
              <a:rPr lang="en-US" altLang="en-US" dirty="0"/>
              <a:t>RO/IB</a:t>
            </a:r>
            <a:r>
              <a:rPr lang="ja-JP" altLang="en-US"/>
              <a:t>は</a:t>
            </a:r>
            <a:r>
              <a:rPr lang="en-US" altLang="ja-JP" dirty="0"/>
              <a:t>PCT</a:t>
            </a:r>
            <a:r>
              <a:rPr lang="ja-JP" altLang="en-US"/>
              <a:t>出願</a:t>
            </a:r>
            <a:r>
              <a:rPr lang="ja-JP" altLang="en-US" dirty="0"/>
              <a:t>の受理を継続</a:t>
            </a:r>
            <a:endParaRPr lang="en-US" altLang="en-US" dirty="0"/>
          </a:p>
          <a:p>
            <a:pPr lvl="1"/>
            <a:r>
              <a:rPr lang="ja-JP" altLang="en-US"/>
              <a:t>最適な出願</a:t>
            </a:r>
            <a:r>
              <a:rPr lang="ja-JP" altLang="en-US" dirty="0"/>
              <a:t>手段は</a:t>
            </a:r>
            <a:r>
              <a:rPr lang="ja-JP" altLang="en-US"/>
              <a:t>電子出願 </a:t>
            </a:r>
            <a:r>
              <a:rPr lang="en-US" altLang="en-US" dirty="0"/>
              <a:t>(</a:t>
            </a:r>
            <a:r>
              <a:rPr lang="en-US" altLang="en-US" dirty="0" err="1"/>
              <a:t>ePCT</a:t>
            </a:r>
            <a:r>
              <a:rPr lang="ja-JP" altLang="en-US"/>
              <a:t>、</a:t>
            </a:r>
            <a:r>
              <a:rPr lang="en-US" altLang="en-US" dirty="0"/>
              <a:t>PCT SAFE)</a:t>
            </a:r>
          </a:p>
          <a:p>
            <a:pPr lvl="1"/>
            <a:r>
              <a:rPr lang="en-US" altLang="ja-JP" dirty="0" err="1"/>
              <a:t>ePCT</a:t>
            </a:r>
            <a:r>
              <a:rPr lang="en-US" altLang="ja-JP" dirty="0"/>
              <a:t>, PCT SAFE</a:t>
            </a:r>
            <a:r>
              <a:rPr lang="ja-JP" altLang="en-US"/>
              <a:t>出願</a:t>
            </a:r>
            <a:r>
              <a:rPr lang="ja-JP" altLang="en-US" dirty="0"/>
              <a:t>が</a:t>
            </a:r>
            <a:r>
              <a:rPr lang="ja-JP" altLang="en-US"/>
              <a:t>できない場合</a:t>
            </a:r>
            <a:r>
              <a:rPr lang="en-US" altLang="ja-JP" dirty="0"/>
              <a:t>: </a:t>
            </a:r>
          </a:p>
          <a:p>
            <a:pPr lvl="2"/>
            <a:r>
              <a:rPr lang="en-US" altLang="ja-JP" dirty="0"/>
              <a:t> </a:t>
            </a:r>
            <a:r>
              <a:rPr lang="ja-JP" altLang="en-US"/>
              <a:t>緊急用アップロードサービス</a:t>
            </a:r>
            <a:endParaRPr lang="en-US" altLang="en-US" dirty="0"/>
          </a:p>
          <a:p>
            <a:pPr lvl="1"/>
            <a:r>
              <a:rPr lang="ja-JP" altLang="en-US" dirty="0"/>
              <a:t>他に可能な手段が</a:t>
            </a:r>
            <a:r>
              <a:rPr lang="ja-JP" altLang="en-US"/>
              <a:t>ない場合</a:t>
            </a:r>
            <a:r>
              <a:rPr lang="en-US" altLang="ja-JP" dirty="0"/>
              <a:t>:  </a:t>
            </a:r>
          </a:p>
          <a:p>
            <a:pPr lvl="2"/>
            <a:r>
              <a:rPr lang="en-US" altLang="ja-JP" dirty="0"/>
              <a:t> </a:t>
            </a:r>
            <a:r>
              <a:rPr lang="ja-JP" altLang="en-US"/>
              <a:t>ファックス</a:t>
            </a:r>
            <a:r>
              <a:rPr lang="ja-JP" altLang="en-US" dirty="0"/>
              <a:t>に</a:t>
            </a:r>
            <a:r>
              <a:rPr lang="ja-JP" altLang="en-US"/>
              <a:t>よる出願</a:t>
            </a:r>
            <a:r>
              <a:rPr lang="en-US" altLang="ja-JP" dirty="0"/>
              <a:t> (</a:t>
            </a:r>
            <a:r>
              <a:rPr lang="ja-JP" altLang="en-US"/>
              <a:t>非推奨</a:t>
            </a:r>
            <a:r>
              <a:rPr lang="en-US" altLang="ja-JP" dirty="0"/>
              <a:t>)</a:t>
            </a:r>
          </a:p>
          <a:p>
            <a:pPr lvl="1"/>
            <a:r>
              <a:rPr lang="ja-JP" altLang="en-US"/>
              <a:t>郵便の遅延のため、郵送による出願は非推奨</a:t>
            </a:r>
            <a:endParaRPr lang="en-US" altLang="en-US" dirty="0"/>
          </a:p>
          <a:p>
            <a:pPr marL="457200" lvl="1" indent="0">
              <a:buNone/>
            </a:pPr>
            <a:endParaRPr lang="en-US" altLang="en-US" dirty="0"/>
          </a:p>
          <a:p>
            <a:pPr eaLnBrk="1" hangingPunct="1"/>
            <a:endParaRPr lang="en-US" altLang="en-US" dirty="0"/>
          </a:p>
          <a:p>
            <a:pPr eaLnBrk="1" hangingPunct="1"/>
            <a:endParaRPr lang="en-US" altLang="en-US" dirty="0"/>
          </a:p>
          <a:p>
            <a:pPr eaLnBrk="1" hangingPunct="1"/>
            <a:endParaRPr lang="en-US" altLang="en-US" dirty="0"/>
          </a:p>
        </p:txBody>
      </p:sp>
    </p:spTree>
    <p:extLst>
      <p:ext uri="{BB962C8B-B14F-4D97-AF65-F5344CB8AC3E}">
        <p14:creationId xmlns:p14="http://schemas.microsoft.com/office/powerpoint/2010/main" val="24038943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60648"/>
            <a:ext cx="8229600" cy="1143000"/>
          </a:xfrm>
        </p:spPr>
        <p:txBody>
          <a:bodyPr/>
          <a:lstStyle/>
          <a:p>
            <a:pPr eaLnBrk="1" hangingPunct="1"/>
            <a:r>
              <a:rPr lang="ja-JP" altLang="en-US"/>
              <a:t>国際事務局</a:t>
            </a:r>
            <a:r>
              <a:rPr lang="en-US" altLang="ja-JP" dirty="0"/>
              <a:t> (</a:t>
            </a:r>
            <a:r>
              <a:rPr lang="en-US" altLang="en-US" dirty="0"/>
              <a:t>IB) </a:t>
            </a:r>
            <a:r>
              <a:rPr lang="ja-JP" altLang="en-US"/>
              <a:t>からの通信</a:t>
            </a:r>
            <a:endParaRPr lang="en-GB" altLang="en-US" dirty="0"/>
          </a:p>
        </p:txBody>
      </p:sp>
      <p:sp>
        <p:nvSpPr>
          <p:cNvPr id="4099" name="Rectangle 3"/>
          <p:cNvSpPr>
            <a:spLocks noGrp="1" noChangeArrowheads="1"/>
          </p:cNvSpPr>
          <p:nvPr>
            <p:ph type="body" idx="1"/>
          </p:nvPr>
        </p:nvSpPr>
        <p:spPr>
          <a:xfrm>
            <a:off x="616318" y="1340768"/>
            <a:ext cx="8060138" cy="5256584"/>
          </a:xfrm>
        </p:spPr>
        <p:txBody>
          <a:bodyPr/>
          <a:lstStyle/>
          <a:p>
            <a:r>
              <a:rPr lang="en-US" altLang="ja-JP" dirty="0"/>
              <a:t>【</a:t>
            </a:r>
            <a:r>
              <a:rPr lang="ja-JP" altLang="en-US"/>
              <a:t>重要</a:t>
            </a:r>
            <a:r>
              <a:rPr lang="en-US" altLang="ja-JP" dirty="0"/>
              <a:t>】</a:t>
            </a:r>
            <a:r>
              <a:rPr lang="ja-JP" altLang="en-US"/>
              <a:t>出願後の出願人・代理人宛ての様式・通信は、当面は</a:t>
            </a:r>
            <a:r>
              <a:rPr lang="ja-JP" altLang="en-US" u="sng"/>
              <a:t>電子メールのみ</a:t>
            </a:r>
            <a:r>
              <a:rPr lang="ja-JP" altLang="en-US"/>
              <a:t>で送付</a:t>
            </a:r>
            <a:endParaRPr lang="en-US" altLang="en-US" dirty="0"/>
          </a:p>
          <a:p>
            <a:pPr lvl="1"/>
            <a:r>
              <a:rPr lang="en-US" altLang="ja-JP" dirty="0"/>
              <a:t>PDF</a:t>
            </a:r>
            <a:r>
              <a:rPr lang="ja-JP" altLang="en-US"/>
              <a:t>ファイルを電子メールに添付して様式を送付</a:t>
            </a:r>
            <a:r>
              <a:rPr lang="en-US" altLang="ja-JP" dirty="0"/>
              <a:t>: </a:t>
            </a:r>
            <a:r>
              <a:rPr lang="ja-JP" altLang="en-US" u="sng"/>
              <a:t>出願人・代理人の電子メールアドレスの提供が必要</a:t>
            </a:r>
            <a:r>
              <a:rPr lang="en-US" altLang="en-US" sz="2000" dirty="0"/>
              <a:t>https://</a:t>
            </a:r>
            <a:r>
              <a:rPr lang="en-US" altLang="en-US" sz="2000" dirty="0" err="1"/>
              <a:t>www.wipo.int</a:t>
            </a:r>
            <a:r>
              <a:rPr lang="en-US" altLang="en-US" sz="2000" dirty="0"/>
              <a:t>/</a:t>
            </a:r>
            <a:r>
              <a:rPr lang="en-US" altLang="en-US" sz="2000" dirty="0" err="1"/>
              <a:t>pct</a:t>
            </a:r>
            <a:r>
              <a:rPr lang="en-US" altLang="en-US" sz="2000" dirty="0"/>
              <a:t>/</a:t>
            </a:r>
            <a:r>
              <a:rPr lang="en-US" altLang="en-US" sz="2000" dirty="0" err="1"/>
              <a:t>jp</a:t>
            </a:r>
            <a:r>
              <a:rPr lang="en-US" altLang="en-US" sz="2000" dirty="0"/>
              <a:t>/news/2020/news_0008.html</a:t>
            </a:r>
            <a:endParaRPr lang="en-US" altLang="ja-JP" sz="2000" dirty="0"/>
          </a:p>
          <a:p>
            <a:pPr lvl="1"/>
            <a:r>
              <a:rPr lang="ja-JP" altLang="en-US"/>
              <a:t>複数の</a:t>
            </a:r>
            <a:r>
              <a:rPr lang="en-US" altLang="ja-JP" dirty="0"/>
              <a:t>RO/JP</a:t>
            </a:r>
            <a:r>
              <a:rPr lang="ja-JP" altLang="en-US"/>
              <a:t>出願で一括して電子メールアドレスを登録したい場合は、</a:t>
            </a:r>
            <a:r>
              <a:rPr lang="en-US" altLang="ja-JP" dirty="0"/>
              <a:t>RO/JP</a:t>
            </a:r>
            <a:r>
              <a:rPr lang="ja-JP" altLang="en-CH"/>
              <a:t>担当</a:t>
            </a:r>
            <a:r>
              <a:rPr lang="ja-JP" altLang="en-US"/>
              <a:t>チームへ連絡</a:t>
            </a:r>
            <a:endParaRPr lang="en-US" altLang="ja-JP" dirty="0"/>
          </a:p>
          <a:p>
            <a:pPr lvl="2"/>
            <a:r>
              <a:rPr lang="en-US" altLang="en-US" dirty="0" err="1"/>
              <a:t>Pct</a:t>
            </a:r>
            <a:r>
              <a:rPr lang="en-US" altLang="en-US" dirty="0"/>
              <a:t> Team7 &lt;pct.team7@wipo.int&gt;; </a:t>
            </a:r>
          </a:p>
          <a:p>
            <a:pPr lvl="2"/>
            <a:r>
              <a:rPr lang="en-US" altLang="en-US" dirty="0" err="1"/>
              <a:t>Pct</a:t>
            </a:r>
            <a:r>
              <a:rPr lang="en-US" altLang="en-US" dirty="0"/>
              <a:t> Team8 &lt;pct.team8@wipo.int&gt;</a:t>
            </a:r>
          </a:p>
          <a:p>
            <a:pPr lvl="2"/>
            <a:endParaRPr lang="en-US" altLang="en-US" dirty="0"/>
          </a:p>
          <a:p>
            <a:r>
              <a:rPr lang="en-US" altLang="en-US" dirty="0" err="1"/>
              <a:t>ePCT</a:t>
            </a:r>
            <a:r>
              <a:rPr lang="ja-JP" altLang="en-US"/>
              <a:t>また</a:t>
            </a:r>
            <a:r>
              <a:rPr lang="ja-JP" altLang="en-US" dirty="0"/>
              <a:t>は</a:t>
            </a:r>
            <a:r>
              <a:rPr lang="en-US" altLang="en-US" dirty="0"/>
              <a:t> (</a:t>
            </a:r>
            <a:r>
              <a:rPr lang="ja-JP" altLang="en-US" dirty="0"/>
              <a:t>公開後</a:t>
            </a:r>
            <a:r>
              <a:rPr lang="en-US" altLang="en-US" dirty="0"/>
              <a:t>) PATENTSCOPE</a:t>
            </a:r>
            <a:r>
              <a:rPr lang="ja-JP" altLang="en-US" dirty="0"/>
              <a:t>上で様式</a:t>
            </a:r>
            <a:r>
              <a:rPr lang="ja-JP" altLang="en-US"/>
              <a:t>にアクセスすることも可能</a:t>
            </a:r>
            <a:endParaRPr lang="en-US" altLang="en-US" dirty="0"/>
          </a:p>
          <a:p>
            <a:pPr lvl="1"/>
            <a:endParaRPr lang="en-US" altLang="en-US" dirty="0"/>
          </a:p>
          <a:p>
            <a:pPr eaLnBrk="1" hangingPunct="1"/>
            <a:endParaRPr lang="en-US" altLang="en-US" dirty="0"/>
          </a:p>
          <a:p>
            <a:pPr eaLnBrk="1" hangingPunct="1"/>
            <a:endParaRPr lang="en-US" altLang="en-US" dirty="0"/>
          </a:p>
          <a:p>
            <a:pPr eaLnBrk="1" hangingPunct="1"/>
            <a:endParaRPr lang="en-US" altLang="en-US" dirty="0"/>
          </a:p>
        </p:txBody>
      </p:sp>
    </p:spTree>
    <p:extLst>
      <p:ext uri="{BB962C8B-B14F-4D97-AF65-F5344CB8AC3E}">
        <p14:creationId xmlns:p14="http://schemas.microsoft.com/office/powerpoint/2010/main" val="2712631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ja-JP" altLang="en-US"/>
              <a:t>国際事務局</a:t>
            </a:r>
            <a:r>
              <a:rPr lang="en-US" altLang="ja-JP" dirty="0"/>
              <a:t> (</a:t>
            </a:r>
            <a:r>
              <a:rPr lang="en-US" altLang="en-US" dirty="0"/>
              <a:t>IB) </a:t>
            </a:r>
            <a:r>
              <a:rPr lang="ja-JP" altLang="en-US"/>
              <a:t>への書類の提出</a:t>
            </a:r>
            <a:endParaRPr lang="en-GB" altLang="en-US" dirty="0"/>
          </a:p>
        </p:txBody>
      </p:sp>
      <p:sp>
        <p:nvSpPr>
          <p:cNvPr id="4099" name="Rectangle 3"/>
          <p:cNvSpPr>
            <a:spLocks noGrp="1" noChangeArrowheads="1"/>
          </p:cNvSpPr>
          <p:nvPr>
            <p:ph type="body" idx="1"/>
          </p:nvPr>
        </p:nvSpPr>
        <p:spPr>
          <a:xfrm>
            <a:off x="755576" y="1412776"/>
            <a:ext cx="8229600" cy="4352925"/>
          </a:xfrm>
        </p:spPr>
        <p:txBody>
          <a:bodyPr/>
          <a:lstStyle/>
          <a:p>
            <a:r>
              <a:rPr lang="en-US" altLang="en-US" dirty="0"/>
              <a:t>IB</a:t>
            </a:r>
            <a:r>
              <a:rPr lang="ja-JP" altLang="en-US" dirty="0"/>
              <a:t>に対する書類の提出</a:t>
            </a:r>
            <a:endParaRPr lang="en-US" altLang="en-US" dirty="0"/>
          </a:p>
          <a:p>
            <a:pPr lvl="1"/>
            <a:r>
              <a:rPr lang="ja-JP" altLang="en-US" dirty="0"/>
              <a:t>望ましくは電子</a:t>
            </a:r>
            <a:r>
              <a:rPr lang="ja-JP" altLang="en-US"/>
              <a:t>形式で提出</a:t>
            </a:r>
            <a:endParaRPr lang="en-US" altLang="en-US" dirty="0"/>
          </a:p>
          <a:p>
            <a:pPr lvl="2"/>
            <a:r>
              <a:rPr lang="en-US" altLang="en-US" dirty="0"/>
              <a:t> </a:t>
            </a:r>
            <a:r>
              <a:rPr lang="en-US" altLang="en-US" dirty="0" err="1"/>
              <a:t>ePCT</a:t>
            </a:r>
            <a:r>
              <a:rPr lang="en-US" altLang="en-US" dirty="0"/>
              <a:t> (</a:t>
            </a:r>
            <a:r>
              <a:rPr lang="ja-JP" altLang="en-US"/>
              <a:t>高度な認証</a:t>
            </a:r>
            <a:r>
              <a:rPr lang="ja-JP" altLang="en-US" dirty="0"/>
              <a:t>あり、またはなし</a:t>
            </a:r>
            <a:r>
              <a:rPr lang="ja-JP" altLang="en-US"/>
              <a:t>どちらでも</a:t>
            </a:r>
            <a:r>
              <a:rPr lang="en-US" altLang="en-US" dirty="0"/>
              <a:t>)</a:t>
            </a:r>
          </a:p>
          <a:p>
            <a:pPr lvl="2"/>
            <a:r>
              <a:rPr lang="en-US" altLang="en-US" dirty="0"/>
              <a:t> </a:t>
            </a:r>
            <a:r>
              <a:rPr lang="ja-JP" altLang="en-US" dirty="0"/>
              <a:t>緊急用アップロードサービス</a:t>
            </a:r>
            <a:endParaRPr lang="en-US" altLang="en-US" dirty="0"/>
          </a:p>
          <a:p>
            <a:pPr lvl="2"/>
            <a:r>
              <a:rPr lang="en-US" altLang="en-US" dirty="0"/>
              <a:t> </a:t>
            </a:r>
            <a:r>
              <a:rPr lang="ja-JP" altLang="en-US" dirty="0"/>
              <a:t>他に手段がない場合</a:t>
            </a:r>
            <a:r>
              <a:rPr lang="ja-JP" altLang="en-US"/>
              <a:t>のみファックス</a:t>
            </a:r>
            <a:endParaRPr lang="en-US" altLang="ja-JP" dirty="0"/>
          </a:p>
          <a:p>
            <a:pPr lvl="1"/>
            <a:r>
              <a:rPr lang="ja-JP" altLang="en-US"/>
              <a:t>優先権書類は、</a:t>
            </a:r>
            <a:r>
              <a:rPr lang="en-US" altLang="ja-JP" dirty="0"/>
              <a:t>DAS (</a:t>
            </a:r>
            <a:r>
              <a:rPr lang="ja-JP" altLang="en-US"/>
              <a:t>デジタルアクセスサービス</a:t>
            </a:r>
            <a:r>
              <a:rPr lang="en-US" altLang="ja-JP" dirty="0"/>
              <a:t>) </a:t>
            </a:r>
            <a:r>
              <a:rPr lang="ja-JP" altLang="en-US"/>
              <a:t>を可能であれば利用する</a:t>
            </a:r>
            <a:endParaRPr lang="en-US" altLang="en-US" dirty="0"/>
          </a:p>
          <a:p>
            <a:pPr lvl="2"/>
            <a:endParaRPr lang="en-US" altLang="en-US" dirty="0"/>
          </a:p>
          <a:p>
            <a:r>
              <a:rPr lang="en-US" altLang="ja-JP" dirty="0"/>
              <a:t>IB</a:t>
            </a:r>
            <a:r>
              <a:rPr lang="ja-JP" altLang="en-US" dirty="0"/>
              <a:t>との通信方法</a:t>
            </a:r>
            <a:r>
              <a:rPr lang="ja-JP" altLang="en-US"/>
              <a:t>に関する詳細は以下を参照</a:t>
            </a:r>
            <a:r>
              <a:rPr lang="en-US" dirty="0"/>
              <a:t> </a:t>
            </a:r>
            <a:r>
              <a:rPr lang="en-US" sz="2000" dirty="0">
                <a:hlinkClick r:id="rId3"/>
              </a:rPr>
              <a:t>https://www.wipo.int/pct/en/news/2020/news_0008.html</a:t>
            </a:r>
            <a:endParaRPr lang="en-US" sz="2000" dirty="0"/>
          </a:p>
          <a:p>
            <a:pPr marL="0" indent="0">
              <a:buNone/>
            </a:pPr>
            <a:endParaRPr lang="en-US" altLang="en-US" dirty="0"/>
          </a:p>
          <a:p>
            <a:pPr lvl="1"/>
            <a:endParaRPr lang="en-US" altLang="en-US" dirty="0"/>
          </a:p>
          <a:p>
            <a:pPr eaLnBrk="1" hangingPunct="1"/>
            <a:endParaRPr lang="en-US" altLang="en-US" dirty="0"/>
          </a:p>
          <a:p>
            <a:pPr eaLnBrk="1" hangingPunct="1"/>
            <a:endParaRPr lang="en-US" altLang="en-US" dirty="0"/>
          </a:p>
          <a:p>
            <a:pPr eaLnBrk="1" hangingPunct="1"/>
            <a:endParaRPr lang="en-US" altLang="en-US" dirty="0"/>
          </a:p>
        </p:txBody>
      </p:sp>
    </p:spTree>
    <p:extLst>
      <p:ext uri="{BB962C8B-B14F-4D97-AF65-F5344CB8AC3E}">
        <p14:creationId xmlns:p14="http://schemas.microsoft.com/office/powerpoint/2010/main" val="3983653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97768"/>
            <a:ext cx="7686933" cy="1143000"/>
          </a:xfrm>
        </p:spPr>
        <p:txBody>
          <a:bodyPr/>
          <a:lstStyle/>
          <a:p>
            <a:r>
              <a:rPr lang="en-US" dirty="0"/>
              <a:t>PCT</a:t>
            </a:r>
            <a:r>
              <a:rPr lang="ja-JP" altLang="en-US"/>
              <a:t>に基づく救済</a:t>
            </a:r>
            <a:r>
              <a:rPr lang="ja-JP" altLang="en-US" dirty="0"/>
              <a:t>措置</a:t>
            </a:r>
            <a:r>
              <a:rPr lang="en-US" dirty="0"/>
              <a:t> (1)</a:t>
            </a:r>
            <a:endParaRPr lang="en-GB" dirty="0"/>
          </a:p>
        </p:txBody>
      </p:sp>
      <p:sp>
        <p:nvSpPr>
          <p:cNvPr id="3" name="Content Placeholder 2"/>
          <p:cNvSpPr>
            <a:spLocks noGrp="1"/>
          </p:cNvSpPr>
          <p:nvPr>
            <p:ph idx="1"/>
          </p:nvPr>
        </p:nvSpPr>
        <p:spPr>
          <a:xfrm>
            <a:off x="523342" y="1340768"/>
            <a:ext cx="8432018" cy="4896544"/>
          </a:xfrm>
        </p:spPr>
        <p:txBody>
          <a:bodyPr/>
          <a:lstStyle/>
          <a:p>
            <a:r>
              <a:rPr lang="ja-JP" altLang="en-US" dirty="0"/>
              <a:t>官庁が公式</a:t>
            </a:r>
            <a:r>
              <a:rPr lang="ja-JP" altLang="en-US"/>
              <a:t>に閉庁</a:t>
            </a:r>
            <a:r>
              <a:rPr lang="en-US" altLang="ja-JP" dirty="0"/>
              <a:t>*</a:t>
            </a:r>
            <a:r>
              <a:rPr lang="ja-JP" altLang="en-US"/>
              <a:t>している場合</a:t>
            </a:r>
            <a:endParaRPr lang="en-US" altLang="ja-JP" dirty="0"/>
          </a:p>
          <a:p>
            <a:pPr lvl="1"/>
            <a:r>
              <a:rPr lang="en-US" altLang="en-US" dirty="0"/>
              <a:t>P</a:t>
            </a:r>
            <a:r>
              <a:rPr lang="en-US" dirty="0"/>
              <a:t>CT</a:t>
            </a:r>
            <a:r>
              <a:rPr lang="ja-JP" altLang="en-US"/>
              <a:t>国際段階における期間</a:t>
            </a:r>
            <a:r>
              <a:rPr lang="en-US" altLang="ja-JP" dirty="0"/>
              <a:t>:  </a:t>
            </a:r>
            <a:r>
              <a:rPr lang="ja-JP" altLang="en-US"/>
              <a:t>一律に延長される。期間の末日が閉庁日にあたる場合は、閉庁期間後の最初の就業日に期間が満了する</a:t>
            </a:r>
            <a:r>
              <a:rPr lang="en-US" altLang="ja-JP" dirty="0"/>
              <a:t> (</a:t>
            </a:r>
            <a:r>
              <a:rPr lang="ja-JP" altLang="en-US"/>
              <a:t>規則</a:t>
            </a:r>
            <a:r>
              <a:rPr lang="en-US" altLang="ja-JP" dirty="0"/>
              <a:t>80.5)</a:t>
            </a:r>
          </a:p>
          <a:p>
            <a:pPr lvl="1"/>
            <a:r>
              <a:rPr lang="ja-JP" altLang="en-US"/>
              <a:t>優先期間</a:t>
            </a:r>
            <a:r>
              <a:rPr lang="en-US" altLang="ja-JP" dirty="0"/>
              <a:t>:  </a:t>
            </a:r>
            <a:r>
              <a:rPr lang="ja-JP" altLang="en-US"/>
              <a:t>延長される。期間の末日が出願を受理するために空いていない場合は、閉庁期間後の最初の就業日に期間が満了する</a:t>
            </a:r>
            <a:r>
              <a:rPr lang="en-US" altLang="ja-JP" dirty="0"/>
              <a:t> (</a:t>
            </a:r>
            <a:r>
              <a:rPr lang="ja-JP" altLang="en-US"/>
              <a:t>パリ条約第</a:t>
            </a:r>
            <a:r>
              <a:rPr lang="en-US" altLang="ja-JP" dirty="0"/>
              <a:t>4</a:t>
            </a:r>
            <a:r>
              <a:rPr lang="ja-JP" altLang="en-US"/>
              <a:t>条</a:t>
            </a:r>
            <a:r>
              <a:rPr lang="en-US" dirty="0"/>
              <a:t>C(3))</a:t>
            </a:r>
            <a:endParaRPr lang="en-US" altLang="ja-JP" dirty="0"/>
          </a:p>
          <a:p>
            <a:endParaRPr lang="en-US" altLang="ja-JP" dirty="0"/>
          </a:p>
          <a:p>
            <a:r>
              <a:rPr lang="ja-JP" altLang="en-US"/>
              <a:t>各国国内の期間延長の救済措置は、</a:t>
            </a:r>
            <a:r>
              <a:rPr lang="en-US" altLang="ja-JP" dirty="0"/>
              <a:t>PCT</a:t>
            </a:r>
            <a:r>
              <a:rPr lang="ja-JP" altLang="en-US"/>
              <a:t>国際段階の期間</a:t>
            </a:r>
            <a:r>
              <a:rPr lang="ja-JP" altLang="en-US" dirty="0"/>
              <a:t>に</a:t>
            </a:r>
            <a:r>
              <a:rPr lang="ja-JP" altLang="en-US"/>
              <a:t>は適用</a:t>
            </a:r>
            <a:r>
              <a:rPr lang="ja-JP" altLang="en-US" u="sng"/>
              <a:t>されない</a:t>
            </a:r>
            <a:r>
              <a:rPr lang="ja-JP" altLang="en-US"/>
              <a:t>が、</a:t>
            </a:r>
            <a:r>
              <a:rPr lang="en-US" altLang="ja-JP" dirty="0"/>
              <a:t>PCT</a:t>
            </a:r>
            <a:r>
              <a:rPr lang="ja-JP" altLang="en-US"/>
              <a:t>国内</a:t>
            </a:r>
            <a:r>
              <a:rPr lang="ja-JP" altLang="en-US" dirty="0"/>
              <a:t>段階の期間</a:t>
            </a:r>
            <a:r>
              <a:rPr lang="ja-JP" altLang="en-US"/>
              <a:t>に適用される場合あり</a:t>
            </a:r>
            <a:endParaRPr lang="en-US" altLang="ja-JP" dirty="0"/>
          </a:p>
          <a:p>
            <a:pPr marL="0" indent="0">
              <a:buNone/>
            </a:pPr>
            <a:endParaRPr lang="en-US" altLang="ja-JP" sz="1100" dirty="0"/>
          </a:p>
          <a:p>
            <a:pPr marL="0" indent="0">
              <a:buNone/>
            </a:pPr>
            <a:r>
              <a:rPr lang="en-US" altLang="ja-JP" dirty="0"/>
              <a:t>*</a:t>
            </a:r>
            <a:r>
              <a:rPr lang="ja-JP" altLang="en-US" sz="1800"/>
              <a:t>各官庁の閉庁日</a:t>
            </a:r>
            <a:r>
              <a:rPr lang="en-US" altLang="ja-JP" sz="1800" dirty="0"/>
              <a:t> </a:t>
            </a:r>
          </a:p>
          <a:p>
            <a:pPr marL="0" indent="0">
              <a:buNone/>
            </a:pPr>
            <a:r>
              <a:rPr lang="en-US" altLang="en-US" sz="1800" dirty="0">
                <a:hlinkClick r:id="rId3"/>
              </a:rPr>
              <a:t>https://www.wipo.int/pct/dc/closeddates/faces/page/index.xhtml</a:t>
            </a:r>
            <a:r>
              <a:rPr lang="en-US" altLang="en-US" sz="1800" dirty="0"/>
              <a:t> </a:t>
            </a:r>
          </a:p>
          <a:p>
            <a:endParaRPr lang="en-US" sz="1800" dirty="0"/>
          </a:p>
          <a:p>
            <a:pPr marL="0" indent="0">
              <a:buNone/>
            </a:pPr>
            <a:endParaRPr lang="en-GB" dirty="0"/>
          </a:p>
        </p:txBody>
      </p:sp>
    </p:spTree>
    <p:extLst>
      <p:ext uri="{BB962C8B-B14F-4D97-AF65-F5344CB8AC3E}">
        <p14:creationId xmlns:p14="http://schemas.microsoft.com/office/powerpoint/2010/main" val="1036739308"/>
      </p:ext>
    </p:extLst>
  </p:cSld>
  <p:clrMapOvr>
    <a:masterClrMapping/>
  </p:clrMapOvr>
</p:sld>
</file>

<file path=ppt/theme/theme1.xml><?xml version="1.0" encoding="utf-8"?>
<a:theme xmlns:a="http://schemas.openxmlformats.org/drawingml/2006/main" name="Default Design">
  <a:themeElements>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506E82"/>
      </a:hlink>
      <a:folHlink>
        <a:srgbClr val="506E82"/>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70899B">
            <a:alpha val="39999"/>
          </a:srgb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rgbClr val="70899B">
            <a:alpha val="39999"/>
          </a:srgb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506E82"/>
        </a:hlink>
        <a:folHlink>
          <a:srgbClr val="506E8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template_pct_en</Template>
  <TotalTime>3289</TotalTime>
  <Words>1734</Words>
  <Application>Microsoft Office PowerPoint</Application>
  <PresentationFormat>On-screen Show (4:3)</PresentationFormat>
  <Paragraphs>126</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游ゴシック</vt:lpstr>
      <vt:lpstr>Arial</vt:lpstr>
      <vt:lpstr>Arial Black</vt:lpstr>
      <vt:lpstr>Calibri</vt:lpstr>
      <vt:lpstr>Microsoft Sans Serif</vt:lpstr>
      <vt:lpstr>Default Design</vt:lpstr>
      <vt:lpstr>新型コロナウイルス感染症 (COVID-19) の世界的流行によるPCT実務への影響  ウェビナー</vt:lpstr>
      <vt:lpstr>本日の内容</vt:lpstr>
      <vt:lpstr>概況 (1)</vt:lpstr>
      <vt:lpstr>概況 (2)</vt:lpstr>
      <vt:lpstr>日本国特許庁 (RO/JP, ISA/JP, IPEA/JP) の稼働状況</vt:lpstr>
      <vt:lpstr>国際事務局 (IB, RO/IB) の稼働状況</vt:lpstr>
      <vt:lpstr>国際事務局 (IB) からの通信</vt:lpstr>
      <vt:lpstr>国際事務局 (IB) への書類の提出</vt:lpstr>
      <vt:lpstr>PCTに基づく救済措置 (1)</vt:lpstr>
      <vt:lpstr>PCTに基づく救済措置 (2)</vt:lpstr>
      <vt:lpstr>PCTに基づく救済措置 (3)</vt:lpstr>
      <vt:lpstr>追加情報</vt:lpstr>
    </vt:vector>
  </TitlesOfParts>
  <Company>World Intellectual Property Organization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COVID-19  Presentation Subtitle and/or Conference Name</dc:title>
  <dc:creator>RICHARDSON Michael</dc:creator>
  <cp:keywords>PUBLIC</cp:keywords>
  <cp:lastModifiedBy>JULLIARD Corinne</cp:lastModifiedBy>
  <cp:revision>217</cp:revision>
  <dcterms:created xsi:type="dcterms:W3CDTF">2020-04-01T11:56:59Z</dcterms:created>
  <dcterms:modified xsi:type="dcterms:W3CDTF">2020-06-03T13:32:18Z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86dcbf88-5ac3-43ce-9635-9902f0fffded</vt:lpwstr>
  </property>
  <property fmtid="{D5CDD505-2E9C-101B-9397-08002B2CF9AE}" pid="3" name="Classification">
    <vt:lpwstr>Public</vt:lpwstr>
  </property>
  <property fmtid="{D5CDD505-2E9C-101B-9397-08002B2CF9AE}" pid="4" name="VisualMarkings">
    <vt:lpwstr>None</vt:lpwstr>
  </property>
  <property fmtid="{D5CDD505-2E9C-101B-9397-08002B2CF9AE}" pid="5" name="Alignment">
    <vt:lpwstr>Centre</vt:lpwstr>
  </property>
  <property fmtid="{D5CDD505-2E9C-101B-9397-08002B2CF9AE}" pid="6" name="Language">
    <vt:lpwstr>English</vt:lpwstr>
  </property>
</Properties>
</file>