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1716" r:id="rId2"/>
    <p:sldId id="1587" r:id="rId3"/>
    <p:sldId id="1714" r:id="rId4"/>
    <p:sldId id="1713" r:id="rId5"/>
  </p:sldIdLst>
  <p:sldSz cx="9144000" cy="6858000" type="screen4x3"/>
  <p:notesSz cx="6797675" cy="9926638"/>
  <p:custDataLst>
    <p:tags r:id="rId8"/>
  </p:custDataLst>
  <p:defaultTextStyle>
    <a:defPPr rtl="0">
      <a:defRPr lang="en-US"/>
    </a:defPPr>
    <a:lvl1pPr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NG Hanna" initials="KH" lastIdx="0" clrIdx="0">
    <p:extLst>
      <p:ext uri="{19B8F6BF-5375-455C-9EA6-DF929625EA0E}">
        <p15:presenceInfo xmlns:p15="http://schemas.microsoft.com/office/powerpoint/2012/main" userId="S-1-5-21-3637208745-3825800285-422149103-7243" providerId="AD"/>
      </p:ext>
    </p:extLst>
  </p:cmAuthor>
  <p:cmAuthor id="2" name="BLASER Olga" initials="BO" lastIdx="3" clrIdx="1">
    <p:extLst>
      <p:ext uri="{19B8F6BF-5375-455C-9EA6-DF929625EA0E}">
        <p15:presenceInfo xmlns:p15="http://schemas.microsoft.com/office/powerpoint/2012/main" userId="S-1-5-21-3637208745-3825800285-422149103-124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78221" autoAdjust="0"/>
  </p:normalViewPr>
  <p:slideViewPr>
    <p:cSldViewPr>
      <p:cViewPr varScale="1">
        <p:scale>
          <a:sx n="82" d="100"/>
          <a:sy n="82" d="100"/>
        </p:scale>
        <p:origin x="1430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118" d="100"/>
          <a:sy n="118" d="100"/>
        </p:scale>
        <p:origin x="1968" y="-177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6-29T14:33:37.383" idx="1">
    <p:pos x="892" y="2825"/>
    <p:text>the date should start from the new line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6-29T14:33:50.784" idx="2">
    <p:pos x="387" y="268"/>
    <p:text>the date should start from the new line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6-29T14:34:36.377" idx="3">
    <p:pos x="2430" y="2123"/>
    <p:text>the preposition was omitted</p:text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fld id="{51C16C5D-28EC-4381-A075-FA41859494D8}" type="datetime1">
              <a:rPr lang="en-US"/>
              <a:pPr>
                <a:defRPr/>
              </a:pPr>
              <a:t>8/5/2024</a:t>
            </a:fld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fld id="{7CE29DEC-8730-41D0-8613-E78452012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23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fld id="{73914EB6-2DCE-491C-ACA8-01AEDF381847}" type="datetime1">
              <a:rPr lang="en-US"/>
              <a:pPr>
                <a:defRPr/>
              </a:pPr>
              <a:t>8/5/2024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fld id="{B7F2C667-47B2-46C4-80BC-8E1DA185F3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862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0498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42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63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20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215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5842472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84246-803A-49D3-84EB-974CE5ABA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62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21656-2DE5-485F-8BE9-0BDBBF8F00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2659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5B506-AE31-41B8-A04E-5192D5AD45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9572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4D9FB-EE1A-468D-AB44-5E0627833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08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72BD8-6FAC-449D-B057-422CBBDD3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6819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buClr>
                <a:srgbClr val="990033"/>
              </a:buClr>
              <a:defRPr sz="2400"/>
            </a:lvl2pPr>
            <a:lvl3pPr>
              <a:buClr>
                <a:srgbClr val="990033"/>
              </a:buCl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C96D8-A3B7-4296-B367-44E05F04D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79512" y="6381328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2022 Rule changes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01-06-2022</a:t>
            </a:r>
          </a:p>
        </p:txBody>
      </p:sp>
    </p:spTree>
    <p:extLst>
      <p:ext uri="{BB962C8B-B14F-4D97-AF65-F5344CB8AC3E}">
        <p14:creationId xmlns:p14="http://schemas.microsoft.com/office/powerpoint/2010/main" val="77953513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2F085-F803-4E1D-9A57-76269C0A5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3815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09E20-5C8B-487F-B0CA-3B1FCD067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4141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B0CE4-F05E-4F47-9551-9B0F851B86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6490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C92CD-3AA2-407A-BF30-577B7871B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507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F2A8D-12B8-4184-AEBB-3EE5339AA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20663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87BF3-9FB1-459C-9F6E-025E260A2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4875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97F09-330B-40AD-9EF4-1C4E2D06D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6789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 Click to edit Master text styles</a:t>
            </a:r>
          </a:p>
          <a:p>
            <a:pPr lvl="1"/>
            <a:r>
              <a:rPr lang="en-US" altLang="en-US"/>
              <a:t> Second level</a:t>
            </a:r>
          </a:p>
          <a:p>
            <a:pPr lvl="2"/>
            <a:r>
              <a:rPr lang="en-US" altLang="en-US"/>
              <a:t> Third level</a:t>
            </a:r>
          </a:p>
          <a:p>
            <a:pPr lvl="3"/>
            <a:r>
              <a:rPr lang="en-US" altLang="en-US"/>
              <a:t> Fourth level</a:t>
            </a:r>
          </a:p>
          <a:p>
            <a:pPr lvl="4"/>
            <a:r>
              <a:rPr lang="en-US" altLang="en-US"/>
              <a:t> 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Tx/>
              <a:buNone/>
              <a:defRPr sz="1400">
                <a:latin typeface="Arial"/>
                <a:cs typeface="Arial"/>
              </a:defRPr>
            </a:lvl1pPr>
          </a:lstStyle>
          <a:p>
            <a:pPr>
              <a:defRPr/>
            </a:pPr>
            <a:fld id="{2ED4B84C-647D-46AA-8476-F994C2D2B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0F9C1B-3293-FB06-E65E-498191FD00A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3790125" y="6642100"/>
            <a:ext cx="1620837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CH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WIPO FOR OFFICIAL USE ONLY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6" r:id="rId2"/>
    <p:sldLayoutId id="2147483775" r:id="rId3"/>
    <p:sldLayoutId id="2147483774" r:id="rId4"/>
    <p:sldLayoutId id="2147483773" r:id="rId5"/>
    <p:sldLayoutId id="2147483772" r:id="rId6"/>
    <p:sldLayoutId id="2147483771" r:id="rId7"/>
    <p:sldLayoutId id="2147483770" r:id="rId8"/>
    <p:sldLayoutId id="2147483769" r:id="rId9"/>
    <p:sldLayoutId id="2147483768" r:id="rId10"/>
    <p:sldLayoutId id="2147483767" r:id="rId11"/>
    <p:sldLayoutId id="2147483766" r:id="rId12"/>
    <p:sldLayoutId id="2147483765" r:id="rId13"/>
    <p:sldLayoutId id="2147483764" r:id="rId14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600"/>
        </a:spcBef>
        <a:spcAft>
          <a:spcPct val="0"/>
        </a:spcAft>
        <a:buClr>
          <a:srgbClr val="990033"/>
        </a:buClr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600"/>
        </a:spcBef>
        <a:spcAft>
          <a:spcPct val="0"/>
        </a:spcAft>
        <a:buClr>
          <a:srgbClr val="990033"/>
        </a:buClr>
        <a:buFont typeface="Wingdings" pitchFamily="2" charset="2"/>
        <a:buChar char="Ø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ts val="6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ts val="6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po.int/standards/en/sequence/index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15964" y="3926676"/>
            <a:ext cx="7920532" cy="1406525"/>
          </a:xfrm>
          <a:noFill/>
        </p:spPr>
        <p:txBody>
          <a:bodyPr/>
          <a:lstStyle/>
          <a:p>
            <a:pPr eaLnBrk="1" hangingPunct="1"/>
            <a:r>
              <a:rPr lang="en-US" sz="3400" b="1" dirty="0" err="1">
                <a:solidFill>
                  <a:srgbClr val="70899B"/>
                </a:solidFill>
              </a:rPr>
              <a:t>Изменения</a:t>
            </a:r>
            <a:r>
              <a:rPr lang="en-US" sz="3400" b="1" dirty="0">
                <a:solidFill>
                  <a:srgbClr val="70899B"/>
                </a:solidFill>
              </a:rPr>
              <a:t> в </a:t>
            </a:r>
            <a:r>
              <a:rPr lang="en-US" sz="3400" b="1" dirty="0" err="1">
                <a:solidFill>
                  <a:srgbClr val="70899B"/>
                </a:solidFill>
              </a:rPr>
              <a:t>Инструкции</a:t>
            </a:r>
            <a:r>
              <a:rPr lang="en-US" sz="3400" b="1" dirty="0">
                <a:solidFill>
                  <a:srgbClr val="70899B"/>
                </a:solidFill>
              </a:rPr>
              <a:t> </a:t>
            </a:r>
            <a:br>
              <a:rPr lang="en-US" sz="3400" b="1" dirty="0">
                <a:solidFill>
                  <a:srgbClr val="70899B"/>
                </a:solidFill>
              </a:rPr>
            </a:br>
            <a:r>
              <a:rPr lang="en-US" sz="3400" b="1" dirty="0">
                <a:solidFill>
                  <a:srgbClr val="70899B"/>
                </a:solidFill>
              </a:rPr>
              <a:t>к РСТ с 1 </a:t>
            </a:r>
            <a:r>
              <a:rPr lang="en-US" sz="3400" b="1" dirty="0" err="1">
                <a:solidFill>
                  <a:srgbClr val="70899B"/>
                </a:solidFill>
              </a:rPr>
              <a:t>июля</a:t>
            </a:r>
            <a:r>
              <a:rPr lang="en-US" sz="3400" b="1" dirty="0">
                <a:solidFill>
                  <a:srgbClr val="70899B"/>
                </a:solidFill>
              </a:rPr>
              <a:t> 2022 г.</a:t>
            </a:r>
          </a:p>
          <a:p>
            <a:pPr eaLnBrk="1" hangingPunct="1"/>
            <a:endParaRPr lang="en-US" sz="3600" dirty="0">
              <a:solidFill>
                <a:srgbClr val="70899B"/>
              </a:solidFill>
            </a:endParaRPr>
          </a:p>
        </p:txBody>
      </p:sp>
      <p:pic>
        <p:nvPicPr>
          <p:cNvPr id="3075" name="Picture 8" descr="Puce-3_p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577" y="3553613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899799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49" y="-171400"/>
            <a:ext cx="8507288" cy="1224136"/>
          </a:xfrm>
        </p:spPr>
        <p:txBody>
          <a:bodyPr/>
          <a:lstStyle/>
          <a:p>
            <a:r>
              <a:rPr lang="en-US" sz="3200" dirty="0" err="1"/>
              <a:t>Изменения</a:t>
            </a:r>
            <a:r>
              <a:rPr lang="en-US" sz="3200" dirty="0"/>
              <a:t> в </a:t>
            </a:r>
            <a:r>
              <a:rPr lang="en-US" sz="3200" dirty="0" err="1"/>
              <a:t>Правилах</a:t>
            </a:r>
            <a:r>
              <a:rPr lang="en-US" sz="3200" dirty="0"/>
              <a:t> РСТ </a:t>
            </a:r>
            <a:br>
              <a:rPr lang="en-US" sz="3200" dirty="0"/>
            </a:br>
            <a:r>
              <a:rPr lang="en-US" sz="3200" dirty="0"/>
              <a:t>с 1 </a:t>
            </a:r>
            <a:r>
              <a:rPr lang="en-US" sz="3200" dirty="0" err="1"/>
              <a:t>июля</a:t>
            </a:r>
            <a:r>
              <a:rPr lang="en-US" sz="3200" dirty="0"/>
              <a:t> 2022 </a:t>
            </a:r>
            <a:r>
              <a:rPr lang="en-US" sz="3200" dirty="0" err="1"/>
              <a:t>года</a:t>
            </a:r>
            <a:r>
              <a:rPr lang="en-US" sz="3200" dirty="0"/>
              <a:t>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643" y="980728"/>
            <a:ext cx="8707347" cy="5616624"/>
          </a:xfrm>
        </p:spPr>
        <p:txBody>
          <a:bodyPr/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GB" altLang="en-US" sz="2000" dirty="0" err="1"/>
              <a:t>Изменения</a:t>
            </a:r>
            <a:r>
              <a:rPr lang="en-GB" altLang="en-US" sz="2000" dirty="0"/>
              <a:t> в </a:t>
            </a:r>
            <a:r>
              <a:rPr lang="en-GB" altLang="en-US" sz="2000" dirty="0" err="1"/>
              <a:t>правилах</a:t>
            </a:r>
            <a:r>
              <a:rPr lang="en-GB" altLang="en-US" sz="2000" dirty="0"/>
              <a:t> РСТ 5, 12, 13</a:t>
            </a:r>
            <a:r>
              <a:rPr lang="en-GB" altLang="en-US" sz="2000" i="1" dirty="0"/>
              <a:t>ter</a:t>
            </a:r>
            <a:r>
              <a:rPr lang="en-GB" altLang="en-US" sz="2000" dirty="0"/>
              <a:t>, 19.4 и 49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altLang="en-US" sz="2000" dirty="0"/>
              <a:t> ST.26 </a:t>
            </a:r>
            <a:r>
              <a:rPr lang="en-US" altLang="en-US" sz="2000" dirty="0" err="1"/>
              <a:t>заменит</a:t>
            </a:r>
            <a:r>
              <a:rPr lang="en-US" altLang="en-US" sz="2000" dirty="0"/>
              <a:t> ST.25 в </a:t>
            </a:r>
            <a:r>
              <a:rPr lang="en-US" altLang="en-US" sz="2000" dirty="0" err="1"/>
              <a:t>качестве</a:t>
            </a:r>
            <a:r>
              <a:rPr lang="en-US" altLang="en-US" sz="2000" dirty="0"/>
              <a:t> </a:t>
            </a:r>
            <a:r>
              <a:rPr lang="en-US" altLang="en-US" sz="2000" dirty="0" err="1"/>
              <a:t>стандарта</a:t>
            </a:r>
            <a:r>
              <a:rPr lang="en-US" altLang="en-US" sz="2000" dirty="0">
                <a:solidFill>
                  <a:srgbClr val="0070C0"/>
                </a:solidFill>
              </a:rPr>
              <a:t> </a:t>
            </a:r>
            <a:r>
              <a:rPr lang="en-US" altLang="en-US" sz="2000" dirty="0" err="1"/>
              <a:t>перечней</a:t>
            </a:r>
            <a:r>
              <a:rPr lang="en-US" altLang="en-US" sz="2000" dirty="0"/>
              <a:t> </a:t>
            </a:r>
            <a:r>
              <a:rPr lang="en-US" altLang="en-US" sz="2000" dirty="0" err="1"/>
              <a:t>последовательностей</a:t>
            </a:r>
            <a:endParaRPr lang="en-US" altLang="en-US" sz="2000" dirty="0"/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altLang="en-US" sz="2000" dirty="0"/>
              <a:t> </a:t>
            </a:r>
            <a:r>
              <a:rPr lang="en-US" altLang="en-US" sz="2000" dirty="0" err="1"/>
              <a:t>Соответствующие</a:t>
            </a:r>
            <a:r>
              <a:rPr lang="en-US" altLang="en-US" sz="2000" dirty="0"/>
              <a:t> </a:t>
            </a:r>
            <a:r>
              <a:rPr lang="en-US" altLang="en-US" sz="2000" dirty="0" err="1"/>
              <a:t>изменения</a:t>
            </a:r>
            <a:r>
              <a:rPr lang="en-US" altLang="en-US" sz="2000" dirty="0"/>
              <a:t> в </a:t>
            </a:r>
            <a:r>
              <a:rPr lang="en-US" altLang="en-US" sz="2000" dirty="0" err="1"/>
              <a:t>Административной</a:t>
            </a:r>
            <a:r>
              <a:rPr lang="en-US" altLang="en-US" sz="2000" dirty="0"/>
              <a:t> </a:t>
            </a:r>
            <a:r>
              <a:rPr lang="en-US" altLang="en-US" sz="2000" dirty="0" err="1"/>
              <a:t>инструкции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включая</a:t>
            </a:r>
            <a:r>
              <a:rPr lang="en-US" altLang="en-US" sz="2000" dirty="0"/>
              <a:t> </a:t>
            </a:r>
            <a:r>
              <a:rPr lang="en-US" altLang="en-US" sz="2000" dirty="0" err="1"/>
              <a:t>полный</a:t>
            </a:r>
            <a:r>
              <a:rPr lang="en-US" altLang="en-US" sz="2000" dirty="0"/>
              <a:t> </a:t>
            </a:r>
            <a:r>
              <a:rPr lang="en-US" altLang="en-US" sz="2000" dirty="0" err="1"/>
              <a:t>пересмотр</a:t>
            </a:r>
            <a:r>
              <a:rPr lang="en-US" altLang="en-US" sz="2000" dirty="0"/>
              <a:t> </a:t>
            </a:r>
            <a:r>
              <a:rPr lang="en-US" altLang="en-US" sz="2000" dirty="0" err="1"/>
              <a:t>Приложения</a:t>
            </a:r>
            <a:r>
              <a:rPr lang="en-US" altLang="en-US" sz="2000" dirty="0"/>
              <a:t> С (</a:t>
            </a:r>
            <a:r>
              <a:rPr lang="en-US" altLang="en-US" sz="2000" dirty="0" err="1"/>
              <a:t>заменяет</a:t>
            </a:r>
            <a:r>
              <a:rPr lang="en-US" altLang="en-US" sz="2000" dirty="0"/>
              <a:t> </a:t>
            </a:r>
            <a:r>
              <a:rPr lang="en-US" altLang="en-US" sz="2000" dirty="0" err="1"/>
              <a:t>стандарт</a:t>
            </a:r>
            <a:r>
              <a:rPr lang="en-US" altLang="en-US" sz="2000" dirty="0"/>
              <a:t> ВОИС ST.25)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altLang="en-US" sz="2000" dirty="0"/>
              <a:t> </a:t>
            </a:r>
            <a:r>
              <a:rPr lang="en-US" altLang="en-US" sz="2000" dirty="0" err="1"/>
              <a:t>Все</a:t>
            </a:r>
            <a:r>
              <a:rPr lang="en-US" altLang="en-US" sz="2000" dirty="0"/>
              <a:t> </a:t>
            </a:r>
            <a:r>
              <a:rPr lang="en-US" altLang="en-US" sz="2000" dirty="0" err="1"/>
              <a:t>перечни</a:t>
            </a:r>
            <a:r>
              <a:rPr lang="en-US" altLang="en-US" sz="2000" dirty="0"/>
              <a:t> </a:t>
            </a:r>
            <a:r>
              <a:rPr lang="en-US" altLang="en-US" sz="2000" dirty="0" err="1"/>
              <a:t>последовательностей</a:t>
            </a:r>
            <a:r>
              <a:rPr lang="en-US" altLang="en-US" sz="2000" dirty="0"/>
              <a:t> </a:t>
            </a:r>
            <a:r>
              <a:rPr lang="en-US" altLang="en-US" sz="2000" dirty="0" err="1"/>
              <a:t>должны</a:t>
            </a:r>
            <a:r>
              <a:rPr lang="en-US" altLang="en-US" sz="2000" dirty="0"/>
              <a:t> </a:t>
            </a:r>
            <a:r>
              <a:rPr lang="en-US" altLang="en-US" sz="2000" dirty="0" err="1"/>
              <a:t>быть</a:t>
            </a:r>
            <a:r>
              <a:rPr lang="en-US" altLang="en-US" sz="2000" dirty="0"/>
              <a:t> </a:t>
            </a:r>
            <a:r>
              <a:rPr lang="en-US" altLang="en-US" sz="2000" dirty="0" err="1"/>
              <a:t>предоставлены</a:t>
            </a:r>
            <a:r>
              <a:rPr lang="en-US" altLang="en-US" sz="2000" dirty="0"/>
              <a:t> в </a:t>
            </a:r>
            <a:r>
              <a:rPr lang="en-US" altLang="en-US" sz="2000" dirty="0" err="1"/>
              <a:t>формате</a:t>
            </a:r>
            <a:r>
              <a:rPr lang="en-US" altLang="en-US" sz="2000" dirty="0"/>
              <a:t> XML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altLang="en-US" sz="2000" dirty="0"/>
              <a:t> </a:t>
            </a:r>
            <a:r>
              <a:rPr lang="en-US" altLang="en-US" sz="2000" dirty="0" err="1"/>
              <a:t>Свободный</a:t>
            </a:r>
            <a:r>
              <a:rPr lang="en-US" altLang="en-US" sz="2000" dirty="0"/>
              <a:t> </a:t>
            </a:r>
            <a:r>
              <a:rPr lang="en-US" altLang="en-US" sz="2000" dirty="0" err="1"/>
              <a:t>текст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зависящий</a:t>
            </a:r>
            <a:r>
              <a:rPr lang="en-US" altLang="en-US" sz="2000" dirty="0"/>
              <a:t> </a:t>
            </a:r>
            <a:r>
              <a:rPr lang="en-US" altLang="en-US" sz="2000" dirty="0" err="1"/>
              <a:t>от</a:t>
            </a:r>
            <a:r>
              <a:rPr lang="en-US" altLang="en-US" sz="2000" dirty="0"/>
              <a:t> </a:t>
            </a:r>
            <a:r>
              <a:rPr lang="en-US" altLang="en-US" sz="2000" dirty="0" err="1"/>
              <a:t>языка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больше</a:t>
            </a:r>
            <a:r>
              <a:rPr lang="en-US" altLang="en-US" sz="2000" dirty="0"/>
              <a:t> </a:t>
            </a:r>
            <a:r>
              <a:rPr lang="en-US" altLang="en-US" sz="2000" dirty="0" err="1"/>
              <a:t>не</a:t>
            </a:r>
            <a:r>
              <a:rPr lang="en-US" altLang="en-US" sz="2000" dirty="0"/>
              <a:t> </a:t>
            </a:r>
            <a:r>
              <a:rPr lang="en-US" altLang="en-US" sz="2000" dirty="0" err="1"/>
              <a:t>требуется</a:t>
            </a:r>
            <a:r>
              <a:rPr lang="en-US" altLang="en-US" sz="2000" dirty="0"/>
              <a:t> </a:t>
            </a:r>
            <a:r>
              <a:rPr lang="en-US" altLang="en-US" sz="2000" dirty="0" err="1"/>
              <a:t>повторять</a:t>
            </a:r>
            <a:r>
              <a:rPr lang="en-US" altLang="en-US" sz="2000" dirty="0"/>
              <a:t> в </a:t>
            </a:r>
            <a:r>
              <a:rPr lang="en-US" altLang="en-US" sz="2000" dirty="0" err="1"/>
              <a:t>основной</a:t>
            </a:r>
            <a:r>
              <a:rPr lang="en-US" altLang="en-US" sz="2000" dirty="0"/>
              <a:t> </a:t>
            </a:r>
            <a:r>
              <a:rPr lang="en-US" altLang="en-US" sz="2000" dirty="0" err="1"/>
              <a:t>части</a:t>
            </a:r>
            <a:r>
              <a:rPr lang="en-US" altLang="en-US" sz="2000" dirty="0"/>
              <a:t> </a:t>
            </a:r>
            <a:r>
              <a:rPr lang="en-US" altLang="en-US" sz="2000" dirty="0" err="1"/>
              <a:t>описания</a:t>
            </a:r>
            <a:endParaRPr lang="en-US" altLang="en-US" sz="2000" dirty="0"/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altLang="en-US" sz="2000" dirty="0"/>
              <a:t> </a:t>
            </a:r>
            <a:r>
              <a:rPr lang="en-US" altLang="en-US" sz="2000" dirty="0" err="1"/>
              <a:t>Свободный</a:t>
            </a:r>
            <a:r>
              <a:rPr lang="en-US" altLang="en-US" sz="2000" dirty="0"/>
              <a:t> </a:t>
            </a:r>
            <a:r>
              <a:rPr lang="en-US" altLang="en-US" sz="2000" dirty="0" err="1"/>
              <a:t>текст</a:t>
            </a:r>
            <a:r>
              <a:rPr lang="en-US" altLang="en-US" sz="2000" dirty="0"/>
              <a:t> </a:t>
            </a:r>
            <a:r>
              <a:rPr lang="en-US" altLang="en-US" sz="2000" dirty="0" err="1"/>
              <a:t>может</a:t>
            </a:r>
            <a:r>
              <a:rPr lang="en-US" altLang="en-US" sz="2000" dirty="0"/>
              <a:t> </a:t>
            </a:r>
            <a:r>
              <a:rPr lang="en-US" altLang="en-US" sz="2000" dirty="0" err="1"/>
              <a:t>быть</a:t>
            </a:r>
            <a:r>
              <a:rPr lang="en-US" altLang="en-US" sz="2000" dirty="0"/>
              <a:t> </a:t>
            </a:r>
            <a:r>
              <a:rPr lang="en-US" altLang="en-US" sz="2000" dirty="0" err="1"/>
              <a:t>подан</a:t>
            </a:r>
            <a:r>
              <a:rPr lang="en-US" altLang="en-US" sz="2000" dirty="0"/>
              <a:t> </a:t>
            </a:r>
            <a:r>
              <a:rPr lang="en-US" altLang="en-US" sz="2000" dirty="0" err="1"/>
              <a:t>на</a:t>
            </a:r>
            <a:r>
              <a:rPr lang="en-US" altLang="en-US" sz="2000" dirty="0"/>
              <a:t> </a:t>
            </a:r>
            <a:r>
              <a:rPr lang="en-US" altLang="en-US" sz="2000" dirty="0" err="1"/>
              <a:t>нескольких</a:t>
            </a:r>
            <a:r>
              <a:rPr lang="en-US" altLang="en-US" sz="2000" dirty="0"/>
              <a:t> </a:t>
            </a:r>
            <a:r>
              <a:rPr lang="en-US" altLang="en-US" sz="2000" dirty="0" err="1"/>
              <a:t>языках</a:t>
            </a:r>
            <a:endParaRPr lang="en-US" altLang="en-US" sz="2000" dirty="0"/>
          </a:p>
          <a:p>
            <a:pPr lvl="1"/>
            <a:r>
              <a:rPr lang="en-GB" sz="2000" dirty="0"/>
              <a:t> </a:t>
            </a:r>
            <a:r>
              <a:rPr lang="en-GB" sz="2000" dirty="0" err="1"/>
              <a:t>Дополнительные</a:t>
            </a:r>
            <a:r>
              <a:rPr lang="en-GB" sz="2000" dirty="0"/>
              <a:t> </a:t>
            </a:r>
            <a:r>
              <a:rPr lang="en-GB" sz="2000" dirty="0" err="1"/>
              <a:t>обязательные</a:t>
            </a:r>
            <a:r>
              <a:rPr lang="en-GB" sz="2000" dirty="0"/>
              <a:t> </a:t>
            </a:r>
            <a:r>
              <a:rPr lang="en-GB" sz="2000" dirty="0" err="1"/>
              <a:t>значения</a:t>
            </a:r>
            <a:r>
              <a:rPr lang="en-GB" sz="2000" dirty="0"/>
              <a:t> </a:t>
            </a:r>
            <a:r>
              <a:rPr lang="en-GB" sz="2000" dirty="0" err="1"/>
              <a:t>квалификатора</a:t>
            </a:r>
            <a:r>
              <a:rPr lang="en-GB" sz="2000" dirty="0"/>
              <a:t> </a:t>
            </a:r>
            <a:r>
              <a:rPr lang="en-GB" sz="2000" dirty="0" err="1"/>
              <a:t>для</a:t>
            </a:r>
            <a:r>
              <a:rPr lang="en-GB" sz="2000" dirty="0"/>
              <a:t> </a:t>
            </a:r>
            <a:r>
              <a:rPr lang="en-GB" sz="2000" dirty="0" err="1"/>
              <a:t>каждой</a:t>
            </a:r>
            <a:r>
              <a:rPr lang="en-GB" sz="2000" dirty="0"/>
              <a:t> </a:t>
            </a:r>
            <a:r>
              <a:rPr lang="en-GB" sz="2000" dirty="0" err="1"/>
              <a:t>последовательности</a:t>
            </a:r>
            <a:endParaRPr lang="en-GB" sz="2000" dirty="0"/>
          </a:p>
          <a:p>
            <a:pPr lvl="1"/>
            <a:r>
              <a:rPr lang="en-GB" sz="2000" dirty="0"/>
              <a:t> </a:t>
            </a:r>
            <a:r>
              <a:rPr lang="en-GB" sz="2000" dirty="0" err="1"/>
              <a:t>Дополнительные</a:t>
            </a:r>
            <a:r>
              <a:rPr lang="en-GB" sz="2000" dirty="0"/>
              <a:t> </a:t>
            </a:r>
            <a:r>
              <a:rPr lang="en-GB" sz="2000" dirty="0" err="1"/>
              <a:t>типы</a:t>
            </a:r>
            <a:r>
              <a:rPr lang="en-GB" sz="2000" dirty="0"/>
              <a:t> </a:t>
            </a:r>
            <a:r>
              <a:rPr lang="en-GB" sz="2000" dirty="0" err="1"/>
              <a:t>последовательностей</a:t>
            </a:r>
            <a:r>
              <a:rPr lang="en-GB" sz="2000" dirty="0"/>
              <a:t> </a:t>
            </a:r>
            <a:r>
              <a:rPr lang="en-GB" sz="2000" dirty="0" err="1"/>
              <a:t>подлежат</a:t>
            </a:r>
            <a:r>
              <a:rPr lang="en-GB" sz="2000" dirty="0"/>
              <a:t> </a:t>
            </a:r>
            <a:r>
              <a:rPr lang="en-GB" sz="2000" dirty="0" err="1"/>
              <a:t>включению</a:t>
            </a:r>
            <a:r>
              <a:rPr lang="en-GB" sz="2000" dirty="0"/>
              <a:t> в </a:t>
            </a:r>
            <a:r>
              <a:rPr lang="en-GB" sz="2000" dirty="0" err="1"/>
              <a:t>стандарт</a:t>
            </a:r>
            <a:r>
              <a:rPr lang="en-GB" sz="2000" dirty="0"/>
              <a:t> ST.26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68070041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49" y="-171400"/>
            <a:ext cx="8507288" cy="1512168"/>
          </a:xfrm>
        </p:spPr>
        <p:txBody>
          <a:bodyPr/>
          <a:lstStyle/>
          <a:p>
            <a:r>
              <a:rPr lang="en-US" sz="3200" dirty="0" err="1"/>
              <a:t>Изменения</a:t>
            </a:r>
            <a:r>
              <a:rPr lang="en-US" sz="3200" dirty="0"/>
              <a:t> в </a:t>
            </a:r>
            <a:r>
              <a:rPr lang="en-US" sz="3200" dirty="0" err="1"/>
              <a:t>Правилах</a:t>
            </a:r>
            <a:r>
              <a:rPr lang="en-US" sz="3200" dirty="0"/>
              <a:t> РСТ </a:t>
            </a:r>
            <a:br>
              <a:rPr lang="en-US" sz="3200" dirty="0"/>
            </a:br>
            <a:r>
              <a:rPr lang="en-US" sz="3200" dirty="0"/>
              <a:t>с 1 </a:t>
            </a:r>
            <a:r>
              <a:rPr lang="en-US" sz="3200" dirty="0" err="1"/>
              <a:t>июля</a:t>
            </a:r>
            <a:r>
              <a:rPr lang="en-US" sz="3200" dirty="0"/>
              <a:t> 2022 </a:t>
            </a:r>
            <a:r>
              <a:rPr lang="en-US" sz="3200" dirty="0" err="1"/>
              <a:t>года</a:t>
            </a:r>
            <a:r>
              <a:rPr lang="en-US" sz="3200" dirty="0"/>
              <a:t>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149" y="1239035"/>
            <a:ext cx="8635339" cy="4926269"/>
          </a:xfrm>
        </p:spPr>
        <p:txBody>
          <a:bodyPr/>
          <a:lstStyle/>
          <a:p>
            <a:r>
              <a:rPr lang="en-GB" altLang="en-US" sz="2000" dirty="0" err="1"/>
              <a:t>Изменения</a:t>
            </a:r>
            <a:r>
              <a:rPr lang="en-GB" altLang="en-US" sz="2000" dirty="0"/>
              <a:t> в </a:t>
            </a:r>
            <a:r>
              <a:rPr lang="en-GB" altLang="en-US" sz="2000" dirty="0" err="1"/>
              <a:t>правилах</a:t>
            </a:r>
            <a:r>
              <a:rPr lang="en-GB" altLang="en-US" sz="2000" dirty="0"/>
              <a:t> РСТ 5, 12, 13</a:t>
            </a:r>
            <a:r>
              <a:rPr lang="en-GB" altLang="en-US" sz="2000" i="1" dirty="0"/>
              <a:t>ter</a:t>
            </a:r>
            <a:r>
              <a:rPr lang="en-GB" altLang="en-US" sz="2000" dirty="0"/>
              <a:t>, 19.4 и 49 (</a:t>
            </a:r>
            <a:r>
              <a:rPr lang="en-GB" altLang="en-US" sz="2000" dirty="0" err="1"/>
              <a:t>прод</a:t>
            </a:r>
            <a:r>
              <a:rPr lang="en-GB" altLang="en-US" sz="2000" dirty="0"/>
              <a:t>.)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altLang="en-US" sz="2000" dirty="0" err="1"/>
              <a:t>Если</a:t>
            </a:r>
            <a:r>
              <a:rPr lang="en-US" altLang="en-US" sz="2000" dirty="0"/>
              <a:t> </a:t>
            </a:r>
            <a:r>
              <a:rPr lang="en-US" altLang="en-US" sz="2000" dirty="0" err="1"/>
              <a:t>язык</a:t>
            </a:r>
            <a:r>
              <a:rPr lang="en-US" altLang="en-US" sz="2000" dirty="0"/>
              <a:t> </a:t>
            </a:r>
            <a:r>
              <a:rPr lang="en-US" altLang="en-US" sz="2000" dirty="0" err="1"/>
              <a:t>свободного</a:t>
            </a:r>
            <a:r>
              <a:rPr lang="en-US" altLang="en-US" sz="2000" dirty="0"/>
              <a:t> </a:t>
            </a:r>
            <a:r>
              <a:rPr lang="en-US" altLang="en-US" sz="2000" dirty="0" err="1"/>
              <a:t>текста</a:t>
            </a:r>
            <a:r>
              <a:rPr lang="en-US" altLang="en-US" sz="2000" dirty="0"/>
              <a:t> </a:t>
            </a:r>
            <a:r>
              <a:rPr lang="en-US" altLang="en-US" sz="2000" dirty="0" err="1"/>
              <a:t>или</a:t>
            </a:r>
            <a:r>
              <a:rPr lang="en-US" altLang="en-US" sz="2000" dirty="0"/>
              <a:t> </a:t>
            </a:r>
            <a:r>
              <a:rPr lang="en-US" altLang="en-US" sz="2000" dirty="0" err="1"/>
              <a:t>электронного</a:t>
            </a:r>
            <a:r>
              <a:rPr lang="en-US" altLang="en-US" sz="2000" dirty="0"/>
              <a:t> </a:t>
            </a:r>
            <a:r>
              <a:rPr lang="en-US" altLang="en-US" sz="2000" dirty="0" err="1"/>
              <a:t>формата</a:t>
            </a:r>
            <a:r>
              <a:rPr lang="en-US" altLang="en-US" sz="2000" dirty="0"/>
              <a:t> </a:t>
            </a:r>
            <a:r>
              <a:rPr lang="en-US" altLang="en-US" sz="2000" dirty="0" err="1"/>
              <a:t>не</a:t>
            </a:r>
            <a:r>
              <a:rPr lang="en-US" altLang="en-US" sz="2000" dirty="0"/>
              <a:t> </a:t>
            </a:r>
            <a:r>
              <a:rPr lang="en-US" altLang="en-US" sz="2000" dirty="0" err="1"/>
              <a:t>принимается</a:t>
            </a:r>
            <a:r>
              <a:rPr lang="en-US" altLang="en-US" sz="2000" dirty="0"/>
              <a:t> </a:t>
            </a:r>
            <a:r>
              <a:rPr lang="en-US" altLang="en-US" sz="2000" dirty="0" err="1"/>
              <a:t>Получающим</a:t>
            </a:r>
            <a:r>
              <a:rPr lang="en-US" altLang="en-US" sz="2000" dirty="0"/>
              <a:t> </a:t>
            </a:r>
            <a:r>
              <a:rPr lang="en-US" altLang="en-US" sz="2000" dirty="0" err="1"/>
              <a:t>ведомством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заявка</a:t>
            </a:r>
            <a:r>
              <a:rPr lang="en-US" altLang="en-US" sz="2000" dirty="0"/>
              <a:t> </a:t>
            </a:r>
            <a:r>
              <a:rPr lang="en-US" altLang="en-US" sz="2000" dirty="0" err="1"/>
              <a:t>передается</a:t>
            </a:r>
            <a:r>
              <a:rPr lang="en-US" altLang="en-US" sz="2000" dirty="0"/>
              <a:t> в RO/IB</a:t>
            </a:r>
          </a:p>
          <a:p>
            <a:r>
              <a:rPr lang="en-US" sz="2000" dirty="0" err="1"/>
              <a:t>Инструмент</a:t>
            </a:r>
            <a:r>
              <a:rPr lang="en-US" sz="2000" dirty="0"/>
              <a:t> WIPO Sequence </a:t>
            </a:r>
            <a:r>
              <a:rPr lang="en-US" sz="2000" dirty="0" err="1"/>
              <a:t>для</a:t>
            </a:r>
            <a:r>
              <a:rPr lang="en-US" sz="2000" dirty="0"/>
              <a:t> </a:t>
            </a:r>
            <a:r>
              <a:rPr lang="en-US" sz="2000" dirty="0" err="1"/>
              <a:t>настольного</a:t>
            </a:r>
            <a:r>
              <a:rPr lang="en-US" sz="2000" dirty="0"/>
              <a:t> </a:t>
            </a:r>
            <a:r>
              <a:rPr lang="en-US" sz="2000" dirty="0" err="1"/>
              <a:t>компьютера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endParaRPr lang="en-US" sz="2000" dirty="0"/>
          </a:p>
          <a:p>
            <a:pPr lvl="1"/>
            <a:r>
              <a:rPr lang="en-US" sz="2000" dirty="0" err="1"/>
              <a:t>Позволяет</a:t>
            </a:r>
            <a:r>
              <a:rPr lang="en-US" sz="2000" dirty="0"/>
              <a:t> </a:t>
            </a:r>
            <a:r>
              <a:rPr lang="en-US" sz="2000" dirty="0" err="1"/>
              <a:t>заявителям</a:t>
            </a:r>
            <a:r>
              <a:rPr lang="en-US" sz="2000" dirty="0"/>
              <a:t> </a:t>
            </a:r>
            <a:r>
              <a:rPr lang="en-US" sz="2000" dirty="0" err="1"/>
              <a:t>составлять</a:t>
            </a:r>
            <a:r>
              <a:rPr lang="en-US" sz="2000" dirty="0"/>
              <a:t> </a:t>
            </a:r>
            <a:r>
              <a:rPr lang="en-US" sz="2000" dirty="0" err="1"/>
              <a:t>перечни</a:t>
            </a:r>
            <a:r>
              <a:rPr lang="en-US" sz="2000" dirty="0"/>
              <a:t> </a:t>
            </a:r>
            <a:r>
              <a:rPr lang="en-US" sz="2000" dirty="0" err="1"/>
              <a:t>последовательностей</a:t>
            </a:r>
            <a:r>
              <a:rPr lang="en-US" sz="2000" dirty="0"/>
              <a:t>, </a:t>
            </a:r>
            <a:r>
              <a:rPr lang="en-US" sz="2000" dirty="0" err="1"/>
              <a:t>соответствующие</a:t>
            </a:r>
            <a:r>
              <a:rPr lang="en-US" sz="2000" dirty="0"/>
              <a:t> </a:t>
            </a:r>
            <a:r>
              <a:rPr lang="en-US" sz="2000" dirty="0" err="1"/>
              <a:t>стандартам</a:t>
            </a:r>
            <a:endParaRPr lang="en-US" sz="2000" dirty="0"/>
          </a:p>
          <a:p>
            <a:pPr lvl="1"/>
            <a:r>
              <a:rPr lang="en-US" sz="2000" dirty="0" err="1"/>
              <a:t>Доступно</a:t>
            </a:r>
            <a:r>
              <a:rPr lang="en-US" sz="2000" dirty="0"/>
              <a:t> </a:t>
            </a:r>
            <a:r>
              <a:rPr lang="en-US" sz="2000" dirty="0" err="1"/>
              <a:t>для</a:t>
            </a:r>
            <a:r>
              <a:rPr lang="en-US" sz="2000" dirty="0"/>
              <a:t> </a:t>
            </a:r>
            <a:r>
              <a:rPr lang="en-US" sz="2000" dirty="0" err="1"/>
              <a:t>скачивания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сайте</a:t>
            </a:r>
            <a:r>
              <a:rPr lang="en-US" sz="2000" dirty="0"/>
              <a:t> </a:t>
            </a:r>
            <a:r>
              <a:rPr lang="en-US" sz="2000" dirty="0">
                <a:hlinkClick r:id="rId3"/>
              </a:rPr>
              <a:t> https://www.wipo.int/standards/ru/sequence/index.html</a:t>
            </a:r>
            <a:r>
              <a:rPr lang="en-US" sz="2000" dirty="0"/>
              <a:t> </a:t>
            </a:r>
          </a:p>
          <a:p>
            <a:r>
              <a:rPr lang="en-US" altLang="en-US" sz="2000" dirty="0" err="1"/>
              <a:t>Измененные</a:t>
            </a:r>
            <a:r>
              <a:rPr lang="en-US" altLang="en-US" sz="2000" dirty="0"/>
              <a:t> </a:t>
            </a:r>
            <a:r>
              <a:rPr lang="en-US" altLang="en-US" sz="2000" dirty="0" err="1"/>
              <a:t>правила</a:t>
            </a:r>
            <a:r>
              <a:rPr lang="en-US" altLang="en-US" sz="2000" dirty="0"/>
              <a:t> </a:t>
            </a:r>
            <a:r>
              <a:rPr lang="en-US" altLang="en-US" sz="2000" dirty="0" err="1"/>
              <a:t>применяются</a:t>
            </a:r>
            <a:r>
              <a:rPr lang="en-US" altLang="en-US" sz="2000" dirty="0"/>
              <a:t> к </a:t>
            </a:r>
            <a:r>
              <a:rPr lang="en-US" altLang="en-US" sz="2000" dirty="0" err="1"/>
              <a:t>международным</a:t>
            </a:r>
            <a:r>
              <a:rPr lang="en-US" altLang="en-US" sz="2000" dirty="0"/>
              <a:t> </a:t>
            </a:r>
            <a:r>
              <a:rPr lang="en-US" altLang="en-US" sz="2000" dirty="0" err="1"/>
              <a:t>заявкам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поданным</a:t>
            </a:r>
            <a:r>
              <a:rPr lang="en-US" altLang="en-US" sz="2000" dirty="0"/>
              <a:t> 1 </a:t>
            </a:r>
            <a:r>
              <a:rPr lang="en-US" altLang="en-US" sz="2000" dirty="0" err="1"/>
              <a:t>июля</a:t>
            </a:r>
            <a:r>
              <a:rPr lang="en-US" altLang="en-US" sz="2000" dirty="0"/>
              <a:t> 2022 </a:t>
            </a:r>
            <a:r>
              <a:rPr lang="en-US" altLang="en-US" sz="2000" dirty="0" err="1"/>
              <a:t>года</a:t>
            </a:r>
            <a:r>
              <a:rPr lang="en-US" altLang="en-US" sz="2000" dirty="0"/>
              <a:t> </a:t>
            </a:r>
            <a:r>
              <a:rPr lang="en-US" altLang="en-US" sz="2000" dirty="0" err="1"/>
              <a:t>или</a:t>
            </a:r>
            <a:r>
              <a:rPr lang="en-US" altLang="en-US" sz="2000" dirty="0"/>
              <a:t> </a:t>
            </a:r>
            <a:r>
              <a:rPr lang="en-US" altLang="en-US" sz="2000" dirty="0" err="1"/>
              <a:t>после</a:t>
            </a:r>
            <a:r>
              <a:rPr lang="en-US" altLang="en-US" sz="2000" dirty="0"/>
              <a:t> </a:t>
            </a:r>
            <a:r>
              <a:rPr lang="en-US" altLang="en-US" sz="2000" dirty="0" err="1"/>
              <a:t>этой</a:t>
            </a:r>
            <a:r>
              <a:rPr lang="en-US" altLang="en-US" sz="2000" dirty="0"/>
              <a:t> </a:t>
            </a:r>
            <a:r>
              <a:rPr lang="en-US" altLang="en-US" sz="2000" dirty="0" err="1"/>
              <a:t>даты</a:t>
            </a:r>
            <a:endParaRPr lang="en-US" altLang="en-US" sz="2000" dirty="0"/>
          </a:p>
          <a:p>
            <a:r>
              <a:rPr lang="en-US" altLang="en-US" sz="2000" dirty="0" err="1"/>
              <a:t>Новый</a:t>
            </a:r>
            <a:r>
              <a:rPr lang="en-US" altLang="en-US" sz="2000" dirty="0"/>
              <a:t> </a:t>
            </a:r>
            <a:r>
              <a:rPr lang="en-US" altLang="en-US" sz="2000" dirty="0" err="1"/>
              <a:t>стандарт</a:t>
            </a:r>
            <a:r>
              <a:rPr lang="en-US" altLang="en-US" sz="2000" dirty="0"/>
              <a:t> </a:t>
            </a:r>
            <a:r>
              <a:rPr lang="en-US" altLang="en-US" sz="2000" dirty="0" err="1"/>
              <a:t>также</a:t>
            </a:r>
            <a:r>
              <a:rPr lang="en-US" altLang="en-US" sz="2000" dirty="0"/>
              <a:t> </a:t>
            </a:r>
            <a:r>
              <a:rPr lang="en-US" altLang="en-US" sz="2000" dirty="0" err="1"/>
              <a:t>должен</a:t>
            </a:r>
            <a:r>
              <a:rPr lang="en-US" altLang="en-US" sz="2000" dirty="0"/>
              <a:t> </a:t>
            </a:r>
            <a:r>
              <a:rPr lang="en-US" altLang="en-US" sz="2000" dirty="0" err="1"/>
              <a:t>использоваться</a:t>
            </a:r>
            <a:r>
              <a:rPr lang="en-US" altLang="en-US" sz="2000" dirty="0"/>
              <a:t> </a:t>
            </a:r>
            <a:r>
              <a:rPr lang="en-US" altLang="en-US" sz="2000" dirty="0" err="1"/>
              <a:t>при</a:t>
            </a:r>
            <a:r>
              <a:rPr lang="en-US" altLang="en-US" sz="2000" dirty="0"/>
              <a:t> </a:t>
            </a:r>
            <a:r>
              <a:rPr lang="en-US" altLang="en-US" sz="2000" dirty="0" err="1"/>
              <a:t>подаче</a:t>
            </a:r>
            <a:r>
              <a:rPr lang="en-US" altLang="en-US" sz="2000" dirty="0"/>
              <a:t> </a:t>
            </a:r>
            <a:r>
              <a:rPr lang="en-US" altLang="en-US" sz="2000" dirty="0" err="1"/>
              <a:t>национальных</a:t>
            </a:r>
            <a:r>
              <a:rPr lang="en-US" altLang="en-US" sz="2000" dirty="0"/>
              <a:t> </a:t>
            </a:r>
            <a:r>
              <a:rPr lang="en-US" altLang="en-US" sz="2000" dirty="0" err="1"/>
              <a:t>заявок</a:t>
            </a:r>
            <a:r>
              <a:rPr lang="en-US" altLang="en-US" sz="2000" dirty="0"/>
              <a:t> </a:t>
            </a:r>
            <a:r>
              <a:rPr lang="en-US" altLang="en-US" sz="2000" dirty="0" err="1"/>
              <a:t>на</a:t>
            </a:r>
            <a:r>
              <a:rPr lang="en-US" altLang="en-US" sz="2000" dirty="0"/>
              <a:t> </a:t>
            </a:r>
            <a:r>
              <a:rPr lang="en-US" altLang="en-US" sz="2000" dirty="0" err="1"/>
              <a:t>ту</a:t>
            </a:r>
            <a:r>
              <a:rPr lang="en-US" altLang="en-US" sz="2000" dirty="0"/>
              <a:t> </a:t>
            </a:r>
            <a:r>
              <a:rPr lang="en-US" altLang="en-US" sz="2000" dirty="0" err="1"/>
              <a:t>же</a:t>
            </a:r>
            <a:r>
              <a:rPr lang="en-US" altLang="en-US" sz="2000" dirty="0"/>
              <a:t> </a:t>
            </a:r>
            <a:r>
              <a:rPr lang="en-US" altLang="en-US" sz="2000" dirty="0" err="1"/>
              <a:t>дату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41869538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797" y="0"/>
            <a:ext cx="8507288" cy="1512168"/>
          </a:xfrm>
        </p:spPr>
        <p:txBody>
          <a:bodyPr/>
          <a:lstStyle/>
          <a:p>
            <a:r>
              <a:rPr lang="en-US" sz="3200" dirty="0" err="1"/>
              <a:t>Изменения</a:t>
            </a:r>
            <a:r>
              <a:rPr lang="en-US" sz="3200" dirty="0"/>
              <a:t> в </a:t>
            </a:r>
            <a:r>
              <a:rPr lang="en-US" sz="3200" dirty="0" err="1"/>
              <a:t>Правилах</a:t>
            </a:r>
            <a:r>
              <a:rPr lang="en-US" sz="3200" dirty="0"/>
              <a:t> РСТ </a:t>
            </a:r>
            <a:br>
              <a:rPr lang="en-US" sz="3200" dirty="0"/>
            </a:br>
            <a:r>
              <a:rPr lang="en-US" sz="3200" dirty="0"/>
              <a:t>с 1 </a:t>
            </a:r>
            <a:r>
              <a:rPr lang="en-US" sz="3200" dirty="0" err="1"/>
              <a:t>июля</a:t>
            </a:r>
            <a:r>
              <a:rPr lang="en-US" sz="3200" dirty="0"/>
              <a:t> 2022 </a:t>
            </a:r>
            <a:r>
              <a:rPr lang="en-US" sz="3200" dirty="0" err="1"/>
              <a:t>года</a:t>
            </a:r>
            <a:r>
              <a:rPr lang="en-US" sz="3200" dirty="0"/>
              <a:t>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797" y="1628800"/>
            <a:ext cx="8336406" cy="4320480"/>
          </a:xfrm>
        </p:spPr>
        <p:txBody>
          <a:bodyPr/>
          <a:lstStyle/>
          <a:p>
            <a:pPr marL="0" indent="-400050">
              <a:spcBef>
                <a:spcPts val="800"/>
              </a:spcBef>
              <a:spcAft>
                <a:spcPts val="800"/>
              </a:spcAft>
            </a:pPr>
            <a:r>
              <a:rPr lang="en-US" altLang="en-US" sz="2000" dirty="0" err="1"/>
              <a:t>Изменения</a:t>
            </a:r>
            <a:r>
              <a:rPr lang="en-US" altLang="en-US" sz="2000" dirty="0"/>
              <a:t> в </a:t>
            </a:r>
            <a:r>
              <a:rPr lang="en-US" altLang="en-US" sz="2000" dirty="0" err="1"/>
              <a:t>правиле</a:t>
            </a:r>
            <a:r>
              <a:rPr lang="en-US" altLang="en-US" sz="2000" dirty="0"/>
              <a:t> РСТ 82</a:t>
            </a:r>
            <a:r>
              <a:rPr lang="en-US" altLang="en-US" sz="2000" i="1" dirty="0"/>
              <a:t>quater</a:t>
            </a:r>
          </a:p>
          <a:p>
            <a:pPr marL="685800" marR="0" lvl="2" indent="-28575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Tx/>
              <a:buFont typeface="Wingdings" pitchFamily="2" charset="2"/>
              <a:buChar char="q"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"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Эпидемия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"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добавлена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как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одна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из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перечисленных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чрезвычайных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ситуаций</a:t>
            </a:r>
            <a:endParaRPr lang="en-US" altLang="en-US" sz="2000" i="1" dirty="0"/>
          </a:p>
          <a:p>
            <a:pPr marL="685800" lvl="2" indent="-285750"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q"/>
            </a:pPr>
            <a:r>
              <a:rPr lang="en-US" altLang="en-US" sz="2000" dirty="0" err="1"/>
              <a:t>Разрешение</a:t>
            </a:r>
            <a:r>
              <a:rPr lang="en-US" altLang="en-US" sz="2000" dirty="0"/>
              <a:t> </a:t>
            </a:r>
            <a:r>
              <a:rPr lang="en-US" altLang="en-US" sz="2000" dirty="0" err="1"/>
              <a:t>ведомствам</a:t>
            </a:r>
            <a:r>
              <a:rPr lang="en-US" altLang="en-US" sz="2000" dirty="0"/>
              <a:t> </a:t>
            </a:r>
            <a:r>
              <a:rPr lang="en-US" altLang="en-US" sz="2000" dirty="0" err="1"/>
              <a:t>отказаться</a:t>
            </a:r>
            <a:r>
              <a:rPr lang="en-US" altLang="en-US" sz="2000" dirty="0"/>
              <a:t> </a:t>
            </a:r>
            <a:r>
              <a:rPr lang="en-US" altLang="en-US" sz="2000" dirty="0" err="1"/>
              <a:t>от</a:t>
            </a:r>
            <a:r>
              <a:rPr lang="en-US" altLang="en-US" sz="2000" dirty="0"/>
              <a:t> </a:t>
            </a:r>
            <a:r>
              <a:rPr lang="en-US" altLang="en-US" sz="2000" dirty="0" err="1"/>
              <a:t>требования</a:t>
            </a:r>
            <a:r>
              <a:rPr lang="en-US" altLang="en-US" sz="2000" dirty="0"/>
              <a:t> о </a:t>
            </a:r>
            <a:r>
              <a:rPr lang="en-US" altLang="en-US" sz="2000" dirty="0" err="1"/>
              <a:t>предоставлении</a:t>
            </a:r>
            <a:r>
              <a:rPr lang="en-US" altLang="en-US" sz="2000" dirty="0"/>
              <a:t> </a:t>
            </a:r>
            <a:r>
              <a:rPr lang="en-US" altLang="en-US" sz="2000" dirty="0" err="1"/>
              <a:t>доказательств</a:t>
            </a:r>
            <a:r>
              <a:rPr lang="en-US" altLang="en-US" sz="2000" dirty="0"/>
              <a:t> </a:t>
            </a:r>
            <a:r>
              <a:rPr lang="en-US" altLang="en-US" sz="2000" dirty="0" err="1"/>
              <a:t>уважительных</a:t>
            </a:r>
            <a:r>
              <a:rPr lang="en-US" altLang="en-US" sz="2000" dirty="0"/>
              <a:t> </a:t>
            </a:r>
            <a:r>
              <a:rPr lang="en-US" altLang="en-US" sz="2000" dirty="0" err="1"/>
              <a:t>причин</a:t>
            </a:r>
            <a:r>
              <a:rPr lang="en-US" altLang="en-US" sz="2000" dirty="0"/>
              <a:t> </a:t>
            </a:r>
            <a:r>
              <a:rPr lang="en-US" altLang="en-US" sz="2000" dirty="0" err="1"/>
              <a:t>несоблюдения</a:t>
            </a:r>
            <a:r>
              <a:rPr lang="en-US" altLang="en-US" sz="2000" dirty="0"/>
              <a:t> </a:t>
            </a:r>
            <a:r>
              <a:rPr lang="en-US" altLang="en-US" sz="2000" dirty="0" err="1"/>
              <a:t>сроков</a:t>
            </a:r>
            <a:r>
              <a:rPr lang="en-US" altLang="en-US" sz="2000" dirty="0"/>
              <a:t> </a:t>
            </a:r>
            <a:r>
              <a:rPr lang="ru-RU" altLang="en-US" sz="2000" dirty="0">
                <a:solidFill>
                  <a:srgbClr val="FF0000"/>
                </a:solidFill>
              </a:rPr>
              <a:t>в</a:t>
            </a:r>
            <a:r>
              <a:rPr lang="ru-RU" altLang="en-US" sz="2000" dirty="0"/>
              <a:t> </a:t>
            </a:r>
            <a:r>
              <a:rPr lang="en-US" altLang="en-US" sz="2000" dirty="0" err="1"/>
              <a:t>соответствии</a:t>
            </a:r>
            <a:r>
              <a:rPr lang="en-US" altLang="en-US" sz="2000" dirty="0"/>
              <a:t> с </a:t>
            </a:r>
            <a:r>
              <a:rPr lang="en-US" altLang="en-US" sz="2000" dirty="0" err="1"/>
              <a:t>правилом</a:t>
            </a:r>
            <a:r>
              <a:rPr lang="en-US" altLang="en-US" sz="2000" dirty="0"/>
              <a:t> 82</a:t>
            </a:r>
            <a:r>
              <a:rPr lang="en-US" altLang="en-US" sz="2000" i="1" dirty="0"/>
              <a:t>quater</a:t>
            </a:r>
            <a:r>
              <a:rPr lang="en-US" altLang="en-US" sz="2000" dirty="0"/>
              <a:t>.1</a:t>
            </a:r>
          </a:p>
          <a:p>
            <a:pPr marL="685800" lvl="2" indent="-285750"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q"/>
            </a:pPr>
            <a:r>
              <a:rPr lang="en-US" altLang="en-US" sz="2000" dirty="0" err="1"/>
              <a:t>Разрешение</a:t>
            </a:r>
            <a:r>
              <a:rPr lang="en-US" altLang="en-US" sz="2000" dirty="0"/>
              <a:t> </a:t>
            </a:r>
            <a:r>
              <a:rPr lang="en-US" altLang="en-US" sz="2000" dirty="0" err="1"/>
              <a:t>Ведомствам</a:t>
            </a:r>
            <a:r>
              <a:rPr lang="en-US" altLang="en-US" sz="2000" dirty="0"/>
              <a:t> </a:t>
            </a:r>
            <a:r>
              <a:rPr lang="en-US" altLang="en-US" sz="2000" dirty="0" err="1"/>
              <a:t>устанавливать</a:t>
            </a:r>
            <a:r>
              <a:rPr lang="en-US" altLang="en-US" sz="2000" dirty="0"/>
              <a:t> </a:t>
            </a:r>
            <a:r>
              <a:rPr lang="en-US" altLang="en-US" sz="2000" dirty="0" err="1"/>
              <a:t>период</a:t>
            </a:r>
            <a:r>
              <a:rPr lang="en-US" altLang="en-US" sz="2000" dirty="0"/>
              <a:t> </a:t>
            </a:r>
            <a:r>
              <a:rPr lang="en-US" altLang="en-US" sz="2000" dirty="0" err="1"/>
              <a:t>продления</a:t>
            </a:r>
            <a:r>
              <a:rPr lang="en-US" altLang="en-US" sz="2000" dirty="0"/>
              <a:t> </a:t>
            </a:r>
            <a:r>
              <a:rPr lang="en-US" altLang="en-US" sz="2000" dirty="0" err="1"/>
              <a:t>сроков</a:t>
            </a:r>
            <a:r>
              <a:rPr lang="en-US" altLang="en-US" sz="2000" dirty="0"/>
              <a:t> в </a:t>
            </a:r>
            <a:r>
              <a:rPr lang="en-US" altLang="en-US" sz="2000" dirty="0" err="1"/>
              <a:t>случае</a:t>
            </a:r>
            <a:r>
              <a:rPr lang="en-US" altLang="en-US" sz="2000" dirty="0"/>
              <a:t> </a:t>
            </a:r>
            <a:r>
              <a:rPr lang="en-US" altLang="en-US" sz="2000" i="1" dirty="0" err="1"/>
              <a:t>всеобщих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перебоев</a:t>
            </a:r>
            <a:r>
              <a:rPr lang="en-US" altLang="en-US" sz="2000" i="1" dirty="0"/>
              <a:t> в </a:t>
            </a:r>
            <a:r>
              <a:rPr lang="en-US" altLang="en-US" sz="2000" i="1" dirty="0" err="1"/>
              <a:t>работе</a:t>
            </a:r>
            <a:r>
              <a:rPr lang="en-US" altLang="en-US" sz="2000" i="1" dirty="0"/>
              <a:t>.</a:t>
            </a:r>
          </a:p>
          <a:p>
            <a:pPr marL="0" indent="-400050">
              <a:spcBef>
                <a:spcPts val="800"/>
              </a:spcBef>
              <a:spcAft>
                <a:spcPts val="800"/>
              </a:spcAft>
            </a:pPr>
            <a:r>
              <a:rPr lang="en-US" altLang="en-US" sz="2000" dirty="0" err="1"/>
              <a:t>Измененное</a:t>
            </a:r>
            <a:r>
              <a:rPr lang="en-US" altLang="en-US" sz="2000" dirty="0"/>
              <a:t> </a:t>
            </a:r>
            <a:r>
              <a:rPr lang="en-US" altLang="en-US" sz="2000" dirty="0" err="1"/>
              <a:t>правило</a:t>
            </a:r>
            <a:r>
              <a:rPr lang="en-US" altLang="en-US" sz="2000" dirty="0"/>
              <a:t> </a:t>
            </a:r>
            <a:r>
              <a:rPr lang="en-US" altLang="en-US" sz="2000" dirty="0" err="1"/>
              <a:t>применяется</a:t>
            </a:r>
            <a:r>
              <a:rPr lang="en-US" altLang="en-US" sz="2000" dirty="0"/>
              <a:t> к </a:t>
            </a:r>
            <a:r>
              <a:rPr lang="en-US" altLang="en-US" sz="2000" dirty="0" err="1"/>
              <a:t>срокам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установленным</a:t>
            </a:r>
            <a:r>
              <a:rPr lang="en-US" altLang="en-US" sz="2000" dirty="0"/>
              <a:t> в </a:t>
            </a:r>
            <a:r>
              <a:rPr lang="en-US" altLang="en-US" sz="2000" dirty="0" err="1"/>
              <a:t>Инструкции</a:t>
            </a:r>
            <a:r>
              <a:rPr lang="en-US" altLang="en-US" sz="2000" dirty="0"/>
              <a:t> и </a:t>
            </a:r>
            <a:r>
              <a:rPr lang="en-US" altLang="en-US" sz="2000" dirty="0" err="1"/>
              <a:t>истекающим</a:t>
            </a:r>
            <a:r>
              <a:rPr lang="en-US" altLang="en-US" sz="2000" dirty="0"/>
              <a:t> 1 </a:t>
            </a:r>
            <a:r>
              <a:rPr lang="en-US" altLang="en-US" sz="2000" dirty="0" err="1"/>
              <a:t>июля</a:t>
            </a:r>
            <a:r>
              <a:rPr lang="en-US" altLang="en-US" sz="2000" dirty="0"/>
              <a:t> 2022 </a:t>
            </a:r>
            <a:r>
              <a:rPr lang="en-US" altLang="en-US" sz="2000" dirty="0" err="1"/>
              <a:t>года</a:t>
            </a:r>
            <a:r>
              <a:rPr lang="en-US" altLang="en-US" sz="2000" dirty="0"/>
              <a:t> </a:t>
            </a:r>
            <a:r>
              <a:rPr lang="en-US" altLang="en-US" sz="2000" dirty="0" err="1"/>
              <a:t>или</a:t>
            </a:r>
            <a:r>
              <a:rPr lang="en-US" altLang="en-US" sz="2000" dirty="0"/>
              <a:t> </a:t>
            </a:r>
            <a:r>
              <a:rPr lang="en-US" altLang="en-US" sz="2000" dirty="0" err="1"/>
              <a:t>позднее</a:t>
            </a:r>
            <a:r>
              <a:rPr lang="en-US" altLang="en-US" sz="2000" dirty="0"/>
              <a:t>.</a:t>
            </a:r>
          </a:p>
          <a:p>
            <a:pPr marL="457200" lvl="1" indent="0">
              <a:spcBef>
                <a:spcPts val="800"/>
              </a:spcBef>
              <a:spcAft>
                <a:spcPts val="800"/>
              </a:spcAft>
              <a:buNone/>
            </a:pP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797126971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4.14 unknown"/>
  <p:tag name="AS_RELEASE_DATE" val="2021.05.31"/>
  <p:tag name="AS_TITLE" val="Aspose.Slides for Java"/>
  <p:tag name="AS_VERSION" val="21.5"/>
</p:tagLst>
</file>

<file path=ppt/theme/theme1.xml><?xml version="1.0" encoding="utf-8"?>
<a:theme xmlns:a="http://schemas.openxmlformats.org/drawingml/2006/main" name="PCT POT EN draft rev2">
  <a:themeElements>
    <a:clrScheme name="PCT POT EN draft rev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CT POT EN draft rev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PCT POT EN draft re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318</Words>
  <Application>Microsoft Office PowerPoint</Application>
  <PresentationFormat>On-screen Show (4:3)</PresentationFormat>
  <Paragraphs>27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Wingdings</vt:lpstr>
      <vt:lpstr>PCT POT EN draft rev2</vt:lpstr>
      <vt:lpstr>PowerPoint Presentation</vt:lpstr>
      <vt:lpstr>Изменения в Правилах РСТ  с 1 июля 2022 года (1)</vt:lpstr>
      <vt:lpstr>Изменения в Правилах РСТ  с 1 июля 2022 года (2)</vt:lpstr>
      <vt:lpstr>Изменения в Правилах РСТ  с 1 июля 2022 года (3)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Patent Cooperation Treaty (PCT) Update</dc:title>
  <dc:creator>Matthew Bryan</dc:creator>
  <cp:keywords>PUBLIC</cp:keywords>
  <cp:lastModifiedBy>JULLIARD Corinne</cp:lastModifiedBy>
  <cp:revision>168</cp:revision>
  <dcterms:created xsi:type="dcterms:W3CDTF">2020-07-15T13:26:41Z</dcterms:created>
  <dcterms:modified xsi:type="dcterms:W3CDTF">2024-08-05T13:58:28Z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ignment">
    <vt:lpwstr>Centre</vt:lpwstr>
  </property>
  <property fmtid="{D5CDD505-2E9C-101B-9397-08002B2CF9AE}" pid="3" name="Classification">
    <vt:lpwstr>Public</vt:lpwstr>
  </property>
  <property fmtid="{D5CDD505-2E9C-101B-9397-08002B2CF9AE}" pid="4" name="Language">
    <vt:lpwstr>English</vt:lpwstr>
  </property>
  <property fmtid="{D5CDD505-2E9C-101B-9397-08002B2CF9AE}" pid="5" name="TCSClassification">
    <vt:lpwstr>PUBLIC</vt:lpwstr>
  </property>
  <property fmtid="{D5CDD505-2E9C-101B-9397-08002B2CF9AE}" pid="6" name="TitusGUID">
    <vt:lpwstr>b61158f8-4f44-4f2c-ada0-cf053122b0e1</vt:lpwstr>
  </property>
  <property fmtid="{D5CDD505-2E9C-101B-9397-08002B2CF9AE}" pid="7" name="VisualMarkings">
    <vt:lpwstr>Footer</vt:lpwstr>
  </property>
  <property fmtid="{D5CDD505-2E9C-101B-9397-08002B2CF9AE}" pid="8" name="MSIP_Label_bfc084f7-b690-4c43-8ee6-d475b6d3461d_Enabled">
    <vt:lpwstr>true</vt:lpwstr>
  </property>
  <property fmtid="{D5CDD505-2E9C-101B-9397-08002B2CF9AE}" pid="9" name="MSIP_Label_bfc084f7-b690-4c43-8ee6-d475b6d3461d_SetDate">
    <vt:lpwstr>2024-08-05T13:58:09Z</vt:lpwstr>
  </property>
  <property fmtid="{D5CDD505-2E9C-101B-9397-08002B2CF9AE}" pid="10" name="MSIP_Label_bfc084f7-b690-4c43-8ee6-d475b6d3461d_Method">
    <vt:lpwstr>Standard</vt:lpwstr>
  </property>
  <property fmtid="{D5CDD505-2E9C-101B-9397-08002B2CF9AE}" pid="11" name="MSIP_Label_bfc084f7-b690-4c43-8ee6-d475b6d3461d_Name">
    <vt:lpwstr>FOR OFFICIAL USE ONLY</vt:lpwstr>
  </property>
  <property fmtid="{D5CDD505-2E9C-101B-9397-08002B2CF9AE}" pid="12" name="MSIP_Label_bfc084f7-b690-4c43-8ee6-d475b6d3461d_SiteId">
    <vt:lpwstr>faa31b06-8ccc-48c9-867f-f7510dd11c02</vt:lpwstr>
  </property>
  <property fmtid="{D5CDD505-2E9C-101B-9397-08002B2CF9AE}" pid="13" name="MSIP_Label_bfc084f7-b690-4c43-8ee6-d475b6d3461d_ActionId">
    <vt:lpwstr>f58617df-af5c-445b-b9a9-0fe33ff90866</vt:lpwstr>
  </property>
  <property fmtid="{D5CDD505-2E9C-101B-9397-08002B2CF9AE}" pid="14" name="MSIP_Label_bfc084f7-b690-4c43-8ee6-d475b6d3461d_ContentBits">
    <vt:lpwstr>2</vt:lpwstr>
  </property>
  <property fmtid="{D5CDD505-2E9C-101B-9397-08002B2CF9AE}" pid="15" name="ClassificationContentMarkingFooterLocations">
    <vt:lpwstr>PCT POT EN draft rev2:3</vt:lpwstr>
  </property>
  <property fmtid="{D5CDD505-2E9C-101B-9397-08002B2CF9AE}" pid="16" name="ClassificationContentMarkingFooterText">
    <vt:lpwstr>WIPO FOR OFFICIAL USE ONLY </vt:lpwstr>
  </property>
</Properties>
</file>