
<file path=[Content_Types].xml><?xml version="1.0" encoding="utf-8"?>
<Types xmlns="http://schemas.openxmlformats.org/package/2006/content-types">
  <Default Extension="jpeg" ContentType="image/jpeg"/>
  <Default Extension="emf" ContentType="image/x-emf"/>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35.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41.xml" ContentType="application/vnd.openxmlformats-officedocument.presentationml.notesSlide+xml"/>
  <Override PartName="/ppt/notesSlides/notesSlide4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80" r:id="rId1"/>
  </p:sldMasterIdLst>
  <p:notesMasterIdLst>
    <p:notesMasterId r:id="rId50"/>
  </p:notesMasterIdLst>
  <p:sldIdLst>
    <p:sldId id="257" r:id="rId2"/>
    <p:sldId id="259" r:id="rId3"/>
    <p:sldId id="260" r:id="rId4"/>
    <p:sldId id="261" r:id="rId5"/>
    <p:sldId id="262" r:id="rId6"/>
    <p:sldId id="263" r:id="rId7"/>
    <p:sldId id="264" r:id="rId8"/>
    <p:sldId id="265" r:id="rId9"/>
    <p:sldId id="266" r:id="rId10"/>
    <p:sldId id="306" r:id="rId11"/>
    <p:sldId id="267" r:id="rId12"/>
    <p:sldId id="268" r:id="rId13"/>
    <p:sldId id="269" r:id="rId14"/>
    <p:sldId id="270" r:id="rId15"/>
    <p:sldId id="271" r:id="rId16"/>
    <p:sldId id="273" r:id="rId17"/>
    <p:sldId id="274" r:id="rId18"/>
    <p:sldId id="275" r:id="rId19"/>
    <p:sldId id="276" r:id="rId20"/>
    <p:sldId id="277" r:id="rId21"/>
    <p:sldId id="278" r:id="rId22"/>
    <p:sldId id="279" r:id="rId23"/>
    <p:sldId id="280" r:id="rId24"/>
    <p:sldId id="281" r:id="rId25"/>
    <p:sldId id="282" r:id="rId26"/>
    <p:sldId id="283" r:id="rId27"/>
    <p:sldId id="284" r:id="rId28"/>
    <p:sldId id="285" r:id="rId29"/>
    <p:sldId id="286" r:id="rId30"/>
    <p:sldId id="287" r:id="rId31"/>
    <p:sldId id="288" r:id="rId32"/>
    <p:sldId id="289" r:id="rId33"/>
    <p:sldId id="290" r:id="rId34"/>
    <p:sldId id="291" r:id="rId35"/>
    <p:sldId id="292" r:id="rId36"/>
    <p:sldId id="293" r:id="rId37"/>
    <p:sldId id="294" r:id="rId38"/>
    <p:sldId id="295" r:id="rId39"/>
    <p:sldId id="296" r:id="rId40"/>
    <p:sldId id="297" r:id="rId41"/>
    <p:sldId id="298" r:id="rId42"/>
    <p:sldId id="299" r:id="rId43"/>
    <p:sldId id="300" r:id="rId44"/>
    <p:sldId id="301" r:id="rId45"/>
    <p:sldId id="302" r:id="rId46"/>
    <p:sldId id="303" r:id="rId47"/>
    <p:sldId id="304" r:id="rId48"/>
    <p:sldId id="307" r:id="rId49"/>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006" autoAdjust="0"/>
    <p:restoredTop sz="66230" autoAdjust="0"/>
  </p:normalViewPr>
  <p:slideViewPr>
    <p:cSldViewPr snapToGrid="0">
      <p:cViewPr varScale="1">
        <p:scale>
          <a:sx n="78" d="100"/>
          <a:sy n="78" d="100"/>
        </p:scale>
        <p:origin x="1792" y="48"/>
      </p:cViewPr>
      <p:guideLst/>
    </p:cSldViewPr>
  </p:slideViewPr>
  <p:notesTextViewPr>
    <p:cViewPr>
      <p:scale>
        <a:sx n="1" d="1"/>
        <a:sy n="1" d="1"/>
      </p:scale>
      <p:origin x="0" y="0"/>
    </p:cViewPr>
  </p:notesTextViewPr>
  <p:sorterViewPr>
    <p:cViewPr>
      <p:scale>
        <a:sx n="116" d="100"/>
        <a:sy n="116"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notesMaster" Target="notesMasters/notesMaster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presProps" Target="pres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628B824-0FCF-4FFF-8BAA-597DC8C27200}" type="doc">
      <dgm:prSet loTypeId="urn:microsoft.com/office/officeart/2005/8/layout/arrow5" loCatId="process" qsTypeId="urn:microsoft.com/office/officeart/2005/8/quickstyle/simple3" qsCatId="simple" csTypeId="urn:microsoft.com/office/officeart/2005/8/colors/accent1_2" csCatId="accent1" phldr="1"/>
      <dgm:spPr/>
      <dgm:t>
        <a:bodyPr/>
        <a:lstStyle/>
        <a:p>
          <a:endParaRPr lang="en-US"/>
        </a:p>
      </dgm:t>
    </dgm:pt>
    <dgm:pt modelId="{B74448B2-12A5-425F-A531-EF4E81B6B9A0}">
      <dgm:prSet phldrT="[Text]"/>
      <dgm:spPr>
        <a:solidFill>
          <a:schemeClr val="accent2">
            <a:lumMod val="20000"/>
            <a:lumOff val="80000"/>
          </a:schemeClr>
        </a:solidFill>
      </dgm:spPr>
      <dgm:t>
        <a:bodyPr/>
        <a:lstStyle/>
        <a:p>
          <a:r>
            <a:rPr lang="en-US" b="1" i="0" u="none" strike="noStrike" baseline="0" dirty="0" smtClean="0">
              <a:latin typeface="Arial" panose="020B0604020202020204" pitchFamily="34" charset="0"/>
              <a:ea typeface="+mn-ea"/>
              <a:cs typeface="+mn-cs"/>
            </a:rPr>
            <a:t>Right to exclude </a:t>
          </a:r>
          <a:endParaRPr lang="en-US" dirty="0"/>
        </a:p>
      </dgm:t>
    </dgm:pt>
    <dgm:pt modelId="{4474CFDA-7A3A-4937-9DD0-94DC0E604940}" type="parTrans" cxnId="{D00C813C-8BDF-44EB-8585-F2C26BA736AA}">
      <dgm:prSet/>
      <dgm:spPr/>
      <dgm:t>
        <a:bodyPr/>
        <a:lstStyle/>
        <a:p>
          <a:endParaRPr lang="en-US"/>
        </a:p>
      </dgm:t>
    </dgm:pt>
    <dgm:pt modelId="{5F80FC63-F2DA-4C6B-B2F2-BFAD1A0B0F99}" type="sibTrans" cxnId="{D00C813C-8BDF-44EB-8585-F2C26BA736AA}">
      <dgm:prSet/>
      <dgm:spPr/>
      <dgm:t>
        <a:bodyPr/>
        <a:lstStyle/>
        <a:p>
          <a:endParaRPr lang="en-US"/>
        </a:p>
      </dgm:t>
    </dgm:pt>
    <dgm:pt modelId="{8166611E-F0FC-4921-AF2E-0B44321A93BE}">
      <dgm:prSet phldrT="[Text]"/>
      <dgm:spPr>
        <a:solidFill>
          <a:schemeClr val="accent2">
            <a:lumMod val="20000"/>
            <a:lumOff val="80000"/>
          </a:schemeClr>
        </a:solidFill>
      </dgm:spPr>
      <dgm:t>
        <a:bodyPr/>
        <a:lstStyle/>
        <a:p>
          <a:r>
            <a:rPr lang="en-US" b="1" i="0" u="none" strike="sngStrike" baseline="0" dirty="0" smtClean="0">
              <a:effectLst/>
              <a:latin typeface="Arial" panose="020B0604020202020204" pitchFamily="34" charset="0"/>
              <a:ea typeface="+mn-ea"/>
              <a:cs typeface="+mn-cs"/>
            </a:rPr>
            <a:t>Freedom to use </a:t>
          </a:r>
          <a:endParaRPr lang="en-US" b="1" strike="sngStrike" dirty="0">
            <a:effectLst/>
          </a:endParaRPr>
        </a:p>
      </dgm:t>
    </dgm:pt>
    <dgm:pt modelId="{3B904FFC-0B80-4C1C-B8B4-5A51013D75ED}" type="parTrans" cxnId="{C8E20B0D-EC87-4CE8-AAB5-02844F4F17D0}">
      <dgm:prSet/>
      <dgm:spPr/>
      <dgm:t>
        <a:bodyPr/>
        <a:lstStyle/>
        <a:p>
          <a:endParaRPr lang="en-US"/>
        </a:p>
      </dgm:t>
    </dgm:pt>
    <dgm:pt modelId="{9070A505-9882-4C5E-AC25-1B930B302F9B}" type="sibTrans" cxnId="{C8E20B0D-EC87-4CE8-AAB5-02844F4F17D0}">
      <dgm:prSet/>
      <dgm:spPr/>
      <dgm:t>
        <a:bodyPr/>
        <a:lstStyle/>
        <a:p>
          <a:endParaRPr lang="en-US"/>
        </a:p>
      </dgm:t>
    </dgm:pt>
    <dgm:pt modelId="{C0F74714-4E7B-41B0-A4CC-65AB60F92853}" type="pres">
      <dgm:prSet presAssocID="{B628B824-0FCF-4FFF-8BAA-597DC8C27200}" presName="diagram" presStyleCnt="0">
        <dgm:presLayoutVars>
          <dgm:dir/>
          <dgm:resizeHandles val="exact"/>
        </dgm:presLayoutVars>
      </dgm:prSet>
      <dgm:spPr/>
      <dgm:t>
        <a:bodyPr/>
        <a:lstStyle/>
        <a:p>
          <a:endParaRPr lang="en-US"/>
        </a:p>
      </dgm:t>
    </dgm:pt>
    <dgm:pt modelId="{22B2B421-2BF2-47D2-989B-422CF148F218}" type="pres">
      <dgm:prSet presAssocID="{B74448B2-12A5-425F-A531-EF4E81B6B9A0}" presName="arrow" presStyleLbl="node1" presStyleIdx="0" presStyleCnt="2">
        <dgm:presLayoutVars>
          <dgm:bulletEnabled val="1"/>
        </dgm:presLayoutVars>
      </dgm:prSet>
      <dgm:spPr/>
      <dgm:t>
        <a:bodyPr/>
        <a:lstStyle/>
        <a:p>
          <a:endParaRPr lang="en-US"/>
        </a:p>
      </dgm:t>
    </dgm:pt>
    <dgm:pt modelId="{3885D334-B8FA-4DC5-B6BF-764B3DD66EF3}" type="pres">
      <dgm:prSet presAssocID="{8166611E-F0FC-4921-AF2E-0B44321A93BE}" presName="arrow" presStyleLbl="node1" presStyleIdx="1" presStyleCnt="2">
        <dgm:presLayoutVars>
          <dgm:bulletEnabled val="1"/>
        </dgm:presLayoutVars>
      </dgm:prSet>
      <dgm:spPr/>
      <dgm:t>
        <a:bodyPr/>
        <a:lstStyle/>
        <a:p>
          <a:endParaRPr lang="en-US"/>
        </a:p>
      </dgm:t>
    </dgm:pt>
  </dgm:ptLst>
  <dgm:cxnLst>
    <dgm:cxn modelId="{C8E20B0D-EC87-4CE8-AAB5-02844F4F17D0}" srcId="{B628B824-0FCF-4FFF-8BAA-597DC8C27200}" destId="{8166611E-F0FC-4921-AF2E-0B44321A93BE}" srcOrd="1" destOrd="0" parTransId="{3B904FFC-0B80-4C1C-B8B4-5A51013D75ED}" sibTransId="{9070A505-9882-4C5E-AC25-1B930B302F9B}"/>
    <dgm:cxn modelId="{D00C813C-8BDF-44EB-8585-F2C26BA736AA}" srcId="{B628B824-0FCF-4FFF-8BAA-597DC8C27200}" destId="{B74448B2-12A5-425F-A531-EF4E81B6B9A0}" srcOrd="0" destOrd="0" parTransId="{4474CFDA-7A3A-4937-9DD0-94DC0E604940}" sibTransId="{5F80FC63-F2DA-4C6B-B2F2-BFAD1A0B0F99}"/>
    <dgm:cxn modelId="{79746BC4-BCBF-4B88-8B4D-A7F16A203FCC}" type="presOf" srcId="{B628B824-0FCF-4FFF-8BAA-597DC8C27200}" destId="{C0F74714-4E7B-41B0-A4CC-65AB60F92853}" srcOrd="0" destOrd="0" presId="urn:microsoft.com/office/officeart/2005/8/layout/arrow5"/>
    <dgm:cxn modelId="{EB720743-6446-4096-AB41-ED59F769735B}" type="presOf" srcId="{B74448B2-12A5-425F-A531-EF4E81B6B9A0}" destId="{22B2B421-2BF2-47D2-989B-422CF148F218}" srcOrd="0" destOrd="0" presId="urn:microsoft.com/office/officeart/2005/8/layout/arrow5"/>
    <dgm:cxn modelId="{AE8B2960-5796-4CEB-91F5-991B83BF548D}" type="presOf" srcId="{8166611E-F0FC-4921-AF2E-0B44321A93BE}" destId="{3885D334-B8FA-4DC5-B6BF-764B3DD66EF3}" srcOrd="0" destOrd="0" presId="urn:microsoft.com/office/officeart/2005/8/layout/arrow5"/>
    <dgm:cxn modelId="{4164C86F-DA60-4557-AB91-CFD5892369D0}" type="presParOf" srcId="{C0F74714-4E7B-41B0-A4CC-65AB60F92853}" destId="{22B2B421-2BF2-47D2-989B-422CF148F218}" srcOrd="0" destOrd="0" presId="urn:microsoft.com/office/officeart/2005/8/layout/arrow5"/>
    <dgm:cxn modelId="{DAA6A06C-9EFA-4E65-B2E7-889CB1F7B550}" type="presParOf" srcId="{C0F74714-4E7B-41B0-A4CC-65AB60F92853}" destId="{3885D334-B8FA-4DC5-B6BF-764B3DD66EF3}" srcOrd="1" destOrd="0" presId="urn:microsoft.com/office/officeart/2005/8/layout/arrow5"/>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38B7E993-5647-4D15-9310-9F12BD9EE094}" type="doc">
      <dgm:prSet loTypeId="urn:microsoft.com/office/officeart/2005/8/layout/bProcess3" loCatId="process" qsTypeId="urn:microsoft.com/office/officeart/2005/8/quickstyle/simple5" qsCatId="simple" csTypeId="urn:microsoft.com/office/officeart/2005/8/colors/accent1_2" csCatId="accent1" phldr="1"/>
      <dgm:spPr/>
      <dgm:t>
        <a:bodyPr/>
        <a:lstStyle/>
        <a:p>
          <a:endParaRPr lang="en-US"/>
        </a:p>
      </dgm:t>
    </dgm:pt>
    <dgm:pt modelId="{B005B796-B361-4046-AFC6-FC6BC504658E}">
      <dgm:prSet phldrT="[Text]"/>
      <dgm:spPr>
        <a:solidFill>
          <a:schemeClr val="accent1">
            <a:lumMod val="20000"/>
            <a:lumOff val="80000"/>
          </a:schemeClr>
        </a:solidFill>
      </dgm:spPr>
      <dgm:t>
        <a:bodyPr/>
        <a:lstStyle/>
        <a:p>
          <a:r>
            <a:rPr lang="en-US" b="1" dirty="0" smtClean="0">
              <a:solidFill>
                <a:schemeClr val="tx1"/>
              </a:solidFill>
            </a:rPr>
            <a:t>Formal examination</a:t>
          </a:r>
          <a:endParaRPr lang="en-US" b="1" dirty="0">
            <a:solidFill>
              <a:schemeClr val="tx1"/>
            </a:solidFill>
          </a:endParaRPr>
        </a:p>
      </dgm:t>
    </dgm:pt>
    <dgm:pt modelId="{448DD9F2-F399-49A7-B7F1-2996BA851B5F}" type="parTrans" cxnId="{B956D8C2-6ED6-4A11-82B3-777FBF61E00F}">
      <dgm:prSet/>
      <dgm:spPr/>
      <dgm:t>
        <a:bodyPr/>
        <a:lstStyle/>
        <a:p>
          <a:endParaRPr lang="en-US"/>
        </a:p>
      </dgm:t>
    </dgm:pt>
    <dgm:pt modelId="{B8D75F43-2891-441E-BC43-AEE56AC66890}" type="sibTrans" cxnId="{B956D8C2-6ED6-4A11-82B3-777FBF61E00F}">
      <dgm:prSet/>
      <dgm:spPr/>
      <dgm:t>
        <a:bodyPr/>
        <a:lstStyle/>
        <a:p>
          <a:endParaRPr lang="en-US"/>
        </a:p>
      </dgm:t>
    </dgm:pt>
    <dgm:pt modelId="{06AFF85E-F6A6-4985-848A-2DD825302BDB}">
      <dgm:prSet phldrT="[Text]"/>
      <dgm:spPr>
        <a:solidFill>
          <a:schemeClr val="accent1">
            <a:lumMod val="20000"/>
            <a:lumOff val="80000"/>
          </a:schemeClr>
        </a:solidFill>
      </dgm:spPr>
      <dgm:t>
        <a:bodyPr/>
        <a:lstStyle/>
        <a:p>
          <a:r>
            <a:rPr lang="en-US" b="1" dirty="0" smtClean="0">
              <a:solidFill>
                <a:schemeClr val="tx1"/>
              </a:solidFill>
            </a:rPr>
            <a:t>Search</a:t>
          </a:r>
          <a:endParaRPr lang="en-US" b="1" dirty="0">
            <a:solidFill>
              <a:schemeClr val="tx1"/>
            </a:solidFill>
          </a:endParaRPr>
        </a:p>
      </dgm:t>
    </dgm:pt>
    <dgm:pt modelId="{EB6A6659-408A-4A51-8D12-A8140DE317ED}" type="parTrans" cxnId="{A04A9FBF-22C2-4379-946D-B7B7364E7F20}">
      <dgm:prSet/>
      <dgm:spPr/>
      <dgm:t>
        <a:bodyPr/>
        <a:lstStyle/>
        <a:p>
          <a:endParaRPr lang="en-US"/>
        </a:p>
      </dgm:t>
    </dgm:pt>
    <dgm:pt modelId="{5191F05C-3095-48ED-9B9C-5959CBD55B8E}" type="sibTrans" cxnId="{A04A9FBF-22C2-4379-946D-B7B7364E7F20}">
      <dgm:prSet/>
      <dgm:spPr/>
      <dgm:t>
        <a:bodyPr/>
        <a:lstStyle/>
        <a:p>
          <a:endParaRPr lang="en-US"/>
        </a:p>
      </dgm:t>
    </dgm:pt>
    <dgm:pt modelId="{1B482C56-4DEA-4444-9F25-C90588C13553}">
      <dgm:prSet phldrT="[Text]"/>
      <dgm:spPr>
        <a:solidFill>
          <a:schemeClr val="tx2">
            <a:lumMod val="20000"/>
            <a:lumOff val="80000"/>
          </a:schemeClr>
        </a:solidFill>
      </dgm:spPr>
      <dgm:t>
        <a:bodyPr/>
        <a:lstStyle/>
        <a:p>
          <a:r>
            <a:rPr lang="en-US" b="1" dirty="0" smtClean="0">
              <a:solidFill>
                <a:schemeClr val="tx1"/>
              </a:solidFill>
            </a:rPr>
            <a:t>Substantive examination</a:t>
          </a:r>
          <a:endParaRPr lang="en-US" b="1" dirty="0">
            <a:solidFill>
              <a:schemeClr val="tx1"/>
            </a:solidFill>
          </a:endParaRPr>
        </a:p>
      </dgm:t>
    </dgm:pt>
    <dgm:pt modelId="{5EE566F2-BFFE-4598-9CF9-BBC6C7265218}" type="parTrans" cxnId="{6EC1A8A5-B682-4681-85D0-B643E5F7F348}">
      <dgm:prSet/>
      <dgm:spPr/>
      <dgm:t>
        <a:bodyPr/>
        <a:lstStyle/>
        <a:p>
          <a:endParaRPr lang="en-US"/>
        </a:p>
      </dgm:t>
    </dgm:pt>
    <dgm:pt modelId="{262C8DE6-3A3F-439C-858C-A48AE9879D26}" type="sibTrans" cxnId="{6EC1A8A5-B682-4681-85D0-B643E5F7F348}">
      <dgm:prSet/>
      <dgm:spPr/>
      <dgm:t>
        <a:bodyPr/>
        <a:lstStyle/>
        <a:p>
          <a:endParaRPr lang="en-US"/>
        </a:p>
      </dgm:t>
    </dgm:pt>
    <dgm:pt modelId="{4D3D3558-3065-4277-B06A-20CD22C7F66E}">
      <dgm:prSet phldrT="[Text]"/>
      <dgm:spPr>
        <a:solidFill>
          <a:schemeClr val="accent1">
            <a:lumMod val="20000"/>
            <a:lumOff val="80000"/>
          </a:schemeClr>
        </a:solidFill>
      </dgm:spPr>
      <dgm:t>
        <a:bodyPr/>
        <a:lstStyle/>
        <a:p>
          <a:r>
            <a:rPr lang="en-US" b="1" dirty="0" smtClean="0">
              <a:solidFill>
                <a:schemeClr val="tx1"/>
              </a:solidFill>
            </a:rPr>
            <a:t>Publication</a:t>
          </a:r>
          <a:endParaRPr lang="en-US" b="1" dirty="0">
            <a:solidFill>
              <a:schemeClr val="tx1"/>
            </a:solidFill>
          </a:endParaRPr>
        </a:p>
      </dgm:t>
    </dgm:pt>
    <dgm:pt modelId="{335BE32B-DA73-4931-AC5B-2CBE72871C83}" type="parTrans" cxnId="{D31DCCFC-12A0-4FEA-B219-89D85A1BEE22}">
      <dgm:prSet/>
      <dgm:spPr/>
      <dgm:t>
        <a:bodyPr/>
        <a:lstStyle/>
        <a:p>
          <a:endParaRPr lang="en-US"/>
        </a:p>
      </dgm:t>
    </dgm:pt>
    <dgm:pt modelId="{BA524C42-36B3-4F8F-A0ED-C3E703CE849B}" type="sibTrans" cxnId="{D31DCCFC-12A0-4FEA-B219-89D85A1BEE22}">
      <dgm:prSet/>
      <dgm:spPr/>
      <dgm:t>
        <a:bodyPr/>
        <a:lstStyle/>
        <a:p>
          <a:endParaRPr lang="en-US"/>
        </a:p>
      </dgm:t>
    </dgm:pt>
    <dgm:pt modelId="{564B2294-D101-477F-9AEE-B609E7518FC9}">
      <dgm:prSet phldrT="[Text]"/>
      <dgm:spPr>
        <a:solidFill>
          <a:schemeClr val="accent1">
            <a:lumMod val="20000"/>
            <a:lumOff val="80000"/>
          </a:schemeClr>
        </a:solidFill>
      </dgm:spPr>
      <dgm:t>
        <a:bodyPr/>
        <a:lstStyle/>
        <a:p>
          <a:r>
            <a:rPr lang="en-US" b="1" dirty="0" smtClean="0">
              <a:solidFill>
                <a:schemeClr val="tx1"/>
              </a:solidFill>
            </a:rPr>
            <a:t>Grant</a:t>
          </a:r>
          <a:endParaRPr lang="en-US" b="1" dirty="0">
            <a:solidFill>
              <a:schemeClr val="tx1"/>
            </a:solidFill>
          </a:endParaRPr>
        </a:p>
      </dgm:t>
    </dgm:pt>
    <dgm:pt modelId="{0D6B600F-485A-4971-8E14-25F6E705880C}" type="parTrans" cxnId="{093D5019-8581-4738-BF67-3A41706C395D}">
      <dgm:prSet/>
      <dgm:spPr/>
      <dgm:t>
        <a:bodyPr/>
        <a:lstStyle/>
        <a:p>
          <a:endParaRPr lang="en-US"/>
        </a:p>
      </dgm:t>
    </dgm:pt>
    <dgm:pt modelId="{44FB1063-EC12-41AF-A7AD-208F543D1C66}" type="sibTrans" cxnId="{093D5019-8581-4738-BF67-3A41706C395D}">
      <dgm:prSet/>
      <dgm:spPr/>
      <dgm:t>
        <a:bodyPr/>
        <a:lstStyle/>
        <a:p>
          <a:endParaRPr lang="en-US"/>
        </a:p>
      </dgm:t>
    </dgm:pt>
    <dgm:pt modelId="{B3206DAA-98EB-4C15-85AD-19392ED67095}">
      <dgm:prSet phldrT="[Text]"/>
      <dgm:spPr>
        <a:solidFill>
          <a:schemeClr val="tx2">
            <a:lumMod val="20000"/>
            <a:lumOff val="80000"/>
          </a:schemeClr>
        </a:solidFill>
      </dgm:spPr>
      <dgm:t>
        <a:bodyPr/>
        <a:lstStyle/>
        <a:p>
          <a:r>
            <a:rPr lang="en-US" b="1" dirty="0" smtClean="0">
              <a:solidFill>
                <a:schemeClr val="tx1"/>
              </a:solidFill>
            </a:rPr>
            <a:t>Opposition</a:t>
          </a:r>
          <a:endParaRPr lang="en-US" b="1" dirty="0">
            <a:solidFill>
              <a:schemeClr val="tx1"/>
            </a:solidFill>
          </a:endParaRPr>
        </a:p>
      </dgm:t>
    </dgm:pt>
    <dgm:pt modelId="{E08643BC-F478-4507-8752-CD23398D2E17}" type="parTrans" cxnId="{BF5DEEF3-58F3-4A44-9ADC-B6A1DF595899}">
      <dgm:prSet/>
      <dgm:spPr/>
      <dgm:t>
        <a:bodyPr/>
        <a:lstStyle/>
        <a:p>
          <a:endParaRPr lang="en-US"/>
        </a:p>
      </dgm:t>
    </dgm:pt>
    <dgm:pt modelId="{22C08BBE-EAE2-42E3-8B55-0FB7FCFE4424}" type="sibTrans" cxnId="{BF5DEEF3-58F3-4A44-9ADC-B6A1DF595899}">
      <dgm:prSet/>
      <dgm:spPr/>
      <dgm:t>
        <a:bodyPr/>
        <a:lstStyle/>
        <a:p>
          <a:endParaRPr lang="en-US"/>
        </a:p>
      </dgm:t>
    </dgm:pt>
    <dgm:pt modelId="{F8A40C47-BB1B-40C2-93EB-D34F1AE3B624}" type="pres">
      <dgm:prSet presAssocID="{38B7E993-5647-4D15-9310-9F12BD9EE094}" presName="Name0" presStyleCnt="0">
        <dgm:presLayoutVars>
          <dgm:dir/>
          <dgm:resizeHandles val="exact"/>
        </dgm:presLayoutVars>
      </dgm:prSet>
      <dgm:spPr/>
      <dgm:t>
        <a:bodyPr/>
        <a:lstStyle/>
        <a:p>
          <a:endParaRPr lang="en-US"/>
        </a:p>
      </dgm:t>
    </dgm:pt>
    <dgm:pt modelId="{AF1674E5-C147-47DB-AB41-6A1CF9447017}" type="pres">
      <dgm:prSet presAssocID="{B005B796-B361-4046-AFC6-FC6BC504658E}" presName="node" presStyleLbl="node1" presStyleIdx="0" presStyleCnt="6">
        <dgm:presLayoutVars>
          <dgm:bulletEnabled val="1"/>
        </dgm:presLayoutVars>
      </dgm:prSet>
      <dgm:spPr/>
      <dgm:t>
        <a:bodyPr/>
        <a:lstStyle/>
        <a:p>
          <a:endParaRPr lang="en-US"/>
        </a:p>
      </dgm:t>
    </dgm:pt>
    <dgm:pt modelId="{7056AA67-E08C-41FE-85EE-AB713ACF25F8}" type="pres">
      <dgm:prSet presAssocID="{B8D75F43-2891-441E-BC43-AEE56AC66890}" presName="sibTrans" presStyleLbl="sibTrans1D1" presStyleIdx="0" presStyleCnt="5"/>
      <dgm:spPr/>
      <dgm:t>
        <a:bodyPr/>
        <a:lstStyle/>
        <a:p>
          <a:endParaRPr lang="en-US"/>
        </a:p>
      </dgm:t>
    </dgm:pt>
    <dgm:pt modelId="{3505A67E-5A97-403E-A442-0F1C1E4D1F0F}" type="pres">
      <dgm:prSet presAssocID="{B8D75F43-2891-441E-BC43-AEE56AC66890}" presName="connectorText" presStyleLbl="sibTrans1D1" presStyleIdx="0" presStyleCnt="5"/>
      <dgm:spPr/>
      <dgm:t>
        <a:bodyPr/>
        <a:lstStyle/>
        <a:p>
          <a:endParaRPr lang="en-US"/>
        </a:p>
      </dgm:t>
    </dgm:pt>
    <dgm:pt modelId="{DF811A71-A517-41D0-A43D-A82B6D0436B6}" type="pres">
      <dgm:prSet presAssocID="{06AFF85E-F6A6-4985-848A-2DD825302BDB}" presName="node" presStyleLbl="node1" presStyleIdx="1" presStyleCnt="6">
        <dgm:presLayoutVars>
          <dgm:bulletEnabled val="1"/>
        </dgm:presLayoutVars>
      </dgm:prSet>
      <dgm:spPr/>
      <dgm:t>
        <a:bodyPr/>
        <a:lstStyle/>
        <a:p>
          <a:endParaRPr lang="en-US"/>
        </a:p>
      </dgm:t>
    </dgm:pt>
    <dgm:pt modelId="{4C2110D4-1439-4848-B235-45954BD4B751}" type="pres">
      <dgm:prSet presAssocID="{5191F05C-3095-48ED-9B9C-5959CBD55B8E}" presName="sibTrans" presStyleLbl="sibTrans1D1" presStyleIdx="1" presStyleCnt="5"/>
      <dgm:spPr/>
      <dgm:t>
        <a:bodyPr/>
        <a:lstStyle/>
        <a:p>
          <a:endParaRPr lang="en-US"/>
        </a:p>
      </dgm:t>
    </dgm:pt>
    <dgm:pt modelId="{49D709DA-6C0F-4BA2-81B0-88CDBF4ED2B7}" type="pres">
      <dgm:prSet presAssocID="{5191F05C-3095-48ED-9B9C-5959CBD55B8E}" presName="connectorText" presStyleLbl="sibTrans1D1" presStyleIdx="1" presStyleCnt="5"/>
      <dgm:spPr/>
      <dgm:t>
        <a:bodyPr/>
        <a:lstStyle/>
        <a:p>
          <a:endParaRPr lang="en-US"/>
        </a:p>
      </dgm:t>
    </dgm:pt>
    <dgm:pt modelId="{3FF3EC0F-F88B-46A2-A1CF-1A19586B0154}" type="pres">
      <dgm:prSet presAssocID="{1B482C56-4DEA-4444-9F25-C90588C13553}" presName="node" presStyleLbl="node1" presStyleIdx="2" presStyleCnt="6">
        <dgm:presLayoutVars>
          <dgm:bulletEnabled val="1"/>
        </dgm:presLayoutVars>
      </dgm:prSet>
      <dgm:spPr/>
      <dgm:t>
        <a:bodyPr/>
        <a:lstStyle/>
        <a:p>
          <a:endParaRPr lang="en-US"/>
        </a:p>
      </dgm:t>
    </dgm:pt>
    <dgm:pt modelId="{57C63F91-8271-43C0-BE44-3EA2090595CB}" type="pres">
      <dgm:prSet presAssocID="{262C8DE6-3A3F-439C-858C-A48AE9879D26}" presName="sibTrans" presStyleLbl="sibTrans1D1" presStyleIdx="2" presStyleCnt="5"/>
      <dgm:spPr/>
      <dgm:t>
        <a:bodyPr/>
        <a:lstStyle/>
        <a:p>
          <a:endParaRPr lang="en-US"/>
        </a:p>
      </dgm:t>
    </dgm:pt>
    <dgm:pt modelId="{F93EFA7E-7D48-45A1-9230-61B7878102F9}" type="pres">
      <dgm:prSet presAssocID="{262C8DE6-3A3F-439C-858C-A48AE9879D26}" presName="connectorText" presStyleLbl="sibTrans1D1" presStyleIdx="2" presStyleCnt="5"/>
      <dgm:spPr/>
      <dgm:t>
        <a:bodyPr/>
        <a:lstStyle/>
        <a:p>
          <a:endParaRPr lang="en-US"/>
        </a:p>
      </dgm:t>
    </dgm:pt>
    <dgm:pt modelId="{E30446DA-5D05-4CD2-A3FE-93BAE1E9DDDB}" type="pres">
      <dgm:prSet presAssocID="{4D3D3558-3065-4277-B06A-20CD22C7F66E}" presName="node" presStyleLbl="node1" presStyleIdx="3" presStyleCnt="6">
        <dgm:presLayoutVars>
          <dgm:bulletEnabled val="1"/>
        </dgm:presLayoutVars>
      </dgm:prSet>
      <dgm:spPr/>
      <dgm:t>
        <a:bodyPr/>
        <a:lstStyle/>
        <a:p>
          <a:endParaRPr lang="en-US"/>
        </a:p>
      </dgm:t>
    </dgm:pt>
    <dgm:pt modelId="{D071944F-1576-4853-99A8-B6A73A838F6C}" type="pres">
      <dgm:prSet presAssocID="{BA524C42-36B3-4F8F-A0ED-C3E703CE849B}" presName="sibTrans" presStyleLbl="sibTrans1D1" presStyleIdx="3" presStyleCnt="5"/>
      <dgm:spPr/>
      <dgm:t>
        <a:bodyPr/>
        <a:lstStyle/>
        <a:p>
          <a:endParaRPr lang="en-US"/>
        </a:p>
      </dgm:t>
    </dgm:pt>
    <dgm:pt modelId="{80568F83-3A3D-4E6C-8177-6A5D56965D18}" type="pres">
      <dgm:prSet presAssocID="{BA524C42-36B3-4F8F-A0ED-C3E703CE849B}" presName="connectorText" presStyleLbl="sibTrans1D1" presStyleIdx="3" presStyleCnt="5"/>
      <dgm:spPr/>
      <dgm:t>
        <a:bodyPr/>
        <a:lstStyle/>
        <a:p>
          <a:endParaRPr lang="en-US"/>
        </a:p>
      </dgm:t>
    </dgm:pt>
    <dgm:pt modelId="{45EE8EF4-1456-437B-A7CA-534C90F003CD}" type="pres">
      <dgm:prSet presAssocID="{564B2294-D101-477F-9AEE-B609E7518FC9}" presName="node" presStyleLbl="node1" presStyleIdx="4" presStyleCnt="6">
        <dgm:presLayoutVars>
          <dgm:bulletEnabled val="1"/>
        </dgm:presLayoutVars>
      </dgm:prSet>
      <dgm:spPr/>
      <dgm:t>
        <a:bodyPr/>
        <a:lstStyle/>
        <a:p>
          <a:endParaRPr lang="en-US"/>
        </a:p>
      </dgm:t>
    </dgm:pt>
    <dgm:pt modelId="{B45757F0-7C63-4BF6-926D-94D81085690E}" type="pres">
      <dgm:prSet presAssocID="{44FB1063-EC12-41AF-A7AD-208F543D1C66}" presName="sibTrans" presStyleLbl="sibTrans1D1" presStyleIdx="4" presStyleCnt="5"/>
      <dgm:spPr/>
      <dgm:t>
        <a:bodyPr/>
        <a:lstStyle/>
        <a:p>
          <a:endParaRPr lang="en-US"/>
        </a:p>
      </dgm:t>
    </dgm:pt>
    <dgm:pt modelId="{763A3135-7B11-434B-B852-E7C9D3065F32}" type="pres">
      <dgm:prSet presAssocID="{44FB1063-EC12-41AF-A7AD-208F543D1C66}" presName="connectorText" presStyleLbl="sibTrans1D1" presStyleIdx="4" presStyleCnt="5"/>
      <dgm:spPr/>
      <dgm:t>
        <a:bodyPr/>
        <a:lstStyle/>
        <a:p>
          <a:endParaRPr lang="en-US"/>
        </a:p>
      </dgm:t>
    </dgm:pt>
    <dgm:pt modelId="{4A06B16B-D481-4FD7-8661-BD6D4A4A5D60}" type="pres">
      <dgm:prSet presAssocID="{B3206DAA-98EB-4C15-85AD-19392ED67095}" presName="node" presStyleLbl="node1" presStyleIdx="5" presStyleCnt="6">
        <dgm:presLayoutVars>
          <dgm:bulletEnabled val="1"/>
        </dgm:presLayoutVars>
      </dgm:prSet>
      <dgm:spPr/>
      <dgm:t>
        <a:bodyPr/>
        <a:lstStyle/>
        <a:p>
          <a:endParaRPr lang="en-US"/>
        </a:p>
      </dgm:t>
    </dgm:pt>
  </dgm:ptLst>
  <dgm:cxnLst>
    <dgm:cxn modelId="{B956D8C2-6ED6-4A11-82B3-777FBF61E00F}" srcId="{38B7E993-5647-4D15-9310-9F12BD9EE094}" destId="{B005B796-B361-4046-AFC6-FC6BC504658E}" srcOrd="0" destOrd="0" parTransId="{448DD9F2-F399-49A7-B7F1-2996BA851B5F}" sibTransId="{B8D75F43-2891-441E-BC43-AEE56AC66890}"/>
    <dgm:cxn modelId="{BFD4F0AE-A40B-4065-8C16-3938F17BA4BE}" type="presOf" srcId="{5191F05C-3095-48ED-9B9C-5959CBD55B8E}" destId="{49D709DA-6C0F-4BA2-81B0-88CDBF4ED2B7}" srcOrd="1" destOrd="0" presId="urn:microsoft.com/office/officeart/2005/8/layout/bProcess3"/>
    <dgm:cxn modelId="{53128C91-20FA-405C-A707-0A74D4FCA4EA}" type="presOf" srcId="{5191F05C-3095-48ED-9B9C-5959CBD55B8E}" destId="{4C2110D4-1439-4848-B235-45954BD4B751}" srcOrd="0" destOrd="0" presId="urn:microsoft.com/office/officeart/2005/8/layout/bProcess3"/>
    <dgm:cxn modelId="{A04A9FBF-22C2-4379-946D-B7B7364E7F20}" srcId="{38B7E993-5647-4D15-9310-9F12BD9EE094}" destId="{06AFF85E-F6A6-4985-848A-2DD825302BDB}" srcOrd="1" destOrd="0" parTransId="{EB6A6659-408A-4A51-8D12-A8140DE317ED}" sibTransId="{5191F05C-3095-48ED-9B9C-5959CBD55B8E}"/>
    <dgm:cxn modelId="{B7DE4753-26F3-443F-B3B5-25BF034DE0E4}" type="presOf" srcId="{1B482C56-4DEA-4444-9F25-C90588C13553}" destId="{3FF3EC0F-F88B-46A2-A1CF-1A19586B0154}" srcOrd="0" destOrd="0" presId="urn:microsoft.com/office/officeart/2005/8/layout/bProcess3"/>
    <dgm:cxn modelId="{3D383149-DC8C-4272-AE2C-57074A8E70D4}" type="presOf" srcId="{06AFF85E-F6A6-4985-848A-2DD825302BDB}" destId="{DF811A71-A517-41D0-A43D-A82B6D0436B6}" srcOrd="0" destOrd="0" presId="urn:microsoft.com/office/officeart/2005/8/layout/bProcess3"/>
    <dgm:cxn modelId="{B187F605-2D51-4AB6-8FF7-16C98416E0B0}" type="presOf" srcId="{564B2294-D101-477F-9AEE-B609E7518FC9}" destId="{45EE8EF4-1456-437B-A7CA-534C90F003CD}" srcOrd="0" destOrd="0" presId="urn:microsoft.com/office/officeart/2005/8/layout/bProcess3"/>
    <dgm:cxn modelId="{FC240B3D-161D-43B4-B0C7-8C25FE44EE0B}" type="presOf" srcId="{44FB1063-EC12-41AF-A7AD-208F543D1C66}" destId="{B45757F0-7C63-4BF6-926D-94D81085690E}" srcOrd="0" destOrd="0" presId="urn:microsoft.com/office/officeart/2005/8/layout/bProcess3"/>
    <dgm:cxn modelId="{D81CA140-00C8-4CF8-AD23-CA891AD6FB42}" type="presOf" srcId="{262C8DE6-3A3F-439C-858C-A48AE9879D26}" destId="{F93EFA7E-7D48-45A1-9230-61B7878102F9}" srcOrd="1" destOrd="0" presId="urn:microsoft.com/office/officeart/2005/8/layout/bProcess3"/>
    <dgm:cxn modelId="{CDBF485C-7AA1-4EE7-A65B-25E661D8892E}" type="presOf" srcId="{44FB1063-EC12-41AF-A7AD-208F543D1C66}" destId="{763A3135-7B11-434B-B852-E7C9D3065F32}" srcOrd="1" destOrd="0" presId="urn:microsoft.com/office/officeart/2005/8/layout/bProcess3"/>
    <dgm:cxn modelId="{60B291EC-7DE5-4189-B0DE-FD7F785B944E}" type="presOf" srcId="{BA524C42-36B3-4F8F-A0ED-C3E703CE849B}" destId="{D071944F-1576-4853-99A8-B6A73A838F6C}" srcOrd="0" destOrd="0" presId="urn:microsoft.com/office/officeart/2005/8/layout/bProcess3"/>
    <dgm:cxn modelId="{6EC1A8A5-B682-4681-85D0-B643E5F7F348}" srcId="{38B7E993-5647-4D15-9310-9F12BD9EE094}" destId="{1B482C56-4DEA-4444-9F25-C90588C13553}" srcOrd="2" destOrd="0" parTransId="{5EE566F2-BFFE-4598-9CF9-BBC6C7265218}" sibTransId="{262C8DE6-3A3F-439C-858C-A48AE9879D26}"/>
    <dgm:cxn modelId="{308F2653-BBF6-4B2B-B38D-E218AD41E2F0}" type="presOf" srcId="{B8D75F43-2891-441E-BC43-AEE56AC66890}" destId="{3505A67E-5A97-403E-A442-0F1C1E4D1F0F}" srcOrd="1" destOrd="0" presId="urn:microsoft.com/office/officeart/2005/8/layout/bProcess3"/>
    <dgm:cxn modelId="{0101F78B-4098-4DA0-8F00-54442E72272D}" type="presOf" srcId="{B005B796-B361-4046-AFC6-FC6BC504658E}" destId="{AF1674E5-C147-47DB-AB41-6A1CF9447017}" srcOrd="0" destOrd="0" presId="urn:microsoft.com/office/officeart/2005/8/layout/bProcess3"/>
    <dgm:cxn modelId="{0A324483-3AFA-4B59-9BD3-CBBDFFB3AC11}" type="presOf" srcId="{BA524C42-36B3-4F8F-A0ED-C3E703CE849B}" destId="{80568F83-3A3D-4E6C-8177-6A5D56965D18}" srcOrd="1" destOrd="0" presId="urn:microsoft.com/office/officeart/2005/8/layout/bProcess3"/>
    <dgm:cxn modelId="{2969F0F5-197E-4E31-96CA-B88800A83102}" type="presOf" srcId="{B3206DAA-98EB-4C15-85AD-19392ED67095}" destId="{4A06B16B-D481-4FD7-8661-BD6D4A4A5D60}" srcOrd="0" destOrd="0" presId="urn:microsoft.com/office/officeart/2005/8/layout/bProcess3"/>
    <dgm:cxn modelId="{BF5DEEF3-58F3-4A44-9ADC-B6A1DF595899}" srcId="{38B7E993-5647-4D15-9310-9F12BD9EE094}" destId="{B3206DAA-98EB-4C15-85AD-19392ED67095}" srcOrd="5" destOrd="0" parTransId="{E08643BC-F478-4507-8752-CD23398D2E17}" sibTransId="{22C08BBE-EAE2-42E3-8B55-0FB7FCFE4424}"/>
    <dgm:cxn modelId="{2E5A29A7-6D6C-4104-B430-F5269900AEDA}" type="presOf" srcId="{B8D75F43-2891-441E-BC43-AEE56AC66890}" destId="{7056AA67-E08C-41FE-85EE-AB713ACF25F8}" srcOrd="0" destOrd="0" presId="urn:microsoft.com/office/officeart/2005/8/layout/bProcess3"/>
    <dgm:cxn modelId="{D31DCCFC-12A0-4FEA-B219-89D85A1BEE22}" srcId="{38B7E993-5647-4D15-9310-9F12BD9EE094}" destId="{4D3D3558-3065-4277-B06A-20CD22C7F66E}" srcOrd="3" destOrd="0" parTransId="{335BE32B-DA73-4931-AC5B-2CBE72871C83}" sibTransId="{BA524C42-36B3-4F8F-A0ED-C3E703CE849B}"/>
    <dgm:cxn modelId="{B06E1563-F48B-4F97-BF13-F792DC06DC97}" type="presOf" srcId="{262C8DE6-3A3F-439C-858C-A48AE9879D26}" destId="{57C63F91-8271-43C0-BE44-3EA2090595CB}" srcOrd="0" destOrd="0" presId="urn:microsoft.com/office/officeart/2005/8/layout/bProcess3"/>
    <dgm:cxn modelId="{D1B0B3C9-F6C6-4E8A-A005-9FC106E94A5E}" type="presOf" srcId="{4D3D3558-3065-4277-B06A-20CD22C7F66E}" destId="{E30446DA-5D05-4CD2-A3FE-93BAE1E9DDDB}" srcOrd="0" destOrd="0" presId="urn:microsoft.com/office/officeart/2005/8/layout/bProcess3"/>
    <dgm:cxn modelId="{093D5019-8581-4738-BF67-3A41706C395D}" srcId="{38B7E993-5647-4D15-9310-9F12BD9EE094}" destId="{564B2294-D101-477F-9AEE-B609E7518FC9}" srcOrd="4" destOrd="0" parTransId="{0D6B600F-485A-4971-8E14-25F6E705880C}" sibTransId="{44FB1063-EC12-41AF-A7AD-208F543D1C66}"/>
    <dgm:cxn modelId="{3C3A8EE1-D8E4-47BC-8795-801FCF0A0B22}" type="presOf" srcId="{38B7E993-5647-4D15-9310-9F12BD9EE094}" destId="{F8A40C47-BB1B-40C2-93EB-D34F1AE3B624}" srcOrd="0" destOrd="0" presId="urn:microsoft.com/office/officeart/2005/8/layout/bProcess3"/>
    <dgm:cxn modelId="{8596288A-BC8E-481D-BB17-4CCA2772346F}" type="presParOf" srcId="{F8A40C47-BB1B-40C2-93EB-D34F1AE3B624}" destId="{AF1674E5-C147-47DB-AB41-6A1CF9447017}" srcOrd="0" destOrd="0" presId="urn:microsoft.com/office/officeart/2005/8/layout/bProcess3"/>
    <dgm:cxn modelId="{6E300010-9B6C-4C39-925D-29B6AD197983}" type="presParOf" srcId="{F8A40C47-BB1B-40C2-93EB-D34F1AE3B624}" destId="{7056AA67-E08C-41FE-85EE-AB713ACF25F8}" srcOrd="1" destOrd="0" presId="urn:microsoft.com/office/officeart/2005/8/layout/bProcess3"/>
    <dgm:cxn modelId="{AEED8F3F-C267-455D-8EF0-8D5B45E00546}" type="presParOf" srcId="{7056AA67-E08C-41FE-85EE-AB713ACF25F8}" destId="{3505A67E-5A97-403E-A442-0F1C1E4D1F0F}" srcOrd="0" destOrd="0" presId="urn:microsoft.com/office/officeart/2005/8/layout/bProcess3"/>
    <dgm:cxn modelId="{32EFD934-05DC-4F44-B00F-DA8A45E5FC46}" type="presParOf" srcId="{F8A40C47-BB1B-40C2-93EB-D34F1AE3B624}" destId="{DF811A71-A517-41D0-A43D-A82B6D0436B6}" srcOrd="2" destOrd="0" presId="urn:microsoft.com/office/officeart/2005/8/layout/bProcess3"/>
    <dgm:cxn modelId="{DB954A6F-9714-4A12-A9A8-0DCD12CF2EDC}" type="presParOf" srcId="{F8A40C47-BB1B-40C2-93EB-D34F1AE3B624}" destId="{4C2110D4-1439-4848-B235-45954BD4B751}" srcOrd="3" destOrd="0" presId="urn:microsoft.com/office/officeart/2005/8/layout/bProcess3"/>
    <dgm:cxn modelId="{2073A82B-AD99-49E2-9D52-4EF6C75349CF}" type="presParOf" srcId="{4C2110D4-1439-4848-B235-45954BD4B751}" destId="{49D709DA-6C0F-4BA2-81B0-88CDBF4ED2B7}" srcOrd="0" destOrd="0" presId="urn:microsoft.com/office/officeart/2005/8/layout/bProcess3"/>
    <dgm:cxn modelId="{E9240FE1-4D68-4EE5-BBE5-4C4DBF4A3511}" type="presParOf" srcId="{F8A40C47-BB1B-40C2-93EB-D34F1AE3B624}" destId="{3FF3EC0F-F88B-46A2-A1CF-1A19586B0154}" srcOrd="4" destOrd="0" presId="urn:microsoft.com/office/officeart/2005/8/layout/bProcess3"/>
    <dgm:cxn modelId="{FA1EBE5F-E304-48C1-87F7-6810F67BB79C}" type="presParOf" srcId="{F8A40C47-BB1B-40C2-93EB-D34F1AE3B624}" destId="{57C63F91-8271-43C0-BE44-3EA2090595CB}" srcOrd="5" destOrd="0" presId="urn:microsoft.com/office/officeart/2005/8/layout/bProcess3"/>
    <dgm:cxn modelId="{4A7C92B8-3A11-4362-83DF-3709E5446307}" type="presParOf" srcId="{57C63F91-8271-43C0-BE44-3EA2090595CB}" destId="{F93EFA7E-7D48-45A1-9230-61B7878102F9}" srcOrd="0" destOrd="0" presId="urn:microsoft.com/office/officeart/2005/8/layout/bProcess3"/>
    <dgm:cxn modelId="{00D01504-8B13-4951-955C-26CF318F1604}" type="presParOf" srcId="{F8A40C47-BB1B-40C2-93EB-D34F1AE3B624}" destId="{E30446DA-5D05-4CD2-A3FE-93BAE1E9DDDB}" srcOrd="6" destOrd="0" presId="urn:microsoft.com/office/officeart/2005/8/layout/bProcess3"/>
    <dgm:cxn modelId="{C0BDAF80-6A7D-473D-A658-C15DC5AC17AD}" type="presParOf" srcId="{F8A40C47-BB1B-40C2-93EB-D34F1AE3B624}" destId="{D071944F-1576-4853-99A8-B6A73A838F6C}" srcOrd="7" destOrd="0" presId="urn:microsoft.com/office/officeart/2005/8/layout/bProcess3"/>
    <dgm:cxn modelId="{F198102C-5B4A-4292-8B81-F82AA7C79BD8}" type="presParOf" srcId="{D071944F-1576-4853-99A8-B6A73A838F6C}" destId="{80568F83-3A3D-4E6C-8177-6A5D56965D18}" srcOrd="0" destOrd="0" presId="urn:microsoft.com/office/officeart/2005/8/layout/bProcess3"/>
    <dgm:cxn modelId="{D6AD23AD-3C76-48B0-B8E6-3DC7CB4AD80E}" type="presParOf" srcId="{F8A40C47-BB1B-40C2-93EB-D34F1AE3B624}" destId="{45EE8EF4-1456-437B-A7CA-534C90F003CD}" srcOrd="8" destOrd="0" presId="urn:microsoft.com/office/officeart/2005/8/layout/bProcess3"/>
    <dgm:cxn modelId="{C763843D-9CC9-4D9E-94CF-D61656BE637B}" type="presParOf" srcId="{F8A40C47-BB1B-40C2-93EB-D34F1AE3B624}" destId="{B45757F0-7C63-4BF6-926D-94D81085690E}" srcOrd="9" destOrd="0" presId="urn:microsoft.com/office/officeart/2005/8/layout/bProcess3"/>
    <dgm:cxn modelId="{D2D94CB3-8BA2-41BF-B52E-E69F08B59811}" type="presParOf" srcId="{B45757F0-7C63-4BF6-926D-94D81085690E}" destId="{763A3135-7B11-434B-B852-E7C9D3065F32}" srcOrd="0" destOrd="0" presId="urn:microsoft.com/office/officeart/2005/8/layout/bProcess3"/>
    <dgm:cxn modelId="{4B6A6DAF-BDE3-44B1-AE2A-31455B466B78}" type="presParOf" srcId="{F8A40C47-BB1B-40C2-93EB-D34F1AE3B624}" destId="{4A06B16B-D481-4FD7-8661-BD6D4A4A5D60}" srcOrd="10" destOrd="0" presId="urn:microsoft.com/office/officeart/2005/8/layout/bProcess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7993DA3B-1D37-46DD-901E-525054C1A0D9}"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n-US"/>
        </a:p>
      </dgm:t>
    </dgm:pt>
    <dgm:pt modelId="{AE6AA910-9473-42AB-A3E7-4AF490DD14C0}">
      <dgm:prSet phldrT="[Text]"/>
      <dgm:spPr>
        <a:solidFill>
          <a:srgbClr val="0070C0"/>
        </a:solidFill>
      </dgm:spPr>
      <dgm:t>
        <a:bodyPr/>
        <a:lstStyle/>
        <a:p>
          <a:r>
            <a:rPr lang="en-US" b="1" dirty="0" smtClean="0"/>
            <a:t>Benefits</a:t>
          </a:r>
          <a:endParaRPr lang="en-US" b="1" dirty="0"/>
        </a:p>
      </dgm:t>
    </dgm:pt>
    <dgm:pt modelId="{3A3BF486-F5E9-473F-B0A7-B4B7399E4883}" type="parTrans" cxnId="{7EB8FC53-1B31-4015-995C-F6B3977D82F0}">
      <dgm:prSet/>
      <dgm:spPr/>
      <dgm:t>
        <a:bodyPr/>
        <a:lstStyle/>
        <a:p>
          <a:endParaRPr lang="en-US"/>
        </a:p>
      </dgm:t>
    </dgm:pt>
    <dgm:pt modelId="{AE37D34D-AED8-40BD-B4A3-821F384BB7FD}" type="sibTrans" cxnId="{7EB8FC53-1B31-4015-995C-F6B3977D82F0}">
      <dgm:prSet/>
      <dgm:spPr/>
      <dgm:t>
        <a:bodyPr/>
        <a:lstStyle/>
        <a:p>
          <a:endParaRPr lang="en-US"/>
        </a:p>
      </dgm:t>
    </dgm:pt>
    <dgm:pt modelId="{9F6C1BC7-34CB-46FC-8C54-DC61108162C6}">
      <dgm:prSet phldrT="[Text]"/>
      <dgm:spPr/>
      <dgm:t>
        <a:bodyPr/>
        <a:lstStyle/>
        <a:p>
          <a:r>
            <a:rPr lang="en-US" dirty="0" smtClean="0"/>
            <a:t>Retention of ownership</a:t>
          </a:r>
          <a:r>
            <a:rPr lang="ru-RU" dirty="0" smtClean="0"/>
            <a:t>;</a:t>
          </a:r>
          <a:endParaRPr lang="en-US" dirty="0"/>
        </a:p>
      </dgm:t>
    </dgm:pt>
    <dgm:pt modelId="{7DB0F354-37BD-448C-90C1-F3929EC7467B}" type="parTrans" cxnId="{E55135E7-DAF0-4534-A724-71B06D6F548D}">
      <dgm:prSet/>
      <dgm:spPr/>
      <dgm:t>
        <a:bodyPr/>
        <a:lstStyle/>
        <a:p>
          <a:endParaRPr lang="en-US"/>
        </a:p>
      </dgm:t>
    </dgm:pt>
    <dgm:pt modelId="{F7B06CCD-4456-42C6-99D7-632840CE4468}" type="sibTrans" cxnId="{E55135E7-DAF0-4534-A724-71B06D6F548D}">
      <dgm:prSet/>
      <dgm:spPr/>
      <dgm:t>
        <a:bodyPr/>
        <a:lstStyle/>
        <a:p>
          <a:endParaRPr lang="en-US"/>
        </a:p>
      </dgm:t>
    </dgm:pt>
    <dgm:pt modelId="{32666FDA-E960-46AA-B0C0-0400A248A42D}">
      <dgm:prSet phldrT="[Text]"/>
      <dgm:spPr>
        <a:solidFill>
          <a:srgbClr val="0070C0"/>
        </a:solidFill>
      </dgm:spPr>
      <dgm:t>
        <a:bodyPr/>
        <a:lstStyle/>
        <a:p>
          <a:r>
            <a:rPr lang="en-US" b="1" dirty="0" smtClean="0"/>
            <a:t>Drawbacks</a:t>
          </a:r>
          <a:endParaRPr lang="en-US" b="1" dirty="0"/>
        </a:p>
      </dgm:t>
    </dgm:pt>
    <dgm:pt modelId="{9B0A8892-68A3-4D20-A687-7D75169720A5}" type="parTrans" cxnId="{463411FB-8F5D-443B-A6AD-4DE0B37F2298}">
      <dgm:prSet/>
      <dgm:spPr/>
      <dgm:t>
        <a:bodyPr/>
        <a:lstStyle/>
        <a:p>
          <a:endParaRPr lang="en-US"/>
        </a:p>
      </dgm:t>
    </dgm:pt>
    <dgm:pt modelId="{8987460D-BB17-4FD3-AD52-050528FC1D16}" type="sibTrans" cxnId="{463411FB-8F5D-443B-A6AD-4DE0B37F2298}">
      <dgm:prSet/>
      <dgm:spPr/>
      <dgm:t>
        <a:bodyPr/>
        <a:lstStyle/>
        <a:p>
          <a:endParaRPr lang="en-US"/>
        </a:p>
      </dgm:t>
    </dgm:pt>
    <dgm:pt modelId="{51E4FBDF-F6A4-4DFE-B311-0DD624B1F5FF}">
      <dgm:prSet phldrT="[Text]"/>
      <dgm:spPr/>
      <dgm:t>
        <a:bodyPr/>
        <a:lstStyle/>
        <a:p>
          <a:r>
            <a:rPr lang="en-US" dirty="0" smtClean="0"/>
            <a:t>Limited return if a larger profit could be made by the business taking the invention to market itself</a:t>
          </a:r>
          <a:r>
            <a:rPr lang="ru-RU" dirty="0" smtClean="0"/>
            <a:t>;</a:t>
          </a:r>
          <a:endParaRPr lang="en-US" dirty="0"/>
        </a:p>
      </dgm:t>
    </dgm:pt>
    <dgm:pt modelId="{19B6F708-A9B2-4187-A973-D12E708DB305}" type="parTrans" cxnId="{2947AC1B-EF82-4597-8DC8-FD10D0186C8B}">
      <dgm:prSet/>
      <dgm:spPr/>
      <dgm:t>
        <a:bodyPr/>
        <a:lstStyle/>
        <a:p>
          <a:endParaRPr lang="en-US"/>
        </a:p>
      </dgm:t>
    </dgm:pt>
    <dgm:pt modelId="{91132417-EAD0-4424-BDA3-F826AC8B5BF6}" type="sibTrans" cxnId="{2947AC1B-EF82-4597-8DC8-FD10D0186C8B}">
      <dgm:prSet/>
      <dgm:spPr/>
      <dgm:t>
        <a:bodyPr/>
        <a:lstStyle/>
        <a:p>
          <a:endParaRPr lang="en-US"/>
        </a:p>
      </dgm:t>
    </dgm:pt>
    <dgm:pt modelId="{E60373FD-A080-49C4-90D1-38B200C23721}">
      <dgm:prSet/>
      <dgm:spPr/>
      <dgm:t>
        <a:bodyPr/>
        <a:lstStyle/>
        <a:p>
          <a:r>
            <a:rPr lang="en-US" dirty="0" smtClean="0"/>
            <a:t>Involvement in future developments</a:t>
          </a:r>
          <a:r>
            <a:rPr lang="ru-RU" dirty="0" smtClean="0"/>
            <a:t>;</a:t>
          </a:r>
          <a:endParaRPr lang="en-US" dirty="0"/>
        </a:p>
      </dgm:t>
    </dgm:pt>
    <dgm:pt modelId="{C69E1D72-E34B-428B-AF7D-B44DFD95F5BE}" type="parTrans" cxnId="{F0F02304-406C-454E-8D2D-9B13B7AB4089}">
      <dgm:prSet/>
      <dgm:spPr/>
      <dgm:t>
        <a:bodyPr/>
        <a:lstStyle/>
        <a:p>
          <a:endParaRPr lang="en-US"/>
        </a:p>
      </dgm:t>
    </dgm:pt>
    <dgm:pt modelId="{5D9002DD-8952-4908-8A71-6E376BB3A534}" type="sibTrans" cxnId="{F0F02304-406C-454E-8D2D-9B13B7AB4089}">
      <dgm:prSet/>
      <dgm:spPr/>
      <dgm:t>
        <a:bodyPr/>
        <a:lstStyle/>
        <a:p>
          <a:endParaRPr lang="en-US"/>
        </a:p>
      </dgm:t>
    </dgm:pt>
    <dgm:pt modelId="{E4CF4D04-6352-4A31-A22D-ABD43D453FBD}">
      <dgm:prSet/>
      <dgm:spPr/>
      <dgm:t>
        <a:bodyPr/>
        <a:lstStyle/>
        <a:p>
          <a:r>
            <a:rPr lang="en-US" dirty="0" smtClean="0"/>
            <a:t>No involvement required to manufacture</a:t>
          </a:r>
          <a:r>
            <a:rPr lang="ru-RU" dirty="0" smtClean="0"/>
            <a:t>;</a:t>
          </a:r>
          <a:endParaRPr lang="en-US" dirty="0"/>
        </a:p>
      </dgm:t>
    </dgm:pt>
    <dgm:pt modelId="{3CC2CFD7-A73F-45DB-B3C7-47E4214D932F}" type="parTrans" cxnId="{EDEC35D7-DBDB-4D02-9124-BBC396271A5B}">
      <dgm:prSet/>
      <dgm:spPr/>
      <dgm:t>
        <a:bodyPr/>
        <a:lstStyle/>
        <a:p>
          <a:endParaRPr lang="en-US"/>
        </a:p>
      </dgm:t>
    </dgm:pt>
    <dgm:pt modelId="{A4CF40AF-EBCB-4410-874E-E74EC0605B28}" type="sibTrans" cxnId="{EDEC35D7-DBDB-4D02-9124-BBC396271A5B}">
      <dgm:prSet/>
      <dgm:spPr/>
      <dgm:t>
        <a:bodyPr/>
        <a:lstStyle/>
        <a:p>
          <a:endParaRPr lang="en-US"/>
        </a:p>
      </dgm:t>
    </dgm:pt>
    <dgm:pt modelId="{C7AB97DB-9833-48AD-933A-893DAA411FCC}">
      <dgm:prSet/>
      <dgm:spPr/>
      <dgm:t>
        <a:bodyPr/>
        <a:lstStyle/>
        <a:p>
          <a:r>
            <a:rPr lang="en-US" dirty="0" smtClean="0"/>
            <a:t>New channels to market</a:t>
          </a:r>
          <a:r>
            <a:rPr lang="ru-RU" dirty="0" smtClean="0"/>
            <a:t>;</a:t>
          </a:r>
          <a:endParaRPr lang="en-US" dirty="0"/>
        </a:p>
      </dgm:t>
    </dgm:pt>
    <dgm:pt modelId="{414985A5-CC46-4293-8962-42DCD0A1A784}" type="parTrans" cxnId="{3F464795-A98C-46E2-A641-A1A68C7F4105}">
      <dgm:prSet/>
      <dgm:spPr/>
      <dgm:t>
        <a:bodyPr/>
        <a:lstStyle/>
        <a:p>
          <a:endParaRPr lang="en-US"/>
        </a:p>
      </dgm:t>
    </dgm:pt>
    <dgm:pt modelId="{747A6BD2-E4B8-4FD0-9082-B0D216FF6E68}" type="sibTrans" cxnId="{3F464795-A98C-46E2-A641-A1A68C7F4105}">
      <dgm:prSet/>
      <dgm:spPr/>
      <dgm:t>
        <a:bodyPr/>
        <a:lstStyle/>
        <a:p>
          <a:endParaRPr lang="en-US"/>
        </a:p>
      </dgm:t>
    </dgm:pt>
    <dgm:pt modelId="{E6D22DBD-AF67-41D6-968E-E31EEA946CEB}">
      <dgm:prSet/>
      <dgm:spPr/>
      <dgm:t>
        <a:bodyPr/>
        <a:lstStyle/>
        <a:p>
          <a:r>
            <a:rPr lang="en-US" dirty="0" smtClean="0"/>
            <a:t>Turns a potential infringer/competitor into</a:t>
          </a:r>
          <a:r>
            <a:rPr lang="ru-RU" dirty="0" smtClean="0"/>
            <a:t> </a:t>
          </a:r>
          <a:r>
            <a:rPr lang="en-US" dirty="0" smtClean="0"/>
            <a:t>an ally.</a:t>
          </a:r>
          <a:endParaRPr lang="en-US" dirty="0"/>
        </a:p>
      </dgm:t>
    </dgm:pt>
    <dgm:pt modelId="{0ECC86C8-4CC3-4938-B4D7-689F0BE6AA4D}" type="parTrans" cxnId="{083A9D5F-9062-4F57-B9B0-944E1C29FFE4}">
      <dgm:prSet/>
      <dgm:spPr/>
      <dgm:t>
        <a:bodyPr/>
        <a:lstStyle/>
        <a:p>
          <a:endParaRPr lang="en-US"/>
        </a:p>
      </dgm:t>
    </dgm:pt>
    <dgm:pt modelId="{B1855AB0-37C9-44AF-8D87-7DBDA884B7FE}" type="sibTrans" cxnId="{083A9D5F-9062-4F57-B9B0-944E1C29FFE4}">
      <dgm:prSet/>
      <dgm:spPr/>
      <dgm:t>
        <a:bodyPr/>
        <a:lstStyle/>
        <a:p>
          <a:endParaRPr lang="en-US"/>
        </a:p>
      </dgm:t>
    </dgm:pt>
    <dgm:pt modelId="{1A73383A-A9B3-4F62-8E98-02D89BD7BF07}">
      <dgm:prSet/>
      <dgm:spPr/>
      <dgm:t>
        <a:bodyPr/>
        <a:lstStyle/>
        <a:p>
          <a:r>
            <a:rPr lang="en-US" dirty="0" smtClean="0"/>
            <a:t>May create a potential competitor if using a sole license or a non-exclusive license</a:t>
          </a:r>
          <a:r>
            <a:rPr lang="ru-RU" dirty="0" smtClean="0"/>
            <a:t>;</a:t>
          </a:r>
          <a:endParaRPr lang="en-US" dirty="0"/>
        </a:p>
      </dgm:t>
    </dgm:pt>
    <dgm:pt modelId="{FFEACEB0-AFC7-4F15-ADEB-657AF8B34000}" type="parTrans" cxnId="{54A10EB2-1A65-4314-9966-5A9FB1F8DD45}">
      <dgm:prSet/>
      <dgm:spPr/>
      <dgm:t>
        <a:bodyPr/>
        <a:lstStyle/>
        <a:p>
          <a:endParaRPr lang="en-US"/>
        </a:p>
      </dgm:t>
    </dgm:pt>
    <dgm:pt modelId="{267E5132-F39F-442A-A970-CE2C043D3CAA}" type="sibTrans" cxnId="{54A10EB2-1A65-4314-9966-5A9FB1F8DD45}">
      <dgm:prSet/>
      <dgm:spPr/>
      <dgm:t>
        <a:bodyPr/>
        <a:lstStyle/>
        <a:p>
          <a:endParaRPr lang="en-US"/>
        </a:p>
      </dgm:t>
    </dgm:pt>
    <dgm:pt modelId="{F81A95C6-1791-47B4-B1FF-E43FDB223989}">
      <dgm:prSet/>
      <dgm:spPr/>
      <dgm:t>
        <a:bodyPr/>
        <a:lstStyle/>
        <a:p>
          <a:r>
            <a:rPr lang="en-US" dirty="0" smtClean="0"/>
            <a:t>Future obligations if the technology is incomplete</a:t>
          </a:r>
          <a:r>
            <a:rPr lang="ru-RU" dirty="0" smtClean="0"/>
            <a:t>;</a:t>
          </a:r>
          <a:endParaRPr lang="en-US" dirty="0"/>
        </a:p>
      </dgm:t>
    </dgm:pt>
    <dgm:pt modelId="{69268EF5-5A81-4E32-8D45-E312CAA86F19}" type="parTrans" cxnId="{82DB64E4-F6A4-4293-986F-A226ED69CDC0}">
      <dgm:prSet/>
      <dgm:spPr/>
      <dgm:t>
        <a:bodyPr/>
        <a:lstStyle/>
        <a:p>
          <a:endParaRPr lang="en-US"/>
        </a:p>
      </dgm:t>
    </dgm:pt>
    <dgm:pt modelId="{9B4C017D-6F36-43DA-98C5-5EF17976CCFD}" type="sibTrans" cxnId="{82DB64E4-F6A4-4293-986F-A226ED69CDC0}">
      <dgm:prSet/>
      <dgm:spPr/>
      <dgm:t>
        <a:bodyPr/>
        <a:lstStyle/>
        <a:p>
          <a:endParaRPr lang="en-US"/>
        </a:p>
      </dgm:t>
    </dgm:pt>
    <dgm:pt modelId="{7713099B-ADA1-4C4F-A483-42248BBA019D}">
      <dgm:prSet/>
      <dgm:spPr/>
      <dgm:t>
        <a:bodyPr/>
        <a:lstStyle/>
        <a:p>
          <a:r>
            <a:rPr lang="en-US" dirty="0" smtClean="0"/>
            <a:t>Critically dependent on the licensee if the licensee is the sole source of profit.</a:t>
          </a:r>
          <a:endParaRPr lang="en-US" dirty="0"/>
        </a:p>
      </dgm:t>
    </dgm:pt>
    <dgm:pt modelId="{82D4D40E-8D25-4ACC-A5A2-2D83AFD28EBB}" type="parTrans" cxnId="{C71F51A9-8D3D-4C18-B909-C9DD70D4AD10}">
      <dgm:prSet/>
      <dgm:spPr/>
      <dgm:t>
        <a:bodyPr/>
        <a:lstStyle/>
        <a:p>
          <a:endParaRPr lang="en-US"/>
        </a:p>
      </dgm:t>
    </dgm:pt>
    <dgm:pt modelId="{FA819A2B-95E8-4C78-892A-23BE1DBD54EF}" type="sibTrans" cxnId="{C71F51A9-8D3D-4C18-B909-C9DD70D4AD10}">
      <dgm:prSet/>
      <dgm:spPr/>
      <dgm:t>
        <a:bodyPr/>
        <a:lstStyle/>
        <a:p>
          <a:endParaRPr lang="en-US"/>
        </a:p>
      </dgm:t>
    </dgm:pt>
    <dgm:pt modelId="{D7C6E108-14EA-408D-BC1D-1B45DF71A3D5}" type="pres">
      <dgm:prSet presAssocID="{7993DA3B-1D37-46DD-901E-525054C1A0D9}" presName="linear" presStyleCnt="0">
        <dgm:presLayoutVars>
          <dgm:animLvl val="lvl"/>
          <dgm:resizeHandles val="exact"/>
        </dgm:presLayoutVars>
      </dgm:prSet>
      <dgm:spPr/>
      <dgm:t>
        <a:bodyPr/>
        <a:lstStyle/>
        <a:p>
          <a:endParaRPr lang="en-US"/>
        </a:p>
      </dgm:t>
    </dgm:pt>
    <dgm:pt modelId="{4BBDFD54-7926-415F-A251-1CFAA7DFE790}" type="pres">
      <dgm:prSet presAssocID="{AE6AA910-9473-42AB-A3E7-4AF490DD14C0}" presName="parentText" presStyleLbl="node1" presStyleIdx="0" presStyleCnt="2">
        <dgm:presLayoutVars>
          <dgm:chMax val="0"/>
          <dgm:bulletEnabled val="1"/>
        </dgm:presLayoutVars>
      </dgm:prSet>
      <dgm:spPr/>
      <dgm:t>
        <a:bodyPr/>
        <a:lstStyle/>
        <a:p>
          <a:endParaRPr lang="en-US"/>
        </a:p>
      </dgm:t>
    </dgm:pt>
    <dgm:pt modelId="{66B01334-8833-42B8-814B-461E696FCE05}" type="pres">
      <dgm:prSet presAssocID="{AE6AA910-9473-42AB-A3E7-4AF490DD14C0}" presName="childText" presStyleLbl="revTx" presStyleIdx="0" presStyleCnt="2">
        <dgm:presLayoutVars>
          <dgm:bulletEnabled val="1"/>
        </dgm:presLayoutVars>
      </dgm:prSet>
      <dgm:spPr/>
      <dgm:t>
        <a:bodyPr/>
        <a:lstStyle/>
        <a:p>
          <a:endParaRPr lang="en-US"/>
        </a:p>
      </dgm:t>
    </dgm:pt>
    <dgm:pt modelId="{295F049A-26C7-41C2-8119-08C5DE3E3A94}" type="pres">
      <dgm:prSet presAssocID="{32666FDA-E960-46AA-B0C0-0400A248A42D}" presName="parentText" presStyleLbl="node1" presStyleIdx="1" presStyleCnt="2">
        <dgm:presLayoutVars>
          <dgm:chMax val="0"/>
          <dgm:bulletEnabled val="1"/>
        </dgm:presLayoutVars>
      </dgm:prSet>
      <dgm:spPr/>
      <dgm:t>
        <a:bodyPr/>
        <a:lstStyle/>
        <a:p>
          <a:endParaRPr lang="en-US"/>
        </a:p>
      </dgm:t>
    </dgm:pt>
    <dgm:pt modelId="{21F3BD47-5698-46FE-9F3A-C8FE131B0F0D}" type="pres">
      <dgm:prSet presAssocID="{32666FDA-E960-46AA-B0C0-0400A248A42D}" presName="childText" presStyleLbl="revTx" presStyleIdx="1" presStyleCnt="2">
        <dgm:presLayoutVars>
          <dgm:bulletEnabled val="1"/>
        </dgm:presLayoutVars>
      </dgm:prSet>
      <dgm:spPr/>
      <dgm:t>
        <a:bodyPr/>
        <a:lstStyle/>
        <a:p>
          <a:endParaRPr lang="en-US"/>
        </a:p>
      </dgm:t>
    </dgm:pt>
  </dgm:ptLst>
  <dgm:cxnLst>
    <dgm:cxn modelId="{DC24CFB5-012C-4082-BC01-268BADAF8463}" type="presOf" srcId="{51E4FBDF-F6A4-4DFE-B311-0DD624B1F5FF}" destId="{21F3BD47-5698-46FE-9F3A-C8FE131B0F0D}" srcOrd="0" destOrd="0" presId="urn:microsoft.com/office/officeart/2005/8/layout/vList2"/>
    <dgm:cxn modelId="{5C651EDC-DC0E-4893-9B9B-EEB61C4F4F51}" type="presOf" srcId="{AE6AA910-9473-42AB-A3E7-4AF490DD14C0}" destId="{4BBDFD54-7926-415F-A251-1CFAA7DFE790}" srcOrd="0" destOrd="0" presId="urn:microsoft.com/office/officeart/2005/8/layout/vList2"/>
    <dgm:cxn modelId="{C71F51A9-8D3D-4C18-B909-C9DD70D4AD10}" srcId="{32666FDA-E960-46AA-B0C0-0400A248A42D}" destId="{7713099B-ADA1-4C4F-A483-42248BBA019D}" srcOrd="3" destOrd="0" parTransId="{82D4D40E-8D25-4ACC-A5A2-2D83AFD28EBB}" sibTransId="{FA819A2B-95E8-4C78-892A-23BE1DBD54EF}"/>
    <dgm:cxn modelId="{F0F02304-406C-454E-8D2D-9B13B7AB4089}" srcId="{AE6AA910-9473-42AB-A3E7-4AF490DD14C0}" destId="{E60373FD-A080-49C4-90D1-38B200C23721}" srcOrd="1" destOrd="0" parTransId="{C69E1D72-E34B-428B-AF7D-B44DFD95F5BE}" sibTransId="{5D9002DD-8952-4908-8A71-6E376BB3A534}"/>
    <dgm:cxn modelId="{430BC3CF-242C-418C-9435-90E3AD98BD49}" type="presOf" srcId="{F81A95C6-1791-47B4-B1FF-E43FDB223989}" destId="{21F3BD47-5698-46FE-9F3A-C8FE131B0F0D}" srcOrd="0" destOrd="2" presId="urn:microsoft.com/office/officeart/2005/8/layout/vList2"/>
    <dgm:cxn modelId="{E6833337-4BD9-40B3-805B-4C171704EFE8}" type="presOf" srcId="{9F6C1BC7-34CB-46FC-8C54-DC61108162C6}" destId="{66B01334-8833-42B8-814B-461E696FCE05}" srcOrd="0" destOrd="0" presId="urn:microsoft.com/office/officeart/2005/8/layout/vList2"/>
    <dgm:cxn modelId="{47577C8A-6184-4156-9194-3E79E9A57F63}" type="presOf" srcId="{32666FDA-E960-46AA-B0C0-0400A248A42D}" destId="{295F049A-26C7-41C2-8119-08C5DE3E3A94}" srcOrd="0" destOrd="0" presId="urn:microsoft.com/office/officeart/2005/8/layout/vList2"/>
    <dgm:cxn modelId="{EDEC35D7-DBDB-4D02-9124-BBC396271A5B}" srcId="{AE6AA910-9473-42AB-A3E7-4AF490DD14C0}" destId="{E4CF4D04-6352-4A31-A22D-ABD43D453FBD}" srcOrd="2" destOrd="0" parTransId="{3CC2CFD7-A73F-45DB-B3C7-47E4214D932F}" sibTransId="{A4CF40AF-EBCB-4410-874E-E74EC0605B28}"/>
    <dgm:cxn modelId="{6F32301D-2DBD-48DD-A7BC-992A5802441E}" type="presOf" srcId="{E6D22DBD-AF67-41D6-968E-E31EEA946CEB}" destId="{66B01334-8833-42B8-814B-461E696FCE05}" srcOrd="0" destOrd="4" presId="urn:microsoft.com/office/officeart/2005/8/layout/vList2"/>
    <dgm:cxn modelId="{4C9EDCB1-0E90-455F-9E3D-48FF3B1F0360}" type="presOf" srcId="{1A73383A-A9B3-4F62-8E98-02D89BD7BF07}" destId="{21F3BD47-5698-46FE-9F3A-C8FE131B0F0D}" srcOrd="0" destOrd="1" presId="urn:microsoft.com/office/officeart/2005/8/layout/vList2"/>
    <dgm:cxn modelId="{D8AE8779-E802-4286-B2D7-832A6884871C}" type="presOf" srcId="{E4CF4D04-6352-4A31-A22D-ABD43D453FBD}" destId="{66B01334-8833-42B8-814B-461E696FCE05}" srcOrd="0" destOrd="2" presId="urn:microsoft.com/office/officeart/2005/8/layout/vList2"/>
    <dgm:cxn modelId="{2947AC1B-EF82-4597-8DC8-FD10D0186C8B}" srcId="{32666FDA-E960-46AA-B0C0-0400A248A42D}" destId="{51E4FBDF-F6A4-4DFE-B311-0DD624B1F5FF}" srcOrd="0" destOrd="0" parTransId="{19B6F708-A9B2-4187-A973-D12E708DB305}" sibTransId="{91132417-EAD0-4424-BDA3-F826AC8B5BF6}"/>
    <dgm:cxn modelId="{D917E3EE-2A25-4B2A-899F-BF5ED7B26A35}" type="presOf" srcId="{7993DA3B-1D37-46DD-901E-525054C1A0D9}" destId="{D7C6E108-14EA-408D-BC1D-1B45DF71A3D5}" srcOrd="0" destOrd="0" presId="urn:microsoft.com/office/officeart/2005/8/layout/vList2"/>
    <dgm:cxn modelId="{01D73034-A9A1-4E2B-8792-79A5D36326DF}" type="presOf" srcId="{E60373FD-A080-49C4-90D1-38B200C23721}" destId="{66B01334-8833-42B8-814B-461E696FCE05}" srcOrd="0" destOrd="1" presId="urn:microsoft.com/office/officeart/2005/8/layout/vList2"/>
    <dgm:cxn modelId="{083A9D5F-9062-4F57-B9B0-944E1C29FFE4}" srcId="{AE6AA910-9473-42AB-A3E7-4AF490DD14C0}" destId="{E6D22DBD-AF67-41D6-968E-E31EEA946CEB}" srcOrd="4" destOrd="0" parTransId="{0ECC86C8-4CC3-4938-B4D7-689F0BE6AA4D}" sibTransId="{B1855AB0-37C9-44AF-8D87-7DBDA884B7FE}"/>
    <dgm:cxn modelId="{3ABF2395-0827-47BF-8B21-A4DE07DAB005}" type="presOf" srcId="{C7AB97DB-9833-48AD-933A-893DAA411FCC}" destId="{66B01334-8833-42B8-814B-461E696FCE05}" srcOrd="0" destOrd="3" presId="urn:microsoft.com/office/officeart/2005/8/layout/vList2"/>
    <dgm:cxn modelId="{82DB64E4-F6A4-4293-986F-A226ED69CDC0}" srcId="{32666FDA-E960-46AA-B0C0-0400A248A42D}" destId="{F81A95C6-1791-47B4-B1FF-E43FDB223989}" srcOrd="2" destOrd="0" parTransId="{69268EF5-5A81-4E32-8D45-E312CAA86F19}" sibTransId="{9B4C017D-6F36-43DA-98C5-5EF17976CCFD}"/>
    <dgm:cxn modelId="{E55135E7-DAF0-4534-A724-71B06D6F548D}" srcId="{AE6AA910-9473-42AB-A3E7-4AF490DD14C0}" destId="{9F6C1BC7-34CB-46FC-8C54-DC61108162C6}" srcOrd="0" destOrd="0" parTransId="{7DB0F354-37BD-448C-90C1-F3929EC7467B}" sibTransId="{F7B06CCD-4456-42C6-99D7-632840CE4468}"/>
    <dgm:cxn modelId="{54A10EB2-1A65-4314-9966-5A9FB1F8DD45}" srcId="{32666FDA-E960-46AA-B0C0-0400A248A42D}" destId="{1A73383A-A9B3-4F62-8E98-02D89BD7BF07}" srcOrd="1" destOrd="0" parTransId="{FFEACEB0-AFC7-4F15-ADEB-657AF8B34000}" sibTransId="{267E5132-F39F-442A-A970-CE2C043D3CAA}"/>
    <dgm:cxn modelId="{463411FB-8F5D-443B-A6AD-4DE0B37F2298}" srcId="{7993DA3B-1D37-46DD-901E-525054C1A0D9}" destId="{32666FDA-E960-46AA-B0C0-0400A248A42D}" srcOrd="1" destOrd="0" parTransId="{9B0A8892-68A3-4D20-A687-7D75169720A5}" sibTransId="{8987460D-BB17-4FD3-AD52-050528FC1D16}"/>
    <dgm:cxn modelId="{7EB8FC53-1B31-4015-995C-F6B3977D82F0}" srcId="{7993DA3B-1D37-46DD-901E-525054C1A0D9}" destId="{AE6AA910-9473-42AB-A3E7-4AF490DD14C0}" srcOrd="0" destOrd="0" parTransId="{3A3BF486-F5E9-473F-B0A7-B4B7399E4883}" sibTransId="{AE37D34D-AED8-40BD-B4A3-821F384BB7FD}"/>
    <dgm:cxn modelId="{FCAA9984-812B-4AB8-8E40-7019D5BA4316}" type="presOf" srcId="{7713099B-ADA1-4C4F-A483-42248BBA019D}" destId="{21F3BD47-5698-46FE-9F3A-C8FE131B0F0D}" srcOrd="0" destOrd="3" presId="urn:microsoft.com/office/officeart/2005/8/layout/vList2"/>
    <dgm:cxn modelId="{3F464795-A98C-46E2-A641-A1A68C7F4105}" srcId="{AE6AA910-9473-42AB-A3E7-4AF490DD14C0}" destId="{C7AB97DB-9833-48AD-933A-893DAA411FCC}" srcOrd="3" destOrd="0" parTransId="{414985A5-CC46-4293-8962-42DCD0A1A784}" sibTransId="{747A6BD2-E4B8-4FD0-9082-B0D216FF6E68}"/>
    <dgm:cxn modelId="{6B77506E-D6A4-4BD2-86DD-C9A6BEE3A0F0}" type="presParOf" srcId="{D7C6E108-14EA-408D-BC1D-1B45DF71A3D5}" destId="{4BBDFD54-7926-415F-A251-1CFAA7DFE790}" srcOrd="0" destOrd="0" presId="urn:microsoft.com/office/officeart/2005/8/layout/vList2"/>
    <dgm:cxn modelId="{1CD5F232-2C3E-41F8-9CCB-F05E05244F96}" type="presParOf" srcId="{D7C6E108-14EA-408D-BC1D-1B45DF71A3D5}" destId="{66B01334-8833-42B8-814B-461E696FCE05}" srcOrd="1" destOrd="0" presId="urn:microsoft.com/office/officeart/2005/8/layout/vList2"/>
    <dgm:cxn modelId="{9993F699-BF45-4825-B02A-97CEC88502DD}" type="presParOf" srcId="{D7C6E108-14EA-408D-BC1D-1B45DF71A3D5}" destId="{295F049A-26C7-41C2-8119-08C5DE3E3A94}" srcOrd="2" destOrd="0" presId="urn:microsoft.com/office/officeart/2005/8/layout/vList2"/>
    <dgm:cxn modelId="{BF5357CB-F195-43DF-B248-7FF69D39ECCF}" type="presParOf" srcId="{D7C6E108-14EA-408D-BC1D-1B45DF71A3D5}" destId="{21F3BD47-5698-46FE-9F3A-C8FE131B0F0D}" srcOrd="3"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7993DA3B-1D37-46DD-901E-525054C1A0D9}"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n-US"/>
        </a:p>
      </dgm:t>
    </dgm:pt>
    <dgm:pt modelId="{AE6AA910-9473-42AB-A3E7-4AF490DD14C0}">
      <dgm:prSet phldrT="[Text]"/>
      <dgm:spPr>
        <a:solidFill>
          <a:srgbClr val="0070C0"/>
        </a:solidFill>
      </dgm:spPr>
      <dgm:t>
        <a:bodyPr/>
        <a:lstStyle/>
        <a:p>
          <a:r>
            <a:rPr lang="en-US" b="1" dirty="0" smtClean="0"/>
            <a:t>Benefits</a:t>
          </a:r>
          <a:endParaRPr lang="en-US" b="1" dirty="0"/>
        </a:p>
      </dgm:t>
    </dgm:pt>
    <dgm:pt modelId="{3A3BF486-F5E9-473F-B0A7-B4B7399E4883}" type="parTrans" cxnId="{7EB8FC53-1B31-4015-995C-F6B3977D82F0}">
      <dgm:prSet/>
      <dgm:spPr/>
      <dgm:t>
        <a:bodyPr/>
        <a:lstStyle/>
        <a:p>
          <a:endParaRPr lang="en-US"/>
        </a:p>
      </dgm:t>
    </dgm:pt>
    <dgm:pt modelId="{AE37D34D-AED8-40BD-B4A3-821F384BB7FD}" type="sibTrans" cxnId="{7EB8FC53-1B31-4015-995C-F6B3977D82F0}">
      <dgm:prSet/>
      <dgm:spPr/>
      <dgm:t>
        <a:bodyPr/>
        <a:lstStyle/>
        <a:p>
          <a:endParaRPr lang="en-US"/>
        </a:p>
      </dgm:t>
    </dgm:pt>
    <dgm:pt modelId="{9F6C1BC7-34CB-46FC-8C54-DC61108162C6}">
      <dgm:prSet phldrT="[Text]"/>
      <dgm:spPr/>
      <dgm:t>
        <a:bodyPr/>
        <a:lstStyle/>
        <a:p>
          <a:r>
            <a:rPr lang="en-US" dirty="0" smtClean="0"/>
            <a:t>May be able to reach the marketplace faster</a:t>
          </a:r>
          <a:r>
            <a:rPr lang="ru-RU" dirty="0" smtClean="0"/>
            <a:t>;</a:t>
          </a:r>
          <a:endParaRPr lang="en-US" dirty="0"/>
        </a:p>
      </dgm:t>
    </dgm:pt>
    <dgm:pt modelId="{7DB0F354-37BD-448C-90C1-F3929EC7467B}" type="parTrans" cxnId="{E55135E7-DAF0-4534-A724-71B06D6F548D}">
      <dgm:prSet/>
      <dgm:spPr/>
      <dgm:t>
        <a:bodyPr/>
        <a:lstStyle/>
        <a:p>
          <a:endParaRPr lang="en-US"/>
        </a:p>
      </dgm:t>
    </dgm:pt>
    <dgm:pt modelId="{F7B06CCD-4456-42C6-99D7-632840CE4468}" type="sibTrans" cxnId="{E55135E7-DAF0-4534-A724-71B06D6F548D}">
      <dgm:prSet/>
      <dgm:spPr/>
      <dgm:t>
        <a:bodyPr/>
        <a:lstStyle/>
        <a:p>
          <a:endParaRPr lang="en-US"/>
        </a:p>
      </dgm:t>
    </dgm:pt>
    <dgm:pt modelId="{32666FDA-E960-46AA-B0C0-0400A248A42D}">
      <dgm:prSet phldrT="[Text]"/>
      <dgm:spPr>
        <a:solidFill>
          <a:srgbClr val="0070C0"/>
        </a:solidFill>
      </dgm:spPr>
      <dgm:t>
        <a:bodyPr/>
        <a:lstStyle/>
        <a:p>
          <a:r>
            <a:rPr lang="en-US" b="1" dirty="0" smtClean="0"/>
            <a:t>Drawbacks</a:t>
          </a:r>
          <a:endParaRPr lang="en-US" b="1" dirty="0"/>
        </a:p>
      </dgm:t>
    </dgm:pt>
    <dgm:pt modelId="{9B0A8892-68A3-4D20-A687-7D75169720A5}" type="parTrans" cxnId="{463411FB-8F5D-443B-A6AD-4DE0B37F2298}">
      <dgm:prSet/>
      <dgm:spPr/>
      <dgm:t>
        <a:bodyPr/>
        <a:lstStyle/>
        <a:p>
          <a:endParaRPr lang="en-US"/>
        </a:p>
      </dgm:t>
    </dgm:pt>
    <dgm:pt modelId="{8987460D-BB17-4FD3-AD52-050528FC1D16}" type="sibTrans" cxnId="{463411FB-8F5D-443B-A6AD-4DE0B37F2298}">
      <dgm:prSet/>
      <dgm:spPr/>
      <dgm:t>
        <a:bodyPr/>
        <a:lstStyle/>
        <a:p>
          <a:endParaRPr lang="en-US"/>
        </a:p>
      </dgm:t>
    </dgm:pt>
    <dgm:pt modelId="{51E4FBDF-F6A4-4DFE-B311-0DD624B1F5FF}">
      <dgm:prSet phldrT="[Text]"/>
      <dgm:spPr/>
      <dgm:t>
        <a:bodyPr/>
        <a:lstStyle/>
        <a:p>
          <a:r>
            <a:rPr lang="en-US" dirty="0" smtClean="0"/>
            <a:t>Technology may not be finalized</a:t>
          </a:r>
          <a:r>
            <a:rPr lang="ru-RU" dirty="0" smtClean="0"/>
            <a:t>;</a:t>
          </a:r>
          <a:endParaRPr lang="en-US" dirty="0"/>
        </a:p>
      </dgm:t>
    </dgm:pt>
    <dgm:pt modelId="{19B6F708-A9B2-4187-A973-D12E708DB305}" type="parTrans" cxnId="{2947AC1B-EF82-4597-8DC8-FD10D0186C8B}">
      <dgm:prSet/>
      <dgm:spPr/>
      <dgm:t>
        <a:bodyPr/>
        <a:lstStyle/>
        <a:p>
          <a:endParaRPr lang="en-US"/>
        </a:p>
      </dgm:t>
    </dgm:pt>
    <dgm:pt modelId="{91132417-EAD0-4424-BDA3-F826AC8B5BF6}" type="sibTrans" cxnId="{2947AC1B-EF82-4597-8DC8-FD10D0186C8B}">
      <dgm:prSet/>
      <dgm:spPr/>
      <dgm:t>
        <a:bodyPr/>
        <a:lstStyle/>
        <a:p>
          <a:endParaRPr lang="en-US"/>
        </a:p>
      </dgm:t>
    </dgm:pt>
    <dgm:pt modelId="{18423276-21F1-4C70-AC64-6F55E41463B1}">
      <dgm:prSet/>
      <dgm:spPr/>
      <dgm:t>
        <a:bodyPr/>
        <a:lstStyle/>
        <a:p>
          <a:r>
            <a:rPr lang="en-US" dirty="0" smtClean="0"/>
            <a:t>Limited R&amp;D can save costs</a:t>
          </a:r>
          <a:r>
            <a:rPr lang="ru-RU" dirty="0" smtClean="0"/>
            <a:t>;</a:t>
          </a:r>
          <a:endParaRPr lang="en-US" dirty="0" smtClean="0"/>
        </a:p>
      </dgm:t>
    </dgm:pt>
    <dgm:pt modelId="{02A8C7BF-941D-46A2-B8F1-047B8546EFFC}" type="parTrans" cxnId="{16A06F7B-90B1-41CB-B6EE-C59DC87471C3}">
      <dgm:prSet/>
      <dgm:spPr/>
      <dgm:t>
        <a:bodyPr/>
        <a:lstStyle/>
        <a:p>
          <a:endParaRPr lang="en-US"/>
        </a:p>
      </dgm:t>
    </dgm:pt>
    <dgm:pt modelId="{31E882F9-0239-450D-9001-EF265950D035}" type="sibTrans" cxnId="{16A06F7B-90B1-41CB-B6EE-C59DC87471C3}">
      <dgm:prSet/>
      <dgm:spPr/>
      <dgm:t>
        <a:bodyPr/>
        <a:lstStyle/>
        <a:p>
          <a:endParaRPr lang="en-US"/>
        </a:p>
      </dgm:t>
    </dgm:pt>
    <dgm:pt modelId="{36CB8BF3-456D-4237-8A68-086AE22B4239}">
      <dgm:prSet/>
      <dgm:spPr/>
      <dgm:t>
        <a:bodyPr/>
        <a:lstStyle/>
        <a:p>
          <a:r>
            <a:rPr lang="en-US" dirty="0" smtClean="0"/>
            <a:t>Merging technologies to create stronger services</a:t>
          </a:r>
          <a:r>
            <a:rPr lang="ru-RU" dirty="0" smtClean="0"/>
            <a:t> </a:t>
          </a:r>
          <a:r>
            <a:rPr lang="en-US" dirty="0" smtClean="0"/>
            <a:t>and more products.</a:t>
          </a:r>
        </a:p>
      </dgm:t>
    </dgm:pt>
    <dgm:pt modelId="{E0C8D39B-202B-4375-B635-B22155BDE990}" type="parTrans" cxnId="{C60E6E1D-848A-4316-90A5-954E62D742F3}">
      <dgm:prSet/>
      <dgm:spPr/>
      <dgm:t>
        <a:bodyPr/>
        <a:lstStyle/>
        <a:p>
          <a:endParaRPr lang="en-US"/>
        </a:p>
      </dgm:t>
    </dgm:pt>
    <dgm:pt modelId="{A462A21A-E60B-44D3-A938-C2A3C4FB2905}" type="sibTrans" cxnId="{C60E6E1D-848A-4316-90A5-954E62D742F3}">
      <dgm:prSet/>
      <dgm:spPr/>
      <dgm:t>
        <a:bodyPr/>
        <a:lstStyle/>
        <a:p>
          <a:endParaRPr lang="en-US"/>
        </a:p>
      </dgm:t>
    </dgm:pt>
    <dgm:pt modelId="{39669367-9AF3-486F-8424-B51334B461FB}">
      <dgm:prSet/>
      <dgm:spPr/>
      <dgm:t>
        <a:bodyPr/>
        <a:lstStyle/>
        <a:p>
          <a:r>
            <a:rPr lang="en-US" dirty="0" smtClean="0"/>
            <a:t>Additional costs if the market cannot handle</a:t>
          </a:r>
          <a:r>
            <a:rPr lang="ru-RU" dirty="0" smtClean="0"/>
            <a:t> </a:t>
          </a:r>
          <a:r>
            <a:rPr lang="en-US" dirty="0" smtClean="0"/>
            <a:t>the price that will need to be charged</a:t>
          </a:r>
          <a:r>
            <a:rPr lang="ru-RU" dirty="0" smtClean="0"/>
            <a:t>;</a:t>
          </a:r>
          <a:endParaRPr lang="en-US" dirty="0" smtClean="0"/>
        </a:p>
      </dgm:t>
    </dgm:pt>
    <dgm:pt modelId="{D17DCCAA-3D93-40F2-9FE6-9A8DE5AA0153}" type="parTrans" cxnId="{0885CFE4-EB34-48F9-9A89-DEE3C6EBC040}">
      <dgm:prSet/>
      <dgm:spPr/>
      <dgm:t>
        <a:bodyPr/>
        <a:lstStyle/>
        <a:p>
          <a:endParaRPr lang="en-US"/>
        </a:p>
      </dgm:t>
    </dgm:pt>
    <dgm:pt modelId="{231841E6-52E1-40E5-B842-A00133139971}" type="sibTrans" cxnId="{0885CFE4-EB34-48F9-9A89-DEE3C6EBC040}">
      <dgm:prSet/>
      <dgm:spPr/>
      <dgm:t>
        <a:bodyPr/>
        <a:lstStyle/>
        <a:p>
          <a:endParaRPr lang="en-US"/>
        </a:p>
      </dgm:t>
    </dgm:pt>
    <dgm:pt modelId="{85CE90F8-899F-43A2-9141-2D741484AF18}">
      <dgm:prSet/>
      <dgm:spPr/>
      <dgm:t>
        <a:bodyPr/>
        <a:lstStyle/>
        <a:p>
          <a:r>
            <a:rPr lang="en-US" dirty="0" smtClean="0"/>
            <a:t>Too reliant on technologies developed outside</a:t>
          </a:r>
          <a:r>
            <a:rPr lang="ru-RU" dirty="0" smtClean="0"/>
            <a:t> </a:t>
          </a:r>
          <a:r>
            <a:rPr lang="en-US" dirty="0" smtClean="0"/>
            <a:t>the business.</a:t>
          </a:r>
        </a:p>
      </dgm:t>
    </dgm:pt>
    <dgm:pt modelId="{C1441F22-2E37-4F13-A9DC-01EE3E4640C3}" type="parTrans" cxnId="{3A9BCEDE-A255-4DE4-AB8E-138E7C5F8395}">
      <dgm:prSet/>
      <dgm:spPr/>
      <dgm:t>
        <a:bodyPr/>
        <a:lstStyle/>
        <a:p>
          <a:endParaRPr lang="en-US"/>
        </a:p>
      </dgm:t>
    </dgm:pt>
    <dgm:pt modelId="{6ECA166A-C221-4CFB-930D-E285D3892C7E}" type="sibTrans" cxnId="{3A9BCEDE-A255-4DE4-AB8E-138E7C5F8395}">
      <dgm:prSet/>
      <dgm:spPr/>
      <dgm:t>
        <a:bodyPr/>
        <a:lstStyle/>
        <a:p>
          <a:endParaRPr lang="en-US"/>
        </a:p>
      </dgm:t>
    </dgm:pt>
    <dgm:pt modelId="{D7C6E108-14EA-408D-BC1D-1B45DF71A3D5}" type="pres">
      <dgm:prSet presAssocID="{7993DA3B-1D37-46DD-901E-525054C1A0D9}" presName="linear" presStyleCnt="0">
        <dgm:presLayoutVars>
          <dgm:animLvl val="lvl"/>
          <dgm:resizeHandles val="exact"/>
        </dgm:presLayoutVars>
      </dgm:prSet>
      <dgm:spPr/>
      <dgm:t>
        <a:bodyPr/>
        <a:lstStyle/>
        <a:p>
          <a:endParaRPr lang="en-US"/>
        </a:p>
      </dgm:t>
    </dgm:pt>
    <dgm:pt modelId="{4BBDFD54-7926-415F-A251-1CFAA7DFE790}" type="pres">
      <dgm:prSet presAssocID="{AE6AA910-9473-42AB-A3E7-4AF490DD14C0}" presName="parentText" presStyleLbl="node1" presStyleIdx="0" presStyleCnt="2">
        <dgm:presLayoutVars>
          <dgm:chMax val="0"/>
          <dgm:bulletEnabled val="1"/>
        </dgm:presLayoutVars>
      </dgm:prSet>
      <dgm:spPr/>
      <dgm:t>
        <a:bodyPr/>
        <a:lstStyle/>
        <a:p>
          <a:endParaRPr lang="en-US"/>
        </a:p>
      </dgm:t>
    </dgm:pt>
    <dgm:pt modelId="{66B01334-8833-42B8-814B-461E696FCE05}" type="pres">
      <dgm:prSet presAssocID="{AE6AA910-9473-42AB-A3E7-4AF490DD14C0}" presName="childText" presStyleLbl="revTx" presStyleIdx="0" presStyleCnt="2">
        <dgm:presLayoutVars>
          <dgm:bulletEnabled val="1"/>
        </dgm:presLayoutVars>
      </dgm:prSet>
      <dgm:spPr/>
      <dgm:t>
        <a:bodyPr/>
        <a:lstStyle/>
        <a:p>
          <a:endParaRPr lang="en-US"/>
        </a:p>
      </dgm:t>
    </dgm:pt>
    <dgm:pt modelId="{295F049A-26C7-41C2-8119-08C5DE3E3A94}" type="pres">
      <dgm:prSet presAssocID="{32666FDA-E960-46AA-B0C0-0400A248A42D}" presName="parentText" presStyleLbl="node1" presStyleIdx="1" presStyleCnt="2">
        <dgm:presLayoutVars>
          <dgm:chMax val="0"/>
          <dgm:bulletEnabled val="1"/>
        </dgm:presLayoutVars>
      </dgm:prSet>
      <dgm:spPr/>
      <dgm:t>
        <a:bodyPr/>
        <a:lstStyle/>
        <a:p>
          <a:endParaRPr lang="en-US"/>
        </a:p>
      </dgm:t>
    </dgm:pt>
    <dgm:pt modelId="{21F3BD47-5698-46FE-9F3A-C8FE131B0F0D}" type="pres">
      <dgm:prSet presAssocID="{32666FDA-E960-46AA-B0C0-0400A248A42D}" presName="childText" presStyleLbl="revTx" presStyleIdx="1" presStyleCnt="2">
        <dgm:presLayoutVars>
          <dgm:bulletEnabled val="1"/>
        </dgm:presLayoutVars>
      </dgm:prSet>
      <dgm:spPr/>
      <dgm:t>
        <a:bodyPr/>
        <a:lstStyle/>
        <a:p>
          <a:endParaRPr lang="en-US"/>
        </a:p>
      </dgm:t>
    </dgm:pt>
  </dgm:ptLst>
  <dgm:cxnLst>
    <dgm:cxn modelId="{DC24CFB5-012C-4082-BC01-268BADAF8463}" type="presOf" srcId="{51E4FBDF-F6A4-4DFE-B311-0DD624B1F5FF}" destId="{21F3BD47-5698-46FE-9F3A-C8FE131B0F0D}" srcOrd="0" destOrd="0" presId="urn:microsoft.com/office/officeart/2005/8/layout/vList2"/>
    <dgm:cxn modelId="{5C651EDC-DC0E-4893-9B9B-EEB61C4F4F51}" type="presOf" srcId="{AE6AA910-9473-42AB-A3E7-4AF490DD14C0}" destId="{4BBDFD54-7926-415F-A251-1CFAA7DFE790}" srcOrd="0" destOrd="0" presId="urn:microsoft.com/office/officeart/2005/8/layout/vList2"/>
    <dgm:cxn modelId="{C60E6E1D-848A-4316-90A5-954E62D742F3}" srcId="{AE6AA910-9473-42AB-A3E7-4AF490DD14C0}" destId="{36CB8BF3-456D-4237-8A68-086AE22B4239}" srcOrd="2" destOrd="0" parTransId="{E0C8D39B-202B-4375-B635-B22155BDE990}" sibTransId="{A462A21A-E60B-44D3-A938-C2A3C4FB2905}"/>
    <dgm:cxn modelId="{E41B0B17-0FB4-4C9F-BC8D-0CC1E1488EF3}" type="presOf" srcId="{18423276-21F1-4C70-AC64-6F55E41463B1}" destId="{66B01334-8833-42B8-814B-461E696FCE05}" srcOrd="0" destOrd="1" presId="urn:microsoft.com/office/officeart/2005/8/layout/vList2"/>
    <dgm:cxn modelId="{30D0D776-52E6-484D-ACB8-6475A6A9F13E}" type="presOf" srcId="{85CE90F8-899F-43A2-9141-2D741484AF18}" destId="{21F3BD47-5698-46FE-9F3A-C8FE131B0F0D}" srcOrd="0" destOrd="2" presId="urn:microsoft.com/office/officeart/2005/8/layout/vList2"/>
    <dgm:cxn modelId="{3A9BCEDE-A255-4DE4-AB8E-138E7C5F8395}" srcId="{32666FDA-E960-46AA-B0C0-0400A248A42D}" destId="{85CE90F8-899F-43A2-9141-2D741484AF18}" srcOrd="2" destOrd="0" parTransId="{C1441F22-2E37-4F13-A9DC-01EE3E4640C3}" sibTransId="{6ECA166A-C221-4CFB-930D-E285D3892C7E}"/>
    <dgm:cxn modelId="{FB9DF9A8-81CE-4A7B-9DAD-976B4AFF124D}" type="presOf" srcId="{36CB8BF3-456D-4237-8A68-086AE22B4239}" destId="{66B01334-8833-42B8-814B-461E696FCE05}" srcOrd="0" destOrd="2" presId="urn:microsoft.com/office/officeart/2005/8/layout/vList2"/>
    <dgm:cxn modelId="{E6833337-4BD9-40B3-805B-4C171704EFE8}" type="presOf" srcId="{9F6C1BC7-34CB-46FC-8C54-DC61108162C6}" destId="{66B01334-8833-42B8-814B-461E696FCE05}" srcOrd="0" destOrd="0" presId="urn:microsoft.com/office/officeart/2005/8/layout/vList2"/>
    <dgm:cxn modelId="{47577C8A-6184-4156-9194-3E79E9A57F63}" type="presOf" srcId="{32666FDA-E960-46AA-B0C0-0400A248A42D}" destId="{295F049A-26C7-41C2-8119-08C5DE3E3A94}" srcOrd="0" destOrd="0" presId="urn:microsoft.com/office/officeart/2005/8/layout/vList2"/>
    <dgm:cxn modelId="{16A06F7B-90B1-41CB-B6EE-C59DC87471C3}" srcId="{AE6AA910-9473-42AB-A3E7-4AF490DD14C0}" destId="{18423276-21F1-4C70-AC64-6F55E41463B1}" srcOrd="1" destOrd="0" parTransId="{02A8C7BF-941D-46A2-B8F1-047B8546EFFC}" sibTransId="{31E882F9-0239-450D-9001-EF265950D035}"/>
    <dgm:cxn modelId="{0885CFE4-EB34-48F9-9A89-DEE3C6EBC040}" srcId="{32666FDA-E960-46AA-B0C0-0400A248A42D}" destId="{39669367-9AF3-486F-8424-B51334B461FB}" srcOrd="1" destOrd="0" parTransId="{D17DCCAA-3D93-40F2-9FE6-9A8DE5AA0153}" sibTransId="{231841E6-52E1-40E5-B842-A00133139971}"/>
    <dgm:cxn modelId="{2947AC1B-EF82-4597-8DC8-FD10D0186C8B}" srcId="{32666FDA-E960-46AA-B0C0-0400A248A42D}" destId="{51E4FBDF-F6A4-4DFE-B311-0DD624B1F5FF}" srcOrd="0" destOrd="0" parTransId="{19B6F708-A9B2-4187-A973-D12E708DB305}" sibTransId="{91132417-EAD0-4424-BDA3-F826AC8B5BF6}"/>
    <dgm:cxn modelId="{D917E3EE-2A25-4B2A-899F-BF5ED7B26A35}" type="presOf" srcId="{7993DA3B-1D37-46DD-901E-525054C1A0D9}" destId="{D7C6E108-14EA-408D-BC1D-1B45DF71A3D5}" srcOrd="0" destOrd="0" presId="urn:microsoft.com/office/officeart/2005/8/layout/vList2"/>
    <dgm:cxn modelId="{89BD6DA4-6B2B-47B1-B621-F55D6EA8483E}" type="presOf" srcId="{39669367-9AF3-486F-8424-B51334B461FB}" destId="{21F3BD47-5698-46FE-9F3A-C8FE131B0F0D}" srcOrd="0" destOrd="1" presId="urn:microsoft.com/office/officeart/2005/8/layout/vList2"/>
    <dgm:cxn modelId="{E55135E7-DAF0-4534-A724-71B06D6F548D}" srcId="{AE6AA910-9473-42AB-A3E7-4AF490DD14C0}" destId="{9F6C1BC7-34CB-46FC-8C54-DC61108162C6}" srcOrd="0" destOrd="0" parTransId="{7DB0F354-37BD-448C-90C1-F3929EC7467B}" sibTransId="{F7B06CCD-4456-42C6-99D7-632840CE4468}"/>
    <dgm:cxn modelId="{463411FB-8F5D-443B-A6AD-4DE0B37F2298}" srcId="{7993DA3B-1D37-46DD-901E-525054C1A0D9}" destId="{32666FDA-E960-46AA-B0C0-0400A248A42D}" srcOrd="1" destOrd="0" parTransId="{9B0A8892-68A3-4D20-A687-7D75169720A5}" sibTransId="{8987460D-BB17-4FD3-AD52-050528FC1D16}"/>
    <dgm:cxn modelId="{7EB8FC53-1B31-4015-995C-F6B3977D82F0}" srcId="{7993DA3B-1D37-46DD-901E-525054C1A0D9}" destId="{AE6AA910-9473-42AB-A3E7-4AF490DD14C0}" srcOrd="0" destOrd="0" parTransId="{3A3BF486-F5E9-473F-B0A7-B4B7399E4883}" sibTransId="{AE37D34D-AED8-40BD-B4A3-821F384BB7FD}"/>
    <dgm:cxn modelId="{6B77506E-D6A4-4BD2-86DD-C9A6BEE3A0F0}" type="presParOf" srcId="{D7C6E108-14EA-408D-BC1D-1B45DF71A3D5}" destId="{4BBDFD54-7926-415F-A251-1CFAA7DFE790}" srcOrd="0" destOrd="0" presId="urn:microsoft.com/office/officeart/2005/8/layout/vList2"/>
    <dgm:cxn modelId="{1CD5F232-2C3E-41F8-9CCB-F05E05244F96}" type="presParOf" srcId="{D7C6E108-14EA-408D-BC1D-1B45DF71A3D5}" destId="{66B01334-8833-42B8-814B-461E696FCE05}" srcOrd="1" destOrd="0" presId="urn:microsoft.com/office/officeart/2005/8/layout/vList2"/>
    <dgm:cxn modelId="{9993F699-BF45-4825-B02A-97CEC88502DD}" type="presParOf" srcId="{D7C6E108-14EA-408D-BC1D-1B45DF71A3D5}" destId="{295F049A-26C7-41C2-8119-08C5DE3E3A94}" srcOrd="2" destOrd="0" presId="urn:microsoft.com/office/officeart/2005/8/layout/vList2"/>
    <dgm:cxn modelId="{BF5357CB-F195-43DF-B248-7FF69D39ECCF}" type="presParOf" srcId="{D7C6E108-14EA-408D-BC1D-1B45DF71A3D5}" destId="{21F3BD47-5698-46FE-9F3A-C8FE131B0F0D}" srcOrd="3"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309DA4E8-87F4-427F-B8BF-B786C599D761}" type="doc">
      <dgm:prSet loTypeId="urn:microsoft.com/office/officeart/2005/8/layout/pyramid2" loCatId="list" qsTypeId="urn:microsoft.com/office/officeart/2005/8/quickstyle/3d2" qsCatId="3D" csTypeId="urn:microsoft.com/office/officeart/2005/8/colors/accent1_2" csCatId="accent1" phldr="1"/>
      <dgm:spPr/>
      <dgm:t>
        <a:bodyPr/>
        <a:lstStyle/>
        <a:p>
          <a:endParaRPr lang="en-US"/>
        </a:p>
      </dgm:t>
    </dgm:pt>
    <dgm:pt modelId="{48EFA4CF-E62A-4150-BCD8-9E1241D783C1}">
      <dgm:prSet phldrT="[Text]" custT="1"/>
      <dgm:spPr/>
      <dgm:t>
        <a:bodyPr/>
        <a:lstStyle/>
        <a:p>
          <a:r>
            <a:rPr lang="en-US" sz="2000" b="1" i="0" dirty="0" smtClean="0">
              <a:solidFill>
                <a:schemeClr val="tx1"/>
              </a:solidFill>
              <a:effectLst/>
              <a:latin typeface="Arial" panose="020B0604020202020204" pitchFamily="34" charset="0"/>
              <a:ea typeface="+mn-ea"/>
              <a:cs typeface="+mn-cs"/>
            </a:rPr>
            <a:t>“Cease and desist letter”</a:t>
          </a:r>
          <a:endParaRPr lang="en-US" sz="2000" b="1" i="0" dirty="0"/>
        </a:p>
      </dgm:t>
    </dgm:pt>
    <dgm:pt modelId="{5883DA96-F1CC-4B75-969A-0CFDEE28E1DC}" type="parTrans" cxnId="{73F8FBFE-61B0-4E8C-A3DA-3D6592E8B3B7}">
      <dgm:prSet/>
      <dgm:spPr/>
      <dgm:t>
        <a:bodyPr/>
        <a:lstStyle/>
        <a:p>
          <a:endParaRPr lang="en-US"/>
        </a:p>
      </dgm:t>
    </dgm:pt>
    <dgm:pt modelId="{AF69BA00-4100-4EA3-9BAD-597B219FBF8F}" type="sibTrans" cxnId="{73F8FBFE-61B0-4E8C-A3DA-3D6592E8B3B7}">
      <dgm:prSet/>
      <dgm:spPr/>
      <dgm:t>
        <a:bodyPr/>
        <a:lstStyle/>
        <a:p>
          <a:endParaRPr lang="en-US"/>
        </a:p>
      </dgm:t>
    </dgm:pt>
    <dgm:pt modelId="{808D7C2F-652A-49F6-A550-FC2E22783546}">
      <dgm:prSet phldrT="[Text]" custT="1"/>
      <dgm:spPr/>
      <dgm:t>
        <a:bodyPr/>
        <a:lstStyle/>
        <a:p>
          <a:r>
            <a:rPr lang="en-US" sz="2000" b="1" dirty="0" smtClean="0">
              <a:solidFill>
                <a:schemeClr val="tx1"/>
              </a:solidFill>
              <a:effectLst/>
              <a:latin typeface="Arial" panose="020B0604020202020204" pitchFamily="34" charset="0"/>
              <a:ea typeface="+mn-ea"/>
              <a:cs typeface="+mn-cs"/>
            </a:rPr>
            <a:t>Negotiate a licensing agreement</a:t>
          </a:r>
          <a:endParaRPr lang="en-US" sz="2000" dirty="0"/>
        </a:p>
      </dgm:t>
    </dgm:pt>
    <dgm:pt modelId="{BBF341F3-DDC0-4D73-8EE1-36E4283E21E3}" type="parTrans" cxnId="{C18B2767-219A-4D65-AED8-71030D031E3F}">
      <dgm:prSet/>
      <dgm:spPr/>
      <dgm:t>
        <a:bodyPr/>
        <a:lstStyle/>
        <a:p>
          <a:endParaRPr lang="en-US"/>
        </a:p>
      </dgm:t>
    </dgm:pt>
    <dgm:pt modelId="{FFC4477F-A0FE-436E-A5DE-7F259A41E24D}" type="sibTrans" cxnId="{C18B2767-219A-4D65-AED8-71030D031E3F}">
      <dgm:prSet/>
      <dgm:spPr/>
      <dgm:t>
        <a:bodyPr/>
        <a:lstStyle/>
        <a:p>
          <a:endParaRPr lang="en-US"/>
        </a:p>
      </dgm:t>
    </dgm:pt>
    <dgm:pt modelId="{1A56418E-F649-4A44-B5DD-56DCD307E212}">
      <dgm:prSet phldrT="[Text]" custT="1"/>
      <dgm:spPr/>
      <dgm:t>
        <a:bodyPr/>
        <a:lstStyle/>
        <a:p>
          <a:r>
            <a:rPr lang="en-US" sz="2000" b="1" dirty="0" smtClean="0">
              <a:solidFill>
                <a:schemeClr val="tx1"/>
              </a:solidFill>
              <a:effectLst/>
              <a:latin typeface="Arial" panose="020B0604020202020204" pitchFamily="34" charset="0"/>
              <a:ea typeface="+mn-ea"/>
              <a:cs typeface="+mn-cs"/>
            </a:rPr>
            <a:t>“interim injunc­tion” </a:t>
          </a:r>
          <a:endParaRPr lang="en-US" sz="2000" dirty="0"/>
        </a:p>
      </dgm:t>
    </dgm:pt>
    <dgm:pt modelId="{06EAE400-A533-45D2-A866-C3BC7E9AB7BC}" type="parTrans" cxnId="{62B28086-FD86-4CE0-8761-0C0C2786DEC2}">
      <dgm:prSet/>
      <dgm:spPr/>
      <dgm:t>
        <a:bodyPr/>
        <a:lstStyle/>
        <a:p>
          <a:endParaRPr lang="en-US"/>
        </a:p>
      </dgm:t>
    </dgm:pt>
    <dgm:pt modelId="{1DC97883-B382-4458-9257-5BD5814883FD}" type="sibTrans" cxnId="{62B28086-FD86-4CE0-8761-0C0C2786DEC2}">
      <dgm:prSet/>
      <dgm:spPr/>
      <dgm:t>
        <a:bodyPr/>
        <a:lstStyle/>
        <a:p>
          <a:endParaRPr lang="en-US"/>
        </a:p>
      </dgm:t>
    </dgm:pt>
    <dgm:pt modelId="{6AAD5E7B-0DCB-4944-A56C-C8F4F22E040E}">
      <dgm:prSet phldrT="[Text]" custT="1"/>
      <dgm:spPr/>
      <dgm:t>
        <a:bodyPr/>
        <a:lstStyle/>
        <a:p>
          <a:r>
            <a:rPr lang="en-US" sz="2000" b="1" dirty="0" smtClean="0">
              <a:solidFill>
                <a:schemeClr val="tx1"/>
              </a:solidFill>
              <a:effectLst/>
              <a:latin typeface="Arial" panose="020B0604020202020204" pitchFamily="34" charset="0"/>
              <a:ea typeface="+mn-ea"/>
              <a:cs typeface="+mn-cs"/>
            </a:rPr>
            <a:t>Civil </a:t>
          </a:r>
          <a:r>
            <a:rPr lang="en-US" sz="2000" b="1" dirty="0" smtClean="0">
              <a:solidFill>
                <a:schemeClr val="tx1"/>
              </a:solidFill>
              <a:effectLst/>
              <a:latin typeface="Arial" panose="020B0604020202020204" pitchFamily="34" charset="0"/>
              <a:ea typeface="+mn-ea"/>
              <a:cs typeface="+mn-cs"/>
            </a:rPr>
            <a:t>proceedings</a:t>
          </a:r>
          <a:endParaRPr lang="en-US" sz="2000" dirty="0"/>
        </a:p>
      </dgm:t>
    </dgm:pt>
    <dgm:pt modelId="{814DC919-A7C5-40C4-9A51-362F4EE3EEA3}" type="parTrans" cxnId="{8D55459A-6B22-47C7-8EAE-D147CFB8E4EB}">
      <dgm:prSet/>
      <dgm:spPr/>
      <dgm:t>
        <a:bodyPr/>
        <a:lstStyle/>
        <a:p>
          <a:endParaRPr lang="en-US"/>
        </a:p>
      </dgm:t>
    </dgm:pt>
    <dgm:pt modelId="{E9D10528-AC2B-4F27-84EC-27D7238F721D}" type="sibTrans" cxnId="{8D55459A-6B22-47C7-8EAE-D147CFB8E4EB}">
      <dgm:prSet/>
      <dgm:spPr/>
      <dgm:t>
        <a:bodyPr/>
        <a:lstStyle/>
        <a:p>
          <a:endParaRPr lang="en-US"/>
        </a:p>
      </dgm:t>
    </dgm:pt>
    <dgm:pt modelId="{FC062465-CFDE-43AF-86D6-8E3B42FCDEAE}" type="pres">
      <dgm:prSet presAssocID="{309DA4E8-87F4-427F-B8BF-B786C599D761}" presName="compositeShape" presStyleCnt="0">
        <dgm:presLayoutVars>
          <dgm:dir/>
          <dgm:resizeHandles/>
        </dgm:presLayoutVars>
      </dgm:prSet>
      <dgm:spPr/>
      <dgm:t>
        <a:bodyPr/>
        <a:lstStyle/>
        <a:p>
          <a:endParaRPr lang="en-US"/>
        </a:p>
      </dgm:t>
    </dgm:pt>
    <dgm:pt modelId="{0D8FD520-530E-46E2-888B-61ECF78718F8}" type="pres">
      <dgm:prSet presAssocID="{309DA4E8-87F4-427F-B8BF-B786C599D761}" presName="pyramid" presStyleLbl="node1" presStyleIdx="0" presStyleCnt="1"/>
      <dgm:spPr>
        <a:solidFill>
          <a:schemeClr val="tx2">
            <a:lumMod val="20000"/>
            <a:lumOff val="80000"/>
          </a:schemeClr>
        </a:solidFill>
      </dgm:spPr>
      <dgm:t>
        <a:bodyPr/>
        <a:lstStyle/>
        <a:p>
          <a:endParaRPr lang="en-US"/>
        </a:p>
      </dgm:t>
    </dgm:pt>
    <dgm:pt modelId="{E23587E6-4FF1-4D24-8679-E6EBC67E2DD6}" type="pres">
      <dgm:prSet presAssocID="{309DA4E8-87F4-427F-B8BF-B786C599D761}" presName="theList" presStyleCnt="0"/>
      <dgm:spPr/>
    </dgm:pt>
    <dgm:pt modelId="{9CD833CE-CAB1-48C8-8C2C-011D4E16F1FA}" type="pres">
      <dgm:prSet presAssocID="{48EFA4CF-E62A-4150-BCD8-9E1241D783C1}" presName="aNode" presStyleLbl="fgAcc1" presStyleIdx="0" presStyleCnt="4">
        <dgm:presLayoutVars>
          <dgm:bulletEnabled val="1"/>
        </dgm:presLayoutVars>
      </dgm:prSet>
      <dgm:spPr/>
      <dgm:t>
        <a:bodyPr/>
        <a:lstStyle/>
        <a:p>
          <a:endParaRPr lang="en-US"/>
        </a:p>
      </dgm:t>
    </dgm:pt>
    <dgm:pt modelId="{AC0F247D-038C-4C4F-900D-60F89071DF8C}" type="pres">
      <dgm:prSet presAssocID="{48EFA4CF-E62A-4150-BCD8-9E1241D783C1}" presName="aSpace" presStyleCnt="0"/>
      <dgm:spPr/>
    </dgm:pt>
    <dgm:pt modelId="{251F4283-C7A1-4065-973E-560092D2BB1C}" type="pres">
      <dgm:prSet presAssocID="{808D7C2F-652A-49F6-A550-FC2E22783546}" presName="aNode" presStyleLbl="fgAcc1" presStyleIdx="1" presStyleCnt="4">
        <dgm:presLayoutVars>
          <dgm:bulletEnabled val="1"/>
        </dgm:presLayoutVars>
      </dgm:prSet>
      <dgm:spPr/>
      <dgm:t>
        <a:bodyPr/>
        <a:lstStyle/>
        <a:p>
          <a:endParaRPr lang="en-US"/>
        </a:p>
      </dgm:t>
    </dgm:pt>
    <dgm:pt modelId="{32B3A09E-6EC3-4774-A443-ECD75C79EED1}" type="pres">
      <dgm:prSet presAssocID="{808D7C2F-652A-49F6-A550-FC2E22783546}" presName="aSpace" presStyleCnt="0"/>
      <dgm:spPr/>
    </dgm:pt>
    <dgm:pt modelId="{18B37A8F-F170-4A67-80AA-0EF3B1A89BA0}" type="pres">
      <dgm:prSet presAssocID="{1A56418E-F649-4A44-B5DD-56DCD307E212}" presName="aNode" presStyleLbl="fgAcc1" presStyleIdx="2" presStyleCnt="4">
        <dgm:presLayoutVars>
          <dgm:bulletEnabled val="1"/>
        </dgm:presLayoutVars>
      </dgm:prSet>
      <dgm:spPr/>
      <dgm:t>
        <a:bodyPr/>
        <a:lstStyle/>
        <a:p>
          <a:endParaRPr lang="en-US"/>
        </a:p>
      </dgm:t>
    </dgm:pt>
    <dgm:pt modelId="{F21E6CAB-6656-409F-925E-4B92975B1906}" type="pres">
      <dgm:prSet presAssocID="{1A56418E-F649-4A44-B5DD-56DCD307E212}" presName="aSpace" presStyleCnt="0"/>
      <dgm:spPr/>
    </dgm:pt>
    <dgm:pt modelId="{436D915F-A77C-4F08-8701-60A51478CE67}" type="pres">
      <dgm:prSet presAssocID="{6AAD5E7B-0DCB-4944-A56C-C8F4F22E040E}" presName="aNode" presStyleLbl="fgAcc1" presStyleIdx="3" presStyleCnt="4">
        <dgm:presLayoutVars>
          <dgm:bulletEnabled val="1"/>
        </dgm:presLayoutVars>
      </dgm:prSet>
      <dgm:spPr/>
      <dgm:t>
        <a:bodyPr/>
        <a:lstStyle/>
        <a:p>
          <a:endParaRPr lang="en-US"/>
        </a:p>
      </dgm:t>
    </dgm:pt>
    <dgm:pt modelId="{783CB5B2-ACCB-4575-929B-CD41F4E1FD7F}" type="pres">
      <dgm:prSet presAssocID="{6AAD5E7B-0DCB-4944-A56C-C8F4F22E040E}" presName="aSpace" presStyleCnt="0"/>
      <dgm:spPr/>
    </dgm:pt>
  </dgm:ptLst>
  <dgm:cxnLst>
    <dgm:cxn modelId="{452E14F5-BD85-4547-AC60-D57207DF6D7D}" type="presOf" srcId="{6AAD5E7B-0DCB-4944-A56C-C8F4F22E040E}" destId="{436D915F-A77C-4F08-8701-60A51478CE67}" srcOrd="0" destOrd="0" presId="urn:microsoft.com/office/officeart/2005/8/layout/pyramid2"/>
    <dgm:cxn modelId="{F98736A2-6EEF-4177-8A65-74C8643A1868}" type="presOf" srcId="{808D7C2F-652A-49F6-A550-FC2E22783546}" destId="{251F4283-C7A1-4065-973E-560092D2BB1C}" srcOrd="0" destOrd="0" presId="urn:microsoft.com/office/officeart/2005/8/layout/pyramid2"/>
    <dgm:cxn modelId="{E4CBE9B9-F972-4EDB-853C-626C01DE5A39}" type="presOf" srcId="{1A56418E-F649-4A44-B5DD-56DCD307E212}" destId="{18B37A8F-F170-4A67-80AA-0EF3B1A89BA0}" srcOrd="0" destOrd="0" presId="urn:microsoft.com/office/officeart/2005/8/layout/pyramid2"/>
    <dgm:cxn modelId="{F64A0604-3E27-47E0-9E55-594C0AD89410}" type="presOf" srcId="{48EFA4CF-E62A-4150-BCD8-9E1241D783C1}" destId="{9CD833CE-CAB1-48C8-8C2C-011D4E16F1FA}" srcOrd="0" destOrd="0" presId="urn:microsoft.com/office/officeart/2005/8/layout/pyramid2"/>
    <dgm:cxn modelId="{73F8FBFE-61B0-4E8C-A3DA-3D6592E8B3B7}" srcId="{309DA4E8-87F4-427F-B8BF-B786C599D761}" destId="{48EFA4CF-E62A-4150-BCD8-9E1241D783C1}" srcOrd="0" destOrd="0" parTransId="{5883DA96-F1CC-4B75-969A-0CFDEE28E1DC}" sibTransId="{AF69BA00-4100-4EA3-9BAD-597B219FBF8F}"/>
    <dgm:cxn modelId="{62B28086-FD86-4CE0-8761-0C0C2786DEC2}" srcId="{309DA4E8-87F4-427F-B8BF-B786C599D761}" destId="{1A56418E-F649-4A44-B5DD-56DCD307E212}" srcOrd="2" destOrd="0" parTransId="{06EAE400-A533-45D2-A866-C3BC7E9AB7BC}" sibTransId="{1DC97883-B382-4458-9257-5BD5814883FD}"/>
    <dgm:cxn modelId="{C18B2767-219A-4D65-AED8-71030D031E3F}" srcId="{309DA4E8-87F4-427F-B8BF-B786C599D761}" destId="{808D7C2F-652A-49F6-A550-FC2E22783546}" srcOrd="1" destOrd="0" parTransId="{BBF341F3-DDC0-4D73-8EE1-36E4283E21E3}" sibTransId="{FFC4477F-A0FE-436E-A5DE-7F259A41E24D}"/>
    <dgm:cxn modelId="{8D55459A-6B22-47C7-8EAE-D147CFB8E4EB}" srcId="{309DA4E8-87F4-427F-B8BF-B786C599D761}" destId="{6AAD5E7B-0DCB-4944-A56C-C8F4F22E040E}" srcOrd="3" destOrd="0" parTransId="{814DC919-A7C5-40C4-9A51-362F4EE3EEA3}" sibTransId="{E9D10528-AC2B-4F27-84EC-27D7238F721D}"/>
    <dgm:cxn modelId="{D3A3E81B-B8A6-4A63-A813-EE1BBC1D2E14}" type="presOf" srcId="{309DA4E8-87F4-427F-B8BF-B786C599D761}" destId="{FC062465-CFDE-43AF-86D6-8E3B42FCDEAE}" srcOrd="0" destOrd="0" presId="urn:microsoft.com/office/officeart/2005/8/layout/pyramid2"/>
    <dgm:cxn modelId="{B427B0CB-8643-4C70-9B79-8026F9498549}" type="presParOf" srcId="{FC062465-CFDE-43AF-86D6-8E3B42FCDEAE}" destId="{0D8FD520-530E-46E2-888B-61ECF78718F8}" srcOrd="0" destOrd="0" presId="urn:microsoft.com/office/officeart/2005/8/layout/pyramid2"/>
    <dgm:cxn modelId="{57ACE2F7-82D7-441E-8401-EC1C38683FAA}" type="presParOf" srcId="{FC062465-CFDE-43AF-86D6-8E3B42FCDEAE}" destId="{E23587E6-4FF1-4D24-8679-E6EBC67E2DD6}" srcOrd="1" destOrd="0" presId="urn:microsoft.com/office/officeart/2005/8/layout/pyramid2"/>
    <dgm:cxn modelId="{AA772B55-324E-4D07-966D-E86B72781731}" type="presParOf" srcId="{E23587E6-4FF1-4D24-8679-E6EBC67E2DD6}" destId="{9CD833CE-CAB1-48C8-8C2C-011D4E16F1FA}" srcOrd="0" destOrd="0" presId="urn:microsoft.com/office/officeart/2005/8/layout/pyramid2"/>
    <dgm:cxn modelId="{FB2AC452-8A07-4D6A-9B52-3A7C79E92069}" type="presParOf" srcId="{E23587E6-4FF1-4D24-8679-E6EBC67E2DD6}" destId="{AC0F247D-038C-4C4F-900D-60F89071DF8C}" srcOrd="1" destOrd="0" presId="urn:microsoft.com/office/officeart/2005/8/layout/pyramid2"/>
    <dgm:cxn modelId="{9A1CF783-E2F3-4334-81E7-D384F56C8759}" type="presParOf" srcId="{E23587E6-4FF1-4D24-8679-E6EBC67E2DD6}" destId="{251F4283-C7A1-4065-973E-560092D2BB1C}" srcOrd="2" destOrd="0" presId="urn:microsoft.com/office/officeart/2005/8/layout/pyramid2"/>
    <dgm:cxn modelId="{87EB65DD-99BE-464E-BA75-099241F96C49}" type="presParOf" srcId="{E23587E6-4FF1-4D24-8679-E6EBC67E2DD6}" destId="{32B3A09E-6EC3-4774-A443-ECD75C79EED1}" srcOrd="3" destOrd="0" presId="urn:microsoft.com/office/officeart/2005/8/layout/pyramid2"/>
    <dgm:cxn modelId="{4C51FF72-6A91-4BB3-AF4C-3BAD25074CFD}" type="presParOf" srcId="{E23587E6-4FF1-4D24-8679-E6EBC67E2DD6}" destId="{18B37A8F-F170-4A67-80AA-0EF3B1A89BA0}" srcOrd="4" destOrd="0" presId="urn:microsoft.com/office/officeart/2005/8/layout/pyramid2"/>
    <dgm:cxn modelId="{5B069239-E6F0-4BBC-9491-83C5214B2699}" type="presParOf" srcId="{E23587E6-4FF1-4D24-8679-E6EBC67E2DD6}" destId="{F21E6CAB-6656-409F-925E-4B92975B1906}" srcOrd="5" destOrd="0" presId="urn:microsoft.com/office/officeart/2005/8/layout/pyramid2"/>
    <dgm:cxn modelId="{88613CB5-2E21-4E48-A97B-443FB0CFC160}" type="presParOf" srcId="{E23587E6-4FF1-4D24-8679-E6EBC67E2DD6}" destId="{436D915F-A77C-4F08-8701-60A51478CE67}" srcOrd="6" destOrd="0" presId="urn:microsoft.com/office/officeart/2005/8/layout/pyramid2"/>
    <dgm:cxn modelId="{985DCBBE-39C3-4165-90B4-C5A815F9FDE5}" type="presParOf" srcId="{E23587E6-4FF1-4D24-8679-E6EBC67E2DD6}" destId="{783CB5B2-ACCB-4575-929B-CD41F4E1FD7F}" srcOrd="7" destOrd="0" presId="urn:microsoft.com/office/officeart/2005/8/layout/pyramid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2B2B421-2BF2-47D2-989B-422CF148F218}">
      <dsp:nvSpPr>
        <dsp:cNvPr id="0" name=""/>
        <dsp:cNvSpPr/>
      </dsp:nvSpPr>
      <dsp:spPr>
        <a:xfrm rot="16200000">
          <a:off x="382" y="416024"/>
          <a:ext cx="2955726" cy="2955726"/>
        </a:xfrm>
        <a:prstGeom prst="downArrow">
          <a:avLst>
            <a:gd name="adj1" fmla="val 50000"/>
            <a:gd name="adj2" fmla="val 35000"/>
          </a:avLst>
        </a:prstGeom>
        <a:solidFill>
          <a:schemeClr val="accent2">
            <a:lumMod val="20000"/>
            <a:lumOff val="80000"/>
          </a:schemeClr>
        </a:soli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48920" tIns="248920" rIns="248920" bIns="248920" numCol="1" spcCol="1270" anchor="ctr" anchorCtr="0">
          <a:noAutofit/>
        </a:bodyPr>
        <a:lstStyle/>
        <a:p>
          <a:pPr lvl="0" algn="ctr" defTabSz="1555750">
            <a:lnSpc>
              <a:spcPct val="90000"/>
            </a:lnSpc>
            <a:spcBef>
              <a:spcPct val="0"/>
            </a:spcBef>
            <a:spcAft>
              <a:spcPct val="35000"/>
            </a:spcAft>
          </a:pPr>
          <a:r>
            <a:rPr lang="en-US" sz="3500" b="1" i="0" u="none" strike="noStrike" kern="1200" baseline="0" dirty="0" smtClean="0">
              <a:latin typeface="Arial" panose="020B0604020202020204" pitchFamily="34" charset="0"/>
              <a:ea typeface="+mn-ea"/>
              <a:cs typeface="+mn-cs"/>
            </a:rPr>
            <a:t>Right to exclude </a:t>
          </a:r>
          <a:endParaRPr lang="en-US" sz="3500" kern="1200" dirty="0"/>
        </a:p>
      </dsp:txBody>
      <dsp:txXfrm rot="5400000">
        <a:off x="383" y="1154954"/>
        <a:ext cx="2438474" cy="1477863"/>
      </dsp:txXfrm>
    </dsp:sp>
    <dsp:sp modelId="{3885D334-B8FA-4DC5-B6BF-764B3DD66EF3}">
      <dsp:nvSpPr>
        <dsp:cNvPr id="0" name=""/>
        <dsp:cNvSpPr/>
      </dsp:nvSpPr>
      <dsp:spPr>
        <a:xfrm rot="5400000">
          <a:off x="3139891" y="416024"/>
          <a:ext cx="2955726" cy="2955726"/>
        </a:xfrm>
        <a:prstGeom prst="downArrow">
          <a:avLst>
            <a:gd name="adj1" fmla="val 50000"/>
            <a:gd name="adj2" fmla="val 35000"/>
          </a:avLst>
        </a:prstGeom>
        <a:solidFill>
          <a:schemeClr val="accent2">
            <a:lumMod val="20000"/>
            <a:lumOff val="80000"/>
          </a:schemeClr>
        </a:soli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48920" tIns="248920" rIns="248920" bIns="248920" numCol="1" spcCol="1270" anchor="ctr" anchorCtr="0">
          <a:noAutofit/>
        </a:bodyPr>
        <a:lstStyle/>
        <a:p>
          <a:pPr lvl="0" algn="ctr" defTabSz="1555750">
            <a:lnSpc>
              <a:spcPct val="90000"/>
            </a:lnSpc>
            <a:spcBef>
              <a:spcPct val="0"/>
            </a:spcBef>
            <a:spcAft>
              <a:spcPct val="35000"/>
            </a:spcAft>
          </a:pPr>
          <a:r>
            <a:rPr lang="en-US" sz="3500" b="1" i="0" u="none" strike="sngStrike" kern="1200" baseline="0" dirty="0" smtClean="0">
              <a:effectLst/>
              <a:latin typeface="Arial" panose="020B0604020202020204" pitchFamily="34" charset="0"/>
              <a:ea typeface="+mn-ea"/>
              <a:cs typeface="+mn-cs"/>
            </a:rPr>
            <a:t>Freedom to use </a:t>
          </a:r>
          <a:endParaRPr lang="en-US" sz="3500" b="1" strike="sngStrike" kern="1200" dirty="0">
            <a:effectLst/>
          </a:endParaRPr>
        </a:p>
      </dsp:txBody>
      <dsp:txXfrm rot="-5400000">
        <a:off x="3657144" y="1154956"/>
        <a:ext cx="2438474" cy="1477863"/>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056AA67-E08C-41FE-85EE-AB713ACF25F8}">
      <dsp:nvSpPr>
        <dsp:cNvPr id="0" name=""/>
        <dsp:cNvSpPr/>
      </dsp:nvSpPr>
      <dsp:spPr>
        <a:xfrm>
          <a:off x="2379359" y="1145179"/>
          <a:ext cx="515615" cy="91440"/>
        </a:xfrm>
        <a:custGeom>
          <a:avLst/>
          <a:gdLst/>
          <a:ahLst/>
          <a:cxnLst/>
          <a:rect l="0" t="0" r="0" b="0"/>
          <a:pathLst>
            <a:path>
              <a:moveTo>
                <a:pt x="0" y="45720"/>
              </a:moveTo>
              <a:lnTo>
                <a:pt x="515615" y="45720"/>
              </a:lnTo>
            </a:path>
          </a:pathLst>
        </a:custGeom>
        <a:noFill/>
        <a:ln w="9525"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2623511" y="1188168"/>
        <a:ext cx="27310" cy="5462"/>
      </dsp:txXfrm>
    </dsp:sp>
    <dsp:sp modelId="{AF1674E5-C147-47DB-AB41-6A1CF9447017}">
      <dsp:nvSpPr>
        <dsp:cNvPr id="0" name=""/>
        <dsp:cNvSpPr/>
      </dsp:nvSpPr>
      <dsp:spPr>
        <a:xfrm>
          <a:off x="6308" y="478444"/>
          <a:ext cx="2374850" cy="1424910"/>
        </a:xfrm>
        <a:prstGeom prst="rect">
          <a:avLst/>
        </a:prstGeom>
        <a:solidFill>
          <a:schemeClr val="accent1">
            <a:lumMod val="20000"/>
            <a:lumOff val="80000"/>
          </a:schemeClr>
        </a:solidFill>
        <a:ln>
          <a:noFill/>
        </a:ln>
        <a:effectLst>
          <a:outerShdw blurRad="76200" dist="25400" dir="5400000" algn="ctr" rotWithShape="0">
            <a:srgbClr val="000000">
              <a:alpha val="60000"/>
            </a:srgbClr>
          </a:outerShdw>
        </a:effectLst>
        <a:scene3d>
          <a:camera prst="orthographicFront">
            <a:rot lat="0" lon="0" rev="0"/>
          </a:camera>
          <a:lightRig rig="flat" dir="t">
            <a:rot lat="0" lon="0" rev="3600000"/>
          </a:lightRig>
        </a:scene3d>
        <a:sp3d contourW="12700" prstMaterial="flat">
          <a:bevelT w="38100" h="44450" prst="angle"/>
          <a:contourClr>
            <a:schemeClr val="accent1">
              <a:hueOff val="0"/>
              <a:satOff val="0"/>
              <a:lumOff val="0"/>
              <a:alphaOff val="0"/>
              <a:shade val="35000"/>
              <a:satMod val="16000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206248" tIns="206248" rIns="206248" bIns="206248" numCol="1" spcCol="1270" anchor="ctr" anchorCtr="0">
          <a:noAutofit/>
        </a:bodyPr>
        <a:lstStyle/>
        <a:p>
          <a:pPr lvl="0" algn="ctr" defTabSz="1289050">
            <a:lnSpc>
              <a:spcPct val="90000"/>
            </a:lnSpc>
            <a:spcBef>
              <a:spcPct val="0"/>
            </a:spcBef>
            <a:spcAft>
              <a:spcPct val="35000"/>
            </a:spcAft>
          </a:pPr>
          <a:r>
            <a:rPr lang="en-US" sz="2900" b="1" kern="1200" dirty="0" smtClean="0">
              <a:solidFill>
                <a:schemeClr val="tx1"/>
              </a:solidFill>
            </a:rPr>
            <a:t>Formal examination</a:t>
          </a:r>
          <a:endParaRPr lang="en-US" sz="2900" b="1" kern="1200" dirty="0">
            <a:solidFill>
              <a:schemeClr val="tx1"/>
            </a:solidFill>
          </a:endParaRPr>
        </a:p>
      </dsp:txBody>
      <dsp:txXfrm>
        <a:off x="6308" y="478444"/>
        <a:ext cx="2374850" cy="1424910"/>
      </dsp:txXfrm>
    </dsp:sp>
    <dsp:sp modelId="{4C2110D4-1439-4848-B235-45954BD4B751}">
      <dsp:nvSpPr>
        <dsp:cNvPr id="0" name=""/>
        <dsp:cNvSpPr/>
      </dsp:nvSpPr>
      <dsp:spPr>
        <a:xfrm>
          <a:off x="5300425" y="1145179"/>
          <a:ext cx="515615" cy="91440"/>
        </a:xfrm>
        <a:custGeom>
          <a:avLst/>
          <a:gdLst/>
          <a:ahLst/>
          <a:cxnLst/>
          <a:rect l="0" t="0" r="0" b="0"/>
          <a:pathLst>
            <a:path>
              <a:moveTo>
                <a:pt x="0" y="45720"/>
              </a:moveTo>
              <a:lnTo>
                <a:pt x="515615" y="45720"/>
              </a:lnTo>
            </a:path>
          </a:pathLst>
        </a:custGeom>
        <a:noFill/>
        <a:ln w="9525"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5544577" y="1188168"/>
        <a:ext cx="27310" cy="5462"/>
      </dsp:txXfrm>
    </dsp:sp>
    <dsp:sp modelId="{DF811A71-A517-41D0-A43D-A82B6D0436B6}">
      <dsp:nvSpPr>
        <dsp:cNvPr id="0" name=""/>
        <dsp:cNvSpPr/>
      </dsp:nvSpPr>
      <dsp:spPr>
        <a:xfrm>
          <a:off x="2927374" y="478444"/>
          <a:ext cx="2374850" cy="1424910"/>
        </a:xfrm>
        <a:prstGeom prst="rect">
          <a:avLst/>
        </a:prstGeom>
        <a:solidFill>
          <a:schemeClr val="accent1">
            <a:lumMod val="20000"/>
            <a:lumOff val="80000"/>
          </a:schemeClr>
        </a:solidFill>
        <a:ln>
          <a:noFill/>
        </a:ln>
        <a:effectLst>
          <a:outerShdw blurRad="76200" dist="25400" dir="5400000" algn="ctr" rotWithShape="0">
            <a:srgbClr val="000000">
              <a:alpha val="60000"/>
            </a:srgbClr>
          </a:outerShdw>
        </a:effectLst>
        <a:scene3d>
          <a:camera prst="orthographicFront">
            <a:rot lat="0" lon="0" rev="0"/>
          </a:camera>
          <a:lightRig rig="flat" dir="t">
            <a:rot lat="0" lon="0" rev="3600000"/>
          </a:lightRig>
        </a:scene3d>
        <a:sp3d contourW="12700" prstMaterial="flat">
          <a:bevelT w="38100" h="44450" prst="angle"/>
          <a:contourClr>
            <a:schemeClr val="accent1">
              <a:hueOff val="0"/>
              <a:satOff val="0"/>
              <a:lumOff val="0"/>
              <a:alphaOff val="0"/>
              <a:shade val="35000"/>
              <a:satMod val="16000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206248" tIns="206248" rIns="206248" bIns="206248" numCol="1" spcCol="1270" anchor="ctr" anchorCtr="0">
          <a:noAutofit/>
        </a:bodyPr>
        <a:lstStyle/>
        <a:p>
          <a:pPr lvl="0" algn="ctr" defTabSz="1289050">
            <a:lnSpc>
              <a:spcPct val="90000"/>
            </a:lnSpc>
            <a:spcBef>
              <a:spcPct val="0"/>
            </a:spcBef>
            <a:spcAft>
              <a:spcPct val="35000"/>
            </a:spcAft>
          </a:pPr>
          <a:r>
            <a:rPr lang="en-US" sz="2900" b="1" kern="1200" dirty="0" smtClean="0">
              <a:solidFill>
                <a:schemeClr val="tx1"/>
              </a:solidFill>
            </a:rPr>
            <a:t>Search</a:t>
          </a:r>
          <a:endParaRPr lang="en-US" sz="2900" b="1" kern="1200" dirty="0">
            <a:solidFill>
              <a:schemeClr val="tx1"/>
            </a:solidFill>
          </a:endParaRPr>
        </a:p>
      </dsp:txBody>
      <dsp:txXfrm>
        <a:off x="2927374" y="478444"/>
        <a:ext cx="2374850" cy="1424910"/>
      </dsp:txXfrm>
    </dsp:sp>
    <dsp:sp modelId="{57C63F91-8271-43C0-BE44-3EA2090595CB}">
      <dsp:nvSpPr>
        <dsp:cNvPr id="0" name=""/>
        <dsp:cNvSpPr/>
      </dsp:nvSpPr>
      <dsp:spPr>
        <a:xfrm>
          <a:off x="1193734" y="1901554"/>
          <a:ext cx="5842131" cy="515615"/>
        </a:xfrm>
        <a:custGeom>
          <a:avLst/>
          <a:gdLst/>
          <a:ahLst/>
          <a:cxnLst/>
          <a:rect l="0" t="0" r="0" b="0"/>
          <a:pathLst>
            <a:path>
              <a:moveTo>
                <a:pt x="5842131" y="0"/>
              </a:moveTo>
              <a:lnTo>
                <a:pt x="5842131" y="274907"/>
              </a:lnTo>
              <a:lnTo>
                <a:pt x="0" y="274907"/>
              </a:lnTo>
              <a:lnTo>
                <a:pt x="0" y="515615"/>
              </a:lnTo>
            </a:path>
          </a:pathLst>
        </a:custGeom>
        <a:noFill/>
        <a:ln w="9525"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3968109" y="2156631"/>
        <a:ext cx="293380" cy="5462"/>
      </dsp:txXfrm>
    </dsp:sp>
    <dsp:sp modelId="{3FF3EC0F-F88B-46A2-A1CF-1A19586B0154}">
      <dsp:nvSpPr>
        <dsp:cNvPr id="0" name=""/>
        <dsp:cNvSpPr/>
      </dsp:nvSpPr>
      <dsp:spPr>
        <a:xfrm>
          <a:off x="5848440" y="478444"/>
          <a:ext cx="2374850" cy="1424910"/>
        </a:xfrm>
        <a:prstGeom prst="rect">
          <a:avLst/>
        </a:prstGeom>
        <a:solidFill>
          <a:schemeClr val="tx2">
            <a:lumMod val="20000"/>
            <a:lumOff val="80000"/>
          </a:schemeClr>
        </a:solidFill>
        <a:ln>
          <a:noFill/>
        </a:ln>
        <a:effectLst>
          <a:outerShdw blurRad="76200" dist="25400" dir="5400000" algn="ctr" rotWithShape="0">
            <a:srgbClr val="000000">
              <a:alpha val="60000"/>
            </a:srgbClr>
          </a:outerShdw>
        </a:effectLst>
        <a:scene3d>
          <a:camera prst="orthographicFront">
            <a:rot lat="0" lon="0" rev="0"/>
          </a:camera>
          <a:lightRig rig="flat" dir="t">
            <a:rot lat="0" lon="0" rev="3600000"/>
          </a:lightRig>
        </a:scene3d>
        <a:sp3d contourW="12700" prstMaterial="flat">
          <a:bevelT w="38100" h="44450" prst="angle"/>
          <a:contourClr>
            <a:schemeClr val="accent1">
              <a:hueOff val="0"/>
              <a:satOff val="0"/>
              <a:lumOff val="0"/>
              <a:alphaOff val="0"/>
              <a:shade val="35000"/>
              <a:satMod val="16000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206248" tIns="206248" rIns="206248" bIns="206248" numCol="1" spcCol="1270" anchor="ctr" anchorCtr="0">
          <a:noAutofit/>
        </a:bodyPr>
        <a:lstStyle/>
        <a:p>
          <a:pPr lvl="0" algn="ctr" defTabSz="1289050">
            <a:lnSpc>
              <a:spcPct val="90000"/>
            </a:lnSpc>
            <a:spcBef>
              <a:spcPct val="0"/>
            </a:spcBef>
            <a:spcAft>
              <a:spcPct val="35000"/>
            </a:spcAft>
          </a:pPr>
          <a:r>
            <a:rPr lang="en-US" sz="2900" b="1" kern="1200" dirty="0" smtClean="0">
              <a:solidFill>
                <a:schemeClr val="tx1"/>
              </a:solidFill>
            </a:rPr>
            <a:t>Substantive examination</a:t>
          </a:r>
          <a:endParaRPr lang="en-US" sz="2900" b="1" kern="1200" dirty="0">
            <a:solidFill>
              <a:schemeClr val="tx1"/>
            </a:solidFill>
          </a:endParaRPr>
        </a:p>
      </dsp:txBody>
      <dsp:txXfrm>
        <a:off x="5848440" y="478444"/>
        <a:ext cx="2374850" cy="1424910"/>
      </dsp:txXfrm>
    </dsp:sp>
    <dsp:sp modelId="{D071944F-1576-4853-99A8-B6A73A838F6C}">
      <dsp:nvSpPr>
        <dsp:cNvPr id="0" name=""/>
        <dsp:cNvSpPr/>
      </dsp:nvSpPr>
      <dsp:spPr>
        <a:xfrm>
          <a:off x="2379359" y="3116305"/>
          <a:ext cx="515615" cy="91440"/>
        </a:xfrm>
        <a:custGeom>
          <a:avLst/>
          <a:gdLst/>
          <a:ahLst/>
          <a:cxnLst/>
          <a:rect l="0" t="0" r="0" b="0"/>
          <a:pathLst>
            <a:path>
              <a:moveTo>
                <a:pt x="0" y="45720"/>
              </a:moveTo>
              <a:lnTo>
                <a:pt x="515615" y="45720"/>
              </a:lnTo>
            </a:path>
          </a:pathLst>
        </a:custGeom>
        <a:noFill/>
        <a:ln w="9525"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2623511" y="3159294"/>
        <a:ext cx="27310" cy="5462"/>
      </dsp:txXfrm>
    </dsp:sp>
    <dsp:sp modelId="{E30446DA-5D05-4CD2-A3FE-93BAE1E9DDDB}">
      <dsp:nvSpPr>
        <dsp:cNvPr id="0" name=""/>
        <dsp:cNvSpPr/>
      </dsp:nvSpPr>
      <dsp:spPr>
        <a:xfrm>
          <a:off x="6308" y="2449570"/>
          <a:ext cx="2374850" cy="1424910"/>
        </a:xfrm>
        <a:prstGeom prst="rect">
          <a:avLst/>
        </a:prstGeom>
        <a:solidFill>
          <a:schemeClr val="accent1">
            <a:lumMod val="20000"/>
            <a:lumOff val="80000"/>
          </a:schemeClr>
        </a:solidFill>
        <a:ln>
          <a:noFill/>
        </a:ln>
        <a:effectLst>
          <a:outerShdw blurRad="76200" dist="25400" dir="5400000" algn="ctr" rotWithShape="0">
            <a:srgbClr val="000000">
              <a:alpha val="60000"/>
            </a:srgbClr>
          </a:outerShdw>
        </a:effectLst>
        <a:scene3d>
          <a:camera prst="orthographicFront">
            <a:rot lat="0" lon="0" rev="0"/>
          </a:camera>
          <a:lightRig rig="flat" dir="t">
            <a:rot lat="0" lon="0" rev="3600000"/>
          </a:lightRig>
        </a:scene3d>
        <a:sp3d contourW="12700" prstMaterial="flat">
          <a:bevelT w="38100" h="44450" prst="angle"/>
          <a:contourClr>
            <a:schemeClr val="accent1">
              <a:hueOff val="0"/>
              <a:satOff val="0"/>
              <a:lumOff val="0"/>
              <a:alphaOff val="0"/>
              <a:shade val="35000"/>
              <a:satMod val="16000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206248" tIns="206248" rIns="206248" bIns="206248" numCol="1" spcCol="1270" anchor="ctr" anchorCtr="0">
          <a:noAutofit/>
        </a:bodyPr>
        <a:lstStyle/>
        <a:p>
          <a:pPr lvl="0" algn="ctr" defTabSz="1289050">
            <a:lnSpc>
              <a:spcPct val="90000"/>
            </a:lnSpc>
            <a:spcBef>
              <a:spcPct val="0"/>
            </a:spcBef>
            <a:spcAft>
              <a:spcPct val="35000"/>
            </a:spcAft>
          </a:pPr>
          <a:r>
            <a:rPr lang="en-US" sz="2900" b="1" kern="1200" dirty="0" smtClean="0">
              <a:solidFill>
                <a:schemeClr val="tx1"/>
              </a:solidFill>
            </a:rPr>
            <a:t>Publication</a:t>
          </a:r>
          <a:endParaRPr lang="en-US" sz="2900" b="1" kern="1200" dirty="0">
            <a:solidFill>
              <a:schemeClr val="tx1"/>
            </a:solidFill>
          </a:endParaRPr>
        </a:p>
      </dsp:txBody>
      <dsp:txXfrm>
        <a:off x="6308" y="2449570"/>
        <a:ext cx="2374850" cy="1424910"/>
      </dsp:txXfrm>
    </dsp:sp>
    <dsp:sp modelId="{B45757F0-7C63-4BF6-926D-94D81085690E}">
      <dsp:nvSpPr>
        <dsp:cNvPr id="0" name=""/>
        <dsp:cNvSpPr/>
      </dsp:nvSpPr>
      <dsp:spPr>
        <a:xfrm>
          <a:off x="5300425" y="3116305"/>
          <a:ext cx="515615" cy="91440"/>
        </a:xfrm>
        <a:custGeom>
          <a:avLst/>
          <a:gdLst/>
          <a:ahLst/>
          <a:cxnLst/>
          <a:rect l="0" t="0" r="0" b="0"/>
          <a:pathLst>
            <a:path>
              <a:moveTo>
                <a:pt x="0" y="45720"/>
              </a:moveTo>
              <a:lnTo>
                <a:pt x="515615" y="45720"/>
              </a:lnTo>
            </a:path>
          </a:pathLst>
        </a:custGeom>
        <a:noFill/>
        <a:ln w="9525"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5544577" y="3159294"/>
        <a:ext cx="27310" cy="5462"/>
      </dsp:txXfrm>
    </dsp:sp>
    <dsp:sp modelId="{45EE8EF4-1456-437B-A7CA-534C90F003CD}">
      <dsp:nvSpPr>
        <dsp:cNvPr id="0" name=""/>
        <dsp:cNvSpPr/>
      </dsp:nvSpPr>
      <dsp:spPr>
        <a:xfrm>
          <a:off x="2927374" y="2449570"/>
          <a:ext cx="2374850" cy="1424910"/>
        </a:xfrm>
        <a:prstGeom prst="rect">
          <a:avLst/>
        </a:prstGeom>
        <a:solidFill>
          <a:schemeClr val="accent1">
            <a:lumMod val="20000"/>
            <a:lumOff val="80000"/>
          </a:schemeClr>
        </a:solidFill>
        <a:ln>
          <a:noFill/>
        </a:ln>
        <a:effectLst>
          <a:outerShdw blurRad="76200" dist="25400" dir="5400000" algn="ctr" rotWithShape="0">
            <a:srgbClr val="000000">
              <a:alpha val="60000"/>
            </a:srgbClr>
          </a:outerShdw>
        </a:effectLst>
        <a:scene3d>
          <a:camera prst="orthographicFront">
            <a:rot lat="0" lon="0" rev="0"/>
          </a:camera>
          <a:lightRig rig="flat" dir="t">
            <a:rot lat="0" lon="0" rev="3600000"/>
          </a:lightRig>
        </a:scene3d>
        <a:sp3d contourW="12700" prstMaterial="flat">
          <a:bevelT w="38100" h="44450" prst="angle"/>
          <a:contourClr>
            <a:schemeClr val="accent1">
              <a:hueOff val="0"/>
              <a:satOff val="0"/>
              <a:lumOff val="0"/>
              <a:alphaOff val="0"/>
              <a:shade val="35000"/>
              <a:satMod val="16000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206248" tIns="206248" rIns="206248" bIns="206248" numCol="1" spcCol="1270" anchor="ctr" anchorCtr="0">
          <a:noAutofit/>
        </a:bodyPr>
        <a:lstStyle/>
        <a:p>
          <a:pPr lvl="0" algn="ctr" defTabSz="1289050">
            <a:lnSpc>
              <a:spcPct val="90000"/>
            </a:lnSpc>
            <a:spcBef>
              <a:spcPct val="0"/>
            </a:spcBef>
            <a:spcAft>
              <a:spcPct val="35000"/>
            </a:spcAft>
          </a:pPr>
          <a:r>
            <a:rPr lang="en-US" sz="2900" b="1" kern="1200" dirty="0" smtClean="0">
              <a:solidFill>
                <a:schemeClr val="tx1"/>
              </a:solidFill>
            </a:rPr>
            <a:t>Grant</a:t>
          </a:r>
          <a:endParaRPr lang="en-US" sz="2900" b="1" kern="1200" dirty="0">
            <a:solidFill>
              <a:schemeClr val="tx1"/>
            </a:solidFill>
          </a:endParaRPr>
        </a:p>
      </dsp:txBody>
      <dsp:txXfrm>
        <a:off x="2927374" y="2449570"/>
        <a:ext cx="2374850" cy="1424910"/>
      </dsp:txXfrm>
    </dsp:sp>
    <dsp:sp modelId="{4A06B16B-D481-4FD7-8661-BD6D4A4A5D60}">
      <dsp:nvSpPr>
        <dsp:cNvPr id="0" name=""/>
        <dsp:cNvSpPr/>
      </dsp:nvSpPr>
      <dsp:spPr>
        <a:xfrm>
          <a:off x="5848440" y="2449570"/>
          <a:ext cx="2374850" cy="1424910"/>
        </a:xfrm>
        <a:prstGeom prst="rect">
          <a:avLst/>
        </a:prstGeom>
        <a:solidFill>
          <a:schemeClr val="tx2">
            <a:lumMod val="20000"/>
            <a:lumOff val="80000"/>
          </a:schemeClr>
        </a:solidFill>
        <a:ln>
          <a:noFill/>
        </a:ln>
        <a:effectLst>
          <a:outerShdw blurRad="76200" dist="25400" dir="5400000" algn="ctr" rotWithShape="0">
            <a:srgbClr val="000000">
              <a:alpha val="60000"/>
            </a:srgbClr>
          </a:outerShdw>
        </a:effectLst>
        <a:scene3d>
          <a:camera prst="orthographicFront">
            <a:rot lat="0" lon="0" rev="0"/>
          </a:camera>
          <a:lightRig rig="flat" dir="t">
            <a:rot lat="0" lon="0" rev="3600000"/>
          </a:lightRig>
        </a:scene3d>
        <a:sp3d contourW="12700" prstMaterial="flat">
          <a:bevelT w="38100" h="44450" prst="angle"/>
          <a:contourClr>
            <a:schemeClr val="accent1">
              <a:hueOff val="0"/>
              <a:satOff val="0"/>
              <a:lumOff val="0"/>
              <a:alphaOff val="0"/>
              <a:shade val="35000"/>
              <a:satMod val="16000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206248" tIns="206248" rIns="206248" bIns="206248" numCol="1" spcCol="1270" anchor="ctr" anchorCtr="0">
          <a:noAutofit/>
        </a:bodyPr>
        <a:lstStyle/>
        <a:p>
          <a:pPr lvl="0" algn="ctr" defTabSz="1289050">
            <a:lnSpc>
              <a:spcPct val="90000"/>
            </a:lnSpc>
            <a:spcBef>
              <a:spcPct val="0"/>
            </a:spcBef>
            <a:spcAft>
              <a:spcPct val="35000"/>
            </a:spcAft>
          </a:pPr>
          <a:r>
            <a:rPr lang="en-US" sz="2900" b="1" kern="1200" dirty="0" smtClean="0">
              <a:solidFill>
                <a:schemeClr val="tx1"/>
              </a:solidFill>
            </a:rPr>
            <a:t>Opposition</a:t>
          </a:r>
          <a:endParaRPr lang="en-US" sz="2900" b="1" kern="1200" dirty="0">
            <a:solidFill>
              <a:schemeClr val="tx1"/>
            </a:solidFill>
          </a:endParaRPr>
        </a:p>
      </dsp:txBody>
      <dsp:txXfrm>
        <a:off x="5848440" y="2449570"/>
        <a:ext cx="2374850" cy="1424910"/>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BBDFD54-7926-415F-A251-1CFAA7DFE790}">
      <dsp:nvSpPr>
        <dsp:cNvPr id="0" name=""/>
        <dsp:cNvSpPr/>
      </dsp:nvSpPr>
      <dsp:spPr>
        <a:xfrm>
          <a:off x="0" y="127373"/>
          <a:ext cx="8424936" cy="547559"/>
        </a:xfrm>
        <a:prstGeom prst="roundRect">
          <a:avLst/>
        </a:prstGeom>
        <a:solidFill>
          <a:srgbClr val="0070C0"/>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l" defTabSz="1066800">
            <a:lnSpc>
              <a:spcPct val="90000"/>
            </a:lnSpc>
            <a:spcBef>
              <a:spcPct val="0"/>
            </a:spcBef>
            <a:spcAft>
              <a:spcPct val="35000"/>
            </a:spcAft>
          </a:pPr>
          <a:r>
            <a:rPr lang="en-US" sz="2400" b="1" kern="1200" dirty="0" smtClean="0"/>
            <a:t>Benefits</a:t>
          </a:r>
          <a:endParaRPr lang="en-US" sz="2400" b="1" kern="1200" dirty="0"/>
        </a:p>
      </dsp:txBody>
      <dsp:txXfrm>
        <a:off x="26730" y="154103"/>
        <a:ext cx="8371476" cy="494099"/>
      </dsp:txXfrm>
    </dsp:sp>
    <dsp:sp modelId="{66B01334-8833-42B8-814B-461E696FCE05}">
      <dsp:nvSpPr>
        <dsp:cNvPr id="0" name=""/>
        <dsp:cNvSpPr/>
      </dsp:nvSpPr>
      <dsp:spPr>
        <a:xfrm>
          <a:off x="0" y="674933"/>
          <a:ext cx="8424936" cy="163944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67492" tIns="30480" rIns="170688" bIns="30480" numCol="1" spcCol="1270" anchor="t" anchorCtr="0">
          <a:noAutofit/>
        </a:bodyPr>
        <a:lstStyle/>
        <a:p>
          <a:pPr marL="171450" lvl="1" indent="-171450" algn="l" defTabSz="844550">
            <a:lnSpc>
              <a:spcPct val="90000"/>
            </a:lnSpc>
            <a:spcBef>
              <a:spcPct val="0"/>
            </a:spcBef>
            <a:spcAft>
              <a:spcPct val="20000"/>
            </a:spcAft>
            <a:buChar char="••"/>
          </a:pPr>
          <a:r>
            <a:rPr lang="en-US" sz="1900" kern="1200" dirty="0" smtClean="0"/>
            <a:t>Retention of ownership</a:t>
          </a:r>
          <a:r>
            <a:rPr lang="ru-RU" sz="1900" kern="1200" dirty="0" smtClean="0"/>
            <a:t>;</a:t>
          </a:r>
          <a:endParaRPr lang="en-US" sz="1900" kern="1200" dirty="0"/>
        </a:p>
        <a:p>
          <a:pPr marL="171450" lvl="1" indent="-171450" algn="l" defTabSz="844550">
            <a:lnSpc>
              <a:spcPct val="90000"/>
            </a:lnSpc>
            <a:spcBef>
              <a:spcPct val="0"/>
            </a:spcBef>
            <a:spcAft>
              <a:spcPct val="20000"/>
            </a:spcAft>
            <a:buChar char="••"/>
          </a:pPr>
          <a:r>
            <a:rPr lang="en-US" sz="1900" kern="1200" dirty="0" smtClean="0"/>
            <a:t>Involvement in future developments</a:t>
          </a:r>
          <a:r>
            <a:rPr lang="ru-RU" sz="1900" kern="1200" dirty="0" smtClean="0"/>
            <a:t>;</a:t>
          </a:r>
          <a:endParaRPr lang="en-US" sz="1900" kern="1200" dirty="0"/>
        </a:p>
        <a:p>
          <a:pPr marL="171450" lvl="1" indent="-171450" algn="l" defTabSz="844550">
            <a:lnSpc>
              <a:spcPct val="90000"/>
            </a:lnSpc>
            <a:spcBef>
              <a:spcPct val="0"/>
            </a:spcBef>
            <a:spcAft>
              <a:spcPct val="20000"/>
            </a:spcAft>
            <a:buChar char="••"/>
          </a:pPr>
          <a:r>
            <a:rPr lang="en-US" sz="1900" kern="1200" dirty="0" smtClean="0"/>
            <a:t>No involvement required to manufacture</a:t>
          </a:r>
          <a:r>
            <a:rPr lang="ru-RU" sz="1900" kern="1200" dirty="0" smtClean="0"/>
            <a:t>;</a:t>
          </a:r>
          <a:endParaRPr lang="en-US" sz="1900" kern="1200" dirty="0"/>
        </a:p>
        <a:p>
          <a:pPr marL="171450" lvl="1" indent="-171450" algn="l" defTabSz="844550">
            <a:lnSpc>
              <a:spcPct val="90000"/>
            </a:lnSpc>
            <a:spcBef>
              <a:spcPct val="0"/>
            </a:spcBef>
            <a:spcAft>
              <a:spcPct val="20000"/>
            </a:spcAft>
            <a:buChar char="••"/>
          </a:pPr>
          <a:r>
            <a:rPr lang="en-US" sz="1900" kern="1200" dirty="0" smtClean="0"/>
            <a:t>New channels to market</a:t>
          </a:r>
          <a:r>
            <a:rPr lang="ru-RU" sz="1900" kern="1200" dirty="0" smtClean="0"/>
            <a:t>;</a:t>
          </a:r>
          <a:endParaRPr lang="en-US" sz="1900" kern="1200" dirty="0"/>
        </a:p>
        <a:p>
          <a:pPr marL="171450" lvl="1" indent="-171450" algn="l" defTabSz="844550">
            <a:lnSpc>
              <a:spcPct val="90000"/>
            </a:lnSpc>
            <a:spcBef>
              <a:spcPct val="0"/>
            </a:spcBef>
            <a:spcAft>
              <a:spcPct val="20000"/>
            </a:spcAft>
            <a:buChar char="••"/>
          </a:pPr>
          <a:r>
            <a:rPr lang="en-US" sz="1900" kern="1200" dirty="0" smtClean="0"/>
            <a:t>Turns a potential infringer/competitor into</a:t>
          </a:r>
          <a:r>
            <a:rPr lang="ru-RU" sz="1900" kern="1200" dirty="0" smtClean="0"/>
            <a:t> </a:t>
          </a:r>
          <a:r>
            <a:rPr lang="en-US" sz="1900" kern="1200" dirty="0" smtClean="0"/>
            <a:t>an ally.</a:t>
          </a:r>
          <a:endParaRPr lang="en-US" sz="1900" kern="1200" dirty="0"/>
        </a:p>
      </dsp:txBody>
      <dsp:txXfrm>
        <a:off x="0" y="674933"/>
        <a:ext cx="8424936" cy="1639440"/>
      </dsp:txXfrm>
    </dsp:sp>
    <dsp:sp modelId="{295F049A-26C7-41C2-8119-08C5DE3E3A94}">
      <dsp:nvSpPr>
        <dsp:cNvPr id="0" name=""/>
        <dsp:cNvSpPr/>
      </dsp:nvSpPr>
      <dsp:spPr>
        <a:xfrm>
          <a:off x="0" y="2314373"/>
          <a:ext cx="8424936" cy="547559"/>
        </a:xfrm>
        <a:prstGeom prst="roundRect">
          <a:avLst/>
        </a:prstGeom>
        <a:solidFill>
          <a:srgbClr val="0070C0"/>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l" defTabSz="1066800">
            <a:lnSpc>
              <a:spcPct val="90000"/>
            </a:lnSpc>
            <a:spcBef>
              <a:spcPct val="0"/>
            </a:spcBef>
            <a:spcAft>
              <a:spcPct val="35000"/>
            </a:spcAft>
          </a:pPr>
          <a:r>
            <a:rPr lang="en-US" sz="2400" b="1" kern="1200" dirty="0" smtClean="0"/>
            <a:t>Drawbacks</a:t>
          </a:r>
          <a:endParaRPr lang="en-US" sz="2400" b="1" kern="1200" dirty="0"/>
        </a:p>
      </dsp:txBody>
      <dsp:txXfrm>
        <a:off x="26730" y="2341103"/>
        <a:ext cx="8371476" cy="494099"/>
      </dsp:txXfrm>
    </dsp:sp>
    <dsp:sp modelId="{21F3BD47-5698-46FE-9F3A-C8FE131B0F0D}">
      <dsp:nvSpPr>
        <dsp:cNvPr id="0" name=""/>
        <dsp:cNvSpPr/>
      </dsp:nvSpPr>
      <dsp:spPr>
        <a:xfrm>
          <a:off x="0" y="2861934"/>
          <a:ext cx="8424936" cy="17884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67492" tIns="30480" rIns="170688" bIns="30480" numCol="1" spcCol="1270" anchor="t" anchorCtr="0">
          <a:noAutofit/>
        </a:bodyPr>
        <a:lstStyle/>
        <a:p>
          <a:pPr marL="171450" lvl="1" indent="-171450" algn="l" defTabSz="844550">
            <a:lnSpc>
              <a:spcPct val="90000"/>
            </a:lnSpc>
            <a:spcBef>
              <a:spcPct val="0"/>
            </a:spcBef>
            <a:spcAft>
              <a:spcPct val="20000"/>
            </a:spcAft>
            <a:buChar char="••"/>
          </a:pPr>
          <a:r>
            <a:rPr lang="en-US" sz="1900" kern="1200" dirty="0" smtClean="0"/>
            <a:t>Limited return if a larger profit could be made by the business taking the invention to market itself</a:t>
          </a:r>
          <a:r>
            <a:rPr lang="ru-RU" sz="1900" kern="1200" dirty="0" smtClean="0"/>
            <a:t>;</a:t>
          </a:r>
          <a:endParaRPr lang="en-US" sz="1900" kern="1200" dirty="0"/>
        </a:p>
        <a:p>
          <a:pPr marL="171450" lvl="1" indent="-171450" algn="l" defTabSz="844550">
            <a:lnSpc>
              <a:spcPct val="90000"/>
            </a:lnSpc>
            <a:spcBef>
              <a:spcPct val="0"/>
            </a:spcBef>
            <a:spcAft>
              <a:spcPct val="20000"/>
            </a:spcAft>
            <a:buChar char="••"/>
          </a:pPr>
          <a:r>
            <a:rPr lang="en-US" sz="1900" kern="1200" dirty="0" smtClean="0"/>
            <a:t>May create a potential competitor if using a sole license or a non-exclusive license</a:t>
          </a:r>
          <a:r>
            <a:rPr lang="ru-RU" sz="1900" kern="1200" dirty="0" smtClean="0"/>
            <a:t>;</a:t>
          </a:r>
          <a:endParaRPr lang="en-US" sz="1900" kern="1200" dirty="0"/>
        </a:p>
        <a:p>
          <a:pPr marL="171450" lvl="1" indent="-171450" algn="l" defTabSz="844550">
            <a:lnSpc>
              <a:spcPct val="90000"/>
            </a:lnSpc>
            <a:spcBef>
              <a:spcPct val="0"/>
            </a:spcBef>
            <a:spcAft>
              <a:spcPct val="20000"/>
            </a:spcAft>
            <a:buChar char="••"/>
          </a:pPr>
          <a:r>
            <a:rPr lang="en-US" sz="1900" kern="1200" dirty="0" smtClean="0"/>
            <a:t>Future obligations if the technology is incomplete</a:t>
          </a:r>
          <a:r>
            <a:rPr lang="ru-RU" sz="1900" kern="1200" dirty="0" smtClean="0"/>
            <a:t>;</a:t>
          </a:r>
          <a:endParaRPr lang="en-US" sz="1900" kern="1200" dirty="0"/>
        </a:p>
        <a:p>
          <a:pPr marL="171450" lvl="1" indent="-171450" algn="l" defTabSz="844550">
            <a:lnSpc>
              <a:spcPct val="90000"/>
            </a:lnSpc>
            <a:spcBef>
              <a:spcPct val="0"/>
            </a:spcBef>
            <a:spcAft>
              <a:spcPct val="20000"/>
            </a:spcAft>
            <a:buChar char="••"/>
          </a:pPr>
          <a:r>
            <a:rPr lang="en-US" sz="1900" kern="1200" dirty="0" smtClean="0"/>
            <a:t>Critically dependent on the licensee if the licensee is the sole source of profit.</a:t>
          </a:r>
          <a:endParaRPr lang="en-US" sz="1900" kern="1200" dirty="0"/>
        </a:p>
      </dsp:txBody>
      <dsp:txXfrm>
        <a:off x="0" y="2861934"/>
        <a:ext cx="8424936" cy="1788480"/>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BBDFD54-7926-415F-A251-1CFAA7DFE790}">
      <dsp:nvSpPr>
        <dsp:cNvPr id="0" name=""/>
        <dsp:cNvSpPr/>
      </dsp:nvSpPr>
      <dsp:spPr>
        <a:xfrm>
          <a:off x="0" y="97797"/>
          <a:ext cx="8424936" cy="707264"/>
        </a:xfrm>
        <a:prstGeom prst="roundRect">
          <a:avLst/>
        </a:prstGeom>
        <a:solidFill>
          <a:srgbClr val="0070C0"/>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8110" tIns="118110" rIns="118110" bIns="118110" numCol="1" spcCol="1270" anchor="ctr" anchorCtr="0">
          <a:noAutofit/>
        </a:bodyPr>
        <a:lstStyle/>
        <a:p>
          <a:pPr lvl="0" algn="l" defTabSz="1377950">
            <a:lnSpc>
              <a:spcPct val="90000"/>
            </a:lnSpc>
            <a:spcBef>
              <a:spcPct val="0"/>
            </a:spcBef>
            <a:spcAft>
              <a:spcPct val="35000"/>
            </a:spcAft>
          </a:pPr>
          <a:r>
            <a:rPr lang="en-US" sz="3100" b="1" kern="1200" dirty="0" smtClean="0"/>
            <a:t>Benefits</a:t>
          </a:r>
          <a:endParaRPr lang="en-US" sz="3100" b="1" kern="1200" dirty="0"/>
        </a:p>
      </dsp:txBody>
      <dsp:txXfrm>
        <a:off x="34526" y="132323"/>
        <a:ext cx="8355884" cy="638212"/>
      </dsp:txXfrm>
    </dsp:sp>
    <dsp:sp modelId="{66B01334-8833-42B8-814B-461E696FCE05}">
      <dsp:nvSpPr>
        <dsp:cNvPr id="0" name=""/>
        <dsp:cNvSpPr/>
      </dsp:nvSpPr>
      <dsp:spPr>
        <a:xfrm>
          <a:off x="0" y="805062"/>
          <a:ext cx="8424936" cy="15400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67492" tIns="39370" rIns="220472" bIns="39370" numCol="1" spcCol="1270" anchor="t" anchorCtr="0">
          <a:noAutofit/>
        </a:bodyPr>
        <a:lstStyle/>
        <a:p>
          <a:pPr marL="228600" lvl="1" indent="-228600" algn="l" defTabSz="1066800">
            <a:lnSpc>
              <a:spcPct val="90000"/>
            </a:lnSpc>
            <a:spcBef>
              <a:spcPct val="0"/>
            </a:spcBef>
            <a:spcAft>
              <a:spcPct val="20000"/>
            </a:spcAft>
            <a:buChar char="••"/>
          </a:pPr>
          <a:r>
            <a:rPr lang="en-US" sz="2400" kern="1200" dirty="0" smtClean="0"/>
            <a:t>May be able to reach the marketplace faster</a:t>
          </a:r>
          <a:r>
            <a:rPr lang="ru-RU" sz="2400" kern="1200" dirty="0" smtClean="0"/>
            <a:t>;</a:t>
          </a:r>
          <a:endParaRPr lang="en-US" sz="2400" kern="1200" dirty="0"/>
        </a:p>
        <a:p>
          <a:pPr marL="228600" lvl="1" indent="-228600" algn="l" defTabSz="1066800">
            <a:lnSpc>
              <a:spcPct val="90000"/>
            </a:lnSpc>
            <a:spcBef>
              <a:spcPct val="0"/>
            </a:spcBef>
            <a:spcAft>
              <a:spcPct val="20000"/>
            </a:spcAft>
            <a:buChar char="••"/>
          </a:pPr>
          <a:r>
            <a:rPr lang="en-US" sz="2400" kern="1200" dirty="0" smtClean="0"/>
            <a:t>Limited R&amp;D can save costs</a:t>
          </a:r>
          <a:r>
            <a:rPr lang="ru-RU" sz="2400" kern="1200" dirty="0" smtClean="0"/>
            <a:t>;</a:t>
          </a:r>
          <a:endParaRPr lang="en-US" sz="2400" kern="1200" dirty="0" smtClean="0"/>
        </a:p>
        <a:p>
          <a:pPr marL="228600" lvl="1" indent="-228600" algn="l" defTabSz="1066800">
            <a:lnSpc>
              <a:spcPct val="90000"/>
            </a:lnSpc>
            <a:spcBef>
              <a:spcPct val="0"/>
            </a:spcBef>
            <a:spcAft>
              <a:spcPct val="20000"/>
            </a:spcAft>
            <a:buChar char="••"/>
          </a:pPr>
          <a:r>
            <a:rPr lang="en-US" sz="2400" kern="1200" dirty="0" smtClean="0"/>
            <a:t>Merging technologies to create stronger services</a:t>
          </a:r>
          <a:r>
            <a:rPr lang="ru-RU" sz="2400" kern="1200" dirty="0" smtClean="0"/>
            <a:t> </a:t>
          </a:r>
          <a:r>
            <a:rPr lang="en-US" sz="2400" kern="1200" dirty="0" smtClean="0"/>
            <a:t>and more products.</a:t>
          </a:r>
        </a:p>
      </dsp:txBody>
      <dsp:txXfrm>
        <a:off x="0" y="805062"/>
        <a:ext cx="8424936" cy="1540080"/>
      </dsp:txXfrm>
    </dsp:sp>
    <dsp:sp modelId="{295F049A-26C7-41C2-8119-08C5DE3E3A94}">
      <dsp:nvSpPr>
        <dsp:cNvPr id="0" name=""/>
        <dsp:cNvSpPr/>
      </dsp:nvSpPr>
      <dsp:spPr>
        <a:xfrm>
          <a:off x="0" y="2345142"/>
          <a:ext cx="8424936" cy="707264"/>
        </a:xfrm>
        <a:prstGeom prst="roundRect">
          <a:avLst/>
        </a:prstGeom>
        <a:solidFill>
          <a:srgbClr val="0070C0"/>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8110" tIns="118110" rIns="118110" bIns="118110" numCol="1" spcCol="1270" anchor="ctr" anchorCtr="0">
          <a:noAutofit/>
        </a:bodyPr>
        <a:lstStyle/>
        <a:p>
          <a:pPr lvl="0" algn="l" defTabSz="1377950">
            <a:lnSpc>
              <a:spcPct val="90000"/>
            </a:lnSpc>
            <a:spcBef>
              <a:spcPct val="0"/>
            </a:spcBef>
            <a:spcAft>
              <a:spcPct val="35000"/>
            </a:spcAft>
          </a:pPr>
          <a:r>
            <a:rPr lang="en-US" sz="3100" b="1" kern="1200" dirty="0" smtClean="0"/>
            <a:t>Drawbacks</a:t>
          </a:r>
          <a:endParaRPr lang="en-US" sz="3100" b="1" kern="1200" dirty="0"/>
        </a:p>
      </dsp:txBody>
      <dsp:txXfrm>
        <a:off x="34526" y="2379668"/>
        <a:ext cx="8355884" cy="638212"/>
      </dsp:txXfrm>
    </dsp:sp>
    <dsp:sp modelId="{21F3BD47-5698-46FE-9F3A-C8FE131B0F0D}">
      <dsp:nvSpPr>
        <dsp:cNvPr id="0" name=""/>
        <dsp:cNvSpPr/>
      </dsp:nvSpPr>
      <dsp:spPr>
        <a:xfrm>
          <a:off x="0" y="3052407"/>
          <a:ext cx="8424936" cy="157216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67492" tIns="39370" rIns="220472" bIns="39370" numCol="1" spcCol="1270" anchor="t" anchorCtr="0">
          <a:noAutofit/>
        </a:bodyPr>
        <a:lstStyle/>
        <a:p>
          <a:pPr marL="228600" lvl="1" indent="-228600" algn="l" defTabSz="1066800">
            <a:lnSpc>
              <a:spcPct val="90000"/>
            </a:lnSpc>
            <a:spcBef>
              <a:spcPct val="0"/>
            </a:spcBef>
            <a:spcAft>
              <a:spcPct val="20000"/>
            </a:spcAft>
            <a:buChar char="••"/>
          </a:pPr>
          <a:r>
            <a:rPr lang="en-US" sz="2400" kern="1200" dirty="0" smtClean="0"/>
            <a:t>Technology may not be finalized</a:t>
          </a:r>
          <a:r>
            <a:rPr lang="ru-RU" sz="2400" kern="1200" dirty="0" smtClean="0"/>
            <a:t>;</a:t>
          </a:r>
          <a:endParaRPr lang="en-US" sz="2400" kern="1200" dirty="0"/>
        </a:p>
        <a:p>
          <a:pPr marL="228600" lvl="1" indent="-228600" algn="l" defTabSz="1066800">
            <a:lnSpc>
              <a:spcPct val="90000"/>
            </a:lnSpc>
            <a:spcBef>
              <a:spcPct val="0"/>
            </a:spcBef>
            <a:spcAft>
              <a:spcPct val="20000"/>
            </a:spcAft>
            <a:buChar char="••"/>
          </a:pPr>
          <a:r>
            <a:rPr lang="en-US" sz="2400" kern="1200" dirty="0" smtClean="0"/>
            <a:t>Additional costs if the market cannot handle</a:t>
          </a:r>
          <a:r>
            <a:rPr lang="ru-RU" sz="2400" kern="1200" dirty="0" smtClean="0"/>
            <a:t> </a:t>
          </a:r>
          <a:r>
            <a:rPr lang="en-US" sz="2400" kern="1200" dirty="0" smtClean="0"/>
            <a:t>the price that will need to be charged</a:t>
          </a:r>
          <a:r>
            <a:rPr lang="ru-RU" sz="2400" kern="1200" dirty="0" smtClean="0"/>
            <a:t>;</a:t>
          </a:r>
          <a:endParaRPr lang="en-US" sz="2400" kern="1200" dirty="0" smtClean="0"/>
        </a:p>
        <a:p>
          <a:pPr marL="228600" lvl="1" indent="-228600" algn="l" defTabSz="1066800">
            <a:lnSpc>
              <a:spcPct val="90000"/>
            </a:lnSpc>
            <a:spcBef>
              <a:spcPct val="0"/>
            </a:spcBef>
            <a:spcAft>
              <a:spcPct val="20000"/>
            </a:spcAft>
            <a:buChar char="••"/>
          </a:pPr>
          <a:r>
            <a:rPr lang="en-US" sz="2400" kern="1200" dirty="0" smtClean="0"/>
            <a:t>Too reliant on technologies developed outside</a:t>
          </a:r>
          <a:r>
            <a:rPr lang="ru-RU" sz="2400" kern="1200" dirty="0" smtClean="0"/>
            <a:t> </a:t>
          </a:r>
          <a:r>
            <a:rPr lang="en-US" sz="2400" kern="1200" dirty="0" smtClean="0"/>
            <a:t>the business.</a:t>
          </a:r>
        </a:p>
      </dsp:txBody>
      <dsp:txXfrm>
        <a:off x="0" y="3052407"/>
        <a:ext cx="8424936" cy="1572165"/>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D8FD520-530E-46E2-888B-61ECF78718F8}">
      <dsp:nvSpPr>
        <dsp:cNvPr id="0" name=""/>
        <dsp:cNvSpPr/>
      </dsp:nvSpPr>
      <dsp:spPr>
        <a:xfrm>
          <a:off x="896908" y="0"/>
          <a:ext cx="4639109" cy="4639109"/>
        </a:xfrm>
        <a:prstGeom prst="triangle">
          <a:avLst/>
        </a:prstGeom>
        <a:solidFill>
          <a:schemeClr val="tx2">
            <a:lumMod val="20000"/>
            <a:lumOff val="80000"/>
          </a:schemeClr>
        </a:solidFill>
        <a:ln>
          <a:noFill/>
        </a:ln>
        <a:effectLst>
          <a:outerShdw blurRad="50800" dist="12700" dir="5400000" algn="ctr" rotWithShape="0">
            <a:srgbClr val="000000">
              <a:alpha val="50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9CD833CE-CAB1-48C8-8C2C-011D4E16F1FA}">
      <dsp:nvSpPr>
        <dsp:cNvPr id="0" name=""/>
        <dsp:cNvSpPr/>
      </dsp:nvSpPr>
      <dsp:spPr>
        <a:xfrm>
          <a:off x="3216462" y="464363"/>
          <a:ext cx="3015420" cy="824529"/>
        </a:xfrm>
        <a:prstGeom prst="round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a:outerShdw blurRad="50800" dist="12700" dir="5400000" algn="ctr" rotWithShape="0">
            <a:srgbClr val="000000">
              <a:alpha val="50000"/>
            </a:srgbClr>
          </a:outerShdw>
        </a:effectLst>
        <a:scene3d>
          <a:camera prst="orthographicFront"/>
          <a:lightRig rig="threePt" dir="t">
            <a:rot lat="0" lon="0" rev="7500000"/>
          </a:lightRig>
        </a:scene3d>
        <a:sp3d z="152400" extrusionH="63500" prstMaterial="dkEdge">
          <a:bevelT w="135400" h="1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US" sz="2000" b="1" i="0" kern="1200" dirty="0" smtClean="0">
              <a:solidFill>
                <a:schemeClr val="tx1"/>
              </a:solidFill>
              <a:effectLst/>
              <a:latin typeface="Arial" panose="020B0604020202020204" pitchFamily="34" charset="0"/>
              <a:ea typeface="+mn-ea"/>
              <a:cs typeface="+mn-cs"/>
            </a:rPr>
            <a:t>“Cease and desist letter”</a:t>
          </a:r>
          <a:endParaRPr lang="en-US" sz="2000" b="1" i="0" kern="1200" dirty="0"/>
        </a:p>
      </dsp:txBody>
      <dsp:txXfrm>
        <a:off x="3256712" y="504613"/>
        <a:ext cx="2934920" cy="744029"/>
      </dsp:txXfrm>
    </dsp:sp>
    <dsp:sp modelId="{251F4283-C7A1-4065-973E-560092D2BB1C}">
      <dsp:nvSpPr>
        <dsp:cNvPr id="0" name=""/>
        <dsp:cNvSpPr/>
      </dsp:nvSpPr>
      <dsp:spPr>
        <a:xfrm>
          <a:off x="3216462" y="1391959"/>
          <a:ext cx="3015420" cy="824529"/>
        </a:xfrm>
        <a:prstGeom prst="round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a:outerShdw blurRad="50800" dist="12700" dir="5400000" algn="ctr" rotWithShape="0">
            <a:srgbClr val="000000">
              <a:alpha val="50000"/>
            </a:srgbClr>
          </a:outerShdw>
        </a:effectLst>
        <a:scene3d>
          <a:camera prst="orthographicFront"/>
          <a:lightRig rig="threePt" dir="t">
            <a:rot lat="0" lon="0" rev="7500000"/>
          </a:lightRig>
        </a:scene3d>
        <a:sp3d z="152400" extrusionH="63500" prstMaterial="dkEdge">
          <a:bevelT w="135400" h="1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US" sz="2000" b="1" kern="1200" dirty="0" smtClean="0">
              <a:solidFill>
                <a:schemeClr val="tx1"/>
              </a:solidFill>
              <a:effectLst/>
              <a:latin typeface="Arial" panose="020B0604020202020204" pitchFamily="34" charset="0"/>
              <a:ea typeface="+mn-ea"/>
              <a:cs typeface="+mn-cs"/>
            </a:rPr>
            <a:t>Negotiate a licensing agreement</a:t>
          </a:r>
          <a:endParaRPr lang="en-US" sz="2000" kern="1200" dirty="0"/>
        </a:p>
      </dsp:txBody>
      <dsp:txXfrm>
        <a:off x="3256712" y="1432209"/>
        <a:ext cx="2934920" cy="744029"/>
      </dsp:txXfrm>
    </dsp:sp>
    <dsp:sp modelId="{18B37A8F-F170-4A67-80AA-0EF3B1A89BA0}">
      <dsp:nvSpPr>
        <dsp:cNvPr id="0" name=""/>
        <dsp:cNvSpPr/>
      </dsp:nvSpPr>
      <dsp:spPr>
        <a:xfrm>
          <a:off x="3216462" y="2319554"/>
          <a:ext cx="3015420" cy="824529"/>
        </a:xfrm>
        <a:prstGeom prst="round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a:outerShdw blurRad="50800" dist="12700" dir="5400000" algn="ctr" rotWithShape="0">
            <a:srgbClr val="000000">
              <a:alpha val="50000"/>
            </a:srgbClr>
          </a:outerShdw>
        </a:effectLst>
        <a:scene3d>
          <a:camera prst="orthographicFront"/>
          <a:lightRig rig="threePt" dir="t">
            <a:rot lat="0" lon="0" rev="7500000"/>
          </a:lightRig>
        </a:scene3d>
        <a:sp3d z="152400" extrusionH="63500" prstMaterial="dkEdge">
          <a:bevelT w="135400" h="1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US" sz="2000" b="1" kern="1200" dirty="0" smtClean="0">
              <a:solidFill>
                <a:schemeClr val="tx1"/>
              </a:solidFill>
              <a:effectLst/>
              <a:latin typeface="Arial" panose="020B0604020202020204" pitchFamily="34" charset="0"/>
              <a:ea typeface="+mn-ea"/>
              <a:cs typeface="+mn-cs"/>
            </a:rPr>
            <a:t>“interim injunc­tion” </a:t>
          </a:r>
          <a:endParaRPr lang="en-US" sz="2000" kern="1200" dirty="0"/>
        </a:p>
      </dsp:txBody>
      <dsp:txXfrm>
        <a:off x="3256712" y="2359804"/>
        <a:ext cx="2934920" cy="744029"/>
      </dsp:txXfrm>
    </dsp:sp>
    <dsp:sp modelId="{436D915F-A77C-4F08-8701-60A51478CE67}">
      <dsp:nvSpPr>
        <dsp:cNvPr id="0" name=""/>
        <dsp:cNvSpPr/>
      </dsp:nvSpPr>
      <dsp:spPr>
        <a:xfrm>
          <a:off x="3216462" y="3247149"/>
          <a:ext cx="3015420" cy="824529"/>
        </a:xfrm>
        <a:prstGeom prst="round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a:outerShdw blurRad="50800" dist="12700" dir="5400000" algn="ctr" rotWithShape="0">
            <a:srgbClr val="000000">
              <a:alpha val="50000"/>
            </a:srgbClr>
          </a:outerShdw>
        </a:effectLst>
        <a:scene3d>
          <a:camera prst="orthographicFront"/>
          <a:lightRig rig="threePt" dir="t">
            <a:rot lat="0" lon="0" rev="7500000"/>
          </a:lightRig>
        </a:scene3d>
        <a:sp3d z="152400" extrusionH="63500" prstMaterial="dkEdge">
          <a:bevelT w="135400" h="1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US" sz="2000" b="1" kern="1200" dirty="0" smtClean="0">
              <a:solidFill>
                <a:schemeClr val="tx1"/>
              </a:solidFill>
              <a:effectLst/>
              <a:latin typeface="Arial" panose="020B0604020202020204" pitchFamily="34" charset="0"/>
              <a:ea typeface="+mn-ea"/>
              <a:cs typeface="+mn-cs"/>
            </a:rPr>
            <a:t>Civil </a:t>
          </a:r>
          <a:r>
            <a:rPr lang="en-US" sz="2000" b="1" kern="1200" dirty="0" smtClean="0">
              <a:solidFill>
                <a:schemeClr val="tx1"/>
              </a:solidFill>
              <a:effectLst/>
              <a:latin typeface="Arial" panose="020B0604020202020204" pitchFamily="34" charset="0"/>
              <a:ea typeface="+mn-ea"/>
              <a:cs typeface="+mn-cs"/>
            </a:rPr>
            <a:t>proceedings</a:t>
          </a:r>
          <a:endParaRPr lang="en-US" sz="2000" kern="1200" dirty="0"/>
        </a:p>
      </dsp:txBody>
      <dsp:txXfrm>
        <a:off x="3256712" y="3287399"/>
        <a:ext cx="2934920" cy="744029"/>
      </dsp:txXfrm>
    </dsp:sp>
  </dsp:spTree>
</dsp:drawing>
</file>

<file path=ppt/diagrams/layout1.xml><?xml version="1.0" encoding="utf-8"?>
<dgm:layoutDef xmlns:dgm="http://schemas.openxmlformats.org/drawingml/2006/diagram" xmlns:a="http://schemas.openxmlformats.org/drawingml/2006/main" uniqueId="urn:microsoft.com/office/officeart/2005/8/layout/arrow5">
  <dgm:title val=""/>
  <dgm:desc val=""/>
  <dgm:catLst>
    <dgm:cat type="relationship" pri="6000"/>
    <dgm:cat type="process" pri="31000"/>
  </dgm:catLst>
  <dgm:sampData>
    <dgm:dataModel>
      <dgm:ptLst>
        <dgm:pt modelId="0" type="doc"/>
        <dgm:pt modelId="1">
          <dgm:prSet phldr="1"/>
        </dgm:pt>
        <dgm:pt modelId="2">
          <dgm:prSet phldr="1"/>
        </dgm:pt>
      </dgm:ptLst>
      <dgm:cxnLst>
        <dgm:cxn modelId="4" srcId="0" destId="1" srcOrd="0" destOrd="0"/>
        <dgm:cxn modelId="5" srcId="0" destId="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diagram">
    <dgm:varLst>
      <dgm:dir/>
      <dgm:resizeHandles val="exact"/>
    </dgm:varLst>
    <dgm:choose name="Name0">
      <dgm:if name="Name1" axis="ch" ptType="node" func="cnt" op="equ" val="2">
        <dgm:choose name="Name2">
          <dgm:if name="Name3" func="var" arg="dir" op="equ" val="norm">
            <dgm:alg type="cycle">
              <dgm:param type="rotPath" val="alongPath"/>
              <dgm:param type="stAng" val="270"/>
            </dgm:alg>
          </dgm:if>
          <dgm:else name="Name4">
            <dgm:alg type="cycle">
              <dgm:param type="rotPath" val="alongPath"/>
              <dgm:param type="stAng" val="90"/>
              <dgm:param type="spanAng" val="-360"/>
            </dgm:alg>
          </dgm:else>
        </dgm:choose>
      </dgm:if>
      <dgm:else name="Name5">
        <dgm:choose name="Name6">
          <dgm:if name="Name7" func="var" arg="dir" op="equ" val="norm">
            <dgm:alg type="cycle">
              <dgm:param type="rotPath" val="alongPath"/>
            </dgm:alg>
          </dgm:if>
          <dgm:else name="Name8">
            <dgm:alg type="cycle">
              <dgm:param type="rotPath" val="alongPath"/>
              <dgm:param type="spanAng" val="-360"/>
            </dgm:alg>
          </dgm:else>
        </dgm:choose>
      </dgm:else>
    </dgm:choose>
    <dgm:shape xmlns:r="http://schemas.openxmlformats.org/officeDocument/2006/relationships" r:blip="">
      <dgm:adjLst/>
    </dgm:shape>
    <dgm:presOf/>
    <dgm:choose name="Name9">
      <dgm:if name="Name10" axis="ch" ptType="node" func="cnt" op="lte" val="2">
        <dgm:constrLst>
          <dgm:constr type="primFontSz" for="ch" ptType="node" op="equ" val="65"/>
          <dgm:constr type="w" for="ch" ptType="node" refType="w"/>
          <dgm:constr type="h" for="ch" ptType="node" refType="w" refFor="ch" refPtType="node" op="equ"/>
          <dgm:constr type="sibSp" refType="w" refFor="ch" refPtType="node" fact="0.1"/>
          <dgm:constr type="sibSp" refType="h" op="lte" fact="0.1"/>
          <dgm:constr type="diam" refType="w" refFor="ch" refPtType="node" op="equ" fact="1.1"/>
        </dgm:constrLst>
      </dgm:if>
      <dgm:if name="Name11" axis="ch" ptType="node" func="cnt" op="equ" val="5">
        <dgm:constrLst>
          <dgm:constr type="primFontSz" for="ch" ptType="node" op="equ" val="65"/>
          <dgm:constr type="w" for="ch" ptType="node" refType="w"/>
          <dgm:constr type="h" for="ch" ptType="node" refType="w" refFor="ch" refPtType="node" op="equ"/>
          <dgm:constr type="sibSp" refType="w" refFor="ch" refPtType="node" fact="-0.2"/>
          <dgm:constr type="sibSp" refType="h" op="lte" fact="0.1"/>
        </dgm:constrLst>
      </dgm:if>
      <dgm:if name="Name12" axis="ch" ptType="node" func="cnt" op="equ" val="6">
        <dgm:constrLst>
          <dgm:constr type="primFontSz" for="ch" ptType="node" op="equ" val="65"/>
          <dgm:constr type="w" for="ch" ptType="node" refType="w"/>
          <dgm:constr type="h" for="ch" ptType="node" refType="w" refFor="ch" refPtType="node" op="equ"/>
          <dgm:constr type="sibSp" refType="w" refFor="ch" refPtType="node" fact="-0.1"/>
          <dgm:constr type="sibSp" refType="h" op="lte" fact="0.1"/>
        </dgm:constrLst>
      </dgm:if>
      <dgm:if name="Name13" axis="ch" ptType="node" func="cnt" op="equ" val="7">
        <dgm:constrLst>
          <dgm:constr type="primFontSz" for="ch" ptType="node" op="equ" val="65"/>
          <dgm:constr type="w" for="ch" ptType="node" refType="w"/>
          <dgm:constr type="h" for="ch" ptType="node" refType="w" refFor="ch" refPtType="node" op="equ"/>
          <dgm:constr type="sibSp" refType="w" refFor="ch" refPtType="node" fact="-0.1"/>
          <dgm:constr type="sibSp" refType="h" op="lte" fact="0.1"/>
        </dgm:constrLst>
      </dgm:if>
      <dgm:if name="Name14" axis="ch" ptType="node" func="cnt" op="equ" val="8">
        <dgm:constrLst>
          <dgm:constr type="primFontSz" for="ch" ptType="node" op="equ" val="65"/>
          <dgm:constr type="w" for="ch" ptType="node" refType="w"/>
          <dgm:constr type="h" for="ch" ptType="node" refType="w" refFor="ch" refPtType="node" op="equ"/>
          <dgm:constr type="sibSp"/>
          <dgm:constr type="sibSp" refType="h" op="lte" fact="0.1"/>
        </dgm:constrLst>
      </dgm:if>
      <dgm:if name="Name15" axis="ch" ptType="node" func="cnt" op="gte" val="9">
        <dgm:constrLst>
          <dgm:constr type="primFontSz" for="ch" ptType="node" op="equ" val="65"/>
          <dgm:constr type="w" for="ch" ptType="node" refType="w"/>
          <dgm:constr type="h" for="ch" ptType="node" refType="w" refFor="ch" refPtType="node" op="equ"/>
          <dgm:constr type="sibSp" refType="w" refFor="ch" refPtType="node" fact="-0.1"/>
          <dgm:constr type="sibSp" refType="h" op="lte" fact="0.1"/>
        </dgm:constrLst>
      </dgm:if>
      <dgm:else name="Name16">
        <dgm:constrLst>
          <dgm:constr type="primFontSz" for="ch" ptType="node" op="equ" val="65"/>
          <dgm:constr type="w" for="ch" ptType="node" refType="w"/>
          <dgm:constr type="h" for="ch" ptType="node" refType="w" refFor="ch" refPtType="node" op="equ"/>
          <dgm:constr type="sibSp" refType="w" refFor="ch" refPtType="node" fact="-0.35"/>
        </dgm:constrLst>
      </dgm:else>
    </dgm:choose>
    <dgm:ruleLst/>
    <dgm:forEach name="Name17" axis="ch" ptType="node">
      <dgm:layoutNode name="arrow">
        <dgm:varLst>
          <dgm:bulletEnabled val="1"/>
        </dgm:varLst>
        <dgm:alg type="tx"/>
        <dgm:shape xmlns:r="http://schemas.openxmlformats.org/officeDocument/2006/relationships" type="downArrow" r:blip="">
          <dgm:adjLst>
            <dgm:adj idx="2" val="0.35"/>
          </dgm:adjLst>
        </dgm:shape>
        <dgm:presOf axis="desOrSelf" ptType="node"/>
        <dgm:constrLst/>
        <dgm:ruleLst>
          <dgm:rule type="primFontSz" val="5" fact="NaN" max="NaN"/>
        </dgm:ruleLst>
      </dgm:layoutNode>
    </dgm:forEach>
  </dgm:layoutNode>
</dgm:layoutDef>
</file>

<file path=ppt/diagrams/layout2.xml><?xml version="1.0" encoding="utf-8"?>
<dgm:layoutDef xmlns:dgm="http://schemas.openxmlformats.org/drawingml/2006/diagram" xmlns:a="http://schemas.openxmlformats.org/drawingml/2006/main" uniqueId="urn:microsoft.com/office/officeart/2005/8/layout/bProcess3">
  <dgm:title val=""/>
  <dgm:desc val=""/>
  <dgm:catLst>
    <dgm:cat type="process" pri="18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axis="self" func="var" arg="dir" op="equ" val="norm">
        <dgm:alg type="snake">
          <dgm:param type="grDir" val="tL"/>
          <dgm:param type="flowDir" val="row"/>
          <dgm:param type="contDir" val="sameDir"/>
          <dgm:param type="bkpt" val="endCnv"/>
        </dgm:alg>
      </dgm:if>
      <dgm:else name="Name3">
        <dgm:alg type="snake">
          <dgm:param type="grDir" val="tR"/>
          <dgm:param type="flowDir" val="row"/>
          <dgm:param type="contDir" val="sameDir"/>
          <dgm:param type="bkpt" val="endCnv"/>
        </dgm:alg>
      </dgm:else>
    </dgm:choose>
    <dgm:shape xmlns:r="http://schemas.openxmlformats.org/officeDocument/2006/relationships" r:blip="">
      <dgm:adjLst/>
    </dgm:shape>
    <dgm:presOf/>
    <dgm:constrLst>
      <dgm:constr type="w" for="ch" ptType="node" refType="w"/>
      <dgm:constr type="w" for="ch" forName="sibTrans" refType="w" refFor="ch" refPtType="node" op="equ" fact="0.23"/>
      <dgm:constr type="sp" refType="w" refFor="ch" refForName="sibTrans" op="equ"/>
      <dgm:constr type="userB" for="des" forName="connectorText" refType="sp"/>
      <dgm:constr type="primFontSz" for="ch" ptType="node" op="equ" val="65"/>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ect" r:blip="">
          <dgm:adjLst/>
        </dgm:shape>
        <dgm:presOf axis="desOrSelf" ptType="node"/>
        <dgm:constrLst>
          <dgm:constr type="h" refType="w" fact="0.6"/>
        </dgm:constrLst>
        <dgm:ruleLst>
          <dgm:rule type="primFontSz" val="5" fact="NaN" max="NaN"/>
        </dgm:ruleLst>
      </dgm:layoutNode>
      <dgm:forEach name="sibTransForEach" axis="followSib" ptType="sibTrans" cnt="1">
        <dgm:layoutNode name="sibTrans">
          <dgm:choose name="Name4">
            <dgm:if name="Name5" axis="self" func="var" arg="dir" op="equ" val="norm">
              <dgm:alg type="conn">
                <dgm:param type="connRout" val="bend"/>
                <dgm:param type="dim" val="1D"/>
                <dgm:param type="begPts" val="midR bCtr"/>
                <dgm:param type="endPts" val="midL tCtr"/>
              </dgm:alg>
            </dgm:if>
            <dgm:else name="Name6">
              <dgm:alg type="conn">
                <dgm:param type="connRout" val="bend"/>
                <dgm:param type="dim" val="1D"/>
                <dgm:param type="begPts" val="midL bCtr"/>
                <dgm:param type="endPts" val="midR tCtr"/>
              </dgm:alg>
            </dgm:else>
          </dgm:choose>
          <dgm:shape xmlns:r="http://schemas.openxmlformats.org/officeDocument/2006/relationships" type="conn" r:blip="" zOrderOff="-2">
            <dgm:adjLst/>
          </dgm:shape>
          <dgm:presOf axis="self"/>
          <dgm:constrLst>
            <dgm:constr type="begPad" val="-0.05"/>
            <dgm:constr type="endPad" val="0.9"/>
            <dgm:constr type="userA" for="ch" refType="connDist"/>
          </dgm:constrLst>
          <dgm:ruleLst/>
          <dgm:layoutNode name="connectorText">
            <dgm:alg type="tx">
              <dgm:param type="autoTxRot" val="upr"/>
            </dgm:alg>
            <dgm:shape xmlns:r="http://schemas.openxmlformats.org/officeDocument/2006/relationships" type="rect" r:blip="" hideGeom="1">
              <dgm:adjLst/>
            </dgm:shape>
            <dgm:presOf axis="self"/>
            <dgm:constrLst>
              <dgm:constr type="userA"/>
              <dgm:constr type="userB"/>
              <dgm:constr type="w" refType="userA" fact="0.05"/>
              <dgm:constr type="h" refType="userB" fact="0.01"/>
              <dgm:constr type="lMarg" val="1"/>
              <dgm:constr type="rMarg" val="1"/>
              <dgm:constr type="tMarg"/>
              <dgm:constr type="bMarg"/>
            </dgm:constrLst>
            <dgm:ruleLst>
              <dgm:rule type="w" val="NaN" fact="0.6" max="NaN"/>
              <dgm:rule type="h" val="NaN" fact="0.6" max="NaN"/>
              <dgm:rule type="primFontSz" val="5" fact="NaN" max="NaN"/>
            </dgm:ruleLst>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5.xml><?xml version="1.0" encoding="utf-8"?>
<dgm:layoutDef xmlns:dgm="http://schemas.openxmlformats.org/drawingml/2006/diagram" xmlns:a="http://schemas.openxmlformats.org/drawingml/2006/main" uniqueId="urn:microsoft.com/office/officeart/2005/8/layout/pyramid2">
  <dgm:title val=""/>
  <dgm:desc val=""/>
  <dgm:catLst>
    <dgm:cat type="pyramid" pri="3000"/>
    <dgm:cat type="list" pri="21000"/>
    <dgm:cat type="convert" pri="17000"/>
  </dgm:catLst>
  <dgm:sampData useDef="1">
    <dgm:dataModel>
      <dgm:ptLst/>
      <dgm:bg/>
      <dgm:whole/>
    </dgm:dataModel>
  </dgm:sampData>
  <dgm:styleData useDef="1">
    <dgm:dataModel>
      <dgm:ptLst/>
      <dgm:bg/>
      <dgm:whole/>
    </dgm:dataModel>
  </dgm:styleData>
  <dgm:clrData useDef="1">
    <dgm:dataModel>
      <dgm:ptLst/>
      <dgm:bg/>
      <dgm:whole/>
    </dgm:dataModel>
  </dgm:clrData>
  <dgm:layoutNode name="compositeShape">
    <dgm:alg type="composite"/>
    <dgm:shape xmlns:r="http://schemas.openxmlformats.org/officeDocument/2006/relationships" r:blip="">
      <dgm:adjLst/>
    </dgm:shape>
    <dgm:presOf/>
    <dgm:varLst>
      <dgm:dir/>
      <dgm:resizeHandles/>
    </dgm:varLst>
    <dgm:choose name="Name0">
      <dgm:if name="Name1" func="var" arg="dir" op="equ" val="norm">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l" for="ch" forName="theList" refType="w" refFor="ch" refForName="pyramid" fact="0.5"/>
          <dgm:constr type="h" for="des" forName="aSpace" refType="h" fact="0.1"/>
        </dgm:constrLst>
      </dgm:if>
      <dgm:else name="Name2">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r" for="ch" forName="theList" refType="w" refFor="ch" refForName="pyramid" fact="0.5"/>
          <dgm:constr type="h" for="des" forName="aSpace" refType="h" fact="0.1"/>
        </dgm:constrLst>
      </dgm:else>
    </dgm:choose>
    <dgm:ruleLst/>
    <dgm:choose name="Name3">
      <dgm:if name="Name4" axis="ch" ptType="node" func="cnt" op="gte" val="1">
        <dgm:layoutNode name="pyramid" styleLbl="node1">
          <dgm:alg type="sp"/>
          <dgm:shape xmlns:r="http://schemas.openxmlformats.org/officeDocument/2006/relationships" type="triangle" r:blip="">
            <dgm:adjLst/>
          </dgm:shape>
          <dgm:presOf/>
          <dgm:constrLst/>
          <dgm:ruleLst/>
        </dgm:layoutNode>
        <dgm:layoutNode name="theList">
          <dgm:alg type="lin">
            <dgm:param type="linDir" val="fromT"/>
          </dgm:alg>
          <dgm:shape xmlns:r="http://schemas.openxmlformats.org/officeDocument/2006/relationships" r:blip="">
            <dgm:adjLst/>
          </dgm:shape>
          <dgm:presOf/>
          <dgm:constrLst>
            <dgm:constr type="w" for="ch" forName="aNode" refType="w"/>
            <dgm:constr type="h" for="ch" forName="aNode" refType="h"/>
            <dgm:constr type="primFontSz" for="ch" ptType="node" op="equ"/>
          </dgm:constrLst>
          <dgm:ruleLst/>
          <dgm:forEach name="aNodeForEach" axis="ch" ptType="node">
            <dgm:layoutNode name="aNode" styleLbl="fgAcc1">
              <dgm:varLst>
                <dgm:bulletEnabled val="1"/>
              </dgm:varLst>
              <dgm:alg type="tx"/>
              <dgm:shape xmlns:r="http://schemas.openxmlformats.org/officeDocument/2006/relationships" type="roundRect" r:blip="">
                <dgm:adjLst/>
              </dgm:shape>
              <dgm:presOf axis="desOrSelf" ptType="node"/>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aSpace">
              <dgm:alg type="sp"/>
              <dgm:shape xmlns:r="http://schemas.openxmlformats.org/officeDocument/2006/relationships" r:blip="">
                <dgm:adjLst/>
              </dgm:shape>
              <dgm:presOf/>
              <dgm:constrLst/>
              <dgm:ruleLst/>
            </dgm:layoutNode>
          </dgm:forEach>
        </dgm:layoutNode>
      </dgm:if>
      <dgm:else name="Name5"/>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0E94946-CD97-4349-BDF0-1716C27A1268}" type="datetimeFigureOut">
              <a:rPr lang="en-US" smtClean="0"/>
              <a:t>10/16/2022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377FB73-94E3-4998-BDF6-BB46D07C3F5C}" type="slidenum">
              <a:rPr lang="en-US" smtClean="0"/>
              <a:t>‹#›</a:t>
            </a:fld>
            <a:endParaRPr lang="en-US"/>
          </a:p>
        </p:txBody>
      </p:sp>
    </p:spTree>
    <p:extLst>
      <p:ext uri="{BB962C8B-B14F-4D97-AF65-F5344CB8AC3E}">
        <p14:creationId xmlns:p14="http://schemas.microsoft.com/office/powerpoint/2010/main" val="110479236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7"/>
          <p:cNvSpPr>
            <a:spLocks noGrp="1" noChangeArrowheads="1"/>
          </p:cNvSpPr>
          <p:nvPr>
            <p:ph type="sldNum" sz="quarter" idx="5"/>
          </p:nvPr>
        </p:nvSpPr>
        <p:spPr>
          <a:noFill/>
        </p:spPr>
        <p:txBody>
          <a:bodyPr/>
          <a:lstStyle>
            <a:lvl1pPr>
              <a:defRPr sz="2400">
                <a:solidFill>
                  <a:schemeClr val="tx1"/>
                </a:solidFill>
                <a:latin typeface="Arial" panose="020B0604020202020204" pitchFamily="34" charset="0"/>
                <a:cs typeface="Arial" panose="020B0604020202020204" pitchFamily="34" charset="0"/>
              </a:defRPr>
            </a:lvl1pPr>
            <a:lvl2pPr marL="742950" indent="-285750">
              <a:defRPr sz="2400">
                <a:solidFill>
                  <a:schemeClr val="tx1"/>
                </a:solidFill>
                <a:latin typeface="Arial" panose="020B0604020202020204" pitchFamily="34" charset="0"/>
                <a:cs typeface="Arial" panose="020B0604020202020204" pitchFamily="34" charset="0"/>
              </a:defRPr>
            </a:lvl2pPr>
            <a:lvl3pPr marL="1143000" indent="-228600">
              <a:defRPr sz="2400">
                <a:solidFill>
                  <a:schemeClr val="tx1"/>
                </a:solidFill>
                <a:latin typeface="Arial" panose="020B0604020202020204" pitchFamily="34" charset="0"/>
                <a:cs typeface="Arial" panose="020B0604020202020204" pitchFamily="34" charset="0"/>
              </a:defRPr>
            </a:lvl3pPr>
            <a:lvl4pPr marL="1600200" indent="-228600">
              <a:defRPr sz="2400">
                <a:solidFill>
                  <a:schemeClr val="tx1"/>
                </a:solidFill>
                <a:latin typeface="Arial" panose="020B0604020202020204" pitchFamily="34" charset="0"/>
                <a:cs typeface="Arial" panose="020B0604020202020204" pitchFamily="34" charset="0"/>
              </a:defRPr>
            </a:lvl4pPr>
            <a:lvl5pPr marL="2057400" indent="-228600">
              <a:defRPr sz="24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9pPr>
          </a:lstStyle>
          <a:p>
            <a:fld id="{801F485B-A3A2-4F9E-896F-3AB042E6C880}" type="slidenum">
              <a:rPr lang="en-US" altLang="en-US" sz="1200" smtClean="0"/>
              <a:pPr/>
              <a:t>1</a:t>
            </a:fld>
            <a:endParaRPr lang="en-US" altLang="en-US" sz="1200" smtClean="0"/>
          </a:p>
        </p:txBody>
      </p:sp>
      <p:sp>
        <p:nvSpPr>
          <p:cNvPr id="8195" name="Rectangle 2"/>
          <p:cNvSpPr>
            <a:spLocks noGrp="1" noRot="1" noChangeAspect="1" noChangeArrowheads="1" noTextEdit="1"/>
          </p:cNvSpPr>
          <p:nvPr>
            <p:ph type="sldImg"/>
          </p:nvPr>
        </p:nvSpPr>
        <p:spPr>
          <a:ln/>
        </p:spPr>
      </p:sp>
      <p:sp>
        <p:nvSpPr>
          <p:cNvPr id="8196" name="Rectangle 3"/>
          <p:cNvSpPr>
            <a:spLocks noGrp="1" noChangeArrowheads="1"/>
          </p:cNvSpPr>
          <p:nvPr>
            <p:ph type="body" idx="1"/>
          </p:nvPr>
        </p:nvSpPr>
        <p:spPr>
          <a:noFill/>
        </p:spPr>
        <p:txBody>
          <a:bodyPr/>
          <a:lstStyle/>
          <a:p>
            <a:pPr eaLnBrk="1" hangingPunct="1"/>
            <a:r>
              <a:rPr lang="en-US" altLang="en-US" dirty="0" smtClean="0"/>
              <a:t>These slides are based on Inventing the Future – An Introduction to Patents for Small and Medium-sized Enterprises available at https://www.wipo.int/edocs/pubdocs/en/wipo_pub_917_1.pdf. While these slides provides an overall context and content for slides on the subject, trainers are encouraged to adapt the slide to their national, sectoral or industrial context in which this presentation is being used.  The trainer may encourage the participants to discuss products they know that are based on technical innovations. A trainer is advised to explain that the course will be of a practical nature. A trainer should try to avoid entering into complex legal issues, such as the details of registration procedures or substantive legal issues, or options for protection for which the advise of a specialist (an IP consultant, an agent or a lawyer) would be necessary</a:t>
            </a:r>
          </a:p>
        </p:txBody>
      </p:sp>
    </p:spTree>
    <p:extLst>
      <p:ext uri="{BB962C8B-B14F-4D97-AF65-F5344CB8AC3E}">
        <p14:creationId xmlns:p14="http://schemas.microsoft.com/office/powerpoint/2010/main" val="72957191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7"/>
          <p:cNvSpPr>
            <a:spLocks noGrp="1" noChangeArrowheads="1"/>
          </p:cNvSpPr>
          <p:nvPr>
            <p:ph type="sldNum" sz="quarter" idx="5"/>
          </p:nvPr>
        </p:nvSpPr>
        <p:spPr>
          <a:noFill/>
        </p:spPr>
        <p:txBody>
          <a:bodyPr/>
          <a:lstStyle>
            <a:lvl1pPr>
              <a:defRPr sz="2400">
                <a:solidFill>
                  <a:schemeClr val="tx1"/>
                </a:solidFill>
                <a:latin typeface="Arial" panose="020B0604020202020204" pitchFamily="34" charset="0"/>
                <a:cs typeface="Arial" panose="020B0604020202020204" pitchFamily="34" charset="0"/>
              </a:defRPr>
            </a:lvl1pPr>
            <a:lvl2pPr marL="742950" indent="-285750">
              <a:defRPr sz="2400">
                <a:solidFill>
                  <a:schemeClr val="tx1"/>
                </a:solidFill>
                <a:latin typeface="Arial" panose="020B0604020202020204" pitchFamily="34" charset="0"/>
                <a:cs typeface="Arial" panose="020B0604020202020204" pitchFamily="34" charset="0"/>
              </a:defRPr>
            </a:lvl2pPr>
            <a:lvl3pPr marL="1143000" indent="-228600">
              <a:defRPr sz="2400">
                <a:solidFill>
                  <a:schemeClr val="tx1"/>
                </a:solidFill>
                <a:latin typeface="Arial" panose="020B0604020202020204" pitchFamily="34" charset="0"/>
                <a:cs typeface="Arial" panose="020B0604020202020204" pitchFamily="34" charset="0"/>
              </a:defRPr>
            </a:lvl3pPr>
            <a:lvl4pPr marL="1600200" indent="-228600">
              <a:defRPr sz="2400">
                <a:solidFill>
                  <a:schemeClr val="tx1"/>
                </a:solidFill>
                <a:latin typeface="Arial" panose="020B0604020202020204" pitchFamily="34" charset="0"/>
                <a:cs typeface="Arial" panose="020B0604020202020204" pitchFamily="34" charset="0"/>
              </a:defRPr>
            </a:lvl4pPr>
            <a:lvl5pPr marL="2057400" indent="-228600">
              <a:defRPr sz="24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9pPr>
          </a:lstStyle>
          <a:p>
            <a:fld id="{2B7E933D-A835-4D32-9216-6373E13B1E1A}" type="slidenum">
              <a:rPr lang="en-US" altLang="en-US" sz="1200" smtClean="0"/>
              <a:pPr/>
              <a:t>10</a:t>
            </a:fld>
            <a:endParaRPr lang="en-US" altLang="en-US" sz="1200" smtClean="0"/>
          </a:p>
        </p:txBody>
      </p:sp>
      <p:sp>
        <p:nvSpPr>
          <p:cNvPr id="26627" name="Rectangle 2"/>
          <p:cNvSpPr>
            <a:spLocks noGrp="1" noRot="1" noChangeAspect="1" noChangeArrowheads="1" noTextEdit="1"/>
          </p:cNvSpPr>
          <p:nvPr>
            <p:ph type="sldImg"/>
          </p:nvPr>
        </p:nvSpPr>
        <p:spPr>
          <a:ln/>
        </p:spPr>
      </p:sp>
      <p:sp>
        <p:nvSpPr>
          <p:cNvPr id="26628" name="Rectangle 3"/>
          <p:cNvSpPr>
            <a:spLocks noGrp="1" noChangeArrowheads="1"/>
          </p:cNvSpPr>
          <p:nvPr>
            <p:ph type="body" idx="1"/>
          </p:nvPr>
        </p:nvSpPr>
        <p:spPr>
          <a:noFill/>
        </p:spPr>
        <p:txBody>
          <a:bodyPr/>
          <a:lstStyle/>
          <a:p>
            <a:pPr indent="-228600" eaLnBrk="1" hangingPunct="1"/>
            <a:r>
              <a:rPr lang="en-US" altLang="en-US" smtClean="0"/>
              <a:t>In most national or regional patent laws, patentable subject matter is defined negatively, i.e., by providing a list of what cannot be patented. While there are considerable differences between countries, these are examples of some of the areas that are excluded from patentability in many jurisdictions</a:t>
            </a:r>
            <a:r>
              <a:rPr lang="en-GB" altLang="en-US" smtClean="0"/>
              <a:t>. </a:t>
            </a:r>
            <a:endParaRPr lang="fr-FR" altLang="en-US" sz="1400" b="1" smtClean="0">
              <a:solidFill>
                <a:srgbClr val="4C2600"/>
              </a:solidFill>
            </a:endParaRPr>
          </a:p>
        </p:txBody>
      </p:sp>
    </p:spTree>
    <p:extLst>
      <p:ext uri="{BB962C8B-B14F-4D97-AF65-F5344CB8AC3E}">
        <p14:creationId xmlns:p14="http://schemas.microsoft.com/office/powerpoint/2010/main" val="200181492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Slide Image Placeholder 1"/>
          <p:cNvSpPr>
            <a:spLocks noGrp="1" noRot="1" noChangeAspect="1" noTextEdit="1"/>
          </p:cNvSpPr>
          <p:nvPr>
            <p:ph type="sldImg"/>
          </p:nvPr>
        </p:nvSpPr>
        <p:spPr>
          <a:ln/>
        </p:spPr>
      </p:sp>
      <p:sp>
        <p:nvSpPr>
          <p:cNvPr id="28675" name="Notes Placeholder 2"/>
          <p:cNvSpPr>
            <a:spLocks noGrp="1"/>
          </p:cNvSpPr>
          <p:nvPr>
            <p:ph type="body" idx="1"/>
          </p:nvPr>
        </p:nvSpPr>
        <p:spPr>
          <a:noFill/>
        </p:spPr>
        <p:txBody>
          <a:bodyPr/>
          <a:lstStyle/>
          <a:p>
            <a:r>
              <a:rPr lang="en-US" altLang="en-US" smtClean="0"/>
              <a:t>The definition of prior art can differ from country to country. In many countries, any information disclosed to the public anywhere in the world in written or oral form, by display or through public use constitutes prior art. As such, for example, the publication of the invention in a scientific journal, its presentation at a conference, its use in commerce or its display in a company’s catalogue could thus destroy the novelty of the invention and render it unpatentable. It is therefore important to treat inventions from the outset as trade secrets and to prevent their accidental disclosure before filing the patent application. To get a reliable understanding of what is included in the prior art, consult a competent patent agent. Prior art often includes “secret prior art” such as pending unpublished patent applications, provided they are published later.</a:t>
            </a:r>
          </a:p>
        </p:txBody>
      </p:sp>
      <p:sp>
        <p:nvSpPr>
          <p:cNvPr id="28676" name="Slide Number Placeholder 3"/>
          <p:cNvSpPr>
            <a:spLocks noGrp="1"/>
          </p:cNvSpPr>
          <p:nvPr>
            <p:ph type="sldNum" sz="quarter" idx="5"/>
          </p:nvPr>
        </p:nvSpPr>
        <p:spPr>
          <a:noFill/>
        </p:spPr>
        <p:txBody>
          <a:bodyPr/>
          <a:lstStyle>
            <a:lvl1pPr>
              <a:defRPr sz="2400">
                <a:solidFill>
                  <a:schemeClr val="tx1"/>
                </a:solidFill>
                <a:latin typeface="Arial" panose="020B0604020202020204" pitchFamily="34" charset="0"/>
                <a:cs typeface="Arial" panose="020B0604020202020204" pitchFamily="34" charset="0"/>
              </a:defRPr>
            </a:lvl1pPr>
            <a:lvl2pPr marL="742950" indent="-285750">
              <a:defRPr sz="2400">
                <a:solidFill>
                  <a:schemeClr val="tx1"/>
                </a:solidFill>
                <a:latin typeface="Arial" panose="020B0604020202020204" pitchFamily="34" charset="0"/>
                <a:cs typeface="Arial" panose="020B0604020202020204" pitchFamily="34" charset="0"/>
              </a:defRPr>
            </a:lvl2pPr>
            <a:lvl3pPr marL="1143000" indent="-228600">
              <a:defRPr sz="2400">
                <a:solidFill>
                  <a:schemeClr val="tx1"/>
                </a:solidFill>
                <a:latin typeface="Arial" panose="020B0604020202020204" pitchFamily="34" charset="0"/>
                <a:cs typeface="Arial" panose="020B0604020202020204" pitchFamily="34" charset="0"/>
              </a:defRPr>
            </a:lvl3pPr>
            <a:lvl4pPr marL="1600200" indent="-228600">
              <a:defRPr sz="2400">
                <a:solidFill>
                  <a:schemeClr val="tx1"/>
                </a:solidFill>
                <a:latin typeface="Arial" panose="020B0604020202020204" pitchFamily="34" charset="0"/>
                <a:cs typeface="Arial" panose="020B0604020202020204" pitchFamily="34" charset="0"/>
              </a:defRPr>
            </a:lvl4pPr>
            <a:lvl5pPr marL="2057400" indent="-228600">
              <a:defRPr sz="24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9pPr>
          </a:lstStyle>
          <a:p>
            <a:fld id="{FF87A91A-022B-4C19-8129-F317B8551C52}" type="slidenum">
              <a:rPr lang="en-US" altLang="en-US" sz="1200" smtClean="0"/>
              <a:pPr/>
              <a:t>11</a:t>
            </a:fld>
            <a:endParaRPr lang="en-US" altLang="en-US" sz="1200" smtClean="0"/>
          </a:p>
        </p:txBody>
      </p:sp>
    </p:spTree>
    <p:extLst>
      <p:ext uri="{BB962C8B-B14F-4D97-AF65-F5344CB8AC3E}">
        <p14:creationId xmlns:p14="http://schemas.microsoft.com/office/powerpoint/2010/main" val="22799739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Slide Image Placeholder 1"/>
          <p:cNvSpPr>
            <a:spLocks noGrp="1" noRot="1" noChangeAspect="1" noTextEdit="1"/>
          </p:cNvSpPr>
          <p:nvPr>
            <p:ph type="sldImg"/>
          </p:nvPr>
        </p:nvSpPr>
        <p:spPr>
          <a:ln/>
        </p:spPr>
      </p:sp>
      <p:sp>
        <p:nvSpPr>
          <p:cNvPr id="31747" name="Notes Placeholder 2"/>
          <p:cNvSpPr>
            <a:spLocks noGrp="1"/>
          </p:cNvSpPr>
          <p:nvPr>
            <p:ph type="body" idx="1"/>
          </p:nvPr>
        </p:nvSpPr>
        <p:spPr>
          <a:noFill/>
        </p:spPr>
        <p:txBody>
          <a:bodyPr/>
          <a:lstStyle/>
          <a:p>
            <a:endParaRPr lang="en-US" altLang="en-US" dirty="0" smtClean="0"/>
          </a:p>
        </p:txBody>
      </p:sp>
      <p:sp>
        <p:nvSpPr>
          <p:cNvPr id="31748" name="Slide Number Placeholder 3"/>
          <p:cNvSpPr>
            <a:spLocks noGrp="1"/>
          </p:cNvSpPr>
          <p:nvPr>
            <p:ph type="sldNum" sz="quarter" idx="5"/>
          </p:nvPr>
        </p:nvSpPr>
        <p:spPr>
          <a:noFill/>
        </p:spPr>
        <p:txBody>
          <a:bodyPr/>
          <a:lstStyle>
            <a:lvl1pPr>
              <a:defRPr sz="2400">
                <a:solidFill>
                  <a:schemeClr val="tx1"/>
                </a:solidFill>
                <a:latin typeface="Arial" panose="020B0604020202020204" pitchFamily="34" charset="0"/>
                <a:cs typeface="Arial" panose="020B0604020202020204" pitchFamily="34" charset="0"/>
              </a:defRPr>
            </a:lvl1pPr>
            <a:lvl2pPr marL="742950" indent="-285750">
              <a:defRPr sz="2400">
                <a:solidFill>
                  <a:schemeClr val="tx1"/>
                </a:solidFill>
                <a:latin typeface="Arial" panose="020B0604020202020204" pitchFamily="34" charset="0"/>
                <a:cs typeface="Arial" panose="020B0604020202020204" pitchFamily="34" charset="0"/>
              </a:defRPr>
            </a:lvl2pPr>
            <a:lvl3pPr marL="1143000" indent="-228600">
              <a:defRPr sz="2400">
                <a:solidFill>
                  <a:schemeClr val="tx1"/>
                </a:solidFill>
                <a:latin typeface="Arial" panose="020B0604020202020204" pitchFamily="34" charset="0"/>
                <a:cs typeface="Arial" panose="020B0604020202020204" pitchFamily="34" charset="0"/>
              </a:defRPr>
            </a:lvl3pPr>
            <a:lvl4pPr marL="1600200" indent="-228600">
              <a:defRPr sz="2400">
                <a:solidFill>
                  <a:schemeClr val="tx1"/>
                </a:solidFill>
                <a:latin typeface="Arial" panose="020B0604020202020204" pitchFamily="34" charset="0"/>
                <a:cs typeface="Arial" panose="020B0604020202020204" pitchFamily="34" charset="0"/>
              </a:defRPr>
            </a:lvl4pPr>
            <a:lvl5pPr marL="2057400" indent="-228600">
              <a:defRPr sz="24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9pPr>
          </a:lstStyle>
          <a:p>
            <a:fld id="{CE0111FE-9EB0-4C41-B1D0-AC100E5175B0}" type="slidenum">
              <a:rPr lang="en-US" altLang="en-US" sz="1200" smtClean="0"/>
              <a:pPr/>
              <a:t>13</a:t>
            </a:fld>
            <a:endParaRPr lang="en-US" altLang="en-US" sz="1200" smtClean="0"/>
          </a:p>
        </p:txBody>
      </p:sp>
    </p:spTree>
    <p:extLst>
      <p:ext uri="{BB962C8B-B14F-4D97-AF65-F5344CB8AC3E}">
        <p14:creationId xmlns:p14="http://schemas.microsoft.com/office/powerpoint/2010/main" val="87714061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lide Image Placeholder 1"/>
          <p:cNvSpPr>
            <a:spLocks noGrp="1" noRot="1" noChangeAspect="1" noTextEdit="1"/>
          </p:cNvSpPr>
          <p:nvPr>
            <p:ph type="sldImg"/>
          </p:nvPr>
        </p:nvSpPr>
        <p:spPr>
          <a:ln/>
        </p:spPr>
      </p:sp>
      <p:sp>
        <p:nvSpPr>
          <p:cNvPr id="33795" name="Notes Placeholder 2"/>
          <p:cNvSpPr>
            <a:spLocks noGrp="1"/>
          </p:cNvSpPr>
          <p:nvPr>
            <p:ph type="body" idx="1"/>
          </p:nvPr>
        </p:nvSpPr>
        <p:spPr>
          <a:noFill/>
        </p:spPr>
        <p:txBody>
          <a:bodyPr/>
          <a:lstStyle/>
          <a:p>
            <a:r>
              <a:rPr lang="en-US" altLang="en-US" smtClean="0"/>
              <a:t>In some countries, patent law requires the inventor to disclose the “best mode” for practicing the invention. For patents involving microorganisms, many countries require the microorganism to be deposited at a recognized depositary institution.</a:t>
            </a:r>
          </a:p>
          <a:p>
            <a:endParaRPr lang="en-US" altLang="en-US" smtClean="0"/>
          </a:p>
        </p:txBody>
      </p:sp>
      <p:sp>
        <p:nvSpPr>
          <p:cNvPr id="33796" name="Slide Number Placeholder 3"/>
          <p:cNvSpPr>
            <a:spLocks noGrp="1"/>
          </p:cNvSpPr>
          <p:nvPr>
            <p:ph type="sldNum" sz="quarter" idx="5"/>
          </p:nvPr>
        </p:nvSpPr>
        <p:spPr>
          <a:noFill/>
        </p:spPr>
        <p:txBody>
          <a:bodyPr/>
          <a:lstStyle>
            <a:lvl1pPr>
              <a:defRPr sz="2400">
                <a:solidFill>
                  <a:schemeClr val="tx1"/>
                </a:solidFill>
                <a:latin typeface="Arial" panose="020B0604020202020204" pitchFamily="34" charset="0"/>
                <a:cs typeface="Arial" panose="020B0604020202020204" pitchFamily="34" charset="0"/>
              </a:defRPr>
            </a:lvl1pPr>
            <a:lvl2pPr marL="742950" indent="-285750">
              <a:defRPr sz="2400">
                <a:solidFill>
                  <a:schemeClr val="tx1"/>
                </a:solidFill>
                <a:latin typeface="Arial" panose="020B0604020202020204" pitchFamily="34" charset="0"/>
                <a:cs typeface="Arial" panose="020B0604020202020204" pitchFamily="34" charset="0"/>
              </a:defRPr>
            </a:lvl2pPr>
            <a:lvl3pPr marL="1143000" indent="-228600">
              <a:defRPr sz="2400">
                <a:solidFill>
                  <a:schemeClr val="tx1"/>
                </a:solidFill>
                <a:latin typeface="Arial" panose="020B0604020202020204" pitchFamily="34" charset="0"/>
                <a:cs typeface="Arial" panose="020B0604020202020204" pitchFamily="34" charset="0"/>
              </a:defRPr>
            </a:lvl3pPr>
            <a:lvl4pPr marL="1600200" indent="-228600">
              <a:defRPr sz="2400">
                <a:solidFill>
                  <a:schemeClr val="tx1"/>
                </a:solidFill>
                <a:latin typeface="Arial" panose="020B0604020202020204" pitchFamily="34" charset="0"/>
                <a:cs typeface="Arial" panose="020B0604020202020204" pitchFamily="34" charset="0"/>
              </a:defRPr>
            </a:lvl4pPr>
            <a:lvl5pPr marL="2057400" indent="-228600">
              <a:defRPr sz="24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9pPr>
          </a:lstStyle>
          <a:p>
            <a:fld id="{1CFE569B-2777-4C86-9C4D-729C50394B52}" type="slidenum">
              <a:rPr lang="en-US" altLang="en-US" sz="1200" smtClean="0"/>
              <a:pPr/>
              <a:t>14</a:t>
            </a:fld>
            <a:endParaRPr lang="en-US" altLang="en-US" sz="1200" smtClean="0"/>
          </a:p>
        </p:txBody>
      </p:sp>
    </p:spTree>
    <p:extLst>
      <p:ext uri="{BB962C8B-B14F-4D97-AF65-F5344CB8AC3E}">
        <p14:creationId xmlns:p14="http://schemas.microsoft.com/office/powerpoint/2010/main" val="282605061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7"/>
          <p:cNvSpPr>
            <a:spLocks noGrp="1" noChangeArrowheads="1"/>
          </p:cNvSpPr>
          <p:nvPr>
            <p:ph type="sldNum" sz="quarter" idx="5"/>
          </p:nvPr>
        </p:nvSpPr>
        <p:spPr>
          <a:noFill/>
        </p:spPr>
        <p:txBody>
          <a:bodyPr/>
          <a:lstStyle>
            <a:lvl1pPr>
              <a:defRPr sz="2400">
                <a:solidFill>
                  <a:schemeClr val="tx1"/>
                </a:solidFill>
                <a:latin typeface="Arial" panose="020B0604020202020204" pitchFamily="34" charset="0"/>
                <a:cs typeface="Arial" panose="020B0604020202020204" pitchFamily="34" charset="0"/>
              </a:defRPr>
            </a:lvl1pPr>
            <a:lvl2pPr marL="742950" indent="-285750">
              <a:defRPr sz="2400">
                <a:solidFill>
                  <a:schemeClr val="tx1"/>
                </a:solidFill>
                <a:latin typeface="Arial" panose="020B0604020202020204" pitchFamily="34" charset="0"/>
                <a:cs typeface="Arial" panose="020B0604020202020204" pitchFamily="34" charset="0"/>
              </a:defRPr>
            </a:lvl2pPr>
            <a:lvl3pPr marL="1143000" indent="-228600">
              <a:defRPr sz="2400">
                <a:solidFill>
                  <a:schemeClr val="tx1"/>
                </a:solidFill>
                <a:latin typeface="Arial" panose="020B0604020202020204" pitchFamily="34" charset="0"/>
                <a:cs typeface="Arial" panose="020B0604020202020204" pitchFamily="34" charset="0"/>
              </a:defRPr>
            </a:lvl3pPr>
            <a:lvl4pPr marL="1600200" indent="-228600">
              <a:defRPr sz="2400">
                <a:solidFill>
                  <a:schemeClr val="tx1"/>
                </a:solidFill>
                <a:latin typeface="Arial" panose="020B0604020202020204" pitchFamily="34" charset="0"/>
                <a:cs typeface="Arial" panose="020B0604020202020204" pitchFamily="34" charset="0"/>
              </a:defRPr>
            </a:lvl4pPr>
            <a:lvl5pPr marL="2057400" indent="-228600">
              <a:defRPr sz="24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9pPr>
          </a:lstStyle>
          <a:p>
            <a:fld id="{449D760D-8B7C-4067-8DED-1F15888D7D0B}" type="slidenum">
              <a:rPr lang="en-US" altLang="en-US" sz="1200" smtClean="0"/>
              <a:pPr/>
              <a:t>15</a:t>
            </a:fld>
            <a:endParaRPr lang="en-US" altLang="en-US" sz="1200" smtClean="0"/>
          </a:p>
        </p:txBody>
      </p:sp>
      <p:sp>
        <p:nvSpPr>
          <p:cNvPr id="35843" name="Rectangle 2"/>
          <p:cNvSpPr>
            <a:spLocks noGrp="1" noRot="1" noChangeAspect="1" noChangeArrowheads="1" noTextEdit="1"/>
          </p:cNvSpPr>
          <p:nvPr>
            <p:ph type="sldImg"/>
          </p:nvPr>
        </p:nvSpPr>
        <p:spPr>
          <a:ln/>
        </p:spPr>
      </p:sp>
      <p:sp>
        <p:nvSpPr>
          <p:cNvPr id="61444" name="Rectangle 3"/>
          <p:cNvSpPr>
            <a:spLocks noGrp="1" noChangeArrowheads="1"/>
          </p:cNvSpPr>
          <p:nvPr>
            <p:ph type="body" idx="1"/>
          </p:nvPr>
        </p:nvSpPr>
        <p:spPr/>
        <p:txBody>
          <a:bodyPr/>
          <a:lstStyle/>
          <a:p>
            <a:pPr>
              <a:defRPr/>
            </a:pPr>
            <a:r>
              <a:rPr lang="en-US" dirty="0" smtClean="0"/>
              <a:t>A patent grants its owner the right to exclude others from commercially using the invention. This includes the right to prevent or stop others from making, using, offering for sale, selling or importing a product or process based on the patented invention without the owner’s permission. </a:t>
            </a:r>
          </a:p>
          <a:p>
            <a:pPr>
              <a:defRPr/>
            </a:pPr>
            <a:endParaRPr lang="en-US" dirty="0" smtClean="0"/>
          </a:p>
          <a:p>
            <a:pPr>
              <a:defRPr/>
            </a:pPr>
            <a:r>
              <a:rPr lang="en-US" dirty="0" smtClean="0"/>
              <a:t>Importantly, a patent does not grant the owner the “freedom to use” or the right to exploit the technology covered by the patent, only the right to exclude others. While this may seem a subtle distinction, it is essential in understanding the patent system and how multiple patents interact. In fact, patents owned by others may overlap, encompass or complement the patent. The patent holder may therefore need to obtain a license to use other people’s inventions in order to commercialize its own patented invention. </a:t>
            </a:r>
          </a:p>
          <a:p>
            <a:pPr>
              <a:defRPr/>
            </a:pPr>
            <a:endParaRPr lang="en-US" dirty="0" smtClean="0"/>
          </a:p>
          <a:p>
            <a:pPr>
              <a:defRPr/>
            </a:pPr>
            <a:r>
              <a:rPr lang="en-US" dirty="0" smtClean="0"/>
              <a:t>Moreover, before certain inventions (such as pharmaceutical drugs) can be commercialized, other governmental clearances may be required (e.g., marketing approval from the relevant regulatory body).</a:t>
            </a:r>
            <a:endParaRPr lang="en-GB" altLang="en-US" dirty="0" smtClean="0"/>
          </a:p>
          <a:p>
            <a:pPr marL="228600" indent="-228600" eaLnBrk="1" hangingPunct="1">
              <a:defRPr/>
            </a:pPr>
            <a:endParaRPr lang="en-GB" altLang="en-US" dirty="0" smtClean="0"/>
          </a:p>
          <a:p>
            <a:pPr marL="228600" indent="-228600" eaLnBrk="1" hangingPunct="1">
              <a:defRPr/>
            </a:pPr>
            <a:endParaRPr lang="en-GB" altLang="en-US" sz="1000" dirty="0" smtClean="0"/>
          </a:p>
        </p:txBody>
      </p:sp>
    </p:spTree>
    <p:extLst>
      <p:ext uri="{BB962C8B-B14F-4D97-AF65-F5344CB8AC3E}">
        <p14:creationId xmlns:p14="http://schemas.microsoft.com/office/powerpoint/2010/main" val="247927073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Slide Image Placeholder 1"/>
          <p:cNvSpPr>
            <a:spLocks noGrp="1" noRot="1" noChangeAspect="1" noTextEdit="1"/>
          </p:cNvSpPr>
          <p:nvPr>
            <p:ph type="sldImg"/>
          </p:nvPr>
        </p:nvSpPr>
        <p:spPr>
          <a:ln/>
        </p:spPr>
      </p:sp>
      <p:sp>
        <p:nvSpPr>
          <p:cNvPr id="37891" name="Notes Placeholder 2"/>
          <p:cNvSpPr>
            <a:spLocks noGrp="1"/>
          </p:cNvSpPr>
          <p:nvPr>
            <p:ph type="body" idx="1"/>
          </p:nvPr>
        </p:nvSpPr>
        <p:spPr>
          <a:noFill/>
        </p:spPr>
        <p:txBody>
          <a:bodyPr/>
          <a:lstStyle/>
          <a:p>
            <a:endParaRPr lang="en-US" altLang="en-US" smtClean="0"/>
          </a:p>
        </p:txBody>
      </p:sp>
      <p:sp>
        <p:nvSpPr>
          <p:cNvPr id="37892" name="Slide Number Placeholder 3"/>
          <p:cNvSpPr>
            <a:spLocks noGrp="1"/>
          </p:cNvSpPr>
          <p:nvPr>
            <p:ph type="sldNum" sz="quarter" idx="5"/>
          </p:nvPr>
        </p:nvSpPr>
        <p:spPr>
          <a:noFill/>
        </p:spPr>
        <p:txBody>
          <a:bodyPr/>
          <a:lstStyle>
            <a:lvl1pPr>
              <a:defRPr sz="2400">
                <a:solidFill>
                  <a:schemeClr val="tx1"/>
                </a:solidFill>
                <a:latin typeface="Arial" panose="020B0604020202020204" pitchFamily="34" charset="0"/>
                <a:cs typeface="Arial" panose="020B0604020202020204" pitchFamily="34" charset="0"/>
              </a:defRPr>
            </a:lvl1pPr>
            <a:lvl2pPr marL="742950" indent="-285750">
              <a:defRPr sz="2400">
                <a:solidFill>
                  <a:schemeClr val="tx1"/>
                </a:solidFill>
                <a:latin typeface="Arial" panose="020B0604020202020204" pitchFamily="34" charset="0"/>
                <a:cs typeface="Arial" panose="020B0604020202020204" pitchFamily="34" charset="0"/>
              </a:defRPr>
            </a:lvl2pPr>
            <a:lvl3pPr marL="1143000" indent="-228600">
              <a:defRPr sz="2400">
                <a:solidFill>
                  <a:schemeClr val="tx1"/>
                </a:solidFill>
                <a:latin typeface="Arial" panose="020B0604020202020204" pitchFamily="34" charset="0"/>
                <a:cs typeface="Arial" panose="020B0604020202020204" pitchFamily="34" charset="0"/>
              </a:defRPr>
            </a:lvl3pPr>
            <a:lvl4pPr marL="1600200" indent="-228600">
              <a:defRPr sz="2400">
                <a:solidFill>
                  <a:schemeClr val="tx1"/>
                </a:solidFill>
                <a:latin typeface="Arial" panose="020B0604020202020204" pitchFamily="34" charset="0"/>
                <a:cs typeface="Arial" panose="020B0604020202020204" pitchFamily="34" charset="0"/>
              </a:defRPr>
            </a:lvl4pPr>
            <a:lvl5pPr marL="2057400" indent="-228600">
              <a:defRPr sz="24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9pPr>
          </a:lstStyle>
          <a:p>
            <a:fld id="{3734C1DA-5490-43D9-B394-88483605E505}" type="slidenum">
              <a:rPr lang="en-US" altLang="en-US" sz="1200" smtClean="0"/>
              <a:pPr/>
              <a:t>16</a:t>
            </a:fld>
            <a:endParaRPr lang="en-US" altLang="en-US" sz="1200" smtClean="0"/>
          </a:p>
        </p:txBody>
      </p:sp>
    </p:spTree>
    <p:extLst>
      <p:ext uri="{BB962C8B-B14F-4D97-AF65-F5344CB8AC3E}">
        <p14:creationId xmlns:p14="http://schemas.microsoft.com/office/powerpoint/2010/main" val="150328147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Slide Image Placeholder 1"/>
          <p:cNvSpPr>
            <a:spLocks noGrp="1" noRot="1" noChangeAspect="1" noTextEdit="1"/>
          </p:cNvSpPr>
          <p:nvPr>
            <p:ph type="sldImg"/>
          </p:nvPr>
        </p:nvSpPr>
        <p:spPr>
          <a:ln/>
        </p:spPr>
      </p:sp>
      <p:sp>
        <p:nvSpPr>
          <p:cNvPr id="39939" name="Notes Placeholder 2"/>
          <p:cNvSpPr>
            <a:spLocks noGrp="1"/>
          </p:cNvSpPr>
          <p:nvPr>
            <p:ph type="body" idx="1"/>
          </p:nvPr>
        </p:nvSpPr>
        <p:spPr>
          <a:noFill/>
        </p:spPr>
        <p:txBody>
          <a:bodyPr/>
          <a:lstStyle/>
          <a:p>
            <a:endParaRPr lang="en-US" altLang="en-US" dirty="0" smtClean="0"/>
          </a:p>
        </p:txBody>
      </p:sp>
      <p:sp>
        <p:nvSpPr>
          <p:cNvPr id="39940" name="Slide Number Placeholder 3"/>
          <p:cNvSpPr>
            <a:spLocks noGrp="1"/>
          </p:cNvSpPr>
          <p:nvPr>
            <p:ph type="sldNum" sz="quarter" idx="5"/>
          </p:nvPr>
        </p:nvSpPr>
        <p:spPr>
          <a:noFill/>
        </p:spPr>
        <p:txBody>
          <a:bodyPr/>
          <a:lstStyle>
            <a:lvl1pPr>
              <a:defRPr sz="2400">
                <a:solidFill>
                  <a:schemeClr val="tx1"/>
                </a:solidFill>
                <a:latin typeface="Arial" panose="020B0604020202020204" pitchFamily="34" charset="0"/>
                <a:cs typeface="Arial" panose="020B0604020202020204" pitchFamily="34" charset="0"/>
              </a:defRPr>
            </a:lvl1pPr>
            <a:lvl2pPr marL="742950" indent="-285750">
              <a:defRPr sz="2400">
                <a:solidFill>
                  <a:schemeClr val="tx1"/>
                </a:solidFill>
                <a:latin typeface="Arial" panose="020B0604020202020204" pitchFamily="34" charset="0"/>
                <a:cs typeface="Arial" panose="020B0604020202020204" pitchFamily="34" charset="0"/>
              </a:defRPr>
            </a:lvl2pPr>
            <a:lvl3pPr marL="1143000" indent="-228600">
              <a:defRPr sz="2400">
                <a:solidFill>
                  <a:schemeClr val="tx1"/>
                </a:solidFill>
                <a:latin typeface="Arial" panose="020B0604020202020204" pitchFamily="34" charset="0"/>
                <a:cs typeface="Arial" panose="020B0604020202020204" pitchFamily="34" charset="0"/>
              </a:defRPr>
            </a:lvl3pPr>
            <a:lvl4pPr marL="1600200" indent="-228600">
              <a:defRPr sz="2400">
                <a:solidFill>
                  <a:schemeClr val="tx1"/>
                </a:solidFill>
                <a:latin typeface="Arial" panose="020B0604020202020204" pitchFamily="34" charset="0"/>
                <a:cs typeface="Arial" panose="020B0604020202020204" pitchFamily="34" charset="0"/>
              </a:defRPr>
            </a:lvl4pPr>
            <a:lvl5pPr marL="2057400" indent="-228600">
              <a:defRPr sz="24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9pPr>
          </a:lstStyle>
          <a:p>
            <a:fld id="{C768D2C7-F85C-4FA3-AE96-63B85141C978}" type="slidenum">
              <a:rPr lang="en-US" altLang="en-US" sz="1200" smtClean="0"/>
              <a:pPr/>
              <a:t>17</a:t>
            </a:fld>
            <a:endParaRPr lang="en-US" altLang="en-US" sz="1200" smtClean="0"/>
          </a:p>
        </p:txBody>
      </p:sp>
    </p:spTree>
    <p:extLst>
      <p:ext uri="{BB962C8B-B14F-4D97-AF65-F5344CB8AC3E}">
        <p14:creationId xmlns:p14="http://schemas.microsoft.com/office/powerpoint/2010/main" val="63888162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7"/>
          <p:cNvSpPr>
            <a:spLocks noGrp="1" noChangeArrowheads="1"/>
          </p:cNvSpPr>
          <p:nvPr>
            <p:ph type="sldNum" sz="quarter" idx="5"/>
          </p:nvPr>
        </p:nvSpPr>
        <p:spPr>
          <a:noFill/>
        </p:spPr>
        <p:txBody>
          <a:bodyPr/>
          <a:lstStyle>
            <a:lvl1pPr>
              <a:defRPr sz="2400">
                <a:solidFill>
                  <a:schemeClr val="tx1"/>
                </a:solidFill>
                <a:latin typeface="Arial" panose="020B0604020202020204" pitchFamily="34" charset="0"/>
                <a:cs typeface="Arial" panose="020B0604020202020204" pitchFamily="34" charset="0"/>
              </a:defRPr>
            </a:lvl1pPr>
            <a:lvl2pPr marL="742950" indent="-285750">
              <a:defRPr sz="2400">
                <a:solidFill>
                  <a:schemeClr val="tx1"/>
                </a:solidFill>
                <a:latin typeface="Arial" panose="020B0604020202020204" pitchFamily="34" charset="0"/>
                <a:cs typeface="Arial" panose="020B0604020202020204" pitchFamily="34" charset="0"/>
              </a:defRPr>
            </a:lvl2pPr>
            <a:lvl3pPr marL="1143000" indent="-228600">
              <a:defRPr sz="2400">
                <a:solidFill>
                  <a:schemeClr val="tx1"/>
                </a:solidFill>
                <a:latin typeface="Arial" panose="020B0604020202020204" pitchFamily="34" charset="0"/>
                <a:cs typeface="Arial" panose="020B0604020202020204" pitchFamily="34" charset="0"/>
              </a:defRPr>
            </a:lvl3pPr>
            <a:lvl4pPr marL="1600200" indent="-228600">
              <a:defRPr sz="2400">
                <a:solidFill>
                  <a:schemeClr val="tx1"/>
                </a:solidFill>
                <a:latin typeface="Arial" panose="020B0604020202020204" pitchFamily="34" charset="0"/>
                <a:cs typeface="Arial" panose="020B0604020202020204" pitchFamily="34" charset="0"/>
              </a:defRPr>
            </a:lvl4pPr>
            <a:lvl5pPr marL="2057400" indent="-228600">
              <a:defRPr sz="24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9pPr>
          </a:lstStyle>
          <a:p>
            <a:fld id="{0C938B12-DA3D-419E-910E-93312944E5E3}" type="slidenum">
              <a:rPr lang="en-US" altLang="en-US" sz="1200" smtClean="0"/>
              <a:pPr/>
              <a:t>21</a:t>
            </a:fld>
            <a:endParaRPr lang="en-US" altLang="en-US" sz="1200" smtClean="0"/>
          </a:p>
        </p:txBody>
      </p:sp>
      <p:sp>
        <p:nvSpPr>
          <p:cNvPr id="45059" name="Rectangle 2"/>
          <p:cNvSpPr>
            <a:spLocks noGrp="1" noRot="1" noChangeAspect="1" noChangeArrowheads="1" noTextEdit="1"/>
          </p:cNvSpPr>
          <p:nvPr>
            <p:ph type="sldImg"/>
          </p:nvPr>
        </p:nvSpPr>
        <p:spPr>
          <a:ln/>
        </p:spPr>
      </p:sp>
      <p:sp>
        <p:nvSpPr>
          <p:cNvPr id="45060" name="Rectangle 3"/>
          <p:cNvSpPr>
            <a:spLocks noGrp="1" noChangeArrowheads="1"/>
          </p:cNvSpPr>
          <p:nvPr>
            <p:ph type="body" idx="1"/>
          </p:nvPr>
        </p:nvSpPr>
        <p:spPr>
          <a:noFill/>
        </p:spPr>
        <p:txBody>
          <a:bodyPr/>
          <a:lstStyle/>
          <a:p>
            <a:pPr marL="228600" indent="-228600" eaLnBrk="1" hangingPunct="1">
              <a:lnSpc>
                <a:spcPct val="80000"/>
              </a:lnSpc>
            </a:pPr>
            <a:endParaRPr lang="en-GB" altLang="en-US" sz="900" smtClean="0"/>
          </a:p>
          <a:p>
            <a:pPr marL="228600" indent="-228600" eaLnBrk="1" hangingPunct="1">
              <a:lnSpc>
                <a:spcPct val="80000"/>
              </a:lnSpc>
            </a:pPr>
            <a:endParaRPr lang="en-GB" altLang="en-US" sz="500" b="1" u="sng" smtClean="0"/>
          </a:p>
        </p:txBody>
      </p:sp>
    </p:spTree>
    <p:extLst>
      <p:ext uri="{BB962C8B-B14F-4D97-AF65-F5344CB8AC3E}">
        <p14:creationId xmlns:p14="http://schemas.microsoft.com/office/powerpoint/2010/main" val="309552596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Slide Image Placeholder 1"/>
          <p:cNvSpPr>
            <a:spLocks noGrp="1" noRot="1" noChangeAspect="1" noTextEdit="1"/>
          </p:cNvSpPr>
          <p:nvPr>
            <p:ph type="sldImg"/>
          </p:nvPr>
        </p:nvSpPr>
        <p:spPr>
          <a:ln/>
        </p:spPr>
      </p:sp>
      <p:sp>
        <p:nvSpPr>
          <p:cNvPr id="47107" name="Notes Placeholder 2"/>
          <p:cNvSpPr>
            <a:spLocks noGrp="1"/>
          </p:cNvSpPr>
          <p:nvPr>
            <p:ph type="body" idx="1"/>
          </p:nvPr>
        </p:nvSpPr>
        <p:spPr>
          <a:noFill/>
        </p:spPr>
        <p:txBody>
          <a:bodyPr/>
          <a:lstStyle/>
          <a:p>
            <a:pPr marL="228600" indent="-228600" eaLnBrk="1" hangingPunct="1">
              <a:lnSpc>
                <a:spcPct val="90000"/>
              </a:lnSpc>
            </a:pPr>
            <a:endParaRPr lang="en-US" altLang="en-US" smtClean="0"/>
          </a:p>
        </p:txBody>
      </p:sp>
      <p:sp>
        <p:nvSpPr>
          <p:cNvPr id="47108" name="Slide Number Placeholder 3"/>
          <p:cNvSpPr>
            <a:spLocks noGrp="1"/>
          </p:cNvSpPr>
          <p:nvPr>
            <p:ph type="sldNum" sz="quarter" idx="5"/>
          </p:nvPr>
        </p:nvSpPr>
        <p:spPr>
          <a:noFill/>
        </p:spPr>
        <p:txBody>
          <a:bodyPr/>
          <a:lstStyle>
            <a:lvl1pPr>
              <a:defRPr sz="2400">
                <a:solidFill>
                  <a:schemeClr val="tx1"/>
                </a:solidFill>
                <a:latin typeface="Arial" panose="020B0604020202020204" pitchFamily="34" charset="0"/>
                <a:cs typeface="Arial" panose="020B0604020202020204" pitchFamily="34" charset="0"/>
              </a:defRPr>
            </a:lvl1pPr>
            <a:lvl2pPr marL="742950" indent="-285750">
              <a:defRPr sz="2400">
                <a:solidFill>
                  <a:schemeClr val="tx1"/>
                </a:solidFill>
                <a:latin typeface="Arial" panose="020B0604020202020204" pitchFamily="34" charset="0"/>
                <a:cs typeface="Arial" panose="020B0604020202020204" pitchFamily="34" charset="0"/>
              </a:defRPr>
            </a:lvl2pPr>
            <a:lvl3pPr marL="1143000" indent="-228600">
              <a:defRPr sz="2400">
                <a:solidFill>
                  <a:schemeClr val="tx1"/>
                </a:solidFill>
                <a:latin typeface="Arial" panose="020B0604020202020204" pitchFamily="34" charset="0"/>
                <a:cs typeface="Arial" panose="020B0604020202020204" pitchFamily="34" charset="0"/>
              </a:defRPr>
            </a:lvl3pPr>
            <a:lvl4pPr marL="1600200" indent="-228600">
              <a:defRPr sz="2400">
                <a:solidFill>
                  <a:schemeClr val="tx1"/>
                </a:solidFill>
                <a:latin typeface="Arial" panose="020B0604020202020204" pitchFamily="34" charset="0"/>
                <a:cs typeface="Arial" panose="020B0604020202020204" pitchFamily="34" charset="0"/>
              </a:defRPr>
            </a:lvl4pPr>
            <a:lvl5pPr marL="2057400" indent="-228600">
              <a:defRPr sz="24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9pPr>
          </a:lstStyle>
          <a:p>
            <a:fld id="{05DF1288-98DC-4DA3-97F5-A54F31ECB97D}" type="slidenum">
              <a:rPr lang="en-US" altLang="en-US" sz="1200" smtClean="0"/>
              <a:pPr/>
              <a:t>22</a:t>
            </a:fld>
            <a:endParaRPr lang="en-US" altLang="en-US" sz="1200" smtClean="0"/>
          </a:p>
        </p:txBody>
      </p:sp>
    </p:spTree>
    <p:extLst>
      <p:ext uri="{BB962C8B-B14F-4D97-AF65-F5344CB8AC3E}">
        <p14:creationId xmlns:p14="http://schemas.microsoft.com/office/powerpoint/2010/main" val="104929227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Slide Image Placeholder 1"/>
          <p:cNvSpPr>
            <a:spLocks noGrp="1" noRot="1" noChangeAspect="1" noTextEdit="1"/>
          </p:cNvSpPr>
          <p:nvPr>
            <p:ph type="sldImg"/>
          </p:nvPr>
        </p:nvSpPr>
        <p:spPr>
          <a:ln/>
        </p:spPr>
      </p:sp>
      <p:sp>
        <p:nvSpPr>
          <p:cNvPr id="49155" name="Notes Placeholder 2"/>
          <p:cNvSpPr>
            <a:spLocks noGrp="1"/>
          </p:cNvSpPr>
          <p:nvPr>
            <p:ph type="body" idx="1"/>
          </p:nvPr>
        </p:nvSpPr>
        <p:spPr>
          <a:noFill/>
        </p:spPr>
        <p:txBody>
          <a:bodyPr/>
          <a:lstStyle/>
          <a:p>
            <a:endParaRPr lang="en-US" altLang="en-US" smtClean="0"/>
          </a:p>
        </p:txBody>
      </p:sp>
      <p:sp>
        <p:nvSpPr>
          <p:cNvPr id="49156" name="Slide Number Placeholder 3"/>
          <p:cNvSpPr>
            <a:spLocks noGrp="1"/>
          </p:cNvSpPr>
          <p:nvPr>
            <p:ph type="sldNum" sz="quarter" idx="5"/>
          </p:nvPr>
        </p:nvSpPr>
        <p:spPr>
          <a:noFill/>
        </p:spPr>
        <p:txBody>
          <a:bodyPr/>
          <a:lstStyle>
            <a:lvl1pPr>
              <a:defRPr sz="2400">
                <a:solidFill>
                  <a:schemeClr val="tx1"/>
                </a:solidFill>
                <a:latin typeface="Arial" panose="020B0604020202020204" pitchFamily="34" charset="0"/>
                <a:cs typeface="Arial" panose="020B0604020202020204" pitchFamily="34" charset="0"/>
              </a:defRPr>
            </a:lvl1pPr>
            <a:lvl2pPr marL="742950" indent="-285750">
              <a:defRPr sz="2400">
                <a:solidFill>
                  <a:schemeClr val="tx1"/>
                </a:solidFill>
                <a:latin typeface="Arial" panose="020B0604020202020204" pitchFamily="34" charset="0"/>
                <a:cs typeface="Arial" panose="020B0604020202020204" pitchFamily="34" charset="0"/>
              </a:defRPr>
            </a:lvl2pPr>
            <a:lvl3pPr marL="1143000" indent="-228600">
              <a:defRPr sz="2400">
                <a:solidFill>
                  <a:schemeClr val="tx1"/>
                </a:solidFill>
                <a:latin typeface="Arial" panose="020B0604020202020204" pitchFamily="34" charset="0"/>
                <a:cs typeface="Arial" panose="020B0604020202020204" pitchFamily="34" charset="0"/>
              </a:defRPr>
            </a:lvl3pPr>
            <a:lvl4pPr marL="1600200" indent="-228600">
              <a:defRPr sz="2400">
                <a:solidFill>
                  <a:schemeClr val="tx1"/>
                </a:solidFill>
                <a:latin typeface="Arial" panose="020B0604020202020204" pitchFamily="34" charset="0"/>
                <a:cs typeface="Arial" panose="020B0604020202020204" pitchFamily="34" charset="0"/>
              </a:defRPr>
            </a:lvl4pPr>
            <a:lvl5pPr marL="2057400" indent="-228600">
              <a:defRPr sz="24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9pPr>
          </a:lstStyle>
          <a:p>
            <a:fld id="{9B1662C7-7756-4D33-8A3C-81969E023046}" type="slidenum">
              <a:rPr lang="en-US" altLang="en-US" sz="1200" smtClean="0"/>
              <a:pPr/>
              <a:t>23</a:t>
            </a:fld>
            <a:endParaRPr lang="en-US" altLang="en-US" sz="1200" smtClean="0"/>
          </a:p>
        </p:txBody>
      </p:sp>
    </p:spTree>
    <p:extLst>
      <p:ext uri="{BB962C8B-B14F-4D97-AF65-F5344CB8AC3E}">
        <p14:creationId xmlns:p14="http://schemas.microsoft.com/office/powerpoint/2010/main" val="358316342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7"/>
          <p:cNvSpPr>
            <a:spLocks noGrp="1" noChangeArrowheads="1"/>
          </p:cNvSpPr>
          <p:nvPr>
            <p:ph type="sldNum" sz="quarter" idx="5"/>
          </p:nvPr>
        </p:nvSpPr>
        <p:spPr>
          <a:noFill/>
        </p:spPr>
        <p:txBody>
          <a:bodyPr/>
          <a:lstStyle>
            <a:lvl1pPr>
              <a:defRPr sz="2400">
                <a:solidFill>
                  <a:schemeClr val="tx1"/>
                </a:solidFill>
                <a:latin typeface="Arial" panose="020B0604020202020204" pitchFamily="34" charset="0"/>
                <a:cs typeface="Arial" panose="020B0604020202020204" pitchFamily="34" charset="0"/>
              </a:defRPr>
            </a:lvl1pPr>
            <a:lvl2pPr marL="742950" indent="-285750">
              <a:defRPr sz="2400">
                <a:solidFill>
                  <a:schemeClr val="tx1"/>
                </a:solidFill>
                <a:latin typeface="Arial" panose="020B0604020202020204" pitchFamily="34" charset="0"/>
                <a:cs typeface="Arial" panose="020B0604020202020204" pitchFamily="34" charset="0"/>
              </a:defRPr>
            </a:lvl2pPr>
            <a:lvl3pPr marL="1143000" indent="-228600">
              <a:defRPr sz="2400">
                <a:solidFill>
                  <a:schemeClr val="tx1"/>
                </a:solidFill>
                <a:latin typeface="Arial" panose="020B0604020202020204" pitchFamily="34" charset="0"/>
                <a:cs typeface="Arial" panose="020B0604020202020204" pitchFamily="34" charset="0"/>
              </a:defRPr>
            </a:lvl3pPr>
            <a:lvl4pPr marL="1600200" indent="-228600">
              <a:defRPr sz="2400">
                <a:solidFill>
                  <a:schemeClr val="tx1"/>
                </a:solidFill>
                <a:latin typeface="Arial" panose="020B0604020202020204" pitchFamily="34" charset="0"/>
                <a:cs typeface="Arial" panose="020B0604020202020204" pitchFamily="34" charset="0"/>
              </a:defRPr>
            </a:lvl4pPr>
            <a:lvl5pPr marL="2057400" indent="-228600">
              <a:defRPr sz="24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9pPr>
          </a:lstStyle>
          <a:p>
            <a:fld id="{36D3B187-EC7C-42DD-89D6-E564683017FE}" type="slidenum">
              <a:rPr lang="en-US" altLang="en-US" sz="1200" smtClean="0"/>
              <a:pPr/>
              <a:t>2</a:t>
            </a:fld>
            <a:endParaRPr lang="en-US" altLang="en-US" sz="1200" smtClean="0"/>
          </a:p>
        </p:txBody>
      </p:sp>
      <p:sp>
        <p:nvSpPr>
          <p:cNvPr id="10243" name="Rectangle 2"/>
          <p:cNvSpPr>
            <a:spLocks noGrp="1" noRot="1" noChangeAspect="1" noChangeArrowheads="1" noTextEdit="1"/>
          </p:cNvSpPr>
          <p:nvPr>
            <p:ph type="sldImg"/>
          </p:nvPr>
        </p:nvSpPr>
        <p:spPr>
          <a:ln/>
        </p:spPr>
      </p:sp>
      <p:sp>
        <p:nvSpPr>
          <p:cNvPr id="10244" name="Rectangle 3"/>
          <p:cNvSpPr>
            <a:spLocks noGrp="1" noChangeArrowheads="1"/>
          </p:cNvSpPr>
          <p:nvPr>
            <p:ph type="body" idx="1"/>
          </p:nvPr>
        </p:nvSpPr>
        <p:spPr>
          <a:noFill/>
        </p:spPr>
        <p:txBody>
          <a:bodyPr/>
          <a:lstStyle/>
          <a:p>
            <a:pPr marL="228600" indent="-228600" eaLnBrk="1" hangingPunct="1">
              <a:lnSpc>
                <a:spcPct val="80000"/>
              </a:lnSpc>
            </a:pPr>
            <a:endParaRPr lang="en-GB" altLang="en-US" sz="900" smtClean="0"/>
          </a:p>
          <a:p>
            <a:pPr marL="228600" indent="-228600" eaLnBrk="1" hangingPunct="1">
              <a:lnSpc>
                <a:spcPct val="80000"/>
              </a:lnSpc>
            </a:pPr>
            <a:endParaRPr lang="en-GB" altLang="en-US" sz="500" b="1" u="sng" smtClean="0"/>
          </a:p>
        </p:txBody>
      </p:sp>
    </p:spTree>
    <p:extLst>
      <p:ext uri="{BB962C8B-B14F-4D97-AF65-F5344CB8AC3E}">
        <p14:creationId xmlns:p14="http://schemas.microsoft.com/office/powerpoint/2010/main" val="9176512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Slide Image Placeholder 1"/>
          <p:cNvSpPr>
            <a:spLocks noGrp="1" noRot="1" noChangeAspect="1" noTextEdit="1"/>
          </p:cNvSpPr>
          <p:nvPr>
            <p:ph type="sldImg"/>
          </p:nvPr>
        </p:nvSpPr>
        <p:spPr>
          <a:ln/>
        </p:spPr>
      </p:sp>
      <p:sp>
        <p:nvSpPr>
          <p:cNvPr id="51203" name="Notes Placeholder 2"/>
          <p:cNvSpPr>
            <a:spLocks noGrp="1"/>
          </p:cNvSpPr>
          <p:nvPr>
            <p:ph type="body" idx="1"/>
          </p:nvPr>
        </p:nvSpPr>
        <p:spPr>
          <a:noFill/>
        </p:spPr>
        <p:txBody>
          <a:bodyPr/>
          <a:lstStyle/>
          <a:p>
            <a:pPr marL="228600" indent="-228600">
              <a:buFont typeface="Calibri Light" panose="020F0302020204030204" pitchFamily="34" charset="0"/>
              <a:buAutoNum type="arabicPeriod"/>
            </a:pPr>
            <a:r>
              <a:rPr lang="en-US" altLang="en-US" b="1" dirty="0" smtClean="0"/>
              <a:t>Formal examination</a:t>
            </a:r>
            <a:r>
              <a:rPr lang="en-US" altLang="en-US" dirty="0" smtClean="0"/>
              <a:t>. The patent office examines the application to ensure that it complies with the administrative requirements or formalities (e.g., that all the relevant documentation has been included and the application fee has been paid). </a:t>
            </a:r>
          </a:p>
          <a:p>
            <a:pPr marL="228600" indent="-228600">
              <a:buFont typeface="Calibri Light" panose="020F0302020204030204" pitchFamily="34" charset="0"/>
              <a:buAutoNum type="arabicPeriod"/>
            </a:pPr>
            <a:r>
              <a:rPr lang="en-US" altLang="en-US" b="1" dirty="0" smtClean="0"/>
              <a:t>Search</a:t>
            </a:r>
            <a:r>
              <a:rPr lang="en-US" altLang="en-US" dirty="0" smtClean="0"/>
              <a:t>. In many countries, the patent office conducts a search to determine the prior art in the specific field to which the invention relates. The search report is used during the substantive examination to compare the claimed invention with the prior art. </a:t>
            </a:r>
          </a:p>
          <a:p>
            <a:pPr marL="228600" indent="-228600">
              <a:buFont typeface="Calibri Light" panose="020F0302020204030204" pitchFamily="34" charset="0"/>
              <a:buAutoNum type="arabicPeriod"/>
            </a:pPr>
            <a:r>
              <a:rPr lang="en-US" altLang="en-US" b="1" dirty="0" smtClean="0"/>
              <a:t>Substantive examination</a:t>
            </a:r>
            <a:r>
              <a:rPr lang="en-US" altLang="en-US" dirty="0" smtClean="0"/>
              <a:t>. The aim of substantive examination is to ensure that the application satisfies the patentability requirements. Not all patent offices check applications against all the patentability requirements, and some only do so upon request within a specified time. The results of the examination are sent in writing to the applicant (or their attorney) to provide an opportunity to respond to and/or remove any objections raised during the examination. This process often results in a narrowing of the scope of the patent application. </a:t>
            </a:r>
          </a:p>
          <a:p>
            <a:pPr marL="228600" indent="-228600">
              <a:buFont typeface="Calibri Light" panose="020F0302020204030204" pitchFamily="34" charset="0"/>
              <a:buAutoNum type="arabicPeriod"/>
            </a:pPr>
            <a:r>
              <a:rPr lang="en-US" altLang="en-US" b="1" dirty="0" smtClean="0"/>
              <a:t>Publication</a:t>
            </a:r>
            <a:r>
              <a:rPr lang="en-US" altLang="en-US" dirty="0" smtClean="0"/>
              <a:t>. In most countries, the patent application is published 18 months after the first filing date. In general, patent offices also publish the patent once it is granted. </a:t>
            </a:r>
          </a:p>
          <a:p>
            <a:pPr marL="228600" indent="-228600">
              <a:buFont typeface="Calibri Light" panose="020F0302020204030204" pitchFamily="34" charset="0"/>
              <a:buAutoNum type="arabicPeriod"/>
            </a:pPr>
            <a:r>
              <a:rPr lang="en-US" altLang="en-US" b="1" dirty="0" smtClean="0"/>
              <a:t>Grant</a:t>
            </a:r>
            <a:r>
              <a:rPr lang="en-US" altLang="en-US" dirty="0" smtClean="0"/>
              <a:t>. If the examination process reaches a positive conclusion, the patent office grants the patent and issues a certificate of grant. </a:t>
            </a:r>
          </a:p>
          <a:p>
            <a:pPr marL="228600" indent="-228600">
              <a:buFont typeface="Calibri Light" panose="020F0302020204030204" pitchFamily="34" charset="0"/>
              <a:buAutoNum type="arabicPeriod"/>
            </a:pPr>
            <a:r>
              <a:rPr lang="en-US" altLang="en-US" b="1" dirty="0" smtClean="0"/>
              <a:t>Opposition</a:t>
            </a:r>
            <a:r>
              <a:rPr lang="en-US" altLang="en-US" dirty="0" smtClean="0"/>
              <a:t>. Many patent offices provide a period during which third parties may oppose the grant of a patent, for example on the basis that the claimed invention is not new. Opposition proceedings may be pre-grant and/or post-grant, and are possible within specified time limits. </a:t>
            </a:r>
          </a:p>
          <a:p>
            <a:pPr marL="228600" indent="-228600" eaLnBrk="1" hangingPunct="1">
              <a:lnSpc>
                <a:spcPct val="80000"/>
              </a:lnSpc>
            </a:pPr>
            <a:endParaRPr lang="en-US" altLang="en-US" dirty="0" smtClean="0"/>
          </a:p>
        </p:txBody>
      </p:sp>
      <p:sp>
        <p:nvSpPr>
          <p:cNvPr id="51204" name="Slide Number Placeholder 3"/>
          <p:cNvSpPr>
            <a:spLocks noGrp="1"/>
          </p:cNvSpPr>
          <p:nvPr>
            <p:ph type="sldNum" sz="quarter" idx="5"/>
          </p:nvPr>
        </p:nvSpPr>
        <p:spPr>
          <a:noFill/>
        </p:spPr>
        <p:txBody>
          <a:bodyPr/>
          <a:lstStyle>
            <a:lvl1pPr>
              <a:defRPr sz="2400">
                <a:solidFill>
                  <a:schemeClr val="tx1"/>
                </a:solidFill>
                <a:latin typeface="Arial" panose="020B0604020202020204" pitchFamily="34" charset="0"/>
                <a:cs typeface="Arial" panose="020B0604020202020204" pitchFamily="34" charset="0"/>
              </a:defRPr>
            </a:lvl1pPr>
            <a:lvl2pPr marL="742950" indent="-285750">
              <a:defRPr sz="2400">
                <a:solidFill>
                  <a:schemeClr val="tx1"/>
                </a:solidFill>
                <a:latin typeface="Arial" panose="020B0604020202020204" pitchFamily="34" charset="0"/>
                <a:cs typeface="Arial" panose="020B0604020202020204" pitchFamily="34" charset="0"/>
              </a:defRPr>
            </a:lvl2pPr>
            <a:lvl3pPr marL="1143000" indent="-228600">
              <a:defRPr sz="2400">
                <a:solidFill>
                  <a:schemeClr val="tx1"/>
                </a:solidFill>
                <a:latin typeface="Arial" panose="020B0604020202020204" pitchFamily="34" charset="0"/>
                <a:cs typeface="Arial" panose="020B0604020202020204" pitchFamily="34" charset="0"/>
              </a:defRPr>
            </a:lvl3pPr>
            <a:lvl4pPr marL="1600200" indent="-228600">
              <a:defRPr sz="2400">
                <a:solidFill>
                  <a:schemeClr val="tx1"/>
                </a:solidFill>
                <a:latin typeface="Arial" panose="020B0604020202020204" pitchFamily="34" charset="0"/>
                <a:cs typeface="Arial" panose="020B0604020202020204" pitchFamily="34" charset="0"/>
              </a:defRPr>
            </a:lvl4pPr>
            <a:lvl5pPr marL="2057400" indent="-228600">
              <a:defRPr sz="24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9pPr>
          </a:lstStyle>
          <a:p>
            <a:fld id="{3B2AC30C-89A7-4348-AD87-19B687F592B9}" type="slidenum">
              <a:rPr lang="en-US" altLang="en-US" sz="1200" smtClean="0"/>
              <a:pPr/>
              <a:t>24</a:t>
            </a:fld>
            <a:endParaRPr lang="en-US" altLang="en-US" sz="1200" smtClean="0"/>
          </a:p>
        </p:txBody>
      </p:sp>
    </p:spTree>
    <p:extLst>
      <p:ext uri="{BB962C8B-B14F-4D97-AF65-F5344CB8AC3E}">
        <p14:creationId xmlns:p14="http://schemas.microsoft.com/office/powerpoint/2010/main" val="412615734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7"/>
          <p:cNvSpPr>
            <a:spLocks noGrp="1" noChangeArrowheads="1"/>
          </p:cNvSpPr>
          <p:nvPr>
            <p:ph type="sldNum" sz="quarter" idx="5"/>
          </p:nvPr>
        </p:nvSpPr>
        <p:spPr>
          <a:noFill/>
        </p:spPr>
        <p:txBody>
          <a:bodyPr/>
          <a:lstStyle>
            <a:lvl1pPr>
              <a:defRPr sz="2400">
                <a:solidFill>
                  <a:schemeClr val="tx1"/>
                </a:solidFill>
                <a:latin typeface="Arial" panose="020B0604020202020204" pitchFamily="34" charset="0"/>
                <a:cs typeface="Arial" panose="020B0604020202020204" pitchFamily="34" charset="0"/>
              </a:defRPr>
            </a:lvl1pPr>
            <a:lvl2pPr marL="742950" indent="-285750">
              <a:defRPr sz="2400">
                <a:solidFill>
                  <a:schemeClr val="tx1"/>
                </a:solidFill>
                <a:latin typeface="Arial" panose="020B0604020202020204" pitchFamily="34" charset="0"/>
                <a:cs typeface="Arial" panose="020B0604020202020204" pitchFamily="34" charset="0"/>
              </a:defRPr>
            </a:lvl2pPr>
            <a:lvl3pPr marL="1143000" indent="-228600">
              <a:defRPr sz="2400">
                <a:solidFill>
                  <a:schemeClr val="tx1"/>
                </a:solidFill>
                <a:latin typeface="Arial" panose="020B0604020202020204" pitchFamily="34" charset="0"/>
                <a:cs typeface="Arial" panose="020B0604020202020204" pitchFamily="34" charset="0"/>
              </a:defRPr>
            </a:lvl3pPr>
            <a:lvl4pPr marL="1600200" indent="-228600">
              <a:defRPr sz="2400">
                <a:solidFill>
                  <a:schemeClr val="tx1"/>
                </a:solidFill>
                <a:latin typeface="Arial" panose="020B0604020202020204" pitchFamily="34" charset="0"/>
                <a:cs typeface="Arial" panose="020B0604020202020204" pitchFamily="34" charset="0"/>
              </a:defRPr>
            </a:lvl4pPr>
            <a:lvl5pPr marL="2057400" indent="-228600">
              <a:defRPr sz="24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9pPr>
          </a:lstStyle>
          <a:p>
            <a:fld id="{7FBDBDD9-D7B1-46DB-A822-67942E88C9F0}" type="slidenum">
              <a:rPr lang="en-US" altLang="en-US" sz="1200" smtClean="0"/>
              <a:pPr/>
              <a:t>25</a:t>
            </a:fld>
            <a:endParaRPr lang="en-US" altLang="en-US" sz="1200" smtClean="0"/>
          </a:p>
        </p:txBody>
      </p:sp>
      <p:sp>
        <p:nvSpPr>
          <p:cNvPr id="53251" name="Rectangle 2"/>
          <p:cNvSpPr>
            <a:spLocks noGrp="1" noRot="1" noChangeAspect="1" noChangeArrowheads="1" noTextEdit="1"/>
          </p:cNvSpPr>
          <p:nvPr>
            <p:ph type="sldImg"/>
          </p:nvPr>
        </p:nvSpPr>
        <p:spPr>
          <a:ln/>
        </p:spPr>
      </p:sp>
      <p:sp>
        <p:nvSpPr>
          <p:cNvPr id="40964" name="Rectangle 3"/>
          <p:cNvSpPr>
            <a:spLocks noGrp="1" noChangeArrowheads="1"/>
          </p:cNvSpPr>
          <p:nvPr>
            <p:ph type="body" idx="1"/>
          </p:nvPr>
        </p:nvSpPr>
        <p:spPr/>
        <p:txBody>
          <a:bodyPr/>
          <a:lstStyle/>
          <a:p>
            <a:pPr>
              <a:defRPr/>
            </a:pPr>
            <a:r>
              <a:rPr lang="en-US" sz="1100" dirty="0" smtClean="0"/>
              <a:t>The costs vary considerably from country to country and within a country depending on factors such as the nature of the invention, its complexity, the attorney’s fees, the length of the application and objections raised during the examination by the patent office. It is important to keep in mind the costs related to patenting, including payment of maintenance fees after the patent is granted, and to budget properly for them: </a:t>
            </a:r>
          </a:p>
          <a:p>
            <a:pPr marL="171450" indent="-171450">
              <a:buFont typeface="Arial" panose="020B0604020202020204" pitchFamily="34" charset="0"/>
              <a:buChar char="•"/>
              <a:defRPr/>
            </a:pPr>
            <a:r>
              <a:rPr lang="en-US" sz="1100" dirty="0" smtClean="0"/>
              <a:t>There are generally costs associated with performing a </a:t>
            </a:r>
            <a:r>
              <a:rPr lang="en-US" sz="1100" b="1" dirty="0" smtClean="0"/>
              <a:t>prior art search</a:t>
            </a:r>
            <a:r>
              <a:rPr lang="en-US" sz="1100" dirty="0" smtClean="0"/>
              <a:t>, particularly if you rely on the services of an expert. </a:t>
            </a:r>
          </a:p>
          <a:p>
            <a:pPr marL="171450" indent="-171450">
              <a:buFont typeface="Arial" panose="020B0604020202020204" pitchFamily="34" charset="0"/>
              <a:buChar char="•"/>
              <a:defRPr/>
            </a:pPr>
            <a:r>
              <a:rPr lang="en-US" sz="1100" dirty="0" smtClean="0"/>
              <a:t>There are </a:t>
            </a:r>
            <a:r>
              <a:rPr lang="en-US" sz="1100" b="1" dirty="0" smtClean="0"/>
              <a:t>official filing fees </a:t>
            </a:r>
            <a:r>
              <a:rPr lang="en-US" sz="1100" dirty="0" smtClean="0"/>
              <a:t>that vary widely from country to country. Some countries have discounts for SMEs and/or for online filing. In addition, some countries allow expedited examination on payment of additional fees. </a:t>
            </a:r>
          </a:p>
          <a:p>
            <a:pPr marL="171450" indent="-171450">
              <a:buFont typeface="Arial" panose="020B0604020202020204" pitchFamily="34" charset="0"/>
              <a:buChar char="•"/>
              <a:defRPr/>
            </a:pPr>
            <a:r>
              <a:rPr lang="en-US" sz="1100" dirty="0" smtClean="0"/>
              <a:t>If a </a:t>
            </a:r>
            <a:r>
              <a:rPr lang="en-US" sz="1100" b="1" dirty="0" smtClean="0"/>
              <a:t>patent agent/attorney </a:t>
            </a:r>
            <a:r>
              <a:rPr lang="en-US" sz="1100" dirty="0" smtClean="0"/>
              <a:t>assists in the application process (e.g., to provide an opinion on patentability, draft the patent application, prepare the formal drawings and correspond with the patent office), additional costs will be incurred. </a:t>
            </a:r>
          </a:p>
          <a:p>
            <a:pPr marL="171450" indent="-171450">
              <a:buFont typeface="Arial" panose="020B0604020202020204" pitchFamily="34" charset="0"/>
              <a:buChar char="•"/>
              <a:defRPr/>
            </a:pPr>
            <a:r>
              <a:rPr lang="en-US" sz="1100" dirty="0" smtClean="0"/>
              <a:t>Once a patent has been granted by the patent office, </a:t>
            </a:r>
            <a:r>
              <a:rPr lang="en-US" sz="1100" b="1" dirty="0" smtClean="0"/>
              <a:t>maintenance or renewal fees must be paid</a:t>
            </a:r>
            <a:r>
              <a:rPr lang="en-US" sz="1100" dirty="0" smtClean="0"/>
              <a:t>, generally on an annual basis, to maintain the validity of the patent. </a:t>
            </a:r>
          </a:p>
          <a:p>
            <a:pPr marL="171450" indent="-171450">
              <a:buFont typeface="Arial" panose="020B0604020202020204" pitchFamily="34" charset="0"/>
              <a:buChar char="•"/>
              <a:defRPr/>
            </a:pPr>
            <a:r>
              <a:rPr lang="en-US" sz="1100" dirty="0" smtClean="0"/>
              <a:t>Patenting the invention abroad is likely to entail extra costs including the </a:t>
            </a:r>
            <a:r>
              <a:rPr lang="en-US" sz="1100" b="1" dirty="0" smtClean="0"/>
              <a:t>relevant foreign filing fees </a:t>
            </a:r>
            <a:r>
              <a:rPr lang="en-US" sz="1100" dirty="0" smtClean="0"/>
              <a:t>for the countries in question, the translation costs and the costs of using local </a:t>
            </a:r>
            <a:r>
              <a:rPr lang="en-US" sz="1100" b="1" dirty="0" smtClean="0"/>
              <a:t>patent agents </a:t>
            </a:r>
            <a:r>
              <a:rPr lang="en-US" sz="1100" dirty="0" smtClean="0"/>
              <a:t>(a requirement for foreign applicants in many countries</a:t>
            </a:r>
            <a:r>
              <a:rPr lang="en-US" sz="1100" dirty="0"/>
              <a:t>)</a:t>
            </a:r>
            <a:r>
              <a:rPr lang="en-US" sz="1100" dirty="0" smtClean="0"/>
              <a:t>. </a:t>
            </a:r>
          </a:p>
          <a:p>
            <a:pPr marL="171450" indent="-171450">
              <a:buFont typeface="Arial" panose="020B0604020202020204" pitchFamily="34" charset="0"/>
              <a:buChar char="•"/>
              <a:defRPr/>
            </a:pPr>
            <a:r>
              <a:rPr lang="en-US" sz="1100" dirty="0" smtClean="0"/>
              <a:t>In case of inventions involving microorganisms, where the </a:t>
            </a:r>
            <a:r>
              <a:rPr lang="en-US" sz="1100" b="1" dirty="0" smtClean="0"/>
              <a:t>deposit of the microorganism </a:t>
            </a:r>
            <a:r>
              <a:rPr lang="en-US" sz="1100" dirty="0" smtClean="0"/>
              <a:t>or biological material with a recognized depositary institution is necessary, fees for filing, storage and viability testing of the deposited material will have to be paid. </a:t>
            </a:r>
            <a:endParaRPr lang="en-GB" altLang="en-US" sz="1100" dirty="0" smtClean="0"/>
          </a:p>
          <a:p>
            <a:pPr marL="228600" indent="-228600" eaLnBrk="1" hangingPunct="1">
              <a:lnSpc>
                <a:spcPct val="90000"/>
              </a:lnSpc>
              <a:defRPr/>
            </a:pPr>
            <a:endParaRPr lang="en-GB" altLang="en-US" dirty="0" smtClean="0"/>
          </a:p>
        </p:txBody>
      </p:sp>
    </p:spTree>
    <p:extLst>
      <p:ext uri="{BB962C8B-B14F-4D97-AF65-F5344CB8AC3E}">
        <p14:creationId xmlns:p14="http://schemas.microsoft.com/office/powerpoint/2010/main" val="27994625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Slide Image Placeholder 1"/>
          <p:cNvSpPr>
            <a:spLocks noGrp="1" noRot="1" noChangeAspect="1" noTextEdit="1"/>
          </p:cNvSpPr>
          <p:nvPr>
            <p:ph type="sldImg"/>
          </p:nvPr>
        </p:nvSpPr>
        <p:spPr>
          <a:ln/>
        </p:spPr>
      </p:sp>
      <p:sp>
        <p:nvSpPr>
          <p:cNvPr id="56323" name="Notes Placeholder 2"/>
          <p:cNvSpPr>
            <a:spLocks noGrp="1"/>
          </p:cNvSpPr>
          <p:nvPr>
            <p:ph type="body" idx="1"/>
          </p:nvPr>
        </p:nvSpPr>
        <p:spPr>
          <a:noFill/>
        </p:spPr>
        <p:txBody>
          <a:bodyPr/>
          <a:lstStyle/>
          <a:p>
            <a:r>
              <a:rPr lang="en-US" altLang="en-US" sz="1100" u="sng" dirty="0" smtClean="0"/>
              <a:t>There are a number of reasons to file early</a:t>
            </a:r>
            <a:r>
              <a:rPr lang="en-US" altLang="en-US" sz="1100" dirty="0" smtClean="0"/>
              <a:t>: </a:t>
            </a:r>
          </a:p>
          <a:p>
            <a:r>
              <a:rPr lang="en-US" altLang="en-US" sz="1100" dirty="0" smtClean="0"/>
              <a:t>In virtually all countries (with, until recently, the notable exception of the United States of America - The America Invents Act, enacted on September 16, 2011, changed the U.S. patent system from a first-to-invent to a first-to-file system, effective from March 16, 2013;) patents are granted on a first-to-file basis. Thus, filing an application early helps to ensure that the invention is not lost to others. </a:t>
            </a:r>
          </a:p>
          <a:p>
            <a:r>
              <a:rPr lang="en-US" altLang="en-US" sz="1100" dirty="0" smtClean="0"/>
              <a:t>Applying for patent protection early will make it easier to get financial support or to license the invention to others. </a:t>
            </a:r>
          </a:p>
          <a:p>
            <a:r>
              <a:rPr lang="en-US" altLang="en-US" sz="1100" dirty="0" smtClean="0"/>
              <a:t>The earlier an application is filed, the earlier the patent will be issued and the earlier the rights can be enforced. </a:t>
            </a:r>
          </a:p>
          <a:p>
            <a:endParaRPr lang="en-US" altLang="en-US" sz="1100" dirty="0" smtClean="0"/>
          </a:p>
          <a:p>
            <a:r>
              <a:rPr lang="en-US" altLang="en-US" sz="1100" u="sng" dirty="0" smtClean="0"/>
              <a:t>Nevertheless, rushing to file a patent application may also create problems</a:t>
            </a:r>
            <a:r>
              <a:rPr lang="en-US" altLang="en-US" sz="1100" dirty="0" smtClean="0"/>
              <a:t>: </a:t>
            </a:r>
          </a:p>
          <a:p>
            <a:r>
              <a:rPr lang="en-US" altLang="en-US" sz="1100" dirty="0" smtClean="0"/>
              <a:t>If invention evolves after filing generally not possible to make changes </a:t>
            </a:r>
          </a:p>
          <a:p>
            <a:r>
              <a:rPr lang="en-US" altLang="en-US" sz="1100" dirty="0" smtClean="0"/>
              <a:t>Filing in multiple foreign countries, before it is known whether the invention will be successful, may be expensive.. </a:t>
            </a:r>
          </a:p>
          <a:p>
            <a:endParaRPr lang="en-US" altLang="en-US" sz="1100" dirty="0" smtClean="0"/>
          </a:p>
          <a:p>
            <a:endParaRPr lang="en-US" altLang="en-US" dirty="0" smtClean="0"/>
          </a:p>
        </p:txBody>
      </p:sp>
      <p:sp>
        <p:nvSpPr>
          <p:cNvPr id="56324" name="Slide Number Placeholder 3"/>
          <p:cNvSpPr>
            <a:spLocks noGrp="1"/>
          </p:cNvSpPr>
          <p:nvPr>
            <p:ph type="sldNum" sz="quarter" idx="5"/>
          </p:nvPr>
        </p:nvSpPr>
        <p:spPr>
          <a:noFill/>
        </p:spPr>
        <p:txBody>
          <a:bodyPr/>
          <a:lstStyle>
            <a:lvl1pPr>
              <a:defRPr sz="2400">
                <a:solidFill>
                  <a:schemeClr val="tx1"/>
                </a:solidFill>
                <a:latin typeface="Arial" panose="020B0604020202020204" pitchFamily="34" charset="0"/>
                <a:cs typeface="Arial" panose="020B0604020202020204" pitchFamily="34" charset="0"/>
              </a:defRPr>
            </a:lvl1pPr>
            <a:lvl2pPr marL="742950" indent="-285750">
              <a:defRPr sz="2400">
                <a:solidFill>
                  <a:schemeClr val="tx1"/>
                </a:solidFill>
                <a:latin typeface="Arial" panose="020B0604020202020204" pitchFamily="34" charset="0"/>
                <a:cs typeface="Arial" panose="020B0604020202020204" pitchFamily="34" charset="0"/>
              </a:defRPr>
            </a:lvl2pPr>
            <a:lvl3pPr marL="1143000" indent="-228600">
              <a:defRPr sz="2400">
                <a:solidFill>
                  <a:schemeClr val="tx1"/>
                </a:solidFill>
                <a:latin typeface="Arial" panose="020B0604020202020204" pitchFamily="34" charset="0"/>
                <a:cs typeface="Arial" panose="020B0604020202020204" pitchFamily="34" charset="0"/>
              </a:defRPr>
            </a:lvl3pPr>
            <a:lvl4pPr marL="1600200" indent="-228600">
              <a:defRPr sz="2400">
                <a:solidFill>
                  <a:schemeClr val="tx1"/>
                </a:solidFill>
                <a:latin typeface="Arial" panose="020B0604020202020204" pitchFamily="34" charset="0"/>
                <a:cs typeface="Arial" panose="020B0604020202020204" pitchFamily="34" charset="0"/>
              </a:defRPr>
            </a:lvl4pPr>
            <a:lvl5pPr marL="2057400" indent="-228600">
              <a:defRPr sz="24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9pPr>
          </a:lstStyle>
          <a:p>
            <a:fld id="{94A2E66B-F57B-426E-803C-347102E6B760}" type="slidenum">
              <a:rPr lang="en-US" altLang="en-US" sz="1200" smtClean="0"/>
              <a:pPr/>
              <a:t>27</a:t>
            </a:fld>
            <a:endParaRPr lang="en-US" altLang="en-US" sz="1200" smtClean="0"/>
          </a:p>
        </p:txBody>
      </p:sp>
    </p:spTree>
    <p:extLst>
      <p:ext uri="{BB962C8B-B14F-4D97-AF65-F5344CB8AC3E}">
        <p14:creationId xmlns:p14="http://schemas.microsoft.com/office/powerpoint/2010/main" val="221850415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7"/>
          <p:cNvSpPr>
            <a:spLocks noGrp="1" noChangeArrowheads="1"/>
          </p:cNvSpPr>
          <p:nvPr>
            <p:ph type="sldNum" sz="quarter" idx="5"/>
          </p:nvPr>
        </p:nvSpPr>
        <p:spPr>
          <a:noFill/>
        </p:spPr>
        <p:txBody>
          <a:bodyPr/>
          <a:lstStyle>
            <a:lvl1pPr>
              <a:defRPr sz="2400">
                <a:solidFill>
                  <a:schemeClr val="tx1"/>
                </a:solidFill>
                <a:latin typeface="Arial" panose="020B0604020202020204" pitchFamily="34" charset="0"/>
                <a:cs typeface="Arial" panose="020B0604020202020204" pitchFamily="34" charset="0"/>
              </a:defRPr>
            </a:lvl1pPr>
            <a:lvl2pPr marL="742950" indent="-285750">
              <a:defRPr sz="2400">
                <a:solidFill>
                  <a:schemeClr val="tx1"/>
                </a:solidFill>
                <a:latin typeface="Arial" panose="020B0604020202020204" pitchFamily="34" charset="0"/>
                <a:cs typeface="Arial" panose="020B0604020202020204" pitchFamily="34" charset="0"/>
              </a:defRPr>
            </a:lvl2pPr>
            <a:lvl3pPr marL="1143000" indent="-228600">
              <a:defRPr sz="2400">
                <a:solidFill>
                  <a:schemeClr val="tx1"/>
                </a:solidFill>
                <a:latin typeface="Arial" panose="020B0604020202020204" pitchFamily="34" charset="0"/>
                <a:cs typeface="Arial" panose="020B0604020202020204" pitchFamily="34" charset="0"/>
              </a:defRPr>
            </a:lvl3pPr>
            <a:lvl4pPr marL="1600200" indent="-228600">
              <a:defRPr sz="2400">
                <a:solidFill>
                  <a:schemeClr val="tx1"/>
                </a:solidFill>
                <a:latin typeface="Arial" panose="020B0604020202020204" pitchFamily="34" charset="0"/>
                <a:cs typeface="Arial" panose="020B0604020202020204" pitchFamily="34" charset="0"/>
              </a:defRPr>
            </a:lvl4pPr>
            <a:lvl5pPr marL="2057400" indent="-228600">
              <a:defRPr sz="24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9pPr>
          </a:lstStyle>
          <a:p>
            <a:fld id="{F054F8CF-3782-4AE6-9962-70EB07C3F029}" type="slidenum">
              <a:rPr lang="en-US" altLang="en-US" sz="1200" smtClean="0"/>
              <a:pPr/>
              <a:t>28</a:t>
            </a:fld>
            <a:endParaRPr lang="en-US" altLang="en-US" sz="1200" smtClean="0"/>
          </a:p>
        </p:txBody>
      </p:sp>
      <p:sp>
        <p:nvSpPr>
          <p:cNvPr id="58371" name="Rectangle 2"/>
          <p:cNvSpPr>
            <a:spLocks noGrp="1" noRot="1" noChangeAspect="1" noChangeArrowheads="1" noTextEdit="1"/>
          </p:cNvSpPr>
          <p:nvPr>
            <p:ph type="sldImg"/>
          </p:nvPr>
        </p:nvSpPr>
        <p:spPr>
          <a:ln/>
        </p:spPr>
      </p:sp>
      <p:sp>
        <p:nvSpPr>
          <p:cNvPr id="59396" name="Rectangle 3"/>
          <p:cNvSpPr>
            <a:spLocks noGrp="1" noChangeArrowheads="1"/>
          </p:cNvSpPr>
          <p:nvPr>
            <p:ph type="body" idx="1"/>
          </p:nvPr>
        </p:nvSpPr>
        <p:spPr/>
        <p:txBody>
          <a:bodyPr/>
          <a:lstStyle/>
          <a:p>
            <a:pPr indent="-228600" eaLnBrk="1" hangingPunct="1">
              <a:lnSpc>
                <a:spcPct val="90000"/>
              </a:lnSpc>
              <a:defRPr/>
            </a:pPr>
            <a:r>
              <a:rPr lang="en-US" dirty="0" smtClean="0"/>
              <a:t>Keeping an invention </a:t>
            </a:r>
            <a:r>
              <a:rPr lang="en-US" b="1" dirty="0" smtClean="0"/>
              <a:t>confidential </a:t>
            </a:r>
            <a:r>
              <a:rPr lang="en-US" dirty="0" smtClean="0"/>
              <a:t>prior to filing the application is absolutely essential. In many circumstances, pre-filing public disclosure can destroy the novelty of the invention, rendering it </a:t>
            </a:r>
            <a:r>
              <a:rPr lang="en-US" dirty="0" err="1" smtClean="0"/>
              <a:t>unpatentable</a:t>
            </a:r>
            <a:r>
              <a:rPr lang="en-US" dirty="0" smtClean="0"/>
              <a:t>, unless the applicable law provides for a “</a:t>
            </a:r>
            <a:r>
              <a:rPr lang="en-US" b="1" dirty="0" smtClean="0"/>
              <a:t>grace period</a:t>
            </a:r>
            <a:r>
              <a:rPr lang="en-US" dirty="0" smtClean="0"/>
              <a:t>”.</a:t>
            </a:r>
          </a:p>
          <a:p>
            <a:pPr indent="-228600" eaLnBrk="1" hangingPunct="1">
              <a:defRPr/>
            </a:pPr>
            <a:r>
              <a:rPr lang="en-US" dirty="0" smtClean="0"/>
              <a:t>It is therefore critical that inventors, researchers and companies avoid any disclosure of an invention that might affect its patentability until the patent application has been filed. </a:t>
            </a:r>
          </a:p>
          <a:p>
            <a:pPr>
              <a:defRPr/>
            </a:pPr>
            <a:r>
              <a:rPr lang="en-US" dirty="0" smtClean="0"/>
              <a:t>The legislation of some countries provides for a “</a:t>
            </a:r>
            <a:r>
              <a:rPr lang="en-US" b="1" dirty="0" smtClean="0"/>
              <a:t>grace period</a:t>
            </a:r>
            <a:r>
              <a:rPr lang="en-US" dirty="0" smtClean="0"/>
              <a:t>” of six or 12 months, from the moment an invention was disclosed by the inventor or applicant until the application is filed, in which the invention does not lose its patentability because of such disclosure. Where a grace period is available, a company may disclose its invention, for example by displaying it in a trade show or publishing it in a company catalogue or technical journal, and file the patent application within the grace period. </a:t>
            </a:r>
          </a:p>
          <a:p>
            <a:pPr>
              <a:defRPr/>
            </a:pPr>
            <a:r>
              <a:rPr lang="en-US" dirty="0" smtClean="0"/>
              <a:t>However, as the grace period does not apply in all countries, relying on it in your own country may preclude you from patenting the invention in other markets of interest where a grace period is not available. </a:t>
            </a:r>
          </a:p>
          <a:p>
            <a:pPr marL="228600" indent="-228600" eaLnBrk="1" hangingPunct="1">
              <a:defRPr/>
            </a:pPr>
            <a:endParaRPr lang="en-US" altLang="en-US" dirty="0" smtClean="0"/>
          </a:p>
          <a:p>
            <a:pPr marL="228600" indent="-228600" eaLnBrk="1" hangingPunct="1">
              <a:defRPr/>
            </a:pPr>
            <a:endParaRPr lang="en-GB" altLang="en-US" sz="1400" dirty="0" smtClean="0"/>
          </a:p>
          <a:p>
            <a:pPr marL="228600" indent="-228600" eaLnBrk="1" hangingPunct="1">
              <a:lnSpc>
                <a:spcPct val="90000"/>
              </a:lnSpc>
              <a:defRPr/>
            </a:pPr>
            <a:endParaRPr lang="en-GB" altLang="en-US" dirty="0" smtClean="0"/>
          </a:p>
        </p:txBody>
      </p:sp>
    </p:spTree>
    <p:extLst>
      <p:ext uri="{BB962C8B-B14F-4D97-AF65-F5344CB8AC3E}">
        <p14:creationId xmlns:p14="http://schemas.microsoft.com/office/powerpoint/2010/main" val="67604853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7"/>
          <p:cNvSpPr>
            <a:spLocks noGrp="1" noChangeArrowheads="1"/>
          </p:cNvSpPr>
          <p:nvPr>
            <p:ph type="sldNum" sz="quarter" idx="5"/>
          </p:nvPr>
        </p:nvSpPr>
        <p:spPr>
          <a:noFill/>
        </p:spPr>
        <p:txBody>
          <a:bodyPr/>
          <a:lstStyle>
            <a:lvl1pPr>
              <a:defRPr sz="2400">
                <a:solidFill>
                  <a:schemeClr val="tx1"/>
                </a:solidFill>
                <a:latin typeface="Arial" panose="020B0604020202020204" pitchFamily="34" charset="0"/>
                <a:cs typeface="Arial" panose="020B0604020202020204" pitchFamily="34" charset="0"/>
              </a:defRPr>
            </a:lvl1pPr>
            <a:lvl2pPr marL="742950" indent="-285750">
              <a:defRPr sz="2400">
                <a:solidFill>
                  <a:schemeClr val="tx1"/>
                </a:solidFill>
                <a:latin typeface="Arial" panose="020B0604020202020204" pitchFamily="34" charset="0"/>
                <a:cs typeface="Arial" panose="020B0604020202020204" pitchFamily="34" charset="0"/>
              </a:defRPr>
            </a:lvl2pPr>
            <a:lvl3pPr marL="1143000" indent="-228600">
              <a:defRPr sz="2400">
                <a:solidFill>
                  <a:schemeClr val="tx1"/>
                </a:solidFill>
                <a:latin typeface="Arial" panose="020B0604020202020204" pitchFamily="34" charset="0"/>
                <a:cs typeface="Arial" panose="020B0604020202020204" pitchFamily="34" charset="0"/>
              </a:defRPr>
            </a:lvl3pPr>
            <a:lvl4pPr marL="1600200" indent="-228600">
              <a:defRPr sz="2400">
                <a:solidFill>
                  <a:schemeClr val="tx1"/>
                </a:solidFill>
                <a:latin typeface="Arial" panose="020B0604020202020204" pitchFamily="34" charset="0"/>
                <a:cs typeface="Arial" panose="020B0604020202020204" pitchFamily="34" charset="0"/>
              </a:defRPr>
            </a:lvl4pPr>
            <a:lvl5pPr marL="2057400" indent="-228600">
              <a:defRPr sz="24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9pPr>
          </a:lstStyle>
          <a:p>
            <a:fld id="{50E4C079-7B7F-43A4-B3F5-A420829490B2}" type="slidenum">
              <a:rPr lang="en-US" altLang="en-US" sz="1200" smtClean="0"/>
              <a:pPr/>
              <a:t>29</a:t>
            </a:fld>
            <a:endParaRPr lang="en-US" altLang="en-US" sz="1200" smtClean="0"/>
          </a:p>
        </p:txBody>
      </p:sp>
      <p:sp>
        <p:nvSpPr>
          <p:cNvPr id="60419" name="Rectangle 2"/>
          <p:cNvSpPr>
            <a:spLocks noGrp="1" noRot="1" noChangeAspect="1" noChangeArrowheads="1" noTextEdit="1"/>
          </p:cNvSpPr>
          <p:nvPr>
            <p:ph type="sldImg"/>
          </p:nvPr>
        </p:nvSpPr>
        <p:spPr>
          <a:ln/>
        </p:spPr>
      </p:sp>
      <p:sp>
        <p:nvSpPr>
          <p:cNvPr id="38916" name="Rectangle 3"/>
          <p:cNvSpPr>
            <a:spLocks noGrp="1" noChangeArrowheads="1"/>
          </p:cNvSpPr>
          <p:nvPr>
            <p:ph type="body" idx="1"/>
          </p:nvPr>
        </p:nvSpPr>
        <p:spPr/>
        <p:txBody>
          <a:bodyPr/>
          <a:lstStyle/>
          <a:p>
            <a:pPr marL="228600" indent="-228600" eaLnBrk="1" hangingPunct="1">
              <a:lnSpc>
                <a:spcPct val="90000"/>
              </a:lnSpc>
              <a:defRPr/>
            </a:pPr>
            <a:r>
              <a:rPr lang="en-GB" altLang="en-US" sz="1100" dirty="0" smtClean="0"/>
              <a:t>A </a:t>
            </a:r>
            <a:r>
              <a:rPr lang="en-US" sz="1100" dirty="0" smtClean="0"/>
              <a:t>patent application has a range of functions: </a:t>
            </a:r>
          </a:p>
          <a:p>
            <a:pPr marL="171450">
              <a:buFont typeface="Arial" panose="020B0604020202020204" pitchFamily="34" charset="0"/>
              <a:buChar char="•"/>
              <a:defRPr/>
            </a:pPr>
            <a:r>
              <a:rPr lang="en-US" sz="1100" dirty="0" smtClean="0"/>
              <a:t>It determines the legal scope of patent protection. </a:t>
            </a:r>
          </a:p>
          <a:p>
            <a:pPr marL="171450">
              <a:buFont typeface="Arial" panose="020B0604020202020204" pitchFamily="34" charset="0"/>
              <a:buChar char="•"/>
              <a:defRPr/>
            </a:pPr>
            <a:r>
              <a:rPr lang="en-US" sz="1100" dirty="0" smtClean="0"/>
              <a:t>It describes the nature of the invention, including instructions on how to implement it. </a:t>
            </a:r>
          </a:p>
          <a:p>
            <a:pPr marL="171450">
              <a:buFont typeface="Arial" panose="020B0604020202020204" pitchFamily="34" charset="0"/>
              <a:buChar char="•"/>
              <a:defRPr/>
            </a:pPr>
            <a:r>
              <a:rPr lang="en-US" sz="1100" dirty="0" smtClean="0"/>
              <a:t>It gives details of the inventor, the patent owner and other legal information. </a:t>
            </a:r>
          </a:p>
          <a:p>
            <a:pPr>
              <a:defRPr/>
            </a:pPr>
            <a:r>
              <a:rPr lang="en-US" sz="1100" dirty="0" smtClean="0"/>
              <a:t>Patent applications follow a similar structure all over the world and consist of a </a:t>
            </a:r>
            <a:r>
              <a:rPr lang="en-US" sz="1100" b="1" dirty="0" smtClean="0"/>
              <a:t>request</a:t>
            </a:r>
            <a:r>
              <a:rPr lang="en-US" sz="1100" dirty="0" smtClean="0"/>
              <a:t>, a </a:t>
            </a:r>
            <a:r>
              <a:rPr lang="en-US" sz="1100" b="1" dirty="0" smtClean="0"/>
              <a:t>description, claims, drawings </a:t>
            </a:r>
            <a:r>
              <a:rPr lang="en-US" sz="1100" dirty="0" smtClean="0"/>
              <a:t>(if necessary) and an </a:t>
            </a:r>
            <a:r>
              <a:rPr lang="en-US" sz="1100" b="1" dirty="0" smtClean="0"/>
              <a:t>abstract</a:t>
            </a:r>
            <a:r>
              <a:rPr lang="en-US" sz="1100" dirty="0" smtClean="0"/>
              <a:t>. </a:t>
            </a:r>
            <a:r>
              <a:rPr lang="en-US" altLang="en-US" sz="1100" b="1" dirty="0" smtClean="0"/>
              <a:t>Description </a:t>
            </a:r>
            <a:r>
              <a:rPr lang="en-US" altLang="en-US" sz="1100" dirty="0" smtClean="0"/>
              <a:t>The written description of an invention must provide sufficient details so that anyone skilled in the same technical field can reconstruct and practice the invention from the description and the drawings without putting in any inventive effort. </a:t>
            </a:r>
          </a:p>
          <a:p>
            <a:pPr>
              <a:defRPr/>
            </a:pPr>
            <a:r>
              <a:rPr lang="en-GB" sz="1100" b="1" dirty="0" smtClean="0"/>
              <a:t>Claims</a:t>
            </a:r>
            <a:r>
              <a:rPr lang="en-GB" sz="1100" dirty="0" smtClean="0"/>
              <a:t> </a:t>
            </a:r>
            <a:r>
              <a:rPr lang="en-US" sz="1100" dirty="0" smtClean="0"/>
              <a:t>The claims determine the scope of protection of a patent. The claims are absolutely crucial since if they are badly drafted, even a truly valuable invention could result in a worthless patent that is easy to “design around” or circumvent.  In patent litigation, interpreting the claims is generally the first step in deciding whether the patent is valid and whether it has been infringed..</a:t>
            </a:r>
          </a:p>
          <a:p>
            <a:pPr>
              <a:defRPr/>
            </a:pPr>
            <a:r>
              <a:rPr lang="en-US" sz="1100" b="1" dirty="0" smtClean="0"/>
              <a:t>Drawings </a:t>
            </a:r>
            <a:r>
              <a:rPr lang="en-US" sz="1100" dirty="0" smtClean="0"/>
              <a:t>The drawings show the technical details of the invention in an abstract and visual way. Drawings are not always a necessary part of the application. If the invention is for a process or method of doing something, drawings are usually not required. </a:t>
            </a:r>
          </a:p>
          <a:p>
            <a:pPr>
              <a:defRPr/>
            </a:pPr>
            <a:r>
              <a:rPr lang="en-US" sz="1100" b="1" dirty="0" smtClean="0"/>
              <a:t>Abstract </a:t>
            </a:r>
            <a:r>
              <a:rPr lang="en-US" sz="1100" dirty="0" smtClean="0"/>
              <a:t>The abstract is a brief summary of the invention. When the patent is published by the patent office, the abstract is included on the front page. The abstract can sometimes be improved or drafted by the patent examiner in the relevant patent office.</a:t>
            </a:r>
          </a:p>
        </p:txBody>
      </p:sp>
    </p:spTree>
    <p:extLst>
      <p:ext uri="{BB962C8B-B14F-4D97-AF65-F5344CB8AC3E}">
        <p14:creationId xmlns:p14="http://schemas.microsoft.com/office/powerpoint/2010/main" val="124047414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Slide Image Placeholder 1"/>
          <p:cNvSpPr>
            <a:spLocks noGrp="1" noRot="1" noChangeAspect="1" noTextEdit="1"/>
          </p:cNvSpPr>
          <p:nvPr>
            <p:ph type="sldImg"/>
          </p:nvPr>
        </p:nvSpPr>
        <p:spPr>
          <a:ln/>
        </p:spPr>
      </p:sp>
      <p:sp>
        <p:nvSpPr>
          <p:cNvPr id="62467" name="Notes Placeholder 2"/>
          <p:cNvSpPr>
            <a:spLocks noGrp="1"/>
          </p:cNvSpPr>
          <p:nvPr>
            <p:ph type="body" idx="1"/>
          </p:nvPr>
        </p:nvSpPr>
        <p:spPr>
          <a:noFill/>
        </p:spPr>
        <p:txBody>
          <a:bodyPr/>
          <a:lstStyle/>
          <a:p>
            <a:endParaRPr lang="en-US" altLang="en-US" smtClean="0"/>
          </a:p>
        </p:txBody>
      </p:sp>
      <p:sp>
        <p:nvSpPr>
          <p:cNvPr id="62468" name="Slide Number Placeholder 3"/>
          <p:cNvSpPr>
            <a:spLocks noGrp="1"/>
          </p:cNvSpPr>
          <p:nvPr>
            <p:ph type="sldNum" sz="quarter" idx="5"/>
          </p:nvPr>
        </p:nvSpPr>
        <p:spPr>
          <a:noFill/>
        </p:spPr>
        <p:txBody>
          <a:bodyPr/>
          <a:lstStyle>
            <a:lvl1pPr>
              <a:defRPr sz="2400">
                <a:solidFill>
                  <a:schemeClr val="tx1"/>
                </a:solidFill>
                <a:latin typeface="Arial" panose="020B0604020202020204" pitchFamily="34" charset="0"/>
                <a:cs typeface="Arial" panose="020B0604020202020204" pitchFamily="34" charset="0"/>
              </a:defRPr>
            </a:lvl1pPr>
            <a:lvl2pPr marL="742950" indent="-285750">
              <a:defRPr sz="2400">
                <a:solidFill>
                  <a:schemeClr val="tx1"/>
                </a:solidFill>
                <a:latin typeface="Arial" panose="020B0604020202020204" pitchFamily="34" charset="0"/>
                <a:cs typeface="Arial" panose="020B0604020202020204" pitchFamily="34" charset="0"/>
              </a:defRPr>
            </a:lvl2pPr>
            <a:lvl3pPr marL="1143000" indent="-228600">
              <a:defRPr sz="2400">
                <a:solidFill>
                  <a:schemeClr val="tx1"/>
                </a:solidFill>
                <a:latin typeface="Arial" panose="020B0604020202020204" pitchFamily="34" charset="0"/>
                <a:cs typeface="Arial" panose="020B0604020202020204" pitchFamily="34" charset="0"/>
              </a:defRPr>
            </a:lvl3pPr>
            <a:lvl4pPr marL="1600200" indent="-228600">
              <a:defRPr sz="2400">
                <a:solidFill>
                  <a:schemeClr val="tx1"/>
                </a:solidFill>
                <a:latin typeface="Arial" panose="020B0604020202020204" pitchFamily="34" charset="0"/>
                <a:cs typeface="Arial" panose="020B0604020202020204" pitchFamily="34" charset="0"/>
              </a:defRPr>
            </a:lvl4pPr>
            <a:lvl5pPr marL="2057400" indent="-228600">
              <a:defRPr sz="24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9pPr>
          </a:lstStyle>
          <a:p>
            <a:fld id="{1FA33AF2-EEF9-4A95-8D30-E2B398C5FAC6}" type="slidenum">
              <a:rPr lang="en-US" altLang="en-US" sz="1200" smtClean="0"/>
              <a:pPr/>
              <a:t>30</a:t>
            </a:fld>
            <a:endParaRPr lang="en-US" altLang="en-US" sz="1200" smtClean="0"/>
          </a:p>
        </p:txBody>
      </p:sp>
    </p:spTree>
    <p:extLst>
      <p:ext uri="{BB962C8B-B14F-4D97-AF65-F5344CB8AC3E}">
        <p14:creationId xmlns:p14="http://schemas.microsoft.com/office/powerpoint/2010/main" val="124145546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Slide Image Placeholder 1"/>
          <p:cNvSpPr>
            <a:spLocks noGrp="1" noRot="1" noChangeAspect="1" noTextEdit="1"/>
          </p:cNvSpPr>
          <p:nvPr>
            <p:ph type="sldImg"/>
          </p:nvPr>
        </p:nvSpPr>
        <p:spPr>
          <a:ln/>
        </p:spPr>
      </p:sp>
      <p:sp>
        <p:nvSpPr>
          <p:cNvPr id="64515" name="Notes Placeholder 2"/>
          <p:cNvSpPr>
            <a:spLocks noGrp="1"/>
          </p:cNvSpPr>
          <p:nvPr>
            <p:ph type="body" idx="1"/>
          </p:nvPr>
        </p:nvSpPr>
        <p:spPr>
          <a:noFill/>
        </p:spPr>
        <p:txBody>
          <a:bodyPr/>
          <a:lstStyle/>
          <a:p>
            <a:pPr indent="-228600" eaLnBrk="1" hangingPunct="1"/>
            <a:r>
              <a:rPr lang="en-GB" altLang="en-US" b="1" smtClean="0"/>
              <a:t>Detailed explanation:</a:t>
            </a:r>
            <a:r>
              <a:rPr lang="en-GB" altLang="en-US" sz="1400" smtClean="0"/>
              <a:t> </a:t>
            </a:r>
            <a:r>
              <a:rPr lang="en-US" altLang="en-US" smtClean="0"/>
              <a:t>Most patent laws limit the number of different inventions that may be included in one patent application. These include the so-called requirement of </a:t>
            </a:r>
            <a:r>
              <a:rPr lang="en-US" altLang="en-US" b="1" smtClean="0"/>
              <a:t>unity of invention</a:t>
            </a:r>
            <a:r>
              <a:rPr lang="en-US" altLang="en-US" smtClean="0"/>
              <a:t>. While some countries (for example, the United States of America) enforce this requirement rather strictly, others (e.g., the European Patent Convention) permit groups of inventions so linked as to form a single </a:t>
            </a:r>
            <a:r>
              <a:rPr lang="en-US" altLang="en-US" b="1" smtClean="0"/>
              <a:t>“inventive concept” </a:t>
            </a:r>
            <a:r>
              <a:rPr lang="en-US" altLang="en-US" smtClean="0"/>
              <a:t>to be included in a single application. In case of lack of unity of invention, the applicant may be required to either restrict the claims or divide the application (creating “divisional” applications). As a result of differences in the applicable law, one patent application may suffice in some countries, while in others, two or more applications may have to be filed to cover the same ground. When filing under the PCT, it is common to link groups of inventions according to the European approach, and to divide the application as necessary after entering the national phase. </a:t>
            </a:r>
          </a:p>
        </p:txBody>
      </p:sp>
      <p:sp>
        <p:nvSpPr>
          <p:cNvPr id="64516" name="Slide Number Placeholder 3"/>
          <p:cNvSpPr>
            <a:spLocks noGrp="1"/>
          </p:cNvSpPr>
          <p:nvPr>
            <p:ph type="sldNum" sz="quarter" idx="5"/>
          </p:nvPr>
        </p:nvSpPr>
        <p:spPr>
          <a:noFill/>
        </p:spPr>
        <p:txBody>
          <a:bodyPr/>
          <a:lstStyle>
            <a:lvl1pPr>
              <a:defRPr sz="2400">
                <a:solidFill>
                  <a:schemeClr val="tx1"/>
                </a:solidFill>
                <a:latin typeface="Arial" panose="020B0604020202020204" pitchFamily="34" charset="0"/>
                <a:cs typeface="Arial" panose="020B0604020202020204" pitchFamily="34" charset="0"/>
              </a:defRPr>
            </a:lvl1pPr>
            <a:lvl2pPr marL="742950" indent="-285750">
              <a:defRPr sz="2400">
                <a:solidFill>
                  <a:schemeClr val="tx1"/>
                </a:solidFill>
                <a:latin typeface="Arial" panose="020B0604020202020204" pitchFamily="34" charset="0"/>
                <a:cs typeface="Arial" panose="020B0604020202020204" pitchFamily="34" charset="0"/>
              </a:defRPr>
            </a:lvl2pPr>
            <a:lvl3pPr marL="1143000" indent="-228600">
              <a:defRPr sz="2400">
                <a:solidFill>
                  <a:schemeClr val="tx1"/>
                </a:solidFill>
                <a:latin typeface="Arial" panose="020B0604020202020204" pitchFamily="34" charset="0"/>
                <a:cs typeface="Arial" panose="020B0604020202020204" pitchFamily="34" charset="0"/>
              </a:defRPr>
            </a:lvl3pPr>
            <a:lvl4pPr marL="1600200" indent="-228600">
              <a:defRPr sz="2400">
                <a:solidFill>
                  <a:schemeClr val="tx1"/>
                </a:solidFill>
                <a:latin typeface="Arial" panose="020B0604020202020204" pitchFamily="34" charset="0"/>
                <a:cs typeface="Arial" panose="020B0604020202020204" pitchFamily="34" charset="0"/>
              </a:defRPr>
            </a:lvl4pPr>
            <a:lvl5pPr marL="2057400" indent="-228600">
              <a:defRPr sz="24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9pPr>
          </a:lstStyle>
          <a:p>
            <a:fld id="{F9F3D53B-D222-4ED5-94D1-298D180531D8}" type="slidenum">
              <a:rPr lang="en-US" altLang="en-US" sz="1200" smtClean="0"/>
              <a:pPr/>
              <a:t>31</a:t>
            </a:fld>
            <a:endParaRPr lang="en-US" altLang="en-US" sz="1200" smtClean="0"/>
          </a:p>
        </p:txBody>
      </p:sp>
    </p:spTree>
    <p:extLst>
      <p:ext uri="{BB962C8B-B14F-4D97-AF65-F5344CB8AC3E}">
        <p14:creationId xmlns:p14="http://schemas.microsoft.com/office/powerpoint/2010/main" val="1564323765"/>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7"/>
          <p:cNvSpPr>
            <a:spLocks noGrp="1" noChangeArrowheads="1"/>
          </p:cNvSpPr>
          <p:nvPr>
            <p:ph type="sldNum" sz="quarter" idx="5"/>
          </p:nvPr>
        </p:nvSpPr>
        <p:spPr>
          <a:noFill/>
        </p:spPr>
        <p:txBody>
          <a:bodyPr/>
          <a:lstStyle>
            <a:lvl1pPr>
              <a:defRPr sz="2400">
                <a:solidFill>
                  <a:schemeClr val="tx1"/>
                </a:solidFill>
                <a:latin typeface="Arial" panose="020B0604020202020204" pitchFamily="34" charset="0"/>
                <a:cs typeface="Arial" panose="020B0604020202020204" pitchFamily="34" charset="0"/>
              </a:defRPr>
            </a:lvl1pPr>
            <a:lvl2pPr marL="742950" indent="-285750">
              <a:defRPr sz="2400">
                <a:solidFill>
                  <a:schemeClr val="tx1"/>
                </a:solidFill>
                <a:latin typeface="Arial" panose="020B0604020202020204" pitchFamily="34" charset="0"/>
                <a:cs typeface="Arial" panose="020B0604020202020204" pitchFamily="34" charset="0"/>
              </a:defRPr>
            </a:lvl2pPr>
            <a:lvl3pPr marL="1143000" indent="-228600">
              <a:defRPr sz="2400">
                <a:solidFill>
                  <a:schemeClr val="tx1"/>
                </a:solidFill>
                <a:latin typeface="Arial" panose="020B0604020202020204" pitchFamily="34" charset="0"/>
                <a:cs typeface="Arial" panose="020B0604020202020204" pitchFamily="34" charset="0"/>
              </a:defRPr>
            </a:lvl3pPr>
            <a:lvl4pPr marL="1600200" indent="-228600">
              <a:defRPr sz="2400">
                <a:solidFill>
                  <a:schemeClr val="tx1"/>
                </a:solidFill>
                <a:latin typeface="Arial" panose="020B0604020202020204" pitchFamily="34" charset="0"/>
                <a:cs typeface="Arial" panose="020B0604020202020204" pitchFamily="34" charset="0"/>
              </a:defRPr>
            </a:lvl4pPr>
            <a:lvl5pPr marL="2057400" indent="-228600">
              <a:defRPr sz="24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9pPr>
          </a:lstStyle>
          <a:p>
            <a:fld id="{0777D182-35CA-4497-8BC6-2606AB7C8CE0}" type="slidenum">
              <a:rPr lang="en-US" altLang="en-US" sz="1200" smtClean="0"/>
              <a:pPr/>
              <a:t>32</a:t>
            </a:fld>
            <a:endParaRPr lang="en-US" altLang="en-US" sz="1200" smtClean="0"/>
          </a:p>
        </p:txBody>
      </p:sp>
      <p:sp>
        <p:nvSpPr>
          <p:cNvPr id="66563" name="Rectangle 2"/>
          <p:cNvSpPr>
            <a:spLocks noGrp="1" noRot="1" noChangeAspect="1" noChangeArrowheads="1" noTextEdit="1"/>
          </p:cNvSpPr>
          <p:nvPr>
            <p:ph type="sldImg"/>
          </p:nvPr>
        </p:nvSpPr>
        <p:spPr>
          <a:ln/>
        </p:spPr>
      </p:sp>
      <p:sp>
        <p:nvSpPr>
          <p:cNvPr id="66564" name="Rectangle 3"/>
          <p:cNvSpPr>
            <a:spLocks noGrp="1" noChangeArrowheads="1"/>
          </p:cNvSpPr>
          <p:nvPr>
            <p:ph type="body" idx="1"/>
          </p:nvPr>
        </p:nvSpPr>
        <p:spPr>
          <a:noFill/>
        </p:spPr>
        <p:txBody>
          <a:bodyPr/>
          <a:lstStyle/>
          <a:p>
            <a:pPr marL="228600" indent="-228600" eaLnBrk="1" hangingPunct="1"/>
            <a:endParaRPr lang="en-GB" altLang="en-US" sz="900" smtClean="0"/>
          </a:p>
          <a:p>
            <a:pPr marL="228600" indent="-228600" eaLnBrk="1" hangingPunct="1">
              <a:lnSpc>
                <a:spcPct val="80000"/>
              </a:lnSpc>
            </a:pPr>
            <a:endParaRPr lang="en-GB" altLang="en-US" sz="900" smtClean="0"/>
          </a:p>
          <a:p>
            <a:pPr marL="228600" indent="-228600" eaLnBrk="1" hangingPunct="1">
              <a:lnSpc>
                <a:spcPct val="80000"/>
              </a:lnSpc>
            </a:pPr>
            <a:endParaRPr lang="en-GB" altLang="en-US" sz="900" smtClean="0"/>
          </a:p>
          <a:p>
            <a:pPr marL="228600" indent="-228600" eaLnBrk="1" hangingPunct="1">
              <a:lnSpc>
                <a:spcPct val="80000"/>
              </a:lnSpc>
            </a:pPr>
            <a:endParaRPr lang="en-GB" altLang="en-US" sz="500" b="1" u="sng" smtClean="0"/>
          </a:p>
        </p:txBody>
      </p:sp>
    </p:spTree>
    <p:extLst>
      <p:ext uri="{BB962C8B-B14F-4D97-AF65-F5344CB8AC3E}">
        <p14:creationId xmlns:p14="http://schemas.microsoft.com/office/powerpoint/2010/main" val="1442646647"/>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Slide Image Placeholder 1"/>
          <p:cNvSpPr>
            <a:spLocks noGrp="1" noRot="1" noChangeAspect="1" noTextEdit="1"/>
          </p:cNvSpPr>
          <p:nvPr>
            <p:ph type="sldImg"/>
          </p:nvPr>
        </p:nvSpPr>
        <p:spPr>
          <a:ln/>
        </p:spPr>
      </p:sp>
      <p:sp>
        <p:nvSpPr>
          <p:cNvPr id="68611" name="Notes Placeholder 2"/>
          <p:cNvSpPr>
            <a:spLocks noGrp="1"/>
          </p:cNvSpPr>
          <p:nvPr>
            <p:ph type="body" idx="1"/>
          </p:nvPr>
        </p:nvSpPr>
        <p:spPr>
          <a:noFill/>
        </p:spPr>
        <p:txBody>
          <a:bodyPr/>
          <a:lstStyle/>
          <a:p>
            <a:pPr marL="228600" indent="-228600" eaLnBrk="1" hangingPunct="1">
              <a:lnSpc>
                <a:spcPct val="80000"/>
              </a:lnSpc>
            </a:pPr>
            <a:endParaRPr lang="en-US" altLang="en-US" smtClean="0"/>
          </a:p>
        </p:txBody>
      </p:sp>
      <p:sp>
        <p:nvSpPr>
          <p:cNvPr id="68612" name="Slide Number Placeholder 3"/>
          <p:cNvSpPr>
            <a:spLocks noGrp="1"/>
          </p:cNvSpPr>
          <p:nvPr>
            <p:ph type="sldNum" sz="quarter" idx="5"/>
          </p:nvPr>
        </p:nvSpPr>
        <p:spPr>
          <a:noFill/>
        </p:spPr>
        <p:txBody>
          <a:bodyPr/>
          <a:lstStyle>
            <a:lvl1pPr>
              <a:defRPr sz="2400">
                <a:solidFill>
                  <a:schemeClr val="tx1"/>
                </a:solidFill>
                <a:latin typeface="Arial" panose="020B0604020202020204" pitchFamily="34" charset="0"/>
                <a:cs typeface="Arial" panose="020B0604020202020204" pitchFamily="34" charset="0"/>
              </a:defRPr>
            </a:lvl1pPr>
            <a:lvl2pPr marL="742950" indent="-285750">
              <a:defRPr sz="2400">
                <a:solidFill>
                  <a:schemeClr val="tx1"/>
                </a:solidFill>
                <a:latin typeface="Arial" panose="020B0604020202020204" pitchFamily="34" charset="0"/>
                <a:cs typeface="Arial" panose="020B0604020202020204" pitchFamily="34" charset="0"/>
              </a:defRPr>
            </a:lvl2pPr>
            <a:lvl3pPr marL="1143000" indent="-228600">
              <a:defRPr sz="2400">
                <a:solidFill>
                  <a:schemeClr val="tx1"/>
                </a:solidFill>
                <a:latin typeface="Arial" panose="020B0604020202020204" pitchFamily="34" charset="0"/>
                <a:cs typeface="Arial" panose="020B0604020202020204" pitchFamily="34" charset="0"/>
              </a:defRPr>
            </a:lvl3pPr>
            <a:lvl4pPr marL="1600200" indent="-228600">
              <a:defRPr sz="2400">
                <a:solidFill>
                  <a:schemeClr val="tx1"/>
                </a:solidFill>
                <a:latin typeface="Arial" panose="020B0604020202020204" pitchFamily="34" charset="0"/>
                <a:cs typeface="Arial" panose="020B0604020202020204" pitchFamily="34" charset="0"/>
              </a:defRPr>
            </a:lvl4pPr>
            <a:lvl5pPr marL="2057400" indent="-228600">
              <a:defRPr sz="24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9pPr>
          </a:lstStyle>
          <a:p>
            <a:fld id="{D544A3C9-AC15-48D8-88D3-DFC8502E4662}" type="slidenum">
              <a:rPr lang="en-US" altLang="en-US" sz="1200" smtClean="0"/>
              <a:pPr/>
              <a:t>33</a:t>
            </a:fld>
            <a:endParaRPr lang="en-US" altLang="en-US" sz="1200" smtClean="0"/>
          </a:p>
        </p:txBody>
      </p:sp>
    </p:spTree>
    <p:extLst>
      <p:ext uri="{BB962C8B-B14F-4D97-AF65-F5344CB8AC3E}">
        <p14:creationId xmlns:p14="http://schemas.microsoft.com/office/powerpoint/2010/main" val="3157486559"/>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Slide Image Placeholder 1"/>
          <p:cNvSpPr>
            <a:spLocks noGrp="1" noRot="1" noChangeAspect="1" noTextEdit="1"/>
          </p:cNvSpPr>
          <p:nvPr>
            <p:ph type="sldImg"/>
          </p:nvPr>
        </p:nvSpPr>
        <p:spPr>
          <a:ln/>
        </p:spPr>
      </p:sp>
      <p:sp>
        <p:nvSpPr>
          <p:cNvPr id="70659" name="Notes Placeholder 2"/>
          <p:cNvSpPr>
            <a:spLocks noGrp="1"/>
          </p:cNvSpPr>
          <p:nvPr>
            <p:ph type="body" idx="1"/>
          </p:nvPr>
        </p:nvSpPr>
        <p:spPr>
          <a:noFill/>
        </p:spPr>
        <p:txBody>
          <a:bodyPr/>
          <a:lstStyle/>
          <a:p>
            <a:endParaRPr lang="en-US" altLang="en-US" smtClean="0"/>
          </a:p>
        </p:txBody>
      </p:sp>
      <p:sp>
        <p:nvSpPr>
          <p:cNvPr id="70660" name="Slide Number Placeholder 3"/>
          <p:cNvSpPr>
            <a:spLocks noGrp="1"/>
          </p:cNvSpPr>
          <p:nvPr>
            <p:ph type="sldNum" sz="quarter" idx="5"/>
          </p:nvPr>
        </p:nvSpPr>
        <p:spPr>
          <a:noFill/>
        </p:spPr>
        <p:txBody>
          <a:bodyPr/>
          <a:lstStyle>
            <a:lvl1pPr>
              <a:defRPr sz="2400">
                <a:solidFill>
                  <a:schemeClr val="tx1"/>
                </a:solidFill>
                <a:latin typeface="Arial" panose="020B0604020202020204" pitchFamily="34" charset="0"/>
                <a:cs typeface="Arial" panose="020B0604020202020204" pitchFamily="34" charset="0"/>
              </a:defRPr>
            </a:lvl1pPr>
            <a:lvl2pPr marL="742950" indent="-285750">
              <a:defRPr sz="2400">
                <a:solidFill>
                  <a:schemeClr val="tx1"/>
                </a:solidFill>
                <a:latin typeface="Arial" panose="020B0604020202020204" pitchFamily="34" charset="0"/>
                <a:cs typeface="Arial" panose="020B0604020202020204" pitchFamily="34" charset="0"/>
              </a:defRPr>
            </a:lvl2pPr>
            <a:lvl3pPr marL="1143000" indent="-228600">
              <a:defRPr sz="2400">
                <a:solidFill>
                  <a:schemeClr val="tx1"/>
                </a:solidFill>
                <a:latin typeface="Arial" panose="020B0604020202020204" pitchFamily="34" charset="0"/>
                <a:cs typeface="Arial" panose="020B0604020202020204" pitchFamily="34" charset="0"/>
              </a:defRPr>
            </a:lvl3pPr>
            <a:lvl4pPr marL="1600200" indent="-228600">
              <a:defRPr sz="2400">
                <a:solidFill>
                  <a:schemeClr val="tx1"/>
                </a:solidFill>
                <a:latin typeface="Arial" panose="020B0604020202020204" pitchFamily="34" charset="0"/>
                <a:cs typeface="Arial" panose="020B0604020202020204" pitchFamily="34" charset="0"/>
              </a:defRPr>
            </a:lvl4pPr>
            <a:lvl5pPr marL="2057400" indent="-228600">
              <a:defRPr sz="24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9pPr>
          </a:lstStyle>
          <a:p>
            <a:fld id="{005B38A9-B1E3-424D-9C1B-ED67C795B340}" type="slidenum">
              <a:rPr lang="en-US" altLang="en-US" sz="1200" smtClean="0"/>
              <a:pPr/>
              <a:t>34</a:t>
            </a:fld>
            <a:endParaRPr lang="en-US" altLang="en-US" sz="1200" smtClean="0"/>
          </a:p>
        </p:txBody>
      </p:sp>
    </p:spTree>
    <p:extLst>
      <p:ext uri="{BB962C8B-B14F-4D97-AF65-F5344CB8AC3E}">
        <p14:creationId xmlns:p14="http://schemas.microsoft.com/office/powerpoint/2010/main" val="391798993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Slide Image Placeholder 1"/>
          <p:cNvSpPr>
            <a:spLocks noGrp="1" noRot="1" noChangeAspect="1" noTextEdit="1"/>
          </p:cNvSpPr>
          <p:nvPr>
            <p:ph type="sldImg"/>
          </p:nvPr>
        </p:nvSpPr>
        <p:spPr>
          <a:ln/>
        </p:spPr>
      </p:sp>
      <p:sp>
        <p:nvSpPr>
          <p:cNvPr id="3" name="Notes Placeholder 2"/>
          <p:cNvSpPr>
            <a:spLocks noGrp="1"/>
          </p:cNvSpPr>
          <p:nvPr>
            <p:ph type="body" idx="1"/>
          </p:nvPr>
        </p:nvSpPr>
        <p:spPr/>
        <p:txBody>
          <a:bodyPr/>
          <a:lstStyle/>
          <a:p>
            <a:pPr marL="228600" indent="-228600" eaLnBrk="1" hangingPunct="1">
              <a:lnSpc>
                <a:spcPct val="90000"/>
              </a:lnSpc>
              <a:defRPr/>
            </a:pPr>
            <a:endParaRPr lang="en-GB" altLang="en-US" sz="1000" dirty="0" smtClean="0"/>
          </a:p>
          <a:p>
            <a:pPr>
              <a:defRPr/>
            </a:pPr>
            <a:r>
              <a:rPr lang="en-GB" altLang="en-US" sz="1000" b="1" dirty="0" smtClean="0"/>
              <a:t>Detailed explanation:</a:t>
            </a:r>
            <a:r>
              <a:rPr lang="en-GB" altLang="en-US" sz="1000" dirty="0" smtClean="0"/>
              <a:t> </a:t>
            </a:r>
            <a:r>
              <a:rPr lang="en-US" dirty="0" smtClean="0"/>
              <a:t>A patent is an exclusive right granted by the government for an </a:t>
            </a:r>
            <a:r>
              <a:rPr lang="en-US" b="1" dirty="0" smtClean="0"/>
              <a:t>invention </a:t>
            </a:r>
            <a:r>
              <a:rPr lang="en-US" dirty="0" smtClean="0"/>
              <a:t>that is </a:t>
            </a:r>
            <a:r>
              <a:rPr lang="en-US" b="1" dirty="0" smtClean="0"/>
              <a:t>new, involves an inventive step </a:t>
            </a:r>
            <a:r>
              <a:rPr lang="en-US" dirty="0" smtClean="0"/>
              <a:t>and is </a:t>
            </a:r>
            <a:r>
              <a:rPr lang="en-US" b="1" dirty="0" smtClean="0"/>
              <a:t>capable of industrial application. </a:t>
            </a:r>
            <a:endParaRPr lang="en-US" dirty="0" smtClean="0"/>
          </a:p>
          <a:p>
            <a:pPr>
              <a:defRPr/>
            </a:pPr>
            <a:r>
              <a:rPr lang="en-US" dirty="0" smtClean="0"/>
              <a:t>It gives its owner the legal right to exclude or stop others from making, using, offering for sale, selling or importing a product or process based on the patented invention. </a:t>
            </a:r>
          </a:p>
          <a:p>
            <a:pPr>
              <a:defRPr/>
            </a:pPr>
            <a:r>
              <a:rPr lang="en-US" dirty="0" smtClean="0"/>
              <a:t>A patent is a </a:t>
            </a:r>
            <a:r>
              <a:rPr lang="en-US" b="1" dirty="0" smtClean="0"/>
              <a:t>powerful business tool </a:t>
            </a:r>
            <a:r>
              <a:rPr lang="en-US" dirty="0" smtClean="0"/>
              <a:t>to gain exclusivity over a new product or process while developing a strong market position or earning revenues through licensing. A complex product such as a camera, mobile phone or car may incorporate many different patented inventions owned by various holders. </a:t>
            </a:r>
          </a:p>
          <a:p>
            <a:pPr>
              <a:defRPr/>
            </a:pPr>
            <a:endParaRPr lang="en-US" dirty="0" smtClean="0"/>
          </a:p>
          <a:p>
            <a:pPr>
              <a:defRPr/>
            </a:pPr>
            <a:r>
              <a:rPr lang="en-US" dirty="0" smtClean="0"/>
              <a:t>In some countries infringement may be considered to occur since the date of publication of the patent application (generally 18 months from the date of filing).</a:t>
            </a:r>
          </a:p>
          <a:p>
            <a:pPr>
              <a:defRPr/>
            </a:pPr>
            <a:endParaRPr lang="en-US" dirty="0" smtClean="0"/>
          </a:p>
          <a:p>
            <a:pPr>
              <a:defRPr/>
            </a:pPr>
            <a:r>
              <a:rPr lang="en-US" dirty="0" smtClean="0"/>
              <a:t>How long does patent protection last? The international standard is protection for 20 years from the date of filing the application, provided the renewal or maintenance fees are paid on time and no request for invalidation or revocation succeeds during this period.  While this is the legal life of a patent, if it turns out that the invention has become obsolete or cannot be successfully commercialized, the patent holder may decide to stop paying maintenance or renewal fees, leaving the patent to expire earlier and fall into the public domain. </a:t>
            </a:r>
          </a:p>
          <a:p>
            <a:pPr>
              <a:defRPr/>
            </a:pPr>
            <a:r>
              <a:rPr lang="en-US" dirty="0" smtClean="0"/>
              <a:t>In some countries, protection may be extended beyond 20 years, or in very specific circumstances a Supplementary Protection Certificate (SPC) may be granted. Such extensions are typically available for patents suffering from delayed commercialization resulting from the time required to obtain marketing approval from the appropriate governmental authorities (e.g., pharmaceuticals or agrochemicals). SPCs have a limited duration and generally cannot exceed five years. </a:t>
            </a:r>
          </a:p>
          <a:p>
            <a:pPr>
              <a:defRPr/>
            </a:pPr>
            <a:endParaRPr lang="en-US" dirty="0" smtClean="0"/>
          </a:p>
          <a:p>
            <a:pPr>
              <a:defRPr/>
            </a:pPr>
            <a:r>
              <a:rPr lang="en-US" dirty="0" smtClean="0"/>
              <a:t>. </a:t>
            </a:r>
          </a:p>
        </p:txBody>
      </p:sp>
      <p:sp>
        <p:nvSpPr>
          <p:cNvPr id="12292" name="Slide Number Placeholder 3"/>
          <p:cNvSpPr>
            <a:spLocks noGrp="1"/>
          </p:cNvSpPr>
          <p:nvPr>
            <p:ph type="sldNum" sz="quarter" idx="5"/>
          </p:nvPr>
        </p:nvSpPr>
        <p:spPr>
          <a:noFill/>
        </p:spPr>
        <p:txBody>
          <a:bodyPr/>
          <a:lstStyle>
            <a:lvl1pPr>
              <a:defRPr sz="2400">
                <a:solidFill>
                  <a:schemeClr val="tx1"/>
                </a:solidFill>
                <a:latin typeface="Arial" panose="020B0604020202020204" pitchFamily="34" charset="0"/>
                <a:cs typeface="Arial" panose="020B0604020202020204" pitchFamily="34" charset="0"/>
              </a:defRPr>
            </a:lvl1pPr>
            <a:lvl2pPr marL="742950" indent="-285750">
              <a:defRPr sz="2400">
                <a:solidFill>
                  <a:schemeClr val="tx1"/>
                </a:solidFill>
                <a:latin typeface="Arial" panose="020B0604020202020204" pitchFamily="34" charset="0"/>
                <a:cs typeface="Arial" panose="020B0604020202020204" pitchFamily="34" charset="0"/>
              </a:defRPr>
            </a:lvl2pPr>
            <a:lvl3pPr marL="1143000" indent="-228600">
              <a:defRPr sz="2400">
                <a:solidFill>
                  <a:schemeClr val="tx1"/>
                </a:solidFill>
                <a:latin typeface="Arial" panose="020B0604020202020204" pitchFamily="34" charset="0"/>
                <a:cs typeface="Arial" panose="020B0604020202020204" pitchFamily="34" charset="0"/>
              </a:defRPr>
            </a:lvl3pPr>
            <a:lvl4pPr marL="1600200" indent="-228600">
              <a:defRPr sz="2400">
                <a:solidFill>
                  <a:schemeClr val="tx1"/>
                </a:solidFill>
                <a:latin typeface="Arial" panose="020B0604020202020204" pitchFamily="34" charset="0"/>
                <a:cs typeface="Arial" panose="020B0604020202020204" pitchFamily="34" charset="0"/>
              </a:defRPr>
            </a:lvl4pPr>
            <a:lvl5pPr marL="2057400" indent="-228600">
              <a:defRPr sz="24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9pPr>
          </a:lstStyle>
          <a:p>
            <a:fld id="{0F287DF6-22E0-4705-92F3-3F33E0AF1E95}" type="slidenum">
              <a:rPr lang="en-US" altLang="en-US" sz="1200" smtClean="0"/>
              <a:pPr/>
              <a:t>3</a:t>
            </a:fld>
            <a:endParaRPr lang="en-US" altLang="en-US" sz="1200" smtClean="0"/>
          </a:p>
        </p:txBody>
      </p:sp>
    </p:spTree>
    <p:extLst>
      <p:ext uri="{BB962C8B-B14F-4D97-AF65-F5344CB8AC3E}">
        <p14:creationId xmlns:p14="http://schemas.microsoft.com/office/powerpoint/2010/main" val="264382495"/>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7"/>
          <p:cNvSpPr>
            <a:spLocks noGrp="1" noChangeArrowheads="1"/>
          </p:cNvSpPr>
          <p:nvPr>
            <p:ph type="sldNum" sz="quarter" idx="5"/>
          </p:nvPr>
        </p:nvSpPr>
        <p:spPr>
          <a:noFill/>
        </p:spPr>
        <p:txBody>
          <a:bodyPr/>
          <a:lstStyle>
            <a:lvl1pPr>
              <a:defRPr sz="2400">
                <a:solidFill>
                  <a:schemeClr val="tx1"/>
                </a:solidFill>
                <a:latin typeface="Arial" panose="020B0604020202020204" pitchFamily="34" charset="0"/>
                <a:cs typeface="Arial" panose="020B0604020202020204" pitchFamily="34" charset="0"/>
              </a:defRPr>
            </a:lvl1pPr>
            <a:lvl2pPr marL="742950" indent="-285750">
              <a:defRPr sz="2400">
                <a:solidFill>
                  <a:schemeClr val="tx1"/>
                </a:solidFill>
                <a:latin typeface="Arial" panose="020B0604020202020204" pitchFamily="34" charset="0"/>
                <a:cs typeface="Arial" panose="020B0604020202020204" pitchFamily="34" charset="0"/>
              </a:defRPr>
            </a:lvl2pPr>
            <a:lvl3pPr marL="1143000" indent="-228600">
              <a:defRPr sz="2400">
                <a:solidFill>
                  <a:schemeClr val="tx1"/>
                </a:solidFill>
                <a:latin typeface="Arial" panose="020B0604020202020204" pitchFamily="34" charset="0"/>
                <a:cs typeface="Arial" panose="020B0604020202020204" pitchFamily="34" charset="0"/>
              </a:defRPr>
            </a:lvl3pPr>
            <a:lvl4pPr marL="1600200" indent="-228600">
              <a:defRPr sz="2400">
                <a:solidFill>
                  <a:schemeClr val="tx1"/>
                </a:solidFill>
                <a:latin typeface="Arial" panose="020B0604020202020204" pitchFamily="34" charset="0"/>
                <a:cs typeface="Arial" panose="020B0604020202020204" pitchFamily="34" charset="0"/>
              </a:defRPr>
            </a:lvl4pPr>
            <a:lvl5pPr marL="2057400" indent="-228600">
              <a:defRPr sz="24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9pPr>
          </a:lstStyle>
          <a:p>
            <a:fld id="{7FE7C0FA-63D4-42B3-9FF7-2EE96251B727}" type="slidenum">
              <a:rPr lang="en-US" altLang="en-US" sz="1200" smtClean="0"/>
              <a:pPr/>
              <a:t>35</a:t>
            </a:fld>
            <a:endParaRPr lang="en-US" altLang="en-US" sz="1200" smtClean="0"/>
          </a:p>
        </p:txBody>
      </p:sp>
      <p:sp>
        <p:nvSpPr>
          <p:cNvPr id="72707" name="Rectangle 2"/>
          <p:cNvSpPr>
            <a:spLocks noGrp="1" noRot="1" noChangeAspect="1" noChangeArrowheads="1" noTextEdit="1"/>
          </p:cNvSpPr>
          <p:nvPr>
            <p:ph type="sldImg"/>
          </p:nvPr>
        </p:nvSpPr>
        <p:spPr>
          <a:ln/>
        </p:spPr>
      </p:sp>
      <p:sp>
        <p:nvSpPr>
          <p:cNvPr id="55300" name="Rectangle 3"/>
          <p:cNvSpPr>
            <a:spLocks noGrp="1" noChangeArrowheads="1"/>
          </p:cNvSpPr>
          <p:nvPr>
            <p:ph type="body" idx="1"/>
          </p:nvPr>
        </p:nvSpPr>
        <p:spPr/>
        <p:txBody>
          <a:bodyPr/>
          <a:lstStyle/>
          <a:p>
            <a:pPr marL="171450" indent="-171450">
              <a:buFont typeface="Arial" panose="020B0604020202020204" pitchFamily="34" charset="0"/>
              <a:buChar char="•"/>
              <a:defRPr/>
            </a:pPr>
            <a:r>
              <a:rPr lang="en-US" b="1" dirty="0" smtClean="0"/>
              <a:t>The national route</a:t>
            </a:r>
            <a:r>
              <a:rPr lang="en-US" dirty="0" smtClean="0"/>
              <a:t>. Apply to the national patent office of each country of interest by filing a patent application in the required language, complying with the national formality requirements and paying the required fees. This path may be very cumbersome and expensive for multiple countries. </a:t>
            </a:r>
          </a:p>
          <a:p>
            <a:pPr marL="171450" indent="-171450">
              <a:buFont typeface="Arial" panose="020B0604020202020204" pitchFamily="34" charset="0"/>
              <a:buChar char="•"/>
              <a:defRPr/>
            </a:pPr>
            <a:r>
              <a:rPr lang="en-US" b="1" dirty="0" smtClean="0"/>
              <a:t>The regional route</a:t>
            </a:r>
            <a:r>
              <a:rPr lang="en-US" dirty="0" smtClean="0"/>
              <a:t>. When countries are members of a regional patent system, protection with effect in the territories of all or some of these may be sought by filing an application with the relevant regional office. The regional patent offices are: </a:t>
            </a:r>
          </a:p>
          <a:p>
            <a:pPr marL="628650" lvl="1" indent="-171450">
              <a:buFont typeface="Arial" panose="020B0604020202020204" pitchFamily="34" charset="0"/>
              <a:buChar char="•"/>
              <a:defRPr/>
            </a:pPr>
            <a:r>
              <a:rPr lang="en-US" dirty="0" smtClean="0"/>
              <a:t>the African </a:t>
            </a:r>
            <a:r>
              <a:rPr lang="en-US" b="1" dirty="0" smtClean="0"/>
              <a:t>Intellectual </a:t>
            </a:r>
            <a:r>
              <a:rPr lang="en-US" dirty="0" smtClean="0"/>
              <a:t>Property Organization (OAPI) (</a:t>
            </a:r>
            <a:r>
              <a:rPr lang="en-US" i="1" dirty="0" smtClean="0"/>
              <a:t>www.oapi.wipo. net); </a:t>
            </a:r>
            <a:endParaRPr lang="en-US" i="1" dirty="0"/>
          </a:p>
          <a:p>
            <a:pPr marL="628650" lvl="1" indent="-171450">
              <a:buFont typeface="Arial" panose="020B0604020202020204" pitchFamily="34" charset="0"/>
              <a:buChar char="•"/>
              <a:defRPr/>
            </a:pPr>
            <a:r>
              <a:rPr lang="en-US" dirty="0" smtClean="0"/>
              <a:t>the African </a:t>
            </a:r>
            <a:r>
              <a:rPr lang="en-US" b="1" dirty="0" smtClean="0"/>
              <a:t>Regional </a:t>
            </a:r>
            <a:r>
              <a:rPr lang="en-US" dirty="0" smtClean="0"/>
              <a:t>Industrial Property Organization (ARIPO) (</a:t>
            </a:r>
            <a:r>
              <a:rPr lang="en-US" i="1" dirty="0" smtClean="0"/>
              <a:t>www. aripo.org); </a:t>
            </a:r>
            <a:endParaRPr lang="en-US" dirty="0"/>
          </a:p>
          <a:p>
            <a:pPr marL="628650" lvl="1" indent="-171450">
              <a:buFont typeface="Arial" panose="020B0604020202020204" pitchFamily="34" charset="0"/>
              <a:buChar char="•"/>
              <a:defRPr/>
            </a:pPr>
            <a:r>
              <a:rPr lang="en-US" dirty="0" smtClean="0"/>
              <a:t>the Eurasian </a:t>
            </a:r>
            <a:r>
              <a:rPr lang="en-US" b="1" dirty="0" smtClean="0"/>
              <a:t>Patent </a:t>
            </a:r>
            <a:r>
              <a:rPr lang="en-US" dirty="0" smtClean="0"/>
              <a:t>Organization (EAPO) (</a:t>
            </a:r>
            <a:r>
              <a:rPr lang="en-US" i="1" dirty="0" smtClean="0"/>
              <a:t>www.eapo.org); </a:t>
            </a:r>
            <a:endParaRPr lang="en-US" dirty="0"/>
          </a:p>
          <a:p>
            <a:pPr marL="628650" lvl="1" indent="-171450">
              <a:buFont typeface="Arial" panose="020B0604020202020204" pitchFamily="34" charset="0"/>
              <a:buChar char="•"/>
              <a:defRPr/>
            </a:pPr>
            <a:r>
              <a:rPr lang="en-US" dirty="0" smtClean="0"/>
              <a:t>the European </a:t>
            </a:r>
            <a:r>
              <a:rPr lang="en-US" b="1" dirty="0" smtClean="0"/>
              <a:t>Patent </a:t>
            </a:r>
            <a:r>
              <a:rPr lang="en-US" dirty="0" smtClean="0"/>
              <a:t>Office (EPO) (</a:t>
            </a:r>
            <a:r>
              <a:rPr lang="en-US" i="1" dirty="0" smtClean="0"/>
              <a:t>www.epo.org); </a:t>
            </a:r>
            <a:r>
              <a:rPr lang="en-US" dirty="0" smtClean="0"/>
              <a:t>and </a:t>
            </a:r>
          </a:p>
          <a:p>
            <a:pPr marL="628650" lvl="1" indent="-171450">
              <a:buFont typeface="Courier New" panose="02070309020205020404" pitchFamily="49" charset="0"/>
              <a:buChar char="o"/>
              <a:defRPr/>
            </a:pPr>
            <a:r>
              <a:rPr lang="en-US" dirty="0" smtClean="0"/>
              <a:t>the Patent Office of </a:t>
            </a:r>
            <a:r>
              <a:rPr lang="en-US" b="1" dirty="0" smtClean="0"/>
              <a:t>the </a:t>
            </a:r>
            <a:r>
              <a:rPr lang="en-US" dirty="0" smtClean="0"/>
              <a:t>Cooperation Council for the Arab States of the Gulf (GCC Patent Office) (</a:t>
            </a:r>
            <a:r>
              <a:rPr lang="en-US" i="1" dirty="0" smtClean="0"/>
              <a:t>www.gccpo.org). </a:t>
            </a:r>
          </a:p>
          <a:p>
            <a:pPr>
              <a:buFont typeface="Arial" panose="020B0604020202020204" pitchFamily="34" charset="0"/>
              <a:buNone/>
              <a:defRPr/>
            </a:pPr>
            <a:endParaRPr lang="en-GB" altLang="en-US" b="1" dirty="0" smtClean="0"/>
          </a:p>
          <a:p>
            <a:pPr marL="228600" indent="-228600" eaLnBrk="1" hangingPunct="1">
              <a:lnSpc>
                <a:spcPct val="80000"/>
              </a:lnSpc>
              <a:defRPr/>
            </a:pPr>
            <a:endParaRPr lang="en-GB" altLang="en-US" sz="1000" dirty="0" smtClean="0"/>
          </a:p>
        </p:txBody>
      </p:sp>
    </p:spTree>
    <p:extLst>
      <p:ext uri="{BB962C8B-B14F-4D97-AF65-F5344CB8AC3E}">
        <p14:creationId xmlns:p14="http://schemas.microsoft.com/office/powerpoint/2010/main" val="776344602"/>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7"/>
          <p:cNvSpPr>
            <a:spLocks noGrp="1" noChangeArrowheads="1"/>
          </p:cNvSpPr>
          <p:nvPr>
            <p:ph type="sldNum" sz="quarter" idx="5"/>
          </p:nvPr>
        </p:nvSpPr>
        <p:spPr>
          <a:noFill/>
        </p:spPr>
        <p:txBody>
          <a:bodyPr/>
          <a:lstStyle>
            <a:lvl1pPr>
              <a:defRPr sz="2400">
                <a:solidFill>
                  <a:schemeClr val="tx1"/>
                </a:solidFill>
                <a:latin typeface="Arial" panose="020B0604020202020204" pitchFamily="34" charset="0"/>
                <a:cs typeface="Arial" panose="020B0604020202020204" pitchFamily="34" charset="0"/>
              </a:defRPr>
            </a:lvl1pPr>
            <a:lvl2pPr marL="742950" indent="-285750">
              <a:defRPr sz="2400">
                <a:solidFill>
                  <a:schemeClr val="tx1"/>
                </a:solidFill>
                <a:latin typeface="Arial" panose="020B0604020202020204" pitchFamily="34" charset="0"/>
                <a:cs typeface="Arial" panose="020B0604020202020204" pitchFamily="34" charset="0"/>
              </a:defRPr>
            </a:lvl2pPr>
            <a:lvl3pPr marL="1143000" indent="-228600">
              <a:defRPr sz="2400">
                <a:solidFill>
                  <a:schemeClr val="tx1"/>
                </a:solidFill>
                <a:latin typeface="Arial" panose="020B0604020202020204" pitchFamily="34" charset="0"/>
                <a:cs typeface="Arial" panose="020B0604020202020204" pitchFamily="34" charset="0"/>
              </a:defRPr>
            </a:lvl3pPr>
            <a:lvl4pPr marL="1600200" indent="-228600">
              <a:defRPr sz="2400">
                <a:solidFill>
                  <a:schemeClr val="tx1"/>
                </a:solidFill>
                <a:latin typeface="Arial" panose="020B0604020202020204" pitchFamily="34" charset="0"/>
                <a:cs typeface="Arial" panose="020B0604020202020204" pitchFamily="34" charset="0"/>
              </a:defRPr>
            </a:lvl4pPr>
            <a:lvl5pPr marL="2057400" indent="-228600">
              <a:defRPr sz="24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9pPr>
          </a:lstStyle>
          <a:p>
            <a:fld id="{68B5F9F6-5746-4BD1-B6AA-E37F165A6347}" type="slidenum">
              <a:rPr lang="en-US" altLang="en-US" sz="1200" smtClean="0"/>
              <a:pPr/>
              <a:t>37</a:t>
            </a:fld>
            <a:endParaRPr lang="en-US" altLang="en-US" sz="1200" smtClean="0"/>
          </a:p>
        </p:txBody>
      </p:sp>
      <p:sp>
        <p:nvSpPr>
          <p:cNvPr id="75779" name="Rectangle 2"/>
          <p:cNvSpPr>
            <a:spLocks noGrp="1" noRot="1" noChangeAspect="1" noChangeArrowheads="1" noTextEdit="1"/>
          </p:cNvSpPr>
          <p:nvPr>
            <p:ph type="sldImg"/>
          </p:nvPr>
        </p:nvSpPr>
        <p:spPr>
          <a:ln/>
        </p:spPr>
      </p:sp>
      <p:sp>
        <p:nvSpPr>
          <p:cNvPr id="75780" name="Rectangle 3"/>
          <p:cNvSpPr>
            <a:spLocks noGrp="1" noChangeArrowheads="1"/>
          </p:cNvSpPr>
          <p:nvPr>
            <p:ph type="body" idx="1"/>
          </p:nvPr>
        </p:nvSpPr>
        <p:spPr>
          <a:noFill/>
        </p:spPr>
        <p:txBody>
          <a:bodyPr/>
          <a:lstStyle/>
          <a:p>
            <a:pPr marL="228600" indent="-228600" eaLnBrk="1" hangingPunct="1">
              <a:lnSpc>
                <a:spcPct val="80000"/>
              </a:lnSpc>
            </a:pPr>
            <a:endParaRPr lang="en-GB" altLang="en-US" sz="900" smtClean="0"/>
          </a:p>
          <a:p>
            <a:pPr marL="228600" indent="-228600" eaLnBrk="1" hangingPunct="1">
              <a:lnSpc>
                <a:spcPct val="80000"/>
              </a:lnSpc>
            </a:pPr>
            <a:endParaRPr lang="en-GB" altLang="en-US" sz="900" smtClean="0"/>
          </a:p>
          <a:p>
            <a:pPr marL="228600" indent="-228600" eaLnBrk="1" hangingPunct="1">
              <a:lnSpc>
                <a:spcPct val="80000"/>
              </a:lnSpc>
            </a:pPr>
            <a:endParaRPr lang="en-GB" altLang="en-US" sz="500" b="1" u="sng" smtClean="0"/>
          </a:p>
        </p:txBody>
      </p:sp>
    </p:spTree>
    <p:extLst>
      <p:ext uri="{BB962C8B-B14F-4D97-AF65-F5344CB8AC3E}">
        <p14:creationId xmlns:p14="http://schemas.microsoft.com/office/powerpoint/2010/main" val="996578633"/>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Slide Image Placeholder 1"/>
          <p:cNvSpPr>
            <a:spLocks noGrp="1" noRot="1" noChangeAspect="1" noTextEdit="1"/>
          </p:cNvSpPr>
          <p:nvPr>
            <p:ph type="sldImg"/>
          </p:nvPr>
        </p:nvSpPr>
        <p:spPr>
          <a:ln/>
        </p:spPr>
      </p:sp>
      <p:sp>
        <p:nvSpPr>
          <p:cNvPr id="3" name="Notes Placeholder 2"/>
          <p:cNvSpPr>
            <a:spLocks noGrp="1"/>
          </p:cNvSpPr>
          <p:nvPr>
            <p:ph type="body" idx="1"/>
          </p:nvPr>
        </p:nvSpPr>
        <p:spPr/>
        <p:txBody>
          <a:bodyPr/>
          <a:lstStyle/>
          <a:p>
            <a:pPr indent="-228600" eaLnBrk="1" hangingPunct="1">
              <a:defRPr/>
            </a:pPr>
            <a:r>
              <a:rPr lang="en-US" dirty="0" smtClean="0"/>
              <a:t>A patent on its own is no guarantee of commercial success. It is a tool that enhances a company’s capacity to benefit from its product or technological innovation. In order to provide a tangible benefit, a patent needs to be exploited effectively, and will generally make money only if the relevant product or process is successful. To take a patented invention to market, a company has a range of options.</a:t>
            </a:r>
          </a:p>
          <a:p>
            <a:pPr>
              <a:defRPr/>
            </a:pPr>
            <a:r>
              <a:rPr lang="en-US" dirty="0" smtClean="0"/>
              <a:t>The commercial success of a new product does not hinge only on its technical features. The invention may be excellent from a technical point of view, but if there is no demand for it or if the product is not properly marketed, it is unlikely to attract consumers. Commercial success therefore depends on a range of other factors, including the design of the product, the availability of financial resources, the development of an effective marketing strategy and the price of the product in comparison with competing or substitute products. </a:t>
            </a:r>
          </a:p>
        </p:txBody>
      </p:sp>
      <p:sp>
        <p:nvSpPr>
          <p:cNvPr id="77828" name="Slide Number Placeholder 3"/>
          <p:cNvSpPr>
            <a:spLocks noGrp="1"/>
          </p:cNvSpPr>
          <p:nvPr>
            <p:ph type="sldNum" sz="quarter" idx="5"/>
          </p:nvPr>
        </p:nvSpPr>
        <p:spPr>
          <a:noFill/>
        </p:spPr>
        <p:txBody>
          <a:bodyPr/>
          <a:lstStyle>
            <a:lvl1pPr>
              <a:defRPr sz="2400">
                <a:solidFill>
                  <a:schemeClr val="tx1"/>
                </a:solidFill>
                <a:latin typeface="Arial" panose="020B0604020202020204" pitchFamily="34" charset="0"/>
                <a:cs typeface="Arial" panose="020B0604020202020204" pitchFamily="34" charset="0"/>
              </a:defRPr>
            </a:lvl1pPr>
            <a:lvl2pPr marL="742950" indent="-285750">
              <a:defRPr sz="2400">
                <a:solidFill>
                  <a:schemeClr val="tx1"/>
                </a:solidFill>
                <a:latin typeface="Arial" panose="020B0604020202020204" pitchFamily="34" charset="0"/>
                <a:cs typeface="Arial" panose="020B0604020202020204" pitchFamily="34" charset="0"/>
              </a:defRPr>
            </a:lvl2pPr>
            <a:lvl3pPr marL="1143000" indent="-228600">
              <a:defRPr sz="2400">
                <a:solidFill>
                  <a:schemeClr val="tx1"/>
                </a:solidFill>
                <a:latin typeface="Arial" panose="020B0604020202020204" pitchFamily="34" charset="0"/>
                <a:cs typeface="Arial" panose="020B0604020202020204" pitchFamily="34" charset="0"/>
              </a:defRPr>
            </a:lvl3pPr>
            <a:lvl4pPr marL="1600200" indent="-228600">
              <a:defRPr sz="2400">
                <a:solidFill>
                  <a:schemeClr val="tx1"/>
                </a:solidFill>
                <a:latin typeface="Arial" panose="020B0604020202020204" pitchFamily="34" charset="0"/>
                <a:cs typeface="Arial" panose="020B0604020202020204" pitchFamily="34" charset="0"/>
              </a:defRPr>
            </a:lvl4pPr>
            <a:lvl5pPr marL="2057400" indent="-228600">
              <a:defRPr sz="24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9pPr>
          </a:lstStyle>
          <a:p>
            <a:fld id="{883FC761-9212-4916-AB1F-87BEF11EC349}" type="slidenum">
              <a:rPr lang="en-US" altLang="en-US" sz="1200" smtClean="0"/>
              <a:pPr/>
              <a:t>38</a:t>
            </a:fld>
            <a:endParaRPr lang="en-US" altLang="en-US" sz="1200" smtClean="0"/>
          </a:p>
        </p:txBody>
      </p:sp>
    </p:spTree>
    <p:extLst>
      <p:ext uri="{BB962C8B-B14F-4D97-AF65-F5344CB8AC3E}">
        <p14:creationId xmlns:p14="http://schemas.microsoft.com/office/powerpoint/2010/main" val="3033504033"/>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7"/>
          <p:cNvSpPr>
            <a:spLocks noGrp="1" noChangeArrowheads="1"/>
          </p:cNvSpPr>
          <p:nvPr>
            <p:ph type="sldNum" sz="quarter" idx="5"/>
          </p:nvPr>
        </p:nvSpPr>
        <p:spPr>
          <a:noFill/>
        </p:spPr>
        <p:txBody>
          <a:bodyPr/>
          <a:lstStyle>
            <a:lvl1pPr>
              <a:defRPr sz="2400">
                <a:solidFill>
                  <a:schemeClr val="tx1"/>
                </a:solidFill>
                <a:latin typeface="Arial" panose="020B0604020202020204" pitchFamily="34" charset="0"/>
                <a:cs typeface="Arial" panose="020B0604020202020204" pitchFamily="34" charset="0"/>
              </a:defRPr>
            </a:lvl1pPr>
            <a:lvl2pPr marL="742950" indent="-285750">
              <a:defRPr sz="2400">
                <a:solidFill>
                  <a:schemeClr val="tx1"/>
                </a:solidFill>
                <a:latin typeface="Arial" panose="020B0604020202020204" pitchFamily="34" charset="0"/>
                <a:cs typeface="Arial" panose="020B0604020202020204" pitchFamily="34" charset="0"/>
              </a:defRPr>
            </a:lvl2pPr>
            <a:lvl3pPr marL="1143000" indent="-228600">
              <a:defRPr sz="2400">
                <a:solidFill>
                  <a:schemeClr val="tx1"/>
                </a:solidFill>
                <a:latin typeface="Arial" panose="020B0604020202020204" pitchFamily="34" charset="0"/>
                <a:cs typeface="Arial" panose="020B0604020202020204" pitchFamily="34" charset="0"/>
              </a:defRPr>
            </a:lvl3pPr>
            <a:lvl4pPr marL="1600200" indent="-228600">
              <a:defRPr sz="2400">
                <a:solidFill>
                  <a:schemeClr val="tx1"/>
                </a:solidFill>
                <a:latin typeface="Arial" panose="020B0604020202020204" pitchFamily="34" charset="0"/>
                <a:cs typeface="Arial" panose="020B0604020202020204" pitchFamily="34" charset="0"/>
              </a:defRPr>
            </a:lvl4pPr>
            <a:lvl5pPr marL="2057400" indent="-228600">
              <a:defRPr sz="24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9pPr>
          </a:lstStyle>
          <a:p>
            <a:fld id="{89B681D4-EA37-4398-B588-EBE86636BE3B}" type="slidenum">
              <a:rPr lang="en-US" altLang="en-US" sz="1200" smtClean="0"/>
              <a:pPr/>
              <a:t>39</a:t>
            </a:fld>
            <a:endParaRPr lang="en-US" altLang="en-US" sz="1200" smtClean="0"/>
          </a:p>
        </p:txBody>
      </p:sp>
      <p:sp>
        <p:nvSpPr>
          <p:cNvPr id="79875" name="Rectangle 2"/>
          <p:cNvSpPr>
            <a:spLocks noGrp="1" noRot="1" noChangeAspect="1" noChangeArrowheads="1" noTextEdit="1"/>
          </p:cNvSpPr>
          <p:nvPr>
            <p:ph type="sldImg"/>
          </p:nvPr>
        </p:nvSpPr>
        <p:spPr>
          <a:ln/>
        </p:spPr>
      </p:sp>
      <p:sp>
        <p:nvSpPr>
          <p:cNvPr id="63492" name="Rectangle 3"/>
          <p:cNvSpPr>
            <a:spLocks noGrp="1" noChangeArrowheads="1"/>
          </p:cNvSpPr>
          <p:nvPr>
            <p:ph type="body" idx="1"/>
          </p:nvPr>
        </p:nvSpPr>
        <p:spPr/>
        <p:txBody>
          <a:bodyPr/>
          <a:lstStyle/>
          <a:p>
            <a:pPr>
              <a:defRPr/>
            </a:pPr>
            <a:r>
              <a:rPr lang="en-US" dirty="0" smtClean="0"/>
              <a:t>Selling a patent is called </a:t>
            </a:r>
            <a:r>
              <a:rPr lang="en-US" b="1" dirty="0" smtClean="0"/>
              <a:t>assigning </a:t>
            </a:r>
            <a:r>
              <a:rPr lang="en-US" dirty="0" smtClean="0"/>
              <a:t>it, and it will transfer ownership of the patent to another person. </a:t>
            </a:r>
            <a:r>
              <a:rPr lang="en-US" b="1" dirty="0" smtClean="0"/>
              <a:t>Licensing </a:t>
            </a:r>
            <a:r>
              <a:rPr lang="en-US" dirty="0" smtClean="0"/>
              <a:t>a patent instead of assigning means that the rights are “rented” to others in return for royalty payments. Licensing can be a very financially rewarding strategy for that reason. </a:t>
            </a:r>
            <a:r>
              <a:rPr lang="en-US" b="1" dirty="0" smtClean="0"/>
              <a:t>Assignment</a:t>
            </a:r>
            <a:r>
              <a:rPr lang="en-US" dirty="0" smtClean="0"/>
              <a:t>, on the other hand, commonly means that an agreed-upon payment is received once, with no future royalties, regardless of how profitable the patent ends up being. </a:t>
            </a:r>
          </a:p>
          <a:p>
            <a:pPr>
              <a:defRPr/>
            </a:pPr>
            <a:r>
              <a:rPr lang="en-US" dirty="0" smtClean="0"/>
              <a:t>There may be occasions when an assignment is advantageous. If a patent is sold for a lump sum, the value is received immediately, without having to wait up to 20 years to realize that value progressively. The risk of the patent being superseded by another technology can also be avoided. In addition, assignment of the patent to a start-up company may be a precondition for funding, if the patent does not belong to the company. </a:t>
            </a:r>
          </a:p>
          <a:p>
            <a:pPr>
              <a:defRPr/>
            </a:pPr>
            <a:r>
              <a:rPr lang="en-US" dirty="0" smtClean="0"/>
              <a:t>A patent is licensed when the owner of the patent (the licensor) grants permission to another (the licensee) to use the patented invention for mutually agreed purposes. In such cases, a license agreement is generally signed between the two parties, specifying the terms and scope of the agreement. </a:t>
            </a:r>
          </a:p>
          <a:p>
            <a:pPr>
              <a:defRPr/>
            </a:pPr>
            <a:r>
              <a:rPr lang="en-US" dirty="0" smtClean="0"/>
              <a:t>In licensing transactions, the owner of the right is generally compensated through lump-sum payments and/or recurring royalties, which may be based on sales volume of the relevant product (per-unit royalty) or on net sales (sales-based royalty). In many cases, payment under a patent license is a combination of a lump sum and royalties. In some instances, an equity stake in the licensee company may replace a royalty. </a:t>
            </a:r>
          </a:p>
          <a:p>
            <a:pPr>
              <a:defRPr/>
            </a:pPr>
            <a:r>
              <a:rPr lang="en-US" dirty="0" smtClean="0"/>
              <a:t> </a:t>
            </a:r>
            <a:endParaRPr lang="en-GB" altLang="en-US" dirty="0" smtClean="0"/>
          </a:p>
          <a:p>
            <a:pPr marL="228600" indent="-228600" eaLnBrk="1" hangingPunct="1">
              <a:defRPr/>
            </a:pPr>
            <a:endParaRPr lang="en-GB" altLang="en-US" sz="1000" dirty="0" smtClean="0"/>
          </a:p>
        </p:txBody>
      </p:sp>
    </p:spTree>
    <p:extLst>
      <p:ext uri="{BB962C8B-B14F-4D97-AF65-F5344CB8AC3E}">
        <p14:creationId xmlns:p14="http://schemas.microsoft.com/office/powerpoint/2010/main" val="3083762512"/>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Slide Image Placeholder 1"/>
          <p:cNvSpPr>
            <a:spLocks noGrp="1" noRot="1" noChangeAspect="1" noTextEdit="1"/>
          </p:cNvSpPr>
          <p:nvPr>
            <p:ph type="sldImg"/>
          </p:nvPr>
        </p:nvSpPr>
        <p:spPr>
          <a:ln/>
        </p:spPr>
      </p:sp>
      <p:sp>
        <p:nvSpPr>
          <p:cNvPr id="81923" name="Notes Placeholder 2"/>
          <p:cNvSpPr>
            <a:spLocks noGrp="1"/>
          </p:cNvSpPr>
          <p:nvPr>
            <p:ph type="body" idx="1"/>
          </p:nvPr>
        </p:nvSpPr>
        <p:spPr>
          <a:noFill/>
        </p:spPr>
        <p:txBody>
          <a:bodyPr/>
          <a:lstStyle/>
          <a:p>
            <a:endParaRPr lang="en-US" altLang="en-US" smtClean="0"/>
          </a:p>
        </p:txBody>
      </p:sp>
      <p:sp>
        <p:nvSpPr>
          <p:cNvPr id="81924" name="Slide Number Placeholder 3"/>
          <p:cNvSpPr>
            <a:spLocks noGrp="1"/>
          </p:cNvSpPr>
          <p:nvPr>
            <p:ph type="sldNum" sz="quarter" idx="5"/>
          </p:nvPr>
        </p:nvSpPr>
        <p:spPr>
          <a:noFill/>
        </p:spPr>
        <p:txBody>
          <a:bodyPr/>
          <a:lstStyle>
            <a:lvl1pPr>
              <a:defRPr sz="2400">
                <a:solidFill>
                  <a:schemeClr val="tx1"/>
                </a:solidFill>
                <a:latin typeface="Arial" panose="020B0604020202020204" pitchFamily="34" charset="0"/>
                <a:cs typeface="Arial" panose="020B0604020202020204" pitchFamily="34" charset="0"/>
              </a:defRPr>
            </a:lvl1pPr>
            <a:lvl2pPr marL="742950" indent="-285750">
              <a:defRPr sz="2400">
                <a:solidFill>
                  <a:schemeClr val="tx1"/>
                </a:solidFill>
                <a:latin typeface="Arial" panose="020B0604020202020204" pitchFamily="34" charset="0"/>
                <a:cs typeface="Arial" panose="020B0604020202020204" pitchFamily="34" charset="0"/>
              </a:defRPr>
            </a:lvl2pPr>
            <a:lvl3pPr marL="1143000" indent="-228600">
              <a:defRPr sz="2400">
                <a:solidFill>
                  <a:schemeClr val="tx1"/>
                </a:solidFill>
                <a:latin typeface="Arial" panose="020B0604020202020204" pitchFamily="34" charset="0"/>
                <a:cs typeface="Arial" panose="020B0604020202020204" pitchFamily="34" charset="0"/>
              </a:defRPr>
            </a:lvl3pPr>
            <a:lvl4pPr marL="1600200" indent="-228600">
              <a:defRPr sz="2400">
                <a:solidFill>
                  <a:schemeClr val="tx1"/>
                </a:solidFill>
                <a:latin typeface="Arial" panose="020B0604020202020204" pitchFamily="34" charset="0"/>
                <a:cs typeface="Arial" panose="020B0604020202020204" pitchFamily="34" charset="0"/>
              </a:defRPr>
            </a:lvl4pPr>
            <a:lvl5pPr marL="2057400" indent="-228600">
              <a:defRPr sz="24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9pPr>
          </a:lstStyle>
          <a:p>
            <a:fld id="{3F2F635E-5EC6-47BD-B466-C742210B7029}" type="slidenum">
              <a:rPr lang="en-US" altLang="en-US" sz="1200" smtClean="0"/>
              <a:pPr/>
              <a:t>40</a:t>
            </a:fld>
            <a:endParaRPr lang="en-US" altLang="en-US" sz="1200" smtClean="0"/>
          </a:p>
        </p:txBody>
      </p:sp>
    </p:spTree>
    <p:extLst>
      <p:ext uri="{BB962C8B-B14F-4D97-AF65-F5344CB8AC3E}">
        <p14:creationId xmlns:p14="http://schemas.microsoft.com/office/powerpoint/2010/main" val="1773463667"/>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Slide Image Placeholder 1"/>
          <p:cNvSpPr>
            <a:spLocks noGrp="1" noRot="1" noChangeAspect="1" noTextEdit="1"/>
          </p:cNvSpPr>
          <p:nvPr>
            <p:ph type="sldImg"/>
          </p:nvPr>
        </p:nvSpPr>
        <p:spPr>
          <a:ln/>
        </p:spPr>
      </p:sp>
      <p:sp>
        <p:nvSpPr>
          <p:cNvPr id="83971" name="Notes Placeholder 2"/>
          <p:cNvSpPr>
            <a:spLocks noGrp="1"/>
          </p:cNvSpPr>
          <p:nvPr>
            <p:ph type="body" idx="1"/>
          </p:nvPr>
        </p:nvSpPr>
        <p:spPr>
          <a:noFill/>
        </p:spPr>
        <p:txBody>
          <a:bodyPr/>
          <a:lstStyle/>
          <a:p>
            <a:endParaRPr lang="en-US" altLang="en-US" smtClean="0"/>
          </a:p>
        </p:txBody>
      </p:sp>
      <p:sp>
        <p:nvSpPr>
          <p:cNvPr id="83972" name="Slide Number Placeholder 3"/>
          <p:cNvSpPr>
            <a:spLocks noGrp="1"/>
          </p:cNvSpPr>
          <p:nvPr>
            <p:ph type="sldNum" sz="quarter" idx="5"/>
          </p:nvPr>
        </p:nvSpPr>
        <p:spPr>
          <a:noFill/>
        </p:spPr>
        <p:txBody>
          <a:bodyPr/>
          <a:lstStyle>
            <a:lvl1pPr>
              <a:defRPr sz="2400">
                <a:solidFill>
                  <a:schemeClr val="tx1"/>
                </a:solidFill>
                <a:latin typeface="Arial" panose="020B0604020202020204" pitchFamily="34" charset="0"/>
                <a:cs typeface="Arial" panose="020B0604020202020204" pitchFamily="34" charset="0"/>
              </a:defRPr>
            </a:lvl1pPr>
            <a:lvl2pPr marL="742950" indent="-285750">
              <a:defRPr sz="2400">
                <a:solidFill>
                  <a:schemeClr val="tx1"/>
                </a:solidFill>
                <a:latin typeface="Arial" panose="020B0604020202020204" pitchFamily="34" charset="0"/>
                <a:cs typeface="Arial" panose="020B0604020202020204" pitchFamily="34" charset="0"/>
              </a:defRPr>
            </a:lvl2pPr>
            <a:lvl3pPr marL="1143000" indent="-228600">
              <a:defRPr sz="2400">
                <a:solidFill>
                  <a:schemeClr val="tx1"/>
                </a:solidFill>
                <a:latin typeface="Arial" panose="020B0604020202020204" pitchFamily="34" charset="0"/>
                <a:cs typeface="Arial" panose="020B0604020202020204" pitchFamily="34" charset="0"/>
              </a:defRPr>
            </a:lvl3pPr>
            <a:lvl4pPr marL="1600200" indent="-228600">
              <a:defRPr sz="2400">
                <a:solidFill>
                  <a:schemeClr val="tx1"/>
                </a:solidFill>
                <a:latin typeface="Arial" panose="020B0604020202020204" pitchFamily="34" charset="0"/>
                <a:cs typeface="Arial" panose="020B0604020202020204" pitchFamily="34" charset="0"/>
              </a:defRPr>
            </a:lvl4pPr>
            <a:lvl5pPr marL="2057400" indent="-228600">
              <a:defRPr sz="24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9pPr>
          </a:lstStyle>
          <a:p>
            <a:fld id="{1B4A9962-F44D-4ABA-BE24-A99A1020BD6C}" type="slidenum">
              <a:rPr lang="en-US" altLang="en-US" sz="1200" smtClean="0"/>
              <a:pPr/>
              <a:t>41</a:t>
            </a:fld>
            <a:endParaRPr lang="en-US" altLang="en-US" sz="1200" smtClean="0"/>
          </a:p>
        </p:txBody>
      </p:sp>
    </p:spTree>
    <p:extLst>
      <p:ext uri="{BB962C8B-B14F-4D97-AF65-F5344CB8AC3E}">
        <p14:creationId xmlns:p14="http://schemas.microsoft.com/office/powerpoint/2010/main" val="2269505745"/>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Notes Placeholder 2"/>
          <p:cNvSpPr>
            <a:spLocks noGrp="1"/>
          </p:cNvSpPr>
          <p:nvPr>
            <p:ph type="body" idx="1"/>
          </p:nvPr>
        </p:nvSpPr>
        <p:spPr>
          <a:noFill/>
        </p:spPr>
        <p:txBody>
          <a:bodyPr/>
          <a:lstStyle/>
          <a:p>
            <a:r>
              <a:rPr lang="en-US" altLang="en-US" smtClean="0"/>
              <a:t>In deciding whether to grant an exclusive or a non-exclusive license, it depends on the product and on the company’s business strategy. For example, if the technology can become a standard that is needed by all players in a specific market to perform their business, a non-exclusive, widely held license would be the most advantageous. If the product needs one company to invest heavily to commercialize the product (e.g., a pharmaceutical product that requires investment in performing clinical trials), a potential licensee will not want to face competition from other licensees and may rightly insist on obtaining an exclusive license. </a:t>
            </a:r>
          </a:p>
          <a:p>
            <a:r>
              <a:rPr lang="en-US" altLang="en-US" smtClean="0"/>
              <a:t>If a competitors patent is required then cross licensing may be considered if the competitors is interested in the patents that the company has to offer. Cross-licensing is very common in industries where a number of patents covering a wide range of complementary inventions are held by two or more competitors. Such competing companies often seek to ensure their freedom to operate by granting rights to their patents in return for the grant of similar rights by competitors. </a:t>
            </a:r>
          </a:p>
        </p:txBody>
      </p:sp>
      <p:sp>
        <p:nvSpPr>
          <p:cNvPr id="86019" name="Slide Number Placeholder 3"/>
          <p:cNvSpPr>
            <a:spLocks noGrp="1"/>
          </p:cNvSpPr>
          <p:nvPr>
            <p:ph type="sldNum" sz="quarter" idx="5"/>
          </p:nvPr>
        </p:nvSpPr>
        <p:spPr>
          <a:noFill/>
        </p:spPr>
        <p:txBody>
          <a:bodyPr/>
          <a:lstStyle>
            <a:lvl1pPr>
              <a:defRPr sz="2400">
                <a:solidFill>
                  <a:schemeClr val="tx1"/>
                </a:solidFill>
                <a:latin typeface="Arial" panose="020B0604020202020204" pitchFamily="34" charset="0"/>
                <a:cs typeface="Arial" panose="020B0604020202020204" pitchFamily="34" charset="0"/>
              </a:defRPr>
            </a:lvl1pPr>
            <a:lvl2pPr marL="742950" indent="-285750">
              <a:defRPr sz="2400">
                <a:solidFill>
                  <a:schemeClr val="tx1"/>
                </a:solidFill>
                <a:latin typeface="Arial" panose="020B0604020202020204" pitchFamily="34" charset="0"/>
                <a:cs typeface="Arial" panose="020B0604020202020204" pitchFamily="34" charset="0"/>
              </a:defRPr>
            </a:lvl2pPr>
            <a:lvl3pPr marL="1143000" indent="-228600">
              <a:defRPr sz="2400">
                <a:solidFill>
                  <a:schemeClr val="tx1"/>
                </a:solidFill>
                <a:latin typeface="Arial" panose="020B0604020202020204" pitchFamily="34" charset="0"/>
                <a:cs typeface="Arial" panose="020B0604020202020204" pitchFamily="34" charset="0"/>
              </a:defRPr>
            </a:lvl3pPr>
            <a:lvl4pPr marL="1600200" indent="-228600">
              <a:defRPr sz="2400">
                <a:solidFill>
                  <a:schemeClr val="tx1"/>
                </a:solidFill>
                <a:latin typeface="Arial" panose="020B0604020202020204" pitchFamily="34" charset="0"/>
                <a:cs typeface="Arial" panose="020B0604020202020204" pitchFamily="34" charset="0"/>
              </a:defRPr>
            </a:lvl4pPr>
            <a:lvl5pPr marL="2057400" indent="-228600">
              <a:defRPr sz="24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9pPr>
          </a:lstStyle>
          <a:p>
            <a:fld id="{E6B76633-B3B6-4E70-A55D-03BED7FF3B57}" type="slidenum">
              <a:rPr lang="en-US" altLang="en-US" sz="1200" smtClean="0"/>
              <a:pPr/>
              <a:t>42</a:t>
            </a:fld>
            <a:endParaRPr lang="en-US" altLang="en-US" sz="1200" smtClean="0"/>
          </a:p>
        </p:txBody>
      </p:sp>
    </p:spTree>
    <p:extLst>
      <p:ext uri="{BB962C8B-B14F-4D97-AF65-F5344CB8AC3E}">
        <p14:creationId xmlns:p14="http://schemas.microsoft.com/office/powerpoint/2010/main" val="1626282080"/>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Rectangle 7"/>
          <p:cNvSpPr>
            <a:spLocks noGrp="1" noChangeArrowheads="1"/>
          </p:cNvSpPr>
          <p:nvPr>
            <p:ph type="sldNum" sz="quarter" idx="5"/>
          </p:nvPr>
        </p:nvSpPr>
        <p:spPr>
          <a:noFill/>
        </p:spPr>
        <p:txBody>
          <a:bodyPr/>
          <a:lstStyle>
            <a:lvl1pPr>
              <a:defRPr sz="2400">
                <a:solidFill>
                  <a:schemeClr val="tx1"/>
                </a:solidFill>
                <a:latin typeface="Arial" panose="020B0604020202020204" pitchFamily="34" charset="0"/>
                <a:cs typeface="Arial" panose="020B0604020202020204" pitchFamily="34" charset="0"/>
              </a:defRPr>
            </a:lvl1pPr>
            <a:lvl2pPr marL="742950" indent="-285750">
              <a:defRPr sz="2400">
                <a:solidFill>
                  <a:schemeClr val="tx1"/>
                </a:solidFill>
                <a:latin typeface="Arial" panose="020B0604020202020204" pitchFamily="34" charset="0"/>
                <a:cs typeface="Arial" panose="020B0604020202020204" pitchFamily="34" charset="0"/>
              </a:defRPr>
            </a:lvl2pPr>
            <a:lvl3pPr marL="1143000" indent="-228600">
              <a:defRPr sz="2400">
                <a:solidFill>
                  <a:schemeClr val="tx1"/>
                </a:solidFill>
                <a:latin typeface="Arial" panose="020B0604020202020204" pitchFamily="34" charset="0"/>
                <a:cs typeface="Arial" panose="020B0604020202020204" pitchFamily="34" charset="0"/>
              </a:defRPr>
            </a:lvl3pPr>
            <a:lvl4pPr marL="1600200" indent="-228600">
              <a:defRPr sz="2400">
                <a:solidFill>
                  <a:schemeClr val="tx1"/>
                </a:solidFill>
                <a:latin typeface="Arial" panose="020B0604020202020204" pitchFamily="34" charset="0"/>
                <a:cs typeface="Arial" panose="020B0604020202020204" pitchFamily="34" charset="0"/>
              </a:defRPr>
            </a:lvl4pPr>
            <a:lvl5pPr marL="2057400" indent="-228600">
              <a:defRPr sz="24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9pPr>
          </a:lstStyle>
          <a:p>
            <a:fld id="{755D4610-0E90-4205-9CDA-39BF4EDA4457}" type="slidenum">
              <a:rPr lang="en-US" altLang="en-US" sz="1200" smtClean="0"/>
              <a:pPr/>
              <a:t>43</a:t>
            </a:fld>
            <a:endParaRPr lang="en-US" altLang="en-US" sz="1200" smtClean="0"/>
          </a:p>
        </p:txBody>
      </p:sp>
      <p:sp>
        <p:nvSpPr>
          <p:cNvPr id="88067" name="Rectangle 2"/>
          <p:cNvSpPr>
            <a:spLocks noGrp="1" noRot="1" noChangeAspect="1" noChangeArrowheads="1" noTextEdit="1"/>
          </p:cNvSpPr>
          <p:nvPr>
            <p:ph type="sldImg"/>
          </p:nvPr>
        </p:nvSpPr>
        <p:spPr>
          <a:ln/>
        </p:spPr>
      </p:sp>
      <p:sp>
        <p:nvSpPr>
          <p:cNvPr id="88068" name="Rectangle 3"/>
          <p:cNvSpPr>
            <a:spLocks noGrp="1" noChangeArrowheads="1"/>
          </p:cNvSpPr>
          <p:nvPr>
            <p:ph type="body" idx="1"/>
          </p:nvPr>
        </p:nvSpPr>
        <p:spPr>
          <a:noFill/>
        </p:spPr>
        <p:txBody>
          <a:bodyPr/>
          <a:lstStyle/>
          <a:p>
            <a:pPr marL="228600" indent="-228600" eaLnBrk="1" hangingPunct="1"/>
            <a:endParaRPr lang="en-GB" altLang="en-US" sz="900" smtClean="0"/>
          </a:p>
          <a:p>
            <a:pPr marL="228600" indent="-228600" eaLnBrk="1" hangingPunct="1"/>
            <a:endParaRPr lang="en-GB" altLang="en-US" sz="900" smtClean="0"/>
          </a:p>
          <a:p>
            <a:pPr marL="228600" indent="-228600" eaLnBrk="1" hangingPunct="1">
              <a:lnSpc>
                <a:spcPct val="80000"/>
              </a:lnSpc>
            </a:pPr>
            <a:endParaRPr lang="en-GB" altLang="en-US" sz="900" smtClean="0"/>
          </a:p>
          <a:p>
            <a:pPr marL="228600" indent="-228600" eaLnBrk="1" hangingPunct="1">
              <a:lnSpc>
                <a:spcPct val="80000"/>
              </a:lnSpc>
            </a:pPr>
            <a:endParaRPr lang="en-GB" altLang="en-US" sz="900" smtClean="0"/>
          </a:p>
          <a:p>
            <a:pPr marL="228600" indent="-228600" eaLnBrk="1" hangingPunct="1">
              <a:lnSpc>
                <a:spcPct val="80000"/>
              </a:lnSpc>
            </a:pPr>
            <a:endParaRPr lang="en-GB" altLang="en-US" sz="500" b="1" u="sng" smtClean="0"/>
          </a:p>
        </p:txBody>
      </p:sp>
    </p:spTree>
    <p:extLst>
      <p:ext uri="{BB962C8B-B14F-4D97-AF65-F5344CB8AC3E}">
        <p14:creationId xmlns:p14="http://schemas.microsoft.com/office/powerpoint/2010/main" val="3594199884"/>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Slide Image Placeholder 1"/>
          <p:cNvSpPr>
            <a:spLocks noGrp="1" noRot="1" noChangeAspect="1" noTextEdit="1"/>
          </p:cNvSpPr>
          <p:nvPr>
            <p:ph type="sldImg"/>
          </p:nvPr>
        </p:nvSpPr>
        <p:spPr>
          <a:ln/>
        </p:spPr>
      </p:sp>
      <p:sp>
        <p:nvSpPr>
          <p:cNvPr id="90115" name="Notes Placeholder 2"/>
          <p:cNvSpPr>
            <a:spLocks noGrp="1"/>
          </p:cNvSpPr>
          <p:nvPr>
            <p:ph type="body" idx="1"/>
          </p:nvPr>
        </p:nvSpPr>
        <p:spPr>
          <a:noFill/>
        </p:spPr>
        <p:txBody>
          <a:bodyPr/>
          <a:lstStyle/>
          <a:p>
            <a:r>
              <a:rPr lang="en-US" altLang="en-US" smtClean="0"/>
              <a:t>Who is responsible for enforcing patent rights? </a:t>
            </a:r>
          </a:p>
          <a:p>
            <a:r>
              <a:rPr lang="en-US" altLang="en-US" smtClean="0"/>
              <a:t>The main responsibility for identifying and taking action against infringers of a patent lies with its owner. Of course, educating employees on how to identify infringers can help a business in mon­itoring the marketplace. Nevertheless, a patent owner is responsible for mon­itoring the use of its invention in the marketplace, identifying any infringers and deciding whether, how and when to take action against them. Independent inventors and SMEs may decide to shift this responsibility (or part of it) to an exclusive licensee. A patent lawyer should be contacted to assist in enforcing the patent, both do­mestically and in foreign markets. A law­yer will also be able to advise on the costs and risks involved and the best strategy to adopt. </a:t>
            </a:r>
          </a:p>
          <a:p>
            <a:endParaRPr lang="en-US" altLang="en-US" smtClean="0"/>
          </a:p>
          <a:p>
            <a:endParaRPr lang="en-US" altLang="en-US" smtClean="0"/>
          </a:p>
        </p:txBody>
      </p:sp>
      <p:sp>
        <p:nvSpPr>
          <p:cNvPr id="90116" name="Slide Number Placeholder 3"/>
          <p:cNvSpPr>
            <a:spLocks noGrp="1"/>
          </p:cNvSpPr>
          <p:nvPr>
            <p:ph type="sldNum" sz="quarter" idx="5"/>
          </p:nvPr>
        </p:nvSpPr>
        <p:spPr>
          <a:noFill/>
        </p:spPr>
        <p:txBody>
          <a:bodyPr/>
          <a:lstStyle>
            <a:lvl1pPr>
              <a:defRPr sz="2400">
                <a:solidFill>
                  <a:schemeClr val="tx1"/>
                </a:solidFill>
                <a:latin typeface="Arial" panose="020B0604020202020204" pitchFamily="34" charset="0"/>
                <a:cs typeface="Arial" panose="020B0604020202020204" pitchFamily="34" charset="0"/>
              </a:defRPr>
            </a:lvl1pPr>
            <a:lvl2pPr marL="742950" indent="-285750">
              <a:defRPr sz="2400">
                <a:solidFill>
                  <a:schemeClr val="tx1"/>
                </a:solidFill>
                <a:latin typeface="Arial" panose="020B0604020202020204" pitchFamily="34" charset="0"/>
                <a:cs typeface="Arial" panose="020B0604020202020204" pitchFamily="34" charset="0"/>
              </a:defRPr>
            </a:lvl2pPr>
            <a:lvl3pPr marL="1143000" indent="-228600">
              <a:defRPr sz="2400">
                <a:solidFill>
                  <a:schemeClr val="tx1"/>
                </a:solidFill>
                <a:latin typeface="Arial" panose="020B0604020202020204" pitchFamily="34" charset="0"/>
                <a:cs typeface="Arial" panose="020B0604020202020204" pitchFamily="34" charset="0"/>
              </a:defRPr>
            </a:lvl3pPr>
            <a:lvl4pPr marL="1600200" indent="-228600">
              <a:defRPr sz="2400">
                <a:solidFill>
                  <a:schemeClr val="tx1"/>
                </a:solidFill>
                <a:latin typeface="Arial" panose="020B0604020202020204" pitchFamily="34" charset="0"/>
                <a:cs typeface="Arial" panose="020B0604020202020204" pitchFamily="34" charset="0"/>
              </a:defRPr>
            </a:lvl4pPr>
            <a:lvl5pPr marL="2057400" indent="-228600">
              <a:defRPr sz="24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9pPr>
          </a:lstStyle>
          <a:p>
            <a:fld id="{4174DB5D-32D0-4674-88A5-144F4527C00A}" type="slidenum">
              <a:rPr lang="en-US" altLang="en-US" sz="1200" smtClean="0"/>
              <a:pPr/>
              <a:t>44</a:t>
            </a:fld>
            <a:endParaRPr lang="en-US" altLang="en-US" sz="1200" smtClean="0"/>
          </a:p>
        </p:txBody>
      </p:sp>
    </p:spTree>
    <p:extLst>
      <p:ext uri="{BB962C8B-B14F-4D97-AF65-F5344CB8AC3E}">
        <p14:creationId xmlns:p14="http://schemas.microsoft.com/office/powerpoint/2010/main" val="2886589548"/>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Rectangle 7"/>
          <p:cNvSpPr>
            <a:spLocks noGrp="1" noChangeArrowheads="1"/>
          </p:cNvSpPr>
          <p:nvPr>
            <p:ph type="sldNum" sz="quarter" idx="5"/>
          </p:nvPr>
        </p:nvSpPr>
        <p:spPr>
          <a:noFill/>
        </p:spPr>
        <p:txBody>
          <a:bodyPr/>
          <a:lstStyle>
            <a:lvl1pPr>
              <a:defRPr sz="2400">
                <a:solidFill>
                  <a:schemeClr val="tx1"/>
                </a:solidFill>
                <a:latin typeface="Arial" panose="020B0604020202020204" pitchFamily="34" charset="0"/>
                <a:cs typeface="Arial" panose="020B0604020202020204" pitchFamily="34" charset="0"/>
              </a:defRPr>
            </a:lvl1pPr>
            <a:lvl2pPr marL="742950" indent="-285750">
              <a:defRPr sz="2400">
                <a:solidFill>
                  <a:schemeClr val="tx1"/>
                </a:solidFill>
                <a:latin typeface="Arial" panose="020B0604020202020204" pitchFamily="34" charset="0"/>
                <a:cs typeface="Arial" panose="020B0604020202020204" pitchFamily="34" charset="0"/>
              </a:defRPr>
            </a:lvl2pPr>
            <a:lvl3pPr marL="1143000" indent="-228600">
              <a:defRPr sz="2400">
                <a:solidFill>
                  <a:schemeClr val="tx1"/>
                </a:solidFill>
                <a:latin typeface="Arial" panose="020B0604020202020204" pitchFamily="34" charset="0"/>
                <a:cs typeface="Arial" panose="020B0604020202020204" pitchFamily="34" charset="0"/>
              </a:defRPr>
            </a:lvl3pPr>
            <a:lvl4pPr marL="1600200" indent="-228600">
              <a:defRPr sz="2400">
                <a:solidFill>
                  <a:schemeClr val="tx1"/>
                </a:solidFill>
                <a:latin typeface="Arial" panose="020B0604020202020204" pitchFamily="34" charset="0"/>
                <a:cs typeface="Arial" panose="020B0604020202020204" pitchFamily="34" charset="0"/>
              </a:defRPr>
            </a:lvl4pPr>
            <a:lvl5pPr marL="2057400" indent="-228600">
              <a:defRPr sz="24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9pPr>
          </a:lstStyle>
          <a:p>
            <a:fld id="{18B0B3D6-3142-4B4D-82A5-49D9A9254CFD}" type="slidenum">
              <a:rPr lang="en-US" altLang="en-US" sz="1200" smtClean="0"/>
              <a:pPr/>
              <a:t>45</a:t>
            </a:fld>
            <a:endParaRPr lang="en-US" altLang="en-US" sz="1200" smtClean="0"/>
          </a:p>
        </p:txBody>
      </p:sp>
      <p:sp>
        <p:nvSpPr>
          <p:cNvPr id="92163" name="Rectangle 2"/>
          <p:cNvSpPr>
            <a:spLocks noGrp="1" noRot="1" noChangeAspect="1" noChangeArrowheads="1" noTextEdit="1"/>
          </p:cNvSpPr>
          <p:nvPr>
            <p:ph type="sldImg"/>
          </p:nvPr>
        </p:nvSpPr>
        <p:spPr>
          <a:ln/>
        </p:spPr>
      </p:sp>
      <p:sp>
        <p:nvSpPr>
          <p:cNvPr id="68612" name="Rectangle 3"/>
          <p:cNvSpPr>
            <a:spLocks noGrp="1" noChangeArrowheads="1"/>
          </p:cNvSpPr>
          <p:nvPr>
            <p:ph type="body" idx="1"/>
          </p:nvPr>
        </p:nvSpPr>
        <p:spPr/>
        <p:txBody>
          <a:bodyPr/>
          <a:lstStyle/>
          <a:p>
            <a:pPr marL="228600" indent="-228600" eaLnBrk="1" hangingPunct="1">
              <a:lnSpc>
                <a:spcPct val="80000"/>
              </a:lnSpc>
              <a:defRPr/>
            </a:pPr>
            <a:r>
              <a:rPr lang="en-GB" altLang="en-US" sz="800" b="1" dirty="0" smtClean="0"/>
              <a:t>Key concept: </a:t>
            </a:r>
            <a:r>
              <a:rPr lang="en-GB" altLang="en-US" sz="600" dirty="0" smtClean="0"/>
              <a:t>To explain the reasons of enforcing patent rights, and who is responsible for that.</a:t>
            </a:r>
          </a:p>
          <a:p>
            <a:pPr marL="228600" indent="-228600" eaLnBrk="1" hangingPunct="1">
              <a:lnSpc>
                <a:spcPct val="80000"/>
              </a:lnSpc>
              <a:defRPr/>
            </a:pPr>
            <a:endParaRPr lang="en-GB" altLang="en-US" sz="800" b="1" dirty="0" smtClean="0"/>
          </a:p>
          <a:p>
            <a:pPr marL="228600" indent="-228600" eaLnBrk="1" hangingPunct="1">
              <a:lnSpc>
                <a:spcPct val="80000"/>
              </a:lnSpc>
              <a:defRPr/>
            </a:pPr>
            <a:r>
              <a:rPr lang="en-GB" altLang="en-US" sz="800" b="1" dirty="0" smtClean="0"/>
              <a:t>How to use this slide: </a:t>
            </a:r>
            <a:r>
              <a:rPr lang="en-GB" altLang="en-US" sz="800" dirty="0" smtClean="0"/>
              <a:t>This slide is not animated.  Let the audience look at the slide and explain. </a:t>
            </a:r>
          </a:p>
          <a:p>
            <a:pPr marL="228600" indent="-228600" eaLnBrk="1" hangingPunct="1">
              <a:lnSpc>
                <a:spcPct val="80000"/>
              </a:lnSpc>
              <a:defRPr/>
            </a:pPr>
            <a:endParaRPr lang="en-GB" altLang="en-US" sz="800" dirty="0" smtClean="0"/>
          </a:p>
          <a:p>
            <a:pPr>
              <a:defRPr/>
            </a:pPr>
            <a:r>
              <a:rPr lang="en-GB" altLang="en-US" sz="800" b="1" dirty="0" smtClean="0"/>
              <a:t>Detailed explanation:</a:t>
            </a:r>
            <a:r>
              <a:rPr lang="en-GB" altLang="en-US" sz="800" dirty="0" smtClean="0"/>
              <a:t> </a:t>
            </a:r>
            <a:r>
              <a:rPr lang="en-US" dirty="0" smtClean="0"/>
              <a:t>If a new patented technology is brought to market, competitors may try to make products with technical features that are identical or very similar to that prod­uct. Not having had to spend the same resources or take the same risks, com­petitors would have an advantage and be able to make a similar or identical product at a cheaper price. That could put unfair competitive pressure on the patent-owning business. </a:t>
            </a:r>
          </a:p>
          <a:p>
            <a:pPr>
              <a:defRPr/>
            </a:pPr>
            <a:r>
              <a:rPr lang="en-US" dirty="0" smtClean="0"/>
              <a:t>The rights granted by a patent give the owner the opportunity to prevent or stop competitors from infringement and to seek compensation for damages. To prove that infringement has occurred, it must be shown that every element of a given claim, or its equivalent, is con­tained in the infringing product or pro­cess. Enforcing rights may be crucial to maintaining competitive edge, market share and profitability.</a:t>
            </a:r>
          </a:p>
          <a:p>
            <a:pPr>
              <a:defRPr/>
            </a:pPr>
            <a:endParaRPr lang="en-US" b="1" dirty="0" smtClean="0"/>
          </a:p>
          <a:p>
            <a:pPr>
              <a:defRPr/>
            </a:pPr>
            <a:r>
              <a:rPr lang="en-US" b="1" dirty="0" smtClean="0"/>
              <a:t>Who is responsible for enforcing patent rights? </a:t>
            </a:r>
            <a:endParaRPr lang="en-US" dirty="0" smtClean="0"/>
          </a:p>
          <a:p>
            <a:pPr>
              <a:defRPr/>
            </a:pPr>
            <a:r>
              <a:rPr lang="en-US" dirty="0" smtClean="0"/>
              <a:t>The main responsibility for identifying and taking action against infringers of a patent lies with its owner. Of course, educating employees on how to identify infringers can help a business in mon­itoring the marketplace. Nevertheless, a patent owner is responsible for mon­itoring the use of its invention in the marketplace, identifying any infringers and deciding whether, how and when to take action against them. Independent inventors and SMEs may decide to shift this responsibility (or part of it) to an exclusive licensee. A patent lawyer should be contacted to assist in enforcing the patent, both do­mestically and in foreign markets. A law­yer will also be able to advise on the costs and risks involved and the best strategy to adopt. </a:t>
            </a:r>
          </a:p>
          <a:p>
            <a:pPr marL="228600" indent="-228600" eaLnBrk="1" hangingPunct="1">
              <a:lnSpc>
                <a:spcPct val="80000"/>
              </a:lnSpc>
              <a:defRPr/>
            </a:pPr>
            <a:endParaRPr lang="en-GB" altLang="en-US" dirty="0" smtClean="0"/>
          </a:p>
        </p:txBody>
      </p:sp>
    </p:spTree>
    <p:extLst>
      <p:ext uri="{BB962C8B-B14F-4D97-AF65-F5344CB8AC3E}">
        <p14:creationId xmlns:p14="http://schemas.microsoft.com/office/powerpoint/2010/main" val="42982629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7"/>
          <p:cNvSpPr>
            <a:spLocks noGrp="1" noChangeArrowheads="1"/>
          </p:cNvSpPr>
          <p:nvPr>
            <p:ph type="sldNum" sz="quarter" idx="5"/>
          </p:nvPr>
        </p:nvSpPr>
        <p:spPr>
          <a:noFill/>
        </p:spPr>
        <p:txBody>
          <a:bodyPr/>
          <a:lstStyle>
            <a:lvl1pPr>
              <a:defRPr sz="2400">
                <a:solidFill>
                  <a:schemeClr val="tx1"/>
                </a:solidFill>
                <a:latin typeface="Arial" panose="020B0604020202020204" pitchFamily="34" charset="0"/>
                <a:cs typeface="Arial" panose="020B0604020202020204" pitchFamily="34" charset="0"/>
              </a:defRPr>
            </a:lvl1pPr>
            <a:lvl2pPr marL="742950" indent="-285750">
              <a:defRPr sz="2400">
                <a:solidFill>
                  <a:schemeClr val="tx1"/>
                </a:solidFill>
                <a:latin typeface="Arial" panose="020B0604020202020204" pitchFamily="34" charset="0"/>
                <a:cs typeface="Arial" panose="020B0604020202020204" pitchFamily="34" charset="0"/>
              </a:defRPr>
            </a:lvl2pPr>
            <a:lvl3pPr marL="1143000" indent="-228600">
              <a:defRPr sz="2400">
                <a:solidFill>
                  <a:schemeClr val="tx1"/>
                </a:solidFill>
                <a:latin typeface="Arial" panose="020B0604020202020204" pitchFamily="34" charset="0"/>
                <a:cs typeface="Arial" panose="020B0604020202020204" pitchFamily="34" charset="0"/>
              </a:defRPr>
            </a:lvl3pPr>
            <a:lvl4pPr marL="1600200" indent="-228600">
              <a:defRPr sz="2400">
                <a:solidFill>
                  <a:schemeClr val="tx1"/>
                </a:solidFill>
                <a:latin typeface="Arial" panose="020B0604020202020204" pitchFamily="34" charset="0"/>
                <a:cs typeface="Arial" panose="020B0604020202020204" pitchFamily="34" charset="0"/>
              </a:defRPr>
            </a:lvl4pPr>
            <a:lvl5pPr marL="2057400" indent="-228600">
              <a:defRPr sz="24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9pPr>
          </a:lstStyle>
          <a:p>
            <a:fld id="{942E3268-C57A-40C4-B857-1D62608FDEB8}" type="slidenum">
              <a:rPr lang="en-US" altLang="en-US" sz="1200" smtClean="0"/>
              <a:pPr/>
              <a:t>4</a:t>
            </a:fld>
            <a:endParaRPr lang="en-US" altLang="en-US" sz="1200" smtClean="0"/>
          </a:p>
        </p:txBody>
      </p:sp>
      <p:sp>
        <p:nvSpPr>
          <p:cNvPr id="14339" name="Rectangle 2"/>
          <p:cNvSpPr>
            <a:spLocks noGrp="1" noRot="1" noChangeAspect="1" noChangeArrowheads="1" noTextEdit="1"/>
          </p:cNvSpPr>
          <p:nvPr>
            <p:ph type="sldImg"/>
          </p:nvPr>
        </p:nvSpPr>
        <p:spPr>
          <a:ln/>
        </p:spPr>
      </p:sp>
      <p:sp>
        <p:nvSpPr>
          <p:cNvPr id="14340" name="Rectangle 3"/>
          <p:cNvSpPr>
            <a:spLocks noGrp="1" noChangeArrowheads="1"/>
          </p:cNvSpPr>
          <p:nvPr>
            <p:ph type="body" idx="1"/>
          </p:nvPr>
        </p:nvSpPr>
        <p:spPr>
          <a:noFill/>
        </p:spPr>
        <p:txBody>
          <a:bodyPr/>
          <a:lstStyle/>
          <a:p>
            <a:pPr marL="228600" indent="-228600" eaLnBrk="1" hangingPunct="1">
              <a:lnSpc>
                <a:spcPct val="90000"/>
              </a:lnSpc>
            </a:pPr>
            <a:endParaRPr lang="en-US" altLang="en-US" smtClean="0"/>
          </a:p>
        </p:txBody>
      </p:sp>
    </p:spTree>
    <p:extLst>
      <p:ext uri="{BB962C8B-B14F-4D97-AF65-F5344CB8AC3E}">
        <p14:creationId xmlns:p14="http://schemas.microsoft.com/office/powerpoint/2010/main" val="4067436124"/>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Rectangle 7"/>
          <p:cNvSpPr>
            <a:spLocks noGrp="1" noChangeArrowheads="1"/>
          </p:cNvSpPr>
          <p:nvPr>
            <p:ph type="sldNum" sz="quarter" idx="5"/>
          </p:nvPr>
        </p:nvSpPr>
        <p:spPr>
          <a:noFill/>
        </p:spPr>
        <p:txBody>
          <a:bodyPr/>
          <a:lstStyle>
            <a:lvl1pPr>
              <a:defRPr sz="2400">
                <a:solidFill>
                  <a:schemeClr val="tx1"/>
                </a:solidFill>
                <a:latin typeface="Arial" panose="020B0604020202020204" pitchFamily="34" charset="0"/>
                <a:cs typeface="Arial" panose="020B0604020202020204" pitchFamily="34" charset="0"/>
              </a:defRPr>
            </a:lvl1pPr>
            <a:lvl2pPr marL="742950" indent="-285750">
              <a:defRPr sz="2400">
                <a:solidFill>
                  <a:schemeClr val="tx1"/>
                </a:solidFill>
                <a:latin typeface="Arial" panose="020B0604020202020204" pitchFamily="34" charset="0"/>
                <a:cs typeface="Arial" panose="020B0604020202020204" pitchFamily="34" charset="0"/>
              </a:defRPr>
            </a:lvl2pPr>
            <a:lvl3pPr marL="1143000" indent="-228600">
              <a:defRPr sz="2400">
                <a:solidFill>
                  <a:schemeClr val="tx1"/>
                </a:solidFill>
                <a:latin typeface="Arial" panose="020B0604020202020204" pitchFamily="34" charset="0"/>
                <a:cs typeface="Arial" panose="020B0604020202020204" pitchFamily="34" charset="0"/>
              </a:defRPr>
            </a:lvl3pPr>
            <a:lvl4pPr marL="1600200" indent="-228600">
              <a:defRPr sz="2400">
                <a:solidFill>
                  <a:schemeClr val="tx1"/>
                </a:solidFill>
                <a:latin typeface="Arial" panose="020B0604020202020204" pitchFamily="34" charset="0"/>
                <a:cs typeface="Arial" panose="020B0604020202020204" pitchFamily="34" charset="0"/>
              </a:defRPr>
            </a:lvl4pPr>
            <a:lvl5pPr marL="2057400" indent="-228600">
              <a:defRPr sz="24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9pPr>
          </a:lstStyle>
          <a:p>
            <a:fld id="{87C2479D-06EF-4988-86DC-B45007783C94}" type="slidenum">
              <a:rPr lang="en-US" altLang="en-US" sz="1200" smtClean="0"/>
              <a:pPr/>
              <a:t>46</a:t>
            </a:fld>
            <a:endParaRPr lang="en-US" altLang="en-US" sz="1200" smtClean="0"/>
          </a:p>
        </p:txBody>
      </p:sp>
      <p:sp>
        <p:nvSpPr>
          <p:cNvPr id="94211" name="Rectangle 2"/>
          <p:cNvSpPr>
            <a:spLocks noGrp="1" noRot="1" noChangeAspect="1" noChangeArrowheads="1" noTextEdit="1"/>
          </p:cNvSpPr>
          <p:nvPr>
            <p:ph type="sldImg"/>
          </p:nvPr>
        </p:nvSpPr>
        <p:spPr>
          <a:ln/>
        </p:spPr>
      </p:sp>
      <p:sp>
        <p:nvSpPr>
          <p:cNvPr id="94212" name="Rectangle 3"/>
          <p:cNvSpPr>
            <a:spLocks noGrp="1" noChangeArrowheads="1"/>
          </p:cNvSpPr>
          <p:nvPr>
            <p:ph type="body" idx="1"/>
          </p:nvPr>
        </p:nvSpPr>
        <p:spPr>
          <a:noFill/>
        </p:spPr>
        <p:txBody>
          <a:bodyPr/>
          <a:lstStyle/>
          <a:p>
            <a:r>
              <a:rPr lang="en-US" altLang="en-US" dirty="0" smtClean="0"/>
              <a:t>Faced with an infringement a useful first step is with the help of a patent lawyer to send a “cease and desist letter” informing the alleged infringer of a possible conflict between their rights. This procedure is often effective in the case of non-inten­tional infringement, since the infringer will either discontinue such activities or agree to negotiate a licensing agreement. </a:t>
            </a:r>
          </a:p>
          <a:p>
            <a:r>
              <a:rPr lang="en-US" altLang="en-US" dirty="0" smtClean="0"/>
              <a:t>If it is deemed that the infringement is intentional then the tactic may be to go to court without giving notice to the in­fringer and to ask for an “interim injunc­tion” in order to surprise the infringer by a raid at their business premises, often with the help of the police. The court may order the alleged infringers to stop their infringing action pending the outcome of a trial.</a:t>
            </a:r>
          </a:p>
          <a:p>
            <a:r>
              <a:rPr lang="en-US" altLang="en-US" dirty="0" smtClean="0"/>
              <a:t>Where the company decides to initiate civil proceedings, the courts generally provide a wide range of remedies to com­pensate aggrieved owners of patent rights. </a:t>
            </a:r>
          </a:p>
          <a:p>
            <a:r>
              <a:rPr lang="en-US" altLang="en-US" dirty="0" smtClean="0"/>
              <a:t>The infringer may be compelled by the court to identify the persons involved in the production and distribution of the infringing goods or services and their channels of distribution. As an effective deterrent to infringement, the court may also order, upon the patent holder’s re­quest, that infringing goods and materi­als be destroyed or disposed of without compensation. </a:t>
            </a:r>
          </a:p>
          <a:p>
            <a:r>
              <a:rPr lang="en-US" altLang="en-US" dirty="0" smtClean="0"/>
              <a:t>In order to prevent the importation of infringing goods, measures at the inter­national border may be available in some countries through the national customs authorities. However, many countries pro­vide such measures only in cases of impor­tation of counterfeit trademark goods and pirated copyright goods. </a:t>
            </a:r>
          </a:p>
          <a:p>
            <a:endParaRPr lang="en-US" altLang="en-US" dirty="0" smtClean="0"/>
          </a:p>
          <a:p>
            <a:pPr eaLnBrk="1" hangingPunct="1">
              <a:lnSpc>
                <a:spcPct val="90000"/>
              </a:lnSpc>
            </a:pPr>
            <a:endParaRPr lang="en-GB" altLang="en-US" sz="1000" dirty="0" smtClean="0"/>
          </a:p>
          <a:p>
            <a:pPr eaLnBrk="1" hangingPunct="1">
              <a:lnSpc>
                <a:spcPct val="90000"/>
              </a:lnSpc>
            </a:pPr>
            <a:endParaRPr lang="en-GB" altLang="en-US" sz="1000" dirty="0" smtClean="0"/>
          </a:p>
          <a:p>
            <a:pPr eaLnBrk="1" hangingPunct="1">
              <a:lnSpc>
                <a:spcPct val="90000"/>
              </a:lnSpc>
            </a:pPr>
            <a:endParaRPr lang="en-GB" altLang="en-US" sz="1000" dirty="0" smtClean="0"/>
          </a:p>
          <a:p>
            <a:pPr eaLnBrk="1" hangingPunct="1">
              <a:lnSpc>
                <a:spcPct val="90000"/>
              </a:lnSpc>
            </a:pPr>
            <a:endParaRPr lang="en-GB" altLang="en-US" sz="1000" dirty="0" smtClean="0"/>
          </a:p>
          <a:p>
            <a:pPr eaLnBrk="1" hangingPunct="1">
              <a:lnSpc>
                <a:spcPct val="90000"/>
              </a:lnSpc>
            </a:pPr>
            <a:endParaRPr lang="en-GB" altLang="en-US" sz="1000" dirty="0" smtClean="0"/>
          </a:p>
          <a:p>
            <a:pPr eaLnBrk="1" hangingPunct="1">
              <a:lnSpc>
                <a:spcPct val="90000"/>
              </a:lnSpc>
            </a:pPr>
            <a:endParaRPr lang="en-US" altLang="en-US" sz="1000" b="1" dirty="0" smtClean="0"/>
          </a:p>
        </p:txBody>
      </p:sp>
      <p:sp>
        <p:nvSpPr>
          <p:cNvPr id="94213" name="TextBox 1"/>
          <p:cNvSpPr txBox="1">
            <a:spLocks noChangeArrowheads="1"/>
          </p:cNvSpPr>
          <p:nvPr/>
        </p:nvSpPr>
        <p:spPr bwMode="auto">
          <a:xfrm>
            <a:off x="1166813" y="1290638"/>
            <a:ext cx="1295400" cy="1108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panose="020B0604020202020204" pitchFamily="34" charset="0"/>
                <a:cs typeface="Arial" panose="020B0604020202020204" pitchFamily="34" charset="0"/>
              </a:defRPr>
            </a:lvl1pPr>
            <a:lvl2pPr marL="742950" indent="-285750">
              <a:defRPr sz="2400">
                <a:solidFill>
                  <a:schemeClr val="tx1"/>
                </a:solidFill>
                <a:latin typeface="Arial" panose="020B0604020202020204" pitchFamily="34" charset="0"/>
                <a:cs typeface="Arial" panose="020B0604020202020204" pitchFamily="34" charset="0"/>
              </a:defRPr>
            </a:lvl2pPr>
            <a:lvl3pPr marL="1143000" indent="-228600">
              <a:defRPr sz="2400">
                <a:solidFill>
                  <a:schemeClr val="tx1"/>
                </a:solidFill>
                <a:latin typeface="Arial" panose="020B0604020202020204" pitchFamily="34" charset="0"/>
                <a:cs typeface="Arial" panose="020B0604020202020204" pitchFamily="34" charset="0"/>
              </a:defRPr>
            </a:lvl3pPr>
            <a:lvl4pPr marL="1600200" indent="-228600">
              <a:defRPr sz="2400">
                <a:solidFill>
                  <a:schemeClr val="tx1"/>
                </a:solidFill>
                <a:latin typeface="Arial" panose="020B0604020202020204" pitchFamily="34" charset="0"/>
                <a:cs typeface="Arial" panose="020B0604020202020204" pitchFamily="34" charset="0"/>
              </a:defRPr>
            </a:lvl4pPr>
            <a:lvl5pPr marL="2057400" indent="-228600">
              <a:defRPr sz="24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9pPr>
          </a:lstStyle>
          <a:p>
            <a:r>
              <a:rPr lang="en-US" altLang="en-US" sz="1100"/>
              <a:t>The responsibility for identifying and initiating action against infringers lies with a patent owner.  </a:t>
            </a:r>
          </a:p>
        </p:txBody>
      </p:sp>
    </p:spTree>
    <p:extLst>
      <p:ext uri="{BB962C8B-B14F-4D97-AF65-F5344CB8AC3E}">
        <p14:creationId xmlns:p14="http://schemas.microsoft.com/office/powerpoint/2010/main" val="2024589711"/>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Slide Image Placeholder 1"/>
          <p:cNvSpPr>
            <a:spLocks noGrp="1" noRot="1" noChangeAspect="1" noTextEdit="1"/>
          </p:cNvSpPr>
          <p:nvPr>
            <p:ph type="sldImg"/>
          </p:nvPr>
        </p:nvSpPr>
        <p:spPr>
          <a:ln/>
        </p:spPr>
      </p:sp>
      <p:sp>
        <p:nvSpPr>
          <p:cNvPr id="96259" name="Notes Placeholder 2"/>
          <p:cNvSpPr>
            <a:spLocks noGrp="1"/>
          </p:cNvSpPr>
          <p:nvPr>
            <p:ph type="body" idx="1"/>
          </p:nvPr>
        </p:nvSpPr>
        <p:spPr>
          <a:noFill/>
        </p:spPr>
        <p:txBody>
          <a:bodyPr/>
          <a:lstStyle/>
          <a:p>
            <a:pPr eaLnBrk="1" hangingPunct="1">
              <a:lnSpc>
                <a:spcPct val="90000"/>
              </a:lnSpc>
            </a:pPr>
            <a:endParaRPr lang="en-US" altLang="en-US" smtClean="0"/>
          </a:p>
        </p:txBody>
      </p:sp>
      <p:sp>
        <p:nvSpPr>
          <p:cNvPr id="96260" name="Slide Number Placeholder 3"/>
          <p:cNvSpPr>
            <a:spLocks noGrp="1"/>
          </p:cNvSpPr>
          <p:nvPr>
            <p:ph type="sldNum" sz="quarter" idx="5"/>
          </p:nvPr>
        </p:nvSpPr>
        <p:spPr>
          <a:noFill/>
        </p:spPr>
        <p:txBody>
          <a:bodyPr/>
          <a:lstStyle>
            <a:lvl1pPr>
              <a:defRPr sz="2400">
                <a:solidFill>
                  <a:schemeClr val="tx1"/>
                </a:solidFill>
                <a:latin typeface="Arial" panose="020B0604020202020204" pitchFamily="34" charset="0"/>
                <a:cs typeface="Arial" panose="020B0604020202020204" pitchFamily="34" charset="0"/>
              </a:defRPr>
            </a:lvl1pPr>
            <a:lvl2pPr marL="742950" indent="-285750">
              <a:defRPr sz="2400">
                <a:solidFill>
                  <a:schemeClr val="tx1"/>
                </a:solidFill>
                <a:latin typeface="Arial" panose="020B0604020202020204" pitchFamily="34" charset="0"/>
                <a:cs typeface="Arial" panose="020B0604020202020204" pitchFamily="34" charset="0"/>
              </a:defRPr>
            </a:lvl2pPr>
            <a:lvl3pPr marL="1143000" indent="-228600">
              <a:defRPr sz="2400">
                <a:solidFill>
                  <a:schemeClr val="tx1"/>
                </a:solidFill>
                <a:latin typeface="Arial" panose="020B0604020202020204" pitchFamily="34" charset="0"/>
                <a:cs typeface="Arial" panose="020B0604020202020204" pitchFamily="34" charset="0"/>
              </a:defRPr>
            </a:lvl3pPr>
            <a:lvl4pPr marL="1600200" indent="-228600">
              <a:defRPr sz="2400">
                <a:solidFill>
                  <a:schemeClr val="tx1"/>
                </a:solidFill>
                <a:latin typeface="Arial" panose="020B0604020202020204" pitchFamily="34" charset="0"/>
                <a:cs typeface="Arial" panose="020B0604020202020204" pitchFamily="34" charset="0"/>
              </a:defRPr>
            </a:lvl4pPr>
            <a:lvl5pPr marL="2057400" indent="-228600">
              <a:defRPr sz="24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9pPr>
          </a:lstStyle>
          <a:p>
            <a:fld id="{C9B2B70E-CF18-4F86-8BD9-3873482C7815}" type="slidenum">
              <a:rPr lang="en-US" altLang="en-US" sz="1200" smtClean="0"/>
              <a:pPr/>
              <a:t>47</a:t>
            </a:fld>
            <a:endParaRPr lang="en-US" altLang="en-US" sz="1200" smtClean="0"/>
          </a:p>
        </p:txBody>
      </p:sp>
    </p:spTree>
    <p:extLst>
      <p:ext uri="{BB962C8B-B14F-4D97-AF65-F5344CB8AC3E}">
        <p14:creationId xmlns:p14="http://schemas.microsoft.com/office/powerpoint/2010/main" val="947985969"/>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7"/>
          <p:cNvSpPr>
            <a:spLocks noGrp="1" noChangeArrowheads="1"/>
          </p:cNvSpPr>
          <p:nvPr>
            <p:ph type="sldNum" sz="quarter" idx="5"/>
          </p:nvPr>
        </p:nvSpPr>
        <p:spPr>
          <a:noFill/>
        </p:spPr>
        <p:txBody>
          <a:bodyPr/>
          <a:lstStyle>
            <a:lvl1pPr>
              <a:defRPr sz="2400">
                <a:solidFill>
                  <a:schemeClr val="tx1"/>
                </a:solidFill>
                <a:latin typeface="Arial" panose="020B0604020202020204" pitchFamily="34" charset="0"/>
                <a:cs typeface="Arial" panose="020B0604020202020204" pitchFamily="34" charset="0"/>
              </a:defRPr>
            </a:lvl1pPr>
            <a:lvl2pPr marL="742950" indent="-285750">
              <a:defRPr sz="2400">
                <a:solidFill>
                  <a:schemeClr val="tx1"/>
                </a:solidFill>
                <a:latin typeface="Arial" panose="020B0604020202020204" pitchFamily="34" charset="0"/>
                <a:cs typeface="Arial" panose="020B0604020202020204" pitchFamily="34" charset="0"/>
              </a:defRPr>
            </a:lvl2pPr>
            <a:lvl3pPr marL="1143000" indent="-228600">
              <a:defRPr sz="2400">
                <a:solidFill>
                  <a:schemeClr val="tx1"/>
                </a:solidFill>
                <a:latin typeface="Arial" panose="020B0604020202020204" pitchFamily="34" charset="0"/>
                <a:cs typeface="Arial" panose="020B0604020202020204" pitchFamily="34" charset="0"/>
              </a:defRPr>
            </a:lvl3pPr>
            <a:lvl4pPr marL="1600200" indent="-228600">
              <a:defRPr sz="2400">
                <a:solidFill>
                  <a:schemeClr val="tx1"/>
                </a:solidFill>
                <a:latin typeface="Arial" panose="020B0604020202020204" pitchFamily="34" charset="0"/>
                <a:cs typeface="Arial" panose="020B0604020202020204" pitchFamily="34" charset="0"/>
              </a:defRPr>
            </a:lvl4pPr>
            <a:lvl5pPr marL="2057400" indent="-228600">
              <a:defRPr sz="24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9pPr>
          </a:lstStyle>
          <a:p>
            <a:fld id="{801F485B-A3A2-4F9E-896F-3AB042E6C880}" type="slidenum">
              <a:rPr lang="en-US" altLang="en-US" sz="1200" smtClean="0"/>
              <a:pPr/>
              <a:t>48</a:t>
            </a:fld>
            <a:endParaRPr lang="en-US" altLang="en-US" sz="1200" smtClean="0"/>
          </a:p>
        </p:txBody>
      </p:sp>
      <p:sp>
        <p:nvSpPr>
          <p:cNvPr id="8195" name="Rectangle 2"/>
          <p:cNvSpPr>
            <a:spLocks noGrp="1" noRot="1" noChangeAspect="1" noChangeArrowheads="1" noTextEdit="1"/>
          </p:cNvSpPr>
          <p:nvPr>
            <p:ph type="sldImg"/>
          </p:nvPr>
        </p:nvSpPr>
        <p:spPr>
          <a:ln/>
        </p:spPr>
      </p:sp>
      <p:sp>
        <p:nvSpPr>
          <p:cNvPr id="8196" name="Rectangle 3"/>
          <p:cNvSpPr>
            <a:spLocks noGrp="1" noChangeArrowheads="1"/>
          </p:cNvSpPr>
          <p:nvPr>
            <p:ph type="body" idx="1"/>
          </p:nvPr>
        </p:nvSpPr>
        <p:spPr>
          <a:noFill/>
        </p:spPr>
        <p:txBody>
          <a:bodyPr/>
          <a:lstStyle/>
          <a:p>
            <a:pPr eaLnBrk="1" hangingPunct="1"/>
            <a:r>
              <a:rPr lang="en-US" altLang="en-US" smtClean="0"/>
              <a:t>These slides are based on Inventing the Future – An Introduction to Patents for Small and Medium-sized Enterprises available at https://www.wipo.int/edocs/pubdocs/en/wipo_pub_917_1.pdf. While these slides provides an overall context and content for slides on the subject, trainers are encouraged to adapt the slide to their national, sectoral or industrial context in which this presentation is being used.  The trainer may encourage the participants to discuss products they know that are based on technical innovations. A trainer is advised to explain that the course will be of a practical nature. A trainer should try to avoid entering into complex legal issues, such as the details of registration procedures or substantive legal issues, or options for protection for which the advise of a specialist (an IP consultant, an agent or a lawyer) would be necessary</a:t>
            </a:r>
          </a:p>
        </p:txBody>
      </p:sp>
    </p:spTree>
    <p:extLst>
      <p:ext uri="{BB962C8B-B14F-4D97-AF65-F5344CB8AC3E}">
        <p14:creationId xmlns:p14="http://schemas.microsoft.com/office/powerpoint/2010/main" val="46467818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7"/>
          <p:cNvSpPr>
            <a:spLocks noGrp="1" noChangeArrowheads="1"/>
          </p:cNvSpPr>
          <p:nvPr>
            <p:ph type="sldNum" sz="quarter" idx="5"/>
          </p:nvPr>
        </p:nvSpPr>
        <p:spPr>
          <a:noFill/>
        </p:spPr>
        <p:txBody>
          <a:bodyPr/>
          <a:lstStyle>
            <a:lvl1pPr>
              <a:defRPr sz="2400">
                <a:solidFill>
                  <a:schemeClr val="tx1"/>
                </a:solidFill>
                <a:latin typeface="Arial" panose="020B0604020202020204" pitchFamily="34" charset="0"/>
                <a:cs typeface="Arial" panose="020B0604020202020204" pitchFamily="34" charset="0"/>
              </a:defRPr>
            </a:lvl1pPr>
            <a:lvl2pPr marL="742950" indent="-285750">
              <a:defRPr sz="2400">
                <a:solidFill>
                  <a:schemeClr val="tx1"/>
                </a:solidFill>
                <a:latin typeface="Arial" panose="020B0604020202020204" pitchFamily="34" charset="0"/>
                <a:cs typeface="Arial" panose="020B0604020202020204" pitchFamily="34" charset="0"/>
              </a:defRPr>
            </a:lvl2pPr>
            <a:lvl3pPr marL="1143000" indent="-228600">
              <a:defRPr sz="2400">
                <a:solidFill>
                  <a:schemeClr val="tx1"/>
                </a:solidFill>
                <a:latin typeface="Arial" panose="020B0604020202020204" pitchFamily="34" charset="0"/>
                <a:cs typeface="Arial" panose="020B0604020202020204" pitchFamily="34" charset="0"/>
              </a:defRPr>
            </a:lvl3pPr>
            <a:lvl4pPr marL="1600200" indent="-228600">
              <a:defRPr sz="2400">
                <a:solidFill>
                  <a:schemeClr val="tx1"/>
                </a:solidFill>
                <a:latin typeface="Arial" panose="020B0604020202020204" pitchFamily="34" charset="0"/>
                <a:cs typeface="Arial" panose="020B0604020202020204" pitchFamily="34" charset="0"/>
              </a:defRPr>
            </a:lvl4pPr>
            <a:lvl5pPr marL="2057400" indent="-228600">
              <a:defRPr sz="24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9pPr>
          </a:lstStyle>
          <a:p>
            <a:fld id="{4F6D7912-EF64-4E21-908D-543DE8282CAD}" type="slidenum">
              <a:rPr lang="en-US" altLang="en-US" sz="1200" smtClean="0"/>
              <a:pPr/>
              <a:t>5</a:t>
            </a:fld>
            <a:endParaRPr lang="en-US" altLang="en-US" sz="1200" smtClean="0"/>
          </a:p>
        </p:txBody>
      </p:sp>
      <p:sp>
        <p:nvSpPr>
          <p:cNvPr id="16387" name="Rectangle 2"/>
          <p:cNvSpPr>
            <a:spLocks noGrp="1" noRot="1" noChangeAspect="1" noChangeArrowheads="1" noTextEdit="1"/>
          </p:cNvSpPr>
          <p:nvPr>
            <p:ph type="sldImg"/>
          </p:nvPr>
        </p:nvSpPr>
        <p:spPr>
          <a:ln/>
        </p:spPr>
      </p:sp>
      <p:sp>
        <p:nvSpPr>
          <p:cNvPr id="16388" name="Rectangle 3"/>
          <p:cNvSpPr>
            <a:spLocks noGrp="1" noChangeArrowheads="1"/>
          </p:cNvSpPr>
          <p:nvPr>
            <p:ph type="body" idx="1"/>
          </p:nvPr>
        </p:nvSpPr>
        <p:spPr/>
        <p:txBody>
          <a:bodyPr/>
          <a:lstStyle/>
          <a:p>
            <a:pPr marL="228600" indent="-228600" eaLnBrk="1" hangingPunct="1">
              <a:defRPr/>
            </a:pPr>
            <a:endParaRPr lang="en-GB" altLang="en-US" sz="1000" dirty="0" smtClean="0"/>
          </a:p>
          <a:p>
            <a:pPr>
              <a:defRPr/>
            </a:pPr>
            <a:r>
              <a:rPr lang="en-US" dirty="0" smtClean="0"/>
              <a:t>Merely finding something that already exists in nature generally does not qualify as an invention; a substantial amount of human ingenuity, creativity and inventiveness must be involved. </a:t>
            </a:r>
          </a:p>
          <a:p>
            <a:pPr>
              <a:defRPr/>
            </a:pPr>
            <a:r>
              <a:rPr lang="en-US" dirty="0" smtClean="0"/>
              <a:t>While most inventions are the result of considerable effort and long-term investment in R&amp;D, many simple and inexpensive technical improvements have yielded significant income and profits for their inventors or companies. </a:t>
            </a:r>
            <a:endParaRPr lang="en-GB" altLang="en-US" dirty="0" smtClean="0"/>
          </a:p>
          <a:p>
            <a:pPr marL="228600" indent="-228600" eaLnBrk="1" hangingPunct="1">
              <a:defRPr/>
            </a:pPr>
            <a:endParaRPr lang="en-GB" altLang="en-US" dirty="0" smtClean="0"/>
          </a:p>
          <a:p>
            <a:pPr marL="228600" indent="-228600" eaLnBrk="1" hangingPunct="1">
              <a:lnSpc>
                <a:spcPct val="90000"/>
              </a:lnSpc>
              <a:defRPr/>
            </a:pPr>
            <a:endParaRPr lang="en-GB" altLang="en-US" sz="1000" dirty="0" smtClean="0"/>
          </a:p>
        </p:txBody>
      </p:sp>
    </p:spTree>
    <p:extLst>
      <p:ext uri="{BB962C8B-B14F-4D97-AF65-F5344CB8AC3E}">
        <p14:creationId xmlns:p14="http://schemas.microsoft.com/office/powerpoint/2010/main" val="176111701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7"/>
          <p:cNvSpPr>
            <a:spLocks noGrp="1" noChangeArrowheads="1"/>
          </p:cNvSpPr>
          <p:nvPr>
            <p:ph type="sldNum" sz="quarter" idx="5"/>
          </p:nvPr>
        </p:nvSpPr>
        <p:spPr>
          <a:noFill/>
        </p:spPr>
        <p:txBody>
          <a:bodyPr/>
          <a:lstStyle>
            <a:lvl1pPr>
              <a:defRPr sz="2400">
                <a:solidFill>
                  <a:schemeClr val="tx1"/>
                </a:solidFill>
                <a:latin typeface="Arial" panose="020B0604020202020204" pitchFamily="34" charset="0"/>
                <a:cs typeface="Arial" panose="020B0604020202020204" pitchFamily="34" charset="0"/>
              </a:defRPr>
            </a:lvl1pPr>
            <a:lvl2pPr marL="742950" indent="-285750">
              <a:defRPr sz="2400">
                <a:solidFill>
                  <a:schemeClr val="tx1"/>
                </a:solidFill>
                <a:latin typeface="Arial" panose="020B0604020202020204" pitchFamily="34" charset="0"/>
                <a:cs typeface="Arial" panose="020B0604020202020204" pitchFamily="34" charset="0"/>
              </a:defRPr>
            </a:lvl2pPr>
            <a:lvl3pPr marL="1143000" indent="-228600">
              <a:defRPr sz="2400">
                <a:solidFill>
                  <a:schemeClr val="tx1"/>
                </a:solidFill>
                <a:latin typeface="Arial" panose="020B0604020202020204" pitchFamily="34" charset="0"/>
                <a:cs typeface="Arial" panose="020B0604020202020204" pitchFamily="34" charset="0"/>
              </a:defRPr>
            </a:lvl3pPr>
            <a:lvl4pPr marL="1600200" indent="-228600">
              <a:defRPr sz="2400">
                <a:solidFill>
                  <a:schemeClr val="tx1"/>
                </a:solidFill>
                <a:latin typeface="Arial" panose="020B0604020202020204" pitchFamily="34" charset="0"/>
                <a:cs typeface="Arial" panose="020B0604020202020204" pitchFamily="34" charset="0"/>
              </a:defRPr>
            </a:lvl4pPr>
            <a:lvl5pPr marL="2057400" indent="-228600">
              <a:defRPr sz="24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9pPr>
          </a:lstStyle>
          <a:p>
            <a:fld id="{A52BC6AB-B5D0-4BEE-8477-E2BB1EC63F26}" type="slidenum">
              <a:rPr lang="en-US" altLang="en-US" sz="1200" smtClean="0"/>
              <a:pPr/>
              <a:t>6</a:t>
            </a:fld>
            <a:endParaRPr lang="en-US" altLang="en-US" sz="1200" smtClean="0"/>
          </a:p>
        </p:txBody>
      </p:sp>
      <p:sp>
        <p:nvSpPr>
          <p:cNvPr id="18435" name="Rectangle 2"/>
          <p:cNvSpPr>
            <a:spLocks noGrp="1" noRot="1" noChangeAspect="1" noChangeArrowheads="1" noTextEdit="1"/>
          </p:cNvSpPr>
          <p:nvPr>
            <p:ph type="sldImg"/>
          </p:nvPr>
        </p:nvSpPr>
        <p:spPr>
          <a:ln/>
        </p:spPr>
      </p:sp>
      <p:sp>
        <p:nvSpPr>
          <p:cNvPr id="15363" name="Rectangle 3"/>
          <p:cNvSpPr>
            <a:spLocks noGrp="1" noChangeArrowheads="1"/>
          </p:cNvSpPr>
          <p:nvPr>
            <p:ph type="body" idx="1"/>
          </p:nvPr>
        </p:nvSpPr>
        <p:spPr>
          <a:xfrm>
            <a:off x="679450" y="4603750"/>
            <a:ext cx="5438775" cy="4467225"/>
          </a:xfrm>
        </p:spPr>
        <p:txBody>
          <a:bodyPr/>
          <a:lstStyle/>
          <a:p>
            <a:pPr>
              <a:defRPr/>
            </a:pPr>
            <a:r>
              <a:rPr lang="en-GB" altLang="en-US" sz="900" dirty="0" smtClean="0"/>
              <a:t>1. </a:t>
            </a:r>
            <a:r>
              <a:rPr lang="en-US" sz="900" b="1" dirty="0" smtClean="0"/>
              <a:t>Preventing others from patenting. </a:t>
            </a:r>
            <a:r>
              <a:rPr lang="en-US" sz="900" dirty="0" smtClean="0"/>
              <a:t>By obtaining a patent, the patent holder will be able to prevent others from obtaining a patent for the same invention anywhere in the world. </a:t>
            </a:r>
          </a:p>
          <a:p>
            <a:pPr eaLnBrk="1" hangingPunct="1">
              <a:defRPr/>
            </a:pPr>
            <a:r>
              <a:rPr lang="en-GB" altLang="en-US" sz="900" dirty="0" smtClean="0"/>
              <a:t>2. </a:t>
            </a:r>
            <a:r>
              <a:rPr lang="en-US" sz="900" b="1" dirty="0" smtClean="0"/>
              <a:t>Strengthening market position. </a:t>
            </a:r>
            <a:r>
              <a:rPr lang="en-US" sz="900" dirty="0" smtClean="0"/>
              <a:t>A patent gives its owner the exclusive right to prevent or stop others from using the patented invention, thereby reducing uncertainty, risk and competition from free riders and imitators. Rights to a patented invention may make it more difficult for new competitors to enter the market. This will stretch lead time and enable the patent holder to become well established. </a:t>
            </a:r>
          </a:p>
          <a:p>
            <a:pPr eaLnBrk="1" hangingPunct="1">
              <a:defRPr/>
            </a:pPr>
            <a:r>
              <a:rPr lang="en-GB" altLang="en-US" sz="900" dirty="0" smtClean="0"/>
              <a:t>3. </a:t>
            </a:r>
            <a:r>
              <a:rPr lang="en-US" sz="900" b="1" dirty="0" smtClean="0"/>
              <a:t>Increasing profit or return on investment. </a:t>
            </a:r>
            <a:r>
              <a:rPr lang="en-US" sz="900" dirty="0" smtClean="0"/>
              <a:t>If the company has significantly invested in R&amp;D, patent protection can help recover that cost and increase return on investment. </a:t>
            </a:r>
          </a:p>
          <a:p>
            <a:pPr eaLnBrk="1" hangingPunct="1">
              <a:defRPr/>
            </a:pPr>
            <a:r>
              <a:rPr lang="en-GB" altLang="en-US" sz="900" dirty="0" smtClean="0"/>
              <a:t>4. </a:t>
            </a:r>
            <a:r>
              <a:rPr lang="en-US" sz="900" b="1" dirty="0" smtClean="0"/>
              <a:t>Gaining additional income from licensing. </a:t>
            </a:r>
            <a:r>
              <a:rPr lang="en-US" sz="900" dirty="0" smtClean="0"/>
              <a:t>A patent owner may license the rights in the invention to others in exchange for lump-sum payments and/or continuing royalties. Selling (or assigning) a patent transfers ownership, whereas licensing provides only the right to use.  </a:t>
            </a:r>
          </a:p>
          <a:p>
            <a:pPr eaLnBrk="1" hangingPunct="1">
              <a:defRPr/>
            </a:pPr>
            <a:r>
              <a:rPr lang="en-GB" altLang="en-US" sz="900" dirty="0" smtClean="0"/>
              <a:t>5. </a:t>
            </a:r>
            <a:r>
              <a:rPr lang="en-US" sz="900" b="1" dirty="0" smtClean="0"/>
              <a:t>Gaining access to technology through cross-licensing. </a:t>
            </a:r>
            <a:r>
              <a:rPr lang="en-US" sz="900" dirty="0" smtClean="0"/>
              <a:t>If a company needs access to technology owned by others, it may use its own patents to negotiate cross-licensing agreements,</a:t>
            </a:r>
          </a:p>
          <a:p>
            <a:pPr eaLnBrk="1" hangingPunct="1">
              <a:defRPr/>
            </a:pPr>
            <a:r>
              <a:rPr lang="en-US" sz="900" dirty="0" smtClean="0"/>
              <a:t>6. </a:t>
            </a:r>
            <a:r>
              <a:rPr lang="en-US" sz="900" b="1" dirty="0" smtClean="0"/>
              <a:t>Accessing </a:t>
            </a:r>
            <a:r>
              <a:rPr lang="en-US" sz="900" b="1" dirty="0"/>
              <a:t>new markets</a:t>
            </a:r>
            <a:r>
              <a:rPr lang="en-US" sz="900" dirty="0"/>
              <a:t>. Licensing out patents to other businesses (or even pending patent applications) may provide access to new markets which are otherwise inaccessible due to business regulatory barriers. In order to take advantage of new international markets, the invention must also be protected in the relevant foreign market(s). </a:t>
            </a:r>
          </a:p>
          <a:p>
            <a:pPr eaLnBrk="1" hangingPunct="1">
              <a:defRPr/>
            </a:pPr>
            <a:r>
              <a:rPr lang="en-US" sz="900" dirty="0"/>
              <a:t>7 - </a:t>
            </a:r>
            <a:r>
              <a:rPr lang="en-US" sz="900" b="1" dirty="0"/>
              <a:t>Reducing the risk of others copying the invention unlawfully</a:t>
            </a:r>
            <a:r>
              <a:rPr lang="en-US" sz="900" dirty="0"/>
              <a:t>. Obtaining patent protection entails publishing information about the invention so that other people can see that it is patented. This may reduce the chances of </a:t>
            </a:r>
            <a:r>
              <a:rPr lang="en-US" sz="900" dirty="0" smtClean="0"/>
              <a:t>infringement.</a:t>
            </a:r>
            <a:endParaRPr lang="en-US" sz="900" dirty="0"/>
          </a:p>
          <a:p>
            <a:pPr eaLnBrk="1" hangingPunct="1">
              <a:defRPr/>
            </a:pPr>
            <a:r>
              <a:rPr lang="en-US" sz="900" dirty="0"/>
              <a:t>8 - </a:t>
            </a:r>
            <a:r>
              <a:rPr lang="en-US" sz="900" b="1" dirty="0"/>
              <a:t>Enhancing the ability to raise funds</a:t>
            </a:r>
            <a:r>
              <a:rPr lang="en-US" sz="900" dirty="0"/>
              <a:t>. Investors value the certainty that comes with patenting. Securing patent rights – or even pending applications – can enhance the ability of a company to raise the capital required to take a product to market</a:t>
            </a:r>
            <a:r>
              <a:rPr lang="en-US" sz="900" dirty="0" smtClean="0"/>
              <a:t>. </a:t>
            </a:r>
            <a:endParaRPr lang="en-US" sz="900" dirty="0"/>
          </a:p>
          <a:p>
            <a:pPr eaLnBrk="1" hangingPunct="1">
              <a:defRPr/>
            </a:pPr>
            <a:r>
              <a:rPr lang="en-US" sz="900" dirty="0"/>
              <a:t>9 - </a:t>
            </a:r>
            <a:r>
              <a:rPr lang="en-US" sz="900" b="1" dirty="0"/>
              <a:t>Gaining a powerful tool against imitators and free riders</a:t>
            </a:r>
            <a:r>
              <a:rPr lang="en-US" sz="900" dirty="0"/>
              <a:t>. In order to effectively enforce patent exclusivity, notice of infringement may have to be given or a lawsuit filed. Owning a patent improves the ability to take successful legal action against copiers and imitators</a:t>
            </a:r>
          </a:p>
          <a:p>
            <a:pPr eaLnBrk="1" hangingPunct="1">
              <a:defRPr/>
            </a:pPr>
            <a:r>
              <a:rPr lang="en-US" sz="900" dirty="0"/>
              <a:t>10 - </a:t>
            </a:r>
            <a:r>
              <a:rPr lang="en-US" sz="900" b="1" dirty="0"/>
              <a:t>Boosting the corporate image</a:t>
            </a:r>
            <a:r>
              <a:rPr lang="en-US" sz="900" dirty="0"/>
              <a:t>. Business partners, investors and customers will often see patent portfolios as a demonstration of the high level of expertise, specialization and technological capacity of the company. This may </a:t>
            </a:r>
            <a:r>
              <a:rPr lang="en-US" sz="900" dirty="0" smtClean="0"/>
              <a:t>be </a:t>
            </a:r>
            <a:r>
              <a:rPr lang="en-US" sz="900" dirty="0"/>
              <a:t>useful in finding business partners and </a:t>
            </a:r>
            <a:r>
              <a:rPr lang="en-US" sz="900" dirty="0" smtClean="0"/>
              <a:t>raising </a:t>
            </a:r>
            <a:r>
              <a:rPr lang="en-US" sz="900" dirty="0"/>
              <a:t>the company’s profile and market value. </a:t>
            </a:r>
          </a:p>
          <a:p>
            <a:pPr eaLnBrk="1" hangingPunct="1">
              <a:defRPr/>
            </a:pPr>
            <a:endParaRPr lang="en-US" dirty="0"/>
          </a:p>
          <a:p>
            <a:pPr eaLnBrk="1" hangingPunct="1">
              <a:defRPr/>
            </a:pPr>
            <a:endParaRPr lang="en-US" dirty="0"/>
          </a:p>
          <a:p>
            <a:pPr eaLnBrk="1" hangingPunct="1">
              <a:defRPr/>
            </a:pPr>
            <a:endParaRPr lang="en-US" dirty="0"/>
          </a:p>
          <a:p>
            <a:pPr marL="228600" indent="-228600" eaLnBrk="1" hangingPunct="1">
              <a:lnSpc>
                <a:spcPct val="80000"/>
              </a:lnSpc>
              <a:defRPr/>
            </a:pPr>
            <a:endParaRPr lang="en-GB" altLang="en-US" sz="800" dirty="0" smtClean="0"/>
          </a:p>
        </p:txBody>
      </p:sp>
    </p:spTree>
    <p:extLst>
      <p:ext uri="{BB962C8B-B14F-4D97-AF65-F5344CB8AC3E}">
        <p14:creationId xmlns:p14="http://schemas.microsoft.com/office/powerpoint/2010/main" val="76274595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7"/>
          <p:cNvSpPr>
            <a:spLocks noGrp="1" noChangeArrowheads="1"/>
          </p:cNvSpPr>
          <p:nvPr>
            <p:ph type="sldNum" sz="quarter" idx="5"/>
          </p:nvPr>
        </p:nvSpPr>
        <p:spPr>
          <a:noFill/>
        </p:spPr>
        <p:txBody>
          <a:bodyPr/>
          <a:lstStyle>
            <a:lvl1pPr>
              <a:defRPr sz="2400">
                <a:solidFill>
                  <a:schemeClr val="tx1"/>
                </a:solidFill>
                <a:latin typeface="Arial" panose="020B0604020202020204" pitchFamily="34" charset="0"/>
                <a:cs typeface="Arial" panose="020B0604020202020204" pitchFamily="34" charset="0"/>
              </a:defRPr>
            </a:lvl1pPr>
            <a:lvl2pPr marL="742950" indent="-285750">
              <a:defRPr sz="2400">
                <a:solidFill>
                  <a:schemeClr val="tx1"/>
                </a:solidFill>
                <a:latin typeface="Arial" panose="020B0604020202020204" pitchFamily="34" charset="0"/>
                <a:cs typeface="Arial" panose="020B0604020202020204" pitchFamily="34" charset="0"/>
              </a:defRPr>
            </a:lvl2pPr>
            <a:lvl3pPr marL="1143000" indent="-228600">
              <a:defRPr sz="2400">
                <a:solidFill>
                  <a:schemeClr val="tx1"/>
                </a:solidFill>
                <a:latin typeface="Arial" panose="020B0604020202020204" pitchFamily="34" charset="0"/>
                <a:cs typeface="Arial" panose="020B0604020202020204" pitchFamily="34" charset="0"/>
              </a:defRPr>
            </a:lvl3pPr>
            <a:lvl4pPr marL="1600200" indent="-228600">
              <a:defRPr sz="2400">
                <a:solidFill>
                  <a:schemeClr val="tx1"/>
                </a:solidFill>
                <a:latin typeface="Arial" panose="020B0604020202020204" pitchFamily="34" charset="0"/>
                <a:cs typeface="Arial" panose="020B0604020202020204" pitchFamily="34" charset="0"/>
              </a:defRPr>
            </a:lvl4pPr>
            <a:lvl5pPr marL="2057400" indent="-228600">
              <a:defRPr sz="24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9pPr>
          </a:lstStyle>
          <a:p>
            <a:fld id="{CD72CE05-B84D-47D4-B4BD-DFAC43EE80E6}" type="slidenum">
              <a:rPr lang="en-US" altLang="en-US" sz="1200" smtClean="0"/>
              <a:pPr/>
              <a:t>7</a:t>
            </a:fld>
            <a:endParaRPr lang="en-US" altLang="en-US" sz="1200" smtClean="0"/>
          </a:p>
        </p:txBody>
      </p:sp>
      <p:sp>
        <p:nvSpPr>
          <p:cNvPr id="20483" name="Rectangle 2"/>
          <p:cNvSpPr>
            <a:spLocks noGrp="1" noRot="1" noChangeAspect="1" noChangeArrowheads="1" noTextEdit="1"/>
          </p:cNvSpPr>
          <p:nvPr>
            <p:ph type="sldImg"/>
          </p:nvPr>
        </p:nvSpPr>
        <p:spPr>
          <a:ln/>
        </p:spPr>
      </p:sp>
      <p:sp>
        <p:nvSpPr>
          <p:cNvPr id="36868" name="Rectangle 3"/>
          <p:cNvSpPr>
            <a:spLocks noGrp="1" noChangeArrowheads="1"/>
          </p:cNvSpPr>
          <p:nvPr>
            <p:ph type="body" idx="1"/>
          </p:nvPr>
        </p:nvSpPr>
        <p:spPr/>
        <p:txBody>
          <a:bodyPr/>
          <a:lstStyle/>
          <a:p>
            <a:pPr indent="-228600" eaLnBrk="1" hangingPunct="1">
              <a:lnSpc>
                <a:spcPct val="90000"/>
              </a:lnSpc>
              <a:defRPr/>
            </a:pPr>
            <a:r>
              <a:rPr lang="en-US" dirty="0" smtClean="0"/>
              <a:t>Depending on what goods or services are offered by the business, there may be other intellectual property (IP) rights suitable for protecting innovative features, including: </a:t>
            </a:r>
          </a:p>
          <a:p>
            <a:pPr marL="171450" indent="-171450">
              <a:buFont typeface="Arial" panose="020B0604020202020204" pitchFamily="34" charset="0"/>
              <a:buChar char="•"/>
              <a:defRPr/>
            </a:pPr>
            <a:r>
              <a:rPr lang="en-US" dirty="0" smtClean="0"/>
              <a:t> </a:t>
            </a:r>
            <a:r>
              <a:rPr lang="en-US" b="1" dirty="0" smtClean="0"/>
              <a:t>Utility models </a:t>
            </a:r>
            <a:r>
              <a:rPr lang="en-US" dirty="0" smtClean="0"/>
              <a:t>(also known as “short-term patents,” “petty patents” or “in­novation patents”). In many countries, some types of incremental inventions or small adaptations of existing prod­ucts are protectable as utility models. </a:t>
            </a:r>
          </a:p>
          <a:p>
            <a:pPr marL="171450" indent="-171450">
              <a:buFont typeface="Arial" panose="020B0604020202020204" pitchFamily="34" charset="0"/>
              <a:buChar char="•"/>
              <a:defRPr/>
            </a:pPr>
            <a:r>
              <a:rPr lang="en-US" b="1" dirty="0" smtClean="0"/>
              <a:t>Trade secrets</a:t>
            </a:r>
            <a:r>
              <a:rPr lang="en-US" dirty="0" smtClean="0"/>
              <a:t>. All sorts of confiden­tial business information, including secret designs, machines and process­es, may be protected as trade secrets so long as the information is not gen­erally known, its commercial value derives from its secrecy, and reason­able steps have been taken to keep it secret.</a:t>
            </a:r>
          </a:p>
          <a:p>
            <a:pPr marL="171450" indent="-171450">
              <a:buFont typeface="Arial" panose="020B0604020202020204" pitchFamily="34" charset="0"/>
              <a:buChar char="•"/>
              <a:defRPr/>
            </a:pPr>
            <a:r>
              <a:rPr lang="en-US" b="1" dirty="0" smtClean="0"/>
              <a:t>Industrial designs</a:t>
            </a:r>
            <a:r>
              <a:rPr lang="en-US" dirty="0" smtClean="0"/>
              <a:t>. Exclusivity over the ornamental or aesthetic features of a product can be protected through industrial design rights, in some countries referred to as “design patents.” </a:t>
            </a:r>
          </a:p>
          <a:p>
            <a:pPr marL="171450" indent="-171450">
              <a:buFont typeface="Arial" panose="020B0604020202020204" pitchFamily="34" charset="0"/>
              <a:buChar char="•"/>
              <a:defRPr/>
            </a:pPr>
            <a:r>
              <a:rPr lang="en-US" b="1" dirty="0" smtClean="0"/>
              <a:t>Trademarks</a:t>
            </a:r>
            <a:r>
              <a:rPr lang="en-US" dirty="0" smtClean="0"/>
              <a:t>. Trademarks provides exclusivity over signs used to distinguish the products of one company from those of another.  </a:t>
            </a:r>
          </a:p>
          <a:p>
            <a:pPr marL="171450" indent="-171450">
              <a:buFont typeface="Arial" panose="020B0604020202020204" pitchFamily="34" charset="0"/>
              <a:buChar char="•"/>
              <a:defRPr/>
            </a:pPr>
            <a:r>
              <a:rPr lang="en-US" b="1" dirty="0" smtClean="0"/>
              <a:t>Copyright and related rights</a:t>
            </a:r>
            <a:r>
              <a:rPr lang="en-US" dirty="0" smtClean="0"/>
              <a:t>. Original literary, artistic and technical works (such as software) may be protected by copy­right and related rights</a:t>
            </a:r>
            <a:r>
              <a:rPr lang="en-US" b="1" dirty="0" smtClean="0"/>
              <a:t>. </a:t>
            </a:r>
            <a:r>
              <a:rPr lang="en-US" dirty="0" smtClean="0"/>
              <a:t> </a:t>
            </a:r>
          </a:p>
          <a:p>
            <a:pPr marL="171450" indent="-171450">
              <a:buFont typeface="Arial" panose="020B0604020202020204" pitchFamily="34" charset="0"/>
              <a:buChar char="•"/>
              <a:defRPr/>
            </a:pPr>
            <a:r>
              <a:rPr lang="en-US" b="1" dirty="0" smtClean="0"/>
              <a:t>New varieties of plants</a:t>
            </a:r>
            <a:r>
              <a:rPr lang="en-US" dirty="0" smtClean="0"/>
              <a:t>. In many countries, a breeder of a new plant variety may obtain protection in the form of “plant breeder’s rights.” </a:t>
            </a:r>
          </a:p>
          <a:p>
            <a:pPr marL="171450" indent="-171450">
              <a:buFont typeface="Arial" panose="020B0604020202020204" pitchFamily="34" charset="0"/>
              <a:buChar char="•"/>
              <a:defRPr/>
            </a:pPr>
            <a:r>
              <a:rPr lang="en-US" b="1" dirty="0" smtClean="0"/>
              <a:t>Layout-design (or topography) of integrated circuits</a:t>
            </a:r>
            <a:r>
              <a:rPr lang="en-US" dirty="0" smtClean="0"/>
              <a:t>. An original lay­out-design of an integrated circuit may be protected against copying. </a:t>
            </a:r>
          </a:p>
          <a:p>
            <a:pPr marL="171450" indent="-171450">
              <a:buFont typeface="Arial" panose="020B0604020202020204" pitchFamily="34" charset="0"/>
              <a:buChar char="•"/>
              <a:defRPr/>
            </a:pPr>
            <a:endParaRPr lang="en-US" dirty="0" smtClean="0"/>
          </a:p>
          <a:p>
            <a:pPr marL="228600" indent="-228600" eaLnBrk="1" hangingPunct="1">
              <a:lnSpc>
                <a:spcPct val="90000"/>
              </a:lnSpc>
              <a:defRPr/>
            </a:pPr>
            <a:endParaRPr lang="en-GB" altLang="en-US" dirty="0" smtClean="0"/>
          </a:p>
        </p:txBody>
      </p:sp>
    </p:spTree>
    <p:extLst>
      <p:ext uri="{BB962C8B-B14F-4D97-AF65-F5344CB8AC3E}">
        <p14:creationId xmlns:p14="http://schemas.microsoft.com/office/powerpoint/2010/main" val="166384505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7"/>
          <p:cNvSpPr>
            <a:spLocks noGrp="1" noChangeArrowheads="1"/>
          </p:cNvSpPr>
          <p:nvPr>
            <p:ph type="sldNum" sz="quarter" idx="5"/>
          </p:nvPr>
        </p:nvSpPr>
        <p:spPr>
          <a:noFill/>
        </p:spPr>
        <p:txBody>
          <a:bodyPr/>
          <a:lstStyle>
            <a:lvl1pPr>
              <a:defRPr sz="2400">
                <a:solidFill>
                  <a:schemeClr val="tx1"/>
                </a:solidFill>
                <a:latin typeface="Arial" panose="020B0604020202020204" pitchFamily="34" charset="0"/>
                <a:cs typeface="Arial" panose="020B0604020202020204" pitchFamily="34" charset="0"/>
              </a:defRPr>
            </a:lvl1pPr>
            <a:lvl2pPr marL="742950" indent="-285750">
              <a:defRPr sz="2400">
                <a:solidFill>
                  <a:schemeClr val="tx1"/>
                </a:solidFill>
                <a:latin typeface="Arial" panose="020B0604020202020204" pitchFamily="34" charset="0"/>
                <a:cs typeface="Arial" panose="020B0604020202020204" pitchFamily="34" charset="0"/>
              </a:defRPr>
            </a:lvl2pPr>
            <a:lvl3pPr marL="1143000" indent="-228600">
              <a:defRPr sz="2400">
                <a:solidFill>
                  <a:schemeClr val="tx1"/>
                </a:solidFill>
                <a:latin typeface="Arial" panose="020B0604020202020204" pitchFamily="34" charset="0"/>
                <a:cs typeface="Arial" panose="020B0604020202020204" pitchFamily="34" charset="0"/>
              </a:defRPr>
            </a:lvl3pPr>
            <a:lvl4pPr marL="1600200" indent="-228600">
              <a:defRPr sz="2400">
                <a:solidFill>
                  <a:schemeClr val="tx1"/>
                </a:solidFill>
                <a:latin typeface="Arial" panose="020B0604020202020204" pitchFamily="34" charset="0"/>
                <a:cs typeface="Arial" panose="020B0604020202020204" pitchFamily="34" charset="0"/>
              </a:defRPr>
            </a:lvl4pPr>
            <a:lvl5pPr marL="2057400" indent="-228600">
              <a:defRPr sz="24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9pPr>
          </a:lstStyle>
          <a:p>
            <a:fld id="{4ADDCB57-8070-45AB-A2BF-0E4F996BC49B}" type="slidenum">
              <a:rPr lang="en-US" altLang="en-US" sz="1200" smtClean="0"/>
              <a:pPr/>
              <a:t>8</a:t>
            </a:fld>
            <a:endParaRPr lang="en-US" altLang="en-US" sz="1200" smtClean="0"/>
          </a:p>
        </p:txBody>
      </p:sp>
      <p:sp>
        <p:nvSpPr>
          <p:cNvPr id="22531" name="Rectangle 2"/>
          <p:cNvSpPr>
            <a:spLocks noGrp="1" noRot="1" noChangeAspect="1" noChangeArrowheads="1" noTextEdit="1"/>
          </p:cNvSpPr>
          <p:nvPr>
            <p:ph type="sldImg"/>
          </p:nvPr>
        </p:nvSpPr>
        <p:spPr>
          <a:ln/>
        </p:spPr>
      </p:sp>
      <p:sp>
        <p:nvSpPr>
          <p:cNvPr id="22532" name="Rectangle 3"/>
          <p:cNvSpPr>
            <a:spLocks noGrp="1" noChangeArrowheads="1"/>
          </p:cNvSpPr>
          <p:nvPr>
            <p:ph type="body" idx="1"/>
          </p:nvPr>
        </p:nvSpPr>
        <p:spPr>
          <a:noFill/>
        </p:spPr>
        <p:txBody>
          <a:bodyPr/>
          <a:lstStyle/>
          <a:p>
            <a:pPr marL="228600" indent="-228600" eaLnBrk="1" hangingPunct="1"/>
            <a:endParaRPr lang="en-GB" altLang="en-US" sz="1400" smtClean="0"/>
          </a:p>
          <a:p>
            <a:pPr marL="228600" indent="-228600" eaLnBrk="1" hangingPunct="1">
              <a:lnSpc>
                <a:spcPct val="90000"/>
              </a:lnSpc>
            </a:pPr>
            <a:endParaRPr lang="en-GB" altLang="en-US" smtClean="0"/>
          </a:p>
        </p:txBody>
      </p:sp>
    </p:spTree>
    <p:extLst>
      <p:ext uri="{BB962C8B-B14F-4D97-AF65-F5344CB8AC3E}">
        <p14:creationId xmlns:p14="http://schemas.microsoft.com/office/powerpoint/2010/main" val="350093086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7"/>
          <p:cNvSpPr>
            <a:spLocks noGrp="1" noChangeArrowheads="1"/>
          </p:cNvSpPr>
          <p:nvPr>
            <p:ph type="sldNum" sz="quarter" idx="5"/>
          </p:nvPr>
        </p:nvSpPr>
        <p:spPr>
          <a:noFill/>
        </p:spPr>
        <p:txBody>
          <a:bodyPr/>
          <a:lstStyle>
            <a:lvl1pPr>
              <a:defRPr sz="2400">
                <a:solidFill>
                  <a:schemeClr val="tx1"/>
                </a:solidFill>
                <a:latin typeface="Arial" panose="020B0604020202020204" pitchFamily="34" charset="0"/>
                <a:cs typeface="Arial" panose="020B0604020202020204" pitchFamily="34" charset="0"/>
              </a:defRPr>
            </a:lvl1pPr>
            <a:lvl2pPr marL="742950" indent="-285750">
              <a:defRPr sz="2400">
                <a:solidFill>
                  <a:schemeClr val="tx1"/>
                </a:solidFill>
                <a:latin typeface="Arial" panose="020B0604020202020204" pitchFamily="34" charset="0"/>
                <a:cs typeface="Arial" panose="020B0604020202020204" pitchFamily="34" charset="0"/>
              </a:defRPr>
            </a:lvl2pPr>
            <a:lvl3pPr marL="1143000" indent="-228600">
              <a:defRPr sz="2400">
                <a:solidFill>
                  <a:schemeClr val="tx1"/>
                </a:solidFill>
                <a:latin typeface="Arial" panose="020B0604020202020204" pitchFamily="34" charset="0"/>
                <a:cs typeface="Arial" panose="020B0604020202020204" pitchFamily="34" charset="0"/>
              </a:defRPr>
            </a:lvl3pPr>
            <a:lvl4pPr marL="1600200" indent="-228600">
              <a:defRPr sz="2400">
                <a:solidFill>
                  <a:schemeClr val="tx1"/>
                </a:solidFill>
                <a:latin typeface="Arial" panose="020B0604020202020204" pitchFamily="34" charset="0"/>
                <a:cs typeface="Arial" panose="020B0604020202020204" pitchFamily="34" charset="0"/>
              </a:defRPr>
            </a:lvl4pPr>
            <a:lvl5pPr marL="2057400" indent="-228600">
              <a:defRPr sz="24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9pPr>
          </a:lstStyle>
          <a:p>
            <a:fld id="{67176188-D3B5-43B7-8694-94C13E7EBF39}" type="slidenum">
              <a:rPr lang="en-US" altLang="en-US" sz="1200" smtClean="0"/>
              <a:pPr/>
              <a:t>9</a:t>
            </a:fld>
            <a:endParaRPr lang="en-US" altLang="en-US" sz="1200" smtClean="0"/>
          </a:p>
        </p:txBody>
      </p:sp>
      <p:sp>
        <p:nvSpPr>
          <p:cNvPr id="24579" name="Rectangle 2"/>
          <p:cNvSpPr>
            <a:spLocks noGrp="1" noRot="1" noChangeAspect="1" noChangeArrowheads="1" noTextEdit="1"/>
          </p:cNvSpPr>
          <p:nvPr>
            <p:ph type="sldImg"/>
          </p:nvPr>
        </p:nvSpPr>
        <p:spPr>
          <a:ln/>
        </p:spPr>
      </p:sp>
      <p:sp>
        <p:nvSpPr>
          <p:cNvPr id="24580" name="Rectangle 3"/>
          <p:cNvSpPr>
            <a:spLocks noGrp="1" noChangeArrowheads="1"/>
          </p:cNvSpPr>
          <p:nvPr>
            <p:ph type="body" idx="1"/>
          </p:nvPr>
        </p:nvSpPr>
        <p:spPr>
          <a:noFill/>
        </p:spPr>
        <p:txBody>
          <a:bodyPr/>
          <a:lstStyle/>
          <a:p>
            <a:pPr marL="228600" indent="-228600" eaLnBrk="1" hangingPunct="1"/>
            <a:endParaRPr lang="en-GB" altLang="en-US" b="1" smtClean="0"/>
          </a:p>
          <a:p>
            <a:pPr marL="228600" indent="-228600" eaLnBrk="1" hangingPunct="1"/>
            <a:endParaRPr lang="en-GB" altLang="en-US" smtClean="0"/>
          </a:p>
          <a:p>
            <a:pPr marL="228600" indent="-228600" eaLnBrk="1" hangingPunct="1">
              <a:lnSpc>
                <a:spcPct val="90000"/>
              </a:lnSpc>
            </a:pPr>
            <a:endParaRPr lang="en-GB" altLang="en-US" sz="1000" smtClean="0"/>
          </a:p>
        </p:txBody>
      </p:sp>
    </p:spTree>
    <p:extLst>
      <p:ext uri="{BB962C8B-B14F-4D97-AF65-F5344CB8AC3E}">
        <p14:creationId xmlns:p14="http://schemas.microsoft.com/office/powerpoint/2010/main" val="327397517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ectangle 9"/>
          <p:cNvSpPr/>
          <p:nvPr/>
        </p:nvSpPr>
        <p:spPr>
          <a:xfrm>
            <a:off x="0" y="0"/>
            <a:ext cx="12192000" cy="4572001"/>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Oval 5"/>
          <p:cNvSpPr/>
          <p:nvPr/>
        </p:nvSpPr>
        <p:spPr>
          <a:xfrm>
            <a:off x="-1" y="0"/>
            <a:ext cx="12192000" cy="4572001"/>
          </a:xfrm>
          <a:custGeom>
            <a:avLst/>
            <a:gdLst/>
            <a:ahLst/>
            <a:cxnLst/>
            <a:rect l="l" t="t" r="r" b="b"/>
            <a:pathLst>
              <a:path w="12192000" h="4572001">
                <a:moveTo>
                  <a:pt x="12192000" y="4387986"/>
                </a:moveTo>
                <a:lnTo>
                  <a:pt x="12192000" y="4572001"/>
                </a:lnTo>
                <a:lnTo>
                  <a:pt x="12013927" y="4572001"/>
                </a:lnTo>
                <a:cubicBezTo>
                  <a:pt x="12084901" y="4522707"/>
                  <a:pt x="12145198" y="4460004"/>
                  <a:pt x="12192000" y="4387986"/>
                </a:cubicBezTo>
                <a:close/>
                <a:moveTo>
                  <a:pt x="12192000" y="4041440"/>
                </a:moveTo>
                <a:lnTo>
                  <a:pt x="12192000" y="4174488"/>
                </a:lnTo>
                <a:cubicBezTo>
                  <a:pt x="12005469" y="4244657"/>
                  <a:pt x="11857227" y="4389538"/>
                  <a:pt x="11786673" y="4572001"/>
                </a:cubicBezTo>
                <a:lnTo>
                  <a:pt x="11649784" y="4572001"/>
                </a:lnTo>
                <a:cubicBezTo>
                  <a:pt x="11730542" y="4320085"/>
                  <a:pt x="11933879" y="4121396"/>
                  <a:pt x="12192000" y="4041440"/>
                </a:cubicBezTo>
                <a:close/>
                <a:moveTo>
                  <a:pt x="10767111" y="3999419"/>
                </a:moveTo>
                <a:lnTo>
                  <a:pt x="10784198" y="4001042"/>
                </a:lnTo>
                <a:cubicBezTo>
                  <a:pt x="10816584" y="4001569"/>
                  <a:pt x="10848477" y="4004550"/>
                  <a:pt x="10879660" y="4010107"/>
                </a:cubicBezTo>
                <a:cubicBezTo>
                  <a:pt x="10885236" y="4009688"/>
                  <a:pt x="10890564" y="4010636"/>
                  <a:pt x="10895873" y="4011646"/>
                </a:cubicBezTo>
                <a:lnTo>
                  <a:pt x="10895990" y="4012794"/>
                </a:lnTo>
                <a:cubicBezTo>
                  <a:pt x="11208069" y="4064450"/>
                  <a:pt x="11461298" y="4283539"/>
                  <a:pt x="11554662" y="4572001"/>
                </a:cubicBezTo>
                <a:lnTo>
                  <a:pt x="11417114" y="4572001"/>
                </a:lnTo>
                <a:cubicBezTo>
                  <a:pt x="11333731" y="4357380"/>
                  <a:pt x="11143362" y="4194541"/>
                  <a:pt x="10909360" y="4144250"/>
                </a:cubicBezTo>
                <a:cubicBezTo>
                  <a:pt x="10943854" y="4319651"/>
                  <a:pt x="11046077" y="4471530"/>
                  <a:pt x="11189175" y="4572001"/>
                </a:cubicBezTo>
                <a:lnTo>
                  <a:pt x="10994934" y="4572001"/>
                </a:lnTo>
                <a:cubicBezTo>
                  <a:pt x="10878802" y="4452596"/>
                  <a:pt x="10800240" y="4298519"/>
                  <a:pt x="10775875" y="4127511"/>
                </a:cubicBezTo>
                <a:cubicBezTo>
                  <a:pt x="10775707" y="4127458"/>
                  <a:pt x="10775539" y="4127453"/>
                  <a:pt x="10775369" y="4127448"/>
                </a:cubicBezTo>
                <a:lnTo>
                  <a:pt x="10774831" y="4120772"/>
                </a:lnTo>
                <a:cubicBezTo>
                  <a:pt x="10769772" y="4090522"/>
                  <a:pt x="10767321" y="4059631"/>
                  <a:pt x="10767364" y="4028296"/>
                </a:cubicBezTo>
                <a:cubicBezTo>
                  <a:pt x="10766052" y="4022668"/>
                  <a:pt x="10765993" y="4017001"/>
                  <a:pt x="10765993" y="4011320"/>
                </a:cubicBezTo>
                <a:lnTo>
                  <a:pt x="10766587" y="3999880"/>
                </a:lnTo>
                <a:lnTo>
                  <a:pt x="10767085" y="3999913"/>
                </a:lnTo>
                <a:close/>
                <a:moveTo>
                  <a:pt x="10744358" y="3999419"/>
                </a:moveTo>
                <a:lnTo>
                  <a:pt x="10744384" y="3999913"/>
                </a:lnTo>
                <a:lnTo>
                  <a:pt x="10744882" y="3999880"/>
                </a:lnTo>
                <a:lnTo>
                  <a:pt x="10745476" y="4011320"/>
                </a:lnTo>
                <a:cubicBezTo>
                  <a:pt x="10745476" y="4017001"/>
                  <a:pt x="10745417" y="4022668"/>
                  <a:pt x="10744105" y="4028296"/>
                </a:cubicBezTo>
                <a:cubicBezTo>
                  <a:pt x="10744148" y="4059631"/>
                  <a:pt x="10741697" y="4090522"/>
                  <a:pt x="10736638" y="4120772"/>
                </a:cubicBezTo>
                <a:lnTo>
                  <a:pt x="10736100" y="4127448"/>
                </a:lnTo>
                <a:cubicBezTo>
                  <a:pt x="10735930" y="4127453"/>
                  <a:pt x="10735762" y="4127458"/>
                  <a:pt x="10735594" y="4127511"/>
                </a:cubicBezTo>
                <a:cubicBezTo>
                  <a:pt x="10711229" y="4298519"/>
                  <a:pt x="10632667" y="4452596"/>
                  <a:pt x="10516535" y="4572001"/>
                </a:cubicBezTo>
                <a:lnTo>
                  <a:pt x="10322294" y="4572001"/>
                </a:lnTo>
                <a:cubicBezTo>
                  <a:pt x="10465392" y="4471530"/>
                  <a:pt x="10567615" y="4319650"/>
                  <a:pt x="10602109" y="4144250"/>
                </a:cubicBezTo>
                <a:cubicBezTo>
                  <a:pt x="10368107" y="4194541"/>
                  <a:pt x="10177738" y="4357380"/>
                  <a:pt x="10094355" y="4572001"/>
                </a:cubicBezTo>
                <a:lnTo>
                  <a:pt x="9956808" y="4572001"/>
                </a:lnTo>
                <a:cubicBezTo>
                  <a:pt x="10050171" y="4283539"/>
                  <a:pt x="10303400" y="4064450"/>
                  <a:pt x="10615479" y="4012794"/>
                </a:cubicBezTo>
                <a:lnTo>
                  <a:pt x="10615596" y="4011646"/>
                </a:lnTo>
                <a:cubicBezTo>
                  <a:pt x="10620905" y="4010636"/>
                  <a:pt x="10626233" y="4009688"/>
                  <a:pt x="10631809" y="4010107"/>
                </a:cubicBezTo>
                <a:cubicBezTo>
                  <a:pt x="10662992" y="4004550"/>
                  <a:pt x="10694885" y="4001569"/>
                  <a:pt x="10727271" y="4001042"/>
                </a:cubicBezTo>
                <a:close/>
                <a:moveTo>
                  <a:pt x="9074958" y="3999419"/>
                </a:moveTo>
                <a:lnTo>
                  <a:pt x="9092045" y="4001042"/>
                </a:lnTo>
                <a:cubicBezTo>
                  <a:pt x="9124431" y="4001569"/>
                  <a:pt x="9156324" y="4004550"/>
                  <a:pt x="9187507" y="4010107"/>
                </a:cubicBezTo>
                <a:cubicBezTo>
                  <a:pt x="9193083" y="4009688"/>
                  <a:pt x="9198411" y="4010636"/>
                  <a:pt x="9203720" y="4011646"/>
                </a:cubicBezTo>
                <a:lnTo>
                  <a:pt x="9203837" y="4012794"/>
                </a:lnTo>
                <a:cubicBezTo>
                  <a:pt x="9515916" y="4064450"/>
                  <a:pt x="9769145" y="4283539"/>
                  <a:pt x="9862508" y="4572001"/>
                </a:cubicBezTo>
                <a:lnTo>
                  <a:pt x="9724961" y="4572001"/>
                </a:lnTo>
                <a:cubicBezTo>
                  <a:pt x="9641578" y="4357380"/>
                  <a:pt x="9451209" y="4194541"/>
                  <a:pt x="9217207" y="4144250"/>
                </a:cubicBezTo>
                <a:cubicBezTo>
                  <a:pt x="9251701" y="4319651"/>
                  <a:pt x="9353924" y="4471530"/>
                  <a:pt x="9497022" y="4572001"/>
                </a:cubicBezTo>
                <a:lnTo>
                  <a:pt x="9302781" y="4572001"/>
                </a:lnTo>
                <a:cubicBezTo>
                  <a:pt x="9186649" y="4452596"/>
                  <a:pt x="9108087" y="4298519"/>
                  <a:pt x="9083722" y="4127511"/>
                </a:cubicBezTo>
                <a:cubicBezTo>
                  <a:pt x="9083554" y="4127458"/>
                  <a:pt x="9083386" y="4127453"/>
                  <a:pt x="9083216" y="4127448"/>
                </a:cubicBezTo>
                <a:lnTo>
                  <a:pt x="9082678" y="4120772"/>
                </a:lnTo>
                <a:cubicBezTo>
                  <a:pt x="9077619" y="4090522"/>
                  <a:pt x="9075168" y="4059631"/>
                  <a:pt x="9075211" y="4028296"/>
                </a:cubicBezTo>
                <a:cubicBezTo>
                  <a:pt x="9073899" y="4022668"/>
                  <a:pt x="9073840" y="4017001"/>
                  <a:pt x="9073840" y="4011320"/>
                </a:cubicBezTo>
                <a:lnTo>
                  <a:pt x="9074434" y="3999880"/>
                </a:lnTo>
                <a:lnTo>
                  <a:pt x="9074932" y="3999913"/>
                </a:lnTo>
                <a:close/>
                <a:moveTo>
                  <a:pt x="9052207" y="3999419"/>
                </a:moveTo>
                <a:lnTo>
                  <a:pt x="9052233" y="3999913"/>
                </a:lnTo>
                <a:lnTo>
                  <a:pt x="9052731" y="3999880"/>
                </a:lnTo>
                <a:lnTo>
                  <a:pt x="9053325" y="4011320"/>
                </a:lnTo>
                <a:cubicBezTo>
                  <a:pt x="9053325" y="4017001"/>
                  <a:pt x="9053266" y="4022668"/>
                  <a:pt x="9051954" y="4028296"/>
                </a:cubicBezTo>
                <a:cubicBezTo>
                  <a:pt x="9051997" y="4059631"/>
                  <a:pt x="9049546" y="4090522"/>
                  <a:pt x="9044487" y="4120772"/>
                </a:cubicBezTo>
                <a:lnTo>
                  <a:pt x="9043949" y="4127448"/>
                </a:lnTo>
                <a:cubicBezTo>
                  <a:pt x="9043779" y="4127453"/>
                  <a:pt x="9043611" y="4127458"/>
                  <a:pt x="9043443" y="4127511"/>
                </a:cubicBezTo>
                <a:cubicBezTo>
                  <a:pt x="9019078" y="4298519"/>
                  <a:pt x="8940516" y="4452596"/>
                  <a:pt x="8824384" y="4572001"/>
                </a:cubicBezTo>
                <a:lnTo>
                  <a:pt x="8630143" y="4572001"/>
                </a:lnTo>
                <a:cubicBezTo>
                  <a:pt x="8773241" y="4471530"/>
                  <a:pt x="8875464" y="4319651"/>
                  <a:pt x="8909958" y="4144250"/>
                </a:cubicBezTo>
                <a:cubicBezTo>
                  <a:pt x="8675956" y="4194541"/>
                  <a:pt x="8485587" y="4357380"/>
                  <a:pt x="8402204" y="4572001"/>
                </a:cubicBezTo>
                <a:lnTo>
                  <a:pt x="8264656" y="4572001"/>
                </a:lnTo>
                <a:cubicBezTo>
                  <a:pt x="8358019" y="4283539"/>
                  <a:pt x="8611249" y="4064450"/>
                  <a:pt x="8923328" y="4012794"/>
                </a:cubicBezTo>
                <a:lnTo>
                  <a:pt x="8923445" y="4011646"/>
                </a:lnTo>
                <a:cubicBezTo>
                  <a:pt x="8928754" y="4010636"/>
                  <a:pt x="8934082" y="4009688"/>
                  <a:pt x="8939658" y="4010107"/>
                </a:cubicBezTo>
                <a:cubicBezTo>
                  <a:pt x="8970841" y="4004550"/>
                  <a:pt x="9002734" y="4001569"/>
                  <a:pt x="9035120" y="4001042"/>
                </a:cubicBezTo>
                <a:close/>
                <a:moveTo>
                  <a:pt x="7382807" y="3999419"/>
                </a:moveTo>
                <a:lnTo>
                  <a:pt x="7399895" y="4001042"/>
                </a:lnTo>
                <a:cubicBezTo>
                  <a:pt x="7432280" y="4001569"/>
                  <a:pt x="7464173" y="4004550"/>
                  <a:pt x="7495356" y="4010107"/>
                </a:cubicBezTo>
                <a:cubicBezTo>
                  <a:pt x="7500932" y="4009688"/>
                  <a:pt x="7506260" y="4010636"/>
                  <a:pt x="7511569" y="4011646"/>
                </a:cubicBezTo>
                <a:lnTo>
                  <a:pt x="7511686" y="4012794"/>
                </a:lnTo>
                <a:cubicBezTo>
                  <a:pt x="7823765" y="4064450"/>
                  <a:pt x="8076994" y="4283539"/>
                  <a:pt x="8170358" y="4572001"/>
                </a:cubicBezTo>
                <a:lnTo>
                  <a:pt x="8032809" y="4572001"/>
                </a:lnTo>
                <a:cubicBezTo>
                  <a:pt x="7949426" y="4357380"/>
                  <a:pt x="7759058" y="4194541"/>
                  <a:pt x="7525056" y="4144250"/>
                </a:cubicBezTo>
                <a:cubicBezTo>
                  <a:pt x="7559550" y="4319650"/>
                  <a:pt x="7661773" y="4471530"/>
                  <a:pt x="7804870" y="4572001"/>
                </a:cubicBezTo>
                <a:lnTo>
                  <a:pt x="7610630" y="4572001"/>
                </a:lnTo>
                <a:cubicBezTo>
                  <a:pt x="7494498" y="4452596"/>
                  <a:pt x="7415935" y="4298519"/>
                  <a:pt x="7391571" y="4127511"/>
                </a:cubicBezTo>
                <a:cubicBezTo>
                  <a:pt x="7391403" y="4127458"/>
                  <a:pt x="7391235" y="4127453"/>
                  <a:pt x="7391065" y="4127448"/>
                </a:cubicBezTo>
                <a:lnTo>
                  <a:pt x="7390527" y="4120772"/>
                </a:lnTo>
                <a:cubicBezTo>
                  <a:pt x="7385468" y="4090522"/>
                  <a:pt x="7383018" y="4059631"/>
                  <a:pt x="7383060" y="4028296"/>
                </a:cubicBezTo>
                <a:cubicBezTo>
                  <a:pt x="7381748" y="4022668"/>
                  <a:pt x="7381689" y="4017001"/>
                  <a:pt x="7381689" y="4011320"/>
                </a:cubicBezTo>
                <a:lnTo>
                  <a:pt x="7382283" y="3999880"/>
                </a:lnTo>
                <a:lnTo>
                  <a:pt x="7382781" y="3999913"/>
                </a:lnTo>
                <a:close/>
                <a:moveTo>
                  <a:pt x="7360056" y="3999419"/>
                </a:moveTo>
                <a:lnTo>
                  <a:pt x="7360082" y="3999913"/>
                </a:lnTo>
                <a:lnTo>
                  <a:pt x="7360580" y="3999880"/>
                </a:lnTo>
                <a:lnTo>
                  <a:pt x="7361174" y="4011320"/>
                </a:lnTo>
                <a:cubicBezTo>
                  <a:pt x="7361174" y="4017001"/>
                  <a:pt x="7361115" y="4022668"/>
                  <a:pt x="7359803" y="4028296"/>
                </a:cubicBezTo>
                <a:cubicBezTo>
                  <a:pt x="7359845" y="4059631"/>
                  <a:pt x="7357395" y="4090522"/>
                  <a:pt x="7352336" y="4120772"/>
                </a:cubicBezTo>
                <a:lnTo>
                  <a:pt x="7351798" y="4127448"/>
                </a:lnTo>
                <a:cubicBezTo>
                  <a:pt x="7351628" y="4127453"/>
                  <a:pt x="7351460" y="4127458"/>
                  <a:pt x="7351292" y="4127511"/>
                </a:cubicBezTo>
                <a:cubicBezTo>
                  <a:pt x="7326927" y="4298519"/>
                  <a:pt x="7248364" y="4452596"/>
                  <a:pt x="7132233" y="4572001"/>
                </a:cubicBezTo>
                <a:lnTo>
                  <a:pt x="6937992" y="4572001"/>
                </a:lnTo>
                <a:cubicBezTo>
                  <a:pt x="7081090" y="4471530"/>
                  <a:pt x="7183313" y="4319650"/>
                  <a:pt x="7217807" y="4144250"/>
                </a:cubicBezTo>
                <a:cubicBezTo>
                  <a:pt x="6983804" y="4194541"/>
                  <a:pt x="6793436" y="4357380"/>
                  <a:pt x="6710053" y="4572001"/>
                </a:cubicBezTo>
                <a:lnTo>
                  <a:pt x="6572505" y="4572001"/>
                </a:lnTo>
                <a:cubicBezTo>
                  <a:pt x="6665868" y="4283539"/>
                  <a:pt x="6919098" y="4064450"/>
                  <a:pt x="7231177" y="4012794"/>
                </a:cubicBezTo>
                <a:lnTo>
                  <a:pt x="7231294" y="4011646"/>
                </a:lnTo>
                <a:cubicBezTo>
                  <a:pt x="7236603" y="4010636"/>
                  <a:pt x="7241931" y="4009688"/>
                  <a:pt x="7247507" y="4010107"/>
                </a:cubicBezTo>
                <a:cubicBezTo>
                  <a:pt x="7278690" y="4004550"/>
                  <a:pt x="7310583" y="4001569"/>
                  <a:pt x="7342968" y="4001042"/>
                </a:cubicBezTo>
                <a:close/>
                <a:moveTo>
                  <a:pt x="5690656" y="3999419"/>
                </a:moveTo>
                <a:lnTo>
                  <a:pt x="5707743" y="4001042"/>
                </a:lnTo>
                <a:cubicBezTo>
                  <a:pt x="5740129" y="4001569"/>
                  <a:pt x="5772021" y="4004550"/>
                  <a:pt x="5803205" y="4010107"/>
                </a:cubicBezTo>
                <a:cubicBezTo>
                  <a:pt x="5808781" y="4009688"/>
                  <a:pt x="5814109" y="4010636"/>
                  <a:pt x="5819417" y="4011646"/>
                </a:cubicBezTo>
                <a:lnTo>
                  <a:pt x="5819534" y="4012794"/>
                </a:lnTo>
                <a:cubicBezTo>
                  <a:pt x="6131614" y="4064450"/>
                  <a:pt x="6384843" y="4283539"/>
                  <a:pt x="6478206" y="4572001"/>
                </a:cubicBezTo>
                <a:lnTo>
                  <a:pt x="6340658" y="4572001"/>
                </a:lnTo>
                <a:cubicBezTo>
                  <a:pt x="6257275" y="4357380"/>
                  <a:pt x="6066907" y="4194541"/>
                  <a:pt x="5832905" y="4144250"/>
                </a:cubicBezTo>
                <a:cubicBezTo>
                  <a:pt x="5867399" y="4319651"/>
                  <a:pt x="5969622" y="4471530"/>
                  <a:pt x="6112719" y="4572001"/>
                </a:cubicBezTo>
                <a:lnTo>
                  <a:pt x="5918478" y="4572001"/>
                </a:lnTo>
                <a:cubicBezTo>
                  <a:pt x="5802347" y="4452596"/>
                  <a:pt x="5723784" y="4298519"/>
                  <a:pt x="5699419" y="4127511"/>
                </a:cubicBezTo>
                <a:cubicBezTo>
                  <a:pt x="5699252" y="4127458"/>
                  <a:pt x="5699083" y="4127453"/>
                  <a:pt x="5698914" y="4127448"/>
                </a:cubicBezTo>
                <a:lnTo>
                  <a:pt x="5698375" y="4120772"/>
                </a:lnTo>
                <a:cubicBezTo>
                  <a:pt x="5693317" y="4090522"/>
                  <a:pt x="5690866" y="4059631"/>
                  <a:pt x="5690908" y="4028296"/>
                </a:cubicBezTo>
                <a:cubicBezTo>
                  <a:pt x="5689596" y="4022668"/>
                  <a:pt x="5689538" y="4017001"/>
                  <a:pt x="5689538" y="4011320"/>
                </a:cubicBezTo>
                <a:lnTo>
                  <a:pt x="5690132" y="3999880"/>
                </a:lnTo>
                <a:lnTo>
                  <a:pt x="5690630" y="3999913"/>
                </a:lnTo>
                <a:close/>
                <a:moveTo>
                  <a:pt x="5667905" y="3999419"/>
                </a:moveTo>
                <a:lnTo>
                  <a:pt x="5667931" y="3999913"/>
                </a:lnTo>
                <a:lnTo>
                  <a:pt x="5668429" y="3999880"/>
                </a:lnTo>
                <a:lnTo>
                  <a:pt x="5669023" y="4011320"/>
                </a:lnTo>
                <a:cubicBezTo>
                  <a:pt x="5669023" y="4017001"/>
                  <a:pt x="5668964" y="4022668"/>
                  <a:pt x="5667652" y="4028296"/>
                </a:cubicBezTo>
                <a:cubicBezTo>
                  <a:pt x="5667694" y="4059631"/>
                  <a:pt x="5665244" y="4090522"/>
                  <a:pt x="5660185" y="4120772"/>
                </a:cubicBezTo>
                <a:lnTo>
                  <a:pt x="5659647" y="4127448"/>
                </a:lnTo>
                <a:cubicBezTo>
                  <a:pt x="5659477" y="4127453"/>
                  <a:pt x="5659309" y="4127458"/>
                  <a:pt x="5659141" y="4127511"/>
                </a:cubicBezTo>
                <a:cubicBezTo>
                  <a:pt x="5634776" y="4298519"/>
                  <a:pt x="5556213" y="4452596"/>
                  <a:pt x="5440082" y="4572001"/>
                </a:cubicBezTo>
                <a:lnTo>
                  <a:pt x="5245841" y="4572001"/>
                </a:lnTo>
                <a:cubicBezTo>
                  <a:pt x="5388939" y="4471530"/>
                  <a:pt x="5491162" y="4319651"/>
                  <a:pt x="5525656" y="4144250"/>
                </a:cubicBezTo>
                <a:cubicBezTo>
                  <a:pt x="5291653" y="4194541"/>
                  <a:pt x="5101285" y="4357380"/>
                  <a:pt x="5017902" y="4572001"/>
                </a:cubicBezTo>
                <a:lnTo>
                  <a:pt x="4880354" y="4572001"/>
                </a:lnTo>
                <a:cubicBezTo>
                  <a:pt x="4973717" y="4283539"/>
                  <a:pt x="5226947" y="4064450"/>
                  <a:pt x="5539026" y="4012794"/>
                </a:cubicBezTo>
                <a:lnTo>
                  <a:pt x="5539143" y="4011646"/>
                </a:lnTo>
                <a:cubicBezTo>
                  <a:pt x="5544452" y="4010636"/>
                  <a:pt x="5549780" y="4009688"/>
                  <a:pt x="5555356" y="4010107"/>
                </a:cubicBezTo>
                <a:cubicBezTo>
                  <a:pt x="5586539" y="4004550"/>
                  <a:pt x="5618432" y="4001569"/>
                  <a:pt x="5650817" y="4001042"/>
                </a:cubicBezTo>
                <a:close/>
                <a:moveTo>
                  <a:pt x="3998505" y="3999419"/>
                </a:moveTo>
                <a:lnTo>
                  <a:pt x="4015592" y="4001042"/>
                </a:lnTo>
                <a:cubicBezTo>
                  <a:pt x="4047978" y="4001569"/>
                  <a:pt x="4079870" y="4004550"/>
                  <a:pt x="4111054" y="4010107"/>
                </a:cubicBezTo>
                <a:cubicBezTo>
                  <a:pt x="4116630" y="4009688"/>
                  <a:pt x="4121958" y="4010636"/>
                  <a:pt x="4127266" y="4011646"/>
                </a:cubicBezTo>
                <a:lnTo>
                  <a:pt x="4127384" y="4012794"/>
                </a:lnTo>
                <a:cubicBezTo>
                  <a:pt x="4439463" y="4064450"/>
                  <a:pt x="4692692" y="4283539"/>
                  <a:pt x="4786055" y="4572001"/>
                </a:cubicBezTo>
                <a:lnTo>
                  <a:pt x="4648508" y="4572001"/>
                </a:lnTo>
                <a:cubicBezTo>
                  <a:pt x="4565124" y="4357380"/>
                  <a:pt x="4374756" y="4194541"/>
                  <a:pt x="4140754" y="4144250"/>
                </a:cubicBezTo>
                <a:cubicBezTo>
                  <a:pt x="4175248" y="4319650"/>
                  <a:pt x="4277471" y="4471530"/>
                  <a:pt x="4420568" y="4572001"/>
                </a:cubicBezTo>
                <a:lnTo>
                  <a:pt x="4226327" y="4572001"/>
                </a:lnTo>
                <a:cubicBezTo>
                  <a:pt x="4110196" y="4452596"/>
                  <a:pt x="4031633" y="4298519"/>
                  <a:pt x="4007268" y="4127511"/>
                </a:cubicBezTo>
                <a:cubicBezTo>
                  <a:pt x="4007101" y="4127458"/>
                  <a:pt x="4006932" y="4127453"/>
                  <a:pt x="4006763" y="4127448"/>
                </a:cubicBezTo>
                <a:lnTo>
                  <a:pt x="4006225" y="4120772"/>
                </a:lnTo>
                <a:cubicBezTo>
                  <a:pt x="4001166" y="4090522"/>
                  <a:pt x="3998715" y="4059631"/>
                  <a:pt x="3998757" y="4028296"/>
                </a:cubicBezTo>
                <a:cubicBezTo>
                  <a:pt x="3997445" y="4022668"/>
                  <a:pt x="3997387" y="4017001"/>
                  <a:pt x="3997387" y="4011320"/>
                </a:cubicBezTo>
                <a:lnTo>
                  <a:pt x="3997981" y="3999880"/>
                </a:lnTo>
                <a:lnTo>
                  <a:pt x="3998479" y="3999913"/>
                </a:lnTo>
                <a:close/>
                <a:moveTo>
                  <a:pt x="3975754" y="3999419"/>
                </a:moveTo>
                <a:lnTo>
                  <a:pt x="3975780" y="3999913"/>
                </a:lnTo>
                <a:lnTo>
                  <a:pt x="3976278" y="3999880"/>
                </a:lnTo>
                <a:lnTo>
                  <a:pt x="3976872" y="4011320"/>
                </a:lnTo>
                <a:cubicBezTo>
                  <a:pt x="3976872" y="4017001"/>
                  <a:pt x="3976813" y="4022668"/>
                  <a:pt x="3975501" y="4028296"/>
                </a:cubicBezTo>
                <a:cubicBezTo>
                  <a:pt x="3975543" y="4059631"/>
                  <a:pt x="3973093" y="4090522"/>
                  <a:pt x="3968034" y="4120772"/>
                </a:cubicBezTo>
                <a:lnTo>
                  <a:pt x="3967496" y="4127448"/>
                </a:lnTo>
                <a:cubicBezTo>
                  <a:pt x="3967326" y="4127453"/>
                  <a:pt x="3967158" y="4127458"/>
                  <a:pt x="3966990" y="4127511"/>
                </a:cubicBezTo>
                <a:cubicBezTo>
                  <a:pt x="3942625" y="4298519"/>
                  <a:pt x="3864063" y="4452596"/>
                  <a:pt x="3747931" y="4572001"/>
                </a:cubicBezTo>
                <a:lnTo>
                  <a:pt x="3553690" y="4572001"/>
                </a:lnTo>
                <a:cubicBezTo>
                  <a:pt x="3696788" y="4471530"/>
                  <a:pt x="3799011" y="4319651"/>
                  <a:pt x="3833505" y="4144250"/>
                </a:cubicBezTo>
                <a:cubicBezTo>
                  <a:pt x="3599503" y="4194541"/>
                  <a:pt x="3409134" y="4357380"/>
                  <a:pt x="3325751" y="4572001"/>
                </a:cubicBezTo>
                <a:lnTo>
                  <a:pt x="3188203" y="4572001"/>
                </a:lnTo>
                <a:cubicBezTo>
                  <a:pt x="3281566" y="4283539"/>
                  <a:pt x="3534796" y="4064450"/>
                  <a:pt x="3846875" y="4012794"/>
                </a:cubicBezTo>
                <a:lnTo>
                  <a:pt x="3846992" y="4011646"/>
                </a:lnTo>
                <a:cubicBezTo>
                  <a:pt x="3852301" y="4010636"/>
                  <a:pt x="3857629" y="4009688"/>
                  <a:pt x="3863205" y="4010107"/>
                </a:cubicBezTo>
                <a:cubicBezTo>
                  <a:pt x="3894388" y="4004550"/>
                  <a:pt x="3926281" y="4001569"/>
                  <a:pt x="3958666" y="4001042"/>
                </a:cubicBezTo>
                <a:close/>
                <a:moveTo>
                  <a:pt x="2306354" y="3999419"/>
                </a:moveTo>
                <a:lnTo>
                  <a:pt x="2323441" y="4001042"/>
                </a:lnTo>
                <a:cubicBezTo>
                  <a:pt x="2355827" y="4001569"/>
                  <a:pt x="2387719" y="4004550"/>
                  <a:pt x="2418903" y="4010107"/>
                </a:cubicBezTo>
                <a:cubicBezTo>
                  <a:pt x="2424479" y="4009688"/>
                  <a:pt x="2429807" y="4010636"/>
                  <a:pt x="2435115" y="4011646"/>
                </a:cubicBezTo>
                <a:lnTo>
                  <a:pt x="2435233" y="4012794"/>
                </a:lnTo>
                <a:cubicBezTo>
                  <a:pt x="2747312" y="4064450"/>
                  <a:pt x="3000542" y="4283539"/>
                  <a:pt x="3093904" y="4572001"/>
                </a:cubicBezTo>
                <a:lnTo>
                  <a:pt x="2956357" y="4572001"/>
                </a:lnTo>
                <a:cubicBezTo>
                  <a:pt x="2872974" y="4357380"/>
                  <a:pt x="2682605" y="4194541"/>
                  <a:pt x="2448603" y="4144250"/>
                </a:cubicBezTo>
                <a:cubicBezTo>
                  <a:pt x="2483097" y="4319651"/>
                  <a:pt x="2585320" y="4471530"/>
                  <a:pt x="2728418" y="4572001"/>
                </a:cubicBezTo>
                <a:lnTo>
                  <a:pt x="2534177" y="4572001"/>
                </a:lnTo>
                <a:cubicBezTo>
                  <a:pt x="2418045" y="4452596"/>
                  <a:pt x="2339482" y="4298519"/>
                  <a:pt x="2315117" y="4127511"/>
                </a:cubicBezTo>
                <a:cubicBezTo>
                  <a:pt x="2314950" y="4127458"/>
                  <a:pt x="2314781" y="4127453"/>
                  <a:pt x="2314612" y="4127448"/>
                </a:cubicBezTo>
                <a:lnTo>
                  <a:pt x="2314074" y="4120772"/>
                </a:lnTo>
                <a:cubicBezTo>
                  <a:pt x="2309015" y="4090522"/>
                  <a:pt x="2306564" y="4059631"/>
                  <a:pt x="2306606" y="4028296"/>
                </a:cubicBezTo>
                <a:cubicBezTo>
                  <a:pt x="2305294" y="4022668"/>
                  <a:pt x="2305236" y="4017001"/>
                  <a:pt x="2305236" y="4011320"/>
                </a:cubicBezTo>
                <a:lnTo>
                  <a:pt x="2305830" y="3999880"/>
                </a:lnTo>
                <a:lnTo>
                  <a:pt x="2306328" y="3999913"/>
                </a:lnTo>
                <a:close/>
                <a:moveTo>
                  <a:pt x="2283603" y="3999419"/>
                </a:moveTo>
                <a:lnTo>
                  <a:pt x="2283629" y="3999913"/>
                </a:lnTo>
                <a:lnTo>
                  <a:pt x="2284127" y="3999880"/>
                </a:lnTo>
                <a:lnTo>
                  <a:pt x="2284721" y="4011320"/>
                </a:lnTo>
                <a:cubicBezTo>
                  <a:pt x="2284721" y="4017001"/>
                  <a:pt x="2284662" y="4022668"/>
                  <a:pt x="2283350" y="4028296"/>
                </a:cubicBezTo>
                <a:cubicBezTo>
                  <a:pt x="2283392" y="4059631"/>
                  <a:pt x="2280942" y="4090522"/>
                  <a:pt x="2275883" y="4120772"/>
                </a:cubicBezTo>
                <a:lnTo>
                  <a:pt x="2275345" y="4127448"/>
                </a:lnTo>
                <a:cubicBezTo>
                  <a:pt x="2275175" y="4127453"/>
                  <a:pt x="2275007" y="4127458"/>
                  <a:pt x="2274839" y="4127511"/>
                </a:cubicBezTo>
                <a:cubicBezTo>
                  <a:pt x="2250474" y="4298519"/>
                  <a:pt x="2171912" y="4452596"/>
                  <a:pt x="2055780" y="4572001"/>
                </a:cubicBezTo>
                <a:lnTo>
                  <a:pt x="1861539" y="4572001"/>
                </a:lnTo>
                <a:cubicBezTo>
                  <a:pt x="2004637" y="4471530"/>
                  <a:pt x="2106860" y="4319650"/>
                  <a:pt x="2141354" y="4144250"/>
                </a:cubicBezTo>
                <a:cubicBezTo>
                  <a:pt x="1907352" y="4194541"/>
                  <a:pt x="1716983" y="4357380"/>
                  <a:pt x="1633600" y="4572001"/>
                </a:cubicBezTo>
                <a:lnTo>
                  <a:pt x="1496052" y="4572001"/>
                </a:lnTo>
                <a:cubicBezTo>
                  <a:pt x="1589416" y="4283539"/>
                  <a:pt x="1842645" y="4064450"/>
                  <a:pt x="2154724" y="4012794"/>
                </a:cubicBezTo>
                <a:lnTo>
                  <a:pt x="2154841" y="4011646"/>
                </a:lnTo>
                <a:cubicBezTo>
                  <a:pt x="2160150" y="4010636"/>
                  <a:pt x="2165478" y="4009688"/>
                  <a:pt x="2171054" y="4010107"/>
                </a:cubicBezTo>
                <a:cubicBezTo>
                  <a:pt x="2202237" y="4004550"/>
                  <a:pt x="2234130" y="4001569"/>
                  <a:pt x="2266515" y="4001042"/>
                </a:cubicBezTo>
                <a:close/>
                <a:moveTo>
                  <a:pt x="614203" y="3999419"/>
                </a:moveTo>
                <a:lnTo>
                  <a:pt x="631290" y="4001042"/>
                </a:lnTo>
                <a:cubicBezTo>
                  <a:pt x="663676" y="4001569"/>
                  <a:pt x="695568" y="4004550"/>
                  <a:pt x="726752" y="4010107"/>
                </a:cubicBezTo>
                <a:cubicBezTo>
                  <a:pt x="732328" y="4009688"/>
                  <a:pt x="737656" y="4010636"/>
                  <a:pt x="742964" y="4011646"/>
                </a:cubicBezTo>
                <a:lnTo>
                  <a:pt x="743081" y="4012794"/>
                </a:lnTo>
                <a:cubicBezTo>
                  <a:pt x="1055161" y="4064450"/>
                  <a:pt x="1308390" y="4283539"/>
                  <a:pt x="1401754" y="4572001"/>
                </a:cubicBezTo>
                <a:lnTo>
                  <a:pt x="1264205" y="4572001"/>
                </a:lnTo>
                <a:cubicBezTo>
                  <a:pt x="1180823" y="4357380"/>
                  <a:pt x="990454" y="4194541"/>
                  <a:pt x="756452" y="4144250"/>
                </a:cubicBezTo>
                <a:cubicBezTo>
                  <a:pt x="790946" y="4319651"/>
                  <a:pt x="893169" y="4471530"/>
                  <a:pt x="1036266" y="4572001"/>
                </a:cubicBezTo>
                <a:lnTo>
                  <a:pt x="842026" y="4572001"/>
                </a:lnTo>
                <a:cubicBezTo>
                  <a:pt x="725894" y="4452596"/>
                  <a:pt x="647331" y="4298519"/>
                  <a:pt x="622966" y="4127511"/>
                </a:cubicBezTo>
                <a:cubicBezTo>
                  <a:pt x="622799" y="4127458"/>
                  <a:pt x="622630" y="4127453"/>
                  <a:pt x="622461" y="4127448"/>
                </a:cubicBezTo>
                <a:lnTo>
                  <a:pt x="621923" y="4120772"/>
                </a:lnTo>
                <a:cubicBezTo>
                  <a:pt x="616864" y="4090522"/>
                  <a:pt x="614413" y="4059631"/>
                  <a:pt x="614455" y="4028296"/>
                </a:cubicBezTo>
                <a:cubicBezTo>
                  <a:pt x="613143" y="4022668"/>
                  <a:pt x="613085" y="4017001"/>
                  <a:pt x="613085" y="4011320"/>
                </a:cubicBezTo>
                <a:lnTo>
                  <a:pt x="613679" y="3999880"/>
                </a:lnTo>
                <a:lnTo>
                  <a:pt x="614177" y="3999913"/>
                </a:lnTo>
                <a:close/>
                <a:moveTo>
                  <a:pt x="591452" y="3999419"/>
                </a:moveTo>
                <a:lnTo>
                  <a:pt x="591478" y="3999913"/>
                </a:lnTo>
                <a:lnTo>
                  <a:pt x="591976" y="3999880"/>
                </a:lnTo>
                <a:lnTo>
                  <a:pt x="592570" y="4011320"/>
                </a:lnTo>
                <a:cubicBezTo>
                  <a:pt x="592570" y="4017001"/>
                  <a:pt x="592511" y="4022668"/>
                  <a:pt x="591199" y="4028296"/>
                </a:cubicBezTo>
                <a:cubicBezTo>
                  <a:pt x="591242" y="4059631"/>
                  <a:pt x="588791" y="4090522"/>
                  <a:pt x="583732" y="4120772"/>
                </a:cubicBezTo>
                <a:lnTo>
                  <a:pt x="583194" y="4127448"/>
                </a:lnTo>
                <a:cubicBezTo>
                  <a:pt x="583024" y="4127453"/>
                  <a:pt x="582856" y="4127458"/>
                  <a:pt x="582689" y="4127511"/>
                </a:cubicBezTo>
                <a:cubicBezTo>
                  <a:pt x="558275" y="4298863"/>
                  <a:pt x="479445" y="4453216"/>
                  <a:pt x="362360" y="4572001"/>
                </a:cubicBezTo>
                <a:lnTo>
                  <a:pt x="169811" y="4572001"/>
                </a:lnTo>
                <a:cubicBezTo>
                  <a:pt x="312603" y="4471357"/>
                  <a:pt x="414729" y="4319551"/>
                  <a:pt x="449203" y="4144250"/>
                </a:cubicBezTo>
                <a:cubicBezTo>
                  <a:pt x="258971" y="4185134"/>
                  <a:pt x="97576" y="4300399"/>
                  <a:pt x="0" y="4458139"/>
                </a:cubicBezTo>
                <a:lnTo>
                  <a:pt x="0" y="4251345"/>
                </a:lnTo>
                <a:cubicBezTo>
                  <a:pt x="121484" y="4128438"/>
                  <a:pt x="282199" y="4042650"/>
                  <a:pt x="462573" y="4012794"/>
                </a:cubicBezTo>
                <a:lnTo>
                  <a:pt x="462690" y="4011646"/>
                </a:lnTo>
                <a:cubicBezTo>
                  <a:pt x="467999" y="4010636"/>
                  <a:pt x="473327" y="4009688"/>
                  <a:pt x="478903" y="4010107"/>
                </a:cubicBezTo>
                <a:cubicBezTo>
                  <a:pt x="510086" y="4004550"/>
                  <a:pt x="541979" y="4001569"/>
                  <a:pt x="574365" y="4001042"/>
                </a:cubicBezTo>
                <a:close/>
                <a:moveTo>
                  <a:pt x="11452667" y="3304913"/>
                </a:moveTo>
                <a:cubicBezTo>
                  <a:pt x="11177477" y="3363591"/>
                  <a:pt x="10962633" y="3576701"/>
                  <a:pt x="10909358" y="3845480"/>
                </a:cubicBezTo>
                <a:cubicBezTo>
                  <a:pt x="11184548" y="3786801"/>
                  <a:pt x="11399391" y="3573691"/>
                  <a:pt x="11452667" y="3304913"/>
                </a:cubicBezTo>
                <a:close/>
                <a:moveTo>
                  <a:pt x="10058800" y="3304913"/>
                </a:moveTo>
                <a:cubicBezTo>
                  <a:pt x="10112076" y="3573691"/>
                  <a:pt x="10326919" y="3786801"/>
                  <a:pt x="10602109" y="3845480"/>
                </a:cubicBezTo>
                <a:cubicBezTo>
                  <a:pt x="10548834" y="3576701"/>
                  <a:pt x="10333990" y="3363591"/>
                  <a:pt x="10058800" y="3304913"/>
                </a:cubicBezTo>
                <a:close/>
                <a:moveTo>
                  <a:pt x="9760514" y="3304913"/>
                </a:moveTo>
                <a:cubicBezTo>
                  <a:pt x="9485324" y="3363591"/>
                  <a:pt x="9270480" y="3576701"/>
                  <a:pt x="9217205" y="3845480"/>
                </a:cubicBezTo>
                <a:cubicBezTo>
                  <a:pt x="9492395" y="3786801"/>
                  <a:pt x="9707238" y="3573691"/>
                  <a:pt x="9760514" y="3304913"/>
                </a:cubicBezTo>
                <a:close/>
                <a:moveTo>
                  <a:pt x="8366649" y="3304913"/>
                </a:moveTo>
                <a:cubicBezTo>
                  <a:pt x="8419925" y="3573691"/>
                  <a:pt x="8634768" y="3786801"/>
                  <a:pt x="8909958" y="3845480"/>
                </a:cubicBezTo>
                <a:cubicBezTo>
                  <a:pt x="8856683" y="3576701"/>
                  <a:pt x="8641839" y="3363591"/>
                  <a:pt x="8366649" y="3304913"/>
                </a:cubicBezTo>
                <a:close/>
                <a:moveTo>
                  <a:pt x="8068363" y="3304913"/>
                </a:moveTo>
                <a:cubicBezTo>
                  <a:pt x="7793173" y="3363591"/>
                  <a:pt x="7578329" y="3576701"/>
                  <a:pt x="7525054" y="3845480"/>
                </a:cubicBezTo>
                <a:cubicBezTo>
                  <a:pt x="7800244" y="3786801"/>
                  <a:pt x="8015087" y="3573691"/>
                  <a:pt x="8068363" y="3304913"/>
                </a:cubicBezTo>
                <a:close/>
                <a:moveTo>
                  <a:pt x="6674498" y="3304913"/>
                </a:moveTo>
                <a:cubicBezTo>
                  <a:pt x="6727774" y="3573691"/>
                  <a:pt x="6942617" y="3786801"/>
                  <a:pt x="7217807" y="3845480"/>
                </a:cubicBezTo>
                <a:cubicBezTo>
                  <a:pt x="7164532" y="3576701"/>
                  <a:pt x="6949688" y="3363591"/>
                  <a:pt x="6674498" y="3304913"/>
                </a:cubicBezTo>
                <a:close/>
                <a:moveTo>
                  <a:pt x="6376212" y="3304913"/>
                </a:moveTo>
                <a:cubicBezTo>
                  <a:pt x="6101022" y="3363591"/>
                  <a:pt x="5886178" y="3576701"/>
                  <a:pt x="5832903" y="3845480"/>
                </a:cubicBezTo>
                <a:cubicBezTo>
                  <a:pt x="6108093" y="3786801"/>
                  <a:pt x="6322936" y="3573691"/>
                  <a:pt x="6376212" y="3304913"/>
                </a:cubicBezTo>
                <a:close/>
                <a:moveTo>
                  <a:pt x="4982347" y="3304913"/>
                </a:moveTo>
                <a:cubicBezTo>
                  <a:pt x="5035623" y="3573691"/>
                  <a:pt x="5250466" y="3786801"/>
                  <a:pt x="5525656" y="3845480"/>
                </a:cubicBezTo>
                <a:cubicBezTo>
                  <a:pt x="5472381" y="3576701"/>
                  <a:pt x="5257537" y="3363591"/>
                  <a:pt x="4982347" y="3304913"/>
                </a:cubicBezTo>
                <a:close/>
                <a:moveTo>
                  <a:pt x="4684061" y="3304913"/>
                </a:moveTo>
                <a:cubicBezTo>
                  <a:pt x="4408871" y="3363591"/>
                  <a:pt x="4194027" y="3576701"/>
                  <a:pt x="4140752" y="3845480"/>
                </a:cubicBezTo>
                <a:cubicBezTo>
                  <a:pt x="4415942" y="3786801"/>
                  <a:pt x="4630785" y="3573691"/>
                  <a:pt x="4684061" y="3304913"/>
                </a:cubicBezTo>
                <a:close/>
                <a:moveTo>
                  <a:pt x="3290196" y="3304913"/>
                </a:moveTo>
                <a:cubicBezTo>
                  <a:pt x="3343472" y="3573691"/>
                  <a:pt x="3558315" y="3786801"/>
                  <a:pt x="3833505" y="3845480"/>
                </a:cubicBezTo>
                <a:cubicBezTo>
                  <a:pt x="3780230" y="3576701"/>
                  <a:pt x="3565386" y="3363591"/>
                  <a:pt x="3290196" y="3304913"/>
                </a:cubicBezTo>
                <a:close/>
                <a:moveTo>
                  <a:pt x="2991910" y="3304913"/>
                </a:moveTo>
                <a:cubicBezTo>
                  <a:pt x="2716720" y="3363591"/>
                  <a:pt x="2501876" y="3576701"/>
                  <a:pt x="2448601" y="3845480"/>
                </a:cubicBezTo>
                <a:cubicBezTo>
                  <a:pt x="2723791" y="3786801"/>
                  <a:pt x="2938634" y="3573691"/>
                  <a:pt x="2991910" y="3304913"/>
                </a:cubicBezTo>
                <a:close/>
                <a:moveTo>
                  <a:pt x="1598045" y="3304913"/>
                </a:moveTo>
                <a:cubicBezTo>
                  <a:pt x="1651321" y="3573691"/>
                  <a:pt x="1866164" y="3786801"/>
                  <a:pt x="2141354" y="3845480"/>
                </a:cubicBezTo>
                <a:cubicBezTo>
                  <a:pt x="2088079" y="3576701"/>
                  <a:pt x="1873235" y="3363591"/>
                  <a:pt x="1598045" y="3304913"/>
                </a:cubicBezTo>
                <a:close/>
                <a:moveTo>
                  <a:pt x="1299759" y="3304913"/>
                </a:moveTo>
                <a:cubicBezTo>
                  <a:pt x="1024569" y="3363591"/>
                  <a:pt x="809725" y="3576701"/>
                  <a:pt x="756450" y="3845480"/>
                </a:cubicBezTo>
                <a:cubicBezTo>
                  <a:pt x="1031640" y="3786801"/>
                  <a:pt x="1246483" y="3573691"/>
                  <a:pt x="1299759" y="3304913"/>
                </a:cubicBezTo>
                <a:close/>
                <a:moveTo>
                  <a:pt x="0" y="3200906"/>
                </a:moveTo>
                <a:cubicBezTo>
                  <a:pt x="306658" y="3291386"/>
                  <a:pt x="537576" y="3547942"/>
                  <a:pt x="582690" y="3862087"/>
                </a:cubicBezTo>
                <a:cubicBezTo>
                  <a:pt x="582857" y="3862140"/>
                  <a:pt x="583026" y="3862145"/>
                  <a:pt x="583195" y="3862150"/>
                </a:cubicBezTo>
                <a:lnTo>
                  <a:pt x="583735" y="3868787"/>
                </a:lnTo>
                <a:cubicBezTo>
                  <a:pt x="588792" y="3898794"/>
                  <a:pt x="591242" y="3929436"/>
                  <a:pt x="591199" y="3960518"/>
                </a:cubicBezTo>
                <a:cubicBezTo>
                  <a:pt x="592511" y="3966104"/>
                  <a:pt x="592570" y="3971728"/>
                  <a:pt x="592570" y="3977366"/>
                </a:cubicBezTo>
                <a:cubicBezTo>
                  <a:pt x="592570" y="3981158"/>
                  <a:pt x="592543" y="3984944"/>
                  <a:pt x="591977" y="3988716"/>
                </a:cubicBezTo>
                <a:lnTo>
                  <a:pt x="591478" y="3988683"/>
                </a:lnTo>
                <a:lnTo>
                  <a:pt x="591452" y="3989174"/>
                </a:lnTo>
                <a:lnTo>
                  <a:pt x="574334" y="3987561"/>
                </a:lnTo>
                <a:cubicBezTo>
                  <a:pt x="541959" y="3987038"/>
                  <a:pt x="510079" y="3984080"/>
                  <a:pt x="478907" y="3978570"/>
                </a:cubicBezTo>
                <a:cubicBezTo>
                  <a:pt x="473330" y="3978986"/>
                  <a:pt x="468001" y="3978045"/>
                  <a:pt x="462690" y="3977042"/>
                </a:cubicBezTo>
                <a:lnTo>
                  <a:pt x="462574" y="3975903"/>
                </a:lnTo>
                <a:cubicBezTo>
                  <a:pt x="282200" y="3946281"/>
                  <a:pt x="121485" y="3861168"/>
                  <a:pt x="0" y="3739225"/>
                </a:cubicBezTo>
                <a:lnTo>
                  <a:pt x="0" y="3534056"/>
                </a:lnTo>
                <a:cubicBezTo>
                  <a:pt x="97584" y="3690562"/>
                  <a:pt x="258975" y="3804918"/>
                  <a:pt x="449203" y="3845480"/>
                </a:cubicBezTo>
                <a:cubicBezTo>
                  <a:pt x="402182" y="3608252"/>
                  <a:pt x="229297" y="3414390"/>
                  <a:pt x="0" y="3332205"/>
                </a:cubicBezTo>
                <a:close/>
                <a:moveTo>
                  <a:pt x="11608704" y="3161219"/>
                </a:moveTo>
                <a:lnTo>
                  <a:pt x="11625791" y="3162829"/>
                </a:lnTo>
                <a:cubicBezTo>
                  <a:pt x="11658177" y="3163352"/>
                  <a:pt x="11690070" y="3166310"/>
                  <a:pt x="11721253" y="3171823"/>
                </a:cubicBezTo>
                <a:cubicBezTo>
                  <a:pt x="11726829" y="3171407"/>
                  <a:pt x="11732157" y="3172348"/>
                  <a:pt x="11737466" y="3173350"/>
                </a:cubicBezTo>
                <a:lnTo>
                  <a:pt x="11737583" y="3174489"/>
                </a:lnTo>
                <a:cubicBezTo>
                  <a:pt x="11914088" y="3203476"/>
                  <a:pt x="12071767" y="3285599"/>
                  <a:pt x="12192000" y="3403667"/>
                </a:cubicBezTo>
                <a:lnTo>
                  <a:pt x="12192000" y="3603658"/>
                </a:lnTo>
                <a:cubicBezTo>
                  <a:pt x="12093732" y="3453636"/>
                  <a:pt x="11935983" y="3344367"/>
                  <a:pt x="11750953" y="3304913"/>
                </a:cubicBezTo>
                <a:cubicBezTo>
                  <a:pt x="11797422" y="3539349"/>
                  <a:pt x="11966808" y="3731433"/>
                  <a:pt x="12192000" y="3815480"/>
                </a:cubicBezTo>
                <a:lnTo>
                  <a:pt x="12192000" y="3947482"/>
                </a:lnTo>
                <a:cubicBezTo>
                  <a:pt x="11889465" y="3854506"/>
                  <a:pt x="11662185" y="3599697"/>
                  <a:pt x="11617468" y="3288305"/>
                </a:cubicBezTo>
                <a:cubicBezTo>
                  <a:pt x="11617300" y="3288253"/>
                  <a:pt x="11617132" y="3288248"/>
                  <a:pt x="11616962" y="3288243"/>
                </a:cubicBezTo>
                <a:lnTo>
                  <a:pt x="11616424" y="3281619"/>
                </a:lnTo>
                <a:cubicBezTo>
                  <a:pt x="11611365" y="3251607"/>
                  <a:pt x="11608914" y="3220958"/>
                  <a:pt x="11608957" y="3189869"/>
                </a:cubicBezTo>
                <a:cubicBezTo>
                  <a:pt x="11607645" y="3184286"/>
                  <a:pt x="11607586" y="3178663"/>
                  <a:pt x="11607586" y="3173027"/>
                </a:cubicBezTo>
                <a:lnTo>
                  <a:pt x="11608180" y="3161677"/>
                </a:lnTo>
                <a:lnTo>
                  <a:pt x="11608678" y="3161709"/>
                </a:lnTo>
                <a:close/>
                <a:moveTo>
                  <a:pt x="11594916" y="3161219"/>
                </a:moveTo>
                <a:lnTo>
                  <a:pt x="11594942" y="3161709"/>
                </a:lnTo>
                <a:lnTo>
                  <a:pt x="11595440" y="3161677"/>
                </a:lnTo>
                <a:lnTo>
                  <a:pt x="11596034" y="3173027"/>
                </a:lnTo>
                <a:cubicBezTo>
                  <a:pt x="11596034" y="3178663"/>
                  <a:pt x="11595975" y="3184286"/>
                  <a:pt x="11594663" y="3189869"/>
                </a:cubicBezTo>
                <a:cubicBezTo>
                  <a:pt x="11594706" y="3220958"/>
                  <a:pt x="11592255" y="3251607"/>
                  <a:pt x="11587196" y="3281619"/>
                </a:cubicBezTo>
                <a:lnTo>
                  <a:pt x="11586658" y="3288243"/>
                </a:lnTo>
                <a:cubicBezTo>
                  <a:pt x="11586488" y="3288248"/>
                  <a:pt x="11586320" y="3288253"/>
                  <a:pt x="11586152" y="3288305"/>
                </a:cubicBezTo>
                <a:cubicBezTo>
                  <a:pt x="11535877" y="3638399"/>
                  <a:pt x="11254838" y="3916971"/>
                  <a:pt x="10895987" y="3975903"/>
                </a:cubicBezTo>
                <a:lnTo>
                  <a:pt x="10895871" y="3977042"/>
                </a:lnTo>
                <a:cubicBezTo>
                  <a:pt x="10890560" y="3978045"/>
                  <a:pt x="10885231" y="3978986"/>
                  <a:pt x="10879654" y="3978570"/>
                </a:cubicBezTo>
                <a:cubicBezTo>
                  <a:pt x="10848482" y="3984080"/>
                  <a:pt x="10816602" y="3987038"/>
                  <a:pt x="10784227" y="3987561"/>
                </a:cubicBezTo>
                <a:lnTo>
                  <a:pt x="10767109" y="3989174"/>
                </a:lnTo>
                <a:lnTo>
                  <a:pt x="10767083" y="3988683"/>
                </a:lnTo>
                <a:lnTo>
                  <a:pt x="10766584" y="3988716"/>
                </a:lnTo>
                <a:cubicBezTo>
                  <a:pt x="10766018" y="3984944"/>
                  <a:pt x="10765991" y="3981158"/>
                  <a:pt x="10765991" y="3977366"/>
                </a:cubicBezTo>
                <a:cubicBezTo>
                  <a:pt x="10765991" y="3971728"/>
                  <a:pt x="10766050" y="3966104"/>
                  <a:pt x="10767362" y="3960518"/>
                </a:cubicBezTo>
                <a:cubicBezTo>
                  <a:pt x="10767319" y="3929436"/>
                  <a:pt x="10769769" y="3898794"/>
                  <a:pt x="10774826" y="3868787"/>
                </a:cubicBezTo>
                <a:lnTo>
                  <a:pt x="10775366" y="3862150"/>
                </a:lnTo>
                <a:cubicBezTo>
                  <a:pt x="10775535" y="3862145"/>
                  <a:pt x="10775704" y="3862140"/>
                  <a:pt x="10775872" y="3862087"/>
                </a:cubicBezTo>
                <a:cubicBezTo>
                  <a:pt x="10826148" y="3511992"/>
                  <a:pt x="11107187" y="3233421"/>
                  <a:pt x="11466037" y="3174489"/>
                </a:cubicBezTo>
                <a:lnTo>
                  <a:pt x="11466154" y="3173350"/>
                </a:lnTo>
                <a:cubicBezTo>
                  <a:pt x="11471463" y="3172348"/>
                  <a:pt x="11476791" y="3171407"/>
                  <a:pt x="11482367" y="3171823"/>
                </a:cubicBezTo>
                <a:cubicBezTo>
                  <a:pt x="11513550" y="3166310"/>
                  <a:pt x="11545443" y="3163352"/>
                  <a:pt x="11577829" y="3162829"/>
                </a:cubicBezTo>
                <a:close/>
                <a:moveTo>
                  <a:pt x="9916551" y="3161219"/>
                </a:moveTo>
                <a:lnTo>
                  <a:pt x="9933638" y="3162829"/>
                </a:lnTo>
                <a:cubicBezTo>
                  <a:pt x="9966024" y="3163352"/>
                  <a:pt x="9997917" y="3166310"/>
                  <a:pt x="10029100" y="3171823"/>
                </a:cubicBezTo>
                <a:cubicBezTo>
                  <a:pt x="10034676" y="3171407"/>
                  <a:pt x="10040004" y="3172348"/>
                  <a:pt x="10045313" y="3173350"/>
                </a:cubicBezTo>
                <a:lnTo>
                  <a:pt x="10045430" y="3174489"/>
                </a:lnTo>
                <a:cubicBezTo>
                  <a:pt x="10404280" y="3233421"/>
                  <a:pt x="10685319" y="3511992"/>
                  <a:pt x="10735596" y="3862087"/>
                </a:cubicBezTo>
                <a:cubicBezTo>
                  <a:pt x="10735763" y="3862140"/>
                  <a:pt x="10735932" y="3862145"/>
                  <a:pt x="10736101" y="3862150"/>
                </a:cubicBezTo>
                <a:lnTo>
                  <a:pt x="10736641" y="3868787"/>
                </a:lnTo>
                <a:cubicBezTo>
                  <a:pt x="10741698" y="3898794"/>
                  <a:pt x="10744148" y="3929436"/>
                  <a:pt x="10744105" y="3960518"/>
                </a:cubicBezTo>
                <a:cubicBezTo>
                  <a:pt x="10745417" y="3966104"/>
                  <a:pt x="10745476" y="3971728"/>
                  <a:pt x="10745476" y="3977366"/>
                </a:cubicBezTo>
                <a:cubicBezTo>
                  <a:pt x="10745476" y="3981158"/>
                  <a:pt x="10745449" y="3984944"/>
                  <a:pt x="10744883" y="3988716"/>
                </a:cubicBezTo>
                <a:lnTo>
                  <a:pt x="10744384" y="3988683"/>
                </a:lnTo>
                <a:lnTo>
                  <a:pt x="10744358" y="3989174"/>
                </a:lnTo>
                <a:lnTo>
                  <a:pt x="10727240" y="3987561"/>
                </a:lnTo>
                <a:cubicBezTo>
                  <a:pt x="10694865" y="3987038"/>
                  <a:pt x="10662985" y="3984080"/>
                  <a:pt x="10631813" y="3978570"/>
                </a:cubicBezTo>
                <a:cubicBezTo>
                  <a:pt x="10626236" y="3978986"/>
                  <a:pt x="10620907" y="3978045"/>
                  <a:pt x="10615596" y="3977042"/>
                </a:cubicBezTo>
                <a:lnTo>
                  <a:pt x="10615480" y="3975903"/>
                </a:lnTo>
                <a:cubicBezTo>
                  <a:pt x="10256629" y="3916971"/>
                  <a:pt x="9975590" y="3638399"/>
                  <a:pt x="9925315" y="3288305"/>
                </a:cubicBezTo>
                <a:cubicBezTo>
                  <a:pt x="9925147" y="3288253"/>
                  <a:pt x="9924979" y="3288248"/>
                  <a:pt x="9924809" y="3288243"/>
                </a:cubicBezTo>
                <a:lnTo>
                  <a:pt x="9924271" y="3281619"/>
                </a:lnTo>
                <a:cubicBezTo>
                  <a:pt x="9919212" y="3251607"/>
                  <a:pt x="9916761" y="3220958"/>
                  <a:pt x="9916804" y="3189869"/>
                </a:cubicBezTo>
                <a:cubicBezTo>
                  <a:pt x="9915492" y="3184286"/>
                  <a:pt x="9915433" y="3178663"/>
                  <a:pt x="9915433" y="3173027"/>
                </a:cubicBezTo>
                <a:lnTo>
                  <a:pt x="9916027" y="3161677"/>
                </a:lnTo>
                <a:lnTo>
                  <a:pt x="9916525" y="3161709"/>
                </a:lnTo>
                <a:close/>
                <a:moveTo>
                  <a:pt x="9902763" y="3161219"/>
                </a:moveTo>
                <a:lnTo>
                  <a:pt x="9902789" y="3161709"/>
                </a:lnTo>
                <a:lnTo>
                  <a:pt x="9903287" y="3161677"/>
                </a:lnTo>
                <a:lnTo>
                  <a:pt x="9903881" y="3173027"/>
                </a:lnTo>
                <a:cubicBezTo>
                  <a:pt x="9903881" y="3178663"/>
                  <a:pt x="9903822" y="3184286"/>
                  <a:pt x="9902510" y="3189869"/>
                </a:cubicBezTo>
                <a:cubicBezTo>
                  <a:pt x="9902553" y="3220958"/>
                  <a:pt x="9900102" y="3251607"/>
                  <a:pt x="9895043" y="3281619"/>
                </a:cubicBezTo>
                <a:lnTo>
                  <a:pt x="9894505" y="3288243"/>
                </a:lnTo>
                <a:cubicBezTo>
                  <a:pt x="9894335" y="3288248"/>
                  <a:pt x="9894167" y="3288253"/>
                  <a:pt x="9893999" y="3288305"/>
                </a:cubicBezTo>
                <a:cubicBezTo>
                  <a:pt x="9843724" y="3638399"/>
                  <a:pt x="9562685" y="3916971"/>
                  <a:pt x="9203834" y="3975903"/>
                </a:cubicBezTo>
                <a:lnTo>
                  <a:pt x="9203718" y="3977042"/>
                </a:lnTo>
                <a:cubicBezTo>
                  <a:pt x="9198407" y="3978045"/>
                  <a:pt x="9193078" y="3978986"/>
                  <a:pt x="9187501" y="3978570"/>
                </a:cubicBezTo>
                <a:cubicBezTo>
                  <a:pt x="9156329" y="3984080"/>
                  <a:pt x="9124449" y="3987038"/>
                  <a:pt x="9092074" y="3987561"/>
                </a:cubicBezTo>
                <a:lnTo>
                  <a:pt x="9074956" y="3989174"/>
                </a:lnTo>
                <a:lnTo>
                  <a:pt x="9074930" y="3988683"/>
                </a:lnTo>
                <a:lnTo>
                  <a:pt x="9074431" y="3988716"/>
                </a:lnTo>
                <a:cubicBezTo>
                  <a:pt x="9073865" y="3984944"/>
                  <a:pt x="9073838" y="3981158"/>
                  <a:pt x="9073838" y="3977366"/>
                </a:cubicBezTo>
                <a:cubicBezTo>
                  <a:pt x="9073838" y="3971728"/>
                  <a:pt x="9073897" y="3966104"/>
                  <a:pt x="9075209" y="3960518"/>
                </a:cubicBezTo>
                <a:cubicBezTo>
                  <a:pt x="9075166" y="3929436"/>
                  <a:pt x="9077616" y="3898794"/>
                  <a:pt x="9082673" y="3868787"/>
                </a:cubicBezTo>
                <a:lnTo>
                  <a:pt x="9083213" y="3862150"/>
                </a:lnTo>
                <a:cubicBezTo>
                  <a:pt x="9083382" y="3862145"/>
                  <a:pt x="9083551" y="3862140"/>
                  <a:pt x="9083718" y="3862087"/>
                </a:cubicBezTo>
                <a:cubicBezTo>
                  <a:pt x="9133995" y="3511992"/>
                  <a:pt x="9415034" y="3233421"/>
                  <a:pt x="9773884" y="3174489"/>
                </a:cubicBezTo>
                <a:lnTo>
                  <a:pt x="9774001" y="3173350"/>
                </a:lnTo>
                <a:cubicBezTo>
                  <a:pt x="9779310" y="3172348"/>
                  <a:pt x="9784638" y="3171407"/>
                  <a:pt x="9790214" y="3171823"/>
                </a:cubicBezTo>
                <a:cubicBezTo>
                  <a:pt x="9821397" y="3166310"/>
                  <a:pt x="9853290" y="3163352"/>
                  <a:pt x="9885676" y="3162829"/>
                </a:cubicBezTo>
                <a:close/>
                <a:moveTo>
                  <a:pt x="8224400" y="3161219"/>
                </a:moveTo>
                <a:lnTo>
                  <a:pt x="8241488" y="3162829"/>
                </a:lnTo>
                <a:cubicBezTo>
                  <a:pt x="8273873" y="3163352"/>
                  <a:pt x="8305766" y="3166310"/>
                  <a:pt x="8336949" y="3171823"/>
                </a:cubicBezTo>
                <a:cubicBezTo>
                  <a:pt x="8342525" y="3171407"/>
                  <a:pt x="8347853" y="3172348"/>
                  <a:pt x="8353162" y="3173350"/>
                </a:cubicBezTo>
                <a:lnTo>
                  <a:pt x="8353279" y="3174489"/>
                </a:lnTo>
                <a:cubicBezTo>
                  <a:pt x="8712129" y="3233421"/>
                  <a:pt x="8993168" y="3511992"/>
                  <a:pt x="9043444" y="3862087"/>
                </a:cubicBezTo>
                <a:cubicBezTo>
                  <a:pt x="9043612" y="3862140"/>
                  <a:pt x="9043781" y="3862145"/>
                  <a:pt x="9043950" y="3862150"/>
                </a:cubicBezTo>
                <a:lnTo>
                  <a:pt x="9044490" y="3868787"/>
                </a:lnTo>
                <a:cubicBezTo>
                  <a:pt x="9049547" y="3898794"/>
                  <a:pt x="9051997" y="3929436"/>
                  <a:pt x="9051954" y="3960518"/>
                </a:cubicBezTo>
                <a:cubicBezTo>
                  <a:pt x="9053266" y="3966104"/>
                  <a:pt x="9053325" y="3971728"/>
                  <a:pt x="9053325" y="3977366"/>
                </a:cubicBezTo>
                <a:cubicBezTo>
                  <a:pt x="9053325" y="3981158"/>
                  <a:pt x="9053298" y="3984944"/>
                  <a:pt x="9052732" y="3988716"/>
                </a:cubicBezTo>
                <a:lnTo>
                  <a:pt x="9052233" y="3988683"/>
                </a:lnTo>
                <a:lnTo>
                  <a:pt x="9052207" y="3989174"/>
                </a:lnTo>
                <a:lnTo>
                  <a:pt x="9035089" y="3987561"/>
                </a:lnTo>
                <a:cubicBezTo>
                  <a:pt x="9002714" y="3987038"/>
                  <a:pt x="8970834" y="3984080"/>
                  <a:pt x="8939662" y="3978570"/>
                </a:cubicBezTo>
                <a:cubicBezTo>
                  <a:pt x="8934085" y="3978986"/>
                  <a:pt x="8928756" y="3978045"/>
                  <a:pt x="8923445" y="3977042"/>
                </a:cubicBezTo>
                <a:lnTo>
                  <a:pt x="8923329" y="3975903"/>
                </a:lnTo>
                <a:cubicBezTo>
                  <a:pt x="8564478" y="3916971"/>
                  <a:pt x="8283439" y="3638399"/>
                  <a:pt x="8233164" y="3288305"/>
                </a:cubicBezTo>
                <a:cubicBezTo>
                  <a:pt x="8232996" y="3288253"/>
                  <a:pt x="8232828" y="3288248"/>
                  <a:pt x="8232658" y="3288243"/>
                </a:cubicBezTo>
                <a:lnTo>
                  <a:pt x="8232120" y="3281619"/>
                </a:lnTo>
                <a:cubicBezTo>
                  <a:pt x="8227061" y="3251607"/>
                  <a:pt x="8224611" y="3220958"/>
                  <a:pt x="8224653" y="3189869"/>
                </a:cubicBezTo>
                <a:cubicBezTo>
                  <a:pt x="8223341" y="3184286"/>
                  <a:pt x="8223282" y="3178663"/>
                  <a:pt x="8223282" y="3173027"/>
                </a:cubicBezTo>
                <a:lnTo>
                  <a:pt x="8223876" y="3161677"/>
                </a:lnTo>
                <a:lnTo>
                  <a:pt x="8224374" y="3161709"/>
                </a:lnTo>
                <a:close/>
                <a:moveTo>
                  <a:pt x="8210612" y="3161219"/>
                </a:moveTo>
                <a:lnTo>
                  <a:pt x="8210638" y="3161709"/>
                </a:lnTo>
                <a:lnTo>
                  <a:pt x="8211136" y="3161677"/>
                </a:lnTo>
                <a:lnTo>
                  <a:pt x="8211730" y="3173027"/>
                </a:lnTo>
                <a:cubicBezTo>
                  <a:pt x="8211730" y="3178663"/>
                  <a:pt x="8211672" y="3184286"/>
                  <a:pt x="8210360" y="3189869"/>
                </a:cubicBezTo>
                <a:cubicBezTo>
                  <a:pt x="8210402" y="3220958"/>
                  <a:pt x="8207951" y="3251607"/>
                  <a:pt x="8202893" y="3281619"/>
                </a:cubicBezTo>
                <a:lnTo>
                  <a:pt x="8202354" y="3288243"/>
                </a:lnTo>
                <a:cubicBezTo>
                  <a:pt x="8202185" y="3288248"/>
                  <a:pt x="8202016" y="3288253"/>
                  <a:pt x="8201849" y="3288305"/>
                </a:cubicBezTo>
                <a:cubicBezTo>
                  <a:pt x="8151573" y="3638399"/>
                  <a:pt x="7870534" y="3916971"/>
                  <a:pt x="7511683" y="3975903"/>
                </a:cubicBezTo>
                <a:lnTo>
                  <a:pt x="7511567" y="3977042"/>
                </a:lnTo>
                <a:cubicBezTo>
                  <a:pt x="7506256" y="3978045"/>
                  <a:pt x="7500927" y="3978986"/>
                  <a:pt x="7495350" y="3978570"/>
                </a:cubicBezTo>
                <a:cubicBezTo>
                  <a:pt x="7464178" y="3984080"/>
                  <a:pt x="7432298" y="3987038"/>
                  <a:pt x="7399924" y="3987561"/>
                </a:cubicBezTo>
                <a:lnTo>
                  <a:pt x="7382805" y="3989174"/>
                </a:lnTo>
                <a:lnTo>
                  <a:pt x="7382779" y="3988683"/>
                </a:lnTo>
                <a:lnTo>
                  <a:pt x="7382280" y="3988716"/>
                </a:lnTo>
                <a:cubicBezTo>
                  <a:pt x="7381714" y="3984944"/>
                  <a:pt x="7381687" y="3981158"/>
                  <a:pt x="7381687" y="3977366"/>
                </a:cubicBezTo>
                <a:cubicBezTo>
                  <a:pt x="7381687" y="3971728"/>
                  <a:pt x="7381746" y="3966104"/>
                  <a:pt x="7383058" y="3960518"/>
                </a:cubicBezTo>
                <a:cubicBezTo>
                  <a:pt x="7383016" y="3929436"/>
                  <a:pt x="7385465" y="3898794"/>
                  <a:pt x="7390522" y="3868787"/>
                </a:cubicBezTo>
                <a:lnTo>
                  <a:pt x="7391062" y="3862150"/>
                </a:lnTo>
                <a:cubicBezTo>
                  <a:pt x="7391231" y="3862145"/>
                  <a:pt x="7391400" y="3862140"/>
                  <a:pt x="7391568" y="3862087"/>
                </a:cubicBezTo>
                <a:cubicBezTo>
                  <a:pt x="7441844" y="3511992"/>
                  <a:pt x="7722883" y="3233421"/>
                  <a:pt x="8081734" y="3174489"/>
                </a:cubicBezTo>
                <a:lnTo>
                  <a:pt x="8081851" y="3173350"/>
                </a:lnTo>
                <a:cubicBezTo>
                  <a:pt x="8087159" y="3172348"/>
                  <a:pt x="8092487" y="3171407"/>
                  <a:pt x="8098063" y="3171823"/>
                </a:cubicBezTo>
                <a:cubicBezTo>
                  <a:pt x="8129247" y="3166310"/>
                  <a:pt x="8161139" y="3163352"/>
                  <a:pt x="8193525" y="3162829"/>
                </a:cubicBezTo>
                <a:close/>
                <a:moveTo>
                  <a:pt x="6532249" y="3161219"/>
                </a:moveTo>
                <a:lnTo>
                  <a:pt x="6549337" y="3162829"/>
                </a:lnTo>
                <a:cubicBezTo>
                  <a:pt x="6581722" y="3163352"/>
                  <a:pt x="6613615" y="3166310"/>
                  <a:pt x="6644798" y="3171823"/>
                </a:cubicBezTo>
                <a:cubicBezTo>
                  <a:pt x="6650374" y="3171407"/>
                  <a:pt x="6655702" y="3172348"/>
                  <a:pt x="6661011" y="3173350"/>
                </a:cubicBezTo>
                <a:lnTo>
                  <a:pt x="6661128" y="3174489"/>
                </a:lnTo>
                <a:cubicBezTo>
                  <a:pt x="7019978" y="3233421"/>
                  <a:pt x="7301017" y="3511992"/>
                  <a:pt x="7351294" y="3862087"/>
                </a:cubicBezTo>
                <a:cubicBezTo>
                  <a:pt x="7351461" y="3862140"/>
                  <a:pt x="7351631" y="3862145"/>
                  <a:pt x="7351799" y="3862150"/>
                </a:cubicBezTo>
                <a:lnTo>
                  <a:pt x="7352340" y="3868787"/>
                </a:lnTo>
                <a:cubicBezTo>
                  <a:pt x="7357396" y="3898794"/>
                  <a:pt x="7359846" y="3929436"/>
                  <a:pt x="7359804" y="3960518"/>
                </a:cubicBezTo>
                <a:cubicBezTo>
                  <a:pt x="7361116" y="3966104"/>
                  <a:pt x="7361174" y="3971728"/>
                  <a:pt x="7361174" y="3977366"/>
                </a:cubicBezTo>
                <a:cubicBezTo>
                  <a:pt x="7361174" y="3981158"/>
                  <a:pt x="7361147" y="3984944"/>
                  <a:pt x="7360581" y="3988716"/>
                </a:cubicBezTo>
                <a:lnTo>
                  <a:pt x="7360082" y="3988683"/>
                </a:lnTo>
                <a:lnTo>
                  <a:pt x="7360056" y="3989174"/>
                </a:lnTo>
                <a:lnTo>
                  <a:pt x="7342938" y="3987561"/>
                </a:lnTo>
                <a:cubicBezTo>
                  <a:pt x="7310564" y="3987038"/>
                  <a:pt x="7278683" y="3984080"/>
                  <a:pt x="7247511" y="3978570"/>
                </a:cubicBezTo>
                <a:cubicBezTo>
                  <a:pt x="7241934" y="3978986"/>
                  <a:pt x="7236605" y="3978045"/>
                  <a:pt x="7231295" y="3977042"/>
                </a:cubicBezTo>
                <a:lnTo>
                  <a:pt x="7231179" y="3975903"/>
                </a:lnTo>
                <a:cubicBezTo>
                  <a:pt x="6872327" y="3916971"/>
                  <a:pt x="6591288" y="3638399"/>
                  <a:pt x="6541013" y="3288305"/>
                </a:cubicBezTo>
                <a:cubicBezTo>
                  <a:pt x="6540845" y="3288253"/>
                  <a:pt x="6540677" y="3288248"/>
                  <a:pt x="6540507" y="3288243"/>
                </a:cubicBezTo>
                <a:lnTo>
                  <a:pt x="6539969" y="3281619"/>
                </a:lnTo>
                <a:cubicBezTo>
                  <a:pt x="6534910" y="3251607"/>
                  <a:pt x="6532460" y="3220958"/>
                  <a:pt x="6532502" y="3189869"/>
                </a:cubicBezTo>
                <a:cubicBezTo>
                  <a:pt x="6531190" y="3184286"/>
                  <a:pt x="6531131" y="3178663"/>
                  <a:pt x="6531131" y="3173027"/>
                </a:cubicBezTo>
                <a:lnTo>
                  <a:pt x="6531725" y="3161677"/>
                </a:lnTo>
                <a:lnTo>
                  <a:pt x="6532223" y="3161709"/>
                </a:lnTo>
                <a:close/>
                <a:moveTo>
                  <a:pt x="6518461" y="3161219"/>
                </a:moveTo>
                <a:lnTo>
                  <a:pt x="6518487" y="3161709"/>
                </a:lnTo>
                <a:lnTo>
                  <a:pt x="6518985" y="3161677"/>
                </a:lnTo>
                <a:lnTo>
                  <a:pt x="6519579" y="3173027"/>
                </a:lnTo>
                <a:cubicBezTo>
                  <a:pt x="6519579" y="3178663"/>
                  <a:pt x="6519520" y="3184286"/>
                  <a:pt x="6518208" y="3189869"/>
                </a:cubicBezTo>
                <a:cubicBezTo>
                  <a:pt x="6518250" y="3220958"/>
                  <a:pt x="6515800" y="3251607"/>
                  <a:pt x="6510741" y="3281619"/>
                </a:cubicBezTo>
                <a:lnTo>
                  <a:pt x="6510203" y="3288243"/>
                </a:lnTo>
                <a:cubicBezTo>
                  <a:pt x="6510033" y="3288248"/>
                  <a:pt x="6509865" y="3288253"/>
                  <a:pt x="6509697" y="3288305"/>
                </a:cubicBezTo>
                <a:cubicBezTo>
                  <a:pt x="6459422" y="3638399"/>
                  <a:pt x="6178383" y="3916971"/>
                  <a:pt x="5819531" y="3975903"/>
                </a:cubicBezTo>
                <a:lnTo>
                  <a:pt x="5819415" y="3977042"/>
                </a:lnTo>
                <a:cubicBezTo>
                  <a:pt x="5814105" y="3978045"/>
                  <a:pt x="5808776" y="3978986"/>
                  <a:pt x="5803199" y="3978570"/>
                </a:cubicBezTo>
                <a:cubicBezTo>
                  <a:pt x="5772027" y="3984080"/>
                  <a:pt x="5740146" y="3987038"/>
                  <a:pt x="5707772" y="3987561"/>
                </a:cubicBezTo>
                <a:lnTo>
                  <a:pt x="5690654" y="3989174"/>
                </a:lnTo>
                <a:lnTo>
                  <a:pt x="5690628" y="3988683"/>
                </a:lnTo>
                <a:lnTo>
                  <a:pt x="5690129" y="3988716"/>
                </a:lnTo>
                <a:cubicBezTo>
                  <a:pt x="5689563" y="3984944"/>
                  <a:pt x="5689536" y="3981158"/>
                  <a:pt x="5689536" y="3977366"/>
                </a:cubicBezTo>
                <a:cubicBezTo>
                  <a:pt x="5689536" y="3971728"/>
                  <a:pt x="5689594" y="3966104"/>
                  <a:pt x="5690906" y="3960518"/>
                </a:cubicBezTo>
                <a:cubicBezTo>
                  <a:pt x="5690864" y="3929436"/>
                  <a:pt x="5693314" y="3898794"/>
                  <a:pt x="5698370" y="3868787"/>
                </a:cubicBezTo>
                <a:lnTo>
                  <a:pt x="5698911" y="3862150"/>
                </a:lnTo>
                <a:cubicBezTo>
                  <a:pt x="5699079" y="3862145"/>
                  <a:pt x="5699249" y="3862140"/>
                  <a:pt x="5699416" y="3862087"/>
                </a:cubicBezTo>
                <a:cubicBezTo>
                  <a:pt x="5749693" y="3511992"/>
                  <a:pt x="6030732" y="3233421"/>
                  <a:pt x="6389582" y="3174489"/>
                </a:cubicBezTo>
                <a:lnTo>
                  <a:pt x="6389699" y="3173350"/>
                </a:lnTo>
                <a:cubicBezTo>
                  <a:pt x="6395008" y="3172348"/>
                  <a:pt x="6400336" y="3171407"/>
                  <a:pt x="6405912" y="3171823"/>
                </a:cubicBezTo>
                <a:cubicBezTo>
                  <a:pt x="6437095" y="3166310"/>
                  <a:pt x="6468988" y="3163352"/>
                  <a:pt x="6501373" y="3162829"/>
                </a:cubicBezTo>
                <a:close/>
                <a:moveTo>
                  <a:pt x="4840098" y="3161219"/>
                </a:moveTo>
                <a:lnTo>
                  <a:pt x="4857185" y="3162829"/>
                </a:lnTo>
                <a:cubicBezTo>
                  <a:pt x="4889571" y="3163352"/>
                  <a:pt x="4921463" y="3166310"/>
                  <a:pt x="4952647" y="3171823"/>
                </a:cubicBezTo>
                <a:cubicBezTo>
                  <a:pt x="4958223" y="3171407"/>
                  <a:pt x="4963551" y="3172348"/>
                  <a:pt x="4968859" y="3173350"/>
                </a:cubicBezTo>
                <a:lnTo>
                  <a:pt x="4968976" y="3174489"/>
                </a:lnTo>
                <a:cubicBezTo>
                  <a:pt x="5327827" y="3233421"/>
                  <a:pt x="5608866" y="3511992"/>
                  <a:pt x="5659142" y="3862087"/>
                </a:cubicBezTo>
                <a:cubicBezTo>
                  <a:pt x="5659310" y="3862140"/>
                  <a:pt x="5659479" y="3862145"/>
                  <a:pt x="5659648" y="3862150"/>
                </a:cubicBezTo>
                <a:lnTo>
                  <a:pt x="5660188" y="3868787"/>
                </a:lnTo>
                <a:cubicBezTo>
                  <a:pt x="5665245" y="3898794"/>
                  <a:pt x="5667694" y="3929436"/>
                  <a:pt x="5667652" y="3960518"/>
                </a:cubicBezTo>
                <a:cubicBezTo>
                  <a:pt x="5668964" y="3966104"/>
                  <a:pt x="5669023" y="3971728"/>
                  <a:pt x="5669023" y="3977366"/>
                </a:cubicBezTo>
                <a:cubicBezTo>
                  <a:pt x="5669023" y="3981158"/>
                  <a:pt x="5668996" y="3984944"/>
                  <a:pt x="5668430" y="3988716"/>
                </a:cubicBezTo>
                <a:lnTo>
                  <a:pt x="5667931" y="3988683"/>
                </a:lnTo>
                <a:lnTo>
                  <a:pt x="5667905" y="3989174"/>
                </a:lnTo>
                <a:lnTo>
                  <a:pt x="5650786" y="3987561"/>
                </a:lnTo>
                <a:cubicBezTo>
                  <a:pt x="5618412" y="3987038"/>
                  <a:pt x="5586532" y="3984080"/>
                  <a:pt x="5555360" y="3978570"/>
                </a:cubicBezTo>
                <a:cubicBezTo>
                  <a:pt x="5549783" y="3978986"/>
                  <a:pt x="5544454" y="3978045"/>
                  <a:pt x="5539143" y="3977042"/>
                </a:cubicBezTo>
                <a:lnTo>
                  <a:pt x="5539027" y="3975903"/>
                </a:lnTo>
                <a:cubicBezTo>
                  <a:pt x="5180176" y="3916971"/>
                  <a:pt x="4899137" y="3638399"/>
                  <a:pt x="4848861" y="3288305"/>
                </a:cubicBezTo>
                <a:cubicBezTo>
                  <a:pt x="4848694" y="3288253"/>
                  <a:pt x="4848525" y="3288248"/>
                  <a:pt x="4848356" y="3288243"/>
                </a:cubicBezTo>
                <a:lnTo>
                  <a:pt x="4847817" y="3281619"/>
                </a:lnTo>
                <a:cubicBezTo>
                  <a:pt x="4842759" y="3251607"/>
                  <a:pt x="4840308" y="3220958"/>
                  <a:pt x="4840350" y="3189869"/>
                </a:cubicBezTo>
                <a:cubicBezTo>
                  <a:pt x="4839038" y="3184286"/>
                  <a:pt x="4838980" y="3178663"/>
                  <a:pt x="4838980" y="3173027"/>
                </a:cubicBezTo>
                <a:lnTo>
                  <a:pt x="4839574" y="3161677"/>
                </a:lnTo>
                <a:lnTo>
                  <a:pt x="4840072" y="3161709"/>
                </a:lnTo>
                <a:close/>
                <a:moveTo>
                  <a:pt x="4826310" y="3161219"/>
                </a:moveTo>
                <a:lnTo>
                  <a:pt x="4826336" y="3161709"/>
                </a:lnTo>
                <a:lnTo>
                  <a:pt x="4826834" y="3161677"/>
                </a:lnTo>
                <a:lnTo>
                  <a:pt x="4827428" y="3173027"/>
                </a:lnTo>
                <a:cubicBezTo>
                  <a:pt x="4827428" y="3178663"/>
                  <a:pt x="4827369" y="3184286"/>
                  <a:pt x="4826057" y="3189869"/>
                </a:cubicBezTo>
                <a:cubicBezTo>
                  <a:pt x="4826099" y="3220958"/>
                  <a:pt x="4823649" y="3251607"/>
                  <a:pt x="4818590" y="3281619"/>
                </a:cubicBezTo>
                <a:lnTo>
                  <a:pt x="4818052" y="3288243"/>
                </a:lnTo>
                <a:cubicBezTo>
                  <a:pt x="4817882" y="3288248"/>
                  <a:pt x="4817714" y="3288253"/>
                  <a:pt x="4817546" y="3288305"/>
                </a:cubicBezTo>
                <a:cubicBezTo>
                  <a:pt x="4767271" y="3638399"/>
                  <a:pt x="4486232" y="3916971"/>
                  <a:pt x="4127381" y="3975903"/>
                </a:cubicBezTo>
                <a:lnTo>
                  <a:pt x="4127264" y="3977042"/>
                </a:lnTo>
                <a:cubicBezTo>
                  <a:pt x="4121954" y="3978045"/>
                  <a:pt x="4116625" y="3978986"/>
                  <a:pt x="4111048" y="3978570"/>
                </a:cubicBezTo>
                <a:cubicBezTo>
                  <a:pt x="4079876" y="3984080"/>
                  <a:pt x="4047996" y="3987038"/>
                  <a:pt x="4015621" y="3987561"/>
                </a:cubicBezTo>
                <a:lnTo>
                  <a:pt x="3998503" y="3989174"/>
                </a:lnTo>
                <a:lnTo>
                  <a:pt x="3998477" y="3988683"/>
                </a:lnTo>
                <a:lnTo>
                  <a:pt x="3997978" y="3988716"/>
                </a:lnTo>
                <a:cubicBezTo>
                  <a:pt x="3997412" y="3984944"/>
                  <a:pt x="3997385" y="3981158"/>
                  <a:pt x="3997385" y="3977366"/>
                </a:cubicBezTo>
                <a:cubicBezTo>
                  <a:pt x="3997385" y="3971728"/>
                  <a:pt x="3997443" y="3966104"/>
                  <a:pt x="3998755" y="3960518"/>
                </a:cubicBezTo>
                <a:cubicBezTo>
                  <a:pt x="3998713" y="3929436"/>
                  <a:pt x="4001163" y="3898794"/>
                  <a:pt x="4006219" y="3868787"/>
                </a:cubicBezTo>
                <a:lnTo>
                  <a:pt x="4006760" y="3862150"/>
                </a:lnTo>
                <a:cubicBezTo>
                  <a:pt x="4006928" y="3862145"/>
                  <a:pt x="4007098" y="3862140"/>
                  <a:pt x="4007265" y="3862087"/>
                </a:cubicBezTo>
                <a:cubicBezTo>
                  <a:pt x="4057542" y="3511992"/>
                  <a:pt x="4338581" y="3233421"/>
                  <a:pt x="4697431" y="3174489"/>
                </a:cubicBezTo>
                <a:lnTo>
                  <a:pt x="4697548" y="3173350"/>
                </a:lnTo>
                <a:cubicBezTo>
                  <a:pt x="4702857" y="3172348"/>
                  <a:pt x="4708185" y="3171407"/>
                  <a:pt x="4713761" y="3171823"/>
                </a:cubicBezTo>
                <a:cubicBezTo>
                  <a:pt x="4744944" y="3166310"/>
                  <a:pt x="4776837" y="3163352"/>
                  <a:pt x="4809222" y="3162829"/>
                </a:cubicBezTo>
                <a:close/>
                <a:moveTo>
                  <a:pt x="3147947" y="3161219"/>
                </a:moveTo>
                <a:lnTo>
                  <a:pt x="3165034" y="3162829"/>
                </a:lnTo>
                <a:cubicBezTo>
                  <a:pt x="3197420" y="3163352"/>
                  <a:pt x="3229312" y="3166310"/>
                  <a:pt x="3260496" y="3171823"/>
                </a:cubicBezTo>
                <a:cubicBezTo>
                  <a:pt x="3266072" y="3171407"/>
                  <a:pt x="3271400" y="3172348"/>
                  <a:pt x="3276708" y="3173350"/>
                </a:cubicBezTo>
                <a:lnTo>
                  <a:pt x="3276826" y="3174489"/>
                </a:lnTo>
                <a:cubicBezTo>
                  <a:pt x="3635676" y="3233421"/>
                  <a:pt x="3916715" y="3511992"/>
                  <a:pt x="3966991" y="3862087"/>
                </a:cubicBezTo>
                <a:cubicBezTo>
                  <a:pt x="3967159" y="3862140"/>
                  <a:pt x="3967328" y="3862145"/>
                  <a:pt x="3967497" y="3862150"/>
                </a:cubicBezTo>
                <a:lnTo>
                  <a:pt x="3968037" y="3868787"/>
                </a:lnTo>
                <a:cubicBezTo>
                  <a:pt x="3973094" y="3898794"/>
                  <a:pt x="3975543" y="3929436"/>
                  <a:pt x="3975501" y="3960518"/>
                </a:cubicBezTo>
                <a:cubicBezTo>
                  <a:pt x="3976813" y="3966104"/>
                  <a:pt x="3976872" y="3971728"/>
                  <a:pt x="3976872" y="3977366"/>
                </a:cubicBezTo>
                <a:cubicBezTo>
                  <a:pt x="3976872" y="3981158"/>
                  <a:pt x="3976845" y="3984944"/>
                  <a:pt x="3976279" y="3988716"/>
                </a:cubicBezTo>
                <a:lnTo>
                  <a:pt x="3975780" y="3988683"/>
                </a:lnTo>
                <a:lnTo>
                  <a:pt x="3975754" y="3989174"/>
                </a:lnTo>
                <a:lnTo>
                  <a:pt x="3958635" y="3987561"/>
                </a:lnTo>
                <a:cubicBezTo>
                  <a:pt x="3926261" y="3987038"/>
                  <a:pt x="3894381" y="3984080"/>
                  <a:pt x="3863209" y="3978570"/>
                </a:cubicBezTo>
                <a:cubicBezTo>
                  <a:pt x="3857632" y="3978986"/>
                  <a:pt x="3852303" y="3978045"/>
                  <a:pt x="3846992" y="3977042"/>
                </a:cubicBezTo>
                <a:lnTo>
                  <a:pt x="3846876" y="3975903"/>
                </a:lnTo>
                <a:cubicBezTo>
                  <a:pt x="3488025" y="3916971"/>
                  <a:pt x="3206986" y="3638399"/>
                  <a:pt x="3156710" y="3288305"/>
                </a:cubicBezTo>
                <a:cubicBezTo>
                  <a:pt x="3156543" y="3288253"/>
                  <a:pt x="3156374" y="3288248"/>
                  <a:pt x="3156205" y="3288243"/>
                </a:cubicBezTo>
                <a:lnTo>
                  <a:pt x="3155667" y="3281619"/>
                </a:lnTo>
                <a:cubicBezTo>
                  <a:pt x="3150608" y="3251607"/>
                  <a:pt x="3148157" y="3220958"/>
                  <a:pt x="3148199" y="3189869"/>
                </a:cubicBezTo>
                <a:cubicBezTo>
                  <a:pt x="3146887" y="3184286"/>
                  <a:pt x="3146829" y="3178663"/>
                  <a:pt x="3146829" y="3173027"/>
                </a:cubicBezTo>
                <a:lnTo>
                  <a:pt x="3147423" y="3161677"/>
                </a:lnTo>
                <a:lnTo>
                  <a:pt x="3147921" y="3161709"/>
                </a:lnTo>
                <a:close/>
                <a:moveTo>
                  <a:pt x="3134159" y="3161219"/>
                </a:moveTo>
                <a:lnTo>
                  <a:pt x="3134185" y="3161709"/>
                </a:lnTo>
                <a:lnTo>
                  <a:pt x="3134683" y="3161677"/>
                </a:lnTo>
                <a:lnTo>
                  <a:pt x="3135277" y="3173027"/>
                </a:lnTo>
                <a:cubicBezTo>
                  <a:pt x="3135277" y="3178663"/>
                  <a:pt x="3135218" y="3184286"/>
                  <a:pt x="3133906" y="3189869"/>
                </a:cubicBezTo>
                <a:cubicBezTo>
                  <a:pt x="3133948" y="3220958"/>
                  <a:pt x="3131498" y="3251607"/>
                  <a:pt x="3126439" y="3281619"/>
                </a:cubicBezTo>
                <a:lnTo>
                  <a:pt x="3125901" y="3288243"/>
                </a:lnTo>
                <a:cubicBezTo>
                  <a:pt x="3125731" y="3288248"/>
                  <a:pt x="3125563" y="3288253"/>
                  <a:pt x="3125395" y="3288305"/>
                </a:cubicBezTo>
                <a:cubicBezTo>
                  <a:pt x="3075120" y="3638399"/>
                  <a:pt x="2794081" y="3916971"/>
                  <a:pt x="2435230" y="3975903"/>
                </a:cubicBezTo>
                <a:lnTo>
                  <a:pt x="2435113" y="3977042"/>
                </a:lnTo>
                <a:cubicBezTo>
                  <a:pt x="2429803" y="3978045"/>
                  <a:pt x="2424474" y="3978986"/>
                  <a:pt x="2418897" y="3978570"/>
                </a:cubicBezTo>
                <a:cubicBezTo>
                  <a:pt x="2387725" y="3984080"/>
                  <a:pt x="2355845" y="3987038"/>
                  <a:pt x="2323470" y="3987561"/>
                </a:cubicBezTo>
                <a:lnTo>
                  <a:pt x="2306352" y="3989174"/>
                </a:lnTo>
                <a:lnTo>
                  <a:pt x="2306326" y="3988683"/>
                </a:lnTo>
                <a:lnTo>
                  <a:pt x="2305827" y="3988716"/>
                </a:lnTo>
                <a:cubicBezTo>
                  <a:pt x="2305261" y="3984944"/>
                  <a:pt x="2305234" y="3981158"/>
                  <a:pt x="2305234" y="3977366"/>
                </a:cubicBezTo>
                <a:cubicBezTo>
                  <a:pt x="2305234" y="3971728"/>
                  <a:pt x="2305292" y="3966104"/>
                  <a:pt x="2306604" y="3960518"/>
                </a:cubicBezTo>
                <a:cubicBezTo>
                  <a:pt x="2306562" y="3929436"/>
                  <a:pt x="2309012" y="3898794"/>
                  <a:pt x="2314068" y="3868787"/>
                </a:cubicBezTo>
                <a:lnTo>
                  <a:pt x="2314609" y="3862150"/>
                </a:lnTo>
                <a:cubicBezTo>
                  <a:pt x="2314777" y="3862145"/>
                  <a:pt x="2314947" y="3862140"/>
                  <a:pt x="2315114" y="3862087"/>
                </a:cubicBezTo>
                <a:cubicBezTo>
                  <a:pt x="2365391" y="3511992"/>
                  <a:pt x="2646430" y="3233421"/>
                  <a:pt x="3005280" y="3174489"/>
                </a:cubicBezTo>
                <a:lnTo>
                  <a:pt x="3005397" y="3173350"/>
                </a:lnTo>
                <a:cubicBezTo>
                  <a:pt x="3010706" y="3172348"/>
                  <a:pt x="3016034" y="3171407"/>
                  <a:pt x="3021610" y="3171823"/>
                </a:cubicBezTo>
                <a:cubicBezTo>
                  <a:pt x="3052793" y="3166310"/>
                  <a:pt x="3084686" y="3163352"/>
                  <a:pt x="3117071" y="3162829"/>
                </a:cubicBezTo>
                <a:close/>
                <a:moveTo>
                  <a:pt x="1455796" y="3161219"/>
                </a:moveTo>
                <a:lnTo>
                  <a:pt x="1472883" y="3162829"/>
                </a:lnTo>
                <a:cubicBezTo>
                  <a:pt x="1505269" y="3163352"/>
                  <a:pt x="1537161" y="3166310"/>
                  <a:pt x="1568345" y="3171823"/>
                </a:cubicBezTo>
                <a:cubicBezTo>
                  <a:pt x="1573921" y="3171407"/>
                  <a:pt x="1579249" y="3172348"/>
                  <a:pt x="1584557" y="3173350"/>
                </a:cubicBezTo>
                <a:lnTo>
                  <a:pt x="1584675" y="3174489"/>
                </a:lnTo>
                <a:cubicBezTo>
                  <a:pt x="1943525" y="3233421"/>
                  <a:pt x="2224564" y="3511992"/>
                  <a:pt x="2274840" y="3862087"/>
                </a:cubicBezTo>
                <a:cubicBezTo>
                  <a:pt x="2275008" y="3862140"/>
                  <a:pt x="2275177" y="3862145"/>
                  <a:pt x="2275346" y="3862150"/>
                </a:cubicBezTo>
                <a:lnTo>
                  <a:pt x="2275886" y="3868787"/>
                </a:lnTo>
                <a:cubicBezTo>
                  <a:pt x="2280943" y="3898794"/>
                  <a:pt x="2283392" y="3929436"/>
                  <a:pt x="2283350" y="3960518"/>
                </a:cubicBezTo>
                <a:cubicBezTo>
                  <a:pt x="2284662" y="3966104"/>
                  <a:pt x="2284721" y="3971728"/>
                  <a:pt x="2284721" y="3977366"/>
                </a:cubicBezTo>
                <a:cubicBezTo>
                  <a:pt x="2284721" y="3981158"/>
                  <a:pt x="2284694" y="3984944"/>
                  <a:pt x="2284128" y="3988716"/>
                </a:cubicBezTo>
                <a:lnTo>
                  <a:pt x="2283629" y="3988683"/>
                </a:lnTo>
                <a:lnTo>
                  <a:pt x="2283603" y="3989174"/>
                </a:lnTo>
                <a:lnTo>
                  <a:pt x="2266484" y="3987561"/>
                </a:lnTo>
                <a:cubicBezTo>
                  <a:pt x="2234110" y="3987038"/>
                  <a:pt x="2202230" y="3984080"/>
                  <a:pt x="2171058" y="3978570"/>
                </a:cubicBezTo>
                <a:cubicBezTo>
                  <a:pt x="2165481" y="3978986"/>
                  <a:pt x="2160152" y="3978045"/>
                  <a:pt x="2154841" y="3977042"/>
                </a:cubicBezTo>
                <a:lnTo>
                  <a:pt x="2154725" y="3975903"/>
                </a:lnTo>
                <a:cubicBezTo>
                  <a:pt x="1795874" y="3916971"/>
                  <a:pt x="1514835" y="3638399"/>
                  <a:pt x="1464559" y="3288305"/>
                </a:cubicBezTo>
                <a:cubicBezTo>
                  <a:pt x="1464392" y="3288253"/>
                  <a:pt x="1464223" y="3288248"/>
                  <a:pt x="1464054" y="3288243"/>
                </a:cubicBezTo>
                <a:lnTo>
                  <a:pt x="1463515" y="3281619"/>
                </a:lnTo>
                <a:cubicBezTo>
                  <a:pt x="1458457" y="3251607"/>
                  <a:pt x="1456006" y="3220958"/>
                  <a:pt x="1456048" y="3189869"/>
                </a:cubicBezTo>
                <a:cubicBezTo>
                  <a:pt x="1454736" y="3184286"/>
                  <a:pt x="1454678" y="3178663"/>
                  <a:pt x="1454678" y="3173027"/>
                </a:cubicBezTo>
                <a:lnTo>
                  <a:pt x="1455272" y="3161677"/>
                </a:lnTo>
                <a:lnTo>
                  <a:pt x="1455770" y="3161709"/>
                </a:lnTo>
                <a:close/>
                <a:moveTo>
                  <a:pt x="1442008" y="3161219"/>
                </a:moveTo>
                <a:lnTo>
                  <a:pt x="1442034" y="3161709"/>
                </a:lnTo>
                <a:lnTo>
                  <a:pt x="1442532" y="3161677"/>
                </a:lnTo>
                <a:lnTo>
                  <a:pt x="1443126" y="3173027"/>
                </a:lnTo>
                <a:cubicBezTo>
                  <a:pt x="1443126" y="3178663"/>
                  <a:pt x="1443067" y="3184286"/>
                  <a:pt x="1441755" y="3189869"/>
                </a:cubicBezTo>
                <a:cubicBezTo>
                  <a:pt x="1441797" y="3220958"/>
                  <a:pt x="1439347" y="3251607"/>
                  <a:pt x="1434288" y="3281619"/>
                </a:cubicBezTo>
                <a:lnTo>
                  <a:pt x="1433750" y="3288243"/>
                </a:lnTo>
                <a:cubicBezTo>
                  <a:pt x="1433580" y="3288248"/>
                  <a:pt x="1433412" y="3288253"/>
                  <a:pt x="1433244" y="3288305"/>
                </a:cubicBezTo>
                <a:cubicBezTo>
                  <a:pt x="1382969" y="3638399"/>
                  <a:pt x="1101930" y="3916971"/>
                  <a:pt x="743079" y="3975903"/>
                </a:cubicBezTo>
                <a:lnTo>
                  <a:pt x="742962" y="3977042"/>
                </a:lnTo>
                <a:cubicBezTo>
                  <a:pt x="737652" y="3978045"/>
                  <a:pt x="732323" y="3978986"/>
                  <a:pt x="726746" y="3978570"/>
                </a:cubicBezTo>
                <a:cubicBezTo>
                  <a:pt x="695574" y="3984080"/>
                  <a:pt x="663693" y="3987038"/>
                  <a:pt x="631319" y="3987561"/>
                </a:cubicBezTo>
                <a:lnTo>
                  <a:pt x="614201" y="3989174"/>
                </a:lnTo>
                <a:lnTo>
                  <a:pt x="614175" y="3988683"/>
                </a:lnTo>
                <a:lnTo>
                  <a:pt x="613676" y="3988716"/>
                </a:lnTo>
                <a:cubicBezTo>
                  <a:pt x="613110" y="3984944"/>
                  <a:pt x="613083" y="3981158"/>
                  <a:pt x="613083" y="3977366"/>
                </a:cubicBezTo>
                <a:cubicBezTo>
                  <a:pt x="613083" y="3971728"/>
                  <a:pt x="613141" y="3966104"/>
                  <a:pt x="614453" y="3960518"/>
                </a:cubicBezTo>
                <a:cubicBezTo>
                  <a:pt x="614411" y="3929436"/>
                  <a:pt x="616861" y="3898794"/>
                  <a:pt x="621917" y="3868787"/>
                </a:cubicBezTo>
                <a:lnTo>
                  <a:pt x="622458" y="3862150"/>
                </a:lnTo>
                <a:cubicBezTo>
                  <a:pt x="622626" y="3862145"/>
                  <a:pt x="622796" y="3862140"/>
                  <a:pt x="622963" y="3862087"/>
                </a:cubicBezTo>
                <a:cubicBezTo>
                  <a:pt x="673240" y="3511992"/>
                  <a:pt x="954279" y="3233421"/>
                  <a:pt x="1313129" y="3174489"/>
                </a:cubicBezTo>
                <a:lnTo>
                  <a:pt x="1313246" y="3173350"/>
                </a:lnTo>
                <a:cubicBezTo>
                  <a:pt x="1318555" y="3172348"/>
                  <a:pt x="1323883" y="3171407"/>
                  <a:pt x="1329459" y="3171823"/>
                </a:cubicBezTo>
                <a:cubicBezTo>
                  <a:pt x="1360642" y="3166310"/>
                  <a:pt x="1392535" y="3163352"/>
                  <a:pt x="1424920" y="3162829"/>
                </a:cubicBezTo>
                <a:close/>
                <a:moveTo>
                  <a:pt x="10909360" y="2447425"/>
                </a:moveTo>
                <a:cubicBezTo>
                  <a:pt x="10962636" y="2718331"/>
                  <a:pt x="11177479" y="2933128"/>
                  <a:pt x="11452669" y="2992271"/>
                </a:cubicBezTo>
                <a:cubicBezTo>
                  <a:pt x="11399394" y="2721365"/>
                  <a:pt x="11184550" y="2506568"/>
                  <a:pt x="10909360" y="2447425"/>
                </a:cubicBezTo>
                <a:close/>
                <a:moveTo>
                  <a:pt x="10602109" y="2447425"/>
                </a:moveTo>
                <a:cubicBezTo>
                  <a:pt x="10326919" y="2506568"/>
                  <a:pt x="10112075" y="2721365"/>
                  <a:pt x="10058800" y="2992271"/>
                </a:cubicBezTo>
                <a:cubicBezTo>
                  <a:pt x="10333990" y="2933128"/>
                  <a:pt x="10548833" y="2718331"/>
                  <a:pt x="10602109" y="2447425"/>
                </a:cubicBezTo>
                <a:close/>
                <a:moveTo>
                  <a:pt x="9217207" y="2447425"/>
                </a:moveTo>
                <a:cubicBezTo>
                  <a:pt x="9270483" y="2718331"/>
                  <a:pt x="9485326" y="2933128"/>
                  <a:pt x="9760516" y="2992271"/>
                </a:cubicBezTo>
                <a:cubicBezTo>
                  <a:pt x="9707241" y="2721365"/>
                  <a:pt x="9492397" y="2506568"/>
                  <a:pt x="9217207" y="2447425"/>
                </a:cubicBezTo>
                <a:close/>
                <a:moveTo>
                  <a:pt x="8909958" y="2447425"/>
                </a:moveTo>
                <a:cubicBezTo>
                  <a:pt x="8634768" y="2506568"/>
                  <a:pt x="8419924" y="2721365"/>
                  <a:pt x="8366649" y="2992271"/>
                </a:cubicBezTo>
                <a:cubicBezTo>
                  <a:pt x="8641839" y="2933128"/>
                  <a:pt x="8856682" y="2718331"/>
                  <a:pt x="8909958" y="2447425"/>
                </a:cubicBezTo>
                <a:close/>
                <a:moveTo>
                  <a:pt x="7525056" y="2447425"/>
                </a:moveTo>
                <a:cubicBezTo>
                  <a:pt x="7578332" y="2718331"/>
                  <a:pt x="7793175" y="2933128"/>
                  <a:pt x="8068365" y="2992271"/>
                </a:cubicBezTo>
                <a:cubicBezTo>
                  <a:pt x="8015090" y="2721365"/>
                  <a:pt x="7800246" y="2506568"/>
                  <a:pt x="7525056" y="2447425"/>
                </a:cubicBezTo>
                <a:close/>
                <a:moveTo>
                  <a:pt x="7217807" y="2447425"/>
                </a:moveTo>
                <a:cubicBezTo>
                  <a:pt x="6942617" y="2506568"/>
                  <a:pt x="6727773" y="2721365"/>
                  <a:pt x="6674498" y="2992271"/>
                </a:cubicBezTo>
                <a:cubicBezTo>
                  <a:pt x="6949688" y="2933128"/>
                  <a:pt x="7164531" y="2718331"/>
                  <a:pt x="7217807" y="2447425"/>
                </a:cubicBezTo>
                <a:close/>
                <a:moveTo>
                  <a:pt x="5832905" y="2447425"/>
                </a:moveTo>
                <a:cubicBezTo>
                  <a:pt x="5886181" y="2718331"/>
                  <a:pt x="6101024" y="2933128"/>
                  <a:pt x="6376214" y="2992271"/>
                </a:cubicBezTo>
                <a:cubicBezTo>
                  <a:pt x="6322939" y="2721365"/>
                  <a:pt x="6108095" y="2506568"/>
                  <a:pt x="5832905" y="2447425"/>
                </a:cubicBezTo>
                <a:close/>
                <a:moveTo>
                  <a:pt x="5525656" y="2447425"/>
                </a:moveTo>
                <a:cubicBezTo>
                  <a:pt x="5250466" y="2506568"/>
                  <a:pt x="5035622" y="2721365"/>
                  <a:pt x="4982347" y="2992271"/>
                </a:cubicBezTo>
                <a:cubicBezTo>
                  <a:pt x="5257537" y="2933128"/>
                  <a:pt x="5472380" y="2718331"/>
                  <a:pt x="5525656" y="2447425"/>
                </a:cubicBezTo>
                <a:close/>
                <a:moveTo>
                  <a:pt x="4140754" y="2447425"/>
                </a:moveTo>
                <a:cubicBezTo>
                  <a:pt x="4194030" y="2718331"/>
                  <a:pt x="4408873" y="2933128"/>
                  <a:pt x="4684063" y="2992271"/>
                </a:cubicBezTo>
                <a:cubicBezTo>
                  <a:pt x="4630788" y="2721365"/>
                  <a:pt x="4415944" y="2506568"/>
                  <a:pt x="4140754" y="2447425"/>
                </a:cubicBezTo>
                <a:close/>
                <a:moveTo>
                  <a:pt x="3833505" y="2447425"/>
                </a:moveTo>
                <a:cubicBezTo>
                  <a:pt x="3558315" y="2506568"/>
                  <a:pt x="3343471" y="2721365"/>
                  <a:pt x="3290196" y="2992271"/>
                </a:cubicBezTo>
                <a:cubicBezTo>
                  <a:pt x="3565386" y="2933128"/>
                  <a:pt x="3780229" y="2718331"/>
                  <a:pt x="3833505" y="2447425"/>
                </a:cubicBezTo>
                <a:close/>
                <a:moveTo>
                  <a:pt x="2448603" y="2447425"/>
                </a:moveTo>
                <a:cubicBezTo>
                  <a:pt x="2501879" y="2718331"/>
                  <a:pt x="2716722" y="2933128"/>
                  <a:pt x="2991912" y="2992271"/>
                </a:cubicBezTo>
                <a:cubicBezTo>
                  <a:pt x="2938637" y="2721365"/>
                  <a:pt x="2723793" y="2506568"/>
                  <a:pt x="2448603" y="2447425"/>
                </a:cubicBezTo>
                <a:close/>
                <a:moveTo>
                  <a:pt x="2141354" y="2447425"/>
                </a:moveTo>
                <a:cubicBezTo>
                  <a:pt x="1866164" y="2506568"/>
                  <a:pt x="1651320" y="2721365"/>
                  <a:pt x="1598045" y="2992271"/>
                </a:cubicBezTo>
                <a:cubicBezTo>
                  <a:pt x="1873235" y="2933128"/>
                  <a:pt x="2088078" y="2718331"/>
                  <a:pt x="2141354" y="2447425"/>
                </a:cubicBezTo>
                <a:close/>
                <a:moveTo>
                  <a:pt x="756452" y="2447425"/>
                </a:moveTo>
                <a:cubicBezTo>
                  <a:pt x="809728" y="2718331"/>
                  <a:pt x="1024571" y="2933128"/>
                  <a:pt x="1299761" y="2992271"/>
                </a:cubicBezTo>
                <a:cubicBezTo>
                  <a:pt x="1246486" y="2721365"/>
                  <a:pt x="1031642" y="2506568"/>
                  <a:pt x="756452" y="2447425"/>
                </a:cubicBezTo>
                <a:close/>
                <a:moveTo>
                  <a:pt x="12192000" y="2344615"/>
                </a:moveTo>
                <a:lnTo>
                  <a:pt x="12192000" y="2477663"/>
                </a:lnTo>
                <a:cubicBezTo>
                  <a:pt x="11966807" y="2562375"/>
                  <a:pt x="11797421" y="2755980"/>
                  <a:pt x="11750953" y="2992271"/>
                </a:cubicBezTo>
                <a:cubicBezTo>
                  <a:pt x="11935988" y="2952504"/>
                  <a:pt x="12093739" y="2842365"/>
                  <a:pt x="12192000" y="2691161"/>
                </a:cubicBezTo>
                <a:lnTo>
                  <a:pt x="12192000" y="2892735"/>
                </a:lnTo>
                <a:cubicBezTo>
                  <a:pt x="12071770" y="3011736"/>
                  <a:pt x="11914089" y="3094511"/>
                  <a:pt x="11737582" y="3123727"/>
                </a:cubicBezTo>
                <a:lnTo>
                  <a:pt x="11737466" y="3124875"/>
                </a:lnTo>
                <a:cubicBezTo>
                  <a:pt x="11732155" y="3125886"/>
                  <a:pt x="11726826" y="3126834"/>
                  <a:pt x="11721249" y="3126415"/>
                </a:cubicBezTo>
                <a:cubicBezTo>
                  <a:pt x="11690077" y="3131969"/>
                  <a:pt x="11658197" y="3134950"/>
                  <a:pt x="11625822" y="3135477"/>
                </a:cubicBezTo>
                <a:lnTo>
                  <a:pt x="11608704" y="3137103"/>
                </a:lnTo>
                <a:lnTo>
                  <a:pt x="11608678" y="3136608"/>
                </a:lnTo>
                <a:lnTo>
                  <a:pt x="11608179" y="3136641"/>
                </a:lnTo>
                <a:cubicBezTo>
                  <a:pt x="11607613" y="3132839"/>
                  <a:pt x="11607586" y="3129023"/>
                  <a:pt x="11607586" y="3125201"/>
                </a:cubicBezTo>
                <a:cubicBezTo>
                  <a:pt x="11607586" y="3119519"/>
                  <a:pt x="11607645" y="3113850"/>
                  <a:pt x="11608957" y="3108220"/>
                </a:cubicBezTo>
                <a:cubicBezTo>
                  <a:pt x="11608914" y="3076892"/>
                  <a:pt x="11611364" y="3046007"/>
                  <a:pt x="11616421" y="3015763"/>
                </a:cubicBezTo>
                <a:lnTo>
                  <a:pt x="11616961" y="3009073"/>
                </a:lnTo>
                <a:cubicBezTo>
                  <a:pt x="11617130" y="3009068"/>
                  <a:pt x="11617299" y="3009063"/>
                  <a:pt x="11617466" y="3009010"/>
                </a:cubicBezTo>
                <a:cubicBezTo>
                  <a:pt x="11662185" y="2695154"/>
                  <a:pt x="11889463" y="2438329"/>
                  <a:pt x="12192000" y="2344615"/>
                </a:cubicBezTo>
                <a:close/>
                <a:moveTo>
                  <a:pt x="10767111" y="2302594"/>
                </a:moveTo>
                <a:lnTo>
                  <a:pt x="10784198" y="2304217"/>
                </a:lnTo>
                <a:cubicBezTo>
                  <a:pt x="10816584" y="2304744"/>
                  <a:pt x="10848477" y="2307725"/>
                  <a:pt x="10879660" y="2313282"/>
                </a:cubicBezTo>
                <a:cubicBezTo>
                  <a:pt x="10885236" y="2312863"/>
                  <a:pt x="10890564" y="2313811"/>
                  <a:pt x="10895873" y="2314821"/>
                </a:cubicBezTo>
                <a:lnTo>
                  <a:pt x="10895990" y="2315969"/>
                </a:lnTo>
                <a:cubicBezTo>
                  <a:pt x="11254840" y="2375367"/>
                  <a:pt x="11535879" y="2656144"/>
                  <a:pt x="11586156" y="3009010"/>
                </a:cubicBezTo>
                <a:cubicBezTo>
                  <a:pt x="11586323" y="3009063"/>
                  <a:pt x="11586492" y="3009068"/>
                  <a:pt x="11586661" y="3009073"/>
                </a:cubicBezTo>
                <a:lnTo>
                  <a:pt x="11587201" y="3015763"/>
                </a:lnTo>
                <a:cubicBezTo>
                  <a:pt x="11592258" y="3046007"/>
                  <a:pt x="11594708" y="3076892"/>
                  <a:pt x="11594665" y="3108220"/>
                </a:cubicBezTo>
                <a:cubicBezTo>
                  <a:pt x="11595977" y="3113850"/>
                  <a:pt x="11596036" y="3119519"/>
                  <a:pt x="11596036" y="3125201"/>
                </a:cubicBezTo>
                <a:cubicBezTo>
                  <a:pt x="11596036" y="3129023"/>
                  <a:pt x="11596009" y="3132839"/>
                  <a:pt x="11595443" y="3136641"/>
                </a:cubicBezTo>
                <a:lnTo>
                  <a:pt x="11594944" y="3136608"/>
                </a:lnTo>
                <a:lnTo>
                  <a:pt x="11594918" y="3137103"/>
                </a:lnTo>
                <a:lnTo>
                  <a:pt x="11577800" y="3135477"/>
                </a:lnTo>
                <a:cubicBezTo>
                  <a:pt x="11545425" y="3134950"/>
                  <a:pt x="11513545" y="3131969"/>
                  <a:pt x="11482373" y="3126415"/>
                </a:cubicBezTo>
                <a:cubicBezTo>
                  <a:pt x="11476796" y="3126834"/>
                  <a:pt x="11471467" y="3125886"/>
                  <a:pt x="11466156" y="3124875"/>
                </a:cubicBezTo>
                <a:lnTo>
                  <a:pt x="11466040" y="3123727"/>
                </a:lnTo>
                <a:cubicBezTo>
                  <a:pt x="11107189" y="3064328"/>
                  <a:pt x="10826150" y="2783551"/>
                  <a:pt x="10775875" y="2430686"/>
                </a:cubicBezTo>
                <a:cubicBezTo>
                  <a:pt x="10775707" y="2430633"/>
                  <a:pt x="10775539" y="2430628"/>
                  <a:pt x="10775369" y="2430623"/>
                </a:cubicBezTo>
                <a:lnTo>
                  <a:pt x="10774831" y="2423947"/>
                </a:lnTo>
                <a:cubicBezTo>
                  <a:pt x="10769772" y="2393697"/>
                  <a:pt x="10767321" y="2362806"/>
                  <a:pt x="10767364" y="2331471"/>
                </a:cubicBezTo>
                <a:cubicBezTo>
                  <a:pt x="10766052" y="2325843"/>
                  <a:pt x="10765993" y="2320176"/>
                  <a:pt x="10765993" y="2314495"/>
                </a:cubicBezTo>
                <a:lnTo>
                  <a:pt x="10766587" y="2303055"/>
                </a:lnTo>
                <a:lnTo>
                  <a:pt x="10767085" y="2303088"/>
                </a:lnTo>
                <a:close/>
                <a:moveTo>
                  <a:pt x="10744358" y="2302594"/>
                </a:moveTo>
                <a:lnTo>
                  <a:pt x="10744384" y="2303088"/>
                </a:lnTo>
                <a:lnTo>
                  <a:pt x="10744882" y="2303055"/>
                </a:lnTo>
                <a:lnTo>
                  <a:pt x="10745476" y="2314495"/>
                </a:lnTo>
                <a:cubicBezTo>
                  <a:pt x="10745476" y="2320176"/>
                  <a:pt x="10745417" y="2325843"/>
                  <a:pt x="10744105" y="2331471"/>
                </a:cubicBezTo>
                <a:cubicBezTo>
                  <a:pt x="10744148" y="2362806"/>
                  <a:pt x="10741697" y="2393697"/>
                  <a:pt x="10736638" y="2423947"/>
                </a:cubicBezTo>
                <a:lnTo>
                  <a:pt x="10736100" y="2430623"/>
                </a:lnTo>
                <a:cubicBezTo>
                  <a:pt x="10735930" y="2430628"/>
                  <a:pt x="10735762" y="2430633"/>
                  <a:pt x="10735594" y="2430686"/>
                </a:cubicBezTo>
                <a:cubicBezTo>
                  <a:pt x="10685319" y="2783551"/>
                  <a:pt x="10404280" y="3064328"/>
                  <a:pt x="10045429" y="3123727"/>
                </a:cubicBezTo>
                <a:lnTo>
                  <a:pt x="10045313" y="3124875"/>
                </a:lnTo>
                <a:cubicBezTo>
                  <a:pt x="10040002" y="3125886"/>
                  <a:pt x="10034673" y="3126834"/>
                  <a:pt x="10029096" y="3126415"/>
                </a:cubicBezTo>
                <a:cubicBezTo>
                  <a:pt x="9997924" y="3131969"/>
                  <a:pt x="9966044" y="3134950"/>
                  <a:pt x="9933669" y="3135477"/>
                </a:cubicBezTo>
                <a:lnTo>
                  <a:pt x="9916551" y="3137103"/>
                </a:lnTo>
                <a:lnTo>
                  <a:pt x="9916525" y="3136608"/>
                </a:lnTo>
                <a:lnTo>
                  <a:pt x="9916026" y="3136641"/>
                </a:lnTo>
                <a:cubicBezTo>
                  <a:pt x="9915460" y="3132839"/>
                  <a:pt x="9915433" y="3129023"/>
                  <a:pt x="9915433" y="3125201"/>
                </a:cubicBezTo>
                <a:cubicBezTo>
                  <a:pt x="9915433" y="3119519"/>
                  <a:pt x="9915492" y="3113850"/>
                  <a:pt x="9916804" y="3108220"/>
                </a:cubicBezTo>
                <a:cubicBezTo>
                  <a:pt x="9916761" y="3076892"/>
                  <a:pt x="9919211" y="3046007"/>
                  <a:pt x="9924268" y="3015763"/>
                </a:cubicBezTo>
                <a:lnTo>
                  <a:pt x="9924808" y="3009073"/>
                </a:lnTo>
                <a:cubicBezTo>
                  <a:pt x="9924977" y="3009068"/>
                  <a:pt x="9925146" y="3009063"/>
                  <a:pt x="9925314" y="3009010"/>
                </a:cubicBezTo>
                <a:cubicBezTo>
                  <a:pt x="9975590" y="2656144"/>
                  <a:pt x="10256629" y="2375367"/>
                  <a:pt x="10615479" y="2315969"/>
                </a:cubicBezTo>
                <a:lnTo>
                  <a:pt x="10615596" y="2314821"/>
                </a:lnTo>
                <a:cubicBezTo>
                  <a:pt x="10620905" y="2313811"/>
                  <a:pt x="10626233" y="2312863"/>
                  <a:pt x="10631809" y="2313282"/>
                </a:cubicBezTo>
                <a:cubicBezTo>
                  <a:pt x="10662992" y="2307725"/>
                  <a:pt x="10694885" y="2304744"/>
                  <a:pt x="10727271" y="2304217"/>
                </a:cubicBezTo>
                <a:close/>
                <a:moveTo>
                  <a:pt x="9074958" y="2302594"/>
                </a:moveTo>
                <a:lnTo>
                  <a:pt x="9092045" y="2304217"/>
                </a:lnTo>
                <a:cubicBezTo>
                  <a:pt x="9124431" y="2304744"/>
                  <a:pt x="9156324" y="2307725"/>
                  <a:pt x="9187507" y="2313282"/>
                </a:cubicBezTo>
                <a:cubicBezTo>
                  <a:pt x="9193083" y="2312863"/>
                  <a:pt x="9198411" y="2313811"/>
                  <a:pt x="9203720" y="2314821"/>
                </a:cubicBezTo>
                <a:lnTo>
                  <a:pt x="9203837" y="2315969"/>
                </a:lnTo>
                <a:cubicBezTo>
                  <a:pt x="9562687" y="2375367"/>
                  <a:pt x="9843726" y="2656144"/>
                  <a:pt x="9894002" y="3009010"/>
                </a:cubicBezTo>
                <a:cubicBezTo>
                  <a:pt x="9894170" y="3009063"/>
                  <a:pt x="9894339" y="3009068"/>
                  <a:pt x="9894508" y="3009073"/>
                </a:cubicBezTo>
                <a:lnTo>
                  <a:pt x="9895048" y="3015763"/>
                </a:lnTo>
                <a:cubicBezTo>
                  <a:pt x="9900105" y="3046007"/>
                  <a:pt x="9902555" y="3076892"/>
                  <a:pt x="9902512" y="3108220"/>
                </a:cubicBezTo>
                <a:cubicBezTo>
                  <a:pt x="9903824" y="3113850"/>
                  <a:pt x="9903883" y="3119519"/>
                  <a:pt x="9903883" y="3125201"/>
                </a:cubicBezTo>
                <a:cubicBezTo>
                  <a:pt x="9903883" y="3129023"/>
                  <a:pt x="9903856" y="3132839"/>
                  <a:pt x="9903290" y="3136641"/>
                </a:cubicBezTo>
                <a:lnTo>
                  <a:pt x="9902791" y="3136608"/>
                </a:lnTo>
                <a:lnTo>
                  <a:pt x="9902765" y="3137103"/>
                </a:lnTo>
                <a:lnTo>
                  <a:pt x="9885647" y="3135477"/>
                </a:lnTo>
                <a:cubicBezTo>
                  <a:pt x="9853272" y="3134950"/>
                  <a:pt x="9821392" y="3131969"/>
                  <a:pt x="9790220" y="3126415"/>
                </a:cubicBezTo>
                <a:cubicBezTo>
                  <a:pt x="9784643" y="3126834"/>
                  <a:pt x="9779314" y="3125886"/>
                  <a:pt x="9774003" y="3124875"/>
                </a:cubicBezTo>
                <a:lnTo>
                  <a:pt x="9773887" y="3123727"/>
                </a:lnTo>
                <a:cubicBezTo>
                  <a:pt x="9415036" y="3064328"/>
                  <a:pt x="9133997" y="2783551"/>
                  <a:pt x="9083722" y="2430686"/>
                </a:cubicBezTo>
                <a:cubicBezTo>
                  <a:pt x="9083554" y="2430633"/>
                  <a:pt x="9083386" y="2430628"/>
                  <a:pt x="9083216" y="2430623"/>
                </a:cubicBezTo>
                <a:lnTo>
                  <a:pt x="9082678" y="2423947"/>
                </a:lnTo>
                <a:cubicBezTo>
                  <a:pt x="9077619" y="2393697"/>
                  <a:pt x="9075168" y="2362806"/>
                  <a:pt x="9075211" y="2331471"/>
                </a:cubicBezTo>
                <a:cubicBezTo>
                  <a:pt x="9073899" y="2325843"/>
                  <a:pt x="9073840" y="2320176"/>
                  <a:pt x="9073840" y="2314495"/>
                </a:cubicBezTo>
                <a:lnTo>
                  <a:pt x="9074434" y="2303055"/>
                </a:lnTo>
                <a:lnTo>
                  <a:pt x="9074932" y="2303088"/>
                </a:lnTo>
                <a:close/>
                <a:moveTo>
                  <a:pt x="9052207" y="2302594"/>
                </a:moveTo>
                <a:lnTo>
                  <a:pt x="9052233" y="2303088"/>
                </a:lnTo>
                <a:lnTo>
                  <a:pt x="9052731" y="2303055"/>
                </a:lnTo>
                <a:lnTo>
                  <a:pt x="9053325" y="2314495"/>
                </a:lnTo>
                <a:cubicBezTo>
                  <a:pt x="9053325" y="2320176"/>
                  <a:pt x="9053266" y="2325843"/>
                  <a:pt x="9051954" y="2331471"/>
                </a:cubicBezTo>
                <a:cubicBezTo>
                  <a:pt x="9051997" y="2362806"/>
                  <a:pt x="9049546" y="2393697"/>
                  <a:pt x="9044487" y="2423947"/>
                </a:cubicBezTo>
                <a:lnTo>
                  <a:pt x="9043949" y="2430623"/>
                </a:lnTo>
                <a:cubicBezTo>
                  <a:pt x="9043779" y="2430628"/>
                  <a:pt x="9043611" y="2430633"/>
                  <a:pt x="9043443" y="2430686"/>
                </a:cubicBezTo>
                <a:cubicBezTo>
                  <a:pt x="8993168" y="2783551"/>
                  <a:pt x="8712129" y="3064328"/>
                  <a:pt x="8353278" y="3123727"/>
                </a:cubicBezTo>
                <a:lnTo>
                  <a:pt x="8353162" y="3124875"/>
                </a:lnTo>
                <a:cubicBezTo>
                  <a:pt x="8347851" y="3125886"/>
                  <a:pt x="8342522" y="3126834"/>
                  <a:pt x="8336945" y="3126415"/>
                </a:cubicBezTo>
                <a:cubicBezTo>
                  <a:pt x="8305773" y="3131969"/>
                  <a:pt x="8273893" y="3134950"/>
                  <a:pt x="8241519" y="3135477"/>
                </a:cubicBezTo>
                <a:lnTo>
                  <a:pt x="8224400" y="3137103"/>
                </a:lnTo>
                <a:lnTo>
                  <a:pt x="8224374" y="3136608"/>
                </a:lnTo>
                <a:lnTo>
                  <a:pt x="8223875" y="3136641"/>
                </a:lnTo>
                <a:cubicBezTo>
                  <a:pt x="8223309" y="3132839"/>
                  <a:pt x="8223282" y="3129023"/>
                  <a:pt x="8223282" y="3125201"/>
                </a:cubicBezTo>
                <a:cubicBezTo>
                  <a:pt x="8223282" y="3119519"/>
                  <a:pt x="8223341" y="3113850"/>
                  <a:pt x="8224653" y="3108220"/>
                </a:cubicBezTo>
                <a:cubicBezTo>
                  <a:pt x="8224611" y="3076892"/>
                  <a:pt x="8227060" y="3046007"/>
                  <a:pt x="8232117" y="3015763"/>
                </a:cubicBezTo>
                <a:lnTo>
                  <a:pt x="8232657" y="3009073"/>
                </a:lnTo>
                <a:cubicBezTo>
                  <a:pt x="8232826" y="3009068"/>
                  <a:pt x="8232995" y="3009063"/>
                  <a:pt x="8233163" y="3009010"/>
                </a:cubicBezTo>
                <a:cubicBezTo>
                  <a:pt x="8283439" y="2656144"/>
                  <a:pt x="8564478" y="2375367"/>
                  <a:pt x="8923328" y="2315969"/>
                </a:cubicBezTo>
                <a:lnTo>
                  <a:pt x="8923445" y="2314821"/>
                </a:lnTo>
                <a:cubicBezTo>
                  <a:pt x="8928754" y="2313811"/>
                  <a:pt x="8934082" y="2312863"/>
                  <a:pt x="8939658" y="2313282"/>
                </a:cubicBezTo>
                <a:cubicBezTo>
                  <a:pt x="8970841" y="2307725"/>
                  <a:pt x="9002734" y="2304744"/>
                  <a:pt x="9035120" y="2304217"/>
                </a:cubicBezTo>
                <a:close/>
                <a:moveTo>
                  <a:pt x="7382807" y="2302594"/>
                </a:moveTo>
                <a:lnTo>
                  <a:pt x="7399895" y="2304217"/>
                </a:lnTo>
                <a:cubicBezTo>
                  <a:pt x="7432280" y="2304744"/>
                  <a:pt x="7464173" y="2307725"/>
                  <a:pt x="7495356" y="2313282"/>
                </a:cubicBezTo>
                <a:cubicBezTo>
                  <a:pt x="7500932" y="2312863"/>
                  <a:pt x="7506260" y="2313811"/>
                  <a:pt x="7511569" y="2314821"/>
                </a:cubicBezTo>
                <a:lnTo>
                  <a:pt x="7511686" y="2315969"/>
                </a:lnTo>
                <a:cubicBezTo>
                  <a:pt x="7870536" y="2375367"/>
                  <a:pt x="8151575" y="2656144"/>
                  <a:pt x="8201852" y="3009010"/>
                </a:cubicBezTo>
                <a:cubicBezTo>
                  <a:pt x="8202019" y="3009063"/>
                  <a:pt x="8202189" y="3009068"/>
                  <a:pt x="8202357" y="3009073"/>
                </a:cubicBezTo>
                <a:lnTo>
                  <a:pt x="8202898" y="3015763"/>
                </a:lnTo>
                <a:cubicBezTo>
                  <a:pt x="8207954" y="3046007"/>
                  <a:pt x="8210404" y="3076892"/>
                  <a:pt x="8210362" y="3108220"/>
                </a:cubicBezTo>
                <a:cubicBezTo>
                  <a:pt x="8211674" y="3113850"/>
                  <a:pt x="8211732" y="3119519"/>
                  <a:pt x="8211732" y="3125201"/>
                </a:cubicBezTo>
                <a:cubicBezTo>
                  <a:pt x="8211732" y="3129023"/>
                  <a:pt x="8211705" y="3132839"/>
                  <a:pt x="8211139" y="3136641"/>
                </a:cubicBezTo>
                <a:lnTo>
                  <a:pt x="8210640" y="3136608"/>
                </a:lnTo>
                <a:lnTo>
                  <a:pt x="8210614" y="3137103"/>
                </a:lnTo>
                <a:lnTo>
                  <a:pt x="8193496" y="3135477"/>
                </a:lnTo>
                <a:cubicBezTo>
                  <a:pt x="8161122" y="3134950"/>
                  <a:pt x="8129241" y="3131969"/>
                  <a:pt x="8098069" y="3126415"/>
                </a:cubicBezTo>
                <a:cubicBezTo>
                  <a:pt x="8092492" y="3126834"/>
                  <a:pt x="8087163" y="3125886"/>
                  <a:pt x="8081853" y="3124875"/>
                </a:cubicBezTo>
                <a:lnTo>
                  <a:pt x="8081737" y="3123727"/>
                </a:lnTo>
                <a:cubicBezTo>
                  <a:pt x="7722885" y="3064328"/>
                  <a:pt x="7441846" y="2783551"/>
                  <a:pt x="7391571" y="2430686"/>
                </a:cubicBezTo>
                <a:cubicBezTo>
                  <a:pt x="7391403" y="2430633"/>
                  <a:pt x="7391235" y="2430628"/>
                  <a:pt x="7391065" y="2430623"/>
                </a:cubicBezTo>
                <a:lnTo>
                  <a:pt x="7390527" y="2423947"/>
                </a:lnTo>
                <a:cubicBezTo>
                  <a:pt x="7385468" y="2393697"/>
                  <a:pt x="7383018" y="2362806"/>
                  <a:pt x="7383060" y="2331471"/>
                </a:cubicBezTo>
                <a:cubicBezTo>
                  <a:pt x="7381748" y="2325843"/>
                  <a:pt x="7381689" y="2320176"/>
                  <a:pt x="7381689" y="2314495"/>
                </a:cubicBezTo>
                <a:lnTo>
                  <a:pt x="7382283" y="2303055"/>
                </a:lnTo>
                <a:lnTo>
                  <a:pt x="7382781" y="2303088"/>
                </a:lnTo>
                <a:close/>
                <a:moveTo>
                  <a:pt x="7360056" y="2302594"/>
                </a:moveTo>
                <a:lnTo>
                  <a:pt x="7360082" y="2303088"/>
                </a:lnTo>
                <a:lnTo>
                  <a:pt x="7360580" y="2303055"/>
                </a:lnTo>
                <a:lnTo>
                  <a:pt x="7361174" y="2314495"/>
                </a:lnTo>
                <a:cubicBezTo>
                  <a:pt x="7361174" y="2320176"/>
                  <a:pt x="7361116" y="2325843"/>
                  <a:pt x="7359804" y="2331471"/>
                </a:cubicBezTo>
                <a:cubicBezTo>
                  <a:pt x="7359846" y="2362806"/>
                  <a:pt x="7357395" y="2393697"/>
                  <a:pt x="7352337" y="2423947"/>
                </a:cubicBezTo>
                <a:lnTo>
                  <a:pt x="7351798" y="2430623"/>
                </a:lnTo>
                <a:cubicBezTo>
                  <a:pt x="7351629" y="2430628"/>
                  <a:pt x="7351460" y="2430633"/>
                  <a:pt x="7351293" y="2430686"/>
                </a:cubicBezTo>
                <a:cubicBezTo>
                  <a:pt x="7301017" y="2783551"/>
                  <a:pt x="7019978" y="3064328"/>
                  <a:pt x="6661127" y="3123727"/>
                </a:cubicBezTo>
                <a:lnTo>
                  <a:pt x="6661011" y="3124875"/>
                </a:lnTo>
                <a:cubicBezTo>
                  <a:pt x="6655700" y="3125886"/>
                  <a:pt x="6650371" y="3126834"/>
                  <a:pt x="6644794" y="3126415"/>
                </a:cubicBezTo>
                <a:cubicBezTo>
                  <a:pt x="6613622" y="3131969"/>
                  <a:pt x="6581742" y="3134950"/>
                  <a:pt x="6549368" y="3135477"/>
                </a:cubicBezTo>
                <a:lnTo>
                  <a:pt x="6532249" y="3137103"/>
                </a:lnTo>
                <a:lnTo>
                  <a:pt x="6532223" y="3136608"/>
                </a:lnTo>
                <a:lnTo>
                  <a:pt x="6531724" y="3136641"/>
                </a:lnTo>
                <a:cubicBezTo>
                  <a:pt x="6531158" y="3132839"/>
                  <a:pt x="6531131" y="3129023"/>
                  <a:pt x="6531131" y="3125201"/>
                </a:cubicBezTo>
                <a:cubicBezTo>
                  <a:pt x="6531131" y="3119519"/>
                  <a:pt x="6531190" y="3113850"/>
                  <a:pt x="6532502" y="3108220"/>
                </a:cubicBezTo>
                <a:cubicBezTo>
                  <a:pt x="6532460" y="3076892"/>
                  <a:pt x="6534909" y="3046007"/>
                  <a:pt x="6539966" y="3015763"/>
                </a:cubicBezTo>
                <a:lnTo>
                  <a:pt x="6540506" y="3009073"/>
                </a:lnTo>
                <a:cubicBezTo>
                  <a:pt x="6540675" y="3009068"/>
                  <a:pt x="6540844" y="3009063"/>
                  <a:pt x="6541012" y="3009010"/>
                </a:cubicBezTo>
                <a:cubicBezTo>
                  <a:pt x="6591288" y="2656144"/>
                  <a:pt x="6872327" y="2375367"/>
                  <a:pt x="7231178" y="2315969"/>
                </a:cubicBezTo>
                <a:lnTo>
                  <a:pt x="7231295" y="2314821"/>
                </a:lnTo>
                <a:cubicBezTo>
                  <a:pt x="7236603" y="2313811"/>
                  <a:pt x="7241931" y="2312863"/>
                  <a:pt x="7247507" y="2313282"/>
                </a:cubicBezTo>
                <a:cubicBezTo>
                  <a:pt x="7278691" y="2307725"/>
                  <a:pt x="7310583" y="2304744"/>
                  <a:pt x="7342969" y="2304217"/>
                </a:cubicBezTo>
                <a:close/>
                <a:moveTo>
                  <a:pt x="5690656" y="2302594"/>
                </a:moveTo>
                <a:lnTo>
                  <a:pt x="5707743" y="2304217"/>
                </a:lnTo>
                <a:cubicBezTo>
                  <a:pt x="5740129" y="2304744"/>
                  <a:pt x="5772021" y="2307725"/>
                  <a:pt x="5803205" y="2313282"/>
                </a:cubicBezTo>
                <a:cubicBezTo>
                  <a:pt x="5808781" y="2312863"/>
                  <a:pt x="5814109" y="2313811"/>
                  <a:pt x="5819417" y="2314821"/>
                </a:cubicBezTo>
                <a:lnTo>
                  <a:pt x="5819534" y="2315969"/>
                </a:lnTo>
                <a:cubicBezTo>
                  <a:pt x="6178385" y="2375367"/>
                  <a:pt x="6459424" y="2656144"/>
                  <a:pt x="6509700" y="3009010"/>
                </a:cubicBezTo>
                <a:cubicBezTo>
                  <a:pt x="6509868" y="3009063"/>
                  <a:pt x="6510037" y="3009068"/>
                  <a:pt x="6510206" y="3009073"/>
                </a:cubicBezTo>
                <a:lnTo>
                  <a:pt x="6510746" y="3015763"/>
                </a:lnTo>
                <a:cubicBezTo>
                  <a:pt x="6515803" y="3046007"/>
                  <a:pt x="6518252" y="3076892"/>
                  <a:pt x="6518210" y="3108220"/>
                </a:cubicBezTo>
                <a:cubicBezTo>
                  <a:pt x="6519522" y="3113850"/>
                  <a:pt x="6519581" y="3119519"/>
                  <a:pt x="6519581" y="3125201"/>
                </a:cubicBezTo>
                <a:cubicBezTo>
                  <a:pt x="6519581" y="3129023"/>
                  <a:pt x="6519554" y="3132839"/>
                  <a:pt x="6518988" y="3136641"/>
                </a:cubicBezTo>
                <a:lnTo>
                  <a:pt x="6518489" y="3136608"/>
                </a:lnTo>
                <a:lnTo>
                  <a:pt x="6518463" y="3137103"/>
                </a:lnTo>
                <a:lnTo>
                  <a:pt x="6501344" y="3135477"/>
                </a:lnTo>
                <a:cubicBezTo>
                  <a:pt x="6468970" y="3134950"/>
                  <a:pt x="6437090" y="3131969"/>
                  <a:pt x="6405918" y="3126415"/>
                </a:cubicBezTo>
                <a:cubicBezTo>
                  <a:pt x="6400341" y="3126834"/>
                  <a:pt x="6395012" y="3125886"/>
                  <a:pt x="6389701" y="3124875"/>
                </a:cubicBezTo>
                <a:lnTo>
                  <a:pt x="6389585" y="3123727"/>
                </a:lnTo>
                <a:cubicBezTo>
                  <a:pt x="6030734" y="3064328"/>
                  <a:pt x="5749695" y="2783551"/>
                  <a:pt x="5699419" y="2430686"/>
                </a:cubicBezTo>
                <a:cubicBezTo>
                  <a:pt x="5699252" y="2430633"/>
                  <a:pt x="5699083" y="2430628"/>
                  <a:pt x="5698914" y="2430623"/>
                </a:cubicBezTo>
                <a:lnTo>
                  <a:pt x="5698375" y="2423947"/>
                </a:lnTo>
                <a:cubicBezTo>
                  <a:pt x="5693317" y="2393697"/>
                  <a:pt x="5690866" y="2362806"/>
                  <a:pt x="5690908" y="2331471"/>
                </a:cubicBezTo>
                <a:cubicBezTo>
                  <a:pt x="5689596" y="2325843"/>
                  <a:pt x="5689538" y="2320176"/>
                  <a:pt x="5689538" y="2314495"/>
                </a:cubicBezTo>
                <a:lnTo>
                  <a:pt x="5690132" y="2303055"/>
                </a:lnTo>
                <a:lnTo>
                  <a:pt x="5690630" y="2303088"/>
                </a:lnTo>
                <a:close/>
                <a:moveTo>
                  <a:pt x="5667905" y="2302594"/>
                </a:moveTo>
                <a:lnTo>
                  <a:pt x="5667931" y="2303088"/>
                </a:lnTo>
                <a:lnTo>
                  <a:pt x="5668429" y="2303055"/>
                </a:lnTo>
                <a:lnTo>
                  <a:pt x="5669023" y="2314495"/>
                </a:lnTo>
                <a:cubicBezTo>
                  <a:pt x="5669023" y="2320176"/>
                  <a:pt x="5668964" y="2325843"/>
                  <a:pt x="5667652" y="2331471"/>
                </a:cubicBezTo>
                <a:cubicBezTo>
                  <a:pt x="5667694" y="2362806"/>
                  <a:pt x="5665244" y="2393697"/>
                  <a:pt x="5660185" y="2423947"/>
                </a:cubicBezTo>
                <a:lnTo>
                  <a:pt x="5659647" y="2430623"/>
                </a:lnTo>
                <a:cubicBezTo>
                  <a:pt x="5659477" y="2430628"/>
                  <a:pt x="5659309" y="2430633"/>
                  <a:pt x="5659141" y="2430686"/>
                </a:cubicBezTo>
                <a:cubicBezTo>
                  <a:pt x="5608866" y="2783551"/>
                  <a:pt x="5327827" y="3064328"/>
                  <a:pt x="4968975" y="3123727"/>
                </a:cubicBezTo>
                <a:lnTo>
                  <a:pt x="4968859" y="3124875"/>
                </a:lnTo>
                <a:cubicBezTo>
                  <a:pt x="4963549" y="3125886"/>
                  <a:pt x="4958220" y="3126834"/>
                  <a:pt x="4952643" y="3126415"/>
                </a:cubicBezTo>
                <a:cubicBezTo>
                  <a:pt x="4921471" y="3131969"/>
                  <a:pt x="4889590" y="3134950"/>
                  <a:pt x="4857216" y="3135477"/>
                </a:cubicBezTo>
                <a:lnTo>
                  <a:pt x="4840098" y="3137103"/>
                </a:lnTo>
                <a:lnTo>
                  <a:pt x="4840072" y="3136608"/>
                </a:lnTo>
                <a:lnTo>
                  <a:pt x="4839573" y="3136641"/>
                </a:lnTo>
                <a:cubicBezTo>
                  <a:pt x="4839007" y="3132839"/>
                  <a:pt x="4838980" y="3129023"/>
                  <a:pt x="4838980" y="3125201"/>
                </a:cubicBezTo>
                <a:cubicBezTo>
                  <a:pt x="4838980" y="3119519"/>
                  <a:pt x="4839038" y="3113850"/>
                  <a:pt x="4840350" y="3108220"/>
                </a:cubicBezTo>
                <a:cubicBezTo>
                  <a:pt x="4840308" y="3076892"/>
                  <a:pt x="4842758" y="3046007"/>
                  <a:pt x="4847814" y="3015763"/>
                </a:cubicBezTo>
                <a:lnTo>
                  <a:pt x="4848355" y="3009073"/>
                </a:lnTo>
                <a:cubicBezTo>
                  <a:pt x="4848523" y="3009068"/>
                  <a:pt x="4848693" y="3009063"/>
                  <a:pt x="4848860" y="3009010"/>
                </a:cubicBezTo>
                <a:cubicBezTo>
                  <a:pt x="4899137" y="2656144"/>
                  <a:pt x="5180176" y="2375367"/>
                  <a:pt x="5539026" y="2315969"/>
                </a:cubicBezTo>
                <a:lnTo>
                  <a:pt x="5539143" y="2314821"/>
                </a:lnTo>
                <a:cubicBezTo>
                  <a:pt x="5544452" y="2313811"/>
                  <a:pt x="5549780" y="2312863"/>
                  <a:pt x="5555356" y="2313282"/>
                </a:cubicBezTo>
                <a:cubicBezTo>
                  <a:pt x="5586539" y="2307725"/>
                  <a:pt x="5618432" y="2304744"/>
                  <a:pt x="5650817" y="2304217"/>
                </a:cubicBezTo>
                <a:close/>
                <a:moveTo>
                  <a:pt x="3998505" y="2302594"/>
                </a:moveTo>
                <a:lnTo>
                  <a:pt x="4015592" y="2304217"/>
                </a:lnTo>
                <a:cubicBezTo>
                  <a:pt x="4047978" y="2304744"/>
                  <a:pt x="4079870" y="2307725"/>
                  <a:pt x="4111054" y="2313282"/>
                </a:cubicBezTo>
                <a:cubicBezTo>
                  <a:pt x="4116630" y="2312863"/>
                  <a:pt x="4121958" y="2313811"/>
                  <a:pt x="4127266" y="2314821"/>
                </a:cubicBezTo>
                <a:lnTo>
                  <a:pt x="4127384" y="2315969"/>
                </a:lnTo>
                <a:cubicBezTo>
                  <a:pt x="4486234" y="2375367"/>
                  <a:pt x="4767273" y="2656144"/>
                  <a:pt x="4817549" y="3009010"/>
                </a:cubicBezTo>
                <a:cubicBezTo>
                  <a:pt x="4817717" y="3009063"/>
                  <a:pt x="4817886" y="3009068"/>
                  <a:pt x="4818055" y="3009073"/>
                </a:cubicBezTo>
                <a:lnTo>
                  <a:pt x="4818595" y="3015763"/>
                </a:lnTo>
                <a:cubicBezTo>
                  <a:pt x="4823652" y="3046007"/>
                  <a:pt x="4826101" y="3076892"/>
                  <a:pt x="4826059" y="3108220"/>
                </a:cubicBezTo>
                <a:cubicBezTo>
                  <a:pt x="4827371" y="3113850"/>
                  <a:pt x="4827430" y="3119519"/>
                  <a:pt x="4827430" y="3125201"/>
                </a:cubicBezTo>
                <a:cubicBezTo>
                  <a:pt x="4827430" y="3129023"/>
                  <a:pt x="4827403" y="3132839"/>
                  <a:pt x="4826837" y="3136641"/>
                </a:cubicBezTo>
                <a:lnTo>
                  <a:pt x="4826338" y="3136608"/>
                </a:lnTo>
                <a:lnTo>
                  <a:pt x="4826312" y="3137103"/>
                </a:lnTo>
                <a:lnTo>
                  <a:pt x="4809193" y="3135477"/>
                </a:lnTo>
                <a:cubicBezTo>
                  <a:pt x="4776819" y="3134950"/>
                  <a:pt x="4744939" y="3131969"/>
                  <a:pt x="4713767" y="3126415"/>
                </a:cubicBezTo>
                <a:cubicBezTo>
                  <a:pt x="4708190" y="3126834"/>
                  <a:pt x="4702861" y="3125886"/>
                  <a:pt x="4697550" y="3124875"/>
                </a:cubicBezTo>
                <a:lnTo>
                  <a:pt x="4697434" y="3123727"/>
                </a:lnTo>
                <a:cubicBezTo>
                  <a:pt x="4338583" y="3064328"/>
                  <a:pt x="4057544" y="2783551"/>
                  <a:pt x="4007268" y="2430686"/>
                </a:cubicBezTo>
                <a:cubicBezTo>
                  <a:pt x="4007101" y="2430633"/>
                  <a:pt x="4006932" y="2430628"/>
                  <a:pt x="4006763" y="2430623"/>
                </a:cubicBezTo>
                <a:lnTo>
                  <a:pt x="4006225" y="2423947"/>
                </a:lnTo>
                <a:cubicBezTo>
                  <a:pt x="4001166" y="2393697"/>
                  <a:pt x="3998715" y="2362806"/>
                  <a:pt x="3998757" y="2331471"/>
                </a:cubicBezTo>
                <a:cubicBezTo>
                  <a:pt x="3997445" y="2325843"/>
                  <a:pt x="3997387" y="2320176"/>
                  <a:pt x="3997387" y="2314495"/>
                </a:cubicBezTo>
                <a:lnTo>
                  <a:pt x="3997981" y="2303055"/>
                </a:lnTo>
                <a:lnTo>
                  <a:pt x="3998479" y="2303088"/>
                </a:lnTo>
                <a:close/>
                <a:moveTo>
                  <a:pt x="3975754" y="2302594"/>
                </a:moveTo>
                <a:lnTo>
                  <a:pt x="3975780" y="2303088"/>
                </a:lnTo>
                <a:lnTo>
                  <a:pt x="3976278" y="2303055"/>
                </a:lnTo>
                <a:lnTo>
                  <a:pt x="3976872" y="2314495"/>
                </a:lnTo>
                <a:cubicBezTo>
                  <a:pt x="3976872" y="2320176"/>
                  <a:pt x="3976813" y="2325843"/>
                  <a:pt x="3975501" y="2331471"/>
                </a:cubicBezTo>
                <a:cubicBezTo>
                  <a:pt x="3975543" y="2362806"/>
                  <a:pt x="3973093" y="2393697"/>
                  <a:pt x="3968034" y="2423947"/>
                </a:cubicBezTo>
                <a:lnTo>
                  <a:pt x="3967496" y="2430623"/>
                </a:lnTo>
                <a:cubicBezTo>
                  <a:pt x="3967326" y="2430628"/>
                  <a:pt x="3967158" y="2430633"/>
                  <a:pt x="3966990" y="2430686"/>
                </a:cubicBezTo>
                <a:cubicBezTo>
                  <a:pt x="3916715" y="2783551"/>
                  <a:pt x="3635676" y="3064328"/>
                  <a:pt x="3276825" y="3123727"/>
                </a:cubicBezTo>
                <a:lnTo>
                  <a:pt x="3276708" y="3124875"/>
                </a:lnTo>
                <a:cubicBezTo>
                  <a:pt x="3271398" y="3125886"/>
                  <a:pt x="3266069" y="3126834"/>
                  <a:pt x="3260492" y="3126415"/>
                </a:cubicBezTo>
                <a:cubicBezTo>
                  <a:pt x="3229320" y="3131969"/>
                  <a:pt x="3197440" y="3134950"/>
                  <a:pt x="3165065" y="3135477"/>
                </a:cubicBezTo>
                <a:lnTo>
                  <a:pt x="3147947" y="3137103"/>
                </a:lnTo>
                <a:lnTo>
                  <a:pt x="3147921" y="3136608"/>
                </a:lnTo>
                <a:lnTo>
                  <a:pt x="3147422" y="3136641"/>
                </a:lnTo>
                <a:cubicBezTo>
                  <a:pt x="3146856" y="3132839"/>
                  <a:pt x="3146829" y="3129023"/>
                  <a:pt x="3146829" y="3125201"/>
                </a:cubicBezTo>
                <a:cubicBezTo>
                  <a:pt x="3146829" y="3119519"/>
                  <a:pt x="3146887" y="3113850"/>
                  <a:pt x="3148199" y="3108220"/>
                </a:cubicBezTo>
                <a:cubicBezTo>
                  <a:pt x="3148157" y="3076892"/>
                  <a:pt x="3150607" y="3046007"/>
                  <a:pt x="3155663" y="3015763"/>
                </a:cubicBezTo>
                <a:lnTo>
                  <a:pt x="3156204" y="3009073"/>
                </a:lnTo>
                <a:cubicBezTo>
                  <a:pt x="3156372" y="3009068"/>
                  <a:pt x="3156542" y="3009063"/>
                  <a:pt x="3156709" y="3009010"/>
                </a:cubicBezTo>
                <a:cubicBezTo>
                  <a:pt x="3206986" y="2656144"/>
                  <a:pt x="3488025" y="2375367"/>
                  <a:pt x="3846875" y="2315969"/>
                </a:cubicBezTo>
                <a:lnTo>
                  <a:pt x="3846992" y="2314821"/>
                </a:lnTo>
                <a:cubicBezTo>
                  <a:pt x="3852301" y="2313811"/>
                  <a:pt x="3857629" y="2312863"/>
                  <a:pt x="3863205" y="2313282"/>
                </a:cubicBezTo>
                <a:cubicBezTo>
                  <a:pt x="3894388" y="2307725"/>
                  <a:pt x="3926281" y="2304744"/>
                  <a:pt x="3958666" y="2304217"/>
                </a:cubicBezTo>
                <a:close/>
                <a:moveTo>
                  <a:pt x="2306354" y="2302594"/>
                </a:moveTo>
                <a:lnTo>
                  <a:pt x="2323441" y="2304217"/>
                </a:lnTo>
                <a:cubicBezTo>
                  <a:pt x="2355827" y="2304744"/>
                  <a:pt x="2387719" y="2307725"/>
                  <a:pt x="2418903" y="2313282"/>
                </a:cubicBezTo>
                <a:cubicBezTo>
                  <a:pt x="2424479" y="2312863"/>
                  <a:pt x="2429807" y="2313811"/>
                  <a:pt x="2435115" y="2314821"/>
                </a:cubicBezTo>
                <a:lnTo>
                  <a:pt x="2435233" y="2315969"/>
                </a:lnTo>
                <a:cubicBezTo>
                  <a:pt x="2794083" y="2375367"/>
                  <a:pt x="3075122" y="2656144"/>
                  <a:pt x="3125398" y="3009010"/>
                </a:cubicBezTo>
                <a:cubicBezTo>
                  <a:pt x="3125566" y="3009063"/>
                  <a:pt x="3125735" y="3009068"/>
                  <a:pt x="3125904" y="3009073"/>
                </a:cubicBezTo>
                <a:lnTo>
                  <a:pt x="3126444" y="3015763"/>
                </a:lnTo>
                <a:cubicBezTo>
                  <a:pt x="3131501" y="3046007"/>
                  <a:pt x="3133950" y="3076892"/>
                  <a:pt x="3133908" y="3108220"/>
                </a:cubicBezTo>
                <a:cubicBezTo>
                  <a:pt x="3135220" y="3113850"/>
                  <a:pt x="3135279" y="3119519"/>
                  <a:pt x="3135279" y="3125201"/>
                </a:cubicBezTo>
                <a:cubicBezTo>
                  <a:pt x="3135279" y="3129023"/>
                  <a:pt x="3135252" y="3132839"/>
                  <a:pt x="3134686" y="3136641"/>
                </a:cubicBezTo>
                <a:lnTo>
                  <a:pt x="3134187" y="3136608"/>
                </a:lnTo>
                <a:lnTo>
                  <a:pt x="3134161" y="3137103"/>
                </a:lnTo>
                <a:lnTo>
                  <a:pt x="3117042" y="3135477"/>
                </a:lnTo>
                <a:cubicBezTo>
                  <a:pt x="3084668" y="3134950"/>
                  <a:pt x="3052788" y="3131969"/>
                  <a:pt x="3021616" y="3126415"/>
                </a:cubicBezTo>
                <a:cubicBezTo>
                  <a:pt x="3016039" y="3126834"/>
                  <a:pt x="3010710" y="3125886"/>
                  <a:pt x="3005399" y="3124875"/>
                </a:cubicBezTo>
                <a:lnTo>
                  <a:pt x="3005283" y="3123727"/>
                </a:lnTo>
                <a:cubicBezTo>
                  <a:pt x="2646432" y="3064328"/>
                  <a:pt x="2365393" y="2783551"/>
                  <a:pt x="2315117" y="2430686"/>
                </a:cubicBezTo>
                <a:cubicBezTo>
                  <a:pt x="2314950" y="2430633"/>
                  <a:pt x="2314781" y="2430628"/>
                  <a:pt x="2314612" y="2430623"/>
                </a:cubicBezTo>
                <a:lnTo>
                  <a:pt x="2314074" y="2423947"/>
                </a:lnTo>
                <a:cubicBezTo>
                  <a:pt x="2309015" y="2393697"/>
                  <a:pt x="2306564" y="2362806"/>
                  <a:pt x="2306606" y="2331471"/>
                </a:cubicBezTo>
                <a:cubicBezTo>
                  <a:pt x="2305294" y="2325843"/>
                  <a:pt x="2305236" y="2320176"/>
                  <a:pt x="2305236" y="2314495"/>
                </a:cubicBezTo>
                <a:lnTo>
                  <a:pt x="2305830" y="2303055"/>
                </a:lnTo>
                <a:lnTo>
                  <a:pt x="2306328" y="2303088"/>
                </a:lnTo>
                <a:close/>
                <a:moveTo>
                  <a:pt x="2283603" y="2302594"/>
                </a:moveTo>
                <a:lnTo>
                  <a:pt x="2283629" y="2303088"/>
                </a:lnTo>
                <a:lnTo>
                  <a:pt x="2284127" y="2303055"/>
                </a:lnTo>
                <a:lnTo>
                  <a:pt x="2284721" y="2314495"/>
                </a:lnTo>
                <a:cubicBezTo>
                  <a:pt x="2284721" y="2320176"/>
                  <a:pt x="2284662" y="2325843"/>
                  <a:pt x="2283350" y="2331471"/>
                </a:cubicBezTo>
                <a:cubicBezTo>
                  <a:pt x="2283392" y="2362806"/>
                  <a:pt x="2280942" y="2393697"/>
                  <a:pt x="2275883" y="2423947"/>
                </a:cubicBezTo>
                <a:lnTo>
                  <a:pt x="2275345" y="2430623"/>
                </a:lnTo>
                <a:cubicBezTo>
                  <a:pt x="2275175" y="2430628"/>
                  <a:pt x="2275007" y="2430633"/>
                  <a:pt x="2274839" y="2430686"/>
                </a:cubicBezTo>
                <a:cubicBezTo>
                  <a:pt x="2224564" y="2783551"/>
                  <a:pt x="1943525" y="3064328"/>
                  <a:pt x="1584673" y="3123727"/>
                </a:cubicBezTo>
                <a:lnTo>
                  <a:pt x="1584557" y="3124875"/>
                </a:lnTo>
                <a:cubicBezTo>
                  <a:pt x="1579247" y="3125886"/>
                  <a:pt x="1573918" y="3126834"/>
                  <a:pt x="1568341" y="3126415"/>
                </a:cubicBezTo>
                <a:cubicBezTo>
                  <a:pt x="1537169" y="3131969"/>
                  <a:pt x="1505289" y="3134950"/>
                  <a:pt x="1472914" y="3135477"/>
                </a:cubicBezTo>
                <a:lnTo>
                  <a:pt x="1455796" y="3137103"/>
                </a:lnTo>
                <a:lnTo>
                  <a:pt x="1455770" y="3136608"/>
                </a:lnTo>
                <a:lnTo>
                  <a:pt x="1455271" y="3136641"/>
                </a:lnTo>
                <a:cubicBezTo>
                  <a:pt x="1454705" y="3132839"/>
                  <a:pt x="1454678" y="3129023"/>
                  <a:pt x="1454678" y="3125201"/>
                </a:cubicBezTo>
                <a:cubicBezTo>
                  <a:pt x="1454678" y="3119519"/>
                  <a:pt x="1454736" y="3113850"/>
                  <a:pt x="1456048" y="3108220"/>
                </a:cubicBezTo>
                <a:cubicBezTo>
                  <a:pt x="1456006" y="3076892"/>
                  <a:pt x="1458456" y="3046007"/>
                  <a:pt x="1463513" y="3015763"/>
                </a:cubicBezTo>
                <a:lnTo>
                  <a:pt x="1464053" y="3009073"/>
                </a:lnTo>
                <a:cubicBezTo>
                  <a:pt x="1464221" y="3009068"/>
                  <a:pt x="1464391" y="3009063"/>
                  <a:pt x="1464558" y="3009010"/>
                </a:cubicBezTo>
                <a:cubicBezTo>
                  <a:pt x="1514835" y="2656144"/>
                  <a:pt x="1795874" y="2375367"/>
                  <a:pt x="2154724" y="2315969"/>
                </a:cubicBezTo>
                <a:lnTo>
                  <a:pt x="2154841" y="2314821"/>
                </a:lnTo>
                <a:cubicBezTo>
                  <a:pt x="2160150" y="2313811"/>
                  <a:pt x="2165478" y="2312863"/>
                  <a:pt x="2171054" y="2313282"/>
                </a:cubicBezTo>
                <a:cubicBezTo>
                  <a:pt x="2202237" y="2307725"/>
                  <a:pt x="2234130" y="2304744"/>
                  <a:pt x="2266515" y="2304217"/>
                </a:cubicBezTo>
                <a:close/>
                <a:moveTo>
                  <a:pt x="614203" y="2302594"/>
                </a:moveTo>
                <a:lnTo>
                  <a:pt x="631290" y="2304217"/>
                </a:lnTo>
                <a:cubicBezTo>
                  <a:pt x="663676" y="2304744"/>
                  <a:pt x="695568" y="2307725"/>
                  <a:pt x="726752" y="2313282"/>
                </a:cubicBezTo>
                <a:cubicBezTo>
                  <a:pt x="732328" y="2312863"/>
                  <a:pt x="737656" y="2313811"/>
                  <a:pt x="742964" y="2314821"/>
                </a:cubicBezTo>
                <a:lnTo>
                  <a:pt x="743081" y="2315969"/>
                </a:lnTo>
                <a:cubicBezTo>
                  <a:pt x="1101932" y="2375367"/>
                  <a:pt x="1382971" y="2656144"/>
                  <a:pt x="1433247" y="3009010"/>
                </a:cubicBezTo>
                <a:cubicBezTo>
                  <a:pt x="1433415" y="3009063"/>
                  <a:pt x="1433584" y="3009068"/>
                  <a:pt x="1433753" y="3009073"/>
                </a:cubicBezTo>
                <a:lnTo>
                  <a:pt x="1434293" y="3015763"/>
                </a:lnTo>
                <a:cubicBezTo>
                  <a:pt x="1439350" y="3046007"/>
                  <a:pt x="1441799" y="3076892"/>
                  <a:pt x="1441757" y="3108220"/>
                </a:cubicBezTo>
                <a:cubicBezTo>
                  <a:pt x="1443069" y="3113850"/>
                  <a:pt x="1443128" y="3119519"/>
                  <a:pt x="1443128" y="3125201"/>
                </a:cubicBezTo>
                <a:cubicBezTo>
                  <a:pt x="1443128" y="3129023"/>
                  <a:pt x="1443101" y="3132839"/>
                  <a:pt x="1442535" y="3136641"/>
                </a:cubicBezTo>
                <a:lnTo>
                  <a:pt x="1442036" y="3136608"/>
                </a:lnTo>
                <a:lnTo>
                  <a:pt x="1442010" y="3137103"/>
                </a:lnTo>
                <a:lnTo>
                  <a:pt x="1424891" y="3135477"/>
                </a:lnTo>
                <a:cubicBezTo>
                  <a:pt x="1392517" y="3134950"/>
                  <a:pt x="1360637" y="3131969"/>
                  <a:pt x="1329465" y="3126415"/>
                </a:cubicBezTo>
                <a:cubicBezTo>
                  <a:pt x="1323888" y="3126834"/>
                  <a:pt x="1318559" y="3125886"/>
                  <a:pt x="1313248" y="3124875"/>
                </a:cubicBezTo>
                <a:lnTo>
                  <a:pt x="1313132" y="3123727"/>
                </a:lnTo>
                <a:cubicBezTo>
                  <a:pt x="954281" y="3064328"/>
                  <a:pt x="673242" y="2783551"/>
                  <a:pt x="622966" y="2430686"/>
                </a:cubicBezTo>
                <a:cubicBezTo>
                  <a:pt x="622799" y="2430633"/>
                  <a:pt x="622630" y="2430628"/>
                  <a:pt x="622461" y="2430623"/>
                </a:cubicBezTo>
                <a:lnTo>
                  <a:pt x="621923" y="2423947"/>
                </a:lnTo>
                <a:cubicBezTo>
                  <a:pt x="616864" y="2393697"/>
                  <a:pt x="614413" y="2362806"/>
                  <a:pt x="614455" y="2331471"/>
                </a:cubicBezTo>
                <a:cubicBezTo>
                  <a:pt x="613143" y="2325843"/>
                  <a:pt x="613085" y="2320176"/>
                  <a:pt x="613085" y="2314495"/>
                </a:cubicBezTo>
                <a:lnTo>
                  <a:pt x="613679" y="2303055"/>
                </a:lnTo>
                <a:lnTo>
                  <a:pt x="614177" y="2303088"/>
                </a:lnTo>
                <a:close/>
                <a:moveTo>
                  <a:pt x="591452" y="2302594"/>
                </a:moveTo>
                <a:lnTo>
                  <a:pt x="591478" y="2303088"/>
                </a:lnTo>
                <a:lnTo>
                  <a:pt x="591976" y="2303055"/>
                </a:lnTo>
                <a:lnTo>
                  <a:pt x="592570" y="2314495"/>
                </a:lnTo>
                <a:cubicBezTo>
                  <a:pt x="592570" y="2320176"/>
                  <a:pt x="592511" y="2325843"/>
                  <a:pt x="591199" y="2331471"/>
                </a:cubicBezTo>
                <a:cubicBezTo>
                  <a:pt x="591242" y="2362806"/>
                  <a:pt x="588791" y="2393697"/>
                  <a:pt x="583732" y="2423947"/>
                </a:cubicBezTo>
                <a:lnTo>
                  <a:pt x="583194" y="2430623"/>
                </a:lnTo>
                <a:cubicBezTo>
                  <a:pt x="583024" y="2430628"/>
                  <a:pt x="582856" y="2430633"/>
                  <a:pt x="582689" y="2430686"/>
                </a:cubicBezTo>
                <a:cubicBezTo>
                  <a:pt x="537576" y="2747315"/>
                  <a:pt x="306662" y="3005901"/>
                  <a:pt x="0" y="3097101"/>
                </a:cubicBezTo>
                <a:lnTo>
                  <a:pt x="0" y="2964763"/>
                </a:lnTo>
                <a:cubicBezTo>
                  <a:pt x="229298" y="2881926"/>
                  <a:pt x="402181" y="2686530"/>
                  <a:pt x="449203" y="2447425"/>
                </a:cubicBezTo>
                <a:cubicBezTo>
                  <a:pt x="258971" y="2488309"/>
                  <a:pt x="97576" y="2603574"/>
                  <a:pt x="0" y="2761314"/>
                </a:cubicBezTo>
                <a:lnTo>
                  <a:pt x="0" y="2554520"/>
                </a:lnTo>
                <a:cubicBezTo>
                  <a:pt x="121484" y="2431613"/>
                  <a:pt x="282199" y="2345825"/>
                  <a:pt x="462573" y="2315969"/>
                </a:cubicBezTo>
                <a:lnTo>
                  <a:pt x="462690" y="2314821"/>
                </a:lnTo>
                <a:cubicBezTo>
                  <a:pt x="467999" y="2313811"/>
                  <a:pt x="473327" y="2312863"/>
                  <a:pt x="478903" y="2313282"/>
                </a:cubicBezTo>
                <a:cubicBezTo>
                  <a:pt x="510086" y="2307725"/>
                  <a:pt x="541979" y="2304744"/>
                  <a:pt x="574365" y="2304217"/>
                </a:cubicBezTo>
                <a:close/>
                <a:moveTo>
                  <a:pt x="11452667" y="1608087"/>
                </a:moveTo>
                <a:cubicBezTo>
                  <a:pt x="11177477" y="1666766"/>
                  <a:pt x="10962633" y="1879876"/>
                  <a:pt x="10909358" y="2148655"/>
                </a:cubicBezTo>
                <a:cubicBezTo>
                  <a:pt x="11184548" y="2089976"/>
                  <a:pt x="11399391" y="1876866"/>
                  <a:pt x="11452667" y="1608087"/>
                </a:cubicBezTo>
                <a:close/>
                <a:moveTo>
                  <a:pt x="10058800" y="1608087"/>
                </a:moveTo>
                <a:cubicBezTo>
                  <a:pt x="10112076" y="1876866"/>
                  <a:pt x="10326919" y="2089976"/>
                  <a:pt x="10602109" y="2148655"/>
                </a:cubicBezTo>
                <a:cubicBezTo>
                  <a:pt x="10548834" y="1879876"/>
                  <a:pt x="10333990" y="1666766"/>
                  <a:pt x="10058800" y="1608087"/>
                </a:cubicBezTo>
                <a:close/>
                <a:moveTo>
                  <a:pt x="9760514" y="1608087"/>
                </a:moveTo>
                <a:cubicBezTo>
                  <a:pt x="9485324" y="1666766"/>
                  <a:pt x="9270480" y="1879876"/>
                  <a:pt x="9217205" y="2148655"/>
                </a:cubicBezTo>
                <a:cubicBezTo>
                  <a:pt x="9492395" y="2089976"/>
                  <a:pt x="9707238" y="1876866"/>
                  <a:pt x="9760514" y="1608087"/>
                </a:cubicBezTo>
                <a:close/>
                <a:moveTo>
                  <a:pt x="8366649" y="1608087"/>
                </a:moveTo>
                <a:cubicBezTo>
                  <a:pt x="8419925" y="1876866"/>
                  <a:pt x="8634768" y="2089976"/>
                  <a:pt x="8909958" y="2148655"/>
                </a:cubicBezTo>
                <a:cubicBezTo>
                  <a:pt x="8856683" y="1879876"/>
                  <a:pt x="8641839" y="1666766"/>
                  <a:pt x="8366649" y="1608087"/>
                </a:cubicBezTo>
                <a:close/>
                <a:moveTo>
                  <a:pt x="8068363" y="1608087"/>
                </a:moveTo>
                <a:cubicBezTo>
                  <a:pt x="7793173" y="1666766"/>
                  <a:pt x="7578329" y="1879876"/>
                  <a:pt x="7525054" y="2148655"/>
                </a:cubicBezTo>
                <a:cubicBezTo>
                  <a:pt x="7800244" y="2089976"/>
                  <a:pt x="8015087" y="1876866"/>
                  <a:pt x="8068363" y="1608087"/>
                </a:cubicBezTo>
                <a:close/>
                <a:moveTo>
                  <a:pt x="6674498" y="1608087"/>
                </a:moveTo>
                <a:cubicBezTo>
                  <a:pt x="6727774" y="1876866"/>
                  <a:pt x="6942617" y="2089976"/>
                  <a:pt x="7217807" y="2148655"/>
                </a:cubicBezTo>
                <a:cubicBezTo>
                  <a:pt x="7164532" y="1879876"/>
                  <a:pt x="6949688" y="1666766"/>
                  <a:pt x="6674498" y="1608087"/>
                </a:cubicBezTo>
                <a:close/>
                <a:moveTo>
                  <a:pt x="6376212" y="1608087"/>
                </a:moveTo>
                <a:cubicBezTo>
                  <a:pt x="6101022" y="1666766"/>
                  <a:pt x="5886178" y="1879876"/>
                  <a:pt x="5832903" y="2148655"/>
                </a:cubicBezTo>
                <a:cubicBezTo>
                  <a:pt x="6108093" y="2089976"/>
                  <a:pt x="6322936" y="1876866"/>
                  <a:pt x="6376212" y="1608087"/>
                </a:cubicBezTo>
                <a:close/>
                <a:moveTo>
                  <a:pt x="4982347" y="1608087"/>
                </a:moveTo>
                <a:cubicBezTo>
                  <a:pt x="5035623" y="1876866"/>
                  <a:pt x="5250466" y="2089976"/>
                  <a:pt x="5525656" y="2148655"/>
                </a:cubicBezTo>
                <a:cubicBezTo>
                  <a:pt x="5472381" y="1879876"/>
                  <a:pt x="5257537" y="1666766"/>
                  <a:pt x="4982347" y="1608087"/>
                </a:cubicBezTo>
                <a:close/>
                <a:moveTo>
                  <a:pt x="4684061" y="1608087"/>
                </a:moveTo>
                <a:cubicBezTo>
                  <a:pt x="4408871" y="1666766"/>
                  <a:pt x="4194027" y="1879876"/>
                  <a:pt x="4140752" y="2148655"/>
                </a:cubicBezTo>
                <a:cubicBezTo>
                  <a:pt x="4415942" y="2089976"/>
                  <a:pt x="4630785" y="1876866"/>
                  <a:pt x="4684061" y="1608087"/>
                </a:cubicBezTo>
                <a:close/>
                <a:moveTo>
                  <a:pt x="3290196" y="1608087"/>
                </a:moveTo>
                <a:cubicBezTo>
                  <a:pt x="3343472" y="1876866"/>
                  <a:pt x="3558315" y="2089976"/>
                  <a:pt x="3833505" y="2148655"/>
                </a:cubicBezTo>
                <a:cubicBezTo>
                  <a:pt x="3780230" y="1879876"/>
                  <a:pt x="3565386" y="1666766"/>
                  <a:pt x="3290196" y="1608087"/>
                </a:cubicBezTo>
                <a:close/>
                <a:moveTo>
                  <a:pt x="2991910" y="1608087"/>
                </a:moveTo>
                <a:cubicBezTo>
                  <a:pt x="2716720" y="1666766"/>
                  <a:pt x="2501876" y="1879876"/>
                  <a:pt x="2448601" y="2148655"/>
                </a:cubicBezTo>
                <a:cubicBezTo>
                  <a:pt x="2723791" y="2089976"/>
                  <a:pt x="2938634" y="1876866"/>
                  <a:pt x="2991910" y="1608087"/>
                </a:cubicBezTo>
                <a:close/>
                <a:moveTo>
                  <a:pt x="1598045" y="1608087"/>
                </a:moveTo>
                <a:cubicBezTo>
                  <a:pt x="1651321" y="1876866"/>
                  <a:pt x="1866164" y="2089976"/>
                  <a:pt x="2141354" y="2148655"/>
                </a:cubicBezTo>
                <a:cubicBezTo>
                  <a:pt x="2088079" y="1879876"/>
                  <a:pt x="1873235" y="1666766"/>
                  <a:pt x="1598045" y="1608087"/>
                </a:cubicBezTo>
                <a:close/>
                <a:moveTo>
                  <a:pt x="1299759" y="1608087"/>
                </a:moveTo>
                <a:cubicBezTo>
                  <a:pt x="1024569" y="1666766"/>
                  <a:pt x="809725" y="1879876"/>
                  <a:pt x="756450" y="2148655"/>
                </a:cubicBezTo>
                <a:cubicBezTo>
                  <a:pt x="1031640" y="2089976"/>
                  <a:pt x="1246483" y="1876866"/>
                  <a:pt x="1299759" y="1608087"/>
                </a:cubicBezTo>
                <a:close/>
                <a:moveTo>
                  <a:pt x="0" y="1504081"/>
                </a:moveTo>
                <a:cubicBezTo>
                  <a:pt x="306658" y="1594561"/>
                  <a:pt x="537576" y="1851117"/>
                  <a:pt x="582690" y="2165262"/>
                </a:cubicBezTo>
                <a:cubicBezTo>
                  <a:pt x="582857" y="2165315"/>
                  <a:pt x="583026" y="2165320"/>
                  <a:pt x="583195" y="2165325"/>
                </a:cubicBezTo>
                <a:lnTo>
                  <a:pt x="583735" y="2171962"/>
                </a:lnTo>
                <a:cubicBezTo>
                  <a:pt x="588792" y="2201969"/>
                  <a:pt x="591242" y="2232611"/>
                  <a:pt x="591199" y="2263693"/>
                </a:cubicBezTo>
                <a:cubicBezTo>
                  <a:pt x="592511" y="2269279"/>
                  <a:pt x="592570" y="2274903"/>
                  <a:pt x="592570" y="2280541"/>
                </a:cubicBezTo>
                <a:cubicBezTo>
                  <a:pt x="592570" y="2284333"/>
                  <a:pt x="592543" y="2288119"/>
                  <a:pt x="591977" y="2291891"/>
                </a:cubicBezTo>
                <a:lnTo>
                  <a:pt x="591478" y="2291858"/>
                </a:lnTo>
                <a:lnTo>
                  <a:pt x="591452" y="2292349"/>
                </a:lnTo>
                <a:lnTo>
                  <a:pt x="574334" y="2290736"/>
                </a:lnTo>
                <a:cubicBezTo>
                  <a:pt x="541959" y="2290213"/>
                  <a:pt x="510079" y="2287255"/>
                  <a:pt x="478907" y="2281745"/>
                </a:cubicBezTo>
                <a:cubicBezTo>
                  <a:pt x="473330" y="2282161"/>
                  <a:pt x="468001" y="2281220"/>
                  <a:pt x="462690" y="2280217"/>
                </a:cubicBezTo>
                <a:lnTo>
                  <a:pt x="462574" y="2279078"/>
                </a:lnTo>
                <a:cubicBezTo>
                  <a:pt x="282200" y="2249456"/>
                  <a:pt x="121485" y="2164343"/>
                  <a:pt x="0" y="2042401"/>
                </a:cubicBezTo>
                <a:lnTo>
                  <a:pt x="0" y="1837231"/>
                </a:lnTo>
                <a:cubicBezTo>
                  <a:pt x="97584" y="1993737"/>
                  <a:pt x="258975" y="2108093"/>
                  <a:pt x="449203" y="2148655"/>
                </a:cubicBezTo>
                <a:cubicBezTo>
                  <a:pt x="402182" y="1911427"/>
                  <a:pt x="229297" y="1717565"/>
                  <a:pt x="0" y="1635380"/>
                </a:cubicBezTo>
                <a:close/>
                <a:moveTo>
                  <a:pt x="11608704" y="1464394"/>
                </a:moveTo>
                <a:lnTo>
                  <a:pt x="11625791" y="1466004"/>
                </a:lnTo>
                <a:cubicBezTo>
                  <a:pt x="11658177" y="1466527"/>
                  <a:pt x="11690070" y="1469485"/>
                  <a:pt x="11721253" y="1474998"/>
                </a:cubicBezTo>
                <a:cubicBezTo>
                  <a:pt x="11726829" y="1474582"/>
                  <a:pt x="11732157" y="1475523"/>
                  <a:pt x="11737466" y="1476525"/>
                </a:cubicBezTo>
                <a:lnTo>
                  <a:pt x="11737583" y="1477664"/>
                </a:lnTo>
                <a:cubicBezTo>
                  <a:pt x="11914088" y="1506650"/>
                  <a:pt x="12071767" y="1588774"/>
                  <a:pt x="12192000" y="1706842"/>
                </a:cubicBezTo>
                <a:lnTo>
                  <a:pt x="12192000" y="1906833"/>
                </a:lnTo>
                <a:cubicBezTo>
                  <a:pt x="12093732" y="1756811"/>
                  <a:pt x="11935983" y="1647542"/>
                  <a:pt x="11750953" y="1608088"/>
                </a:cubicBezTo>
                <a:cubicBezTo>
                  <a:pt x="11797422" y="1842524"/>
                  <a:pt x="11966808" y="2034608"/>
                  <a:pt x="12192000" y="2118654"/>
                </a:cubicBezTo>
                <a:lnTo>
                  <a:pt x="12192000" y="2250657"/>
                </a:lnTo>
                <a:cubicBezTo>
                  <a:pt x="11889465" y="2157681"/>
                  <a:pt x="11662185" y="1902872"/>
                  <a:pt x="11617468" y="1591480"/>
                </a:cubicBezTo>
                <a:cubicBezTo>
                  <a:pt x="11617300" y="1591427"/>
                  <a:pt x="11617132" y="1591423"/>
                  <a:pt x="11616962" y="1591418"/>
                </a:cubicBezTo>
                <a:lnTo>
                  <a:pt x="11616424" y="1584794"/>
                </a:lnTo>
                <a:cubicBezTo>
                  <a:pt x="11611365" y="1554782"/>
                  <a:pt x="11608914" y="1524133"/>
                  <a:pt x="11608957" y="1493044"/>
                </a:cubicBezTo>
                <a:cubicBezTo>
                  <a:pt x="11607645" y="1487460"/>
                  <a:pt x="11607586" y="1481838"/>
                  <a:pt x="11607586" y="1476202"/>
                </a:cubicBezTo>
                <a:lnTo>
                  <a:pt x="11608180" y="1464851"/>
                </a:lnTo>
                <a:lnTo>
                  <a:pt x="11608678" y="1464884"/>
                </a:lnTo>
                <a:close/>
                <a:moveTo>
                  <a:pt x="11594916" y="1464394"/>
                </a:moveTo>
                <a:lnTo>
                  <a:pt x="11594942" y="1464884"/>
                </a:lnTo>
                <a:lnTo>
                  <a:pt x="11595440" y="1464852"/>
                </a:lnTo>
                <a:lnTo>
                  <a:pt x="11596034" y="1476202"/>
                </a:lnTo>
                <a:cubicBezTo>
                  <a:pt x="11596034" y="1481838"/>
                  <a:pt x="11595975" y="1487460"/>
                  <a:pt x="11594663" y="1493044"/>
                </a:cubicBezTo>
                <a:cubicBezTo>
                  <a:pt x="11594706" y="1524133"/>
                  <a:pt x="11592255" y="1554782"/>
                  <a:pt x="11587196" y="1584794"/>
                </a:cubicBezTo>
                <a:lnTo>
                  <a:pt x="11586658" y="1591418"/>
                </a:lnTo>
                <a:cubicBezTo>
                  <a:pt x="11586488" y="1591423"/>
                  <a:pt x="11586320" y="1591427"/>
                  <a:pt x="11586152" y="1591480"/>
                </a:cubicBezTo>
                <a:cubicBezTo>
                  <a:pt x="11535877" y="1941574"/>
                  <a:pt x="11254838" y="2220146"/>
                  <a:pt x="10895987" y="2279078"/>
                </a:cubicBezTo>
                <a:lnTo>
                  <a:pt x="10895871" y="2280217"/>
                </a:lnTo>
                <a:cubicBezTo>
                  <a:pt x="10890560" y="2281220"/>
                  <a:pt x="10885231" y="2282161"/>
                  <a:pt x="10879654" y="2281745"/>
                </a:cubicBezTo>
                <a:cubicBezTo>
                  <a:pt x="10848482" y="2287255"/>
                  <a:pt x="10816602" y="2290213"/>
                  <a:pt x="10784227" y="2290736"/>
                </a:cubicBezTo>
                <a:lnTo>
                  <a:pt x="10767109" y="2292349"/>
                </a:lnTo>
                <a:lnTo>
                  <a:pt x="10767083" y="2291858"/>
                </a:lnTo>
                <a:lnTo>
                  <a:pt x="10766584" y="2291891"/>
                </a:lnTo>
                <a:cubicBezTo>
                  <a:pt x="10766018" y="2288119"/>
                  <a:pt x="10765991" y="2284333"/>
                  <a:pt x="10765991" y="2280541"/>
                </a:cubicBezTo>
                <a:cubicBezTo>
                  <a:pt x="10765991" y="2274903"/>
                  <a:pt x="10766050" y="2269279"/>
                  <a:pt x="10767362" y="2263693"/>
                </a:cubicBezTo>
                <a:cubicBezTo>
                  <a:pt x="10767319" y="2232611"/>
                  <a:pt x="10769769" y="2201969"/>
                  <a:pt x="10774826" y="2171962"/>
                </a:cubicBezTo>
                <a:lnTo>
                  <a:pt x="10775366" y="2165325"/>
                </a:lnTo>
                <a:cubicBezTo>
                  <a:pt x="10775535" y="2165320"/>
                  <a:pt x="10775704" y="2165315"/>
                  <a:pt x="10775872" y="2165262"/>
                </a:cubicBezTo>
                <a:cubicBezTo>
                  <a:pt x="10826148" y="1815167"/>
                  <a:pt x="11107187" y="1536596"/>
                  <a:pt x="11466037" y="1477664"/>
                </a:cubicBezTo>
                <a:lnTo>
                  <a:pt x="11466154" y="1476525"/>
                </a:lnTo>
                <a:cubicBezTo>
                  <a:pt x="11471463" y="1475523"/>
                  <a:pt x="11476791" y="1474582"/>
                  <a:pt x="11482367" y="1474998"/>
                </a:cubicBezTo>
                <a:cubicBezTo>
                  <a:pt x="11513550" y="1469485"/>
                  <a:pt x="11545443" y="1466527"/>
                  <a:pt x="11577829" y="1466004"/>
                </a:cubicBezTo>
                <a:close/>
                <a:moveTo>
                  <a:pt x="9916551" y="1464394"/>
                </a:moveTo>
                <a:lnTo>
                  <a:pt x="9933638" y="1466004"/>
                </a:lnTo>
                <a:cubicBezTo>
                  <a:pt x="9966024" y="1466527"/>
                  <a:pt x="9997917" y="1469485"/>
                  <a:pt x="10029100" y="1474998"/>
                </a:cubicBezTo>
                <a:cubicBezTo>
                  <a:pt x="10034676" y="1474582"/>
                  <a:pt x="10040004" y="1475523"/>
                  <a:pt x="10045313" y="1476525"/>
                </a:cubicBezTo>
                <a:lnTo>
                  <a:pt x="10045430" y="1477664"/>
                </a:lnTo>
                <a:cubicBezTo>
                  <a:pt x="10404280" y="1536596"/>
                  <a:pt x="10685319" y="1815167"/>
                  <a:pt x="10735596" y="2165262"/>
                </a:cubicBezTo>
                <a:cubicBezTo>
                  <a:pt x="10735763" y="2165315"/>
                  <a:pt x="10735932" y="2165320"/>
                  <a:pt x="10736101" y="2165325"/>
                </a:cubicBezTo>
                <a:lnTo>
                  <a:pt x="10736641" y="2171962"/>
                </a:lnTo>
                <a:cubicBezTo>
                  <a:pt x="10741698" y="2201969"/>
                  <a:pt x="10744148" y="2232611"/>
                  <a:pt x="10744105" y="2263693"/>
                </a:cubicBezTo>
                <a:cubicBezTo>
                  <a:pt x="10745417" y="2269279"/>
                  <a:pt x="10745476" y="2274903"/>
                  <a:pt x="10745476" y="2280541"/>
                </a:cubicBezTo>
                <a:cubicBezTo>
                  <a:pt x="10745476" y="2284333"/>
                  <a:pt x="10745449" y="2288119"/>
                  <a:pt x="10744883" y="2291891"/>
                </a:cubicBezTo>
                <a:lnTo>
                  <a:pt x="10744384" y="2291858"/>
                </a:lnTo>
                <a:lnTo>
                  <a:pt x="10744358" y="2292349"/>
                </a:lnTo>
                <a:lnTo>
                  <a:pt x="10727240" y="2290736"/>
                </a:lnTo>
                <a:cubicBezTo>
                  <a:pt x="10694865" y="2290213"/>
                  <a:pt x="10662985" y="2287255"/>
                  <a:pt x="10631813" y="2281745"/>
                </a:cubicBezTo>
                <a:cubicBezTo>
                  <a:pt x="10626236" y="2282161"/>
                  <a:pt x="10620907" y="2281220"/>
                  <a:pt x="10615596" y="2280217"/>
                </a:cubicBezTo>
                <a:lnTo>
                  <a:pt x="10615480" y="2279078"/>
                </a:lnTo>
                <a:cubicBezTo>
                  <a:pt x="10256629" y="2220146"/>
                  <a:pt x="9975590" y="1941574"/>
                  <a:pt x="9925315" y="1591480"/>
                </a:cubicBezTo>
                <a:cubicBezTo>
                  <a:pt x="9925147" y="1591427"/>
                  <a:pt x="9924979" y="1591423"/>
                  <a:pt x="9924809" y="1591418"/>
                </a:cubicBezTo>
                <a:lnTo>
                  <a:pt x="9924271" y="1584794"/>
                </a:lnTo>
                <a:cubicBezTo>
                  <a:pt x="9919212" y="1554782"/>
                  <a:pt x="9916761" y="1524133"/>
                  <a:pt x="9916804" y="1493044"/>
                </a:cubicBezTo>
                <a:cubicBezTo>
                  <a:pt x="9915492" y="1487460"/>
                  <a:pt x="9915433" y="1481838"/>
                  <a:pt x="9915433" y="1476202"/>
                </a:cubicBezTo>
                <a:lnTo>
                  <a:pt x="9916027" y="1464852"/>
                </a:lnTo>
                <a:lnTo>
                  <a:pt x="9916525" y="1464884"/>
                </a:lnTo>
                <a:close/>
                <a:moveTo>
                  <a:pt x="9902763" y="1464394"/>
                </a:moveTo>
                <a:lnTo>
                  <a:pt x="9902789" y="1464884"/>
                </a:lnTo>
                <a:lnTo>
                  <a:pt x="9903287" y="1464852"/>
                </a:lnTo>
                <a:lnTo>
                  <a:pt x="9903881" y="1476202"/>
                </a:lnTo>
                <a:cubicBezTo>
                  <a:pt x="9903881" y="1481838"/>
                  <a:pt x="9903822" y="1487460"/>
                  <a:pt x="9902510" y="1493044"/>
                </a:cubicBezTo>
                <a:cubicBezTo>
                  <a:pt x="9902553" y="1524133"/>
                  <a:pt x="9900102" y="1554782"/>
                  <a:pt x="9895043" y="1584794"/>
                </a:cubicBezTo>
                <a:lnTo>
                  <a:pt x="9894505" y="1591418"/>
                </a:lnTo>
                <a:cubicBezTo>
                  <a:pt x="9894335" y="1591423"/>
                  <a:pt x="9894167" y="1591427"/>
                  <a:pt x="9893999" y="1591480"/>
                </a:cubicBezTo>
                <a:cubicBezTo>
                  <a:pt x="9843724" y="1941574"/>
                  <a:pt x="9562685" y="2220146"/>
                  <a:pt x="9203834" y="2279078"/>
                </a:cubicBezTo>
                <a:lnTo>
                  <a:pt x="9203718" y="2280217"/>
                </a:lnTo>
                <a:cubicBezTo>
                  <a:pt x="9198407" y="2281220"/>
                  <a:pt x="9193078" y="2282161"/>
                  <a:pt x="9187501" y="2281745"/>
                </a:cubicBezTo>
                <a:cubicBezTo>
                  <a:pt x="9156329" y="2287255"/>
                  <a:pt x="9124449" y="2290213"/>
                  <a:pt x="9092074" y="2290736"/>
                </a:cubicBezTo>
                <a:lnTo>
                  <a:pt x="9074956" y="2292349"/>
                </a:lnTo>
                <a:lnTo>
                  <a:pt x="9074930" y="2291858"/>
                </a:lnTo>
                <a:lnTo>
                  <a:pt x="9074431" y="2291891"/>
                </a:lnTo>
                <a:cubicBezTo>
                  <a:pt x="9073865" y="2288119"/>
                  <a:pt x="9073838" y="2284333"/>
                  <a:pt x="9073838" y="2280541"/>
                </a:cubicBezTo>
                <a:cubicBezTo>
                  <a:pt x="9073838" y="2274903"/>
                  <a:pt x="9073897" y="2269279"/>
                  <a:pt x="9075209" y="2263693"/>
                </a:cubicBezTo>
                <a:cubicBezTo>
                  <a:pt x="9075166" y="2232611"/>
                  <a:pt x="9077616" y="2201969"/>
                  <a:pt x="9082673" y="2171962"/>
                </a:cubicBezTo>
                <a:lnTo>
                  <a:pt x="9083213" y="2165325"/>
                </a:lnTo>
                <a:cubicBezTo>
                  <a:pt x="9083382" y="2165320"/>
                  <a:pt x="9083551" y="2165315"/>
                  <a:pt x="9083718" y="2165262"/>
                </a:cubicBezTo>
                <a:cubicBezTo>
                  <a:pt x="9133995" y="1815167"/>
                  <a:pt x="9415034" y="1536596"/>
                  <a:pt x="9773884" y="1477664"/>
                </a:cubicBezTo>
                <a:lnTo>
                  <a:pt x="9774001" y="1476525"/>
                </a:lnTo>
                <a:cubicBezTo>
                  <a:pt x="9779310" y="1475523"/>
                  <a:pt x="9784638" y="1474582"/>
                  <a:pt x="9790214" y="1474998"/>
                </a:cubicBezTo>
                <a:cubicBezTo>
                  <a:pt x="9821397" y="1469485"/>
                  <a:pt x="9853290" y="1466527"/>
                  <a:pt x="9885676" y="1466004"/>
                </a:cubicBezTo>
                <a:close/>
                <a:moveTo>
                  <a:pt x="8224400" y="1464394"/>
                </a:moveTo>
                <a:lnTo>
                  <a:pt x="8241488" y="1466004"/>
                </a:lnTo>
                <a:cubicBezTo>
                  <a:pt x="8273873" y="1466527"/>
                  <a:pt x="8305766" y="1469485"/>
                  <a:pt x="8336949" y="1474998"/>
                </a:cubicBezTo>
                <a:cubicBezTo>
                  <a:pt x="8342525" y="1474582"/>
                  <a:pt x="8347853" y="1475523"/>
                  <a:pt x="8353162" y="1476525"/>
                </a:cubicBezTo>
                <a:lnTo>
                  <a:pt x="8353279" y="1477664"/>
                </a:lnTo>
                <a:cubicBezTo>
                  <a:pt x="8712129" y="1536596"/>
                  <a:pt x="8993168" y="1815167"/>
                  <a:pt x="9043444" y="2165262"/>
                </a:cubicBezTo>
                <a:cubicBezTo>
                  <a:pt x="9043612" y="2165315"/>
                  <a:pt x="9043781" y="2165320"/>
                  <a:pt x="9043950" y="2165325"/>
                </a:cubicBezTo>
                <a:lnTo>
                  <a:pt x="9044490" y="2171962"/>
                </a:lnTo>
                <a:cubicBezTo>
                  <a:pt x="9049547" y="2201969"/>
                  <a:pt x="9051997" y="2232611"/>
                  <a:pt x="9051954" y="2263693"/>
                </a:cubicBezTo>
                <a:cubicBezTo>
                  <a:pt x="9053266" y="2269279"/>
                  <a:pt x="9053325" y="2274903"/>
                  <a:pt x="9053325" y="2280541"/>
                </a:cubicBezTo>
                <a:cubicBezTo>
                  <a:pt x="9053325" y="2284333"/>
                  <a:pt x="9053298" y="2288119"/>
                  <a:pt x="9052732" y="2291891"/>
                </a:cubicBezTo>
                <a:lnTo>
                  <a:pt x="9052233" y="2291858"/>
                </a:lnTo>
                <a:lnTo>
                  <a:pt x="9052207" y="2292349"/>
                </a:lnTo>
                <a:lnTo>
                  <a:pt x="9035089" y="2290736"/>
                </a:lnTo>
                <a:cubicBezTo>
                  <a:pt x="9002714" y="2290213"/>
                  <a:pt x="8970834" y="2287255"/>
                  <a:pt x="8939662" y="2281745"/>
                </a:cubicBezTo>
                <a:cubicBezTo>
                  <a:pt x="8934085" y="2282161"/>
                  <a:pt x="8928756" y="2281220"/>
                  <a:pt x="8923445" y="2280217"/>
                </a:cubicBezTo>
                <a:lnTo>
                  <a:pt x="8923329" y="2279078"/>
                </a:lnTo>
                <a:cubicBezTo>
                  <a:pt x="8564478" y="2220146"/>
                  <a:pt x="8283439" y="1941574"/>
                  <a:pt x="8233164" y="1591480"/>
                </a:cubicBezTo>
                <a:cubicBezTo>
                  <a:pt x="8232996" y="1591427"/>
                  <a:pt x="8232828" y="1591423"/>
                  <a:pt x="8232658" y="1591418"/>
                </a:cubicBezTo>
                <a:lnTo>
                  <a:pt x="8232120" y="1584794"/>
                </a:lnTo>
                <a:cubicBezTo>
                  <a:pt x="8227061" y="1554782"/>
                  <a:pt x="8224611" y="1524133"/>
                  <a:pt x="8224653" y="1493044"/>
                </a:cubicBezTo>
                <a:cubicBezTo>
                  <a:pt x="8223341" y="1487460"/>
                  <a:pt x="8223282" y="1481838"/>
                  <a:pt x="8223282" y="1476202"/>
                </a:cubicBezTo>
                <a:lnTo>
                  <a:pt x="8223876" y="1464852"/>
                </a:lnTo>
                <a:lnTo>
                  <a:pt x="8224374" y="1464884"/>
                </a:lnTo>
                <a:close/>
                <a:moveTo>
                  <a:pt x="8210612" y="1464394"/>
                </a:moveTo>
                <a:lnTo>
                  <a:pt x="8210638" y="1464884"/>
                </a:lnTo>
                <a:lnTo>
                  <a:pt x="8211136" y="1464852"/>
                </a:lnTo>
                <a:lnTo>
                  <a:pt x="8211730" y="1476202"/>
                </a:lnTo>
                <a:cubicBezTo>
                  <a:pt x="8211730" y="1481838"/>
                  <a:pt x="8211672" y="1487460"/>
                  <a:pt x="8210360" y="1493044"/>
                </a:cubicBezTo>
                <a:cubicBezTo>
                  <a:pt x="8210402" y="1524133"/>
                  <a:pt x="8207951" y="1554782"/>
                  <a:pt x="8202893" y="1584794"/>
                </a:cubicBezTo>
                <a:lnTo>
                  <a:pt x="8202354" y="1591418"/>
                </a:lnTo>
                <a:cubicBezTo>
                  <a:pt x="8202185" y="1591423"/>
                  <a:pt x="8202016" y="1591427"/>
                  <a:pt x="8201849" y="1591480"/>
                </a:cubicBezTo>
                <a:cubicBezTo>
                  <a:pt x="8151573" y="1941574"/>
                  <a:pt x="7870534" y="2220146"/>
                  <a:pt x="7511683" y="2279078"/>
                </a:cubicBezTo>
                <a:lnTo>
                  <a:pt x="7511567" y="2280217"/>
                </a:lnTo>
                <a:cubicBezTo>
                  <a:pt x="7506256" y="2281220"/>
                  <a:pt x="7500927" y="2282161"/>
                  <a:pt x="7495350" y="2281745"/>
                </a:cubicBezTo>
                <a:cubicBezTo>
                  <a:pt x="7464178" y="2287255"/>
                  <a:pt x="7432298" y="2290213"/>
                  <a:pt x="7399924" y="2290736"/>
                </a:cubicBezTo>
                <a:lnTo>
                  <a:pt x="7382805" y="2292349"/>
                </a:lnTo>
                <a:lnTo>
                  <a:pt x="7382779" y="2291858"/>
                </a:lnTo>
                <a:lnTo>
                  <a:pt x="7382280" y="2291891"/>
                </a:lnTo>
                <a:cubicBezTo>
                  <a:pt x="7381714" y="2288119"/>
                  <a:pt x="7381687" y="2284333"/>
                  <a:pt x="7381687" y="2280541"/>
                </a:cubicBezTo>
                <a:cubicBezTo>
                  <a:pt x="7381687" y="2274903"/>
                  <a:pt x="7381746" y="2269279"/>
                  <a:pt x="7383058" y="2263693"/>
                </a:cubicBezTo>
                <a:cubicBezTo>
                  <a:pt x="7383016" y="2232611"/>
                  <a:pt x="7385465" y="2201969"/>
                  <a:pt x="7390522" y="2171962"/>
                </a:cubicBezTo>
                <a:lnTo>
                  <a:pt x="7391062" y="2165325"/>
                </a:lnTo>
                <a:cubicBezTo>
                  <a:pt x="7391231" y="2165320"/>
                  <a:pt x="7391400" y="2165315"/>
                  <a:pt x="7391568" y="2165262"/>
                </a:cubicBezTo>
                <a:cubicBezTo>
                  <a:pt x="7441844" y="1815167"/>
                  <a:pt x="7722883" y="1536596"/>
                  <a:pt x="8081734" y="1477664"/>
                </a:cubicBezTo>
                <a:lnTo>
                  <a:pt x="8081851" y="1476525"/>
                </a:lnTo>
                <a:cubicBezTo>
                  <a:pt x="8087159" y="1475523"/>
                  <a:pt x="8092487" y="1474582"/>
                  <a:pt x="8098063" y="1474998"/>
                </a:cubicBezTo>
                <a:cubicBezTo>
                  <a:pt x="8129247" y="1469485"/>
                  <a:pt x="8161139" y="1466527"/>
                  <a:pt x="8193525" y="1466004"/>
                </a:cubicBezTo>
                <a:close/>
                <a:moveTo>
                  <a:pt x="6532249" y="1464394"/>
                </a:moveTo>
                <a:lnTo>
                  <a:pt x="6549337" y="1466004"/>
                </a:lnTo>
                <a:cubicBezTo>
                  <a:pt x="6581722" y="1466527"/>
                  <a:pt x="6613615" y="1469485"/>
                  <a:pt x="6644798" y="1474998"/>
                </a:cubicBezTo>
                <a:cubicBezTo>
                  <a:pt x="6650374" y="1474582"/>
                  <a:pt x="6655702" y="1475523"/>
                  <a:pt x="6661011" y="1476525"/>
                </a:cubicBezTo>
                <a:lnTo>
                  <a:pt x="6661128" y="1477664"/>
                </a:lnTo>
                <a:cubicBezTo>
                  <a:pt x="7019978" y="1536596"/>
                  <a:pt x="7301017" y="1815167"/>
                  <a:pt x="7351294" y="2165262"/>
                </a:cubicBezTo>
                <a:cubicBezTo>
                  <a:pt x="7351461" y="2165315"/>
                  <a:pt x="7351631" y="2165320"/>
                  <a:pt x="7351799" y="2165325"/>
                </a:cubicBezTo>
                <a:lnTo>
                  <a:pt x="7352340" y="2171962"/>
                </a:lnTo>
                <a:cubicBezTo>
                  <a:pt x="7357396" y="2201969"/>
                  <a:pt x="7359846" y="2232611"/>
                  <a:pt x="7359804" y="2263693"/>
                </a:cubicBezTo>
                <a:cubicBezTo>
                  <a:pt x="7361116" y="2269279"/>
                  <a:pt x="7361174" y="2274903"/>
                  <a:pt x="7361174" y="2280541"/>
                </a:cubicBezTo>
                <a:cubicBezTo>
                  <a:pt x="7361174" y="2284333"/>
                  <a:pt x="7361147" y="2288119"/>
                  <a:pt x="7360581" y="2291891"/>
                </a:cubicBezTo>
                <a:lnTo>
                  <a:pt x="7360082" y="2291858"/>
                </a:lnTo>
                <a:lnTo>
                  <a:pt x="7360056" y="2292349"/>
                </a:lnTo>
                <a:lnTo>
                  <a:pt x="7342938" y="2290736"/>
                </a:lnTo>
                <a:cubicBezTo>
                  <a:pt x="7310564" y="2290213"/>
                  <a:pt x="7278683" y="2287255"/>
                  <a:pt x="7247511" y="2281745"/>
                </a:cubicBezTo>
                <a:cubicBezTo>
                  <a:pt x="7241934" y="2282161"/>
                  <a:pt x="7236605" y="2281220"/>
                  <a:pt x="7231295" y="2280217"/>
                </a:cubicBezTo>
                <a:lnTo>
                  <a:pt x="7231179" y="2279078"/>
                </a:lnTo>
                <a:cubicBezTo>
                  <a:pt x="6872327" y="2220146"/>
                  <a:pt x="6591288" y="1941574"/>
                  <a:pt x="6541013" y="1591480"/>
                </a:cubicBezTo>
                <a:cubicBezTo>
                  <a:pt x="6540845" y="1591427"/>
                  <a:pt x="6540677" y="1591423"/>
                  <a:pt x="6540507" y="1591418"/>
                </a:cubicBezTo>
                <a:lnTo>
                  <a:pt x="6539969" y="1584794"/>
                </a:lnTo>
                <a:cubicBezTo>
                  <a:pt x="6534910" y="1554782"/>
                  <a:pt x="6532460" y="1524133"/>
                  <a:pt x="6532502" y="1493044"/>
                </a:cubicBezTo>
                <a:cubicBezTo>
                  <a:pt x="6531190" y="1487460"/>
                  <a:pt x="6531131" y="1481838"/>
                  <a:pt x="6531131" y="1476202"/>
                </a:cubicBezTo>
                <a:lnTo>
                  <a:pt x="6531725" y="1464852"/>
                </a:lnTo>
                <a:lnTo>
                  <a:pt x="6532223" y="1464884"/>
                </a:lnTo>
                <a:close/>
                <a:moveTo>
                  <a:pt x="6518461" y="1464394"/>
                </a:moveTo>
                <a:lnTo>
                  <a:pt x="6518487" y="1464884"/>
                </a:lnTo>
                <a:lnTo>
                  <a:pt x="6518985" y="1464852"/>
                </a:lnTo>
                <a:lnTo>
                  <a:pt x="6519579" y="1476202"/>
                </a:lnTo>
                <a:cubicBezTo>
                  <a:pt x="6519579" y="1481838"/>
                  <a:pt x="6519520" y="1487460"/>
                  <a:pt x="6518208" y="1493044"/>
                </a:cubicBezTo>
                <a:cubicBezTo>
                  <a:pt x="6518250" y="1524133"/>
                  <a:pt x="6515800" y="1554782"/>
                  <a:pt x="6510741" y="1584794"/>
                </a:cubicBezTo>
                <a:lnTo>
                  <a:pt x="6510203" y="1591418"/>
                </a:lnTo>
                <a:cubicBezTo>
                  <a:pt x="6510033" y="1591423"/>
                  <a:pt x="6509865" y="1591427"/>
                  <a:pt x="6509697" y="1591480"/>
                </a:cubicBezTo>
                <a:cubicBezTo>
                  <a:pt x="6459422" y="1941574"/>
                  <a:pt x="6178383" y="2220146"/>
                  <a:pt x="5819531" y="2279078"/>
                </a:cubicBezTo>
                <a:lnTo>
                  <a:pt x="5819415" y="2280217"/>
                </a:lnTo>
                <a:cubicBezTo>
                  <a:pt x="5814105" y="2281220"/>
                  <a:pt x="5808776" y="2282161"/>
                  <a:pt x="5803199" y="2281745"/>
                </a:cubicBezTo>
                <a:cubicBezTo>
                  <a:pt x="5772027" y="2287255"/>
                  <a:pt x="5740146" y="2290213"/>
                  <a:pt x="5707772" y="2290736"/>
                </a:cubicBezTo>
                <a:lnTo>
                  <a:pt x="5690654" y="2292349"/>
                </a:lnTo>
                <a:lnTo>
                  <a:pt x="5690628" y="2291858"/>
                </a:lnTo>
                <a:lnTo>
                  <a:pt x="5690129" y="2291891"/>
                </a:lnTo>
                <a:cubicBezTo>
                  <a:pt x="5689563" y="2288119"/>
                  <a:pt x="5689536" y="2284333"/>
                  <a:pt x="5689536" y="2280541"/>
                </a:cubicBezTo>
                <a:cubicBezTo>
                  <a:pt x="5689536" y="2274903"/>
                  <a:pt x="5689594" y="2269279"/>
                  <a:pt x="5690906" y="2263693"/>
                </a:cubicBezTo>
                <a:cubicBezTo>
                  <a:pt x="5690864" y="2232611"/>
                  <a:pt x="5693314" y="2201969"/>
                  <a:pt x="5698370" y="2171962"/>
                </a:cubicBezTo>
                <a:lnTo>
                  <a:pt x="5698911" y="2165325"/>
                </a:lnTo>
                <a:cubicBezTo>
                  <a:pt x="5699079" y="2165320"/>
                  <a:pt x="5699249" y="2165315"/>
                  <a:pt x="5699416" y="2165262"/>
                </a:cubicBezTo>
                <a:cubicBezTo>
                  <a:pt x="5749693" y="1815167"/>
                  <a:pt x="6030732" y="1536596"/>
                  <a:pt x="6389582" y="1477664"/>
                </a:cubicBezTo>
                <a:lnTo>
                  <a:pt x="6389699" y="1476525"/>
                </a:lnTo>
                <a:cubicBezTo>
                  <a:pt x="6395008" y="1475523"/>
                  <a:pt x="6400336" y="1474582"/>
                  <a:pt x="6405912" y="1474998"/>
                </a:cubicBezTo>
                <a:cubicBezTo>
                  <a:pt x="6437095" y="1469485"/>
                  <a:pt x="6468988" y="1466527"/>
                  <a:pt x="6501373" y="1466004"/>
                </a:cubicBezTo>
                <a:close/>
                <a:moveTo>
                  <a:pt x="4840098" y="1464394"/>
                </a:moveTo>
                <a:lnTo>
                  <a:pt x="4857185" y="1466004"/>
                </a:lnTo>
                <a:cubicBezTo>
                  <a:pt x="4889571" y="1466527"/>
                  <a:pt x="4921463" y="1469485"/>
                  <a:pt x="4952647" y="1474998"/>
                </a:cubicBezTo>
                <a:cubicBezTo>
                  <a:pt x="4958223" y="1474582"/>
                  <a:pt x="4963551" y="1475523"/>
                  <a:pt x="4968859" y="1476525"/>
                </a:cubicBezTo>
                <a:lnTo>
                  <a:pt x="4968976" y="1477664"/>
                </a:lnTo>
                <a:cubicBezTo>
                  <a:pt x="5327827" y="1536596"/>
                  <a:pt x="5608866" y="1815167"/>
                  <a:pt x="5659142" y="2165262"/>
                </a:cubicBezTo>
                <a:cubicBezTo>
                  <a:pt x="5659310" y="2165315"/>
                  <a:pt x="5659479" y="2165320"/>
                  <a:pt x="5659648" y="2165325"/>
                </a:cubicBezTo>
                <a:lnTo>
                  <a:pt x="5660188" y="2171962"/>
                </a:lnTo>
                <a:cubicBezTo>
                  <a:pt x="5665245" y="2201969"/>
                  <a:pt x="5667694" y="2232611"/>
                  <a:pt x="5667652" y="2263693"/>
                </a:cubicBezTo>
                <a:cubicBezTo>
                  <a:pt x="5668964" y="2269279"/>
                  <a:pt x="5669023" y="2274903"/>
                  <a:pt x="5669023" y="2280541"/>
                </a:cubicBezTo>
                <a:cubicBezTo>
                  <a:pt x="5669023" y="2284333"/>
                  <a:pt x="5668996" y="2288119"/>
                  <a:pt x="5668430" y="2291891"/>
                </a:cubicBezTo>
                <a:lnTo>
                  <a:pt x="5667931" y="2291858"/>
                </a:lnTo>
                <a:lnTo>
                  <a:pt x="5667905" y="2292349"/>
                </a:lnTo>
                <a:lnTo>
                  <a:pt x="5650786" y="2290736"/>
                </a:lnTo>
                <a:cubicBezTo>
                  <a:pt x="5618412" y="2290213"/>
                  <a:pt x="5586532" y="2287255"/>
                  <a:pt x="5555360" y="2281745"/>
                </a:cubicBezTo>
                <a:cubicBezTo>
                  <a:pt x="5549783" y="2282161"/>
                  <a:pt x="5544454" y="2281220"/>
                  <a:pt x="5539143" y="2280217"/>
                </a:cubicBezTo>
                <a:lnTo>
                  <a:pt x="5539027" y="2279078"/>
                </a:lnTo>
                <a:cubicBezTo>
                  <a:pt x="5180176" y="2220146"/>
                  <a:pt x="4899137" y="1941574"/>
                  <a:pt x="4848861" y="1591480"/>
                </a:cubicBezTo>
                <a:cubicBezTo>
                  <a:pt x="4848694" y="1591427"/>
                  <a:pt x="4848525" y="1591423"/>
                  <a:pt x="4848356" y="1591418"/>
                </a:cubicBezTo>
                <a:lnTo>
                  <a:pt x="4847817" y="1584794"/>
                </a:lnTo>
                <a:cubicBezTo>
                  <a:pt x="4842759" y="1554782"/>
                  <a:pt x="4840308" y="1524133"/>
                  <a:pt x="4840350" y="1493044"/>
                </a:cubicBezTo>
                <a:cubicBezTo>
                  <a:pt x="4839038" y="1487460"/>
                  <a:pt x="4838980" y="1481838"/>
                  <a:pt x="4838980" y="1476202"/>
                </a:cubicBezTo>
                <a:lnTo>
                  <a:pt x="4839574" y="1464852"/>
                </a:lnTo>
                <a:lnTo>
                  <a:pt x="4840072" y="1464884"/>
                </a:lnTo>
                <a:close/>
                <a:moveTo>
                  <a:pt x="4826310" y="1464394"/>
                </a:moveTo>
                <a:lnTo>
                  <a:pt x="4826336" y="1464884"/>
                </a:lnTo>
                <a:lnTo>
                  <a:pt x="4826834" y="1464852"/>
                </a:lnTo>
                <a:lnTo>
                  <a:pt x="4827428" y="1476202"/>
                </a:lnTo>
                <a:cubicBezTo>
                  <a:pt x="4827428" y="1481838"/>
                  <a:pt x="4827369" y="1487460"/>
                  <a:pt x="4826057" y="1493044"/>
                </a:cubicBezTo>
                <a:cubicBezTo>
                  <a:pt x="4826099" y="1524133"/>
                  <a:pt x="4823649" y="1554782"/>
                  <a:pt x="4818590" y="1584794"/>
                </a:cubicBezTo>
                <a:lnTo>
                  <a:pt x="4818052" y="1591418"/>
                </a:lnTo>
                <a:cubicBezTo>
                  <a:pt x="4817882" y="1591423"/>
                  <a:pt x="4817714" y="1591427"/>
                  <a:pt x="4817546" y="1591480"/>
                </a:cubicBezTo>
                <a:cubicBezTo>
                  <a:pt x="4767271" y="1941574"/>
                  <a:pt x="4486232" y="2220146"/>
                  <a:pt x="4127381" y="2279078"/>
                </a:cubicBezTo>
                <a:lnTo>
                  <a:pt x="4127264" y="2280217"/>
                </a:lnTo>
                <a:cubicBezTo>
                  <a:pt x="4121954" y="2281220"/>
                  <a:pt x="4116625" y="2282161"/>
                  <a:pt x="4111048" y="2281745"/>
                </a:cubicBezTo>
                <a:cubicBezTo>
                  <a:pt x="4079876" y="2287255"/>
                  <a:pt x="4047996" y="2290213"/>
                  <a:pt x="4015621" y="2290736"/>
                </a:cubicBezTo>
                <a:lnTo>
                  <a:pt x="3998503" y="2292349"/>
                </a:lnTo>
                <a:lnTo>
                  <a:pt x="3998477" y="2291858"/>
                </a:lnTo>
                <a:lnTo>
                  <a:pt x="3997978" y="2291891"/>
                </a:lnTo>
                <a:cubicBezTo>
                  <a:pt x="3997412" y="2288119"/>
                  <a:pt x="3997385" y="2284333"/>
                  <a:pt x="3997385" y="2280541"/>
                </a:cubicBezTo>
                <a:cubicBezTo>
                  <a:pt x="3997385" y="2274903"/>
                  <a:pt x="3997443" y="2269279"/>
                  <a:pt x="3998755" y="2263693"/>
                </a:cubicBezTo>
                <a:cubicBezTo>
                  <a:pt x="3998713" y="2232611"/>
                  <a:pt x="4001163" y="2201969"/>
                  <a:pt x="4006219" y="2171962"/>
                </a:cubicBezTo>
                <a:lnTo>
                  <a:pt x="4006760" y="2165325"/>
                </a:lnTo>
                <a:cubicBezTo>
                  <a:pt x="4006928" y="2165320"/>
                  <a:pt x="4007098" y="2165315"/>
                  <a:pt x="4007265" y="2165262"/>
                </a:cubicBezTo>
                <a:cubicBezTo>
                  <a:pt x="4057542" y="1815167"/>
                  <a:pt x="4338581" y="1536596"/>
                  <a:pt x="4697431" y="1477664"/>
                </a:cubicBezTo>
                <a:lnTo>
                  <a:pt x="4697548" y="1476525"/>
                </a:lnTo>
                <a:cubicBezTo>
                  <a:pt x="4702857" y="1475523"/>
                  <a:pt x="4708185" y="1474582"/>
                  <a:pt x="4713761" y="1474998"/>
                </a:cubicBezTo>
                <a:cubicBezTo>
                  <a:pt x="4744944" y="1469485"/>
                  <a:pt x="4776837" y="1466527"/>
                  <a:pt x="4809222" y="1466004"/>
                </a:cubicBezTo>
                <a:close/>
                <a:moveTo>
                  <a:pt x="3147947" y="1464394"/>
                </a:moveTo>
                <a:lnTo>
                  <a:pt x="3165034" y="1466004"/>
                </a:lnTo>
                <a:cubicBezTo>
                  <a:pt x="3197420" y="1466527"/>
                  <a:pt x="3229312" y="1469485"/>
                  <a:pt x="3260496" y="1474998"/>
                </a:cubicBezTo>
                <a:cubicBezTo>
                  <a:pt x="3266072" y="1474582"/>
                  <a:pt x="3271400" y="1475523"/>
                  <a:pt x="3276708" y="1476525"/>
                </a:cubicBezTo>
                <a:lnTo>
                  <a:pt x="3276826" y="1477664"/>
                </a:lnTo>
                <a:cubicBezTo>
                  <a:pt x="3635676" y="1536596"/>
                  <a:pt x="3916715" y="1815167"/>
                  <a:pt x="3966991" y="2165262"/>
                </a:cubicBezTo>
                <a:cubicBezTo>
                  <a:pt x="3967159" y="2165315"/>
                  <a:pt x="3967328" y="2165320"/>
                  <a:pt x="3967497" y="2165325"/>
                </a:cubicBezTo>
                <a:lnTo>
                  <a:pt x="3968037" y="2171962"/>
                </a:lnTo>
                <a:cubicBezTo>
                  <a:pt x="3973094" y="2201969"/>
                  <a:pt x="3975543" y="2232611"/>
                  <a:pt x="3975501" y="2263693"/>
                </a:cubicBezTo>
                <a:cubicBezTo>
                  <a:pt x="3976813" y="2269279"/>
                  <a:pt x="3976872" y="2274903"/>
                  <a:pt x="3976872" y="2280541"/>
                </a:cubicBezTo>
                <a:cubicBezTo>
                  <a:pt x="3976872" y="2284333"/>
                  <a:pt x="3976845" y="2288119"/>
                  <a:pt x="3976279" y="2291891"/>
                </a:cubicBezTo>
                <a:lnTo>
                  <a:pt x="3975780" y="2291858"/>
                </a:lnTo>
                <a:lnTo>
                  <a:pt x="3975754" y="2292349"/>
                </a:lnTo>
                <a:lnTo>
                  <a:pt x="3958635" y="2290736"/>
                </a:lnTo>
                <a:cubicBezTo>
                  <a:pt x="3926261" y="2290213"/>
                  <a:pt x="3894381" y="2287255"/>
                  <a:pt x="3863209" y="2281745"/>
                </a:cubicBezTo>
                <a:cubicBezTo>
                  <a:pt x="3857632" y="2282161"/>
                  <a:pt x="3852303" y="2281220"/>
                  <a:pt x="3846992" y="2280217"/>
                </a:cubicBezTo>
                <a:lnTo>
                  <a:pt x="3846876" y="2279078"/>
                </a:lnTo>
                <a:cubicBezTo>
                  <a:pt x="3488025" y="2220146"/>
                  <a:pt x="3206986" y="1941574"/>
                  <a:pt x="3156710" y="1591480"/>
                </a:cubicBezTo>
                <a:cubicBezTo>
                  <a:pt x="3156543" y="1591427"/>
                  <a:pt x="3156374" y="1591423"/>
                  <a:pt x="3156205" y="1591418"/>
                </a:cubicBezTo>
                <a:lnTo>
                  <a:pt x="3155667" y="1584794"/>
                </a:lnTo>
                <a:cubicBezTo>
                  <a:pt x="3150608" y="1554782"/>
                  <a:pt x="3148157" y="1524133"/>
                  <a:pt x="3148199" y="1493044"/>
                </a:cubicBezTo>
                <a:cubicBezTo>
                  <a:pt x="3146887" y="1487460"/>
                  <a:pt x="3146829" y="1481838"/>
                  <a:pt x="3146829" y="1476202"/>
                </a:cubicBezTo>
                <a:lnTo>
                  <a:pt x="3147423" y="1464852"/>
                </a:lnTo>
                <a:lnTo>
                  <a:pt x="3147921" y="1464884"/>
                </a:lnTo>
                <a:close/>
                <a:moveTo>
                  <a:pt x="3134159" y="1464394"/>
                </a:moveTo>
                <a:lnTo>
                  <a:pt x="3134185" y="1464884"/>
                </a:lnTo>
                <a:lnTo>
                  <a:pt x="3134683" y="1464852"/>
                </a:lnTo>
                <a:lnTo>
                  <a:pt x="3135277" y="1476202"/>
                </a:lnTo>
                <a:cubicBezTo>
                  <a:pt x="3135277" y="1481838"/>
                  <a:pt x="3135218" y="1487460"/>
                  <a:pt x="3133906" y="1493044"/>
                </a:cubicBezTo>
                <a:cubicBezTo>
                  <a:pt x="3133948" y="1524133"/>
                  <a:pt x="3131498" y="1554782"/>
                  <a:pt x="3126439" y="1584794"/>
                </a:cubicBezTo>
                <a:lnTo>
                  <a:pt x="3125901" y="1591418"/>
                </a:lnTo>
                <a:cubicBezTo>
                  <a:pt x="3125731" y="1591423"/>
                  <a:pt x="3125563" y="1591427"/>
                  <a:pt x="3125395" y="1591480"/>
                </a:cubicBezTo>
                <a:cubicBezTo>
                  <a:pt x="3075120" y="1941574"/>
                  <a:pt x="2794081" y="2220146"/>
                  <a:pt x="2435230" y="2279078"/>
                </a:cubicBezTo>
                <a:lnTo>
                  <a:pt x="2435113" y="2280217"/>
                </a:lnTo>
                <a:cubicBezTo>
                  <a:pt x="2429803" y="2281220"/>
                  <a:pt x="2424474" y="2282161"/>
                  <a:pt x="2418897" y="2281745"/>
                </a:cubicBezTo>
                <a:cubicBezTo>
                  <a:pt x="2387725" y="2287255"/>
                  <a:pt x="2355845" y="2290213"/>
                  <a:pt x="2323470" y="2290736"/>
                </a:cubicBezTo>
                <a:lnTo>
                  <a:pt x="2306352" y="2292349"/>
                </a:lnTo>
                <a:lnTo>
                  <a:pt x="2306326" y="2291858"/>
                </a:lnTo>
                <a:lnTo>
                  <a:pt x="2305827" y="2291891"/>
                </a:lnTo>
                <a:cubicBezTo>
                  <a:pt x="2305261" y="2288119"/>
                  <a:pt x="2305234" y="2284333"/>
                  <a:pt x="2305234" y="2280541"/>
                </a:cubicBezTo>
                <a:cubicBezTo>
                  <a:pt x="2305234" y="2274903"/>
                  <a:pt x="2305292" y="2269279"/>
                  <a:pt x="2306604" y="2263693"/>
                </a:cubicBezTo>
                <a:cubicBezTo>
                  <a:pt x="2306562" y="2232611"/>
                  <a:pt x="2309012" y="2201969"/>
                  <a:pt x="2314068" y="2171962"/>
                </a:cubicBezTo>
                <a:lnTo>
                  <a:pt x="2314609" y="2165325"/>
                </a:lnTo>
                <a:cubicBezTo>
                  <a:pt x="2314777" y="2165320"/>
                  <a:pt x="2314947" y="2165315"/>
                  <a:pt x="2315114" y="2165262"/>
                </a:cubicBezTo>
                <a:cubicBezTo>
                  <a:pt x="2365391" y="1815167"/>
                  <a:pt x="2646430" y="1536596"/>
                  <a:pt x="3005280" y="1477664"/>
                </a:cubicBezTo>
                <a:lnTo>
                  <a:pt x="3005397" y="1476525"/>
                </a:lnTo>
                <a:cubicBezTo>
                  <a:pt x="3010706" y="1475523"/>
                  <a:pt x="3016034" y="1474582"/>
                  <a:pt x="3021610" y="1474998"/>
                </a:cubicBezTo>
                <a:cubicBezTo>
                  <a:pt x="3052793" y="1469485"/>
                  <a:pt x="3084686" y="1466527"/>
                  <a:pt x="3117071" y="1466004"/>
                </a:cubicBezTo>
                <a:close/>
                <a:moveTo>
                  <a:pt x="1455796" y="1464394"/>
                </a:moveTo>
                <a:lnTo>
                  <a:pt x="1472883" y="1466004"/>
                </a:lnTo>
                <a:cubicBezTo>
                  <a:pt x="1505269" y="1466527"/>
                  <a:pt x="1537161" y="1469485"/>
                  <a:pt x="1568345" y="1474998"/>
                </a:cubicBezTo>
                <a:cubicBezTo>
                  <a:pt x="1573921" y="1474582"/>
                  <a:pt x="1579249" y="1475523"/>
                  <a:pt x="1584557" y="1476525"/>
                </a:cubicBezTo>
                <a:lnTo>
                  <a:pt x="1584675" y="1477664"/>
                </a:lnTo>
                <a:cubicBezTo>
                  <a:pt x="1943525" y="1536596"/>
                  <a:pt x="2224564" y="1815167"/>
                  <a:pt x="2274840" y="2165262"/>
                </a:cubicBezTo>
                <a:cubicBezTo>
                  <a:pt x="2275008" y="2165315"/>
                  <a:pt x="2275177" y="2165320"/>
                  <a:pt x="2275346" y="2165325"/>
                </a:cubicBezTo>
                <a:lnTo>
                  <a:pt x="2275886" y="2171962"/>
                </a:lnTo>
                <a:cubicBezTo>
                  <a:pt x="2280943" y="2201969"/>
                  <a:pt x="2283392" y="2232611"/>
                  <a:pt x="2283350" y="2263693"/>
                </a:cubicBezTo>
                <a:cubicBezTo>
                  <a:pt x="2284662" y="2269279"/>
                  <a:pt x="2284721" y="2274903"/>
                  <a:pt x="2284721" y="2280541"/>
                </a:cubicBezTo>
                <a:cubicBezTo>
                  <a:pt x="2284721" y="2284333"/>
                  <a:pt x="2284694" y="2288119"/>
                  <a:pt x="2284128" y="2291891"/>
                </a:cubicBezTo>
                <a:lnTo>
                  <a:pt x="2283629" y="2291858"/>
                </a:lnTo>
                <a:lnTo>
                  <a:pt x="2283603" y="2292349"/>
                </a:lnTo>
                <a:lnTo>
                  <a:pt x="2266484" y="2290736"/>
                </a:lnTo>
                <a:cubicBezTo>
                  <a:pt x="2234110" y="2290213"/>
                  <a:pt x="2202230" y="2287255"/>
                  <a:pt x="2171058" y="2281745"/>
                </a:cubicBezTo>
                <a:cubicBezTo>
                  <a:pt x="2165481" y="2282161"/>
                  <a:pt x="2160152" y="2281220"/>
                  <a:pt x="2154841" y="2280217"/>
                </a:cubicBezTo>
                <a:lnTo>
                  <a:pt x="2154725" y="2279078"/>
                </a:lnTo>
                <a:cubicBezTo>
                  <a:pt x="1795874" y="2220146"/>
                  <a:pt x="1514835" y="1941574"/>
                  <a:pt x="1464559" y="1591480"/>
                </a:cubicBezTo>
                <a:cubicBezTo>
                  <a:pt x="1464392" y="1591427"/>
                  <a:pt x="1464223" y="1591423"/>
                  <a:pt x="1464054" y="1591418"/>
                </a:cubicBezTo>
                <a:lnTo>
                  <a:pt x="1463515" y="1584794"/>
                </a:lnTo>
                <a:cubicBezTo>
                  <a:pt x="1458457" y="1554782"/>
                  <a:pt x="1456006" y="1524133"/>
                  <a:pt x="1456048" y="1493044"/>
                </a:cubicBezTo>
                <a:cubicBezTo>
                  <a:pt x="1454736" y="1487460"/>
                  <a:pt x="1454678" y="1481838"/>
                  <a:pt x="1454678" y="1476202"/>
                </a:cubicBezTo>
                <a:lnTo>
                  <a:pt x="1455272" y="1464852"/>
                </a:lnTo>
                <a:lnTo>
                  <a:pt x="1455770" y="1464884"/>
                </a:lnTo>
                <a:close/>
                <a:moveTo>
                  <a:pt x="1442008" y="1464394"/>
                </a:moveTo>
                <a:lnTo>
                  <a:pt x="1442034" y="1464884"/>
                </a:lnTo>
                <a:lnTo>
                  <a:pt x="1442532" y="1464852"/>
                </a:lnTo>
                <a:lnTo>
                  <a:pt x="1443126" y="1476202"/>
                </a:lnTo>
                <a:cubicBezTo>
                  <a:pt x="1443126" y="1481838"/>
                  <a:pt x="1443067" y="1487460"/>
                  <a:pt x="1441755" y="1493044"/>
                </a:cubicBezTo>
                <a:cubicBezTo>
                  <a:pt x="1441797" y="1524133"/>
                  <a:pt x="1439347" y="1554782"/>
                  <a:pt x="1434288" y="1584794"/>
                </a:cubicBezTo>
                <a:lnTo>
                  <a:pt x="1433750" y="1591418"/>
                </a:lnTo>
                <a:cubicBezTo>
                  <a:pt x="1433580" y="1591423"/>
                  <a:pt x="1433412" y="1591427"/>
                  <a:pt x="1433244" y="1591480"/>
                </a:cubicBezTo>
                <a:cubicBezTo>
                  <a:pt x="1382969" y="1941574"/>
                  <a:pt x="1101930" y="2220146"/>
                  <a:pt x="743079" y="2279078"/>
                </a:cubicBezTo>
                <a:lnTo>
                  <a:pt x="742962" y="2280217"/>
                </a:lnTo>
                <a:cubicBezTo>
                  <a:pt x="737652" y="2281220"/>
                  <a:pt x="732323" y="2282161"/>
                  <a:pt x="726746" y="2281745"/>
                </a:cubicBezTo>
                <a:cubicBezTo>
                  <a:pt x="695574" y="2287255"/>
                  <a:pt x="663693" y="2290213"/>
                  <a:pt x="631319" y="2290736"/>
                </a:cubicBezTo>
                <a:lnTo>
                  <a:pt x="614201" y="2292349"/>
                </a:lnTo>
                <a:lnTo>
                  <a:pt x="614175" y="2291858"/>
                </a:lnTo>
                <a:lnTo>
                  <a:pt x="613676" y="2291891"/>
                </a:lnTo>
                <a:cubicBezTo>
                  <a:pt x="613110" y="2288119"/>
                  <a:pt x="613083" y="2284333"/>
                  <a:pt x="613083" y="2280541"/>
                </a:cubicBezTo>
                <a:cubicBezTo>
                  <a:pt x="613083" y="2274903"/>
                  <a:pt x="613141" y="2269279"/>
                  <a:pt x="614453" y="2263693"/>
                </a:cubicBezTo>
                <a:cubicBezTo>
                  <a:pt x="614411" y="2232611"/>
                  <a:pt x="616861" y="2201969"/>
                  <a:pt x="621917" y="2171962"/>
                </a:cubicBezTo>
                <a:lnTo>
                  <a:pt x="622458" y="2165325"/>
                </a:lnTo>
                <a:cubicBezTo>
                  <a:pt x="622626" y="2165320"/>
                  <a:pt x="622796" y="2165315"/>
                  <a:pt x="622963" y="2165262"/>
                </a:cubicBezTo>
                <a:cubicBezTo>
                  <a:pt x="673240" y="1815167"/>
                  <a:pt x="954279" y="1536596"/>
                  <a:pt x="1313129" y="1477664"/>
                </a:cubicBezTo>
                <a:lnTo>
                  <a:pt x="1313246" y="1476525"/>
                </a:lnTo>
                <a:cubicBezTo>
                  <a:pt x="1318555" y="1475523"/>
                  <a:pt x="1323883" y="1474582"/>
                  <a:pt x="1329459" y="1474998"/>
                </a:cubicBezTo>
                <a:cubicBezTo>
                  <a:pt x="1360642" y="1469485"/>
                  <a:pt x="1392535" y="1466527"/>
                  <a:pt x="1424920" y="1466004"/>
                </a:cubicBezTo>
                <a:close/>
                <a:moveTo>
                  <a:pt x="10909360" y="750600"/>
                </a:moveTo>
                <a:cubicBezTo>
                  <a:pt x="10962636" y="1021506"/>
                  <a:pt x="11177479" y="1236303"/>
                  <a:pt x="11452669" y="1295446"/>
                </a:cubicBezTo>
                <a:cubicBezTo>
                  <a:pt x="11399394" y="1024540"/>
                  <a:pt x="11184550" y="809743"/>
                  <a:pt x="10909360" y="750600"/>
                </a:cubicBezTo>
                <a:close/>
                <a:moveTo>
                  <a:pt x="10602109" y="750600"/>
                </a:moveTo>
                <a:cubicBezTo>
                  <a:pt x="10326919" y="809743"/>
                  <a:pt x="10112075" y="1024540"/>
                  <a:pt x="10058800" y="1295446"/>
                </a:cubicBezTo>
                <a:cubicBezTo>
                  <a:pt x="10333990" y="1236303"/>
                  <a:pt x="10548833" y="1021506"/>
                  <a:pt x="10602109" y="750600"/>
                </a:cubicBezTo>
                <a:close/>
                <a:moveTo>
                  <a:pt x="9217207" y="750600"/>
                </a:moveTo>
                <a:cubicBezTo>
                  <a:pt x="9270483" y="1021506"/>
                  <a:pt x="9485326" y="1236303"/>
                  <a:pt x="9760516" y="1295446"/>
                </a:cubicBezTo>
                <a:cubicBezTo>
                  <a:pt x="9707241" y="1024540"/>
                  <a:pt x="9492397" y="809743"/>
                  <a:pt x="9217207" y="750600"/>
                </a:cubicBezTo>
                <a:close/>
                <a:moveTo>
                  <a:pt x="8909958" y="750600"/>
                </a:moveTo>
                <a:cubicBezTo>
                  <a:pt x="8634768" y="809743"/>
                  <a:pt x="8419924" y="1024540"/>
                  <a:pt x="8366649" y="1295446"/>
                </a:cubicBezTo>
                <a:cubicBezTo>
                  <a:pt x="8641839" y="1236303"/>
                  <a:pt x="8856682" y="1021506"/>
                  <a:pt x="8909958" y="750600"/>
                </a:cubicBezTo>
                <a:close/>
                <a:moveTo>
                  <a:pt x="7525056" y="750600"/>
                </a:moveTo>
                <a:cubicBezTo>
                  <a:pt x="7578332" y="1021506"/>
                  <a:pt x="7793175" y="1236303"/>
                  <a:pt x="8068365" y="1295446"/>
                </a:cubicBezTo>
                <a:cubicBezTo>
                  <a:pt x="8015090" y="1024540"/>
                  <a:pt x="7800246" y="809743"/>
                  <a:pt x="7525056" y="750600"/>
                </a:cubicBezTo>
                <a:close/>
                <a:moveTo>
                  <a:pt x="7217807" y="750600"/>
                </a:moveTo>
                <a:cubicBezTo>
                  <a:pt x="6942617" y="809743"/>
                  <a:pt x="6727773" y="1024540"/>
                  <a:pt x="6674498" y="1295446"/>
                </a:cubicBezTo>
                <a:cubicBezTo>
                  <a:pt x="6949688" y="1236303"/>
                  <a:pt x="7164531" y="1021506"/>
                  <a:pt x="7217807" y="750600"/>
                </a:cubicBezTo>
                <a:close/>
                <a:moveTo>
                  <a:pt x="5832905" y="750600"/>
                </a:moveTo>
                <a:cubicBezTo>
                  <a:pt x="5886181" y="1021506"/>
                  <a:pt x="6101024" y="1236303"/>
                  <a:pt x="6376214" y="1295446"/>
                </a:cubicBezTo>
                <a:cubicBezTo>
                  <a:pt x="6322939" y="1024540"/>
                  <a:pt x="6108095" y="809743"/>
                  <a:pt x="5832905" y="750600"/>
                </a:cubicBezTo>
                <a:close/>
                <a:moveTo>
                  <a:pt x="5525656" y="750600"/>
                </a:moveTo>
                <a:cubicBezTo>
                  <a:pt x="5250466" y="809743"/>
                  <a:pt x="5035622" y="1024540"/>
                  <a:pt x="4982347" y="1295446"/>
                </a:cubicBezTo>
                <a:cubicBezTo>
                  <a:pt x="5257537" y="1236303"/>
                  <a:pt x="5472380" y="1021506"/>
                  <a:pt x="5525656" y="750600"/>
                </a:cubicBezTo>
                <a:close/>
                <a:moveTo>
                  <a:pt x="4140754" y="750600"/>
                </a:moveTo>
                <a:cubicBezTo>
                  <a:pt x="4194030" y="1021506"/>
                  <a:pt x="4408873" y="1236303"/>
                  <a:pt x="4684063" y="1295446"/>
                </a:cubicBezTo>
                <a:cubicBezTo>
                  <a:pt x="4630788" y="1024540"/>
                  <a:pt x="4415944" y="809743"/>
                  <a:pt x="4140754" y="750600"/>
                </a:cubicBezTo>
                <a:close/>
                <a:moveTo>
                  <a:pt x="3833505" y="750600"/>
                </a:moveTo>
                <a:cubicBezTo>
                  <a:pt x="3558315" y="809743"/>
                  <a:pt x="3343471" y="1024540"/>
                  <a:pt x="3290196" y="1295446"/>
                </a:cubicBezTo>
                <a:cubicBezTo>
                  <a:pt x="3565386" y="1236303"/>
                  <a:pt x="3780229" y="1021506"/>
                  <a:pt x="3833505" y="750600"/>
                </a:cubicBezTo>
                <a:close/>
                <a:moveTo>
                  <a:pt x="2448603" y="750600"/>
                </a:moveTo>
                <a:cubicBezTo>
                  <a:pt x="2501879" y="1021506"/>
                  <a:pt x="2716722" y="1236303"/>
                  <a:pt x="2991912" y="1295446"/>
                </a:cubicBezTo>
                <a:cubicBezTo>
                  <a:pt x="2938637" y="1024540"/>
                  <a:pt x="2723793" y="809743"/>
                  <a:pt x="2448603" y="750600"/>
                </a:cubicBezTo>
                <a:close/>
                <a:moveTo>
                  <a:pt x="2141354" y="750600"/>
                </a:moveTo>
                <a:cubicBezTo>
                  <a:pt x="1866164" y="809743"/>
                  <a:pt x="1651320" y="1024540"/>
                  <a:pt x="1598045" y="1295446"/>
                </a:cubicBezTo>
                <a:cubicBezTo>
                  <a:pt x="1873235" y="1236303"/>
                  <a:pt x="2088078" y="1021506"/>
                  <a:pt x="2141354" y="750600"/>
                </a:cubicBezTo>
                <a:close/>
                <a:moveTo>
                  <a:pt x="756452" y="750600"/>
                </a:moveTo>
                <a:cubicBezTo>
                  <a:pt x="809728" y="1021506"/>
                  <a:pt x="1024571" y="1236303"/>
                  <a:pt x="1299761" y="1295446"/>
                </a:cubicBezTo>
                <a:cubicBezTo>
                  <a:pt x="1246486" y="1024540"/>
                  <a:pt x="1031642" y="809743"/>
                  <a:pt x="756452" y="750600"/>
                </a:cubicBezTo>
                <a:close/>
                <a:moveTo>
                  <a:pt x="12192000" y="647790"/>
                </a:moveTo>
                <a:lnTo>
                  <a:pt x="12192000" y="780838"/>
                </a:lnTo>
                <a:cubicBezTo>
                  <a:pt x="11966807" y="865550"/>
                  <a:pt x="11797421" y="1059155"/>
                  <a:pt x="11750953" y="1295446"/>
                </a:cubicBezTo>
                <a:cubicBezTo>
                  <a:pt x="11935988" y="1255679"/>
                  <a:pt x="12093739" y="1145540"/>
                  <a:pt x="12192000" y="994335"/>
                </a:cubicBezTo>
                <a:lnTo>
                  <a:pt x="12192000" y="1195909"/>
                </a:lnTo>
                <a:cubicBezTo>
                  <a:pt x="12071770" y="1314911"/>
                  <a:pt x="11914089" y="1397686"/>
                  <a:pt x="11737582" y="1426902"/>
                </a:cubicBezTo>
                <a:lnTo>
                  <a:pt x="11737466" y="1428050"/>
                </a:lnTo>
                <a:cubicBezTo>
                  <a:pt x="11732155" y="1429061"/>
                  <a:pt x="11726826" y="1430009"/>
                  <a:pt x="11721249" y="1429590"/>
                </a:cubicBezTo>
                <a:cubicBezTo>
                  <a:pt x="11690077" y="1435144"/>
                  <a:pt x="11658197" y="1438125"/>
                  <a:pt x="11625822" y="1438652"/>
                </a:cubicBezTo>
                <a:lnTo>
                  <a:pt x="11608704" y="1440278"/>
                </a:lnTo>
                <a:lnTo>
                  <a:pt x="11608678" y="1439783"/>
                </a:lnTo>
                <a:lnTo>
                  <a:pt x="11608179" y="1439816"/>
                </a:lnTo>
                <a:cubicBezTo>
                  <a:pt x="11607613" y="1436014"/>
                  <a:pt x="11607586" y="1432198"/>
                  <a:pt x="11607586" y="1428376"/>
                </a:cubicBezTo>
                <a:cubicBezTo>
                  <a:pt x="11607586" y="1422694"/>
                  <a:pt x="11607645" y="1417025"/>
                  <a:pt x="11608957" y="1411395"/>
                </a:cubicBezTo>
                <a:cubicBezTo>
                  <a:pt x="11608914" y="1380067"/>
                  <a:pt x="11611364" y="1349182"/>
                  <a:pt x="11616421" y="1318938"/>
                </a:cubicBezTo>
                <a:lnTo>
                  <a:pt x="11616961" y="1312248"/>
                </a:lnTo>
                <a:cubicBezTo>
                  <a:pt x="11617130" y="1312243"/>
                  <a:pt x="11617299" y="1312238"/>
                  <a:pt x="11617466" y="1312185"/>
                </a:cubicBezTo>
                <a:cubicBezTo>
                  <a:pt x="11662185" y="998329"/>
                  <a:pt x="11889463" y="741504"/>
                  <a:pt x="12192000" y="647790"/>
                </a:cubicBezTo>
                <a:close/>
                <a:moveTo>
                  <a:pt x="10767111" y="605769"/>
                </a:moveTo>
                <a:lnTo>
                  <a:pt x="10784198" y="607392"/>
                </a:lnTo>
                <a:cubicBezTo>
                  <a:pt x="10816584" y="607919"/>
                  <a:pt x="10848477" y="610900"/>
                  <a:pt x="10879660" y="616457"/>
                </a:cubicBezTo>
                <a:cubicBezTo>
                  <a:pt x="10885236" y="616038"/>
                  <a:pt x="10890564" y="616986"/>
                  <a:pt x="10895873" y="617996"/>
                </a:cubicBezTo>
                <a:lnTo>
                  <a:pt x="10895990" y="619144"/>
                </a:lnTo>
                <a:cubicBezTo>
                  <a:pt x="11254840" y="678542"/>
                  <a:pt x="11535879" y="959319"/>
                  <a:pt x="11586156" y="1312185"/>
                </a:cubicBezTo>
                <a:cubicBezTo>
                  <a:pt x="11586323" y="1312238"/>
                  <a:pt x="11586492" y="1312243"/>
                  <a:pt x="11586661" y="1312248"/>
                </a:cubicBezTo>
                <a:lnTo>
                  <a:pt x="11587201" y="1318938"/>
                </a:lnTo>
                <a:cubicBezTo>
                  <a:pt x="11592258" y="1349182"/>
                  <a:pt x="11594708" y="1380067"/>
                  <a:pt x="11594665" y="1411395"/>
                </a:cubicBezTo>
                <a:cubicBezTo>
                  <a:pt x="11595977" y="1417025"/>
                  <a:pt x="11596036" y="1422694"/>
                  <a:pt x="11596036" y="1428376"/>
                </a:cubicBezTo>
                <a:cubicBezTo>
                  <a:pt x="11596036" y="1432198"/>
                  <a:pt x="11596009" y="1436014"/>
                  <a:pt x="11595443" y="1439816"/>
                </a:cubicBezTo>
                <a:lnTo>
                  <a:pt x="11594944" y="1439783"/>
                </a:lnTo>
                <a:lnTo>
                  <a:pt x="11594918" y="1440278"/>
                </a:lnTo>
                <a:lnTo>
                  <a:pt x="11577800" y="1438652"/>
                </a:lnTo>
                <a:cubicBezTo>
                  <a:pt x="11545425" y="1438125"/>
                  <a:pt x="11513545" y="1435144"/>
                  <a:pt x="11482373" y="1429590"/>
                </a:cubicBezTo>
                <a:cubicBezTo>
                  <a:pt x="11476796" y="1430009"/>
                  <a:pt x="11471467" y="1429061"/>
                  <a:pt x="11466156" y="1428050"/>
                </a:cubicBezTo>
                <a:lnTo>
                  <a:pt x="11466040" y="1426902"/>
                </a:lnTo>
                <a:cubicBezTo>
                  <a:pt x="11107189" y="1367503"/>
                  <a:pt x="10826150" y="1086726"/>
                  <a:pt x="10775875" y="733861"/>
                </a:cubicBezTo>
                <a:cubicBezTo>
                  <a:pt x="10775707" y="733808"/>
                  <a:pt x="10775539" y="733803"/>
                  <a:pt x="10775369" y="733798"/>
                </a:cubicBezTo>
                <a:lnTo>
                  <a:pt x="10774831" y="727122"/>
                </a:lnTo>
                <a:cubicBezTo>
                  <a:pt x="10769772" y="696872"/>
                  <a:pt x="10767321" y="665981"/>
                  <a:pt x="10767364" y="634646"/>
                </a:cubicBezTo>
                <a:cubicBezTo>
                  <a:pt x="10766052" y="629018"/>
                  <a:pt x="10765993" y="623351"/>
                  <a:pt x="10765993" y="617670"/>
                </a:cubicBezTo>
                <a:lnTo>
                  <a:pt x="10766587" y="606230"/>
                </a:lnTo>
                <a:lnTo>
                  <a:pt x="10767085" y="606263"/>
                </a:lnTo>
                <a:close/>
                <a:moveTo>
                  <a:pt x="10744358" y="605769"/>
                </a:moveTo>
                <a:lnTo>
                  <a:pt x="10744384" y="606263"/>
                </a:lnTo>
                <a:lnTo>
                  <a:pt x="10744882" y="606230"/>
                </a:lnTo>
                <a:lnTo>
                  <a:pt x="10745476" y="617670"/>
                </a:lnTo>
                <a:cubicBezTo>
                  <a:pt x="10745476" y="623351"/>
                  <a:pt x="10745417" y="629018"/>
                  <a:pt x="10744105" y="634646"/>
                </a:cubicBezTo>
                <a:cubicBezTo>
                  <a:pt x="10744148" y="665981"/>
                  <a:pt x="10741697" y="696872"/>
                  <a:pt x="10736638" y="727122"/>
                </a:cubicBezTo>
                <a:lnTo>
                  <a:pt x="10736100" y="733798"/>
                </a:lnTo>
                <a:cubicBezTo>
                  <a:pt x="10735930" y="733803"/>
                  <a:pt x="10735762" y="733808"/>
                  <a:pt x="10735594" y="733861"/>
                </a:cubicBezTo>
                <a:cubicBezTo>
                  <a:pt x="10685319" y="1086726"/>
                  <a:pt x="10404280" y="1367503"/>
                  <a:pt x="10045429" y="1426902"/>
                </a:cubicBezTo>
                <a:lnTo>
                  <a:pt x="10045313" y="1428050"/>
                </a:lnTo>
                <a:cubicBezTo>
                  <a:pt x="10040002" y="1429061"/>
                  <a:pt x="10034673" y="1430009"/>
                  <a:pt x="10029096" y="1429590"/>
                </a:cubicBezTo>
                <a:cubicBezTo>
                  <a:pt x="9997924" y="1435144"/>
                  <a:pt x="9966044" y="1438125"/>
                  <a:pt x="9933669" y="1438652"/>
                </a:cubicBezTo>
                <a:lnTo>
                  <a:pt x="9916551" y="1440278"/>
                </a:lnTo>
                <a:lnTo>
                  <a:pt x="9916525" y="1439783"/>
                </a:lnTo>
                <a:lnTo>
                  <a:pt x="9916026" y="1439816"/>
                </a:lnTo>
                <a:cubicBezTo>
                  <a:pt x="9915460" y="1436014"/>
                  <a:pt x="9915433" y="1432198"/>
                  <a:pt x="9915433" y="1428376"/>
                </a:cubicBezTo>
                <a:cubicBezTo>
                  <a:pt x="9915433" y="1422694"/>
                  <a:pt x="9915492" y="1417025"/>
                  <a:pt x="9916804" y="1411395"/>
                </a:cubicBezTo>
                <a:cubicBezTo>
                  <a:pt x="9916761" y="1380067"/>
                  <a:pt x="9919211" y="1349182"/>
                  <a:pt x="9924268" y="1318938"/>
                </a:cubicBezTo>
                <a:lnTo>
                  <a:pt x="9924808" y="1312248"/>
                </a:lnTo>
                <a:cubicBezTo>
                  <a:pt x="9924977" y="1312243"/>
                  <a:pt x="9925146" y="1312238"/>
                  <a:pt x="9925314" y="1312185"/>
                </a:cubicBezTo>
                <a:cubicBezTo>
                  <a:pt x="9975590" y="959319"/>
                  <a:pt x="10256629" y="678542"/>
                  <a:pt x="10615479" y="619144"/>
                </a:cubicBezTo>
                <a:lnTo>
                  <a:pt x="10615596" y="617996"/>
                </a:lnTo>
                <a:cubicBezTo>
                  <a:pt x="10620905" y="616986"/>
                  <a:pt x="10626233" y="616038"/>
                  <a:pt x="10631809" y="616457"/>
                </a:cubicBezTo>
                <a:cubicBezTo>
                  <a:pt x="10662992" y="610900"/>
                  <a:pt x="10694885" y="607919"/>
                  <a:pt x="10727271" y="607392"/>
                </a:cubicBezTo>
                <a:close/>
                <a:moveTo>
                  <a:pt x="9074958" y="605769"/>
                </a:moveTo>
                <a:lnTo>
                  <a:pt x="9092045" y="607392"/>
                </a:lnTo>
                <a:cubicBezTo>
                  <a:pt x="9124431" y="607919"/>
                  <a:pt x="9156324" y="610900"/>
                  <a:pt x="9187507" y="616457"/>
                </a:cubicBezTo>
                <a:cubicBezTo>
                  <a:pt x="9193083" y="616038"/>
                  <a:pt x="9198411" y="616986"/>
                  <a:pt x="9203720" y="617996"/>
                </a:cubicBezTo>
                <a:lnTo>
                  <a:pt x="9203837" y="619144"/>
                </a:lnTo>
                <a:cubicBezTo>
                  <a:pt x="9562687" y="678542"/>
                  <a:pt x="9843726" y="959319"/>
                  <a:pt x="9894002" y="1312185"/>
                </a:cubicBezTo>
                <a:cubicBezTo>
                  <a:pt x="9894170" y="1312238"/>
                  <a:pt x="9894339" y="1312243"/>
                  <a:pt x="9894508" y="1312248"/>
                </a:cubicBezTo>
                <a:lnTo>
                  <a:pt x="9895048" y="1318938"/>
                </a:lnTo>
                <a:cubicBezTo>
                  <a:pt x="9900105" y="1349182"/>
                  <a:pt x="9902555" y="1380067"/>
                  <a:pt x="9902512" y="1411395"/>
                </a:cubicBezTo>
                <a:cubicBezTo>
                  <a:pt x="9903824" y="1417025"/>
                  <a:pt x="9903883" y="1422694"/>
                  <a:pt x="9903883" y="1428376"/>
                </a:cubicBezTo>
                <a:cubicBezTo>
                  <a:pt x="9903883" y="1432198"/>
                  <a:pt x="9903856" y="1436014"/>
                  <a:pt x="9903290" y="1439816"/>
                </a:cubicBezTo>
                <a:lnTo>
                  <a:pt x="9902791" y="1439783"/>
                </a:lnTo>
                <a:lnTo>
                  <a:pt x="9902765" y="1440278"/>
                </a:lnTo>
                <a:lnTo>
                  <a:pt x="9885647" y="1438652"/>
                </a:lnTo>
                <a:cubicBezTo>
                  <a:pt x="9853272" y="1438125"/>
                  <a:pt x="9821392" y="1435144"/>
                  <a:pt x="9790220" y="1429590"/>
                </a:cubicBezTo>
                <a:cubicBezTo>
                  <a:pt x="9784643" y="1430009"/>
                  <a:pt x="9779314" y="1429061"/>
                  <a:pt x="9774003" y="1428050"/>
                </a:cubicBezTo>
                <a:lnTo>
                  <a:pt x="9773887" y="1426902"/>
                </a:lnTo>
                <a:cubicBezTo>
                  <a:pt x="9415036" y="1367503"/>
                  <a:pt x="9133997" y="1086726"/>
                  <a:pt x="9083722" y="733861"/>
                </a:cubicBezTo>
                <a:cubicBezTo>
                  <a:pt x="9083554" y="733808"/>
                  <a:pt x="9083386" y="733803"/>
                  <a:pt x="9083216" y="733798"/>
                </a:cubicBezTo>
                <a:lnTo>
                  <a:pt x="9082678" y="727122"/>
                </a:lnTo>
                <a:cubicBezTo>
                  <a:pt x="9077619" y="696872"/>
                  <a:pt x="9075168" y="665981"/>
                  <a:pt x="9075211" y="634646"/>
                </a:cubicBezTo>
                <a:cubicBezTo>
                  <a:pt x="9073899" y="629018"/>
                  <a:pt x="9073840" y="623351"/>
                  <a:pt x="9073840" y="617670"/>
                </a:cubicBezTo>
                <a:lnTo>
                  <a:pt x="9074434" y="606230"/>
                </a:lnTo>
                <a:lnTo>
                  <a:pt x="9074932" y="606263"/>
                </a:lnTo>
                <a:close/>
                <a:moveTo>
                  <a:pt x="9052207" y="605769"/>
                </a:moveTo>
                <a:lnTo>
                  <a:pt x="9052233" y="606263"/>
                </a:lnTo>
                <a:lnTo>
                  <a:pt x="9052731" y="606230"/>
                </a:lnTo>
                <a:lnTo>
                  <a:pt x="9053325" y="617670"/>
                </a:lnTo>
                <a:cubicBezTo>
                  <a:pt x="9053325" y="623351"/>
                  <a:pt x="9053266" y="629018"/>
                  <a:pt x="9051954" y="634646"/>
                </a:cubicBezTo>
                <a:cubicBezTo>
                  <a:pt x="9051997" y="665981"/>
                  <a:pt x="9049546" y="696872"/>
                  <a:pt x="9044487" y="727122"/>
                </a:cubicBezTo>
                <a:lnTo>
                  <a:pt x="9043949" y="733798"/>
                </a:lnTo>
                <a:cubicBezTo>
                  <a:pt x="9043779" y="733803"/>
                  <a:pt x="9043611" y="733808"/>
                  <a:pt x="9043443" y="733861"/>
                </a:cubicBezTo>
                <a:cubicBezTo>
                  <a:pt x="8993168" y="1086726"/>
                  <a:pt x="8712129" y="1367503"/>
                  <a:pt x="8353278" y="1426902"/>
                </a:cubicBezTo>
                <a:lnTo>
                  <a:pt x="8353162" y="1428050"/>
                </a:lnTo>
                <a:cubicBezTo>
                  <a:pt x="8347851" y="1429061"/>
                  <a:pt x="8342522" y="1430009"/>
                  <a:pt x="8336945" y="1429590"/>
                </a:cubicBezTo>
                <a:cubicBezTo>
                  <a:pt x="8305773" y="1435144"/>
                  <a:pt x="8273893" y="1438125"/>
                  <a:pt x="8241519" y="1438652"/>
                </a:cubicBezTo>
                <a:lnTo>
                  <a:pt x="8224400" y="1440278"/>
                </a:lnTo>
                <a:lnTo>
                  <a:pt x="8224374" y="1439783"/>
                </a:lnTo>
                <a:lnTo>
                  <a:pt x="8223875" y="1439816"/>
                </a:lnTo>
                <a:cubicBezTo>
                  <a:pt x="8223309" y="1436014"/>
                  <a:pt x="8223282" y="1432198"/>
                  <a:pt x="8223282" y="1428376"/>
                </a:cubicBezTo>
                <a:cubicBezTo>
                  <a:pt x="8223282" y="1422694"/>
                  <a:pt x="8223341" y="1417025"/>
                  <a:pt x="8224653" y="1411395"/>
                </a:cubicBezTo>
                <a:cubicBezTo>
                  <a:pt x="8224611" y="1380067"/>
                  <a:pt x="8227060" y="1349182"/>
                  <a:pt x="8232117" y="1318938"/>
                </a:cubicBezTo>
                <a:lnTo>
                  <a:pt x="8232657" y="1312248"/>
                </a:lnTo>
                <a:cubicBezTo>
                  <a:pt x="8232826" y="1312243"/>
                  <a:pt x="8232995" y="1312238"/>
                  <a:pt x="8233163" y="1312185"/>
                </a:cubicBezTo>
                <a:cubicBezTo>
                  <a:pt x="8283439" y="959319"/>
                  <a:pt x="8564478" y="678542"/>
                  <a:pt x="8923328" y="619144"/>
                </a:cubicBezTo>
                <a:lnTo>
                  <a:pt x="8923445" y="617996"/>
                </a:lnTo>
                <a:cubicBezTo>
                  <a:pt x="8928754" y="616986"/>
                  <a:pt x="8934082" y="616038"/>
                  <a:pt x="8939658" y="616457"/>
                </a:cubicBezTo>
                <a:cubicBezTo>
                  <a:pt x="8970841" y="610900"/>
                  <a:pt x="9002734" y="607919"/>
                  <a:pt x="9035120" y="607392"/>
                </a:cubicBezTo>
                <a:close/>
                <a:moveTo>
                  <a:pt x="7382807" y="605769"/>
                </a:moveTo>
                <a:lnTo>
                  <a:pt x="7399895" y="607392"/>
                </a:lnTo>
                <a:cubicBezTo>
                  <a:pt x="7432280" y="607919"/>
                  <a:pt x="7464173" y="610900"/>
                  <a:pt x="7495356" y="616457"/>
                </a:cubicBezTo>
                <a:cubicBezTo>
                  <a:pt x="7500932" y="616038"/>
                  <a:pt x="7506260" y="616986"/>
                  <a:pt x="7511569" y="617996"/>
                </a:cubicBezTo>
                <a:lnTo>
                  <a:pt x="7511686" y="619144"/>
                </a:lnTo>
                <a:cubicBezTo>
                  <a:pt x="7870536" y="678542"/>
                  <a:pt x="8151575" y="959319"/>
                  <a:pt x="8201852" y="1312185"/>
                </a:cubicBezTo>
                <a:cubicBezTo>
                  <a:pt x="8202019" y="1312238"/>
                  <a:pt x="8202189" y="1312243"/>
                  <a:pt x="8202357" y="1312248"/>
                </a:cubicBezTo>
                <a:lnTo>
                  <a:pt x="8202898" y="1318938"/>
                </a:lnTo>
                <a:cubicBezTo>
                  <a:pt x="8207954" y="1349182"/>
                  <a:pt x="8210404" y="1380067"/>
                  <a:pt x="8210362" y="1411395"/>
                </a:cubicBezTo>
                <a:cubicBezTo>
                  <a:pt x="8211674" y="1417025"/>
                  <a:pt x="8211732" y="1422694"/>
                  <a:pt x="8211732" y="1428376"/>
                </a:cubicBezTo>
                <a:cubicBezTo>
                  <a:pt x="8211732" y="1432198"/>
                  <a:pt x="8211705" y="1436014"/>
                  <a:pt x="8211139" y="1439816"/>
                </a:cubicBezTo>
                <a:lnTo>
                  <a:pt x="8210640" y="1439783"/>
                </a:lnTo>
                <a:lnTo>
                  <a:pt x="8210614" y="1440278"/>
                </a:lnTo>
                <a:lnTo>
                  <a:pt x="8193496" y="1438652"/>
                </a:lnTo>
                <a:cubicBezTo>
                  <a:pt x="8161122" y="1438125"/>
                  <a:pt x="8129241" y="1435144"/>
                  <a:pt x="8098069" y="1429590"/>
                </a:cubicBezTo>
                <a:cubicBezTo>
                  <a:pt x="8092492" y="1430009"/>
                  <a:pt x="8087163" y="1429061"/>
                  <a:pt x="8081853" y="1428050"/>
                </a:cubicBezTo>
                <a:lnTo>
                  <a:pt x="8081737" y="1426902"/>
                </a:lnTo>
                <a:cubicBezTo>
                  <a:pt x="7722885" y="1367503"/>
                  <a:pt x="7441846" y="1086726"/>
                  <a:pt x="7391571" y="733861"/>
                </a:cubicBezTo>
                <a:cubicBezTo>
                  <a:pt x="7391403" y="733808"/>
                  <a:pt x="7391235" y="733803"/>
                  <a:pt x="7391065" y="733798"/>
                </a:cubicBezTo>
                <a:lnTo>
                  <a:pt x="7390527" y="727122"/>
                </a:lnTo>
                <a:cubicBezTo>
                  <a:pt x="7385468" y="696872"/>
                  <a:pt x="7383018" y="665981"/>
                  <a:pt x="7383060" y="634646"/>
                </a:cubicBezTo>
                <a:cubicBezTo>
                  <a:pt x="7381748" y="629018"/>
                  <a:pt x="7381689" y="623351"/>
                  <a:pt x="7381689" y="617670"/>
                </a:cubicBezTo>
                <a:lnTo>
                  <a:pt x="7382283" y="606230"/>
                </a:lnTo>
                <a:lnTo>
                  <a:pt x="7382781" y="606263"/>
                </a:lnTo>
                <a:close/>
                <a:moveTo>
                  <a:pt x="5690656" y="605769"/>
                </a:moveTo>
                <a:lnTo>
                  <a:pt x="5707743" y="607392"/>
                </a:lnTo>
                <a:cubicBezTo>
                  <a:pt x="5740129" y="607919"/>
                  <a:pt x="5772021" y="610900"/>
                  <a:pt x="5803205" y="616457"/>
                </a:cubicBezTo>
                <a:cubicBezTo>
                  <a:pt x="5808781" y="616038"/>
                  <a:pt x="5814109" y="616986"/>
                  <a:pt x="5819417" y="617996"/>
                </a:cubicBezTo>
                <a:lnTo>
                  <a:pt x="5819534" y="619144"/>
                </a:lnTo>
                <a:cubicBezTo>
                  <a:pt x="6178385" y="678542"/>
                  <a:pt x="6459424" y="959319"/>
                  <a:pt x="6509700" y="1312185"/>
                </a:cubicBezTo>
                <a:cubicBezTo>
                  <a:pt x="6509868" y="1312238"/>
                  <a:pt x="6510037" y="1312243"/>
                  <a:pt x="6510206" y="1312248"/>
                </a:cubicBezTo>
                <a:lnTo>
                  <a:pt x="6510746" y="1318938"/>
                </a:lnTo>
                <a:cubicBezTo>
                  <a:pt x="6515803" y="1349182"/>
                  <a:pt x="6518252" y="1380067"/>
                  <a:pt x="6518210" y="1411395"/>
                </a:cubicBezTo>
                <a:cubicBezTo>
                  <a:pt x="6519522" y="1417025"/>
                  <a:pt x="6519581" y="1422694"/>
                  <a:pt x="6519581" y="1428376"/>
                </a:cubicBezTo>
                <a:cubicBezTo>
                  <a:pt x="6519581" y="1432198"/>
                  <a:pt x="6519554" y="1436014"/>
                  <a:pt x="6518988" y="1439816"/>
                </a:cubicBezTo>
                <a:lnTo>
                  <a:pt x="6518489" y="1439783"/>
                </a:lnTo>
                <a:lnTo>
                  <a:pt x="6518463" y="1440278"/>
                </a:lnTo>
                <a:lnTo>
                  <a:pt x="6501344" y="1438652"/>
                </a:lnTo>
                <a:cubicBezTo>
                  <a:pt x="6468970" y="1438125"/>
                  <a:pt x="6437090" y="1435144"/>
                  <a:pt x="6405918" y="1429590"/>
                </a:cubicBezTo>
                <a:cubicBezTo>
                  <a:pt x="6400341" y="1430009"/>
                  <a:pt x="6395012" y="1429061"/>
                  <a:pt x="6389701" y="1428050"/>
                </a:cubicBezTo>
                <a:lnTo>
                  <a:pt x="6389585" y="1426902"/>
                </a:lnTo>
                <a:cubicBezTo>
                  <a:pt x="6030734" y="1367503"/>
                  <a:pt x="5749695" y="1086726"/>
                  <a:pt x="5699419" y="733861"/>
                </a:cubicBezTo>
                <a:cubicBezTo>
                  <a:pt x="5699252" y="733808"/>
                  <a:pt x="5699083" y="733803"/>
                  <a:pt x="5698914" y="733798"/>
                </a:cubicBezTo>
                <a:lnTo>
                  <a:pt x="5698375" y="727122"/>
                </a:lnTo>
                <a:cubicBezTo>
                  <a:pt x="5693317" y="696872"/>
                  <a:pt x="5690866" y="665981"/>
                  <a:pt x="5690908" y="634646"/>
                </a:cubicBezTo>
                <a:cubicBezTo>
                  <a:pt x="5689596" y="629018"/>
                  <a:pt x="5689538" y="623351"/>
                  <a:pt x="5689538" y="617670"/>
                </a:cubicBezTo>
                <a:lnTo>
                  <a:pt x="5690132" y="606230"/>
                </a:lnTo>
                <a:lnTo>
                  <a:pt x="5690630" y="606263"/>
                </a:lnTo>
                <a:close/>
                <a:moveTo>
                  <a:pt x="5667905" y="605769"/>
                </a:moveTo>
                <a:lnTo>
                  <a:pt x="5667931" y="606263"/>
                </a:lnTo>
                <a:lnTo>
                  <a:pt x="5668429" y="606230"/>
                </a:lnTo>
                <a:lnTo>
                  <a:pt x="5669023" y="617670"/>
                </a:lnTo>
                <a:cubicBezTo>
                  <a:pt x="5669023" y="623351"/>
                  <a:pt x="5668964" y="629018"/>
                  <a:pt x="5667652" y="634646"/>
                </a:cubicBezTo>
                <a:cubicBezTo>
                  <a:pt x="5667694" y="665981"/>
                  <a:pt x="5665244" y="696872"/>
                  <a:pt x="5660185" y="727122"/>
                </a:cubicBezTo>
                <a:lnTo>
                  <a:pt x="5659647" y="733798"/>
                </a:lnTo>
                <a:cubicBezTo>
                  <a:pt x="5659477" y="733803"/>
                  <a:pt x="5659309" y="733808"/>
                  <a:pt x="5659141" y="733861"/>
                </a:cubicBezTo>
                <a:cubicBezTo>
                  <a:pt x="5608866" y="1086726"/>
                  <a:pt x="5327827" y="1367503"/>
                  <a:pt x="4968975" y="1426902"/>
                </a:cubicBezTo>
                <a:lnTo>
                  <a:pt x="4968859" y="1428050"/>
                </a:lnTo>
                <a:cubicBezTo>
                  <a:pt x="4963549" y="1429061"/>
                  <a:pt x="4958220" y="1430009"/>
                  <a:pt x="4952643" y="1429590"/>
                </a:cubicBezTo>
                <a:cubicBezTo>
                  <a:pt x="4921471" y="1435144"/>
                  <a:pt x="4889590" y="1438125"/>
                  <a:pt x="4857216" y="1438652"/>
                </a:cubicBezTo>
                <a:lnTo>
                  <a:pt x="4840098" y="1440278"/>
                </a:lnTo>
                <a:lnTo>
                  <a:pt x="4840072" y="1439783"/>
                </a:lnTo>
                <a:lnTo>
                  <a:pt x="4839573" y="1439816"/>
                </a:lnTo>
                <a:cubicBezTo>
                  <a:pt x="4839007" y="1436014"/>
                  <a:pt x="4838980" y="1432198"/>
                  <a:pt x="4838980" y="1428376"/>
                </a:cubicBezTo>
                <a:cubicBezTo>
                  <a:pt x="4838980" y="1422694"/>
                  <a:pt x="4839038" y="1417025"/>
                  <a:pt x="4840350" y="1411395"/>
                </a:cubicBezTo>
                <a:cubicBezTo>
                  <a:pt x="4840308" y="1380067"/>
                  <a:pt x="4842758" y="1349182"/>
                  <a:pt x="4847814" y="1318938"/>
                </a:cubicBezTo>
                <a:lnTo>
                  <a:pt x="4848355" y="1312248"/>
                </a:lnTo>
                <a:cubicBezTo>
                  <a:pt x="4848523" y="1312243"/>
                  <a:pt x="4848693" y="1312238"/>
                  <a:pt x="4848860" y="1312185"/>
                </a:cubicBezTo>
                <a:cubicBezTo>
                  <a:pt x="4899137" y="959319"/>
                  <a:pt x="5180176" y="678542"/>
                  <a:pt x="5539026" y="619144"/>
                </a:cubicBezTo>
                <a:lnTo>
                  <a:pt x="5539143" y="617996"/>
                </a:lnTo>
                <a:cubicBezTo>
                  <a:pt x="5544452" y="616986"/>
                  <a:pt x="5549780" y="616038"/>
                  <a:pt x="5555356" y="616457"/>
                </a:cubicBezTo>
                <a:cubicBezTo>
                  <a:pt x="5586539" y="610900"/>
                  <a:pt x="5618432" y="607919"/>
                  <a:pt x="5650817" y="607392"/>
                </a:cubicBezTo>
                <a:close/>
                <a:moveTo>
                  <a:pt x="3998505" y="605769"/>
                </a:moveTo>
                <a:lnTo>
                  <a:pt x="4015592" y="607392"/>
                </a:lnTo>
                <a:cubicBezTo>
                  <a:pt x="4047978" y="607919"/>
                  <a:pt x="4079870" y="610900"/>
                  <a:pt x="4111054" y="616457"/>
                </a:cubicBezTo>
                <a:cubicBezTo>
                  <a:pt x="4116630" y="616038"/>
                  <a:pt x="4121958" y="616986"/>
                  <a:pt x="4127266" y="617996"/>
                </a:cubicBezTo>
                <a:lnTo>
                  <a:pt x="4127384" y="619144"/>
                </a:lnTo>
                <a:cubicBezTo>
                  <a:pt x="4486234" y="678542"/>
                  <a:pt x="4767273" y="959319"/>
                  <a:pt x="4817549" y="1312185"/>
                </a:cubicBezTo>
                <a:cubicBezTo>
                  <a:pt x="4817717" y="1312238"/>
                  <a:pt x="4817886" y="1312243"/>
                  <a:pt x="4818055" y="1312248"/>
                </a:cubicBezTo>
                <a:lnTo>
                  <a:pt x="4818595" y="1318938"/>
                </a:lnTo>
                <a:cubicBezTo>
                  <a:pt x="4823652" y="1349182"/>
                  <a:pt x="4826101" y="1380067"/>
                  <a:pt x="4826059" y="1411395"/>
                </a:cubicBezTo>
                <a:cubicBezTo>
                  <a:pt x="4827371" y="1417025"/>
                  <a:pt x="4827430" y="1422694"/>
                  <a:pt x="4827430" y="1428376"/>
                </a:cubicBezTo>
                <a:cubicBezTo>
                  <a:pt x="4827430" y="1432198"/>
                  <a:pt x="4827403" y="1436014"/>
                  <a:pt x="4826837" y="1439816"/>
                </a:cubicBezTo>
                <a:lnTo>
                  <a:pt x="4826338" y="1439783"/>
                </a:lnTo>
                <a:lnTo>
                  <a:pt x="4826312" y="1440278"/>
                </a:lnTo>
                <a:lnTo>
                  <a:pt x="4809193" y="1438652"/>
                </a:lnTo>
                <a:cubicBezTo>
                  <a:pt x="4776819" y="1438125"/>
                  <a:pt x="4744939" y="1435144"/>
                  <a:pt x="4713767" y="1429590"/>
                </a:cubicBezTo>
                <a:cubicBezTo>
                  <a:pt x="4708190" y="1430009"/>
                  <a:pt x="4702861" y="1429061"/>
                  <a:pt x="4697550" y="1428050"/>
                </a:cubicBezTo>
                <a:lnTo>
                  <a:pt x="4697434" y="1426902"/>
                </a:lnTo>
                <a:cubicBezTo>
                  <a:pt x="4338583" y="1367503"/>
                  <a:pt x="4057544" y="1086726"/>
                  <a:pt x="4007268" y="733861"/>
                </a:cubicBezTo>
                <a:cubicBezTo>
                  <a:pt x="4007101" y="733808"/>
                  <a:pt x="4006932" y="733803"/>
                  <a:pt x="4006763" y="733798"/>
                </a:cubicBezTo>
                <a:lnTo>
                  <a:pt x="4006225" y="727122"/>
                </a:lnTo>
                <a:cubicBezTo>
                  <a:pt x="4001166" y="696872"/>
                  <a:pt x="3998715" y="665981"/>
                  <a:pt x="3998757" y="634646"/>
                </a:cubicBezTo>
                <a:cubicBezTo>
                  <a:pt x="3997445" y="629018"/>
                  <a:pt x="3997387" y="623351"/>
                  <a:pt x="3997387" y="617670"/>
                </a:cubicBezTo>
                <a:lnTo>
                  <a:pt x="3997981" y="606230"/>
                </a:lnTo>
                <a:lnTo>
                  <a:pt x="3998479" y="606263"/>
                </a:lnTo>
                <a:close/>
                <a:moveTo>
                  <a:pt x="3975754" y="605769"/>
                </a:moveTo>
                <a:lnTo>
                  <a:pt x="3975780" y="606263"/>
                </a:lnTo>
                <a:lnTo>
                  <a:pt x="3976278" y="606230"/>
                </a:lnTo>
                <a:lnTo>
                  <a:pt x="3976872" y="617670"/>
                </a:lnTo>
                <a:cubicBezTo>
                  <a:pt x="3976872" y="623351"/>
                  <a:pt x="3976813" y="629018"/>
                  <a:pt x="3975501" y="634646"/>
                </a:cubicBezTo>
                <a:cubicBezTo>
                  <a:pt x="3975543" y="665981"/>
                  <a:pt x="3973093" y="696872"/>
                  <a:pt x="3968034" y="727122"/>
                </a:cubicBezTo>
                <a:lnTo>
                  <a:pt x="3967496" y="733798"/>
                </a:lnTo>
                <a:cubicBezTo>
                  <a:pt x="3967326" y="733803"/>
                  <a:pt x="3967158" y="733808"/>
                  <a:pt x="3966990" y="733861"/>
                </a:cubicBezTo>
                <a:cubicBezTo>
                  <a:pt x="3916715" y="1086726"/>
                  <a:pt x="3635676" y="1367503"/>
                  <a:pt x="3276825" y="1426902"/>
                </a:cubicBezTo>
                <a:lnTo>
                  <a:pt x="3276708" y="1428050"/>
                </a:lnTo>
                <a:cubicBezTo>
                  <a:pt x="3271398" y="1429061"/>
                  <a:pt x="3266069" y="1430009"/>
                  <a:pt x="3260492" y="1429590"/>
                </a:cubicBezTo>
                <a:cubicBezTo>
                  <a:pt x="3229320" y="1435144"/>
                  <a:pt x="3197440" y="1438125"/>
                  <a:pt x="3165065" y="1438652"/>
                </a:cubicBezTo>
                <a:lnTo>
                  <a:pt x="3147947" y="1440278"/>
                </a:lnTo>
                <a:lnTo>
                  <a:pt x="3147921" y="1439783"/>
                </a:lnTo>
                <a:lnTo>
                  <a:pt x="3147422" y="1439816"/>
                </a:lnTo>
                <a:cubicBezTo>
                  <a:pt x="3146856" y="1436014"/>
                  <a:pt x="3146829" y="1432198"/>
                  <a:pt x="3146829" y="1428376"/>
                </a:cubicBezTo>
                <a:cubicBezTo>
                  <a:pt x="3146829" y="1422694"/>
                  <a:pt x="3146887" y="1417025"/>
                  <a:pt x="3148199" y="1411395"/>
                </a:cubicBezTo>
                <a:cubicBezTo>
                  <a:pt x="3148157" y="1380067"/>
                  <a:pt x="3150607" y="1349182"/>
                  <a:pt x="3155663" y="1318938"/>
                </a:cubicBezTo>
                <a:lnTo>
                  <a:pt x="3156204" y="1312248"/>
                </a:lnTo>
                <a:cubicBezTo>
                  <a:pt x="3156372" y="1312243"/>
                  <a:pt x="3156542" y="1312238"/>
                  <a:pt x="3156709" y="1312185"/>
                </a:cubicBezTo>
                <a:cubicBezTo>
                  <a:pt x="3206986" y="959319"/>
                  <a:pt x="3488025" y="678542"/>
                  <a:pt x="3846875" y="619144"/>
                </a:cubicBezTo>
                <a:lnTo>
                  <a:pt x="3846992" y="617996"/>
                </a:lnTo>
                <a:cubicBezTo>
                  <a:pt x="3852301" y="616986"/>
                  <a:pt x="3857629" y="616038"/>
                  <a:pt x="3863205" y="616457"/>
                </a:cubicBezTo>
                <a:cubicBezTo>
                  <a:pt x="3894388" y="610900"/>
                  <a:pt x="3926281" y="607919"/>
                  <a:pt x="3958666" y="607392"/>
                </a:cubicBezTo>
                <a:close/>
                <a:moveTo>
                  <a:pt x="2306354" y="605769"/>
                </a:moveTo>
                <a:lnTo>
                  <a:pt x="2323441" y="607392"/>
                </a:lnTo>
                <a:cubicBezTo>
                  <a:pt x="2355827" y="607919"/>
                  <a:pt x="2387719" y="610900"/>
                  <a:pt x="2418903" y="616457"/>
                </a:cubicBezTo>
                <a:cubicBezTo>
                  <a:pt x="2424479" y="616038"/>
                  <a:pt x="2429807" y="616986"/>
                  <a:pt x="2435115" y="617996"/>
                </a:cubicBezTo>
                <a:lnTo>
                  <a:pt x="2435233" y="619144"/>
                </a:lnTo>
                <a:cubicBezTo>
                  <a:pt x="2794083" y="678542"/>
                  <a:pt x="3075122" y="959319"/>
                  <a:pt x="3125398" y="1312185"/>
                </a:cubicBezTo>
                <a:cubicBezTo>
                  <a:pt x="3125566" y="1312238"/>
                  <a:pt x="3125735" y="1312243"/>
                  <a:pt x="3125904" y="1312248"/>
                </a:cubicBezTo>
                <a:lnTo>
                  <a:pt x="3126444" y="1318938"/>
                </a:lnTo>
                <a:cubicBezTo>
                  <a:pt x="3131501" y="1349182"/>
                  <a:pt x="3133950" y="1380067"/>
                  <a:pt x="3133908" y="1411395"/>
                </a:cubicBezTo>
                <a:cubicBezTo>
                  <a:pt x="3135220" y="1417025"/>
                  <a:pt x="3135279" y="1422694"/>
                  <a:pt x="3135279" y="1428376"/>
                </a:cubicBezTo>
                <a:cubicBezTo>
                  <a:pt x="3135279" y="1432198"/>
                  <a:pt x="3135252" y="1436014"/>
                  <a:pt x="3134686" y="1439816"/>
                </a:cubicBezTo>
                <a:lnTo>
                  <a:pt x="3134187" y="1439783"/>
                </a:lnTo>
                <a:lnTo>
                  <a:pt x="3134161" y="1440278"/>
                </a:lnTo>
                <a:lnTo>
                  <a:pt x="3117042" y="1438652"/>
                </a:lnTo>
                <a:cubicBezTo>
                  <a:pt x="3084668" y="1438125"/>
                  <a:pt x="3052788" y="1435144"/>
                  <a:pt x="3021616" y="1429590"/>
                </a:cubicBezTo>
                <a:cubicBezTo>
                  <a:pt x="3016039" y="1430009"/>
                  <a:pt x="3010710" y="1429061"/>
                  <a:pt x="3005399" y="1428050"/>
                </a:cubicBezTo>
                <a:lnTo>
                  <a:pt x="3005283" y="1426902"/>
                </a:lnTo>
                <a:cubicBezTo>
                  <a:pt x="2646432" y="1367503"/>
                  <a:pt x="2365393" y="1086726"/>
                  <a:pt x="2315117" y="733861"/>
                </a:cubicBezTo>
                <a:cubicBezTo>
                  <a:pt x="2314950" y="733808"/>
                  <a:pt x="2314781" y="733803"/>
                  <a:pt x="2314612" y="733798"/>
                </a:cubicBezTo>
                <a:lnTo>
                  <a:pt x="2314074" y="727122"/>
                </a:lnTo>
                <a:cubicBezTo>
                  <a:pt x="2309015" y="696872"/>
                  <a:pt x="2306564" y="665981"/>
                  <a:pt x="2306606" y="634646"/>
                </a:cubicBezTo>
                <a:cubicBezTo>
                  <a:pt x="2305294" y="629018"/>
                  <a:pt x="2305236" y="623351"/>
                  <a:pt x="2305236" y="617670"/>
                </a:cubicBezTo>
                <a:lnTo>
                  <a:pt x="2305830" y="606230"/>
                </a:lnTo>
                <a:lnTo>
                  <a:pt x="2306328" y="606263"/>
                </a:lnTo>
                <a:close/>
                <a:moveTo>
                  <a:pt x="2283603" y="605769"/>
                </a:moveTo>
                <a:lnTo>
                  <a:pt x="2283629" y="606263"/>
                </a:lnTo>
                <a:lnTo>
                  <a:pt x="2284127" y="606230"/>
                </a:lnTo>
                <a:lnTo>
                  <a:pt x="2284721" y="617670"/>
                </a:lnTo>
                <a:cubicBezTo>
                  <a:pt x="2284721" y="623351"/>
                  <a:pt x="2284662" y="629018"/>
                  <a:pt x="2283350" y="634646"/>
                </a:cubicBezTo>
                <a:cubicBezTo>
                  <a:pt x="2283392" y="665981"/>
                  <a:pt x="2280942" y="696872"/>
                  <a:pt x="2275883" y="727122"/>
                </a:cubicBezTo>
                <a:lnTo>
                  <a:pt x="2275345" y="733798"/>
                </a:lnTo>
                <a:cubicBezTo>
                  <a:pt x="2275175" y="733803"/>
                  <a:pt x="2275007" y="733808"/>
                  <a:pt x="2274839" y="733861"/>
                </a:cubicBezTo>
                <a:cubicBezTo>
                  <a:pt x="2224564" y="1086726"/>
                  <a:pt x="1943525" y="1367503"/>
                  <a:pt x="1584673" y="1426902"/>
                </a:cubicBezTo>
                <a:lnTo>
                  <a:pt x="1584557" y="1428050"/>
                </a:lnTo>
                <a:cubicBezTo>
                  <a:pt x="1579247" y="1429061"/>
                  <a:pt x="1573918" y="1430009"/>
                  <a:pt x="1568341" y="1429590"/>
                </a:cubicBezTo>
                <a:cubicBezTo>
                  <a:pt x="1537169" y="1435144"/>
                  <a:pt x="1505289" y="1438125"/>
                  <a:pt x="1472914" y="1438652"/>
                </a:cubicBezTo>
                <a:lnTo>
                  <a:pt x="1455796" y="1440278"/>
                </a:lnTo>
                <a:lnTo>
                  <a:pt x="1455770" y="1439783"/>
                </a:lnTo>
                <a:lnTo>
                  <a:pt x="1455271" y="1439816"/>
                </a:lnTo>
                <a:cubicBezTo>
                  <a:pt x="1454705" y="1436014"/>
                  <a:pt x="1454678" y="1432198"/>
                  <a:pt x="1454678" y="1428376"/>
                </a:cubicBezTo>
                <a:cubicBezTo>
                  <a:pt x="1454678" y="1422694"/>
                  <a:pt x="1454736" y="1417025"/>
                  <a:pt x="1456048" y="1411395"/>
                </a:cubicBezTo>
                <a:cubicBezTo>
                  <a:pt x="1456006" y="1380067"/>
                  <a:pt x="1458456" y="1349182"/>
                  <a:pt x="1463513" y="1318938"/>
                </a:cubicBezTo>
                <a:lnTo>
                  <a:pt x="1464053" y="1312248"/>
                </a:lnTo>
                <a:cubicBezTo>
                  <a:pt x="1464221" y="1312243"/>
                  <a:pt x="1464391" y="1312238"/>
                  <a:pt x="1464558" y="1312185"/>
                </a:cubicBezTo>
                <a:cubicBezTo>
                  <a:pt x="1514835" y="959319"/>
                  <a:pt x="1795874" y="678542"/>
                  <a:pt x="2154724" y="619144"/>
                </a:cubicBezTo>
                <a:lnTo>
                  <a:pt x="2154841" y="617996"/>
                </a:lnTo>
                <a:cubicBezTo>
                  <a:pt x="2160150" y="616986"/>
                  <a:pt x="2165478" y="616038"/>
                  <a:pt x="2171054" y="616457"/>
                </a:cubicBezTo>
                <a:cubicBezTo>
                  <a:pt x="2202237" y="610900"/>
                  <a:pt x="2234130" y="607919"/>
                  <a:pt x="2266515" y="607392"/>
                </a:cubicBezTo>
                <a:close/>
                <a:moveTo>
                  <a:pt x="614203" y="605769"/>
                </a:moveTo>
                <a:lnTo>
                  <a:pt x="631290" y="607392"/>
                </a:lnTo>
                <a:cubicBezTo>
                  <a:pt x="663676" y="607919"/>
                  <a:pt x="695568" y="610900"/>
                  <a:pt x="726752" y="616457"/>
                </a:cubicBezTo>
                <a:cubicBezTo>
                  <a:pt x="732328" y="616038"/>
                  <a:pt x="737656" y="616986"/>
                  <a:pt x="742964" y="617996"/>
                </a:cubicBezTo>
                <a:lnTo>
                  <a:pt x="743081" y="619144"/>
                </a:lnTo>
                <a:cubicBezTo>
                  <a:pt x="1101932" y="678542"/>
                  <a:pt x="1382971" y="959319"/>
                  <a:pt x="1433247" y="1312185"/>
                </a:cubicBezTo>
                <a:cubicBezTo>
                  <a:pt x="1433415" y="1312238"/>
                  <a:pt x="1433584" y="1312243"/>
                  <a:pt x="1433753" y="1312248"/>
                </a:cubicBezTo>
                <a:lnTo>
                  <a:pt x="1434293" y="1318938"/>
                </a:lnTo>
                <a:cubicBezTo>
                  <a:pt x="1439350" y="1349182"/>
                  <a:pt x="1441799" y="1380067"/>
                  <a:pt x="1441757" y="1411395"/>
                </a:cubicBezTo>
                <a:cubicBezTo>
                  <a:pt x="1443069" y="1417025"/>
                  <a:pt x="1443128" y="1422694"/>
                  <a:pt x="1443128" y="1428376"/>
                </a:cubicBezTo>
                <a:cubicBezTo>
                  <a:pt x="1443128" y="1432198"/>
                  <a:pt x="1443101" y="1436014"/>
                  <a:pt x="1442535" y="1439816"/>
                </a:cubicBezTo>
                <a:lnTo>
                  <a:pt x="1442036" y="1439783"/>
                </a:lnTo>
                <a:lnTo>
                  <a:pt x="1442010" y="1440278"/>
                </a:lnTo>
                <a:lnTo>
                  <a:pt x="1424891" y="1438652"/>
                </a:lnTo>
                <a:cubicBezTo>
                  <a:pt x="1392517" y="1438125"/>
                  <a:pt x="1360637" y="1435144"/>
                  <a:pt x="1329465" y="1429590"/>
                </a:cubicBezTo>
                <a:cubicBezTo>
                  <a:pt x="1323888" y="1430009"/>
                  <a:pt x="1318559" y="1429061"/>
                  <a:pt x="1313248" y="1428050"/>
                </a:cubicBezTo>
                <a:lnTo>
                  <a:pt x="1313132" y="1426902"/>
                </a:lnTo>
                <a:cubicBezTo>
                  <a:pt x="954281" y="1367503"/>
                  <a:pt x="673242" y="1086726"/>
                  <a:pt x="622966" y="733861"/>
                </a:cubicBezTo>
                <a:cubicBezTo>
                  <a:pt x="622799" y="733808"/>
                  <a:pt x="622630" y="733803"/>
                  <a:pt x="622461" y="733798"/>
                </a:cubicBezTo>
                <a:lnTo>
                  <a:pt x="621923" y="727122"/>
                </a:lnTo>
                <a:cubicBezTo>
                  <a:pt x="616864" y="696872"/>
                  <a:pt x="614413" y="665981"/>
                  <a:pt x="614455" y="634646"/>
                </a:cubicBezTo>
                <a:cubicBezTo>
                  <a:pt x="613143" y="629018"/>
                  <a:pt x="613085" y="623351"/>
                  <a:pt x="613085" y="617670"/>
                </a:cubicBezTo>
                <a:lnTo>
                  <a:pt x="613679" y="606230"/>
                </a:lnTo>
                <a:lnTo>
                  <a:pt x="614177" y="606263"/>
                </a:lnTo>
                <a:close/>
                <a:moveTo>
                  <a:pt x="7360056" y="605769"/>
                </a:moveTo>
                <a:lnTo>
                  <a:pt x="7360082" y="606263"/>
                </a:lnTo>
                <a:lnTo>
                  <a:pt x="7360580" y="606230"/>
                </a:lnTo>
                <a:lnTo>
                  <a:pt x="7361174" y="617670"/>
                </a:lnTo>
                <a:cubicBezTo>
                  <a:pt x="7361174" y="623351"/>
                  <a:pt x="7361116" y="629018"/>
                  <a:pt x="7359804" y="634646"/>
                </a:cubicBezTo>
                <a:cubicBezTo>
                  <a:pt x="7359846" y="665981"/>
                  <a:pt x="7357395" y="696872"/>
                  <a:pt x="7352337" y="727122"/>
                </a:cubicBezTo>
                <a:lnTo>
                  <a:pt x="7351798" y="733798"/>
                </a:lnTo>
                <a:cubicBezTo>
                  <a:pt x="7351629" y="733803"/>
                  <a:pt x="7351460" y="733808"/>
                  <a:pt x="7351293" y="733861"/>
                </a:cubicBezTo>
                <a:cubicBezTo>
                  <a:pt x="7301017" y="1086726"/>
                  <a:pt x="7019978" y="1367503"/>
                  <a:pt x="6661127" y="1426902"/>
                </a:cubicBezTo>
                <a:lnTo>
                  <a:pt x="6661011" y="1428050"/>
                </a:lnTo>
                <a:cubicBezTo>
                  <a:pt x="6655700" y="1429061"/>
                  <a:pt x="6650371" y="1430009"/>
                  <a:pt x="6644794" y="1429590"/>
                </a:cubicBezTo>
                <a:cubicBezTo>
                  <a:pt x="6613622" y="1435144"/>
                  <a:pt x="6581742" y="1438125"/>
                  <a:pt x="6549368" y="1438652"/>
                </a:cubicBezTo>
                <a:lnTo>
                  <a:pt x="6532249" y="1440278"/>
                </a:lnTo>
                <a:lnTo>
                  <a:pt x="6532223" y="1439783"/>
                </a:lnTo>
                <a:lnTo>
                  <a:pt x="6531724" y="1439816"/>
                </a:lnTo>
                <a:cubicBezTo>
                  <a:pt x="6531158" y="1436014"/>
                  <a:pt x="6531131" y="1432198"/>
                  <a:pt x="6531131" y="1428376"/>
                </a:cubicBezTo>
                <a:cubicBezTo>
                  <a:pt x="6531131" y="1422694"/>
                  <a:pt x="6531190" y="1417025"/>
                  <a:pt x="6532502" y="1411395"/>
                </a:cubicBezTo>
                <a:cubicBezTo>
                  <a:pt x="6532460" y="1380067"/>
                  <a:pt x="6534909" y="1349182"/>
                  <a:pt x="6539966" y="1318938"/>
                </a:cubicBezTo>
                <a:lnTo>
                  <a:pt x="6540506" y="1312248"/>
                </a:lnTo>
                <a:cubicBezTo>
                  <a:pt x="6540675" y="1312243"/>
                  <a:pt x="6540844" y="1312238"/>
                  <a:pt x="6541012" y="1312185"/>
                </a:cubicBezTo>
                <a:cubicBezTo>
                  <a:pt x="6591288" y="959319"/>
                  <a:pt x="6872327" y="678542"/>
                  <a:pt x="7231178" y="619144"/>
                </a:cubicBezTo>
                <a:lnTo>
                  <a:pt x="7231295" y="617996"/>
                </a:lnTo>
                <a:cubicBezTo>
                  <a:pt x="7236603" y="616986"/>
                  <a:pt x="7241931" y="616038"/>
                  <a:pt x="7247507" y="616457"/>
                </a:cubicBezTo>
                <a:cubicBezTo>
                  <a:pt x="7278691" y="610900"/>
                  <a:pt x="7310583" y="607919"/>
                  <a:pt x="7342969" y="607392"/>
                </a:cubicBezTo>
                <a:close/>
                <a:moveTo>
                  <a:pt x="591452" y="605769"/>
                </a:moveTo>
                <a:lnTo>
                  <a:pt x="591478" y="606263"/>
                </a:lnTo>
                <a:lnTo>
                  <a:pt x="591976" y="606230"/>
                </a:lnTo>
                <a:lnTo>
                  <a:pt x="592570" y="617670"/>
                </a:lnTo>
                <a:cubicBezTo>
                  <a:pt x="592570" y="623351"/>
                  <a:pt x="592511" y="629018"/>
                  <a:pt x="591199" y="634646"/>
                </a:cubicBezTo>
                <a:cubicBezTo>
                  <a:pt x="591242" y="665981"/>
                  <a:pt x="588791" y="696872"/>
                  <a:pt x="583732" y="727122"/>
                </a:cubicBezTo>
                <a:lnTo>
                  <a:pt x="583194" y="733798"/>
                </a:lnTo>
                <a:cubicBezTo>
                  <a:pt x="583024" y="733803"/>
                  <a:pt x="582856" y="733808"/>
                  <a:pt x="582689" y="733861"/>
                </a:cubicBezTo>
                <a:cubicBezTo>
                  <a:pt x="537576" y="1050490"/>
                  <a:pt x="306662" y="1309076"/>
                  <a:pt x="0" y="1400276"/>
                </a:cubicBezTo>
                <a:lnTo>
                  <a:pt x="0" y="1267938"/>
                </a:lnTo>
                <a:cubicBezTo>
                  <a:pt x="229298" y="1185101"/>
                  <a:pt x="402181" y="989705"/>
                  <a:pt x="449203" y="750600"/>
                </a:cubicBezTo>
                <a:cubicBezTo>
                  <a:pt x="258971" y="791484"/>
                  <a:pt x="97576" y="906749"/>
                  <a:pt x="0" y="1064489"/>
                </a:cubicBezTo>
                <a:lnTo>
                  <a:pt x="0" y="857695"/>
                </a:lnTo>
                <a:cubicBezTo>
                  <a:pt x="121484" y="734788"/>
                  <a:pt x="282199" y="649000"/>
                  <a:pt x="462573" y="619144"/>
                </a:cubicBezTo>
                <a:lnTo>
                  <a:pt x="462690" y="617996"/>
                </a:lnTo>
                <a:cubicBezTo>
                  <a:pt x="467999" y="616986"/>
                  <a:pt x="473327" y="616038"/>
                  <a:pt x="478903" y="616457"/>
                </a:cubicBezTo>
                <a:cubicBezTo>
                  <a:pt x="510086" y="610900"/>
                  <a:pt x="541979" y="607919"/>
                  <a:pt x="574365" y="607392"/>
                </a:cubicBezTo>
                <a:close/>
                <a:moveTo>
                  <a:pt x="11969013" y="0"/>
                </a:moveTo>
                <a:lnTo>
                  <a:pt x="12180097" y="0"/>
                </a:lnTo>
                <a:cubicBezTo>
                  <a:pt x="12184579" y="2797"/>
                  <a:pt x="12188307" y="6390"/>
                  <a:pt x="12192000" y="10016"/>
                </a:cubicBezTo>
                <a:lnTo>
                  <a:pt x="12192000" y="210008"/>
                </a:lnTo>
                <a:cubicBezTo>
                  <a:pt x="12135666" y="124006"/>
                  <a:pt x="12059786" y="51396"/>
                  <a:pt x="11969013" y="0"/>
                </a:cubicBezTo>
                <a:close/>
                <a:moveTo>
                  <a:pt x="11640695" y="0"/>
                </a:moveTo>
                <a:lnTo>
                  <a:pt x="11775234" y="0"/>
                </a:lnTo>
                <a:cubicBezTo>
                  <a:pt x="11842228" y="193636"/>
                  <a:pt x="11995970" y="348667"/>
                  <a:pt x="12192000" y="421829"/>
                </a:cubicBezTo>
                <a:lnTo>
                  <a:pt x="12192000" y="553832"/>
                </a:lnTo>
                <a:cubicBezTo>
                  <a:pt x="11924422" y="471599"/>
                  <a:pt x="11715712" y="262771"/>
                  <a:pt x="11640695" y="0"/>
                </a:cubicBezTo>
                <a:close/>
                <a:moveTo>
                  <a:pt x="11023379" y="0"/>
                </a:moveTo>
                <a:lnTo>
                  <a:pt x="11232088" y="0"/>
                </a:lnTo>
                <a:cubicBezTo>
                  <a:pt x="11066618" y="98005"/>
                  <a:pt x="10947209" y="260867"/>
                  <a:pt x="10909358" y="451830"/>
                </a:cubicBezTo>
                <a:cubicBezTo>
                  <a:pt x="11153410" y="399791"/>
                  <a:pt x="11350000" y="226290"/>
                  <a:pt x="11427896" y="0"/>
                </a:cubicBezTo>
                <a:lnTo>
                  <a:pt x="11561912" y="0"/>
                </a:lnTo>
                <a:cubicBezTo>
                  <a:pt x="11477134" y="299826"/>
                  <a:pt x="11217862" y="529393"/>
                  <a:pt x="10895987" y="582253"/>
                </a:cubicBezTo>
                <a:lnTo>
                  <a:pt x="10895871" y="583392"/>
                </a:lnTo>
                <a:cubicBezTo>
                  <a:pt x="10890560" y="584395"/>
                  <a:pt x="10885231" y="585336"/>
                  <a:pt x="10879654" y="584920"/>
                </a:cubicBezTo>
                <a:cubicBezTo>
                  <a:pt x="10848482" y="590430"/>
                  <a:pt x="10816602" y="593388"/>
                  <a:pt x="10784227" y="593911"/>
                </a:cubicBezTo>
                <a:lnTo>
                  <a:pt x="10767109" y="595524"/>
                </a:lnTo>
                <a:lnTo>
                  <a:pt x="10767083" y="595033"/>
                </a:lnTo>
                <a:lnTo>
                  <a:pt x="10766584" y="595066"/>
                </a:lnTo>
                <a:cubicBezTo>
                  <a:pt x="10766018" y="591293"/>
                  <a:pt x="10765991" y="587507"/>
                  <a:pt x="10765991" y="583715"/>
                </a:cubicBezTo>
                <a:cubicBezTo>
                  <a:pt x="10765991" y="578078"/>
                  <a:pt x="10766050" y="572454"/>
                  <a:pt x="10767362" y="566868"/>
                </a:cubicBezTo>
                <a:cubicBezTo>
                  <a:pt x="10767319" y="535786"/>
                  <a:pt x="10769769" y="505143"/>
                  <a:pt x="10774826" y="475137"/>
                </a:cubicBezTo>
                <a:lnTo>
                  <a:pt x="10775366" y="468500"/>
                </a:lnTo>
                <a:cubicBezTo>
                  <a:pt x="10775535" y="468495"/>
                  <a:pt x="10775704" y="468490"/>
                  <a:pt x="10775872" y="468437"/>
                </a:cubicBezTo>
                <a:cubicBezTo>
                  <a:pt x="10802174" y="285283"/>
                  <a:pt x="10891635" y="121704"/>
                  <a:pt x="11023379" y="0"/>
                </a:cubicBezTo>
                <a:close/>
                <a:moveTo>
                  <a:pt x="9949555" y="0"/>
                </a:moveTo>
                <a:lnTo>
                  <a:pt x="10083571" y="0"/>
                </a:lnTo>
                <a:cubicBezTo>
                  <a:pt x="10161467" y="226290"/>
                  <a:pt x="10358057" y="399791"/>
                  <a:pt x="10602109" y="451830"/>
                </a:cubicBezTo>
                <a:cubicBezTo>
                  <a:pt x="10564258" y="260867"/>
                  <a:pt x="10444849" y="98005"/>
                  <a:pt x="10279379" y="0"/>
                </a:cubicBezTo>
                <a:lnTo>
                  <a:pt x="10488089" y="0"/>
                </a:lnTo>
                <a:cubicBezTo>
                  <a:pt x="10619833" y="121704"/>
                  <a:pt x="10709293" y="285283"/>
                  <a:pt x="10735596" y="468437"/>
                </a:cubicBezTo>
                <a:cubicBezTo>
                  <a:pt x="10735763" y="468490"/>
                  <a:pt x="10735932" y="468495"/>
                  <a:pt x="10736101" y="468500"/>
                </a:cubicBezTo>
                <a:lnTo>
                  <a:pt x="10736641" y="475137"/>
                </a:lnTo>
                <a:cubicBezTo>
                  <a:pt x="10741698" y="505143"/>
                  <a:pt x="10744148" y="535786"/>
                  <a:pt x="10744105" y="566868"/>
                </a:cubicBezTo>
                <a:cubicBezTo>
                  <a:pt x="10745417" y="572454"/>
                  <a:pt x="10745476" y="578078"/>
                  <a:pt x="10745476" y="583715"/>
                </a:cubicBezTo>
                <a:cubicBezTo>
                  <a:pt x="10745476" y="587507"/>
                  <a:pt x="10745449" y="591293"/>
                  <a:pt x="10744883" y="595066"/>
                </a:cubicBezTo>
                <a:lnTo>
                  <a:pt x="10744384" y="595033"/>
                </a:lnTo>
                <a:lnTo>
                  <a:pt x="10744358" y="595524"/>
                </a:lnTo>
                <a:lnTo>
                  <a:pt x="10727240" y="593911"/>
                </a:lnTo>
                <a:cubicBezTo>
                  <a:pt x="10694865" y="593388"/>
                  <a:pt x="10662985" y="590430"/>
                  <a:pt x="10631813" y="584920"/>
                </a:cubicBezTo>
                <a:cubicBezTo>
                  <a:pt x="10626236" y="585336"/>
                  <a:pt x="10620907" y="584395"/>
                  <a:pt x="10615596" y="583392"/>
                </a:cubicBezTo>
                <a:lnTo>
                  <a:pt x="10615480" y="582253"/>
                </a:lnTo>
                <a:cubicBezTo>
                  <a:pt x="10293605" y="529393"/>
                  <a:pt x="10034333" y="299826"/>
                  <a:pt x="9949555" y="0"/>
                </a:cubicBezTo>
                <a:close/>
                <a:moveTo>
                  <a:pt x="9331225" y="0"/>
                </a:moveTo>
                <a:lnTo>
                  <a:pt x="9539935" y="0"/>
                </a:lnTo>
                <a:cubicBezTo>
                  <a:pt x="9374465" y="98005"/>
                  <a:pt x="9255056" y="260867"/>
                  <a:pt x="9217205" y="451830"/>
                </a:cubicBezTo>
                <a:cubicBezTo>
                  <a:pt x="9461257" y="399791"/>
                  <a:pt x="9657847" y="226290"/>
                  <a:pt x="9735743" y="0"/>
                </a:cubicBezTo>
                <a:lnTo>
                  <a:pt x="9869759" y="0"/>
                </a:lnTo>
                <a:cubicBezTo>
                  <a:pt x="9784981" y="299826"/>
                  <a:pt x="9525709" y="529393"/>
                  <a:pt x="9203834" y="582253"/>
                </a:cubicBezTo>
                <a:lnTo>
                  <a:pt x="9203718" y="583392"/>
                </a:lnTo>
                <a:cubicBezTo>
                  <a:pt x="9198407" y="584395"/>
                  <a:pt x="9193078" y="585336"/>
                  <a:pt x="9187501" y="584920"/>
                </a:cubicBezTo>
                <a:cubicBezTo>
                  <a:pt x="9156329" y="590430"/>
                  <a:pt x="9124449" y="593388"/>
                  <a:pt x="9092074" y="593911"/>
                </a:cubicBezTo>
                <a:lnTo>
                  <a:pt x="9074956" y="595524"/>
                </a:lnTo>
                <a:lnTo>
                  <a:pt x="9074930" y="595033"/>
                </a:lnTo>
                <a:lnTo>
                  <a:pt x="9074431" y="595066"/>
                </a:lnTo>
                <a:cubicBezTo>
                  <a:pt x="9073865" y="591293"/>
                  <a:pt x="9073838" y="587507"/>
                  <a:pt x="9073838" y="583715"/>
                </a:cubicBezTo>
                <a:cubicBezTo>
                  <a:pt x="9073838" y="578078"/>
                  <a:pt x="9073897" y="572454"/>
                  <a:pt x="9075209" y="566868"/>
                </a:cubicBezTo>
                <a:cubicBezTo>
                  <a:pt x="9075166" y="535786"/>
                  <a:pt x="9077616" y="505143"/>
                  <a:pt x="9082673" y="475137"/>
                </a:cubicBezTo>
                <a:lnTo>
                  <a:pt x="9083213" y="468500"/>
                </a:lnTo>
                <a:cubicBezTo>
                  <a:pt x="9083382" y="468495"/>
                  <a:pt x="9083551" y="468490"/>
                  <a:pt x="9083718" y="468437"/>
                </a:cubicBezTo>
                <a:cubicBezTo>
                  <a:pt x="9110021" y="285283"/>
                  <a:pt x="9199481" y="121704"/>
                  <a:pt x="9331225" y="0"/>
                </a:cubicBezTo>
                <a:close/>
                <a:moveTo>
                  <a:pt x="8257405" y="0"/>
                </a:moveTo>
                <a:lnTo>
                  <a:pt x="8391420" y="0"/>
                </a:lnTo>
                <a:cubicBezTo>
                  <a:pt x="8469316" y="226290"/>
                  <a:pt x="8665906" y="399791"/>
                  <a:pt x="8909958" y="451830"/>
                </a:cubicBezTo>
                <a:cubicBezTo>
                  <a:pt x="8872107" y="260867"/>
                  <a:pt x="8752698" y="98005"/>
                  <a:pt x="8587228" y="0"/>
                </a:cubicBezTo>
                <a:lnTo>
                  <a:pt x="8795937" y="0"/>
                </a:lnTo>
                <a:cubicBezTo>
                  <a:pt x="8927681" y="121704"/>
                  <a:pt x="9017142" y="285283"/>
                  <a:pt x="9043444" y="468437"/>
                </a:cubicBezTo>
                <a:cubicBezTo>
                  <a:pt x="9043612" y="468490"/>
                  <a:pt x="9043781" y="468495"/>
                  <a:pt x="9043950" y="468500"/>
                </a:cubicBezTo>
                <a:lnTo>
                  <a:pt x="9044490" y="475137"/>
                </a:lnTo>
                <a:cubicBezTo>
                  <a:pt x="9049547" y="505143"/>
                  <a:pt x="9051997" y="535786"/>
                  <a:pt x="9051954" y="566868"/>
                </a:cubicBezTo>
                <a:cubicBezTo>
                  <a:pt x="9053266" y="572454"/>
                  <a:pt x="9053325" y="578078"/>
                  <a:pt x="9053325" y="583715"/>
                </a:cubicBezTo>
                <a:cubicBezTo>
                  <a:pt x="9053325" y="587507"/>
                  <a:pt x="9053298" y="591293"/>
                  <a:pt x="9052732" y="595066"/>
                </a:cubicBezTo>
                <a:lnTo>
                  <a:pt x="9052233" y="595033"/>
                </a:lnTo>
                <a:lnTo>
                  <a:pt x="9052207" y="595524"/>
                </a:lnTo>
                <a:lnTo>
                  <a:pt x="9035089" y="593911"/>
                </a:lnTo>
                <a:cubicBezTo>
                  <a:pt x="9002714" y="593388"/>
                  <a:pt x="8970834" y="590430"/>
                  <a:pt x="8939662" y="584920"/>
                </a:cubicBezTo>
                <a:cubicBezTo>
                  <a:pt x="8934085" y="585336"/>
                  <a:pt x="8928756" y="584395"/>
                  <a:pt x="8923445" y="583392"/>
                </a:cubicBezTo>
                <a:lnTo>
                  <a:pt x="8923329" y="582253"/>
                </a:lnTo>
                <a:cubicBezTo>
                  <a:pt x="8601454" y="529393"/>
                  <a:pt x="8342182" y="299826"/>
                  <a:pt x="8257405" y="0"/>
                </a:cubicBezTo>
                <a:close/>
                <a:moveTo>
                  <a:pt x="7639075" y="0"/>
                </a:moveTo>
                <a:lnTo>
                  <a:pt x="7847784" y="0"/>
                </a:lnTo>
                <a:cubicBezTo>
                  <a:pt x="7682314" y="98005"/>
                  <a:pt x="7562905" y="260867"/>
                  <a:pt x="7525054" y="451830"/>
                </a:cubicBezTo>
                <a:cubicBezTo>
                  <a:pt x="7769107" y="399791"/>
                  <a:pt x="7965696" y="226290"/>
                  <a:pt x="8043592" y="0"/>
                </a:cubicBezTo>
                <a:lnTo>
                  <a:pt x="8177609" y="0"/>
                </a:lnTo>
                <a:cubicBezTo>
                  <a:pt x="8092830" y="299826"/>
                  <a:pt x="7833558" y="529393"/>
                  <a:pt x="7511683" y="582253"/>
                </a:cubicBezTo>
                <a:lnTo>
                  <a:pt x="7511567" y="583392"/>
                </a:lnTo>
                <a:cubicBezTo>
                  <a:pt x="7506256" y="584395"/>
                  <a:pt x="7500927" y="585336"/>
                  <a:pt x="7495350" y="584920"/>
                </a:cubicBezTo>
                <a:cubicBezTo>
                  <a:pt x="7464178" y="590430"/>
                  <a:pt x="7432298" y="593388"/>
                  <a:pt x="7399924" y="593911"/>
                </a:cubicBezTo>
                <a:lnTo>
                  <a:pt x="7382805" y="595524"/>
                </a:lnTo>
                <a:lnTo>
                  <a:pt x="7382779" y="595033"/>
                </a:lnTo>
                <a:lnTo>
                  <a:pt x="7382280" y="595066"/>
                </a:lnTo>
                <a:cubicBezTo>
                  <a:pt x="7381714" y="591293"/>
                  <a:pt x="7381687" y="587507"/>
                  <a:pt x="7381687" y="583715"/>
                </a:cubicBezTo>
                <a:cubicBezTo>
                  <a:pt x="7381687" y="578078"/>
                  <a:pt x="7381746" y="572454"/>
                  <a:pt x="7383058" y="566868"/>
                </a:cubicBezTo>
                <a:cubicBezTo>
                  <a:pt x="7383016" y="535786"/>
                  <a:pt x="7385465" y="505143"/>
                  <a:pt x="7390522" y="475137"/>
                </a:cubicBezTo>
                <a:lnTo>
                  <a:pt x="7391062" y="468500"/>
                </a:lnTo>
                <a:cubicBezTo>
                  <a:pt x="7391231" y="468495"/>
                  <a:pt x="7391400" y="468490"/>
                  <a:pt x="7391568" y="468437"/>
                </a:cubicBezTo>
                <a:cubicBezTo>
                  <a:pt x="7417870" y="285283"/>
                  <a:pt x="7507331" y="121703"/>
                  <a:pt x="7639075" y="0"/>
                </a:cubicBezTo>
                <a:close/>
                <a:moveTo>
                  <a:pt x="6565254" y="0"/>
                </a:moveTo>
                <a:lnTo>
                  <a:pt x="6699270" y="0"/>
                </a:lnTo>
                <a:cubicBezTo>
                  <a:pt x="6777166" y="226290"/>
                  <a:pt x="6973755" y="399791"/>
                  <a:pt x="7217807" y="451830"/>
                </a:cubicBezTo>
                <a:cubicBezTo>
                  <a:pt x="7179956" y="260867"/>
                  <a:pt x="7060547" y="98005"/>
                  <a:pt x="6895077" y="0"/>
                </a:cubicBezTo>
                <a:lnTo>
                  <a:pt x="7103787" y="0"/>
                </a:lnTo>
                <a:cubicBezTo>
                  <a:pt x="7235531" y="121704"/>
                  <a:pt x="7324992" y="285283"/>
                  <a:pt x="7351294" y="468437"/>
                </a:cubicBezTo>
                <a:cubicBezTo>
                  <a:pt x="7351461" y="468490"/>
                  <a:pt x="7351631" y="468495"/>
                  <a:pt x="7351799" y="468500"/>
                </a:cubicBezTo>
                <a:lnTo>
                  <a:pt x="7352340" y="475137"/>
                </a:lnTo>
                <a:cubicBezTo>
                  <a:pt x="7357396" y="505143"/>
                  <a:pt x="7359846" y="535786"/>
                  <a:pt x="7359804" y="566868"/>
                </a:cubicBezTo>
                <a:cubicBezTo>
                  <a:pt x="7361116" y="572454"/>
                  <a:pt x="7361174" y="578078"/>
                  <a:pt x="7361174" y="583715"/>
                </a:cubicBezTo>
                <a:cubicBezTo>
                  <a:pt x="7361174" y="587507"/>
                  <a:pt x="7361147" y="591293"/>
                  <a:pt x="7360581" y="595066"/>
                </a:cubicBezTo>
                <a:lnTo>
                  <a:pt x="7360082" y="595033"/>
                </a:lnTo>
                <a:lnTo>
                  <a:pt x="7360056" y="595524"/>
                </a:lnTo>
                <a:lnTo>
                  <a:pt x="7342938" y="593911"/>
                </a:lnTo>
                <a:cubicBezTo>
                  <a:pt x="7310564" y="593388"/>
                  <a:pt x="7278683" y="590430"/>
                  <a:pt x="7247511" y="584920"/>
                </a:cubicBezTo>
                <a:cubicBezTo>
                  <a:pt x="7241934" y="585336"/>
                  <a:pt x="7236605" y="584395"/>
                  <a:pt x="7231295" y="583392"/>
                </a:cubicBezTo>
                <a:lnTo>
                  <a:pt x="7231179" y="582253"/>
                </a:lnTo>
                <a:cubicBezTo>
                  <a:pt x="6909304" y="529393"/>
                  <a:pt x="6650032" y="299826"/>
                  <a:pt x="6565254" y="0"/>
                </a:cubicBezTo>
                <a:close/>
                <a:moveTo>
                  <a:pt x="5946924" y="0"/>
                </a:moveTo>
                <a:lnTo>
                  <a:pt x="6155633" y="0"/>
                </a:lnTo>
                <a:cubicBezTo>
                  <a:pt x="5990163" y="98005"/>
                  <a:pt x="5870754" y="260867"/>
                  <a:pt x="5832903" y="451830"/>
                </a:cubicBezTo>
                <a:cubicBezTo>
                  <a:pt x="6076956" y="399791"/>
                  <a:pt x="6273545" y="226290"/>
                  <a:pt x="6351441" y="0"/>
                </a:cubicBezTo>
                <a:lnTo>
                  <a:pt x="6485457" y="0"/>
                </a:lnTo>
                <a:cubicBezTo>
                  <a:pt x="6400679" y="299826"/>
                  <a:pt x="6141407" y="529393"/>
                  <a:pt x="5819531" y="582253"/>
                </a:cubicBezTo>
                <a:lnTo>
                  <a:pt x="5819415" y="583392"/>
                </a:lnTo>
                <a:cubicBezTo>
                  <a:pt x="5814105" y="584395"/>
                  <a:pt x="5808776" y="585336"/>
                  <a:pt x="5803199" y="584920"/>
                </a:cubicBezTo>
                <a:cubicBezTo>
                  <a:pt x="5772027" y="590430"/>
                  <a:pt x="5740146" y="593388"/>
                  <a:pt x="5707772" y="593911"/>
                </a:cubicBezTo>
                <a:lnTo>
                  <a:pt x="5690654" y="595524"/>
                </a:lnTo>
                <a:lnTo>
                  <a:pt x="5690628" y="595033"/>
                </a:lnTo>
                <a:lnTo>
                  <a:pt x="5690129" y="595066"/>
                </a:lnTo>
                <a:cubicBezTo>
                  <a:pt x="5689563" y="591293"/>
                  <a:pt x="5689536" y="587507"/>
                  <a:pt x="5689536" y="583715"/>
                </a:cubicBezTo>
                <a:cubicBezTo>
                  <a:pt x="5689536" y="578078"/>
                  <a:pt x="5689594" y="572454"/>
                  <a:pt x="5690906" y="566868"/>
                </a:cubicBezTo>
                <a:cubicBezTo>
                  <a:pt x="5690864" y="535786"/>
                  <a:pt x="5693314" y="505143"/>
                  <a:pt x="5698370" y="475137"/>
                </a:cubicBezTo>
                <a:lnTo>
                  <a:pt x="5698911" y="468500"/>
                </a:lnTo>
                <a:cubicBezTo>
                  <a:pt x="5699079" y="468495"/>
                  <a:pt x="5699249" y="468490"/>
                  <a:pt x="5699416" y="468437"/>
                </a:cubicBezTo>
                <a:cubicBezTo>
                  <a:pt x="5725719" y="285283"/>
                  <a:pt x="5815180" y="121704"/>
                  <a:pt x="5946924" y="0"/>
                </a:cubicBezTo>
                <a:close/>
                <a:moveTo>
                  <a:pt x="4873102" y="0"/>
                </a:moveTo>
                <a:lnTo>
                  <a:pt x="5007119" y="0"/>
                </a:lnTo>
                <a:cubicBezTo>
                  <a:pt x="5085015" y="226291"/>
                  <a:pt x="5281604" y="399791"/>
                  <a:pt x="5525656" y="451830"/>
                </a:cubicBezTo>
                <a:cubicBezTo>
                  <a:pt x="5487805" y="260867"/>
                  <a:pt x="5368397" y="98005"/>
                  <a:pt x="5202927" y="0"/>
                </a:cubicBezTo>
                <a:lnTo>
                  <a:pt x="5411635" y="0"/>
                </a:lnTo>
                <a:cubicBezTo>
                  <a:pt x="5543380" y="121703"/>
                  <a:pt x="5632840" y="285283"/>
                  <a:pt x="5659142" y="468437"/>
                </a:cubicBezTo>
                <a:cubicBezTo>
                  <a:pt x="5659310" y="468490"/>
                  <a:pt x="5659479" y="468495"/>
                  <a:pt x="5659648" y="468499"/>
                </a:cubicBezTo>
                <a:lnTo>
                  <a:pt x="5660188" y="475137"/>
                </a:lnTo>
                <a:cubicBezTo>
                  <a:pt x="5665245" y="505143"/>
                  <a:pt x="5667694" y="535786"/>
                  <a:pt x="5667652" y="566868"/>
                </a:cubicBezTo>
                <a:cubicBezTo>
                  <a:pt x="5668964" y="572454"/>
                  <a:pt x="5669023" y="578078"/>
                  <a:pt x="5669023" y="583715"/>
                </a:cubicBezTo>
                <a:cubicBezTo>
                  <a:pt x="5669023" y="587508"/>
                  <a:pt x="5668996" y="591293"/>
                  <a:pt x="5668430" y="595066"/>
                </a:cubicBezTo>
                <a:lnTo>
                  <a:pt x="5667931" y="595033"/>
                </a:lnTo>
                <a:lnTo>
                  <a:pt x="5667905" y="595524"/>
                </a:lnTo>
                <a:lnTo>
                  <a:pt x="5650786" y="593911"/>
                </a:lnTo>
                <a:cubicBezTo>
                  <a:pt x="5618412" y="593388"/>
                  <a:pt x="5586532" y="590430"/>
                  <a:pt x="5555360" y="584920"/>
                </a:cubicBezTo>
                <a:cubicBezTo>
                  <a:pt x="5549783" y="585336"/>
                  <a:pt x="5544454" y="584395"/>
                  <a:pt x="5539143" y="583392"/>
                </a:cubicBezTo>
                <a:lnTo>
                  <a:pt x="5539027" y="582253"/>
                </a:lnTo>
                <a:cubicBezTo>
                  <a:pt x="5217153" y="529393"/>
                  <a:pt x="4957881" y="299826"/>
                  <a:pt x="4873102" y="0"/>
                </a:cubicBezTo>
                <a:close/>
                <a:moveTo>
                  <a:pt x="4254773" y="0"/>
                </a:moveTo>
                <a:lnTo>
                  <a:pt x="4463482" y="0"/>
                </a:lnTo>
                <a:cubicBezTo>
                  <a:pt x="4298012" y="98005"/>
                  <a:pt x="4178603" y="260867"/>
                  <a:pt x="4140752" y="451830"/>
                </a:cubicBezTo>
                <a:cubicBezTo>
                  <a:pt x="4384804" y="399791"/>
                  <a:pt x="4581394" y="226291"/>
                  <a:pt x="4659290" y="0"/>
                </a:cubicBezTo>
                <a:lnTo>
                  <a:pt x="4793306" y="0"/>
                </a:lnTo>
                <a:cubicBezTo>
                  <a:pt x="4708528" y="299826"/>
                  <a:pt x="4449256" y="529393"/>
                  <a:pt x="4127381" y="582253"/>
                </a:cubicBezTo>
                <a:lnTo>
                  <a:pt x="4127264" y="583392"/>
                </a:lnTo>
                <a:cubicBezTo>
                  <a:pt x="4121954" y="584395"/>
                  <a:pt x="4116625" y="585336"/>
                  <a:pt x="4111048" y="584920"/>
                </a:cubicBezTo>
                <a:cubicBezTo>
                  <a:pt x="4079876" y="590430"/>
                  <a:pt x="4047996" y="593388"/>
                  <a:pt x="4015621" y="593911"/>
                </a:cubicBezTo>
                <a:lnTo>
                  <a:pt x="3998503" y="595524"/>
                </a:lnTo>
                <a:lnTo>
                  <a:pt x="3998477" y="595033"/>
                </a:lnTo>
                <a:lnTo>
                  <a:pt x="3997978" y="595066"/>
                </a:lnTo>
                <a:cubicBezTo>
                  <a:pt x="3997412" y="591293"/>
                  <a:pt x="3997385" y="587507"/>
                  <a:pt x="3997385" y="583715"/>
                </a:cubicBezTo>
                <a:cubicBezTo>
                  <a:pt x="3997385" y="578078"/>
                  <a:pt x="3997443" y="572454"/>
                  <a:pt x="3998755" y="566868"/>
                </a:cubicBezTo>
                <a:cubicBezTo>
                  <a:pt x="3998713" y="535786"/>
                  <a:pt x="4001163" y="505143"/>
                  <a:pt x="4006219" y="475137"/>
                </a:cubicBezTo>
                <a:lnTo>
                  <a:pt x="4006760" y="468499"/>
                </a:lnTo>
                <a:cubicBezTo>
                  <a:pt x="4006928" y="468495"/>
                  <a:pt x="4007098" y="468490"/>
                  <a:pt x="4007265" y="468437"/>
                </a:cubicBezTo>
                <a:cubicBezTo>
                  <a:pt x="4033568" y="285283"/>
                  <a:pt x="4123028" y="121703"/>
                  <a:pt x="4254773" y="0"/>
                </a:cubicBezTo>
                <a:close/>
                <a:moveTo>
                  <a:pt x="3180951" y="0"/>
                </a:moveTo>
                <a:lnTo>
                  <a:pt x="3314968" y="0"/>
                </a:lnTo>
                <a:cubicBezTo>
                  <a:pt x="3392864" y="226291"/>
                  <a:pt x="3589453" y="399791"/>
                  <a:pt x="3833505" y="451830"/>
                </a:cubicBezTo>
                <a:cubicBezTo>
                  <a:pt x="3795654" y="260867"/>
                  <a:pt x="3676245" y="98005"/>
                  <a:pt x="3510776" y="0"/>
                </a:cubicBezTo>
                <a:lnTo>
                  <a:pt x="3719484" y="0"/>
                </a:lnTo>
                <a:cubicBezTo>
                  <a:pt x="3851229" y="121703"/>
                  <a:pt x="3940689" y="285283"/>
                  <a:pt x="3966991" y="468437"/>
                </a:cubicBezTo>
                <a:cubicBezTo>
                  <a:pt x="3967159" y="468490"/>
                  <a:pt x="3967328" y="468495"/>
                  <a:pt x="3967497" y="468499"/>
                </a:cubicBezTo>
                <a:lnTo>
                  <a:pt x="3968037" y="475137"/>
                </a:lnTo>
                <a:cubicBezTo>
                  <a:pt x="3973094" y="505143"/>
                  <a:pt x="3975543" y="535786"/>
                  <a:pt x="3975501" y="566868"/>
                </a:cubicBezTo>
                <a:cubicBezTo>
                  <a:pt x="3976813" y="572454"/>
                  <a:pt x="3976872" y="578078"/>
                  <a:pt x="3976872" y="583715"/>
                </a:cubicBezTo>
                <a:cubicBezTo>
                  <a:pt x="3976872" y="587508"/>
                  <a:pt x="3976845" y="591293"/>
                  <a:pt x="3976279" y="595066"/>
                </a:cubicBezTo>
                <a:lnTo>
                  <a:pt x="3975780" y="595033"/>
                </a:lnTo>
                <a:lnTo>
                  <a:pt x="3975754" y="595524"/>
                </a:lnTo>
                <a:lnTo>
                  <a:pt x="3958635" y="593911"/>
                </a:lnTo>
                <a:cubicBezTo>
                  <a:pt x="3926261" y="593388"/>
                  <a:pt x="3894381" y="590430"/>
                  <a:pt x="3863209" y="584920"/>
                </a:cubicBezTo>
                <a:cubicBezTo>
                  <a:pt x="3857632" y="585336"/>
                  <a:pt x="3852303" y="584395"/>
                  <a:pt x="3846992" y="583392"/>
                </a:cubicBezTo>
                <a:lnTo>
                  <a:pt x="3846876" y="582253"/>
                </a:lnTo>
                <a:cubicBezTo>
                  <a:pt x="3525002" y="529393"/>
                  <a:pt x="3265729" y="299826"/>
                  <a:pt x="3180951" y="0"/>
                </a:cubicBezTo>
                <a:close/>
                <a:moveTo>
                  <a:pt x="2562622" y="0"/>
                </a:moveTo>
                <a:lnTo>
                  <a:pt x="2771330" y="0"/>
                </a:lnTo>
                <a:cubicBezTo>
                  <a:pt x="2605861" y="98005"/>
                  <a:pt x="2486452" y="260867"/>
                  <a:pt x="2448601" y="451830"/>
                </a:cubicBezTo>
                <a:cubicBezTo>
                  <a:pt x="2692653" y="399791"/>
                  <a:pt x="2889242" y="226291"/>
                  <a:pt x="2967139" y="0"/>
                </a:cubicBezTo>
                <a:lnTo>
                  <a:pt x="3101155" y="0"/>
                </a:lnTo>
                <a:cubicBezTo>
                  <a:pt x="3016377" y="299826"/>
                  <a:pt x="2757105" y="529393"/>
                  <a:pt x="2435230" y="582253"/>
                </a:cubicBezTo>
                <a:lnTo>
                  <a:pt x="2435113" y="583392"/>
                </a:lnTo>
                <a:cubicBezTo>
                  <a:pt x="2429803" y="584395"/>
                  <a:pt x="2424474" y="585336"/>
                  <a:pt x="2418897" y="584920"/>
                </a:cubicBezTo>
                <a:cubicBezTo>
                  <a:pt x="2387725" y="590430"/>
                  <a:pt x="2355845" y="593388"/>
                  <a:pt x="2323470" y="593911"/>
                </a:cubicBezTo>
                <a:lnTo>
                  <a:pt x="2306352" y="595524"/>
                </a:lnTo>
                <a:lnTo>
                  <a:pt x="2306326" y="595033"/>
                </a:lnTo>
                <a:lnTo>
                  <a:pt x="2305827" y="595066"/>
                </a:lnTo>
                <a:cubicBezTo>
                  <a:pt x="2305261" y="591293"/>
                  <a:pt x="2305234" y="587507"/>
                  <a:pt x="2305234" y="583715"/>
                </a:cubicBezTo>
                <a:cubicBezTo>
                  <a:pt x="2305234" y="578078"/>
                  <a:pt x="2305292" y="572454"/>
                  <a:pt x="2306604" y="566868"/>
                </a:cubicBezTo>
                <a:cubicBezTo>
                  <a:pt x="2306562" y="535786"/>
                  <a:pt x="2309012" y="505143"/>
                  <a:pt x="2314068" y="475137"/>
                </a:cubicBezTo>
                <a:lnTo>
                  <a:pt x="2314609" y="468499"/>
                </a:lnTo>
                <a:cubicBezTo>
                  <a:pt x="2314777" y="468495"/>
                  <a:pt x="2314947" y="468490"/>
                  <a:pt x="2315114" y="468437"/>
                </a:cubicBezTo>
                <a:cubicBezTo>
                  <a:pt x="2341417" y="285283"/>
                  <a:pt x="2430877" y="121704"/>
                  <a:pt x="2562622" y="0"/>
                </a:cubicBezTo>
                <a:close/>
                <a:moveTo>
                  <a:pt x="1488800" y="0"/>
                </a:moveTo>
                <a:lnTo>
                  <a:pt x="1622816" y="0"/>
                </a:lnTo>
                <a:cubicBezTo>
                  <a:pt x="1700712" y="226290"/>
                  <a:pt x="1897302" y="399791"/>
                  <a:pt x="2141354" y="451830"/>
                </a:cubicBezTo>
                <a:cubicBezTo>
                  <a:pt x="2103503" y="260867"/>
                  <a:pt x="1984094" y="98005"/>
                  <a:pt x="1818624" y="0"/>
                </a:cubicBezTo>
                <a:lnTo>
                  <a:pt x="2027333" y="0"/>
                </a:lnTo>
                <a:cubicBezTo>
                  <a:pt x="2159078" y="121703"/>
                  <a:pt x="2248538" y="285283"/>
                  <a:pt x="2274840" y="468437"/>
                </a:cubicBezTo>
                <a:cubicBezTo>
                  <a:pt x="2275008" y="468490"/>
                  <a:pt x="2275177" y="468495"/>
                  <a:pt x="2275346" y="468500"/>
                </a:cubicBezTo>
                <a:lnTo>
                  <a:pt x="2275886" y="475137"/>
                </a:lnTo>
                <a:cubicBezTo>
                  <a:pt x="2280943" y="505143"/>
                  <a:pt x="2283392" y="535786"/>
                  <a:pt x="2283350" y="566868"/>
                </a:cubicBezTo>
                <a:cubicBezTo>
                  <a:pt x="2284662" y="572454"/>
                  <a:pt x="2284721" y="578078"/>
                  <a:pt x="2284721" y="583715"/>
                </a:cubicBezTo>
                <a:cubicBezTo>
                  <a:pt x="2284721" y="587508"/>
                  <a:pt x="2284694" y="591293"/>
                  <a:pt x="2284128" y="595066"/>
                </a:cubicBezTo>
                <a:lnTo>
                  <a:pt x="2283629" y="595033"/>
                </a:lnTo>
                <a:lnTo>
                  <a:pt x="2283603" y="595524"/>
                </a:lnTo>
                <a:lnTo>
                  <a:pt x="2266484" y="593911"/>
                </a:lnTo>
                <a:cubicBezTo>
                  <a:pt x="2234110" y="593388"/>
                  <a:pt x="2202230" y="590430"/>
                  <a:pt x="2171058" y="584920"/>
                </a:cubicBezTo>
                <a:cubicBezTo>
                  <a:pt x="2165481" y="585336"/>
                  <a:pt x="2160152" y="584395"/>
                  <a:pt x="2154841" y="583392"/>
                </a:cubicBezTo>
                <a:lnTo>
                  <a:pt x="2154725" y="582253"/>
                </a:lnTo>
                <a:cubicBezTo>
                  <a:pt x="1832850" y="529393"/>
                  <a:pt x="1573578" y="299826"/>
                  <a:pt x="1488800" y="0"/>
                </a:cubicBezTo>
                <a:close/>
                <a:moveTo>
                  <a:pt x="870471" y="0"/>
                </a:moveTo>
                <a:lnTo>
                  <a:pt x="1079179" y="0"/>
                </a:lnTo>
                <a:cubicBezTo>
                  <a:pt x="913710" y="98005"/>
                  <a:pt x="794301" y="260867"/>
                  <a:pt x="756450" y="451830"/>
                </a:cubicBezTo>
                <a:cubicBezTo>
                  <a:pt x="1000502" y="399791"/>
                  <a:pt x="1197091" y="226291"/>
                  <a:pt x="1274988" y="0"/>
                </a:cubicBezTo>
                <a:lnTo>
                  <a:pt x="1409004" y="0"/>
                </a:lnTo>
                <a:cubicBezTo>
                  <a:pt x="1324226" y="299826"/>
                  <a:pt x="1064954" y="529393"/>
                  <a:pt x="743078" y="582253"/>
                </a:cubicBezTo>
                <a:lnTo>
                  <a:pt x="742962" y="583392"/>
                </a:lnTo>
                <a:cubicBezTo>
                  <a:pt x="737652" y="584395"/>
                  <a:pt x="732323" y="585336"/>
                  <a:pt x="726746" y="584920"/>
                </a:cubicBezTo>
                <a:cubicBezTo>
                  <a:pt x="695574" y="590430"/>
                  <a:pt x="663693" y="593388"/>
                  <a:pt x="631319" y="593911"/>
                </a:cubicBezTo>
                <a:lnTo>
                  <a:pt x="614201" y="595524"/>
                </a:lnTo>
                <a:lnTo>
                  <a:pt x="614175" y="595033"/>
                </a:lnTo>
                <a:lnTo>
                  <a:pt x="613676" y="595066"/>
                </a:lnTo>
                <a:cubicBezTo>
                  <a:pt x="613110" y="591293"/>
                  <a:pt x="613083" y="587507"/>
                  <a:pt x="613083" y="583715"/>
                </a:cubicBezTo>
                <a:cubicBezTo>
                  <a:pt x="613083" y="578078"/>
                  <a:pt x="613141" y="572454"/>
                  <a:pt x="614453" y="566868"/>
                </a:cubicBezTo>
                <a:cubicBezTo>
                  <a:pt x="614411" y="535786"/>
                  <a:pt x="616861" y="505143"/>
                  <a:pt x="621918" y="475137"/>
                </a:cubicBezTo>
                <a:lnTo>
                  <a:pt x="622458" y="468499"/>
                </a:lnTo>
                <a:cubicBezTo>
                  <a:pt x="622626" y="468495"/>
                  <a:pt x="622796" y="468490"/>
                  <a:pt x="622963" y="468437"/>
                </a:cubicBezTo>
                <a:cubicBezTo>
                  <a:pt x="649266" y="285283"/>
                  <a:pt x="738726" y="121703"/>
                  <a:pt x="870471" y="0"/>
                </a:cubicBezTo>
                <a:close/>
                <a:moveTo>
                  <a:pt x="126374" y="0"/>
                </a:moveTo>
                <a:lnTo>
                  <a:pt x="334376" y="0"/>
                </a:lnTo>
                <a:cubicBezTo>
                  <a:pt x="466684" y="121261"/>
                  <a:pt x="556352" y="285035"/>
                  <a:pt x="582690" y="468437"/>
                </a:cubicBezTo>
                <a:cubicBezTo>
                  <a:pt x="582857" y="468490"/>
                  <a:pt x="583026" y="468495"/>
                  <a:pt x="583195" y="468499"/>
                </a:cubicBezTo>
                <a:lnTo>
                  <a:pt x="583735" y="475137"/>
                </a:lnTo>
                <a:cubicBezTo>
                  <a:pt x="588792" y="505143"/>
                  <a:pt x="591242" y="535786"/>
                  <a:pt x="591199" y="566868"/>
                </a:cubicBezTo>
                <a:cubicBezTo>
                  <a:pt x="592511" y="572454"/>
                  <a:pt x="592570" y="578078"/>
                  <a:pt x="592570" y="583715"/>
                </a:cubicBezTo>
                <a:cubicBezTo>
                  <a:pt x="592570" y="587507"/>
                  <a:pt x="592543" y="591293"/>
                  <a:pt x="591977" y="595066"/>
                </a:cubicBezTo>
                <a:lnTo>
                  <a:pt x="591478" y="595033"/>
                </a:lnTo>
                <a:lnTo>
                  <a:pt x="591452" y="595524"/>
                </a:lnTo>
                <a:lnTo>
                  <a:pt x="574334" y="593911"/>
                </a:lnTo>
                <a:cubicBezTo>
                  <a:pt x="541959" y="593388"/>
                  <a:pt x="510079" y="590430"/>
                  <a:pt x="478907" y="584920"/>
                </a:cubicBezTo>
                <a:cubicBezTo>
                  <a:pt x="473330" y="585336"/>
                  <a:pt x="468001" y="584395"/>
                  <a:pt x="462690" y="583392"/>
                </a:cubicBezTo>
                <a:lnTo>
                  <a:pt x="462574" y="582253"/>
                </a:lnTo>
                <a:cubicBezTo>
                  <a:pt x="282200" y="552631"/>
                  <a:pt x="121485" y="467518"/>
                  <a:pt x="0" y="345575"/>
                </a:cubicBezTo>
                <a:lnTo>
                  <a:pt x="0" y="140406"/>
                </a:lnTo>
                <a:cubicBezTo>
                  <a:pt x="97584" y="296912"/>
                  <a:pt x="258975" y="411268"/>
                  <a:pt x="449203" y="451830"/>
                </a:cubicBezTo>
                <a:cubicBezTo>
                  <a:pt x="411344" y="260824"/>
                  <a:pt x="291889" y="97931"/>
                  <a:pt x="126374"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457200" y="4960137"/>
            <a:ext cx="7772400" cy="1463040"/>
          </a:xfrm>
        </p:spPr>
        <p:txBody>
          <a:bodyPr anchor="ctr">
            <a:normAutofit/>
          </a:bodyPr>
          <a:lstStyle>
            <a:lvl1pPr algn="r">
              <a:defRPr sz="5000" spc="200" baseline="0"/>
            </a:lvl1pPr>
          </a:lstStyle>
          <a:p>
            <a:r>
              <a:rPr lang="en-US" smtClean="0"/>
              <a:t>Click to edit Master title style</a:t>
            </a:r>
            <a:endParaRPr lang="en-US" dirty="0"/>
          </a:p>
        </p:txBody>
      </p:sp>
      <p:sp>
        <p:nvSpPr>
          <p:cNvPr id="3" name="Subtitle 2"/>
          <p:cNvSpPr>
            <a:spLocks noGrp="1"/>
          </p:cNvSpPr>
          <p:nvPr>
            <p:ph type="subTitle" idx="1"/>
          </p:nvPr>
        </p:nvSpPr>
        <p:spPr>
          <a:xfrm>
            <a:off x="8610600" y="4960137"/>
            <a:ext cx="3200400" cy="1463040"/>
          </a:xfrm>
        </p:spPr>
        <p:txBody>
          <a:bodyPr lIns="91440" rIns="91440" anchor="ctr">
            <a:normAutofit/>
          </a:bodyPr>
          <a:lstStyle>
            <a:lvl1pPr marL="0" indent="0" algn="l">
              <a:lnSpc>
                <a:spcPct val="100000"/>
              </a:lnSpc>
              <a:spcBef>
                <a:spcPts val="0"/>
              </a:spcBef>
              <a:buNone/>
              <a:defRPr sz="1800">
                <a:solidFill>
                  <a:schemeClr val="tx1">
                    <a:lumMod val="95000"/>
                    <a:lumOff val="5000"/>
                  </a:schemeClr>
                </a:solidFill>
              </a:defRPr>
            </a:lvl1pPr>
            <a:lvl2pPr marL="457200" indent="0" algn="ctr">
              <a:buNone/>
              <a:defRPr sz="1800"/>
            </a:lvl2pPr>
            <a:lvl3pPr marL="914400" indent="0" algn="ctr">
              <a:buNone/>
              <a:defRPr sz="1800"/>
            </a:lvl3pPr>
            <a:lvl4pPr marL="1371600" indent="0" algn="ctr">
              <a:buNone/>
              <a:defRPr sz="1800"/>
            </a:lvl4pPr>
            <a:lvl5pPr marL="1828800" indent="0" algn="ctr">
              <a:buNone/>
              <a:defRPr sz="1800"/>
            </a:lvl5pPr>
            <a:lvl6pPr marL="2286000" indent="0" algn="ctr">
              <a:buNone/>
              <a:defRPr sz="1800"/>
            </a:lvl6pPr>
            <a:lvl7pPr marL="2743200" indent="0" algn="ctr">
              <a:buNone/>
              <a:defRPr sz="1800"/>
            </a:lvl7pPr>
            <a:lvl8pPr marL="3200400" indent="0" algn="ctr">
              <a:buNone/>
              <a:defRPr sz="1800"/>
            </a:lvl8pPr>
            <a:lvl9pPr marL="3657600" indent="0" algn="ctr">
              <a:buNone/>
              <a:defRPr sz="18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lvl1pPr algn="l">
              <a:defRPr/>
            </a:lvl1pPr>
          </a:lstStyle>
          <a:p>
            <a:fld id="{D55208C5-37C2-44EE-95A7-77AB62975E16}" type="datetimeFigureOut">
              <a:rPr lang="en-US" smtClean="0"/>
              <a:t>10/16/2022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43DD446-1E2C-4F2A-B46E-B4EFB62C6236}" type="slidenum">
              <a:rPr lang="en-US" smtClean="0"/>
              <a:t>‹#›</a:t>
            </a:fld>
            <a:endParaRPr lang="en-US"/>
          </a:p>
        </p:txBody>
      </p:sp>
      <p:cxnSp>
        <p:nvCxnSpPr>
          <p:cNvPr id="8" name="Straight Connector 7"/>
          <p:cNvCxnSpPr/>
          <p:nvPr/>
        </p:nvCxnSpPr>
        <p:spPr>
          <a:xfrm flipV="1">
            <a:off x="8386843" y="5264106"/>
            <a:ext cx="0" cy="914400"/>
          </a:xfrm>
          <a:prstGeom prst="line">
            <a:avLst/>
          </a:prstGeom>
          <a:ln w="1905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5459817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D55208C5-37C2-44EE-95A7-77AB62975E16}" type="datetimeFigureOut">
              <a:rPr lang="en-US" smtClean="0"/>
              <a:t>10/16/2022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43DD446-1E2C-4F2A-B46E-B4EFB62C6236}" type="slidenum">
              <a:rPr lang="en-US" smtClean="0"/>
              <a:t>‹#›</a:t>
            </a:fld>
            <a:endParaRPr lang="en-US"/>
          </a:p>
        </p:txBody>
      </p:sp>
    </p:spTree>
    <p:extLst>
      <p:ext uri="{BB962C8B-B14F-4D97-AF65-F5344CB8AC3E}">
        <p14:creationId xmlns:p14="http://schemas.microsoft.com/office/powerpoint/2010/main" val="101718075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1" y="762000"/>
            <a:ext cx="2628900" cy="5410200"/>
          </a:xfrm>
        </p:spPr>
        <p:txBody>
          <a:bodyPr vert="eaVert" lIns="45720" tIns="91440" rIns="45720" bIns="91440"/>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990601" y="762000"/>
            <a:ext cx="7581900" cy="5410200"/>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D55208C5-37C2-44EE-95A7-77AB62975E16}" type="datetimeFigureOut">
              <a:rPr lang="en-US" smtClean="0"/>
              <a:t>10/16/2022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43DD446-1E2C-4F2A-B46E-B4EFB62C6236}" type="slidenum">
              <a:rPr lang="en-US" smtClean="0"/>
              <a:t>‹#›</a:t>
            </a:fld>
            <a:endParaRPr lang="en-US"/>
          </a:p>
        </p:txBody>
      </p:sp>
      <p:cxnSp>
        <p:nvCxnSpPr>
          <p:cNvPr id="7" name="Straight Connector 6"/>
          <p:cNvCxnSpPr/>
          <p:nvPr/>
        </p:nvCxnSpPr>
        <p:spPr>
          <a:xfrm rot="5400000" flipV="1">
            <a:off x="10058400" y="59263"/>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136464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609600" y="1600201"/>
            <a:ext cx="10972800" cy="4525963"/>
          </a:xfrm>
        </p:spPr>
        <p:txBody>
          <a:bodyPr/>
          <a:lstStyle/>
          <a:p>
            <a:pPr lvl="0"/>
            <a:endParaRPr lang="en-US" noProof="0" smtClean="0"/>
          </a:p>
        </p:txBody>
      </p:sp>
      <p:sp>
        <p:nvSpPr>
          <p:cNvPr id="4" name="Rectangle 4"/>
          <p:cNvSpPr>
            <a:spLocks noGrp="1" noChangeArrowheads="1"/>
          </p:cNvSpPr>
          <p:nvPr>
            <p:ph type="dt" sz="half" idx="10"/>
          </p:nvPr>
        </p:nvSpPr>
        <p:spPr>
          <a:xfrm>
            <a:off x="0" y="0"/>
            <a:ext cx="0" cy="0"/>
          </a:xfrm>
        </p:spPr>
        <p:txBody>
          <a:bodyPr/>
          <a:lstStyle>
            <a:lvl1pPr eaLnBrk="1" hangingPunct="1">
              <a:spcBef>
                <a:spcPct val="50000"/>
              </a:spcBef>
              <a:defRPr>
                <a:latin typeface="Arial" charset="0"/>
                <a:cs typeface="Arial" charset="0"/>
              </a:defRPr>
            </a:lvl1pPr>
          </a:lstStyle>
          <a:p>
            <a:pPr>
              <a:defRPr/>
            </a:pPr>
            <a:endParaRPr lang="en-US" altLang="en-US"/>
          </a:p>
        </p:txBody>
      </p:sp>
      <p:sp>
        <p:nvSpPr>
          <p:cNvPr id="5" name="Rectangle 5"/>
          <p:cNvSpPr>
            <a:spLocks noGrp="1" noChangeArrowheads="1"/>
          </p:cNvSpPr>
          <p:nvPr>
            <p:ph type="ftr" sz="quarter" idx="11"/>
          </p:nvPr>
        </p:nvSpPr>
        <p:spPr>
          <a:xfrm>
            <a:off x="0" y="0"/>
            <a:ext cx="0" cy="0"/>
          </a:xfrm>
        </p:spPr>
        <p:txBody>
          <a:bodyPr/>
          <a:lstStyle>
            <a:lvl1pPr eaLnBrk="1" hangingPunct="1">
              <a:spcBef>
                <a:spcPct val="50000"/>
              </a:spcBef>
              <a:defRPr>
                <a:latin typeface="Arial" charset="0"/>
                <a:cs typeface="Arial" charset="0"/>
              </a:defRPr>
            </a:lvl1pPr>
          </a:lstStyle>
          <a:p>
            <a:pPr>
              <a:defRPr/>
            </a:pPr>
            <a:endParaRPr lang="en-US" altLang="en-US"/>
          </a:p>
        </p:txBody>
      </p:sp>
      <p:sp>
        <p:nvSpPr>
          <p:cNvPr id="6" name="Rectangle 6"/>
          <p:cNvSpPr>
            <a:spLocks noGrp="1" noChangeArrowheads="1"/>
          </p:cNvSpPr>
          <p:nvPr>
            <p:ph type="sldNum" sz="quarter" idx="12"/>
          </p:nvPr>
        </p:nvSpPr>
        <p:spPr/>
        <p:txBody>
          <a:bodyPr/>
          <a:lstStyle>
            <a:lvl1pPr>
              <a:defRPr/>
            </a:lvl1pPr>
          </a:lstStyle>
          <a:p>
            <a:pPr>
              <a:defRPr/>
            </a:pPr>
            <a:fld id="{04C4B4FD-4B37-4DF2-8563-4C112E5A8D66}" type="slidenum">
              <a:rPr lang="en-US" altLang="en-US"/>
              <a:pPr>
                <a:defRPr/>
              </a:pPr>
              <a:t>‹#›</a:t>
            </a:fld>
            <a:endParaRPr lang="en-US" altLang="en-US"/>
          </a:p>
        </p:txBody>
      </p:sp>
    </p:spTree>
    <p:extLst>
      <p:ext uri="{BB962C8B-B14F-4D97-AF65-F5344CB8AC3E}">
        <p14:creationId xmlns:p14="http://schemas.microsoft.com/office/powerpoint/2010/main" val="371102225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609600" y="1600201"/>
            <a:ext cx="5384800" cy="4525963"/>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97600" y="1600201"/>
            <a:ext cx="5384800" cy="4525963"/>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609600" y="6245225"/>
            <a:ext cx="2844800" cy="476250"/>
          </a:xfrm>
          <a:prstGeom prst="rect">
            <a:avLst/>
          </a:prstGeom>
        </p:spPr>
        <p:txBody>
          <a:bodyPr/>
          <a:lstStyle>
            <a:lvl1pPr eaLnBrk="1" hangingPunct="1">
              <a:spcBef>
                <a:spcPct val="50000"/>
              </a:spcBef>
              <a:defRPr>
                <a:latin typeface="Arial" charset="0"/>
                <a:cs typeface="Arial" charset="0"/>
              </a:defRPr>
            </a:lvl1pPr>
          </a:lstStyle>
          <a:p>
            <a:pPr>
              <a:defRPr/>
            </a:pPr>
            <a:endParaRPr lang="en-US" altLang="en-US"/>
          </a:p>
        </p:txBody>
      </p:sp>
      <p:sp>
        <p:nvSpPr>
          <p:cNvPr id="6" name="Footer Placeholder 5"/>
          <p:cNvSpPr>
            <a:spLocks noGrp="1"/>
          </p:cNvSpPr>
          <p:nvPr>
            <p:ph type="ftr" sz="quarter" idx="11"/>
          </p:nvPr>
        </p:nvSpPr>
        <p:spPr>
          <a:xfrm>
            <a:off x="4165600" y="6245225"/>
            <a:ext cx="3860800" cy="476250"/>
          </a:xfrm>
          <a:prstGeom prst="rect">
            <a:avLst/>
          </a:prstGeom>
        </p:spPr>
        <p:txBody>
          <a:bodyPr/>
          <a:lstStyle>
            <a:lvl1pPr eaLnBrk="1" hangingPunct="1">
              <a:spcBef>
                <a:spcPct val="50000"/>
              </a:spcBef>
              <a:defRPr>
                <a:latin typeface="Arial" charset="0"/>
                <a:cs typeface="Arial" charset="0"/>
              </a:defRPr>
            </a:lvl1pPr>
          </a:lstStyle>
          <a:p>
            <a:pPr>
              <a:defRPr/>
            </a:pPr>
            <a:endParaRPr lang="en-US" altLang="en-US"/>
          </a:p>
        </p:txBody>
      </p:sp>
      <p:sp>
        <p:nvSpPr>
          <p:cNvPr id="7" name="Slide Number Placeholder 6"/>
          <p:cNvSpPr>
            <a:spLocks noGrp="1"/>
          </p:cNvSpPr>
          <p:nvPr>
            <p:ph type="sldNum" sz="quarter" idx="12"/>
          </p:nvPr>
        </p:nvSpPr>
        <p:spPr>
          <a:xfrm>
            <a:off x="8737600" y="6245225"/>
            <a:ext cx="2844800" cy="476250"/>
          </a:xfrm>
        </p:spPr>
        <p:txBody>
          <a:bodyPr/>
          <a:lstStyle>
            <a:lvl1pPr>
              <a:defRPr/>
            </a:lvl1pPr>
          </a:lstStyle>
          <a:p>
            <a:pPr>
              <a:defRPr/>
            </a:pPr>
            <a:fld id="{8C9027CA-28CC-4D4E-B56D-495284AF4930}" type="slidenum">
              <a:rPr lang="en-US" altLang="en-US"/>
              <a:pPr>
                <a:defRPr/>
              </a:pPr>
              <a:t>‹#›</a:t>
            </a:fld>
            <a:endParaRPr lang="en-US" altLang="en-US"/>
          </a:p>
        </p:txBody>
      </p:sp>
    </p:spTree>
    <p:extLst>
      <p:ext uri="{BB962C8B-B14F-4D97-AF65-F5344CB8AC3E}">
        <p14:creationId xmlns:p14="http://schemas.microsoft.com/office/powerpoint/2010/main" val="360537542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xAndTwoObj">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609600" y="1600201"/>
            <a:ext cx="5384800" cy="4525963"/>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6197600" y="1600200"/>
            <a:ext cx="5384800" cy="21859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6197600" y="3938589"/>
            <a:ext cx="5384800" cy="2187575"/>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Rectangle 4"/>
          <p:cNvSpPr>
            <a:spLocks noGrp="1" noChangeArrowheads="1"/>
          </p:cNvSpPr>
          <p:nvPr>
            <p:ph type="dt" sz="half" idx="10"/>
          </p:nvPr>
        </p:nvSpPr>
        <p:spPr>
          <a:xfrm>
            <a:off x="0" y="0"/>
            <a:ext cx="0" cy="0"/>
          </a:xfrm>
        </p:spPr>
        <p:txBody>
          <a:bodyPr/>
          <a:lstStyle>
            <a:lvl1pPr eaLnBrk="1" hangingPunct="1">
              <a:spcBef>
                <a:spcPct val="50000"/>
              </a:spcBef>
              <a:defRPr>
                <a:latin typeface="Arial" charset="0"/>
                <a:cs typeface="Arial" charset="0"/>
              </a:defRPr>
            </a:lvl1pPr>
          </a:lstStyle>
          <a:p>
            <a:pPr>
              <a:defRPr/>
            </a:pPr>
            <a:endParaRPr lang="en-US" altLang="en-US"/>
          </a:p>
        </p:txBody>
      </p:sp>
      <p:sp>
        <p:nvSpPr>
          <p:cNvPr id="7" name="Rectangle 5"/>
          <p:cNvSpPr>
            <a:spLocks noGrp="1" noChangeArrowheads="1"/>
          </p:cNvSpPr>
          <p:nvPr>
            <p:ph type="ftr" sz="quarter" idx="11"/>
          </p:nvPr>
        </p:nvSpPr>
        <p:spPr>
          <a:xfrm>
            <a:off x="0" y="0"/>
            <a:ext cx="0" cy="0"/>
          </a:xfrm>
        </p:spPr>
        <p:txBody>
          <a:bodyPr/>
          <a:lstStyle>
            <a:lvl1pPr eaLnBrk="1" hangingPunct="1">
              <a:spcBef>
                <a:spcPct val="50000"/>
              </a:spcBef>
              <a:defRPr>
                <a:latin typeface="Arial" charset="0"/>
                <a:cs typeface="Arial" charset="0"/>
              </a:defRPr>
            </a:lvl1pPr>
          </a:lstStyle>
          <a:p>
            <a:pPr>
              <a:defRPr/>
            </a:pPr>
            <a:endParaRPr lang="en-US" altLang="en-US"/>
          </a:p>
        </p:txBody>
      </p:sp>
      <p:sp>
        <p:nvSpPr>
          <p:cNvPr id="8" name="Rectangle 6"/>
          <p:cNvSpPr>
            <a:spLocks noGrp="1" noChangeArrowheads="1"/>
          </p:cNvSpPr>
          <p:nvPr>
            <p:ph type="sldNum" sz="quarter" idx="12"/>
          </p:nvPr>
        </p:nvSpPr>
        <p:spPr/>
        <p:txBody>
          <a:bodyPr/>
          <a:lstStyle>
            <a:lvl1pPr>
              <a:defRPr/>
            </a:lvl1pPr>
          </a:lstStyle>
          <a:p>
            <a:pPr>
              <a:defRPr/>
            </a:pPr>
            <a:fld id="{9E38D31F-B16E-453A-AA47-B9C07FA3E266}" type="slidenum">
              <a:rPr lang="en-US" altLang="en-US"/>
              <a:pPr>
                <a:defRPr/>
              </a:pPr>
              <a:t>‹#›</a:t>
            </a:fld>
            <a:endParaRPr lang="en-US" altLang="en-US"/>
          </a:p>
        </p:txBody>
      </p:sp>
    </p:spTree>
    <p:extLst>
      <p:ext uri="{BB962C8B-B14F-4D97-AF65-F5344CB8AC3E}">
        <p14:creationId xmlns:p14="http://schemas.microsoft.com/office/powerpoint/2010/main" val="350710816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D55208C5-37C2-44EE-95A7-77AB62975E16}" type="datetimeFigureOut">
              <a:rPr lang="en-US" smtClean="0"/>
              <a:t>10/16/2022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43DD446-1E2C-4F2A-B46E-B4EFB62C6236}" type="slidenum">
              <a:rPr lang="en-US" smtClean="0"/>
              <a:t>‹#›</a:t>
            </a:fld>
            <a:endParaRPr lang="en-US"/>
          </a:p>
        </p:txBody>
      </p:sp>
    </p:spTree>
    <p:extLst>
      <p:ext uri="{BB962C8B-B14F-4D97-AF65-F5344CB8AC3E}">
        <p14:creationId xmlns:p14="http://schemas.microsoft.com/office/powerpoint/2010/main" val="241179174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9" name="Rectangle 8"/>
          <p:cNvSpPr/>
          <p:nvPr/>
        </p:nvSpPr>
        <p:spPr>
          <a:xfrm>
            <a:off x="0" y="0"/>
            <a:ext cx="12192000" cy="4572001"/>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Oval 5"/>
          <p:cNvSpPr/>
          <p:nvPr/>
        </p:nvSpPr>
        <p:spPr>
          <a:xfrm>
            <a:off x="-1" y="0"/>
            <a:ext cx="12192000" cy="4572001"/>
          </a:xfrm>
          <a:custGeom>
            <a:avLst/>
            <a:gdLst/>
            <a:ahLst/>
            <a:cxnLst/>
            <a:rect l="l" t="t" r="r" b="b"/>
            <a:pathLst>
              <a:path w="12192000" h="4572001">
                <a:moveTo>
                  <a:pt x="12192000" y="4387986"/>
                </a:moveTo>
                <a:lnTo>
                  <a:pt x="12192000" y="4572001"/>
                </a:lnTo>
                <a:lnTo>
                  <a:pt x="12013927" y="4572001"/>
                </a:lnTo>
                <a:cubicBezTo>
                  <a:pt x="12084901" y="4522707"/>
                  <a:pt x="12145198" y="4460004"/>
                  <a:pt x="12192000" y="4387986"/>
                </a:cubicBezTo>
                <a:close/>
                <a:moveTo>
                  <a:pt x="12192000" y="4041440"/>
                </a:moveTo>
                <a:lnTo>
                  <a:pt x="12192000" y="4174488"/>
                </a:lnTo>
                <a:cubicBezTo>
                  <a:pt x="12005469" y="4244657"/>
                  <a:pt x="11857227" y="4389538"/>
                  <a:pt x="11786673" y="4572001"/>
                </a:cubicBezTo>
                <a:lnTo>
                  <a:pt x="11649784" y="4572001"/>
                </a:lnTo>
                <a:cubicBezTo>
                  <a:pt x="11730542" y="4320085"/>
                  <a:pt x="11933879" y="4121396"/>
                  <a:pt x="12192000" y="4041440"/>
                </a:cubicBezTo>
                <a:close/>
                <a:moveTo>
                  <a:pt x="10767111" y="3999419"/>
                </a:moveTo>
                <a:lnTo>
                  <a:pt x="10784198" y="4001042"/>
                </a:lnTo>
                <a:cubicBezTo>
                  <a:pt x="10816584" y="4001569"/>
                  <a:pt x="10848477" y="4004550"/>
                  <a:pt x="10879660" y="4010107"/>
                </a:cubicBezTo>
                <a:cubicBezTo>
                  <a:pt x="10885236" y="4009688"/>
                  <a:pt x="10890564" y="4010636"/>
                  <a:pt x="10895873" y="4011646"/>
                </a:cubicBezTo>
                <a:lnTo>
                  <a:pt x="10895990" y="4012794"/>
                </a:lnTo>
                <a:cubicBezTo>
                  <a:pt x="11208069" y="4064450"/>
                  <a:pt x="11461298" y="4283539"/>
                  <a:pt x="11554662" y="4572001"/>
                </a:cubicBezTo>
                <a:lnTo>
                  <a:pt x="11417114" y="4572001"/>
                </a:lnTo>
                <a:cubicBezTo>
                  <a:pt x="11333731" y="4357380"/>
                  <a:pt x="11143362" y="4194541"/>
                  <a:pt x="10909360" y="4144250"/>
                </a:cubicBezTo>
                <a:cubicBezTo>
                  <a:pt x="10943854" y="4319651"/>
                  <a:pt x="11046077" y="4471530"/>
                  <a:pt x="11189175" y="4572001"/>
                </a:cubicBezTo>
                <a:lnTo>
                  <a:pt x="10994934" y="4572001"/>
                </a:lnTo>
                <a:cubicBezTo>
                  <a:pt x="10878802" y="4452596"/>
                  <a:pt x="10800240" y="4298519"/>
                  <a:pt x="10775875" y="4127511"/>
                </a:cubicBezTo>
                <a:cubicBezTo>
                  <a:pt x="10775707" y="4127458"/>
                  <a:pt x="10775539" y="4127453"/>
                  <a:pt x="10775369" y="4127448"/>
                </a:cubicBezTo>
                <a:lnTo>
                  <a:pt x="10774831" y="4120772"/>
                </a:lnTo>
                <a:cubicBezTo>
                  <a:pt x="10769772" y="4090522"/>
                  <a:pt x="10767321" y="4059631"/>
                  <a:pt x="10767364" y="4028296"/>
                </a:cubicBezTo>
                <a:cubicBezTo>
                  <a:pt x="10766052" y="4022668"/>
                  <a:pt x="10765993" y="4017001"/>
                  <a:pt x="10765993" y="4011320"/>
                </a:cubicBezTo>
                <a:lnTo>
                  <a:pt x="10766587" y="3999880"/>
                </a:lnTo>
                <a:lnTo>
                  <a:pt x="10767085" y="3999913"/>
                </a:lnTo>
                <a:close/>
                <a:moveTo>
                  <a:pt x="10744358" y="3999419"/>
                </a:moveTo>
                <a:lnTo>
                  <a:pt x="10744384" y="3999913"/>
                </a:lnTo>
                <a:lnTo>
                  <a:pt x="10744882" y="3999880"/>
                </a:lnTo>
                <a:lnTo>
                  <a:pt x="10745476" y="4011320"/>
                </a:lnTo>
                <a:cubicBezTo>
                  <a:pt x="10745476" y="4017001"/>
                  <a:pt x="10745417" y="4022668"/>
                  <a:pt x="10744105" y="4028296"/>
                </a:cubicBezTo>
                <a:cubicBezTo>
                  <a:pt x="10744148" y="4059631"/>
                  <a:pt x="10741697" y="4090522"/>
                  <a:pt x="10736638" y="4120772"/>
                </a:cubicBezTo>
                <a:lnTo>
                  <a:pt x="10736100" y="4127448"/>
                </a:lnTo>
                <a:cubicBezTo>
                  <a:pt x="10735930" y="4127453"/>
                  <a:pt x="10735762" y="4127458"/>
                  <a:pt x="10735594" y="4127511"/>
                </a:cubicBezTo>
                <a:cubicBezTo>
                  <a:pt x="10711229" y="4298519"/>
                  <a:pt x="10632667" y="4452596"/>
                  <a:pt x="10516535" y="4572001"/>
                </a:cubicBezTo>
                <a:lnTo>
                  <a:pt x="10322294" y="4572001"/>
                </a:lnTo>
                <a:cubicBezTo>
                  <a:pt x="10465392" y="4471530"/>
                  <a:pt x="10567615" y="4319650"/>
                  <a:pt x="10602109" y="4144250"/>
                </a:cubicBezTo>
                <a:cubicBezTo>
                  <a:pt x="10368107" y="4194541"/>
                  <a:pt x="10177738" y="4357380"/>
                  <a:pt x="10094355" y="4572001"/>
                </a:cubicBezTo>
                <a:lnTo>
                  <a:pt x="9956808" y="4572001"/>
                </a:lnTo>
                <a:cubicBezTo>
                  <a:pt x="10050171" y="4283539"/>
                  <a:pt x="10303400" y="4064450"/>
                  <a:pt x="10615479" y="4012794"/>
                </a:cubicBezTo>
                <a:lnTo>
                  <a:pt x="10615596" y="4011646"/>
                </a:lnTo>
                <a:cubicBezTo>
                  <a:pt x="10620905" y="4010636"/>
                  <a:pt x="10626233" y="4009688"/>
                  <a:pt x="10631809" y="4010107"/>
                </a:cubicBezTo>
                <a:cubicBezTo>
                  <a:pt x="10662992" y="4004550"/>
                  <a:pt x="10694885" y="4001569"/>
                  <a:pt x="10727271" y="4001042"/>
                </a:cubicBezTo>
                <a:close/>
                <a:moveTo>
                  <a:pt x="9074958" y="3999419"/>
                </a:moveTo>
                <a:lnTo>
                  <a:pt x="9092045" y="4001042"/>
                </a:lnTo>
                <a:cubicBezTo>
                  <a:pt x="9124431" y="4001569"/>
                  <a:pt x="9156324" y="4004550"/>
                  <a:pt x="9187507" y="4010107"/>
                </a:cubicBezTo>
                <a:cubicBezTo>
                  <a:pt x="9193083" y="4009688"/>
                  <a:pt x="9198411" y="4010636"/>
                  <a:pt x="9203720" y="4011646"/>
                </a:cubicBezTo>
                <a:lnTo>
                  <a:pt x="9203837" y="4012794"/>
                </a:lnTo>
                <a:cubicBezTo>
                  <a:pt x="9515916" y="4064450"/>
                  <a:pt x="9769145" y="4283539"/>
                  <a:pt x="9862508" y="4572001"/>
                </a:cubicBezTo>
                <a:lnTo>
                  <a:pt x="9724961" y="4572001"/>
                </a:lnTo>
                <a:cubicBezTo>
                  <a:pt x="9641578" y="4357380"/>
                  <a:pt x="9451209" y="4194541"/>
                  <a:pt x="9217207" y="4144250"/>
                </a:cubicBezTo>
                <a:cubicBezTo>
                  <a:pt x="9251701" y="4319651"/>
                  <a:pt x="9353924" y="4471530"/>
                  <a:pt x="9497022" y="4572001"/>
                </a:cubicBezTo>
                <a:lnTo>
                  <a:pt x="9302781" y="4572001"/>
                </a:lnTo>
                <a:cubicBezTo>
                  <a:pt x="9186649" y="4452596"/>
                  <a:pt x="9108087" y="4298519"/>
                  <a:pt x="9083722" y="4127511"/>
                </a:cubicBezTo>
                <a:cubicBezTo>
                  <a:pt x="9083554" y="4127458"/>
                  <a:pt x="9083386" y="4127453"/>
                  <a:pt x="9083216" y="4127448"/>
                </a:cubicBezTo>
                <a:lnTo>
                  <a:pt x="9082678" y="4120772"/>
                </a:lnTo>
                <a:cubicBezTo>
                  <a:pt x="9077619" y="4090522"/>
                  <a:pt x="9075168" y="4059631"/>
                  <a:pt x="9075211" y="4028296"/>
                </a:cubicBezTo>
                <a:cubicBezTo>
                  <a:pt x="9073899" y="4022668"/>
                  <a:pt x="9073840" y="4017001"/>
                  <a:pt x="9073840" y="4011320"/>
                </a:cubicBezTo>
                <a:lnTo>
                  <a:pt x="9074434" y="3999880"/>
                </a:lnTo>
                <a:lnTo>
                  <a:pt x="9074932" y="3999913"/>
                </a:lnTo>
                <a:close/>
                <a:moveTo>
                  <a:pt x="9052207" y="3999419"/>
                </a:moveTo>
                <a:lnTo>
                  <a:pt x="9052233" y="3999913"/>
                </a:lnTo>
                <a:lnTo>
                  <a:pt x="9052731" y="3999880"/>
                </a:lnTo>
                <a:lnTo>
                  <a:pt x="9053325" y="4011320"/>
                </a:lnTo>
                <a:cubicBezTo>
                  <a:pt x="9053325" y="4017001"/>
                  <a:pt x="9053266" y="4022668"/>
                  <a:pt x="9051954" y="4028296"/>
                </a:cubicBezTo>
                <a:cubicBezTo>
                  <a:pt x="9051997" y="4059631"/>
                  <a:pt x="9049546" y="4090522"/>
                  <a:pt x="9044487" y="4120772"/>
                </a:cubicBezTo>
                <a:lnTo>
                  <a:pt x="9043949" y="4127448"/>
                </a:lnTo>
                <a:cubicBezTo>
                  <a:pt x="9043779" y="4127453"/>
                  <a:pt x="9043611" y="4127458"/>
                  <a:pt x="9043443" y="4127511"/>
                </a:cubicBezTo>
                <a:cubicBezTo>
                  <a:pt x="9019078" y="4298519"/>
                  <a:pt x="8940516" y="4452596"/>
                  <a:pt x="8824384" y="4572001"/>
                </a:cubicBezTo>
                <a:lnTo>
                  <a:pt x="8630143" y="4572001"/>
                </a:lnTo>
                <a:cubicBezTo>
                  <a:pt x="8773241" y="4471530"/>
                  <a:pt x="8875464" y="4319651"/>
                  <a:pt x="8909958" y="4144250"/>
                </a:cubicBezTo>
                <a:cubicBezTo>
                  <a:pt x="8675956" y="4194541"/>
                  <a:pt x="8485587" y="4357380"/>
                  <a:pt x="8402204" y="4572001"/>
                </a:cubicBezTo>
                <a:lnTo>
                  <a:pt x="8264656" y="4572001"/>
                </a:lnTo>
                <a:cubicBezTo>
                  <a:pt x="8358019" y="4283539"/>
                  <a:pt x="8611249" y="4064450"/>
                  <a:pt x="8923328" y="4012794"/>
                </a:cubicBezTo>
                <a:lnTo>
                  <a:pt x="8923445" y="4011646"/>
                </a:lnTo>
                <a:cubicBezTo>
                  <a:pt x="8928754" y="4010636"/>
                  <a:pt x="8934082" y="4009688"/>
                  <a:pt x="8939658" y="4010107"/>
                </a:cubicBezTo>
                <a:cubicBezTo>
                  <a:pt x="8970841" y="4004550"/>
                  <a:pt x="9002734" y="4001569"/>
                  <a:pt x="9035120" y="4001042"/>
                </a:cubicBezTo>
                <a:close/>
                <a:moveTo>
                  <a:pt x="7382807" y="3999419"/>
                </a:moveTo>
                <a:lnTo>
                  <a:pt x="7399895" y="4001042"/>
                </a:lnTo>
                <a:cubicBezTo>
                  <a:pt x="7432280" y="4001569"/>
                  <a:pt x="7464173" y="4004550"/>
                  <a:pt x="7495356" y="4010107"/>
                </a:cubicBezTo>
                <a:cubicBezTo>
                  <a:pt x="7500932" y="4009688"/>
                  <a:pt x="7506260" y="4010636"/>
                  <a:pt x="7511569" y="4011646"/>
                </a:cubicBezTo>
                <a:lnTo>
                  <a:pt x="7511686" y="4012794"/>
                </a:lnTo>
                <a:cubicBezTo>
                  <a:pt x="7823765" y="4064450"/>
                  <a:pt x="8076994" y="4283539"/>
                  <a:pt x="8170358" y="4572001"/>
                </a:cubicBezTo>
                <a:lnTo>
                  <a:pt x="8032809" y="4572001"/>
                </a:lnTo>
                <a:cubicBezTo>
                  <a:pt x="7949426" y="4357380"/>
                  <a:pt x="7759058" y="4194541"/>
                  <a:pt x="7525056" y="4144250"/>
                </a:cubicBezTo>
                <a:cubicBezTo>
                  <a:pt x="7559550" y="4319650"/>
                  <a:pt x="7661773" y="4471530"/>
                  <a:pt x="7804870" y="4572001"/>
                </a:cubicBezTo>
                <a:lnTo>
                  <a:pt x="7610630" y="4572001"/>
                </a:lnTo>
                <a:cubicBezTo>
                  <a:pt x="7494498" y="4452596"/>
                  <a:pt x="7415935" y="4298519"/>
                  <a:pt x="7391571" y="4127511"/>
                </a:cubicBezTo>
                <a:cubicBezTo>
                  <a:pt x="7391403" y="4127458"/>
                  <a:pt x="7391235" y="4127453"/>
                  <a:pt x="7391065" y="4127448"/>
                </a:cubicBezTo>
                <a:lnTo>
                  <a:pt x="7390527" y="4120772"/>
                </a:lnTo>
                <a:cubicBezTo>
                  <a:pt x="7385468" y="4090522"/>
                  <a:pt x="7383018" y="4059631"/>
                  <a:pt x="7383060" y="4028296"/>
                </a:cubicBezTo>
                <a:cubicBezTo>
                  <a:pt x="7381748" y="4022668"/>
                  <a:pt x="7381689" y="4017001"/>
                  <a:pt x="7381689" y="4011320"/>
                </a:cubicBezTo>
                <a:lnTo>
                  <a:pt x="7382283" y="3999880"/>
                </a:lnTo>
                <a:lnTo>
                  <a:pt x="7382781" y="3999913"/>
                </a:lnTo>
                <a:close/>
                <a:moveTo>
                  <a:pt x="7360056" y="3999419"/>
                </a:moveTo>
                <a:lnTo>
                  <a:pt x="7360082" y="3999913"/>
                </a:lnTo>
                <a:lnTo>
                  <a:pt x="7360580" y="3999880"/>
                </a:lnTo>
                <a:lnTo>
                  <a:pt x="7361174" y="4011320"/>
                </a:lnTo>
                <a:cubicBezTo>
                  <a:pt x="7361174" y="4017001"/>
                  <a:pt x="7361115" y="4022668"/>
                  <a:pt x="7359803" y="4028296"/>
                </a:cubicBezTo>
                <a:cubicBezTo>
                  <a:pt x="7359845" y="4059631"/>
                  <a:pt x="7357395" y="4090522"/>
                  <a:pt x="7352336" y="4120772"/>
                </a:cubicBezTo>
                <a:lnTo>
                  <a:pt x="7351798" y="4127448"/>
                </a:lnTo>
                <a:cubicBezTo>
                  <a:pt x="7351628" y="4127453"/>
                  <a:pt x="7351460" y="4127458"/>
                  <a:pt x="7351292" y="4127511"/>
                </a:cubicBezTo>
                <a:cubicBezTo>
                  <a:pt x="7326927" y="4298519"/>
                  <a:pt x="7248364" y="4452596"/>
                  <a:pt x="7132233" y="4572001"/>
                </a:cubicBezTo>
                <a:lnTo>
                  <a:pt x="6937992" y="4572001"/>
                </a:lnTo>
                <a:cubicBezTo>
                  <a:pt x="7081090" y="4471530"/>
                  <a:pt x="7183313" y="4319650"/>
                  <a:pt x="7217807" y="4144250"/>
                </a:cubicBezTo>
                <a:cubicBezTo>
                  <a:pt x="6983804" y="4194541"/>
                  <a:pt x="6793436" y="4357380"/>
                  <a:pt x="6710053" y="4572001"/>
                </a:cubicBezTo>
                <a:lnTo>
                  <a:pt x="6572505" y="4572001"/>
                </a:lnTo>
                <a:cubicBezTo>
                  <a:pt x="6665868" y="4283539"/>
                  <a:pt x="6919098" y="4064450"/>
                  <a:pt x="7231177" y="4012794"/>
                </a:cubicBezTo>
                <a:lnTo>
                  <a:pt x="7231294" y="4011646"/>
                </a:lnTo>
                <a:cubicBezTo>
                  <a:pt x="7236603" y="4010636"/>
                  <a:pt x="7241931" y="4009688"/>
                  <a:pt x="7247507" y="4010107"/>
                </a:cubicBezTo>
                <a:cubicBezTo>
                  <a:pt x="7278690" y="4004550"/>
                  <a:pt x="7310583" y="4001569"/>
                  <a:pt x="7342968" y="4001042"/>
                </a:cubicBezTo>
                <a:close/>
                <a:moveTo>
                  <a:pt x="5690656" y="3999419"/>
                </a:moveTo>
                <a:lnTo>
                  <a:pt x="5707743" y="4001042"/>
                </a:lnTo>
                <a:cubicBezTo>
                  <a:pt x="5740129" y="4001569"/>
                  <a:pt x="5772021" y="4004550"/>
                  <a:pt x="5803205" y="4010107"/>
                </a:cubicBezTo>
                <a:cubicBezTo>
                  <a:pt x="5808781" y="4009688"/>
                  <a:pt x="5814109" y="4010636"/>
                  <a:pt x="5819417" y="4011646"/>
                </a:cubicBezTo>
                <a:lnTo>
                  <a:pt x="5819534" y="4012794"/>
                </a:lnTo>
                <a:cubicBezTo>
                  <a:pt x="6131614" y="4064450"/>
                  <a:pt x="6384843" y="4283539"/>
                  <a:pt x="6478206" y="4572001"/>
                </a:cubicBezTo>
                <a:lnTo>
                  <a:pt x="6340658" y="4572001"/>
                </a:lnTo>
                <a:cubicBezTo>
                  <a:pt x="6257275" y="4357380"/>
                  <a:pt x="6066907" y="4194541"/>
                  <a:pt x="5832905" y="4144250"/>
                </a:cubicBezTo>
                <a:cubicBezTo>
                  <a:pt x="5867399" y="4319651"/>
                  <a:pt x="5969622" y="4471530"/>
                  <a:pt x="6112719" y="4572001"/>
                </a:cubicBezTo>
                <a:lnTo>
                  <a:pt x="5918478" y="4572001"/>
                </a:lnTo>
                <a:cubicBezTo>
                  <a:pt x="5802347" y="4452596"/>
                  <a:pt x="5723784" y="4298519"/>
                  <a:pt x="5699419" y="4127511"/>
                </a:cubicBezTo>
                <a:cubicBezTo>
                  <a:pt x="5699252" y="4127458"/>
                  <a:pt x="5699083" y="4127453"/>
                  <a:pt x="5698914" y="4127448"/>
                </a:cubicBezTo>
                <a:lnTo>
                  <a:pt x="5698375" y="4120772"/>
                </a:lnTo>
                <a:cubicBezTo>
                  <a:pt x="5693317" y="4090522"/>
                  <a:pt x="5690866" y="4059631"/>
                  <a:pt x="5690908" y="4028296"/>
                </a:cubicBezTo>
                <a:cubicBezTo>
                  <a:pt x="5689596" y="4022668"/>
                  <a:pt x="5689538" y="4017001"/>
                  <a:pt x="5689538" y="4011320"/>
                </a:cubicBezTo>
                <a:lnTo>
                  <a:pt x="5690132" y="3999880"/>
                </a:lnTo>
                <a:lnTo>
                  <a:pt x="5690630" y="3999913"/>
                </a:lnTo>
                <a:close/>
                <a:moveTo>
                  <a:pt x="5667905" y="3999419"/>
                </a:moveTo>
                <a:lnTo>
                  <a:pt x="5667931" y="3999913"/>
                </a:lnTo>
                <a:lnTo>
                  <a:pt x="5668429" y="3999880"/>
                </a:lnTo>
                <a:lnTo>
                  <a:pt x="5669023" y="4011320"/>
                </a:lnTo>
                <a:cubicBezTo>
                  <a:pt x="5669023" y="4017001"/>
                  <a:pt x="5668964" y="4022668"/>
                  <a:pt x="5667652" y="4028296"/>
                </a:cubicBezTo>
                <a:cubicBezTo>
                  <a:pt x="5667694" y="4059631"/>
                  <a:pt x="5665244" y="4090522"/>
                  <a:pt x="5660185" y="4120772"/>
                </a:cubicBezTo>
                <a:lnTo>
                  <a:pt x="5659647" y="4127448"/>
                </a:lnTo>
                <a:cubicBezTo>
                  <a:pt x="5659477" y="4127453"/>
                  <a:pt x="5659309" y="4127458"/>
                  <a:pt x="5659141" y="4127511"/>
                </a:cubicBezTo>
                <a:cubicBezTo>
                  <a:pt x="5634776" y="4298519"/>
                  <a:pt x="5556213" y="4452596"/>
                  <a:pt x="5440082" y="4572001"/>
                </a:cubicBezTo>
                <a:lnTo>
                  <a:pt x="5245841" y="4572001"/>
                </a:lnTo>
                <a:cubicBezTo>
                  <a:pt x="5388939" y="4471530"/>
                  <a:pt x="5491162" y="4319651"/>
                  <a:pt x="5525656" y="4144250"/>
                </a:cubicBezTo>
                <a:cubicBezTo>
                  <a:pt x="5291653" y="4194541"/>
                  <a:pt x="5101285" y="4357380"/>
                  <a:pt x="5017902" y="4572001"/>
                </a:cubicBezTo>
                <a:lnTo>
                  <a:pt x="4880354" y="4572001"/>
                </a:lnTo>
                <a:cubicBezTo>
                  <a:pt x="4973717" y="4283539"/>
                  <a:pt x="5226947" y="4064450"/>
                  <a:pt x="5539026" y="4012794"/>
                </a:cubicBezTo>
                <a:lnTo>
                  <a:pt x="5539143" y="4011646"/>
                </a:lnTo>
                <a:cubicBezTo>
                  <a:pt x="5544452" y="4010636"/>
                  <a:pt x="5549780" y="4009688"/>
                  <a:pt x="5555356" y="4010107"/>
                </a:cubicBezTo>
                <a:cubicBezTo>
                  <a:pt x="5586539" y="4004550"/>
                  <a:pt x="5618432" y="4001569"/>
                  <a:pt x="5650817" y="4001042"/>
                </a:cubicBezTo>
                <a:close/>
                <a:moveTo>
                  <a:pt x="3998505" y="3999419"/>
                </a:moveTo>
                <a:lnTo>
                  <a:pt x="4015592" y="4001042"/>
                </a:lnTo>
                <a:cubicBezTo>
                  <a:pt x="4047978" y="4001569"/>
                  <a:pt x="4079870" y="4004550"/>
                  <a:pt x="4111054" y="4010107"/>
                </a:cubicBezTo>
                <a:cubicBezTo>
                  <a:pt x="4116630" y="4009688"/>
                  <a:pt x="4121958" y="4010636"/>
                  <a:pt x="4127266" y="4011646"/>
                </a:cubicBezTo>
                <a:lnTo>
                  <a:pt x="4127384" y="4012794"/>
                </a:lnTo>
                <a:cubicBezTo>
                  <a:pt x="4439463" y="4064450"/>
                  <a:pt x="4692692" y="4283539"/>
                  <a:pt x="4786055" y="4572001"/>
                </a:cubicBezTo>
                <a:lnTo>
                  <a:pt x="4648508" y="4572001"/>
                </a:lnTo>
                <a:cubicBezTo>
                  <a:pt x="4565124" y="4357380"/>
                  <a:pt x="4374756" y="4194541"/>
                  <a:pt x="4140754" y="4144250"/>
                </a:cubicBezTo>
                <a:cubicBezTo>
                  <a:pt x="4175248" y="4319650"/>
                  <a:pt x="4277471" y="4471530"/>
                  <a:pt x="4420568" y="4572001"/>
                </a:cubicBezTo>
                <a:lnTo>
                  <a:pt x="4226327" y="4572001"/>
                </a:lnTo>
                <a:cubicBezTo>
                  <a:pt x="4110196" y="4452596"/>
                  <a:pt x="4031633" y="4298519"/>
                  <a:pt x="4007268" y="4127511"/>
                </a:cubicBezTo>
                <a:cubicBezTo>
                  <a:pt x="4007101" y="4127458"/>
                  <a:pt x="4006932" y="4127453"/>
                  <a:pt x="4006763" y="4127448"/>
                </a:cubicBezTo>
                <a:lnTo>
                  <a:pt x="4006225" y="4120772"/>
                </a:lnTo>
                <a:cubicBezTo>
                  <a:pt x="4001166" y="4090522"/>
                  <a:pt x="3998715" y="4059631"/>
                  <a:pt x="3998757" y="4028296"/>
                </a:cubicBezTo>
                <a:cubicBezTo>
                  <a:pt x="3997445" y="4022668"/>
                  <a:pt x="3997387" y="4017001"/>
                  <a:pt x="3997387" y="4011320"/>
                </a:cubicBezTo>
                <a:lnTo>
                  <a:pt x="3997981" y="3999880"/>
                </a:lnTo>
                <a:lnTo>
                  <a:pt x="3998479" y="3999913"/>
                </a:lnTo>
                <a:close/>
                <a:moveTo>
                  <a:pt x="3975754" y="3999419"/>
                </a:moveTo>
                <a:lnTo>
                  <a:pt x="3975780" y="3999913"/>
                </a:lnTo>
                <a:lnTo>
                  <a:pt x="3976278" y="3999880"/>
                </a:lnTo>
                <a:lnTo>
                  <a:pt x="3976872" y="4011320"/>
                </a:lnTo>
                <a:cubicBezTo>
                  <a:pt x="3976872" y="4017001"/>
                  <a:pt x="3976813" y="4022668"/>
                  <a:pt x="3975501" y="4028296"/>
                </a:cubicBezTo>
                <a:cubicBezTo>
                  <a:pt x="3975543" y="4059631"/>
                  <a:pt x="3973093" y="4090522"/>
                  <a:pt x="3968034" y="4120772"/>
                </a:cubicBezTo>
                <a:lnTo>
                  <a:pt x="3967496" y="4127448"/>
                </a:lnTo>
                <a:cubicBezTo>
                  <a:pt x="3967326" y="4127453"/>
                  <a:pt x="3967158" y="4127458"/>
                  <a:pt x="3966990" y="4127511"/>
                </a:cubicBezTo>
                <a:cubicBezTo>
                  <a:pt x="3942625" y="4298519"/>
                  <a:pt x="3864063" y="4452596"/>
                  <a:pt x="3747931" y="4572001"/>
                </a:cubicBezTo>
                <a:lnTo>
                  <a:pt x="3553690" y="4572001"/>
                </a:lnTo>
                <a:cubicBezTo>
                  <a:pt x="3696788" y="4471530"/>
                  <a:pt x="3799011" y="4319651"/>
                  <a:pt x="3833505" y="4144250"/>
                </a:cubicBezTo>
                <a:cubicBezTo>
                  <a:pt x="3599503" y="4194541"/>
                  <a:pt x="3409134" y="4357380"/>
                  <a:pt x="3325751" y="4572001"/>
                </a:cubicBezTo>
                <a:lnTo>
                  <a:pt x="3188203" y="4572001"/>
                </a:lnTo>
                <a:cubicBezTo>
                  <a:pt x="3281566" y="4283539"/>
                  <a:pt x="3534796" y="4064450"/>
                  <a:pt x="3846875" y="4012794"/>
                </a:cubicBezTo>
                <a:lnTo>
                  <a:pt x="3846992" y="4011646"/>
                </a:lnTo>
                <a:cubicBezTo>
                  <a:pt x="3852301" y="4010636"/>
                  <a:pt x="3857629" y="4009688"/>
                  <a:pt x="3863205" y="4010107"/>
                </a:cubicBezTo>
                <a:cubicBezTo>
                  <a:pt x="3894388" y="4004550"/>
                  <a:pt x="3926281" y="4001569"/>
                  <a:pt x="3958666" y="4001042"/>
                </a:cubicBezTo>
                <a:close/>
                <a:moveTo>
                  <a:pt x="2306354" y="3999419"/>
                </a:moveTo>
                <a:lnTo>
                  <a:pt x="2323441" y="4001042"/>
                </a:lnTo>
                <a:cubicBezTo>
                  <a:pt x="2355827" y="4001569"/>
                  <a:pt x="2387719" y="4004550"/>
                  <a:pt x="2418903" y="4010107"/>
                </a:cubicBezTo>
                <a:cubicBezTo>
                  <a:pt x="2424479" y="4009688"/>
                  <a:pt x="2429807" y="4010636"/>
                  <a:pt x="2435115" y="4011646"/>
                </a:cubicBezTo>
                <a:lnTo>
                  <a:pt x="2435233" y="4012794"/>
                </a:lnTo>
                <a:cubicBezTo>
                  <a:pt x="2747312" y="4064450"/>
                  <a:pt x="3000542" y="4283539"/>
                  <a:pt x="3093904" y="4572001"/>
                </a:cubicBezTo>
                <a:lnTo>
                  <a:pt x="2956357" y="4572001"/>
                </a:lnTo>
                <a:cubicBezTo>
                  <a:pt x="2872974" y="4357380"/>
                  <a:pt x="2682605" y="4194541"/>
                  <a:pt x="2448603" y="4144250"/>
                </a:cubicBezTo>
                <a:cubicBezTo>
                  <a:pt x="2483097" y="4319651"/>
                  <a:pt x="2585320" y="4471530"/>
                  <a:pt x="2728418" y="4572001"/>
                </a:cubicBezTo>
                <a:lnTo>
                  <a:pt x="2534177" y="4572001"/>
                </a:lnTo>
                <a:cubicBezTo>
                  <a:pt x="2418045" y="4452596"/>
                  <a:pt x="2339482" y="4298519"/>
                  <a:pt x="2315117" y="4127511"/>
                </a:cubicBezTo>
                <a:cubicBezTo>
                  <a:pt x="2314950" y="4127458"/>
                  <a:pt x="2314781" y="4127453"/>
                  <a:pt x="2314612" y="4127448"/>
                </a:cubicBezTo>
                <a:lnTo>
                  <a:pt x="2314074" y="4120772"/>
                </a:lnTo>
                <a:cubicBezTo>
                  <a:pt x="2309015" y="4090522"/>
                  <a:pt x="2306564" y="4059631"/>
                  <a:pt x="2306606" y="4028296"/>
                </a:cubicBezTo>
                <a:cubicBezTo>
                  <a:pt x="2305294" y="4022668"/>
                  <a:pt x="2305236" y="4017001"/>
                  <a:pt x="2305236" y="4011320"/>
                </a:cubicBezTo>
                <a:lnTo>
                  <a:pt x="2305830" y="3999880"/>
                </a:lnTo>
                <a:lnTo>
                  <a:pt x="2306328" y="3999913"/>
                </a:lnTo>
                <a:close/>
                <a:moveTo>
                  <a:pt x="2283603" y="3999419"/>
                </a:moveTo>
                <a:lnTo>
                  <a:pt x="2283629" y="3999913"/>
                </a:lnTo>
                <a:lnTo>
                  <a:pt x="2284127" y="3999880"/>
                </a:lnTo>
                <a:lnTo>
                  <a:pt x="2284721" y="4011320"/>
                </a:lnTo>
                <a:cubicBezTo>
                  <a:pt x="2284721" y="4017001"/>
                  <a:pt x="2284662" y="4022668"/>
                  <a:pt x="2283350" y="4028296"/>
                </a:cubicBezTo>
                <a:cubicBezTo>
                  <a:pt x="2283392" y="4059631"/>
                  <a:pt x="2280942" y="4090522"/>
                  <a:pt x="2275883" y="4120772"/>
                </a:cubicBezTo>
                <a:lnTo>
                  <a:pt x="2275345" y="4127448"/>
                </a:lnTo>
                <a:cubicBezTo>
                  <a:pt x="2275175" y="4127453"/>
                  <a:pt x="2275007" y="4127458"/>
                  <a:pt x="2274839" y="4127511"/>
                </a:cubicBezTo>
                <a:cubicBezTo>
                  <a:pt x="2250474" y="4298519"/>
                  <a:pt x="2171912" y="4452596"/>
                  <a:pt x="2055780" y="4572001"/>
                </a:cubicBezTo>
                <a:lnTo>
                  <a:pt x="1861539" y="4572001"/>
                </a:lnTo>
                <a:cubicBezTo>
                  <a:pt x="2004637" y="4471530"/>
                  <a:pt x="2106860" y="4319650"/>
                  <a:pt x="2141354" y="4144250"/>
                </a:cubicBezTo>
                <a:cubicBezTo>
                  <a:pt x="1907352" y="4194541"/>
                  <a:pt x="1716983" y="4357380"/>
                  <a:pt x="1633600" y="4572001"/>
                </a:cubicBezTo>
                <a:lnTo>
                  <a:pt x="1496052" y="4572001"/>
                </a:lnTo>
                <a:cubicBezTo>
                  <a:pt x="1589416" y="4283539"/>
                  <a:pt x="1842645" y="4064450"/>
                  <a:pt x="2154724" y="4012794"/>
                </a:cubicBezTo>
                <a:lnTo>
                  <a:pt x="2154841" y="4011646"/>
                </a:lnTo>
                <a:cubicBezTo>
                  <a:pt x="2160150" y="4010636"/>
                  <a:pt x="2165478" y="4009688"/>
                  <a:pt x="2171054" y="4010107"/>
                </a:cubicBezTo>
                <a:cubicBezTo>
                  <a:pt x="2202237" y="4004550"/>
                  <a:pt x="2234130" y="4001569"/>
                  <a:pt x="2266515" y="4001042"/>
                </a:cubicBezTo>
                <a:close/>
                <a:moveTo>
                  <a:pt x="614203" y="3999419"/>
                </a:moveTo>
                <a:lnTo>
                  <a:pt x="631290" y="4001042"/>
                </a:lnTo>
                <a:cubicBezTo>
                  <a:pt x="663676" y="4001569"/>
                  <a:pt x="695568" y="4004550"/>
                  <a:pt x="726752" y="4010107"/>
                </a:cubicBezTo>
                <a:cubicBezTo>
                  <a:pt x="732328" y="4009688"/>
                  <a:pt x="737656" y="4010636"/>
                  <a:pt x="742964" y="4011646"/>
                </a:cubicBezTo>
                <a:lnTo>
                  <a:pt x="743081" y="4012794"/>
                </a:lnTo>
                <a:cubicBezTo>
                  <a:pt x="1055161" y="4064450"/>
                  <a:pt x="1308390" y="4283539"/>
                  <a:pt x="1401754" y="4572001"/>
                </a:cubicBezTo>
                <a:lnTo>
                  <a:pt x="1264205" y="4572001"/>
                </a:lnTo>
                <a:cubicBezTo>
                  <a:pt x="1180823" y="4357380"/>
                  <a:pt x="990454" y="4194541"/>
                  <a:pt x="756452" y="4144250"/>
                </a:cubicBezTo>
                <a:cubicBezTo>
                  <a:pt x="790946" y="4319651"/>
                  <a:pt x="893169" y="4471530"/>
                  <a:pt x="1036266" y="4572001"/>
                </a:cubicBezTo>
                <a:lnTo>
                  <a:pt x="842026" y="4572001"/>
                </a:lnTo>
                <a:cubicBezTo>
                  <a:pt x="725894" y="4452596"/>
                  <a:pt x="647331" y="4298519"/>
                  <a:pt x="622966" y="4127511"/>
                </a:cubicBezTo>
                <a:cubicBezTo>
                  <a:pt x="622799" y="4127458"/>
                  <a:pt x="622630" y="4127453"/>
                  <a:pt x="622461" y="4127448"/>
                </a:cubicBezTo>
                <a:lnTo>
                  <a:pt x="621923" y="4120772"/>
                </a:lnTo>
                <a:cubicBezTo>
                  <a:pt x="616864" y="4090522"/>
                  <a:pt x="614413" y="4059631"/>
                  <a:pt x="614455" y="4028296"/>
                </a:cubicBezTo>
                <a:cubicBezTo>
                  <a:pt x="613143" y="4022668"/>
                  <a:pt x="613085" y="4017001"/>
                  <a:pt x="613085" y="4011320"/>
                </a:cubicBezTo>
                <a:lnTo>
                  <a:pt x="613679" y="3999880"/>
                </a:lnTo>
                <a:lnTo>
                  <a:pt x="614177" y="3999913"/>
                </a:lnTo>
                <a:close/>
                <a:moveTo>
                  <a:pt x="591452" y="3999419"/>
                </a:moveTo>
                <a:lnTo>
                  <a:pt x="591478" y="3999913"/>
                </a:lnTo>
                <a:lnTo>
                  <a:pt x="591976" y="3999880"/>
                </a:lnTo>
                <a:lnTo>
                  <a:pt x="592570" y="4011320"/>
                </a:lnTo>
                <a:cubicBezTo>
                  <a:pt x="592570" y="4017001"/>
                  <a:pt x="592511" y="4022668"/>
                  <a:pt x="591199" y="4028296"/>
                </a:cubicBezTo>
                <a:cubicBezTo>
                  <a:pt x="591242" y="4059631"/>
                  <a:pt x="588791" y="4090522"/>
                  <a:pt x="583732" y="4120772"/>
                </a:cubicBezTo>
                <a:lnTo>
                  <a:pt x="583194" y="4127448"/>
                </a:lnTo>
                <a:cubicBezTo>
                  <a:pt x="583024" y="4127453"/>
                  <a:pt x="582856" y="4127458"/>
                  <a:pt x="582689" y="4127511"/>
                </a:cubicBezTo>
                <a:cubicBezTo>
                  <a:pt x="558275" y="4298863"/>
                  <a:pt x="479445" y="4453216"/>
                  <a:pt x="362360" y="4572001"/>
                </a:cubicBezTo>
                <a:lnTo>
                  <a:pt x="169811" y="4572001"/>
                </a:lnTo>
                <a:cubicBezTo>
                  <a:pt x="312603" y="4471357"/>
                  <a:pt x="414729" y="4319551"/>
                  <a:pt x="449203" y="4144250"/>
                </a:cubicBezTo>
                <a:cubicBezTo>
                  <a:pt x="258971" y="4185134"/>
                  <a:pt x="97576" y="4300399"/>
                  <a:pt x="0" y="4458139"/>
                </a:cubicBezTo>
                <a:lnTo>
                  <a:pt x="0" y="4251345"/>
                </a:lnTo>
                <a:cubicBezTo>
                  <a:pt x="121484" y="4128438"/>
                  <a:pt x="282199" y="4042650"/>
                  <a:pt x="462573" y="4012794"/>
                </a:cubicBezTo>
                <a:lnTo>
                  <a:pt x="462690" y="4011646"/>
                </a:lnTo>
                <a:cubicBezTo>
                  <a:pt x="467999" y="4010636"/>
                  <a:pt x="473327" y="4009688"/>
                  <a:pt x="478903" y="4010107"/>
                </a:cubicBezTo>
                <a:cubicBezTo>
                  <a:pt x="510086" y="4004550"/>
                  <a:pt x="541979" y="4001569"/>
                  <a:pt x="574365" y="4001042"/>
                </a:cubicBezTo>
                <a:close/>
                <a:moveTo>
                  <a:pt x="11452667" y="3304913"/>
                </a:moveTo>
                <a:cubicBezTo>
                  <a:pt x="11177477" y="3363591"/>
                  <a:pt x="10962633" y="3576701"/>
                  <a:pt x="10909358" y="3845480"/>
                </a:cubicBezTo>
                <a:cubicBezTo>
                  <a:pt x="11184548" y="3786801"/>
                  <a:pt x="11399391" y="3573691"/>
                  <a:pt x="11452667" y="3304913"/>
                </a:cubicBezTo>
                <a:close/>
                <a:moveTo>
                  <a:pt x="10058800" y="3304913"/>
                </a:moveTo>
                <a:cubicBezTo>
                  <a:pt x="10112076" y="3573691"/>
                  <a:pt x="10326919" y="3786801"/>
                  <a:pt x="10602109" y="3845480"/>
                </a:cubicBezTo>
                <a:cubicBezTo>
                  <a:pt x="10548834" y="3576701"/>
                  <a:pt x="10333990" y="3363591"/>
                  <a:pt x="10058800" y="3304913"/>
                </a:cubicBezTo>
                <a:close/>
                <a:moveTo>
                  <a:pt x="9760514" y="3304913"/>
                </a:moveTo>
                <a:cubicBezTo>
                  <a:pt x="9485324" y="3363591"/>
                  <a:pt x="9270480" y="3576701"/>
                  <a:pt x="9217205" y="3845480"/>
                </a:cubicBezTo>
                <a:cubicBezTo>
                  <a:pt x="9492395" y="3786801"/>
                  <a:pt x="9707238" y="3573691"/>
                  <a:pt x="9760514" y="3304913"/>
                </a:cubicBezTo>
                <a:close/>
                <a:moveTo>
                  <a:pt x="8366649" y="3304913"/>
                </a:moveTo>
                <a:cubicBezTo>
                  <a:pt x="8419925" y="3573691"/>
                  <a:pt x="8634768" y="3786801"/>
                  <a:pt x="8909958" y="3845480"/>
                </a:cubicBezTo>
                <a:cubicBezTo>
                  <a:pt x="8856683" y="3576701"/>
                  <a:pt x="8641839" y="3363591"/>
                  <a:pt x="8366649" y="3304913"/>
                </a:cubicBezTo>
                <a:close/>
                <a:moveTo>
                  <a:pt x="8068363" y="3304913"/>
                </a:moveTo>
                <a:cubicBezTo>
                  <a:pt x="7793173" y="3363591"/>
                  <a:pt x="7578329" y="3576701"/>
                  <a:pt x="7525054" y="3845480"/>
                </a:cubicBezTo>
                <a:cubicBezTo>
                  <a:pt x="7800244" y="3786801"/>
                  <a:pt x="8015087" y="3573691"/>
                  <a:pt x="8068363" y="3304913"/>
                </a:cubicBezTo>
                <a:close/>
                <a:moveTo>
                  <a:pt x="6674498" y="3304913"/>
                </a:moveTo>
                <a:cubicBezTo>
                  <a:pt x="6727774" y="3573691"/>
                  <a:pt x="6942617" y="3786801"/>
                  <a:pt x="7217807" y="3845480"/>
                </a:cubicBezTo>
                <a:cubicBezTo>
                  <a:pt x="7164532" y="3576701"/>
                  <a:pt x="6949688" y="3363591"/>
                  <a:pt x="6674498" y="3304913"/>
                </a:cubicBezTo>
                <a:close/>
                <a:moveTo>
                  <a:pt x="6376212" y="3304913"/>
                </a:moveTo>
                <a:cubicBezTo>
                  <a:pt x="6101022" y="3363591"/>
                  <a:pt x="5886178" y="3576701"/>
                  <a:pt x="5832903" y="3845480"/>
                </a:cubicBezTo>
                <a:cubicBezTo>
                  <a:pt x="6108093" y="3786801"/>
                  <a:pt x="6322936" y="3573691"/>
                  <a:pt x="6376212" y="3304913"/>
                </a:cubicBezTo>
                <a:close/>
                <a:moveTo>
                  <a:pt x="4982347" y="3304913"/>
                </a:moveTo>
                <a:cubicBezTo>
                  <a:pt x="5035623" y="3573691"/>
                  <a:pt x="5250466" y="3786801"/>
                  <a:pt x="5525656" y="3845480"/>
                </a:cubicBezTo>
                <a:cubicBezTo>
                  <a:pt x="5472381" y="3576701"/>
                  <a:pt x="5257537" y="3363591"/>
                  <a:pt x="4982347" y="3304913"/>
                </a:cubicBezTo>
                <a:close/>
                <a:moveTo>
                  <a:pt x="4684061" y="3304913"/>
                </a:moveTo>
                <a:cubicBezTo>
                  <a:pt x="4408871" y="3363591"/>
                  <a:pt x="4194027" y="3576701"/>
                  <a:pt x="4140752" y="3845480"/>
                </a:cubicBezTo>
                <a:cubicBezTo>
                  <a:pt x="4415942" y="3786801"/>
                  <a:pt x="4630785" y="3573691"/>
                  <a:pt x="4684061" y="3304913"/>
                </a:cubicBezTo>
                <a:close/>
                <a:moveTo>
                  <a:pt x="3290196" y="3304913"/>
                </a:moveTo>
                <a:cubicBezTo>
                  <a:pt x="3343472" y="3573691"/>
                  <a:pt x="3558315" y="3786801"/>
                  <a:pt x="3833505" y="3845480"/>
                </a:cubicBezTo>
                <a:cubicBezTo>
                  <a:pt x="3780230" y="3576701"/>
                  <a:pt x="3565386" y="3363591"/>
                  <a:pt x="3290196" y="3304913"/>
                </a:cubicBezTo>
                <a:close/>
                <a:moveTo>
                  <a:pt x="2991910" y="3304913"/>
                </a:moveTo>
                <a:cubicBezTo>
                  <a:pt x="2716720" y="3363591"/>
                  <a:pt x="2501876" y="3576701"/>
                  <a:pt x="2448601" y="3845480"/>
                </a:cubicBezTo>
                <a:cubicBezTo>
                  <a:pt x="2723791" y="3786801"/>
                  <a:pt x="2938634" y="3573691"/>
                  <a:pt x="2991910" y="3304913"/>
                </a:cubicBezTo>
                <a:close/>
                <a:moveTo>
                  <a:pt x="1598045" y="3304913"/>
                </a:moveTo>
                <a:cubicBezTo>
                  <a:pt x="1651321" y="3573691"/>
                  <a:pt x="1866164" y="3786801"/>
                  <a:pt x="2141354" y="3845480"/>
                </a:cubicBezTo>
                <a:cubicBezTo>
                  <a:pt x="2088079" y="3576701"/>
                  <a:pt x="1873235" y="3363591"/>
                  <a:pt x="1598045" y="3304913"/>
                </a:cubicBezTo>
                <a:close/>
                <a:moveTo>
                  <a:pt x="1299759" y="3304913"/>
                </a:moveTo>
                <a:cubicBezTo>
                  <a:pt x="1024569" y="3363591"/>
                  <a:pt x="809725" y="3576701"/>
                  <a:pt x="756450" y="3845480"/>
                </a:cubicBezTo>
                <a:cubicBezTo>
                  <a:pt x="1031640" y="3786801"/>
                  <a:pt x="1246483" y="3573691"/>
                  <a:pt x="1299759" y="3304913"/>
                </a:cubicBezTo>
                <a:close/>
                <a:moveTo>
                  <a:pt x="0" y="3200906"/>
                </a:moveTo>
                <a:cubicBezTo>
                  <a:pt x="306658" y="3291386"/>
                  <a:pt x="537576" y="3547942"/>
                  <a:pt x="582690" y="3862087"/>
                </a:cubicBezTo>
                <a:cubicBezTo>
                  <a:pt x="582857" y="3862140"/>
                  <a:pt x="583026" y="3862145"/>
                  <a:pt x="583195" y="3862150"/>
                </a:cubicBezTo>
                <a:lnTo>
                  <a:pt x="583735" y="3868787"/>
                </a:lnTo>
                <a:cubicBezTo>
                  <a:pt x="588792" y="3898794"/>
                  <a:pt x="591242" y="3929436"/>
                  <a:pt x="591199" y="3960518"/>
                </a:cubicBezTo>
                <a:cubicBezTo>
                  <a:pt x="592511" y="3966104"/>
                  <a:pt x="592570" y="3971728"/>
                  <a:pt x="592570" y="3977366"/>
                </a:cubicBezTo>
                <a:cubicBezTo>
                  <a:pt x="592570" y="3981158"/>
                  <a:pt x="592543" y="3984944"/>
                  <a:pt x="591977" y="3988716"/>
                </a:cubicBezTo>
                <a:lnTo>
                  <a:pt x="591478" y="3988683"/>
                </a:lnTo>
                <a:lnTo>
                  <a:pt x="591452" y="3989174"/>
                </a:lnTo>
                <a:lnTo>
                  <a:pt x="574334" y="3987561"/>
                </a:lnTo>
                <a:cubicBezTo>
                  <a:pt x="541959" y="3987038"/>
                  <a:pt x="510079" y="3984080"/>
                  <a:pt x="478907" y="3978570"/>
                </a:cubicBezTo>
                <a:cubicBezTo>
                  <a:pt x="473330" y="3978986"/>
                  <a:pt x="468001" y="3978045"/>
                  <a:pt x="462690" y="3977042"/>
                </a:cubicBezTo>
                <a:lnTo>
                  <a:pt x="462574" y="3975903"/>
                </a:lnTo>
                <a:cubicBezTo>
                  <a:pt x="282200" y="3946281"/>
                  <a:pt x="121485" y="3861168"/>
                  <a:pt x="0" y="3739225"/>
                </a:cubicBezTo>
                <a:lnTo>
                  <a:pt x="0" y="3534056"/>
                </a:lnTo>
                <a:cubicBezTo>
                  <a:pt x="97584" y="3690562"/>
                  <a:pt x="258975" y="3804918"/>
                  <a:pt x="449203" y="3845480"/>
                </a:cubicBezTo>
                <a:cubicBezTo>
                  <a:pt x="402182" y="3608252"/>
                  <a:pt x="229297" y="3414390"/>
                  <a:pt x="0" y="3332205"/>
                </a:cubicBezTo>
                <a:close/>
                <a:moveTo>
                  <a:pt x="11608704" y="3161219"/>
                </a:moveTo>
                <a:lnTo>
                  <a:pt x="11625791" y="3162829"/>
                </a:lnTo>
                <a:cubicBezTo>
                  <a:pt x="11658177" y="3163352"/>
                  <a:pt x="11690070" y="3166310"/>
                  <a:pt x="11721253" y="3171823"/>
                </a:cubicBezTo>
                <a:cubicBezTo>
                  <a:pt x="11726829" y="3171407"/>
                  <a:pt x="11732157" y="3172348"/>
                  <a:pt x="11737466" y="3173350"/>
                </a:cubicBezTo>
                <a:lnTo>
                  <a:pt x="11737583" y="3174489"/>
                </a:lnTo>
                <a:cubicBezTo>
                  <a:pt x="11914088" y="3203476"/>
                  <a:pt x="12071767" y="3285599"/>
                  <a:pt x="12192000" y="3403667"/>
                </a:cubicBezTo>
                <a:lnTo>
                  <a:pt x="12192000" y="3603658"/>
                </a:lnTo>
                <a:cubicBezTo>
                  <a:pt x="12093732" y="3453636"/>
                  <a:pt x="11935983" y="3344367"/>
                  <a:pt x="11750953" y="3304913"/>
                </a:cubicBezTo>
                <a:cubicBezTo>
                  <a:pt x="11797422" y="3539349"/>
                  <a:pt x="11966808" y="3731433"/>
                  <a:pt x="12192000" y="3815480"/>
                </a:cubicBezTo>
                <a:lnTo>
                  <a:pt x="12192000" y="3947482"/>
                </a:lnTo>
                <a:cubicBezTo>
                  <a:pt x="11889465" y="3854506"/>
                  <a:pt x="11662185" y="3599697"/>
                  <a:pt x="11617468" y="3288305"/>
                </a:cubicBezTo>
                <a:cubicBezTo>
                  <a:pt x="11617300" y="3288253"/>
                  <a:pt x="11617132" y="3288248"/>
                  <a:pt x="11616962" y="3288243"/>
                </a:cubicBezTo>
                <a:lnTo>
                  <a:pt x="11616424" y="3281619"/>
                </a:lnTo>
                <a:cubicBezTo>
                  <a:pt x="11611365" y="3251607"/>
                  <a:pt x="11608914" y="3220958"/>
                  <a:pt x="11608957" y="3189869"/>
                </a:cubicBezTo>
                <a:cubicBezTo>
                  <a:pt x="11607645" y="3184286"/>
                  <a:pt x="11607586" y="3178663"/>
                  <a:pt x="11607586" y="3173027"/>
                </a:cubicBezTo>
                <a:lnTo>
                  <a:pt x="11608180" y="3161677"/>
                </a:lnTo>
                <a:lnTo>
                  <a:pt x="11608678" y="3161709"/>
                </a:lnTo>
                <a:close/>
                <a:moveTo>
                  <a:pt x="11594916" y="3161219"/>
                </a:moveTo>
                <a:lnTo>
                  <a:pt x="11594942" y="3161709"/>
                </a:lnTo>
                <a:lnTo>
                  <a:pt x="11595440" y="3161677"/>
                </a:lnTo>
                <a:lnTo>
                  <a:pt x="11596034" y="3173027"/>
                </a:lnTo>
                <a:cubicBezTo>
                  <a:pt x="11596034" y="3178663"/>
                  <a:pt x="11595975" y="3184286"/>
                  <a:pt x="11594663" y="3189869"/>
                </a:cubicBezTo>
                <a:cubicBezTo>
                  <a:pt x="11594706" y="3220958"/>
                  <a:pt x="11592255" y="3251607"/>
                  <a:pt x="11587196" y="3281619"/>
                </a:cubicBezTo>
                <a:lnTo>
                  <a:pt x="11586658" y="3288243"/>
                </a:lnTo>
                <a:cubicBezTo>
                  <a:pt x="11586488" y="3288248"/>
                  <a:pt x="11586320" y="3288253"/>
                  <a:pt x="11586152" y="3288305"/>
                </a:cubicBezTo>
                <a:cubicBezTo>
                  <a:pt x="11535877" y="3638399"/>
                  <a:pt x="11254838" y="3916971"/>
                  <a:pt x="10895987" y="3975903"/>
                </a:cubicBezTo>
                <a:lnTo>
                  <a:pt x="10895871" y="3977042"/>
                </a:lnTo>
                <a:cubicBezTo>
                  <a:pt x="10890560" y="3978045"/>
                  <a:pt x="10885231" y="3978986"/>
                  <a:pt x="10879654" y="3978570"/>
                </a:cubicBezTo>
                <a:cubicBezTo>
                  <a:pt x="10848482" y="3984080"/>
                  <a:pt x="10816602" y="3987038"/>
                  <a:pt x="10784227" y="3987561"/>
                </a:cubicBezTo>
                <a:lnTo>
                  <a:pt x="10767109" y="3989174"/>
                </a:lnTo>
                <a:lnTo>
                  <a:pt x="10767083" y="3988683"/>
                </a:lnTo>
                <a:lnTo>
                  <a:pt x="10766584" y="3988716"/>
                </a:lnTo>
                <a:cubicBezTo>
                  <a:pt x="10766018" y="3984944"/>
                  <a:pt x="10765991" y="3981158"/>
                  <a:pt x="10765991" y="3977366"/>
                </a:cubicBezTo>
                <a:cubicBezTo>
                  <a:pt x="10765991" y="3971728"/>
                  <a:pt x="10766050" y="3966104"/>
                  <a:pt x="10767362" y="3960518"/>
                </a:cubicBezTo>
                <a:cubicBezTo>
                  <a:pt x="10767319" y="3929436"/>
                  <a:pt x="10769769" y="3898794"/>
                  <a:pt x="10774826" y="3868787"/>
                </a:cubicBezTo>
                <a:lnTo>
                  <a:pt x="10775366" y="3862150"/>
                </a:lnTo>
                <a:cubicBezTo>
                  <a:pt x="10775535" y="3862145"/>
                  <a:pt x="10775704" y="3862140"/>
                  <a:pt x="10775872" y="3862087"/>
                </a:cubicBezTo>
                <a:cubicBezTo>
                  <a:pt x="10826148" y="3511992"/>
                  <a:pt x="11107187" y="3233421"/>
                  <a:pt x="11466037" y="3174489"/>
                </a:cubicBezTo>
                <a:lnTo>
                  <a:pt x="11466154" y="3173350"/>
                </a:lnTo>
                <a:cubicBezTo>
                  <a:pt x="11471463" y="3172348"/>
                  <a:pt x="11476791" y="3171407"/>
                  <a:pt x="11482367" y="3171823"/>
                </a:cubicBezTo>
                <a:cubicBezTo>
                  <a:pt x="11513550" y="3166310"/>
                  <a:pt x="11545443" y="3163352"/>
                  <a:pt x="11577829" y="3162829"/>
                </a:cubicBezTo>
                <a:close/>
                <a:moveTo>
                  <a:pt x="9916551" y="3161219"/>
                </a:moveTo>
                <a:lnTo>
                  <a:pt x="9933638" y="3162829"/>
                </a:lnTo>
                <a:cubicBezTo>
                  <a:pt x="9966024" y="3163352"/>
                  <a:pt x="9997917" y="3166310"/>
                  <a:pt x="10029100" y="3171823"/>
                </a:cubicBezTo>
                <a:cubicBezTo>
                  <a:pt x="10034676" y="3171407"/>
                  <a:pt x="10040004" y="3172348"/>
                  <a:pt x="10045313" y="3173350"/>
                </a:cubicBezTo>
                <a:lnTo>
                  <a:pt x="10045430" y="3174489"/>
                </a:lnTo>
                <a:cubicBezTo>
                  <a:pt x="10404280" y="3233421"/>
                  <a:pt x="10685319" y="3511992"/>
                  <a:pt x="10735596" y="3862087"/>
                </a:cubicBezTo>
                <a:cubicBezTo>
                  <a:pt x="10735763" y="3862140"/>
                  <a:pt x="10735932" y="3862145"/>
                  <a:pt x="10736101" y="3862150"/>
                </a:cubicBezTo>
                <a:lnTo>
                  <a:pt x="10736641" y="3868787"/>
                </a:lnTo>
                <a:cubicBezTo>
                  <a:pt x="10741698" y="3898794"/>
                  <a:pt x="10744148" y="3929436"/>
                  <a:pt x="10744105" y="3960518"/>
                </a:cubicBezTo>
                <a:cubicBezTo>
                  <a:pt x="10745417" y="3966104"/>
                  <a:pt x="10745476" y="3971728"/>
                  <a:pt x="10745476" y="3977366"/>
                </a:cubicBezTo>
                <a:cubicBezTo>
                  <a:pt x="10745476" y="3981158"/>
                  <a:pt x="10745449" y="3984944"/>
                  <a:pt x="10744883" y="3988716"/>
                </a:cubicBezTo>
                <a:lnTo>
                  <a:pt x="10744384" y="3988683"/>
                </a:lnTo>
                <a:lnTo>
                  <a:pt x="10744358" y="3989174"/>
                </a:lnTo>
                <a:lnTo>
                  <a:pt x="10727240" y="3987561"/>
                </a:lnTo>
                <a:cubicBezTo>
                  <a:pt x="10694865" y="3987038"/>
                  <a:pt x="10662985" y="3984080"/>
                  <a:pt x="10631813" y="3978570"/>
                </a:cubicBezTo>
                <a:cubicBezTo>
                  <a:pt x="10626236" y="3978986"/>
                  <a:pt x="10620907" y="3978045"/>
                  <a:pt x="10615596" y="3977042"/>
                </a:cubicBezTo>
                <a:lnTo>
                  <a:pt x="10615480" y="3975903"/>
                </a:lnTo>
                <a:cubicBezTo>
                  <a:pt x="10256629" y="3916971"/>
                  <a:pt x="9975590" y="3638399"/>
                  <a:pt x="9925315" y="3288305"/>
                </a:cubicBezTo>
                <a:cubicBezTo>
                  <a:pt x="9925147" y="3288253"/>
                  <a:pt x="9924979" y="3288248"/>
                  <a:pt x="9924809" y="3288243"/>
                </a:cubicBezTo>
                <a:lnTo>
                  <a:pt x="9924271" y="3281619"/>
                </a:lnTo>
                <a:cubicBezTo>
                  <a:pt x="9919212" y="3251607"/>
                  <a:pt x="9916761" y="3220958"/>
                  <a:pt x="9916804" y="3189869"/>
                </a:cubicBezTo>
                <a:cubicBezTo>
                  <a:pt x="9915492" y="3184286"/>
                  <a:pt x="9915433" y="3178663"/>
                  <a:pt x="9915433" y="3173027"/>
                </a:cubicBezTo>
                <a:lnTo>
                  <a:pt x="9916027" y="3161677"/>
                </a:lnTo>
                <a:lnTo>
                  <a:pt x="9916525" y="3161709"/>
                </a:lnTo>
                <a:close/>
                <a:moveTo>
                  <a:pt x="9902763" y="3161219"/>
                </a:moveTo>
                <a:lnTo>
                  <a:pt x="9902789" y="3161709"/>
                </a:lnTo>
                <a:lnTo>
                  <a:pt x="9903287" y="3161677"/>
                </a:lnTo>
                <a:lnTo>
                  <a:pt x="9903881" y="3173027"/>
                </a:lnTo>
                <a:cubicBezTo>
                  <a:pt x="9903881" y="3178663"/>
                  <a:pt x="9903822" y="3184286"/>
                  <a:pt x="9902510" y="3189869"/>
                </a:cubicBezTo>
                <a:cubicBezTo>
                  <a:pt x="9902553" y="3220958"/>
                  <a:pt x="9900102" y="3251607"/>
                  <a:pt x="9895043" y="3281619"/>
                </a:cubicBezTo>
                <a:lnTo>
                  <a:pt x="9894505" y="3288243"/>
                </a:lnTo>
                <a:cubicBezTo>
                  <a:pt x="9894335" y="3288248"/>
                  <a:pt x="9894167" y="3288253"/>
                  <a:pt x="9893999" y="3288305"/>
                </a:cubicBezTo>
                <a:cubicBezTo>
                  <a:pt x="9843724" y="3638399"/>
                  <a:pt x="9562685" y="3916971"/>
                  <a:pt x="9203834" y="3975903"/>
                </a:cubicBezTo>
                <a:lnTo>
                  <a:pt x="9203718" y="3977042"/>
                </a:lnTo>
                <a:cubicBezTo>
                  <a:pt x="9198407" y="3978045"/>
                  <a:pt x="9193078" y="3978986"/>
                  <a:pt x="9187501" y="3978570"/>
                </a:cubicBezTo>
                <a:cubicBezTo>
                  <a:pt x="9156329" y="3984080"/>
                  <a:pt x="9124449" y="3987038"/>
                  <a:pt x="9092074" y="3987561"/>
                </a:cubicBezTo>
                <a:lnTo>
                  <a:pt x="9074956" y="3989174"/>
                </a:lnTo>
                <a:lnTo>
                  <a:pt x="9074930" y="3988683"/>
                </a:lnTo>
                <a:lnTo>
                  <a:pt x="9074431" y="3988716"/>
                </a:lnTo>
                <a:cubicBezTo>
                  <a:pt x="9073865" y="3984944"/>
                  <a:pt x="9073838" y="3981158"/>
                  <a:pt x="9073838" y="3977366"/>
                </a:cubicBezTo>
                <a:cubicBezTo>
                  <a:pt x="9073838" y="3971728"/>
                  <a:pt x="9073897" y="3966104"/>
                  <a:pt x="9075209" y="3960518"/>
                </a:cubicBezTo>
                <a:cubicBezTo>
                  <a:pt x="9075166" y="3929436"/>
                  <a:pt x="9077616" y="3898794"/>
                  <a:pt x="9082673" y="3868787"/>
                </a:cubicBezTo>
                <a:lnTo>
                  <a:pt x="9083213" y="3862150"/>
                </a:lnTo>
                <a:cubicBezTo>
                  <a:pt x="9083382" y="3862145"/>
                  <a:pt x="9083551" y="3862140"/>
                  <a:pt x="9083718" y="3862087"/>
                </a:cubicBezTo>
                <a:cubicBezTo>
                  <a:pt x="9133995" y="3511992"/>
                  <a:pt x="9415034" y="3233421"/>
                  <a:pt x="9773884" y="3174489"/>
                </a:cubicBezTo>
                <a:lnTo>
                  <a:pt x="9774001" y="3173350"/>
                </a:lnTo>
                <a:cubicBezTo>
                  <a:pt x="9779310" y="3172348"/>
                  <a:pt x="9784638" y="3171407"/>
                  <a:pt x="9790214" y="3171823"/>
                </a:cubicBezTo>
                <a:cubicBezTo>
                  <a:pt x="9821397" y="3166310"/>
                  <a:pt x="9853290" y="3163352"/>
                  <a:pt x="9885676" y="3162829"/>
                </a:cubicBezTo>
                <a:close/>
                <a:moveTo>
                  <a:pt x="8224400" y="3161219"/>
                </a:moveTo>
                <a:lnTo>
                  <a:pt x="8241488" y="3162829"/>
                </a:lnTo>
                <a:cubicBezTo>
                  <a:pt x="8273873" y="3163352"/>
                  <a:pt x="8305766" y="3166310"/>
                  <a:pt x="8336949" y="3171823"/>
                </a:cubicBezTo>
                <a:cubicBezTo>
                  <a:pt x="8342525" y="3171407"/>
                  <a:pt x="8347853" y="3172348"/>
                  <a:pt x="8353162" y="3173350"/>
                </a:cubicBezTo>
                <a:lnTo>
                  <a:pt x="8353279" y="3174489"/>
                </a:lnTo>
                <a:cubicBezTo>
                  <a:pt x="8712129" y="3233421"/>
                  <a:pt x="8993168" y="3511992"/>
                  <a:pt x="9043444" y="3862087"/>
                </a:cubicBezTo>
                <a:cubicBezTo>
                  <a:pt x="9043612" y="3862140"/>
                  <a:pt x="9043781" y="3862145"/>
                  <a:pt x="9043950" y="3862150"/>
                </a:cubicBezTo>
                <a:lnTo>
                  <a:pt x="9044490" y="3868787"/>
                </a:lnTo>
                <a:cubicBezTo>
                  <a:pt x="9049547" y="3898794"/>
                  <a:pt x="9051997" y="3929436"/>
                  <a:pt x="9051954" y="3960518"/>
                </a:cubicBezTo>
                <a:cubicBezTo>
                  <a:pt x="9053266" y="3966104"/>
                  <a:pt x="9053325" y="3971728"/>
                  <a:pt x="9053325" y="3977366"/>
                </a:cubicBezTo>
                <a:cubicBezTo>
                  <a:pt x="9053325" y="3981158"/>
                  <a:pt x="9053298" y="3984944"/>
                  <a:pt x="9052732" y="3988716"/>
                </a:cubicBezTo>
                <a:lnTo>
                  <a:pt x="9052233" y="3988683"/>
                </a:lnTo>
                <a:lnTo>
                  <a:pt x="9052207" y="3989174"/>
                </a:lnTo>
                <a:lnTo>
                  <a:pt x="9035089" y="3987561"/>
                </a:lnTo>
                <a:cubicBezTo>
                  <a:pt x="9002714" y="3987038"/>
                  <a:pt x="8970834" y="3984080"/>
                  <a:pt x="8939662" y="3978570"/>
                </a:cubicBezTo>
                <a:cubicBezTo>
                  <a:pt x="8934085" y="3978986"/>
                  <a:pt x="8928756" y="3978045"/>
                  <a:pt x="8923445" y="3977042"/>
                </a:cubicBezTo>
                <a:lnTo>
                  <a:pt x="8923329" y="3975903"/>
                </a:lnTo>
                <a:cubicBezTo>
                  <a:pt x="8564478" y="3916971"/>
                  <a:pt x="8283439" y="3638399"/>
                  <a:pt x="8233164" y="3288305"/>
                </a:cubicBezTo>
                <a:cubicBezTo>
                  <a:pt x="8232996" y="3288253"/>
                  <a:pt x="8232828" y="3288248"/>
                  <a:pt x="8232658" y="3288243"/>
                </a:cubicBezTo>
                <a:lnTo>
                  <a:pt x="8232120" y="3281619"/>
                </a:lnTo>
                <a:cubicBezTo>
                  <a:pt x="8227061" y="3251607"/>
                  <a:pt x="8224611" y="3220958"/>
                  <a:pt x="8224653" y="3189869"/>
                </a:cubicBezTo>
                <a:cubicBezTo>
                  <a:pt x="8223341" y="3184286"/>
                  <a:pt x="8223282" y="3178663"/>
                  <a:pt x="8223282" y="3173027"/>
                </a:cubicBezTo>
                <a:lnTo>
                  <a:pt x="8223876" y="3161677"/>
                </a:lnTo>
                <a:lnTo>
                  <a:pt x="8224374" y="3161709"/>
                </a:lnTo>
                <a:close/>
                <a:moveTo>
                  <a:pt x="8210612" y="3161219"/>
                </a:moveTo>
                <a:lnTo>
                  <a:pt x="8210638" y="3161709"/>
                </a:lnTo>
                <a:lnTo>
                  <a:pt x="8211136" y="3161677"/>
                </a:lnTo>
                <a:lnTo>
                  <a:pt x="8211730" y="3173027"/>
                </a:lnTo>
                <a:cubicBezTo>
                  <a:pt x="8211730" y="3178663"/>
                  <a:pt x="8211672" y="3184286"/>
                  <a:pt x="8210360" y="3189869"/>
                </a:cubicBezTo>
                <a:cubicBezTo>
                  <a:pt x="8210402" y="3220958"/>
                  <a:pt x="8207951" y="3251607"/>
                  <a:pt x="8202893" y="3281619"/>
                </a:cubicBezTo>
                <a:lnTo>
                  <a:pt x="8202354" y="3288243"/>
                </a:lnTo>
                <a:cubicBezTo>
                  <a:pt x="8202185" y="3288248"/>
                  <a:pt x="8202016" y="3288253"/>
                  <a:pt x="8201849" y="3288305"/>
                </a:cubicBezTo>
                <a:cubicBezTo>
                  <a:pt x="8151573" y="3638399"/>
                  <a:pt x="7870534" y="3916971"/>
                  <a:pt x="7511683" y="3975903"/>
                </a:cubicBezTo>
                <a:lnTo>
                  <a:pt x="7511567" y="3977042"/>
                </a:lnTo>
                <a:cubicBezTo>
                  <a:pt x="7506256" y="3978045"/>
                  <a:pt x="7500927" y="3978986"/>
                  <a:pt x="7495350" y="3978570"/>
                </a:cubicBezTo>
                <a:cubicBezTo>
                  <a:pt x="7464178" y="3984080"/>
                  <a:pt x="7432298" y="3987038"/>
                  <a:pt x="7399924" y="3987561"/>
                </a:cubicBezTo>
                <a:lnTo>
                  <a:pt x="7382805" y="3989174"/>
                </a:lnTo>
                <a:lnTo>
                  <a:pt x="7382779" y="3988683"/>
                </a:lnTo>
                <a:lnTo>
                  <a:pt x="7382280" y="3988716"/>
                </a:lnTo>
                <a:cubicBezTo>
                  <a:pt x="7381714" y="3984944"/>
                  <a:pt x="7381687" y="3981158"/>
                  <a:pt x="7381687" y="3977366"/>
                </a:cubicBezTo>
                <a:cubicBezTo>
                  <a:pt x="7381687" y="3971728"/>
                  <a:pt x="7381746" y="3966104"/>
                  <a:pt x="7383058" y="3960518"/>
                </a:cubicBezTo>
                <a:cubicBezTo>
                  <a:pt x="7383016" y="3929436"/>
                  <a:pt x="7385465" y="3898794"/>
                  <a:pt x="7390522" y="3868787"/>
                </a:cubicBezTo>
                <a:lnTo>
                  <a:pt x="7391062" y="3862150"/>
                </a:lnTo>
                <a:cubicBezTo>
                  <a:pt x="7391231" y="3862145"/>
                  <a:pt x="7391400" y="3862140"/>
                  <a:pt x="7391568" y="3862087"/>
                </a:cubicBezTo>
                <a:cubicBezTo>
                  <a:pt x="7441844" y="3511992"/>
                  <a:pt x="7722883" y="3233421"/>
                  <a:pt x="8081734" y="3174489"/>
                </a:cubicBezTo>
                <a:lnTo>
                  <a:pt x="8081851" y="3173350"/>
                </a:lnTo>
                <a:cubicBezTo>
                  <a:pt x="8087159" y="3172348"/>
                  <a:pt x="8092487" y="3171407"/>
                  <a:pt x="8098063" y="3171823"/>
                </a:cubicBezTo>
                <a:cubicBezTo>
                  <a:pt x="8129247" y="3166310"/>
                  <a:pt x="8161139" y="3163352"/>
                  <a:pt x="8193525" y="3162829"/>
                </a:cubicBezTo>
                <a:close/>
                <a:moveTo>
                  <a:pt x="6532249" y="3161219"/>
                </a:moveTo>
                <a:lnTo>
                  <a:pt x="6549337" y="3162829"/>
                </a:lnTo>
                <a:cubicBezTo>
                  <a:pt x="6581722" y="3163352"/>
                  <a:pt x="6613615" y="3166310"/>
                  <a:pt x="6644798" y="3171823"/>
                </a:cubicBezTo>
                <a:cubicBezTo>
                  <a:pt x="6650374" y="3171407"/>
                  <a:pt x="6655702" y="3172348"/>
                  <a:pt x="6661011" y="3173350"/>
                </a:cubicBezTo>
                <a:lnTo>
                  <a:pt x="6661128" y="3174489"/>
                </a:lnTo>
                <a:cubicBezTo>
                  <a:pt x="7019978" y="3233421"/>
                  <a:pt x="7301017" y="3511992"/>
                  <a:pt x="7351294" y="3862087"/>
                </a:cubicBezTo>
                <a:cubicBezTo>
                  <a:pt x="7351461" y="3862140"/>
                  <a:pt x="7351631" y="3862145"/>
                  <a:pt x="7351799" y="3862150"/>
                </a:cubicBezTo>
                <a:lnTo>
                  <a:pt x="7352340" y="3868787"/>
                </a:lnTo>
                <a:cubicBezTo>
                  <a:pt x="7357396" y="3898794"/>
                  <a:pt x="7359846" y="3929436"/>
                  <a:pt x="7359804" y="3960518"/>
                </a:cubicBezTo>
                <a:cubicBezTo>
                  <a:pt x="7361116" y="3966104"/>
                  <a:pt x="7361174" y="3971728"/>
                  <a:pt x="7361174" y="3977366"/>
                </a:cubicBezTo>
                <a:cubicBezTo>
                  <a:pt x="7361174" y="3981158"/>
                  <a:pt x="7361147" y="3984944"/>
                  <a:pt x="7360581" y="3988716"/>
                </a:cubicBezTo>
                <a:lnTo>
                  <a:pt x="7360082" y="3988683"/>
                </a:lnTo>
                <a:lnTo>
                  <a:pt x="7360056" y="3989174"/>
                </a:lnTo>
                <a:lnTo>
                  <a:pt x="7342938" y="3987561"/>
                </a:lnTo>
                <a:cubicBezTo>
                  <a:pt x="7310564" y="3987038"/>
                  <a:pt x="7278683" y="3984080"/>
                  <a:pt x="7247511" y="3978570"/>
                </a:cubicBezTo>
                <a:cubicBezTo>
                  <a:pt x="7241934" y="3978986"/>
                  <a:pt x="7236605" y="3978045"/>
                  <a:pt x="7231295" y="3977042"/>
                </a:cubicBezTo>
                <a:lnTo>
                  <a:pt x="7231179" y="3975903"/>
                </a:lnTo>
                <a:cubicBezTo>
                  <a:pt x="6872327" y="3916971"/>
                  <a:pt x="6591288" y="3638399"/>
                  <a:pt x="6541013" y="3288305"/>
                </a:cubicBezTo>
                <a:cubicBezTo>
                  <a:pt x="6540845" y="3288253"/>
                  <a:pt x="6540677" y="3288248"/>
                  <a:pt x="6540507" y="3288243"/>
                </a:cubicBezTo>
                <a:lnTo>
                  <a:pt x="6539969" y="3281619"/>
                </a:lnTo>
                <a:cubicBezTo>
                  <a:pt x="6534910" y="3251607"/>
                  <a:pt x="6532460" y="3220958"/>
                  <a:pt x="6532502" y="3189869"/>
                </a:cubicBezTo>
                <a:cubicBezTo>
                  <a:pt x="6531190" y="3184286"/>
                  <a:pt x="6531131" y="3178663"/>
                  <a:pt x="6531131" y="3173027"/>
                </a:cubicBezTo>
                <a:lnTo>
                  <a:pt x="6531725" y="3161677"/>
                </a:lnTo>
                <a:lnTo>
                  <a:pt x="6532223" y="3161709"/>
                </a:lnTo>
                <a:close/>
                <a:moveTo>
                  <a:pt x="6518461" y="3161219"/>
                </a:moveTo>
                <a:lnTo>
                  <a:pt x="6518487" y="3161709"/>
                </a:lnTo>
                <a:lnTo>
                  <a:pt x="6518985" y="3161677"/>
                </a:lnTo>
                <a:lnTo>
                  <a:pt x="6519579" y="3173027"/>
                </a:lnTo>
                <a:cubicBezTo>
                  <a:pt x="6519579" y="3178663"/>
                  <a:pt x="6519520" y="3184286"/>
                  <a:pt x="6518208" y="3189869"/>
                </a:cubicBezTo>
                <a:cubicBezTo>
                  <a:pt x="6518250" y="3220958"/>
                  <a:pt x="6515800" y="3251607"/>
                  <a:pt x="6510741" y="3281619"/>
                </a:cubicBezTo>
                <a:lnTo>
                  <a:pt x="6510203" y="3288243"/>
                </a:lnTo>
                <a:cubicBezTo>
                  <a:pt x="6510033" y="3288248"/>
                  <a:pt x="6509865" y="3288253"/>
                  <a:pt x="6509697" y="3288305"/>
                </a:cubicBezTo>
                <a:cubicBezTo>
                  <a:pt x="6459422" y="3638399"/>
                  <a:pt x="6178383" y="3916971"/>
                  <a:pt x="5819531" y="3975903"/>
                </a:cubicBezTo>
                <a:lnTo>
                  <a:pt x="5819415" y="3977042"/>
                </a:lnTo>
                <a:cubicBezTo>
                  <a:pt x="5814105" y="3978045"/>
                  <a:pt x="5808776" y="3978986"/>
                  <a:pt x="5803199" y="3978570"/>
                </a:cubicBezTo>
                <a:cubicBezTo>
                  <a:pt x="5772027" y="3984080"/>
                  <a:pt x="5740146" y="3987038"/>
                  <a:pt x="5707772" y="3987561"/>
                </a:cubicBezTo>
                <a:lnTo>
                  <a:pt x="5690654" y="3989174"/>
                </a:lnTo>
                <a:lnTo>
                  <a:pt x="5690628" y="3988683"/>
                </a:lnTo>
                <a:lnTo>
                  <a:pt x="5690129" y="3988716"/>
                </a:lnTo>
                <a:cubicBezTo>
                  <a:pt x="5689563" y="3984944"/>
                  <a:pt x="5689536" y="3981158"/>
                  <a:pt x="5689536" y="3977366"/>
                </a:cubicBezTo>
                <a:cubicBezTo>
                  <a:pt x="5689536" y="3971728"/>
                  <a:pt x="5689594" y="3966104"/>
                  <a:pt x="5690906" y="3960518"/>
                </a:cubicBezTo>
                <a:cubicBezTo>
                  <a:pt x="5690864" y="3929436"/>
                  <a:pt x="5693314" y="3898794"/>
                  <a:pt x="5698370" y="3868787"/>
                </a:cubicBezTo>
                <a:lnTo>
                  <a:pt x="5698911" y="3862150"/>
                </a:lnTo>
                <a:cubicBezTo>
                  <a:pt x="5699079" y="3862145"/>
                  <a:pt x="5699249" y="3862140"/>
                  <a:pt x="5699416" y="3862087"/>
                </a:cubicBezTo>
                <a:cubicBezTo>
                  <a:pt x="5749693" y="3511992"/>
                  <a:pt x="6030732" y="3233421"/>
                  <a:pt x="6389582" y="3174489"/>
                </a:cubicBezTo>
                <a:lnTo>
                  <a:pt x="6389699" y="3173350"/>
                </a:lnTo>
                <a:cubicBezTo>
                  <a:pt x="6395008" y="3172348"/>
                  <a:pt x="6400336" y="3171407"/>
                  <a:pt x="6405912" y="3171823"/>
                </a:cubicBezTo>
                <a:cubicBezTo>
                  <a:pt x="6437095" y="3166310"/>
                  <a:pt x="6468988" y="3163352"/>
                  <a:pt x="6501373" y="3162829"/>
                </a:cubicBezTo>
                <a:close/>
                <a:moveTo>
                  <a:pt x="4840098" y="3161219"/>
                </a:moveTo>
                <a:lnTo>
                  <a:pt x="4857185" y="3162829"/>
                </a:lnTo>
                <a:cubicBezTo>
                  <a:pt x="4889571" y="3163352"/>
                  <a:pt x="4921463" y="3166310"/>
                  <a:pt x="4952647" y="3171823"/>
                </a:cubicBezTo>
                <a:cubicBezTo>
                  <a:pt x="4958223" y="3171407"/>
                  <a:pt x="4963551" y="3172348"/>
                  <a:pt x="4968859" y="3173350"/>
                </a:cubicBezTo>
                <a:lnTo>
                  <a:pt x="4968976" y="3174489"/>
                </a:lnTo>
                <a:cubicBezTo>
                  <a:pt x="5327827" y="3233421"/>
                  <a:pt x="5608866" y="3511992"/>
                  <a:pt x="5659142" y="3862087"/>
                </a:cubicBezTo>
                <a:cubicBezTo>
                  <a:pt x="5659310" y="3862140"/>
                  <a:pt x="5659479" y="3862145"/>
                  <a:pt x="5659648" y="3862150"/>
                </a:cubicBezTo>
                <a:lnTo>
                  <a:pt x="5660188" y="3868787"/>
                </a:lnTo>
                <a:cubicBezTo>
                  <a:pt x="5665245" y="3898794"/>
                  <a:pt x="5667694" y="3929436"/>
                  <a:pt x="5667652" y="3960518"/>
                </a:cubicBezTo>
                <a:cubicBezTo>
                  <a:pt x="5668964" y="3966104"/>
                  <a:pt x="5669023" y="3971728"/>
                  <a:pt x="5669023" y="3977366"/>
                </a:cubicBezTo>
                <a:cubicBezTo>
                  <a:pt x="5669023" y="3981158"/>
                  <a:pt x="5668996" y="3984944"/>
                  <a:pt x="5668430" y="3988716"/>
                </a:cubicBezTo>
                <a:lnTo>
                  <a:pt x="5667931" y="3988683"/>
                </a:lnTo>
                <a:lnTo>
                  <a:pt x="5667905" y="3989174"/>
                </a:lnTo>
                <a:lnTo>
                  <a:pt x="5650786" y="3987561"/>
                </a:lnTo>
                <a:cubicBezTo>
                  <a:pt x="5618412" y="3987038"/>
                  <a:pt x="5586532" y="3984080"/>
                  <a:pt x="5555360" y="3978570"/>
                </a:cubicBezTo>
                <a:cubicBezTo>
                  <a:pt x="5549783" y="3978986"/>
                  <a:pt x="5544454" y="3978045"/>
                  <a:pt x="5539143" y="3977042"/>
                </a:cubicBezTo>
                <a:lnTo>
                  <a:pt x="5539027" y="3975903"/>
                </a:lnTo>
                <a:cubicBezTo>
                  <a:pt x="5180176" y="3916971"/>
                  <a:pt x="4899137" y="3638399"/>
                  <a:pt x="4848861" y="3288305"/>
                </a:cubicBezTo>
                <a:cubicBezTo>
                  <a:pt x="4848694" y="3288253"/>
                  <a:pt x="4848525" y="3288248"/>
                  <a:pt x="4848356" y="3288243"/>
                </a:cubicBezTo>
                <a:lnTo>
                  <a:pt x="4847817" y="3281619"/>
                </a:lnTo>
                <a:cubicBezTo>
                  <a:pt x="4842759" y="3251607"/>
                  <a:pt x="4840308" y="3220958"/>
                  <a:pt x="4840350" y="3189869"/>
                </a:cubicBezTo>
                <a:cubicBezTo>
                  <a:pt x="4839038" y="3184286"/>
                  <a:pt x="4838980" y="3178663"/>
                  <a:pt x="4838980" y="3173027"/>
                </a:cubicBezTo>
                <a:lnTo>
                  <a:pt x="4839574" y="3161677"/>
                </a:lnTo>
                <a:lnTo>
                  <a:pt x="4840072" y="3161709"/>
                </a:lnTo>
                <a:close/>
                <a:moveTo>
                  <a:pt x="4826310" y="3161219"/>
                </a:moveTo>
                <a:lnTo>
                  <a:pt x="4826336" y="3161709"/>
                </a:lnTo>
                <a:lnTo>
                  <a:pt x="4826834" y="3161677"/>
                </a:lnTo>
                <a:lnTo>
                  <a:pt x="4827428" y="3173027"/>
                </a:lnTo>
                <a:cubicBezTo>
                  <a:pt x="4827428" y="3178663"/>
                  <a:pt x="4827369" y="3184286"/>
                  <a:pt x="4826057" y="3189869"/>
                </a:cubicBezTo>
                <a:cubicBezTo>
                  <a:pt x="4826099" y="3220958"/>
                  <a:pt x="4823649" y="3251607"/>
                  <a:pt x="4818590" y="3281619"/>
                </a:cubicBezTo>
                <a:lnTo>
                  <a:pt x="4818052" y="3288243"/>
                </a:lnTo>
                <a:cubicBezTo>
                  <a:pt x="4817882" y="3288248"/>
                  <a:pt x="4817714" y="3288253"/>
                  <a:pt x="4817546" y="3288305"/>
                </a:cubicBezTo>
                <a:cubicBezTo>
                  <a:pt x="4767271" y="3638399"/>
                  <a:pt x="4486232" y="3916971"/>
                  <a:pt x="4127381" y="3975903"/>
                </a:cubicBezTo>
                <a:lnTo>
                  <a:pt x="4127264" y="3977042"/>
                </a:lnTo>
                <a:cubicBezTo>
                  <a:pt x="4121954" y="3978045"/>
                  <a:pt x="4116625" y="3978986"/>
                  <a:pt x="4111048" y="3978570"/>
                </a:cubicBezTo>
                <a:cubicBezTo>
                  <a:pt x="4079876" y="3984080"/>
                  <a:pt x="4047996" y="3987038"/>
                  <a:pt x="4015621" y="3987561"/>
                </a:cubicBezTo>
                <a:lnTo>
                  <a:pt x="3998503" y="3989174"/>
                </a:lnTo>
                <a:lnTo>
                  <a:pt x="3998477" y="3988683"/>
                </a:lnTo>
                <a:lnTo>
                  <a:pt x="3997978" y="3988716"/>
                </a:lnTo>
                <a:cubicBezTo>
                  <a:pt x="3997412" y="3984944"/>
                  <a:pt x="3997385" y="3981158"/>
                  <a:pt x="3997385" y="3977366"/>
                </a:cubicBezTo>
                <a:cubicBezTo>
                  <a:pt x="3997385" y="3971728"/>
                  <a:pt x="3997443" y="3966104"/>
                  <a:pt x="3998755" y="3960518"/>
                </a:cubicBezTo>
                <a:cubicBezTo>
                  <a:pt x="3998713" y="3929436"/>
                  <a:pt x="4001163" y="3898794"/>
                  <a:pt x="4006219" y="3868787"/>
                </a:cubicBezTo>
                <a:lnTo>
                  <a:pt x="4006760" y="3862150"/>
                </a:lnTo>
                <a:cubicBezTo>
                  <a:pt x="4006928" y="3862145"/>
                  <a:pt x="4007098" y="3862140"/>
                  <a:pt x="4007265" y="3862087"/>
                </a:cubicBezTo>
                <a:cubicBezTo>
                  <a:pt x="4057542" y="3511992"/>
                  <a:pt x="4338581" y="3233421"/>
                  <a:pt x="4697431" y="3174489"/>
                </a:cubicBezTo>
                <a:lnTo>
                  <a:pt x="4697548" y="3173350"/>
                </a:lnTo>
                <a:cubicBezTo>
                  <a:pt x="4702857" y="3172348"/>
                  <a:pt x="4708185" y="3171407"/>
                  <a:pt x="4713761" y="3171823"/>
                </a:cubicBezTo>
                <a:cubicBezTo>
                  <a:pt x="4744944" y="3166310"/>
                  <a:pt x="4776837" y="3163352"/>
                  <a:pt x="4809222" y="3162829"/>
                </a:cubicBezTo>
                <a:close/>
                <a:moveTo>
                  <a:pt x="3147947" y="3161219"/>
                </a:moveTo>
                <a:lnTo>
                  <a:pt x="3165034" y="3162829"/>
                </a:lnTo>
                <a:cubicBezTo>
                  <a:pt x="3197420" y="3163352"/>
                  <a:pt x="3229312" y="3166310"/>
                  <a:pt x="3260496" y="3171823"/>
                </a:cubicBezTo>
                <a:cubicBezTo>
                  <a:pt x="3266072" y="3171407"/>
                  <a:pt x="3271400" y="3172348"/>
                  <a:pt x="3276708" y="3173350"/>
                </a:cubicBezTo>
                <a:lnTo>
                  <a:pt x="3276826" y="3174489"/>
                </a:lnTo>
                <a:cubicBezTo>
                  <a:pt x="3635676" y="3233421"/>
                  <a:pt x="3916715" y="3511992"/>
                  <a:pt x="3966991" y="3862087"/>
                </a:cubicBezTo>
                <a:cubicBezTo>
                  <a:pt x="3967159" y="3862140"/>
                  <a:pt x="3967328" y="3862145"/>
                  <a:pt x="3967497" y="3862150"/>
                </a:cubicBezTo>
                <a:lnTo>
                  <a:pt x="3968037" y="3868787"/>
                </a:lnTo>
                <a:cubicBezTo>
                  <a:pt x="3973094" y="3898794"/>
                  <a:pt x="3975543" y="3929436"/>
                  <a:pt x="3975501" y="3960518"/>
                </a:cubicBezTo>
                <a:cubicBezTo>
                  <a:pt x="3976813" y="3966104"/>
                  <a:pt x="3976872" y="3971728"/>
                  <a:pt x="3976872" y="3977366"/>
                </a:cubicBezTo>
                <a:cubicBezTo>
                  <a:pt x="3976872" y="3981158"/>
                  <a:pt x="3976845" y="3984944"/>
                  <a:pt x="3976279" y="3988716"/>
                </a:cubicBezTo>
                <a:lnTo>
                  <a:pt x="3975780" y="3988683"/>
                </a:lnTo>
                <a:lnTo>
                  <a:pt x="3975754" y="3989174"/>
                </a:lnTo>
                <a:lnTo>
                  <a:pt x="3958635" y="3987561"/>
                </a:lnTo>
                <a:cubicBezTo>
                  <a:pt x="3926261" y="3987038"/>
                  <a:pt x="3894381" y="3984080"/>
                  <a:pt x="3863209" y="3978570"/>
                </a:cubicBezTo>
                <a:cubicBezTo>
                  <a:pt x="3857632" y="3978986"/>
                  <a:pt x="3852303" y="3978045"/>
                  <a:pt x="3846992" y="3977042"/>
                </a:cubicBezTo>
                <a:lnTo>
                  <a:pt x="3846876" y="3975903"/>
                </a:lnTo>
                <a:cubicBezTo>
                  <a:pt x="3488025" y="3916971"/>
                  <a:pt x="3206986" y="3638399"/>
                  <a:pt x="3156710" y="3288305"/>
                </a:cubicBezTo>
                <a:cubicBezTo>
                  <a:pt x="3156543" y="3288253"/>
                  <a:pt x="3156374" y="3288248"/>
                  <a:pt x="3156205" y="3288243"/>
                </a:cubicBezTo>
                <a:lnTo>
                  <a:pt x="3155667" y="3281619"/>
                </a:lnTo>
                <a:cubicBezTo>
                  <a:pt x="3150608" y="3251607"/>
                  <a:pt x="3148157" y="3220958"/>
                  <a:pt x="3148199" y="3189869"/>
                </a:cubicBezTo>
                <a:cubicBezTo>
                  <a:pt x="3146887" y="3184286"/>
                  <a:pt x="3146829" y="3178663"/>
                  <a:pt x="3146829" y="3173027"/>
                </a:cubicBezTo>
                <a:lnTo>
                  <a:pt x="3147423" y="3161677"/>
                </a:lnTo>
                <a:lnTo>
                  <a:pt x="3147921" y="3161709"/>
                </a:lnTo>
                <a:close/>
                <a:moveTo>
                  <a:pt x="3134159" y="3161219"/>
                </a:moveTo>
                <a:lnTo>
                  <a:pt x="3134185" y="3161709"/>
                </a:lnTo>
                <a:lnTo>
                  <a:pt x="3134683" y="3161677"/>
                </a:lnTo>
                <a:lnTo>
                  <a:pt x="3135277" y="3173027"/>
                </a:lnTo>
                <a:cubicBezTo>
                  <a:pt x="3135277" y="3178663"/>
                  <a:pt x="3135218" y="3184286"/>
                  <a:pt x="3133906" y="3189869"/>
                </a:cubicBezTo>
                <a:cubicBezTo>
                  <a:pt x="3133948" y="3220958"/>
                  <a:pt x="3131498" y="3251607"/>
                  <a:pt x="3126439" y="3281619"/>
                </a:cubicBezTo>
                <a:lnTo>
                  <a:pt x="3125901" y="3288243"/>
                </a:lnTo>
                <a:cubicBezTo>
                  <a:pt x="3125731" y="3288248"/>
                  <a:pt x="3125563" y="3288253"/>
                  <a:pt x="3125395" y="3288305"/>
                </a:cubicBezTo>
                <a:cubicBezTo>
                  <a:pt x="3075120" y="3638399"/>
                  <a:pt x="2794081" y="3916971"/>
                  <a:pt x="2435230" y="3975903"/>
                </a:cubicBezTo>
                <a:lnTo>
                  <a:pt x="2435113" y="3977042"/>
                </a:lnTo>
                <a:cubicBezTo>
                  <a:pt x="2429803" y="3978045"/>
                  <a:pt x="2424474" y="3978986"/>
                  <a:pt x="2418897" y="3978570"/>
                </a:cubicBezTo>
                <a:cubicBezTo>
                  <a:pt x="2387725" y="3984080"/>
                  <a:pt x="2355845" y="3987038"/>
                  <a:pt x="2323470" y="3987561"/>
                </a:cubicBezTo>
                <a:lnTo>
                  <a:pt x="2306352" y="3989174"/>
                </a:lnTo>
                <a:lnTo>
                  <a:pt x="2306326" y="3988683"/>
                </a:lnTo>
                <a:lnTo>
                  <a:pt x="2305827" y="3988716"/>
                </a:lnTo>
                <a:cubicBezTo>
                  <a:pt x="2305261" y="3984944"/>
                  <a:pt x="2305234" y="3981158"/>
                  <a:pt x="2305234" y="3977366"/>
                </a:cubicBezTo>
                <a:cubicBezTo>
                  <a:pt x="2305234" y="3971728"/>
                  <a:pt x="2305292" y="3966104"/>
                  <a:pt x="2306604" y="3960518"/>
                </a:cubicBezTo>
                <a:cubicBezTo>
                  <a:pt x="2306562" y="3929436"/>
                  <a:pt x="2309012" y="3898794"/>
                  <a:pt x="2314068" y="3868787"/>
                </a:cubicBezTo>
                <a:lnTo>
                  <a:pt x="2314609" y="3862150"/>
                </a:lnTo>
                <a:cubicBezTo>
                  <a:pt x="2314777" y="3862145"/>
                  <a:pt x="2314947" y="3862140"/>
                  <a:pt x="2315114" y="3862087"/>
                </a:cubicBezTo>
                <a:cubicBezTo>
                  <a:pt x="2365391" y="3511992"/>
                  <a:pt x="2646430" y="3233421"/>
                  <a:pt x="3005280" y="3174489"/>
                </a:cubicBezTo>
                <a:lnTo>
                  <a:pt x="3005397" y="3173350"/>
                </a:lnTo>
                <a:cubicBezTo>
                  <a:pt x="3010706" y="3172348"/>
                  <a:pt x="3016034" y="3171407"/>
                  <a:pt x="3021610" y="3171823"/>
                </a:cubicBezTo>
                <a:cubicBezTo>
                  <a:pt x="3052793" y="3166310"/>
                  <a:pt x="3084686" y="3163352"/>
                  <a:pt x="3117071" y="3162829"/>
                </a:cubicBezTo>
                <a:close/>
                <a:moveTo>
                  <a:pt x="1455796" y="3161219"/>
                </a:moveTo>
                <a:lnTo>
                  <a:pt x="1472883" y="3162829"/>
                </a:lnTo>
                <a:cubicBezTo>
                  <a:pt x="1505269" y="3163352"/>
                  <a:pt x="1537161" y="3166310"/>
                  <a:pt x="1568345" y="3171823"/>
                </a:cubicBezTo>
                <a:cubicBezTo>
                  <a:pt x="1573921" y="3171407"/>
                  <a:pt x="1579249" y="3172348"/>
                  <a:pt x="1584557" y="3173350"/>
                </a:cubicBezTo>
                <a:lnTo>
                  <a:pt x="1584675" y="3174489"/>
                </a:lnTo>
                <a:cubicBezTo>
                  <a:pt x="1943525" y="3233421"/>
                  <a:pt x="2224564" y="3511992"/>
                  <a:pt x="2274840" y="3862087"/>
                </a:cubicBezTo>
                <a:cubicBezTo>
                  <a:pt x="2275008" y="3862140"/>
                  <a:pt x="2275177" y="3862145"/>
                  <a:pt x="2275346" y="3862150"/>
                </a:cubicBezTo>
                <a:lnTo>
                  <a:pt x="2275886" y="3868787"/>
                </a:lnTo>
                <a:cubicBezTo>
                  <a:pt x="2280943" y="3898794"/>
                  <a:pt x="2283392" y="3929436"/>
                  <a:pt x="2283350" y="3960518"/>
                </a:cubicBezTo>
                <a:cubicBezTo>
                  <a:pt x="2284662" y="3966104"/>
                  <a:pt x="2284721" y="3971728"/>
                  <a:pt x="2284721" y="3977366"/>
                </a:cubicBezTo>
                <a:cubicBezTo>
                  <a:pt x="2284721" y="3981158"/>
                  <a:pt x="2284694" y="3984944"/>
                  <a:pt x="2284128" y="3988716"/>
                </a:cubicBezTo>
                <a:lnTo>
                  <a:pt x="2283629" y="3988683"/>
                </a:lnTo>
                <a:lnTo>
                  <a:pt x="2283603" y="3989174"/>
                </a:lnTo>
                <a:lnTo>
                  <a:pt x="2266484" y="3987561"/>
                </a:lnTo>
                <a:cubicBezTo>
                  <a:pt x="2234110" y="3987038"/>
                  <a:pt x="2202230" y="3984080"/>
                  <a:pt x="2171058" y="3978570"/>
                </a:cubicBezTo>
                <a:cubicBezTo>
                  <a:pt x="2165481" y="3978986"/>
                  <a:pt x="2160152" y="3978045"/>
                  <a:pt x="2154841" y="3977042"/>
                </a:cubicBezTo>
                <a:lnTo>
                  <a:pt x="2154725" y="3975903"/>
                </a:lnTo>
                <a:cubicBezTo>
                  <a:pt x="1795874" y="3916971"/>
                  <a:pt x="1514835" y="3638399"/>
                  <a:pt x="1464559" y="3288305"/>
                </a:cubicBezTo>
                <a:cubicBezTo>
                  <a:pt x="1464392" y="3288253"/>
                  <a:pt x="1464223" y="3288248"/>
                  <a:pt x="1464054" y="3288243"/>
                </a:cubicBezTo>
                <a:lnTo>
                  <a:pt x="1463515" y="3281619"/>
                </a:lnTo>
                <a:cubicBezTo>
                  <a:pt x="1458457" y="3251607"/>
                  <a:pt x="1456006" y="3220958"/>
                  <a:pt x="1456048" y="3189869"/>
                </a:cubicBezTo>
                <a:cubicBezTo>
                  <a:pt x="1454736" y="3184286"/>
                  <a:pt x="1454678" y="3178663"/>
                  <a:pt x="1454678" y="3173027"/>
                </a:cubicBezTo>
                <a:lnTo>
                  <a:pt x="1455272" y="3161677"/>
                </a:lnTo>
                <a:lnTo>
                  <a:pt x="1455770" y="3161709"/>
                </a:lnTo>
                <a:close/>
                <a:moveTo>
                  <a:pt x="1442008" y="3161219"/>
                </a:moveTo>
                <a:lnTo>
                  <a:pt x="1442034" y="3161709"/>
                </a:lnTo>
                <a:lnTo>
                  <a:pt x="1442532" y="3161677"/>
                </a:lnTo>
                <a:lnTo>
                  <a:pt x="1443126" y="3173027"/>
                </a:lnTo>
                <a:cubicBezTo>
                  <a:pt x="1443126" y="3178663"/>
                  <a:pt x="1443067" y="3184286"/>
                  <a:pt x="1441755" y="3189869"/>
                </a:cubicBezTo>
                <a:cubicBezTo>
                  <a:pt x="1441797" y="3220958"/>
                  <a:pt x="1439347" y="3251607"/>
                  <a:pt x="1434288" y="3281619"/>
                </a:cubicBezTo>
                <a:lnTo>
                  <a:pt x="1433750" y="3288243"/>
                </a:lnTo>
                <a:cubicBezTo>
                  <a:pt x="1433580" y="3288248"/>
                  <a:pt x="1433412" y="3288253"/>
                  <a:pt x="1433244" y="3288305"/>
                </a:cubicBezTo>
                <a:cubicBezTo>
                  <a:pt x="1382969" y="3638399"/>
                  <a:pt x="1101930" y="3916971"/>
                  <a:pt x="743079" y="3975903"/>
                </a:cubicBezTo>
                <a:lnTo>
                  <a:pt x="742962" y="3977042"/>
                </a:lnTo>
                <a:cubicBezTo>
                  <a:pt x="737652" y="3978045"/>
                  <a:pt x="732323" y="3978986"/>
                  <a:pt x="726746" y="3978570"/>
                </a:cubicBezTo>
                <a:cubicBezTo>
                  <a:pt x="695574" y="3984080"/>
                  <a:pt x="663693" y="3987038"/>
                  <a:pt x="631319" y="3987561"/>
                </a:cubicBezTo>
                <a:lnTo>
                  <a:pt x="614201" y="3989174"/>
                </a:lnTo>
                <a:lnTo>
                  <a:pt x="614175" y="3988683"/>
                </a:lnTo>
                <a:lnTo>
                  <a:pt x="613676" y="3988716"/>
                </a:lnTo>
                <a:cubicBezTo>
                  <a:pt x="613110" y="3984944"/>
                  <a:pt x="613083" y="3981158"/>
                  <a:pt x="613083" y="3977366"/>
                </a:cubicBezTo>
                <a:cubicBezTo>
                  <a:pt x="613083" y="3971728"/>
                  <a:pt x="613141" y="3966104"/>
                  <a:pt x="614453" y="3960518"/>
                </a:cubicBezTo>
                <a:cubicBezTo>
                  <a:pt x="614411" y="3929436"/>
                  <a:pt x="616861" y="3898794"/>
                  <a:pt x="621917" y="3868787"/>
                </a:cubicBezTo>
                <a:lnTo>
                  <a:pt x="622458" y="3862150"/>
                </a:lnTo>
                <a:cubicBezTo>
                  <a:pt x="622626" y="3862145"/>
                  <a:pt x="622796" y="3862140"/>
                  <a:pt x="622963" y="3862087"/>
                </a:cubicBezTo>
                <a:cubicBezTo>
                  <a:pt x="673240" y="3511992"/>
                  <a:pt x="954279" y="3233421"/>
                  <a:pt x="1313129" y="3174489"/>
                </a:cubicBezTo>
                <a:lnTo>
                  <a:pt x="1313246" y="3173350"/>
                </a:lnTo>
                <a:cubicBezTo>
                  <a:pt x="1318555" y="3172348"/>
                  <a:pt x="1323883" y="3171407"/>
                  <a:pt x="1329459" y="3171823"/>
                </a:cubicBezTo>
                <a:cubicBezTo>
                  <a:pt x="1360642" y="3166310"/>
                  <a:pt x="1392535" y="3163352"/>
                  <a:pt x="1424920" y="3162829"/>
                </a:cubicBezTo>
                <a:close/>
                <a:moveTo>
                  <a:pt x="10909360" y="2447425"/>
                </a:moveTo>
                <a:cubicBezTo>
                  <a:pt x="10962636" y="2718331"/>
                  <a:pt x="11177479" y="2933128"/>
                  <a:pt x="11452669" y="2992271"/>
                </a:cubicBezTo>
                <a:cubicBezTo>
                  <a:pt x="11399394" y="2721365"/>
                  <a:pt x="11184550" y="2506568"/>
                  <a:pt x="10909360" y="2447425"/>
                </a:cubicBezTo>
                <a:close/>
                <a:moveTo>
                  <a:pt x="10602109" y="2447425"/>
                </a:moveTo>
                <a:cubicBezTo>
                  <a:pt x="10326919" y="2506568"/>
                  <a:pt x="10112075" y="2721365"/>
                  <a:pt x="10058800" y="2992271"/>
                </a:cubicBezTo>
                <a:cubicBezTo>
                  <a:pt x="10333990" y="2933128"/>
                  <a:pt x="10548833" y="2718331"/>
                  <a:pt x="10602109" y="2447425"/>
                </a:cubicBezTo>
                <a:close/>
                <a:moveTo>
                  <a:pt x="9217207" y="2447425"/>
                </a:moveTo>
                <a:cubicBezTo>
                  <a:pt x="9270483" y="2718331"/>
                  <a:pt x="9485326" y="2933128"/>
                  <a:pt x="9760516" y="2992271"/>
                </a:cubicBezTo>
                <a:cubicBezTo>
                  <a:pt x="9707241" y="2721365"/>
                  <a:pt x="9492397" y="2506568"/>
                  <a:pt x="9217207" y="2447425"/>
                </a:cubicBezTo>
                <a:close/>
                <a:moveTo>
                  <a:pt x="8909958" y="2447425"/>
                </a:moveTo>
                <a:cubicBezTo>
                  <a:pt x="8634768" y="2506568"/>
                  <a:pt x="8419924" y="2721365"/>
                  <a:pt x="8366649" y="2992271"/>
                </a:cubicBezTo>
                <a:cubicBezTo>
                  <a:pt x="8641839" y="2933128"/>
                  <a:pt x="8856682" y="2718331"/>
                  <a:pt x="8909958" y="2447425"/>
                </a:cubicBezTo>
                <a:close/>
                <a:moveTo>
                  <a:pt x="7525056" y="2447425"/>
                </a:moveTo>
                <a:cubicBezTo>
                  <a:pt x="7578332" y="2718331"/>
                  <a:pt x="7793175" y="2933128"/>
                  <a:pt x="8068365" y="2992271"/>
                </a:cubicBezTo>
                <a:cubicBezTo>
                  <a:pt x="8015090" y="2721365"/>
                  <a:pt x="7800246" y="2506568"/>
                  <a:pt x="7525056" y="2447425"/>
                </a:cubicBezTo>
                <a:close/>
                <a:moveTo>
                  <a:pt x="7217807" y="2447425"/>
                </a:moveTo>
                <a:cubicBezTo>
                  <a:pt x="6942617" y="2506568"/>
                  <a:pt x="6727773" y="2721365"/>
                  <a:pt x="6674498" y="2992271"/>
                </a:cubicBezTo>
                <a:cubicBezTo>
                  <a:pt x="6949688" y="2933128"/>
                  <a:pt x="7164531" y="2718331"/>
                  <a:pt x="7217807" y="2447425"/>
                </a:cubicBezTo>
                <a:close/>
                <a:moveTo>
                  <a:pt x="5832905" y="2447425"/>
                </a:moveTo>
                <a:cubicBezTo>
                  <a:pt x="5886181" y="2718331"/>
                  <a:pt x="6101024" y="2933128"/>
                  <a:pt x="6376214" y="2992271"/>
                </a:cubicBezTo>
                <a:cubicBezTo>
                  <a:pt x="6322939" y="2721365"/>
                  <a:pt x="6108095" y="2506568"/>
                  <a:pt x="5832905" y="2447425"/>
                </a:cubicBezTo>
                <a:close/>
                <a:moveTo>
                  <a:pt x="5525656" y="2447425"/>
                </a:moveTo>
                <a:cubicBezTo>
                  <a:pt x="5250466" y="2506568"/>
                  <a:pt x="5035622" y="2721365"/>
                  <a:pt x="4982347" y="2992271"/>
                </a:cubicBezTo>
                <a:cubicBezTo>
                  <a:pt x="5257537" y="2933128"/>
                  <a:pt x="5472380" y="2718331"/>
                  <a:pt x="5525656" y="2447425"/>
                </a:cubicBezTo>
                <a:close/>
                <a:moveTo>
                  <a:pt x="4140754" y="2447425"/>
                </a:moveTo>
                <a:cubicBezTo>
                  <a:pt x="4194030" y="2718331"/>
                  <a:pt x="4408873" y="2933128"/>
                  <a:pt x="4684063" y="2992271"/>
                </a:cubicBezTo>
                <a:cubicBezTo>
                  <a:pt x="4630788" y="2721365"/>
                  <a:pt x="4415944" y="2506568"/>
                  <a:pt x="4140754" y="2447425"/>
                </a:cubicBezTo>
                <a:close/>
                <a:moveTo>
                  <a:pt x="3833505" y="2447425"/>
                </a:moveTo>
                <a:cubicBezTo>
                  <a:pt x="3558315" y="2506568"/>
                  <a:pt x="3343471" y="2721365"/>
                  <a:pt x="3290196" y="2992271"/>
                </a:cubicBezTo>
                <a:cubicBezTo>
                  <a:pt x="3565386" y="2933128"/>
                  <a:pt x="3780229" y="2718331"/>
                  <a:pt x="3833505" y="2447425"/>
                </a:cubicBezTo>
                <a:close/>
                <a:moveTo>
                  <a:pt x="2448603" y="2447425"/>
                </a:moveTo>
                <a:cubicBezTo>
                  <a:pt x="2501879" y="2718331"/>
                  <a:pt x="2716722" y="2933128"/>
                  <a:pt x="2991912" y="2992271"/>
                </a:cubicBezTo>
                <a:cubicBezTo>
                  <a:pt x="2938637" y="2721365"/>
                  <a:pt x="2723793" y="2506568"/>
                  <a:pt x="2448603" y="2447425"/>
                </a:cubicBezTo>
                <a:close/>
                <a:moveTo>
                  <a:pt x="2141354" y="2447425"/>
                </a:moveTo>
                <a:cubicBezTo>
                  <a:pt x="1866164" y="2506568"/>
                  <a:pt x="1651320" y="2721365"/>
                  <a:pt x="1598045" y="2992271"/>
                </a:cubicBezTo>
                <a:cubicBezTo>
                  <a:pt x="1873235" y="2933128"/>
                  <a:pt x="2088078" y="2718331"/>
                  <a:pt x="2141354" y="2447425"/>
                </a:cubicBezTo>
                <a:close/>
                <a:moveTo>
                  <a:pt x="756452" y="2447425"/>
                </a:moveTo>
                <a:cubicBezTo>
                  <a:pt x="809728" y="2718331"/>
                  <a:pt x="1024571" y="2933128"/>
                  <a:pt x="1299761" y="2992271"/>
                </a:cubicBezTo>
                <a:cubicBezTo>
                  <a:pt x="1246486" y="2721365"/>
                  <a:pt x="1031642" y="2506568"/>
                  <a:pt x="756452" y="2447425"/>
                </a:cubicBezTo>
                <a:close/>
                <a:moveTo>
                  <a:pt x="12192000" y="2344615"/>
                </a:moveTo>
                <a:lnTo>
                  <a:pt x="12192000" y="2477663"/>
                </a:lnTo>
                <a:cubicBezTo>
                  <a:pt x="11966807" y="2562375"/>
                  <a:pt x="11797421" y="2755980"/>
                  <a:pt x="11750953" y="2992271"/>
                </a:cubicBezTo>
                <a:cubicBezTo>
                  <a:pt x="11935988" y="2952504"/>
                  <a:pt x="12093739" y="2842365"/>
                  <a:pt x="12192000" y="2691161"/>
                </a:cubicBezTo>
                <a:lnTo>
                  <a:pt x="12192000" y="2892735"/>
                </a:lnTo>
                <a:cubicBezTo>
                  <a:pt x="12071770" y="3011736"/>
                  <a:pt x="11914089" y="3094511"/>
                  <a:pt x="11737582" y="3123727"/>
                </a:cubicBezTo>
                <a:lnTo>
                  <a:pt x="11737466" y="3124875"/>
                </a:lnTo>
                <a:cubicBezTo>
                  <a:pt x="11732155" y="3125886"/>
                  <a:pt x="11726826" y="3126834"/>
                  <a:pt x="11721249" y="3126415"/>
                </a:cubicBezTo>
                <a:cubicBezTo>
                  <a:pt x="11690077" y="3131969"/>
                  <a:pt x="11658197" y="3134950"/>
                  <a:pt x="11625822" y="3135477"/>
                </a:cubicBezTo>
                <a:lnTo>
                  <a:pt x="11608704" y="3137103"/>
                </a:lnTo>
                <a:lnTo>
                  <a:pt x="11608678" y="3136608"/>
                </a:lnTo>
                <a:lnTo>
                  <a:pt x="11608179" y="3136641"/>
                </a:lnTo>
                <a:cubicBezTo>
                  <a:pt x="11607613" y="3132839"/>
                  <a:pt x="11607586" y="3129023"/>
                  <a:pt x="11607586" y="3125201"/>
                </a:cubicBezTo>
                <a:cubicBezTo>
                  <a:pt x="11607586" y="3119519"/>
                  <a:pt x="11607645" y="3113850"/>
                  <a:pt x="11608957" y="3108220"/>
                </a:cubicBezTo>
                <a:cubicBezTo>
                  <a:pt x="11608914" y="3076892"/>
                  <a:pt x="11611364" y="3046007"/>
                  <a:pt x="11616421" y="3015763"/>
                </a:cubicBezTo>
                <a:lnTo>
                  <a:pt x="11616961" y="3009073"/>
                </a:lnTo>
                <a:cubicBezTo>
                  <a:pt x="11617130" y="3009068"/>
                  <a:pt x="11617299" y="3009063"/>
                  <a:pt x="11617466" y="3009010"/>
                </a:cubicBezTo>
                <a:cubicBezTo>
                  <a:pt x="11662185" y="2695154"/>
                  <a:pt x="11889463" y="2438329"/>
                  <a:pt x="12192000" y="2344615"/>
                </a:cubicBezTo>
                <a:close/>
                <a:moveTo>
                  <a:pt x="10767111" y="2302594"/>
                </a:moveTo>
                <a:lnTo>
                  <a:pt x="10784198" y="2304217"/>
                </a:lnTo>
                <a:cubicBezTo>
                  <a:pt x="10816584" y="2304744"/>
                  <a:pt x="10848477" y="2307725"/>
                  <a:pt x="10879660" y="2313282"/>
                </a:cubicBezTo>
                <a:cubicBezTo>
                  <a:pt x="10885236" y="2312863"/>
                  <a:pt x="10890564" y="2313811"/>
                  <a:pt x="10895873" y="2314821"/>
                </a:cubicBezTo>
                <a:lnTo>
                  <a:pt x="10895990" y="2315969"/>
                </a:lnTo>
                <a:cubicBezTo>
                  <a:pt x="11254840" y="2375367"/>
                  <a:pt x="11535879" y="2656144"/>
                  <a:pt x="11586156" y="3009010"/>
                </a:cubicBezTo>
                <a:cubicBezTo>
                  <a:pt x="11586323" y="3009063"/>
                  <a:pt x="11586492" y="3009068"/>
                  <a:pt x="11586661" y="3009073"/>
                </a:cubicBezTo>
                <a:lnTo>
                  <a:pt x="11587201" y="3015763"/>
                </a:lnTo>
                <a:cubicBezTo>
                  <a:pt x="11592258" y="3046007"/>
                  <a:pt x="11594708" y="3076892"/>
                  <a:pt x="11594665" y="3108220"/>
                </a:cubicBezTo>
                <a:cubicBezTo>
                  <a:pt x="11595977" y="3113850"/>
                  <a:pt x="11596036" y="3119519"/>
                  <a:pt x="11596036" y="3125201"/>
                </a:cubicBezTo>
                <a:cubicBezTo>
                  <a:pt x="11596036" y="3129023"/>
                  <a:pt x="11596009" y="3132839"/>
                  <a:pt x="11595443" y="3136641"/>
                </a:cubicBezTo>
                <a:lnTo>
                  <a:pt x="11594944" y="3136608"/>
                </a:lnTo>
                <a:lnTo>
                  <a:pt x="11594918" y="3137103"/>
                </a:lnTo>
                <a:lnTo>
                  <a:pt x="11577800" y="3135477"/>
                </a:lnTo>
                <a:cubicBezTo>
                  <a:pt x="11545425" y="3134950"/>
                  <a:pt x="11513545" y="3131969"/>
                  <a:pt x="11482373" y="3126415"/>
                </a:cubicBezTo>
                <a:cubicBezTo>
                  <a:pt x="11476796" y="3126834"/>
                  <a:pt x="11471467" y="3125886"/>
                  <a:pt x="11466156" y="3124875"/>
                </a:cubicBezTo>
                <a:lnTo>
                  <a:pt x="11466040" y="3123727"/>
                </a:lnTo>
                <a:cubicBezTo>
                  <a:pt x="11107189" y="3064328"/>
                  <a:pt x="10826150" y="2783551"/>
                  <a:pt x="10775875" y="2430686"/>
                </a:cubicBezTo>
                <a:cubicBezTo>
                  <a:pt x="10775707" y="2430633"/>
                  <a:pt x="10775539" y="2430628"/>
                  <a:pt x="10775369" y="2430623"/>
                </a:cubicBezTo>
                <a:lnTo>
                  <a:pt x="10774831" y="2423947"/>
                </a:lnTo>
                <a:cubicBezTo>
                  <a:pt x="10769772" y="2393697"/>
                  <a:pt x="10767321" y="2362806"/>
                  <a:pt x="10767364" y="2331471"/>
                </a:cubicBezTo>
                <a:cubicBezTo>
                  <a:pt x="10766052" y="2325843"/>
                  <a:pt x="10765993" y="2320176"/>
                  <a:pt x="10765993" y="2314495"/>
                </a:cubicBezTo>
                <a:lnTo>
                  <a:pt x="10766587" y="2303055"/>
                </a:lnTo>
                <a:lnTo>
                  <a:pt x="10767085" y="2303088"/>
                </a:lnTo>
                <a:close/>
                <a:moveTo>
                  <a:pt x="10744358" y="2302594"/>
                </a:moveTo>
                <a:lnTo>
                  <a:pt x="10744384" y="2303088"/>
                </a:lnTo>
                <a:lnTo>
                  <a:pt x="10744882" y="2303055"/>
                </a:lnTo>
                <a:lnTo>
                  <a:pt x="10745476" y="2314495"/>
                </a:lnTo>
                <a:cubicBezTo>
                  <a:pt x="10745476" y="2320176"/>
                  <a:pt x="10745417" y="2325843"/>
                  <a:pt x="10744105" y="2331471"/>
                </a:cubicBezTo>
                <a:cubicBezTo>
                  <a:pt x="10744148" y="2362806"/>
                  <a:pt x="10741697" y="2393697"/>
                  <a:pt x="10736638" y="2423947"/>
                </a:cubicBezTo>
                <a:lnTo>
                  <a:pt x="10736100" y="2430623"/>
                </a:lnTo>
                <a:cubicBezTo>
                  <a:pt x="10735930" y="2430628"/>
                  <a:pt x="10735762" y="2430633"/>
                  <a:pt x="10735594" y="2430686"/>
                </a:cubicBezTo>
                <a:cubicBezTo>
                  <a:pt x="10685319" y="2783551"/>
                  <a:pt x="10404280" y="3064328"/>
                  <a:pt x="10045429" y="3123727"/>
                </a:cubicBezTo>
                <a:lnTo>
                  <a:pt x="10045313" y="3124875"/>
                </a:lnTo>
                <a:cubicBezTo>
                  <a:pt x="10040002" y="3125886"/>
                  <a:pt x="10034673" y="3126834"/>
                  <a:pt x="10029096" y="3126415"/>
                </a:cubicBezTo>
                <a:cubicBezTo>
                  <a:pt x="9997924" y="3131969"/>
                  <a:pt x="9966044" y="3134950"/>
                  <a:pt x="9933669" y="3135477"/>
                </a:cubicBezTo>
                <a:lnTo>
                  <a:pt x="9916551" y="3137103"/>
                </a:lnTo>
                <a:lnTo>
                  <a:pt x="9916525" y="3136608"/>
                </a:lnTo>
                <a:lnTo>
                  <a:pt x="9916026" y="3136641"/>
                </a:lnTo>
                <a:cubicBezTo>
                  <a:pt x="9915460" y="3132839"/>
                  <a:pt x="9915433" y="3129023"/>
                  <a:pt x="9915433" y="3125201"/>
                </a:cubicBezTo>
                <a:cubicBezTo>
                  <a:pt x="9915433" y="3119519"/>
                  <a:pt x="9915492" y="3113850"/>
                  <a:pt x="9916804" y="3108220"/>
                </a:cubicBezTo>
                <a:cubicBezTo>
                  <a:pt x="9916761" y="3076892"/>
                  <a:pt x="9919211" y="3046007"/>
                  <a:pt x="9924268" y="3015763"/>
                </a:cubicBezTo>
                <a:lnTo>
                  <a:pt x="9924808" y="3009073"/>
                </a:lnTo>
                <a:cubicBezTo>
                  <a:pt x="9924977" y="3009068"/>
                  <a:pt x="9925146" y="3009063"/>
                  <a:pt x="9925314" y="3009010"/>
                </a:cubicBezTo>
                <a:cubicBezTo>
                  <a:pt x="9975590" y="2656144"/>
                  <a:pt x="10256629" y="2375367"/>
                  <a:pt x="10615479" y="2315969"/>
                </a:cubicBezTo>
                <a:lnTo>
                  <a:pt x="10615596" y="2314821"/>
                </a:lnTo>
                <a:cubicBezTo>
                  <a:pt x="10620905" y="2313811"/>
                  <a:pt x="10626233" y="2312863"/>
                  <a:pt x="10631809" y="2313282"/>
                </a:cubicBezTo>
                <a:cubicBezTo>
                  <a:pt x="10662992" y="2307725"/>
                  <a:pt x="10694885" y="2304744"/>
                  <a:pt x="10727271" y="2304217"/>
                </a:cubicBezTo>
                <a:close/>
                <a:moveTo>
                  <a:pt x="9074958" y="2302594"/>
                </a:moveTo>
                <a:lnTo>
                  <a:pt x="9092045" y="2304217"/>
                </a:lnTo>
                <a:cubicBezTo>
                  <a:pt x="9124431" y="2304744"/>
                  <a:pt x="9156324" y="2307725"/>
                  <a:pt x="9187507" y="2313282"/>
                </a:cubicBezTo>
                <a:cubicBezTo>
                  <a:pt x="9193083" y="2312863"/>
                  <a:pt x="9198411" y="2313811"/>
                  <a:pt x="9203720" y="2314821"/>
                </a:cubicBezTo>
                <a:lnTo>
                  <a:pt x="9203837" y="2315969"/>
                </a:lnTo>
                <a:cubicBezTo>
                  <a:pt x="9562687" y="2375367"/>
                  <a:pt x="9843726" y="2656144"/>
                  <a:pt x="9894002" y="3009010"/>
                </a:cubicBezTo>
                <a:cubicBezTo>
                  <a:pt x="9894170" y="3009063"/>
                  <a:pt x="9894339" y="3009068"/>
                  <a:pt x="9894508" y="3009073"/>
                </a:cubicBezTo>
                <a:lnTo>
                  <a:pt x="9895048" y="3015763"/>
                </a:lnTo>
                <a:cubicBezTo>
                  <a:pt x="9900105" y="3046007"/>
                  <a:pt x="9902555" y="3076892"/>
                  <a:pt x="9902512" y="3108220"/>
                </a:cubicBezTo>
                <a:cubicBezTo>
                  <a:pt x="9903824" y="3113850"/>
                  <a:pt x="9903883" y="3119519"/>
                  <a:pt x="9903883" y="3125201"/>
                </a:cubicBezTo>
                <a:cubicBezTo>
                  <a:pt x="9903883" y="3129023"/>
                  <a:pt x="9903856" y="3132839"/>
                  <a:pt x="9903290" y="3136641"/>
                </a:cubicBezTo>
                <a:lnTo>
                  <a:pt x="9902791" y="3136608"/>
                </a:lnTo>
                <a:lnTo>
                  <a:pt x="9902765" y="3137103"/>
                </a:lnTo>
                <a:lnTo>
                  <a:pt x="9885647" y="3135477"/>
                </a:lnTo>
                <a:cubicBezTo>
                  <a:pt x="9853272" y="3134950"/>
                  <a:pt x="9821392" y="3131969"/>
                  <a:pt x="9790220" y="3126415"/>
                </a:cubicBezTo>
                <a:cubicBezTo>
                  <a:pt x="9784643" y="3126834"/>
                  <a:pt x="9779314" y="3125886"/>
                  <a:pt x="9774003" y="3124875"/>
                </a:cubicBezTo>
                <a:lnTo>
                  <a:pt x="9773887" y="3123727"/>
                </a:lnTo>
                <a:cubicBezTo>
                  <a:pt x="9415036" y="3064328"/>
                  <a:pt x="9133997" y="2783551"/>
                  <a:pt x="9083722" y="2430686"/>
                </a:cubicBezTo>
                <a:cubicBezTo>
                  <a:pt x="9083554" y="2430633"/>
                  <a:pt x="9083386" y="2430628"/>
                  <a:pt x="9083216" y="2430623"/>
                </a:cubicBezTo>
                <a:lnTo>
                  <a:pt x="9082678" y="2423947"/>
                </a:lnTo>
                <a:cubicBezTo>
                  <a:pt x="9077619" y="2393697"/>
                  <a:pt x="9075168" y="2362806"/>
                  <a:pt x="9075211" y="2331471"/>
                </a:cubicBezTo>
                <a:cubicBezTo>
                  <a:pt x="9073899" y="2325843"/>
                  <a:pt x="9073840" y="2320176"/>
                  <a:pt x="9073840" y="2314495"/>
                </a:cubicBezTo>
                <a:lnTo>
                  <a:pt x="9074434" y="2303055"/>
                </a:lnTo>
                <a:lnTo>
                  <a:pt x="9074932" y="2303088"/>
                </a:lnTo>
                <a:close/>
                <a:moveTo>
                  <a:pt x="9052207" y="2302594"/>
                </a:moveTo>
                <a:lnTo>
                  <a:pt x="9052233" y="2303088"/>
                </a:lnTo>
                <a:lnTo>
                  <a:pt x="9052731" y="2303055"/>
                </a:lnTo>
                <a:lnTo>
                  <a:pt x="9053325" y="2314495"/>
                </a:lnTo>
                <a:cubicBezTo>
                  <a:pt x="9053325" y="2320176"/>
                  <a:pt x="9053266" y="2325843"/>
                  <a:pt x="9051954" y="2331471"/>
                </a:cubicBezTo>
                <a:cubicBezTo>
                  <a:pt x="9051997" y="2362806"/>
                  <a:pt x="9049546" y="2393697"/>
                  <a:pt x="9044487" y="2423947"/>
                </a:cubicBezTo>
                <a:lnTo>
                  <a:pt x="9043949" y="2430623"/>
                </a:lnTo>
                <a:cubicBezTo>
                  <a:pt x="9043779" y="2430628"/>
                  <a:pt x="9043611" y="2430633"/>
                  <a:pt x="9043443" y="2430686"/>
                </a:cubicBezTo>
                <a:cubicBezTo>
                  <a:pt x="8993168" y="2783551"/>
                  <a:pt x="8712129" y="3064328"/>
                  <a:pt x="8353278" y="3123727"/>
                </a:cubicBezTo>
                <a:lnTo>
                  <a:pt x="8353162" y="3124875"/>
                </a:lnTo>
                <a:cubicBezTo>
                  <a:pt x="8347851" y="3125886"/>
                  <a:pt x="8342522" y="3126834"/>
                  <a:pt x="8336945" y="3126415"/>
                </a:cubicBezTo>
                <a:cubicBezTo>
                  <a:pt x="8305773" y="3131969"/>
                  <a:pt x="8273893" y="3134950"/>
                  <a:pt x="8241519" y="3135477"/>
                </a:cubicBezTo>
                <a:lnTo>
                  <a:pt x="8224400" y="3137103"/>
                </a:lnTo>
                <a:lnTo>
                  <a:pt x="8224374" y="3136608"/>
                </a:lnTo>
                <a:lnTo>
                  <a:pt x="8223875" y="3136641"/>
                </a:lnTo>
                <a:cubicBezTo>
                  <a:pt x="8223309" y="3132839"/>
                  <a:pt x="8223282" y="3129023"/>
                  <a:pt x="8223282" y="3125201"/>
                </a:cubicBezTo>
                <a:cubicBezTo>
                  <a:pt x="8223282" y="3119519"/>
                  <a:pt x="8223341" y="3113850"/>
                  <a:pt x="8224653" y="3108220"/>
                </a:cubicBezTo>
                <a:cubicBezTo>
                  <a:pt x="8224611" y="3076892"/>
                  <a:pt x="8227060" y="3046007"/>
                  <a:pt x="8232117" y="3015763"/>
                </a:cubicBezTo>
                <a:lnTo>
                  <a:pt x="8232657" y="3009073"/>
                </a:lnTo>
                <a:cubicBezTo>
                  <a:pt x="8232826" y="3009068"/>
                  <a:pt x="8232995" y="3009063"/>
                  <a:pt x="8233163" y="3009010"/>
                </a:cubicBezTo>
                <a:cubicBezTo>
                  <a:pt x="8283439" y="2656144"/>
                  <a:pt x="8564478" y="2375367"/>
                  <a:pt x="8923328" y="2315969"/>
                </a:cubicBezTo>
                <a:lnTo>
                  <a:pt x="8923445" y="2314821"/>
                </a:lnTo>
                <a:cubicBezTo>
                  <a:pt x="8928754" y="2313811"/>
                  <a:pt x="8934082" y="2312863"/>
                  <a:pt x="8939658" y="2313282"/>
                </a:cubicBezTo>
                <a:cubicBezTo>
                  <a:pt x="8970841" y="2307725"/>
                  <a:pt x="9002734" y="2304744"/>
                  <a:pt x="9035120" y="2304217"/>
                </a:cubicBezTo>
                <a:close/>
                <a:moveTo>
                  <a:pt x="7382807" y="2302594"/>
                </a:moveTo>
                <a:lnTo>
                  <a:pt x="7399895" y="2304217"/>
                </a:lnTo>
                <a:cubicBezTo>
                  <a:pt x="7432280" y="2304744"/>
                  <a:pt x="7464173" y="2307725"/>
                  <a:pt x="7495356" y="2313282"/>
                </a:cubicBezTo>
                <a:cubicBezTo>
                  <a:pt x="7500932" y="2312863"/>
                  <a:pt x="7506260" y="2313811"/>
                  <a:pt x="7511569" y="2314821"/>
                </a:cubicBezTo>
                <a:lnTo>
                  <a:pt x="7511686" y="2315969"/>
                </a:lnTo>
                <a:cubicBezTo>
                  <a:pt x="7870536" y="2375367"/>
                  <a:pt x="8151575" y="2656144"/>
                  <a:pt x="8201852" y="3009010"/>
                </a:cubicBezTo>
                <a:cubicBezTo>
                  <a:pt x="8202019" y="3009063"/>
                  <a:pt x="8202189" y="3009068"/>
                  <a:pt x="8202357" y="3009073"/>
                </a:cubicBezTo>
                <a:lnTo>
                  <a:pt x="8202898" y="3015763"/>
                </a:lnTo>
                <a:cubicBezTo>
                  <a:pt x="8207954" y="3046007"/>
                  <a:pt x="8210404" y="3076892"/>
                  <a:pt x="8210362" y="3108220"/>
                </a:cubicBezTo>
                <a:cubicBezTo>
                  <a:pt x="8211674" y="3113850"/>
                  <a:pt x="8211732" y="3119519"/>
                  <a:pt x="8211732" y="3125201"/>
                </a:cubicBezTo>
                <a:cubicBezTo>
                  <a:pt x="8211732" y="3129023"/>
                  <a:pt x="8211705" y="3132839"/>
                  <a:pt x="8211139" y="3136641"/>
                </a:cubicBezTo>
                <a:lnTo>
                  <a:pt x="8210640" y="3136608"/>
                </a:lnTo>
                <a:lnTo>
                  <a:pt x="8210614" y="3137103"/>
                </a:lnTo>
                <a:lnTo>
                  <a:pt x="8193496" y="3135477"/>
                </a:lnTo>
                <a:cubicBezTo>
                  <a:pt x="8161122" y="3134950"/>
                  <a:pt x="8129241" y="3131969"/>
                  <a:pt x="8098069" y="3126415"/>
                </a:cubicBezTo>
                <a:cubicBezTo>
                  <a:pt x="8092492" y="3126834"/>
                  <a:pt x="8087163" y="3125886"/>
                  <a:pt x="8081853" y="3124875"/>
                </a:cubicBezTo>
                <a:lnTo>
                  <a:pt x="8081737" y="3123727"/>
                </a:lnTo>
                <a:cubicBezTo>
                  <a:pt x="7722885" y="3064328"/>
                  <a:pt x="7441846" y="2783551"/>
                  <a:pt x="7391571" y="2430686"/>
                </a:cubicBezTo>
                <a:cubicBezTo>
                  <a:pt x="7391403" y="2430633"/>
                  <a:pt x="7391235" y="2430628"/>
                  <a:pt x="7391065" y="2430623"/>
                </a:cubicBezTo>
                <a:lnTo>
                  <a:pt x="7390527" y="2423947"/>
                </a:lnTo>
                <a:cubicBezTo>
                  <a:pt x="7385468" y="2393697"/>
                  <a:pt x="7383018" y="2362806"/>
                  <a:pt x="7383060" y="2331471"/>
                </a:cubicBezTo>
                <a:cubicBezTo>
                  <a:pt x="7381748" y="2325843"/>
                  <a:pt x="7381689" y="2320176"/>
                  <a:pt x="7381689" y="2314495"/>
                </a:cubicBezTo>
                <a:lnTo>
                  <a:pt x="7382283" y="2303055"/>
                </a:lnTo>
                <a:lnTo>
                  <a:pt x="7382781" y="2303088"/>
                </a:lnTo>
                <a:close/>
                <a:moveTo>
                  <a:pt x="7360056" y="2302594"/>
                </a:moveTo>
                <a:lnTo>
                  <a:pt x="7360082" y="2303088"/>
                </a:lnTo>
                <a:lnTo>
                  <a:pt x="7360580" y="2303055"/>
                </a:lnTo>
                <a:lnTo>
                  <a:pt x="7361174" y="2314495"/>
                </a:lnTo>
                <a:cubicBezTo>
                  <a:pt x="7361174" y="2320176"/>
                  <a:pt x="7361116" y="2325843"/>
                  <a:pt x="7359804" y="2331471"/>
                </a:cubicBezTo>
                <a:cubicBezTo>
                  <a:pt x="7359846" y="2362806"/>
                  <a:pt x="7357395" y="2393697"/>
                  <a:pt x="7352337" y="2423947"/>
                </a:cubicBezTo>
                <a:lnTo>
                  <a:pt x="7351798" y="2430623"/>
                </a:lnTo>
                <a:cubicBezTo>
                  <a:pt x="7351629" y="2430628"/>
                  <a:pt x="7351460" y="2430633"/>
                  <a:pt x="7351293" y="2430686"/>
                </a:cubicBezTo>
                <a:cubicBezTo>
                  <a:pt x="7301017" y="2783551"/>
                  <a:pt x="7019978" y="3064328"/>
                  <a:pt x="6661127" y="3123727"/>
                </a:cubicBezTo>
                <a:lnTo>
                  <a:pt x="6661011" y="3124875"/>
                </a:lnTo>
                <a:cubicBezTo>
                  <a:pt x="6655700" y="3125886"/>
                  <a:pt x="6650371" y="3126834"/>
                  <a:pt x="6644794" y="3126415"/>
                </a:cubicBezTo>
                <a:cubicBezTo>
                  <a:pt x="6613622" y="3131969"/>
                  <a:pt x="6581742" y="3134950"/>
                  <a:pt x="6549368" y="3135477"/>
                </a:cubicBezTo>
                <a:lnTo>
                  <a:pt x="6532249" y="3137103"/>
                </a:lnTo>
                <a:lnTo>
                  <a:pt x="6532223" y="3136608"/>
                </a:lnTo>
                <a:lnTo>
                  <a:pt x="6531724" y="3136641"/>
                </a:lnTo>
                <a:cubicBezTo>
                  <a:pt x="6531158" y="3132839"/>
                  <a:pt x="6531131" y="3129023"/>
                  <a:pt x="6531131" y="3125201"/>
                </a:cubicBezTo>
                <a:cubicBezTo>
                  <a:pt x="6531131" y="3119519"/>
                  <a:pt x="6531190" y="3113850"/>
                  <a:pt x="6532502" y="3108220"/>
                </a:cubicBezTo>
                <a:cubicBezTo>
                  <a:pt x="6532460" y="3076892"/>
                  <a:pt x="6534909" y="3046007"/>
                  <a:pt x="6539966" y="3015763"/>
                </a:cubicBezTo>
                <a:lnTo>
                  <a:pt x="6540506" y="3009073"/>
                </a:lnTo>
                <a:cubicBezTo>
                  <a:pt x="6540675" y="3009068"/>
                  <a:pt x="6540844" y="3009063"/>
                  <a:pt x="6541012" y="3009010"/>
                </a:cubicBezTo>
                <a:cubicBezTo>
                  <a:pt x="6591288" y="2656144"/>
                  <a:pt x="6872327" y="2375367"/>
                  <a:pt x="7231178" y="2315969"/>
                </a:cubicBezTo>
                <a:lnTo>
                  <a:pt x="7231295" y="2314821"/>
                </a:lnTo>
                <a:cubicBezTo>
                  <a:pt x="7236603" y="2313811"/>
                  <a:pt x="7241931" y="2312863"/>
                  <a:pt x="7247507" y="2313282"/>
                </a:cubicBezTo>
                <a:cubicBezTo>
                  <a:pt x="7278691" y="2307725"/>
                  <a:pt x="7310583" y="2304744"/>
                  <a:pt x="7342969" y="2304217"/>
                </a:cubicBezTo>
                <a:close/>
                <a:moveTo>
                  <a:pt x="5690656" y="2302594"/>
                </a:moveTo>
                <a:lnTo>
                  <a:pt x="5707743" y="2304217"/>
                </a:lnTo>
                <a:cubicBezTo>
                  <a:pt x="5740129" y="2304744"/>
                  <a:pt x="5772021" y="2307725"/>
                  <a:pt x="5803205" y="2313282"/>
                </a:cubicBezTo>
                <a:cubicBezTo>
                  <a:pt x="5808781" y="2312863"/>
                  <a:pt x="5814109" y="2313811"/>
                  <a:pt x="5819417" y="2314821"/>
                </a:cubicBezTo>
                <a:lnTo>
                  <a:pt x="5819534" y="2315969"/>
                </a:lnTo>
                <a:cubicBezTo>
                  <a:pt x="6178385" y="2375367"/>
                  <a:pt x="6459424" y="2656144"/>
                  <a:pt x="6509700" y="3009010"/>
                </a:cubicBezTo>
                <a:cubicBezTo>
                  <a:pt x="6509868" y="3009063"/>
                  <a:pt x="6510037" y="3009068"/>
                  <a:pt x="6510206" y="3009073"/>
                </a:cubicBezTo>
                <a:lnTo>
                  <a:pt x="6510746" y="3015763"/>
                </a:lnTo>
                <a:cubicBezTo>
                  <a:pt x="6515803" y="3046007"/>
                  <a:pt x="6518252" y="3076892"/>
                  <a:pt x="6518210" y="3108220"/>
                </a:cubicBezTo>
                <a:cubicBezTo>
                  <a:pt x="6519522" y="3113850"/>
                  <a:pt x="6519581" y="3119519"/>
                  <a:pt x="6519581" y="3125201"/>
                </a:cubicBezTo>
                <a:cubicBezTo>
                  <a:pt x="6519581" y="3129023"/>
                  <a:pt x="6519554" y="3132839"/>
                  <a:pt x="6518988" y="3136641"/>
                </a:cubicBezTo>
                <a:lnTo>
                  <a:pt x="6518489" y="3136608"/>
                </a:lnTo>
                <a:lnTo>
                  <a:pt x="6518463" y="3137103"/>
                </a:lnTo>
                <a:lnTo>
                  <a:pt x="6501344" y="3135477"/>
                </a:lnTo>
                <a:cubicBezTo>
                  <a:pt x="6468970" y="3134950"/>
                  <a:pt x="6437090" y="3131969"/>
                  <a:pt x="6405918" y="3126415"/>
                </a:cubicBezTo>
                <a:cubicBezTo>
                  <a:pt x="6400341" y="3126834"/>
                  <a:pt x="6395012" y="3125886"/>
                  <a:pt x="6389701" y="3124875"/>
                </a:cubicBezTo>
                <a:lnTo>
                  <a:pt x="6389585" y="3123727"/>
                </a:lnTo>
                <a:cubicBezTo>
                  <a:pt x="6030734" y="3064328"/>
                  <a:pt x="5749695" y="2783551"/>
                  <a:pt x="5699419" y="2430686"/>
                </a:cubicBezTo>
                <a:cubicBezTo>
                  <a:pt x="5699252" y="2430633"/>
                  <a:pt x="5699083" y="2430628"/>
                  <a:pt x="5698914" y="2430623"/>
                </a:cubicBezTo>
                <a:lnTo>
                  <a:pt x="5698375" y="2423947"/>
                </a:lnTo>
                <a:cubicBezTo>
                  <a:pt x="5693317" y="2393697"/>
                  <a:pt x="5690866" y="2362806"/>
                  <a:pt x="5690908" y="2331471"/>
                </a:cubicBezTo>
                <a:cubicBezTo>
                  <a:pt x="5689596" y="2325843"/>
                  <a:pt x="5689538" y="2320176"/>
                  <a:pt x="5689538" y="2314495"/>
                </a:cubicBezTo>
                <a:lnTo>
                  <a:pt x="5690132" y="2303055"/>
                </a:lnTo>
                <a:lnTo>
                  <a:pt x="5690630" y="2303088"/>
                </a:lnTo>
                <a:close/>
                <a:moveTo>
                  <a:pt x="5667905" y="2302594"/>
                </a:moveTo>
                <a:lnTo>
                  <a:pt x="5667931" y="2303088"/>
                </a:lnTo>
                <a:lnTo>
                  <a:pt x="5668429" y="2303055"/>
                </a:lnTo>
                <a:lnTo>
                  <a:pt x="5669023" y="2314495"/>
                </a:lnTo>
                <a:cubicBezTo>
                  <a:pt x="5669023" y="2320176"/>
                  <a:pt x="5668964" y="2325843"/>
                  <a:pt x="5667652" y="2331471"/>
                </a:cubicBezTo>
                <a:cubicBezTo>
                  <a:pt x="5667694" y="2362806"/>
                  <a:pt x="5665244" y="2393697"/>
                  <a:pt x="5660185" y="2423947"/>
                </a:cubicBezTo>
                <a:lnTo>
                  <a:pt x="5659647" y="2430623"/>
                </a:lnTo>
                <a:cubicBezTo>
                  <a:pt x="5659477" y="2430628"/>
                  <a:pt x="5659309" y="2430633"/>
                  <a:pt x="5659141" y="2430686"/>
                </a:cubicBezTo>
                <a:cubicBezTo>
                  <a:pt x="5608866" y="2783551"/>
                  <a:pt x="5327827" y="3064328"/>
                  <a:pt x="4968975" y="3123727"/>
                </a:cubicBezTo>
                <a:lnTo>
                  <a:pt x="4968859" y="3124875"/>
                </a:lnTo>
                <a:cubicBezTo>
                  <a:pt x="4963549" y="3125886"/>
                  <a:pt x="4958220" y="3126834"/>
                  <a:pt x="4952643" y="3126415"/>
                </a:cubicBezTo>
                <a:cubicBezTo>
                  <a:pt x="4921471" y="3131969"/>
                  <a:pt x="4889590" y="3134950"/>
                  <a:pt x="4857216" y="3135477"/>
                </a:cubicBezTo>
                <a:lnTo>
                  <a:pt x="4840098" y="3137103"/>
                </a:lnTo>
                <a:lnTo>
                  <a:pt x="4840072" y="3136608"/>
                </a:lnTo>
                <a:lnTo>
                  <a:pt x="4839573" y="3136641"/>
                </a:lnTo>
                <a:cubicBezTo>
                  <a:pt x="4839007" y="3132839"/>
                  <a:pt x="4838980" y="3129023"/>
                  <a:pt x="4838980" y="3125201"/>
                </a:cubicBezTo>
                <a:cubicBezTo>
                  <a:pt x="4838980" y="3119519"/>
                  <a:pt x="4839038" y="3113850"/>
                  <a:pt x="4840350" y="3108220"/>
                </a:cubicBezTo>
                <a:cubicBezTo>
                  <a:pt x="4840308" y="3076892"/>
                  <a:pt x="4842758" y="3046007"/>
                  <a:pt x="4847814" y="3015763"/>
                </a:cubicBezTo>
                <a:lnTo>
                  <a:pt x="4848355" y="3009073"/>
                </a:lnTo>
                <a:cubicBezTo>
                  <a:pt x="4848523" y="3009068"/>
                  <a:pt x="4848693" y="3009063"/>
                  <a:pt x="4848860" y="3009010"/>
                </a:cubicBezTo>
                <a:cubicBezTo>
                  <a:pt x="4899137" y="2656144"/>
                  <a:pt x="5180176" y="2375367"/>
                  <a:pt x="5539026" y="2315969"/>
                </a:cubicBezTo>
                <a:lnTo>
                  <a:pt x="5539143" y="2314821"/>
                </a:lnTo>
                <a:cubicBezTo>
                  <a:pt x="5544452" y="2313811"/>
                  <a:pt x="5549780" y="2312863"/>
                  <a:pt x="5555356" y="2313282"/>
                </a:cubicBezTo>
                <a:cubicBezTo>
                  <a:pt x="5586539" y="2307725"/>
                  <a:pt x="5618432" y="2304744"/>
                  <a:pt x="5650817" y="2304217"/>
                </a:cubicBezTo>
                <a:close/>
                <a:moveTo>
                  <a:pt x="3998505" y="2302594"/>
                </a:moveTo>
                <a:lnTo>
                  <a:pt x="4015592" y="2304217"/>
                </a:lnTo>
                <a:cubicBezTo>
                  <a:pt x="4047978" y="2304744"/>
                  <a:pt x="4079870" y="2307725"/>
                  <a:pt x="4111054" y="2313282"/>
                </a:cubicBezTo>
                <a:cubicBezTo>
                  <a:pt x="4116630" y="2312863"/>
                  <a:pt x="4121958" y="2313811"/>
                  <a:pt x="4127266" y="2314821"/>
                </a:cubicBezTo>
                <a:lnTo>
                  <a:pt x="4127384" y="2315969"/>
                </a:lnTo>
                <a:cubicBezTo>
                  <a:pt x="4486234" y="2375367"/>
                  <a:pt x="4767273" y="2656144"/>
                  <a:pt x="4817549" y="3009010"/>
                </a:cubicBezTo>
                <a:cubicBezTo>
                  <a:pt x="4817717" y="3009063"/>
                  <a:pt x="4817886" y="3009068"/>
                  <a:pt x="4818055" y="3009073"/>
                </a:cubicBezTo>
                <a:lnTo>
                  <a:pt x="4818595" y="3015763"/>
                </a:lnTo>
                <a:cubicBezTo>
                  <a:pt x="4823652" y="3046007"/>
                  <a:pt x="4826101" y="3076892"/>
                  <a:pt x="4826059" y="3108220"/>
                </a:cubicBezTo>
                <a:cubicBezTo>
                  <a:pt x="4827371" y="3113850"/>
                  <a:pt x="4827430" y="3119519"/>
                  <a:pt x="4827430" y="3125201"/>
                </a:cubicBezTo>
                <a:cubicBezTo>
                  <a:pt x="4827430" y="3129023"/>
                  <a:pt x="4827403" y="3132839"/>
                  <a:pt x="4826837" y="3136641"/>
                </a:cubicBezTo>
                <a:lnTo>
                  <a:pt x="4826338" y="3136608"/>
                </a:lnTo>
                <a:lnTo>
                  <a:pt x="4826312" y="3137103"/>
                </a:lnTo>
                <a:lnTo>
                  <a:pt x="4809193" y="3135477"/>
                </a:lnTo>
                <a:cubicBezTo>
                  <a:pt x="4776819" y="3134950"/>
                  <a:pt x="4744939" y="3131969"/>
                  <a:pt x="4713767" y="3126415"/>
                </a:cubicBezTo>
                <a:cubicBezTo>
                  <a:pt x="4708190" y="3126834"/>
                  <a:pt x="4702861" y="3125886"/>
                  <a:pt x="4697550" y="3124875"/>
                </a:cubicBezTo>
                <a:lnTo>
                  <a:pt x="4697434" y="3123727"/>
                </a:lnTo>
                <a:cubicBezTo>
                  <a:pt x="4338583" y="3064328"/>
                  <a:pt x="4057544" y="2783551"/>
                  <a:pt x="4007268" y="2430686"/>
                </a:cubicBezTo>
                <a:cubicBezTo>
                  <a:pt x="4007101" y="2430633"/>
                  <a:pt x="4006932" y="2430628"/>
                  <a:pt x="4006763" y="2430623"/>
                </a:cubicBezTo>
                <a:lnTo>
                  <a:pt x="4006225" y="2423947"/>
                </a:lnTo>
                <a:cubicBezTo>
                  <a:pt x="4001166" y="2393697"/>
                  <a:pt x="3998715" y="2362806"/>
                  <a:pt x="3998757" y="2331471"/>
                </a:cubicBezTo>
                <a:cubicBezTo>
                  <a:pt x="3997445" y="2325843"/>
                  <a:pt x="3997387" y="2320176"/>
                  <a:pt x="3997387" y="2314495"/>
                </a:cubicBezTo>
                <a:lnTo>
                  <a:pt x="3997981" y="2303055"/>
                </a:lnTo>
                <a:lnTo>
                  <a:pt x="3998479" y="2303088"/>
                </a:lnTo>
                <a:close/>
                <a:moveTo>
                  <a:pt x="3975754" y="2302594"/>
                </a:moveTo>
                <a:lnTo>
                  <a:pt x="3975780" y="2303088"/>
                </a:lnTo>
                <a:lnTo>
                  <a:pt x="3976278" y="2303055"/>
                </a:lnTo>
                <a:lnTo>
                  <a:pt x="3976872" y="2314495"/>
                </a:lnTo>
                <a:cubicBezTo>
                  <a:pt x="3976872" y="2320176"/>
                  <a:pt x="3976813" y="2325843"/>
                  <a:pt x="3975501" y="2331471"/>
                </a:cubicBezTo>
                <a:cubicBezTo>
                  <a:pt x="3975543" y="2362806"/>
                  <a:pt x="3973093" y="2393697"/>
                  <a:pt x="3968034" y="2423947"/>
                </a:cubicBezTo>
                <a:lnTo>
                  <a:pt x="3967496" y="2430623"/>
                </a:lnTo>
                <a:cubicBezTo>
                  <a:pt x="3967326" y="2430628"/>
                  <a:pt x="3967158" y="2430633"/>
                  <a:pt x="3966990" y="2430686"/>
                </a:cubicBezTo>
                <a:cubicBezTo>
                  <a:pt x="3916715" y="2783551"/>
                  <a:pt x="3635676" y="3064328"/>
                  <a:pt x="3276825" y="3123727"/>
                </a:cubicBezTo>
                <a:lnTo>
                  <a:pt x="3276708" y="3124875"/>
                </a:lnTo>
                <a:cubicBezTo>
                  <a:pt x="3271398" y="3125886"/>
                  <a:pt x="3266069" y="3126834"/>
                  <a:pt x="3260492" y="3126415"/>
                </a:cubicBezTo>
                <a:cubicBezTo>
                  <a:pt x="3229320" y="3131969"/>
                  <a:pt x="3197440" y="3134950"/>
                  <a:pt x="3165065" y="3135477"/>
                </a:cubicBezTo>
                <a:lnTo>
                  <a:pt x="3147947" y="3137103"/>
                </a:lnTo>
                <a:lnTo>
                  <a:pt x="3147921" y="3136608"/>
                </a:lnTo>
                <a:lnTo>
                  <a:pt x="3147422" y="3136641"/>
                </a:lnTo>
                <a:cubicBezTo>
                  <a:pt x="3146856" y="3132839"/>
                  <a:pt x="3146829" y="3129023"/>
                  <a:pt x="3146829" y="3125201"/>
                </a:cubicBezTo>
                <a:cubicBezTo>
                  <a:pt x="3146829" y="3119519"/>
                  <a:pt x="3146887" y="3113850"/>
                  <a:pt x="3148199" y="3108220"/>
                </a:cubicBezTo>
                <a:cubicBezTo>
                  <a:pt x="3148157" y="3076892"/>
                  <a:pt x="3150607" y="3046007"/>
                  <a:pt x="3155663" y="3015763"/>
                </a:cubicBezTo>
                <a:lnTo>
                  <a:pt x="3156204" y="3009073"/>
                </a:lnTo>
                <a:cubicBezTo>
                  <a:pt x="3156372" y="3009068"/>
                  <a:pt x="3156542" y="3009063"/>
                  <a:pt x="3156709" y="3009010"/>
                </a:cubicBezTo>
                <a:cubicBezTo>
                  <a:pt x="3206986" y="2656144"/>
                  <a:pt x="3488025" y="2375367"/>
                  <a:pt x="3846875" y="2315969"/>
                </a:cubicBezTo>
                <a:lnTo>
                  <a:pt x="3846992" y="2314821"/>
                </a:lnTo>
                <a:cubicBezTo>
                  <a:pt x="3852301" y="2313811"/>
                  <a:pt x="3857629" y="2312863"/>
                  <a:pt x="3863205" y="2313282"/>
                </a:cubicBezTo>
                <a:cubicBezTo>
                  <a:pt x="3894388" y="2307725"/>
                  <a:pt x="3926281" y="2304744"/>
                  <a:pt x="3958666" y="2304217"/>
                </a:cubicBezTo>
                <a:close/>
                <a:moveTo>
                  <a:pt x="2306354" y="2302594"/>
                </a:moveTo>
                <a:lnTo>
                  <a:pt x="2323441" y="2304217"/>
                </a:lnTo>
                <a:cubicBezTo>
                  <a:pt x="2355827" y="2304744"/>
                  <a:pt x="2387719" y="2307725"/>
                  <a:pt x="2418903" y="2313282"/>
                </a:cubicBezTo>
                <a:cubicBezTo>
                  <a:pt x="2424479" y="2312863"/>
                  <a:pt x="2429807" y="2313811"/>
                  <a:pt x="2435115" y="2314821"/>
                </a:cubicBezTo>
                <a:lnTo>
                  <a:pt x="2435233" y="2315969"/>
                </a:lnTo>
                <a:cubicBezTo>
                  <a:pt x="2794083" y="2375367"/>
                  <a:pt x="3075122" y="2656144"/>
                  <a:pt x="3125398" y="3009010"/>
                </a:cubicBezTo>
                <a:cubicBezTo>
                  <a:pt x="3125566" y="3009063"/>
                  <a:pt x="3125735" y="3009068"/>
                  <a:pt x="3125904" y="3009073"/>
                </a:cubicBezTo>
                <a:lnTo>
                  <a:pt x="3126444" y="3015763"/>
                </a:lnTo>
                <a:cubicBezTo>
                  <a:pt x="3131501" y="3046007"/>
                  <a:pt x="3133950" y="3076892"/>
                  <a:pt x="3133908" y="3108220"/>
                </a:cubicBezTo>
                <a:cubicBezTo>
                  <a:pt x="3135220" y="3113850"/>
                  <a:pt x="3135279" y="3119519"/>
                  <a:pt x="3135279" y="3125201"/>
                </a:cubicBezTo>
                <a:cubicBezTo>
                  <a:pt x="3135279" y="3129023"/>
                  <a:pt x="3135252" y="3132839"/>
                  <a:pt x="3134686" y="3136641"/>
                </a:cubicBezTo>
                <a:lnTo>
                  <a:pt x="3134187" y="3136608"/>
                </a:lnTo>
                <a:lnTo>
                  <a:pt x="3134161" y="3137103"/>
                </a:lnTo>
                <a:lnTo>
                  <a:pt x="3117042" y="3135477"/>
                </a:lnTo>
                <a:cubicBezTo>
                  <a:pt x="3084668" y="3134950"/>
                  <a:pt x="3052788" y="3131969"/>
                  <a:pt x="3021616" y="3126415"/>
                </a:cubicBezTo>
                <a:cubicBezTo>
                  <a:pt x="3016039" y="3126834"/>
                  <a:pt x="3010710" y="3125886"/>
                  <a:pt x="3005399" y="3124875"/>
                </a:cubicBezTo>
                <a:lnTo>
                  <a:pt x="3005283" y="3123727"/>
                </a:lnTo>
                <a:cubicBezTo>
                  <a:pt x="2646432" y="3064328"/>
                  <a:pt x="2365393" y="2783551"/>
                  <a:pt x="2315117" y="2430686"/>
                </a:cubicBezTo>
                <a:cubicBezTo>
                  <a:pt x="2314950" y="2430633"/>
                  <a:pt x="2314781" y="2430628"/>
                  <a:pt x="2314612" y="2430623"/>
                </a:cubicBezTo>
                <a:lnTo>
                  <a:pt x="2314074" y="2423947"/>
                </a:lnTo>
                <a:cubicBezTo>
                  <a:pt x="2309015" y="2393697"/>
                  <a:pt x="2306564" y="2362806"/>
                  <a:pt x="2306606" y="2331471"/>
                </a:cubicBezTo>
                <a:cubicBezTo>
                  <a:pt x="2305294" y="2325843"/>
                  <a:pt x="2305236" y="2320176"/>
                  <a:pt x="2305236" y="2314495"/>
                </a:cubicBezTo>
                <a:lnTo>
                  <a:pt x="2305830" y="2303055"/>
                </a:lnTo>
                <a:lnTo>
                  <a:pt x="2306328" y="2303088"/>
                </a:lnTo>
                <a:close/>
                <a:moveTo>
                  <a:pt x="2283603" y="2302594"/>
                </a:moveTo>
                <a:lnTo>
                  <a:pt x="2283629" y="2303088"/>
                </a:lnTo>
                <a:lnTo>
                  <a:pt x="2284127" y="2303055"/>
                </a:lnTo>
                <a:lnTo>
                  <a:pt x="2284721" y="2314495"/>
                </a:lnTo>
                <a:cubicBezTo>
                  <a:pt x="2284721" y="2320176"/>
                  <a:pt x="2284662" y="2325843"/>
                  <a:pt x="2283350" y="2331471"/>
                </a:cubicBezTo>
                <a:cubicBezTo>
                  <a:pt x="2283392" y="2362806"/>
                  <a:pt x="2280942" y="2393697"/>
                  <a:pt x="2275883" y="2423947"/>
                </a:cubicBezTo>
                <a:lnTo>
                  <a:pt x="2275345" y="2430623"/>
                </a:lnTo>
                <a:cubicBezTo>
                  <a:pt x="2275175" y="2430628"/>
                  <a:pt x="2275007" y="2430633"/>
                  <a:pt x="2274839" y="2430686"/>
                </a:cubicBezTo>
                <a:cubicBezTo>
                  <a:pt x="2224564" y="2783551"/>
                  <a:pt x="1943525" y="3064328"/>
                  <a:pt x="1584673" y="3123727"/>
                </a:cubicBezTo>
                <a:lnTo>
                  <a:pt x="1584557" y="3124875"/>
                </a:lnTo>
                <a:cubicBezTo>
                  <a:pt x="1579247" y="3125886"/>
                  <a:pt x="1573918" y="3126834"/>
                  <a:pt x="1568341" y="3126415"/>
                </a:cubicBezTo>
                <a:cubicBezTo>
                  <a:pt x="1537169" y="3131969"/>
                  <a:pt x="1505289" y="3134950"/>
                  <a:pt x="1472914" y="3135477"/>
                </a:cubicBezTo>
                <a:lnTo>
                  <a:pt x="1455796" y="3137103"/>
                </a:lnTo>
                <a:lnTo>
                  <a:pt x="1455770" y="3136608"/>
                </a:lnTo>
                <a:lnTo>
                  <a:pt x="1455271" y="3136641"/>
                </a:lnTo>
                <a:cubicBezTo>
                  <a:pt x="1454705" y="3132839"/>
                  <a:pt x="1454678" y="3129023"/>
                  <a:pt x="1454678" y="3125201"/>
                </a:cubicBezTo>
                <a:cubicBezTo>
                  <a:pt x="1454678" y="3119519"/>
                  <a:pt x="1454736" y="3113850"/>
                  <a:pt x="1456048" y="3108220"/>
                </a:cubicBezTo>
                <a:cubicBezTo>
                  <a:pt x="1456006" y="3076892"/>
                  <a:pt x="1458456" y="3046007"/>
                  <a:pt x="1463513" y="3015763"/>
                </a:cubicBezTo>
                <a:lnTo>
                  <a:pt x="1464053" y="3009073"/>
                </a:lnTo>
                <a:cubicBezTo>
                  <a:pt x="1464221" y="3009068"/>
                  <a:pt x="1464391" y="3009063"/>
                  <a:pt x="1464558" y="3009010"/>
                </a:cubicBezTo>
                <a:cubicBezTo>
                  <a:pt x="1514835" y="2656144"/>
                  <a:pt x="1795874" y="2375367"/>
                  <a:pt x="2154724" y="2315969"/>
                </a:cubicBezTo>
                <a:lnTo>
                  <a:pt x="2154841" y="2314821"/>
                </a:lnTo>
                <a:cubicBezTo>
                  <a:pt x="2160150" y="2313811"/>
                  <a:pt x="2165478" y="2312863"/>
                  <a:pt x="2171054" y="2313282"/>
                </a:cubicBezTo>
                <a:cubicBezTo>
                  <a:pt x="2202237" y="2307725"/>
                  <a:pt x="2234130" y="2304744"/>
                  <a:pt x="2266515" y="2304217"/>
                </a:cubicBezTo>
                <a:close/>
                <a:moveTo>
                  <a:pt x="614203" y="2302594"/>
                </a:moveTo>
                <a:lnTo>
                  <a:pt x="631290" y="2304217"/>
                </a:lnTo>
                <a:cubicBezTo>
                  <a:pt x="663676" y="2304744"/>
                  <a:pt x="695568" y="2307725"/>
                  <a:pt x="726752" y="2313282"/>
                </a:cubicBezTo>
                <a:cubicBezTo>
                  <a:pt x="732328" y="2312863"/>
                  <a:pt x="737656" y="2313811"/>
                  <a:pt x="742964" y="2314821"/>
                </a:cubicBezTo>
                <a:lnTo>
                  <a:pt x="743081" y="2315969"/>
                </a:lnTo>
                <a:cubicBezTo>
                  <a:pt x="1101932" y="2375367"/>
                  <a:pt x="1382971" y="2656144"/>
                  <a:pt x="1433247" y="3009010"/>
                </a:cubicBezTo>
                <a:cubicBezTo>
                  <a:pt x="1433415" y="3009063"/>
                  <a:pt x="1433584" y="3009068"/>
                  <a:pt x="1433753" y="3009073"/>
                </a:cubicBezTo>
                <a:lnTo>
                  <a:pt x="1434293" y="3015763"/>
                </a:lnTo>
                <a:cubicBezTo>
                  <a:pt x="1439350" y="3046007"/>
                  <a:pt x="1441799" y="3076892"/>
                  <a:pt x="1441757" y="3108220"/>
                </a:cubicBezTo>
                <a:cubicBezTo>
                  <a:pt x="1443069" y="3113850"/>
                  <a:pt x="1443128" y="3119519"/>
                  <a:pt x="1443128" y="3125201"/>
                </a:cubicBezTo>
                <a:cubicBezTo>
                  <a:pt x="1443128" y="3129023"/>
                  <a:pt x="1443101" y="3132839"/>
                  <a:pt x="1442535" y="3136641"/>
                </a:cubicBezTo>
                <a:lnTo>
                  <a:pt x="1442036" y="3136608"/>
                </a:lnTo>
                <a:lnTo>
                  <a:pt x="1442010" y="3137103"/>
                </a:lnTo>
                <a:lnTo>
                  <a:pt x="1424891" y="3135477"/>
                </a:lnTo>
                <a:cubicBezTo>
                  <a:pt x="1392517" y="3134950"/>
                  <a:pt x="1360637" y="3131969"/>
                  <a:pt x="1329465" y="3126415"/>
                </a:cubicBezTo>
                <a:cubicBezTo>
                  <a:pt x="1323888" y="3126834"/>
                  <a:pt x="1318559" y="3125886"/>
                  <a:pt x="1313248" y="3124875"/>
                </a:cubicBezTo>
                <a:lnTo>
                  <a:pt x="1313132" y="3123727"/>
                </a:lnTo>
                <a:cubicBezTo>
                  <a:pt x="954281" y="3064328"/>
                  <a:pt x="673242" y="2783551"/>
                  <a:pt x="622966" y="2430686"/>
                </a:cubicBezTo>
                <a:cubicBezTo>
                  <a:pt x="622799" y="2430633"/>
                  <a:pt x="622630" y="2430628"/>
                  <a:pt x="622461" y="2430623"/>
                </a:cubicBezTo>
                <a:lnTo>
                  <a:pt x="621923" y="2423947"/>
                </a:lnTo>
                <a:cubicBezTo>
                  <a:pt x="616864" y="2393697"/>
                  <a:pt x="614413" y="2362806"/>
                  <a:pt x="614455" y="2331471"/>
                </a:cubicBezTo>
                <a:cubicBezTo>
                  <a:pt x="613143" y="2325843"/>
                  <a:pt x="613085" y="2320176"/>
                  <a:pt x="613085" y="2314495"/>
                </a:cubicBezTo>
                <a:lnTo>
                  <a:pt x="613679" y="2303055"/>
                </a:lnTo>
                <a:lnTo>
                  <a:pt x="614177" y="2303088"/>
                </a:lnTo>
                <a:close/>
                <a:moveTo>
                  <a:pt x="591452" y="2302594"/>
                </a:moveTo>
                <a:lnTo>
                  <a:pt x="591478" y="2303088"/>
                </a:lnTo>
                <a:lnTo>
                  <a:pt x="591976" y="2303055"/>
                </a:lnTo>
                <a:lnTo>
                  <a:pt x="592570" y="2314495"/>
                </a:lnTo>
                <a:cubicBezTo>
                  <a:pt x="592570" y="2320176"/>
                  <a:pt x="592511" y="2325843"/>
                  <a:pt x="591199" y="2331471"/>
                </a:cubicBezTo>
                <a:cubicBezTo>
                  <a:pt x="591242" y="2362806"/>
                  <a:pt x="588791" y="2393697"/>
                  <a:pt x="583732" y="2423947"/>
                </a:cubicBezTo>
                <a:lnTo>
                  <a:pt x="583194" y="2430623"/>
                </a:lnTo>
                <a:cubicBezTo>
                  <a:pt x="583024" y="2430628"/>
                  <a:pt x="582856" y="2430633"/>
                  <a:pt x="582689" y="2430686"/>
                </a:cubicBezTo>
                <a:cubicBezTo>
                  <a:pt x="537576" y="2747315"/>
                  <a:pt x="306662" y="3005901"/>
                  <a:pt x="0" y="3097101"/>
                </a:cubicBezTo>
                <a:lnTo>
                  <a:pt x="0" y="2964763"/>
                </a:lnTo>
                <a:cubicBezTo>
                  <a:pt x="229298" y="2881926"/>
                  <a:pt x="402181" y="2686530"/>
                  <a:pt x="449203" y="2447425"/>
                </a:cubicBezTo>
                <a:cubicBezTo>
                  <a:pt x="258971" y="2488309"/>
                  <a:pt x="97576" y="2603574"/>
                  <a:pt x="0" y="2761314"/>
                </a:cubicBezTo>
                <a:lnTo>
                  <a:pt x="0" y="2554520"/>
                </a:lnTo>
                <a:cubicBezTo>
                  <a:pt x="121484" y="2431613"/>
                  <a:pt x="282199" y="2345825"/>
                  <a:pt x="462573" y="2315969"/>
                </a:cubicBezTo>
                <a:lnTo>
                  <a:pt x="462690" y="2314821"/>
                </a:lnTo>
                <a:cubicBezTo>
                  <a:pt x="467999" y="2313811"/>
                  <a:pt x="473327" y="2312863"/>
                  <a:pt x="478903" y="2313282"/>
                </a:cubicBezTo>
                <a:cubicBezTo>
                  <a:pt x="510086" y="2307725"/>
                  <a:pt x="541979" y="2304744"/>
                  <a:pt x="574365" y="2304217"/>
                </a:cubicBezTo>
                <a:close/>
                <a:moveTo>
                  <a:pt x="11452667" y="1608087"/>
                </a:moveTo>
                <a:cubicBezTo>
                  <a:pt x="11177477" y="1666766"/>
                  <a:pt x="10962633" y="1879876"/>
                  <a:pt x="10909358" y="2148655"/>
                </a:cubicBezTo>
                <a:cubicBezTo>
                  <a:pt x="11184548" y="2089976"/>
                  <a:pt x="11399391" y="1876866"/>
                  <a:pt x="11452667" y="1608087"/>
                </a:cubicBezTo>
                <a:close/>
                <a:moveTo>
                  <a:pt x="10058800" y="1608087"/>
                </a:moveTo>
                <a:cubicBezTo>
                  <a:pt x="10112076" y="1876866"/>
                  <a:pt x="10326919" y="2089976"/>
                  <a:pt x="10602109" y="2148655"/>
                </a:cubicBezTo>
                <a:cubicBezTo>
                  <a:pt x="10548834" y="1879876"/>
                  <a:pt x="10333990" y="1666766"/>
                  <a:pt x="10058800" y="1608087"/>
                </a:cubicBezTo>
                <a:close/>
                <a:moveTo>
                  <a:pt x="9760514" y="1608087"/>
                </a:moveTo>
                <a:cubicBezTo>
                  <a:pt x="9485324" y="1666766"/>
                  <a:pt x="9270480" y="1879876"/>
                  <a:pt x="9217205" y="2148655"/>
                </a:cubicBezTo>
                <a:cubicBezTo>
                  <a:pt x="9492395" y="2089976"/>
                  <a:pt x="9707238" y="1876866"/>
                  <a:pt x="9760514" y="1608087"/>
                </a:cubicBezTo>
                <a:close/>
                <a:moveTo>
                  <a:pt x="8366649" y="1608087"/>
                </a:moveTo>
                <a:cubicBezTo>
                  <a:pt x="8419925" y="1876866"/>
                  <a:pt x="8634768" y="2089976"/>
                  <a:pt x="8909958" y="2148655"/>
                </a:cubicBezTo>
                <a:cubicBezTo>
                  <a:pt x="8856683" y="1879876"/>
                  <a:pt x="8641839" y="1666766"/>
                  <a:pt x="8366649" y="1608087"/>
                </a:cubicBezTo>
                <a:close/>
                <a:moveTo>
                  <a:pt x="8068363" y="1608087"/>
                </a:moveTo>
                <a:cubicBezTo>
                  <a:pt x="7793173" y="1666766"/>
                  <a:pt x="7578329" y="1879876"/>
                  <a:pt x="7525054" y="2148655"/>
                </a:cubicBezTo>
                <a:cubicBezTo>
                  <a:pt x="7800244" y="2089976"/>
                  <a:pt x="8015087" y="1876866"/>
                  <a:pt x="8068363" y="1608087"/>
                </a:cubicBezTo>
                <a:close/>
                <a:moveTo>
                  <a:pt x="6674498" y="1608087"/>
                </a:moveTo>
                <a:cubicBezTo>
                  <a:pt x="6727774" y="1876866"/>
                  <a:pt x="6942617" y="2089976"/>
                  <a:pt x="7217807" y="2148655"/>
                </a:cubicBezTo>
                <a:cubicBezTo>
                  <a:pt x="7164532" y="1879876"/>
                  <a:pt x="6949688" y="1666766"/>
                  <a:pt x="6674498" y="1608087"/>
                </a:cubicBezTo>
                <a:close/>
                <a:moveTo>
                  <a:pt x="6376212" y="1608087"/>
                </a:moveTo>
                <a:cubicBezTo>
                  <a:pt x="6101022" y="1666766"/>
                  <a:pt x="5886178" y="1879876"/>
                  <a:pt x="5832903" y="2148655"/>
                </a:cubicBezTo>
                <a:cubicBezTo>
                  <a:pt x="6108093" y="2089976"/>
                  <a:pt x="6322936" y="1876866"/>
                  <a:pt x="6376212" y="1608087"/>
                </a:cubicBezTo>
                <a:close/>
                <a:moveTo>
                  <a:pt x="4982347" y="1608087"/>
                </a:moveTo>
                <a:cubicBezTo>
                  <a:pt x="5035623" y="1876866"/>
                  <a:pt x="5250466" y="2089976"/>
                  <a:pt x="5525656" y="2148655"/>
                </a:cubicBezTo>
                <a:cubicBezTo>
                  <a:pt x="5472381" y="1879876"/>
                  <a:pt x="5257537" y="1666766"/>
                  <a:pt x="4982347" y="1608087"/>
                </a:cubicBezTo>
                <a:close/>
                <a:moveTo>
                  <a:pt x="4684061" y="1608087"/>
                </a:moveTo>
                <a:cubicBezTo>
                  <a:pt x="4408871" y="1666766"/>
                  <a:pt x="4194027" y="1879876"/>
                  <a:pt x="4140752" y="2148655"/>
                </a:cubicBezTo>
                <a:cubicBezTo>
                  <a:pt x="4415942" y="2089976"/>
                  <a:pt x="4630785" y="1876866"/>
                  <a:pt x="4684061" y="1608087"/>
                </a:cubicBezTo>
                <a:close/>
                <a:moveTo>
                  <a:pt x="3290196" y="1608087"/>
                </a:moveTo>
                <a:cubicBezTo>
                  <a:pt x="3343472" y="1876866"/>
                  <a:pt x="3558315" y="2089976"/>
                  <a:pt x="3833505" y="2148655"/>
                </a:cubicBezTo>
                <a:cubicBezTo>
                  <a:pt x="3780230" y="1879876"/>
                  <a:pt x="3565386" y="1666766"/>
                  <a:pt x="3290196" y="1608087"/>
                </a:cubicBezTo>
                <a:close/>
                <a:moveTo>
                  <a:pt x="2991910" y="1608087"/>
                </a:moveTo>
                <a:cubicBezTo>
                  <a:pt x="2716720" y="1666766"/>
                  <a:pt x="2501876" y="1879876"/>
                  <a:pt x="2448601" y="2148655"/>
                </a:cubicBezTo>
                <a:cubicBezTo>
                  <a:pt x="2723791" y="2089976"/>
                  <a:pt x="2938634" y="1876866"/>
                  <a:pt x="2991910" y="1608087"/>
                </a:cubicBezTo>
                <a:close/>
                <a:moveTo>
                  <a:pt x="1598045" y="1608087"/>
                </a:moveTo>
                <a:cubicBezTo>
                  <a:pt x="1651321" y="1876866"/>
                  <a:pt x="1866164" y="2089976"/>
                  <a:pt x="2141354" y="2148655"/>
                </a:cubicBezTo>
                <a:cubicBezTo>
                  <a:pt x="2088079" y="1879876"/>
                  <a:pt x="1873235" y="1666766"/>
                  <a:pt x="1598045" y="1608087"/>
                </a:cubicBezTo>
                <a:close/>
                <a:moveTo>
                  <a:pt x="1299759" y="1608087"/>
                </a:moveTo>
                <a:cubicBezTo>
                  <a:pt x="1024569" y="1666766"/>
                  <a:pt x="809725" y="1879876"/>
                  <a:pt x="756450" y="2148655"/>
                </a:cubicBezTo>
                <a:cubicBezTo>
                  <a:pt x="1031640" y="2089976"/>
                  <a:pt x="1246483" y="1876866"/>
                  <a:pt x="1299759" y="1608087"/>
                </a:cubicBezTo>
                <a:close/>
                <a:moveTo>
                  <a:pt x="0" y="1504081"/>
                </a:moveTo>
                <a:cubicBezTo>
                  <a:pt x="306658" y="1594561"/>
                  <a:pt x="537576" y="1851117"/>
                  <a:pt x="582690" y="2165262"/>
                </a:cubicBezTo>
                <a:cubicBezTo>
                  <a:pt x="582857" y="2165315"/>
                  <a:pt x="583026" y="2165320"/>
                  <a:pt x="583195" y="2165325"/>
                </a:cubicBezTo>
                <a:lnTo>
                  <a:pt x="583735" y="2171962"/>
                </a:lnTo>
                <a:cubicBezTo>
                  <a:pt x="588792" y="2201969"/>
                  <a:pt x="591242" y="2232611"/>
                  <a:pt x="591199" y="2263693"/>
                </a:cubicBezTo>
                <a:cubicBezTo>
                  <a:pt x="592511" y="2269279"/>
                  <a:pt x="592570" y="2274903"/>
                  <a:pt x="592570" y="2280541"/>
                </a:cubicBezTo>
                <a:cubicBezTo>
                  <a:pt x="592570" y="2284333"/>
                  <a:pt x="592543" y="2288119"/>
                  <a:pt x="591977" y="2291891"/>
                </a:cubicBezTo>
                <a:lnTo>
                  <a:pt x="591478" y="2291858"/>
                </a:lnTo>
                <a:lnTo>
                  <a:pt x="591452" y="2292349"/>
                </a:lnTo>
                <a:lnTo>
                  <a:pt x="574334" y="2290736"/>
                </a:lnTo>
                <a:cubicBezTo>
                  <a:pt x="541959" y="2290213"/>
                  <a:pt x="510079" y="2287255"/>
                  <a:pt x="478907" y="2281745"/>
                </a:cubicBezTo>
                <a:cubicBezTo>
                  <a:pt x="473330" y="2282161"/>
                  <a:pt x="468001" y="2281220"/>
                  <a:pt x="462690" y="2280217"/>
                </a:cubicBezTo>
                <a:lnTo>
                  <a:pt x="462574" y="2279078"/>
                </a:lnTo>
                <a:cubicBezTo>
                  <a:pt x="282200" y="2249456"/>
                  <a:pt x="121485" y="2164343"/>
                  <a:pt x="0" y="2042401"/>
                </a:cubicBezTo>
                <a:lnTo>
                  <a:pt x="0" y="1837231"/>
                </a:lnTo>
                <a:cubicBezTo>
                  <a:pt x="97584" y="1993737"/>
                  <a:pt x="258975" y="2108093"/>
                  <a:pt x="449203" y="2148655"/>
                </a:cubicBezTo>
                <a:cubicBezTo>
                  <a:pt x="402182" y="1911427"/>
                  <a:pt x="229297" y="1717565"/>
                  <a:pt x="0" y="1635380"/>
                </a:cubicBezTo>
                <a:close/>
                <a:moveTo>
                  <a:pt x="11608704" y="1464394"/>
                </a:moveTo>
                <a:lnTo>
                  <a:pt x="11625791" y="1466004"/>
                </a:lnTo>
                <a:cubicBezTo>
                  <a:pt x="11658177" y="1466527"/>
                  <a:pt x="11690070" y="1469485"/>
                  <a:pt x="11721253" y="1474998"/>
                </a:cubicBezTo>
                <a:cubicBezTo>
                  <a:pt x="11726829" y="1474582"/>
                  <a:pt x="11732157" y="1475523"/>
                  <a:pt x="11737466" y="1476525"/>
                </a:cubicBezTo>
                <a:lnTo>
                  <a:pt x="11737583" y="1477664"/>
                </a:lnTo>
                <a:cubicBezTo>
                  <a:pt x="11914088" y="1506650"/>
                  <a:pt x="12071767" y="1588774"/>
                  <a:pt x="12192000" y="1706842"/>
                </a:cubicBezTo>
                <a:lnTo>
                  <a:pt x="12192000" y="1906833"/>
                </a:lnTo>
                <a:cubicBezTo>
                  <a:pt x="12093732" y="1756811"/>
                  <a:pt x="11935983" y="1647542"/>
                  <a:pt x="11750953" y="1608088"/>
                </a:cubicBezTo>
                <a:cubicBezTo>
                  <a:pt x="11797422" y="1842524"/>
                  <a:pt x="11966808" y="2034608"/>
                  <a:pt x="12192000" y="2118654"/>
                </a:cubicBezTo>
                <a:lnTo>
                  <a:pt x="12192000" y="2250657"/>
                </a:lnTo>
                <a:cubicBezTo>
                  <a:pt x="11889465" y="2157681"/>
                  <a:pt x="11662185" y="1902872"/>
                  <a:pt x="11617468" y="1591480"/>
                </a:cubicBezTo>
                <a:cubicBezTo>
                  <a:pt x="11617300" y="1591427"/>
                  <a:pt x="11617132" y="1591423"/>
                  <a:pt x="11616962" y="1591418"/>
                </a:cubicBezTo>
                <a:lnTo>
                  <a:pt x="11616424" y="1584794"/>
                </a:lnTo>
                <a:cubicBezTo>
                  <a:pt x="11611365" y="1554782"/>
                  <a:pt x="11608914" y="1524133"/>
                  <a:pt x="11608957" y="1493044"/>
                </a:cubicBezTo>
                <a:cubicBezTo>
                  <a:pt x="11607645" y="1487460"/>
                  <a:pt x="11607586" y="1481838"/>
                  <a:pt x="11607586" y="1476202"/>
                </a:cubicBezTo>
                <a:lnTo>
                  <a:pt x="11608180" y="1464851"/>
                </a:lnTo>
                <a:lnTo>
                  <a:pt x="11608678" y="1464884"/>
                </a:lnTo>
                <a:close/>
                <a:moveTo>
                  <a:pt x="11594916" y="1464394"/>
                </a:moveTo>
                <a:lnTo>
                  <a:pt x="11594942" y="1464884"/>
                </a:lnTo>
                <a:lnTo>
                  <a:pt x="11595440" y="1464852"/>
                </a:lnTo>
                <a:lnTo>
                  <a:pt x="11596034" y="1476202"/>
                </a:lnTo>
                <a:cubicBezTo>
                  <a:pt x="11596034" y="1481838"/>
                  <a:pt x="11595975" y="1487460"/>
                  <a:pt x="11594663" y="1493044"/>
                </a:cubicBezTo>
                <a:cubicBezTo>
                  <a:pt x="11594706" y="1524133"/>
                  <a:pt x="11592255" y="1554782"/>
                  <a:pt x="11587196" y="1584794"/>
                </a:cubicBezTo>
                <a:lnTo>
                  <a:pt x="11586658" y="1591418"/>
                </a:lnTo>
                <a:cubicBezTo>
                  <a:pt x="11586488" y="1591423"/>
                  <a:pt x="11586320" y="1591427"/>
                  <a:pt x="11586152" y="1591480"/>
                </a:cubicBezTo>
                <a:cubicBezTo>
                  <a:pt x="11535877" y="1941574"/>
                  <a:pt x="11254838" y="2220146"/>
                  <a:pt x="10895987" y="2279078"/>
                </a:cubicBezTo>
                <a:lnTo>
                  <a:pt x="10895871" y="2280217"/>
                </a:lnTo>
                <a:cubicBezTo>
                  <a:pt x="10890560" y="2281220"/>
                  <a:pt x="10885231" y="2282161"/>
                  <a:pt x="10879654" y="2281745"/>
                </a:cubicBezTo>
                <a:cubicBezTo>
                  <a:pt x="10848482" y="2287255"/>
                  <a:pt x="10816602" y="2290213"/>
                  <a:pt x="10784227" y="2290736"/>
                </a:cubicBezTo>
                <a:lnTo>
                  <a:pt x="10767109" y="2292349"/>
                </a:lnTo>
                <a:lnTo>
                  <a:pt x="10767083" y="2291858"/>
                </a:lnTo>
                <a:lnTo>
                  <a:pt x="10766584" y="2291891"/>
                </a:lnTo>
                <a:cubicBezTo>
                  <a:pt x="10766018" y="2288119"/>
                  <a:pt x="10765991" y="2284333"/>
                  <a:pt x="10765991" y="2280541"/>
                </a:cubicBezTo>
                <a:cubicBezTo>
                  <a:pt x="10765991" y="2274903"/>
                  <a:pt x="10766050" y="2269279"/>
                  <a:pt x="10767362" y="2263693"/>
                </a:cubicBezTo>
                <a:cubicBezTo>
                  <a:pt x="10767319" y="2232611"/>
                  <a:pt x="10769769" y="2201969"/>
                  <a:pt x="10774826" y="2171962"/>
                </a:cubicBezTo>
                <a:lnTo>
                  <a:pt x="10775366" y="2165325"/>
                </a:lnTo>
                <a:cubicBezTo>
                  <a:pt x="10775535" y="2165320"/>
                  <a:pt x="10775704" y="2165315"/>
                  <a:pt x="10775872" y="2165262"/>
                </a:cubicBezTo>
                <a:cubicBezTo>
                  <a:pt x="10826148" y="1815167"/>
                  <a:pt x="11107187" y="1536596"/>
                  <a:pt x="11466037" y="1477664"/>
                </a:cubicBezTo>
                <a:lnTo>
                  <a:pt x="11466154" y="1476525"/>
                </a:lnTo>
                <a:cubicBezTo>
                  <a:pt x="11471463" y="1475523"/>
                  <a:pt x="11476791" y="1474582"/>
                  <a:pt x="11482367" y="1474998"/>
                </a:cubicBezTo>
                <a:cubicBezTo>
                  <a:pt x="11513550" y="1469485"/>
                  <a:pt x="11545443" y="1466527"/>
                  <a:pt x="11577829" y="1466004"/>
                </a:cubicBezTo>
                <a:close/>
                <a:moveTo>
                  <a:pt x="9916551" y="1464394"/>
                </a:moveTo>
                <a:lnTo>
                  <a:pt x="9933638" y="1466004"/>
                </a:lnTo>
                <a:cubicBezTo>
                  <a:pt x="9966024" y="1466527"/>
                  <a:pt x="9997917" y="1469485"/>
                  <a:pt x="10029100" y="1474998"/>
                </a:cubicBezTo>
                <a:cubicBezTo>
                  <a:pt x="10034676" y="1474582"/>
                  <a:pt x="10040004" y="1475523"/>
                  <a:pt x="10045313" y="1476525"/>
                </a:cubicBezTo>
                <a:lnTo>
                  <a:pt x="10045430" y="1477664"/>
                </a:lnTo>
                <a:cubicBezTo>
                  <a:pt x="10404280" y="1536596"/>
                  <a:pt x="10685319" y="1815167"/>
                  <a:pt x="10735596" y="2165262"/>
                </a:cubicBezTo>
                <a:cubicBezTo>
                  <a:pt x="10735763" y="2165315"/>
                  <a:pt x="10735932" y="2165320"/>
                  <a:pt x="10736101" y="2165325"/>
                </a:cubicBezTo>
                <a:lnTo>
                  <a:pt x="10736641" y="2171962"/>
                </a:lnTo>
                <a:cubicBezTo>
                  <a:pt x="10741698" y="2201969"/>
                  <a:pt x="10744148" y="2232611"/>
                  <a:pt x="10744105" y="2263693"/>
                </a:cubicBezTo>
                <a:cubicBezTo>
                  <a:pt x="10745417" y="2269279"/>
                  <a:pt x="10745476" y="2274903"/>
                  <a:pt x="10745476" y="2280541"/>
                </a:cubicBezTo>
                <a:cubicBezTo>
                  <a:pt x="10745476" y="2284333"/>
                  <a:pt x="10745449" y="2288119"/>
                  <a:pt x="10744883" y="2291891"/>
                </a:cubicBezTo>
                <a:lnTo>
                  <a:pt x="10744384" y="2291858"/>
                </a:lnTo>
                <a:lnTo>
                  <a:pt x="10744358" y="2292349"/>
                </a:lnTo>
                <a:lnTo>
                  <a:pt x="10727240" y="2290736"/>
                </a:lnTo>
                <a:cubicBezTo>
                  <a:pt x="10694865" y="2290213"/>
                  <a:pt x="10662985" y="2287255"/>
                  <a:pt x="10631813" y="2281745"/>
                </a:cubicBezTo>
                <a:cubicBezTo>
                  <a:pt x="10626236" y="2282161"/>
                  <a:pt x="10620907" y="2281220"/>
                  <a:pt x="10615596" y="2280217"/>
                </a:cubicBezTo>
                <a:lnTo>
                  <a:pt x="10615480" y="2279078"/>
                </a:lnTo>
                <a:cubicBezTo>
                  <a:pt x="10256629" y="2220146"/>
                  <a:pt x="9975590" y="1941574"/>
                  <a:pt x="9925315" y="1591480"/>
                </a:cubicBezTo>
                <a:cubicBezTo>
                  <a:pt x="9925147" y="1591427"/>
                  <a:pt x="9924979" y="1591423"/>
                  <a:pt x="9924809" y="1591418"/>
                </a:cubicBezTo>
                <a:lnTo>
                  <a:pt x="9924271" y="1584794"/>
                </a:lnTo>
                <a:cubicBezTo>
                  <a:pt x="9919212" y="1554782"/>
                  <a:pt x="9916761" y="1524133"/>
                  <a:pt x="9916804" y="1493044"/>
                </a:cubicBezTo>
                <a:cubicBezTo>
                  <a:pt x="9915492" y="1487460"/>
                  <a:pt x="9915433" y="1481838"/>
                  <a:pt x="9915433" y="1476202"/>
                </a:cubicBezTo>
                <a:lnTo>
                  <a:pt x="9916027" y="1464852"/>
                </a:lnTo>
                <a:lnTo>
                  <a:pt x="9916525" y="1464884"/>
                </a:lnTo>
                <a:close/>
                <a:moveTo>
                  <a:pt x="9902763" y="1464394"/>
                </a:moveTo>
                <a:lnTo>
                  <a:pt x="9902789" y="1464884"/>
                </a:lnTo>
                <a:lnTo>
                  <a:pt x="9903287" y="1464852"/>
                </a:lnTo>
                <a:lnTo>
                  <a:pt x="9903881" y="1476202"/>
                </a:lnTo>
                <a:cubicBezTo>
                  <a:pt x="9903881" y="1481838"/>
                  <a:pt x="9903822" y="1487460"/>
                  <a:pt x="9902510" y="1493044"/>
                </a:cubicBezTo>
                <a:cubicBezTo>
                  <a:pt x="9902553" y="1524133"/>
                  <a:pt x="9900102" y="1554782"/>
                  <a:pt x="9895043" y="1584794"/>
                </a:cubicBezTo>
                <a:lnTo>
                  <a:pt x="9894505" y="1591418"/>
                </a:lnTo>
                <a:cubicBezTo>
                  <a:pt x="9894335" y="1591423"/>
                  <a:pt x="9894167" y="1591427"/>
                  <a:pt x="9893999" y="1591480"/>
                </a:cubicBezTo>
                <a:cubicBezTo>
                  <a:pt x="9843724" y="1941574"/>
                  <a:pt x="9562685" y="2220146"/>
                  <a:pt x="9203834" y="2279078"/>
                </a:cubicBezTo>
                <a:lnTo>
                  <a:pt x="9203718" y="2280217"/>
                </a:lnTo>
                <a:cubicBezTo>
                  <a:pt x="9198407" y="2281220"/>
                  <a:pt x="9193078" y="2282161"/>
                  <a:pt x="9187501" y="2281745"/>
                </a:cubicBezTo>
                <a:cubicBezTo>
                  <a:pt x="9156329" y="2287255"/>
                  <a:pt x="9124449" y="2290213"/>
                  <a:pt x="9092074" y="2290736"/>
                </a:cubicBezTo>
                <a:lnTo>
                  <a:pt x="9074956" y="2292349"/>
                </a:lnTo>
                <a:lnTo>
                  <a:pt x="9074930" y="2291858"/>
                </a:lnTo>
                <a:lnTo>
                  <a:pt x="9074431" y="2291891"/>
                </a:lnTo>
                <a:cubicBezTo>
                  <a:pt x="9073865" y="2288119"/>
                  <a:pt x="9073838" y="2284333"/>
                  <a:pt x="9073838" y="2280541"/>
                </a:cubicBezTo>
                <a:cubicBezTo>
                  <a:pt x="9073838" y="2274903"/>
                  <a:pt x="9073897" y="2269279"/>
                  <a:pt x="9075209" y="2263693"/>
                </a:cubicBezTo>
                <a:cubicBezTo>
                  <a:pt x="9075166" y="2232611"/>
                  <a:pt x="9077616" y="2201969"/>
                  <a:pt x="9082673" y="2171962"/>
                </a:cubicBezTo>
                <a:lnTo>
                  <a:pt x="9083213" y="2165325"/>
                </a:lnTo>
                <a:cubicBezTo>
                  <a:pt x="9083382" y="2165320"/>
                  <a:pt x="9083551" y="2165315"/>
                  <a:pt x="9083718" y="2165262"/>
                </a:cubicBezTo>
                <a:cubicBezTo>
                  <a:pt x="9133995" y="1815167"/>
                  <a:pt x="9415034" y="1536596"/>
                  <a:pt x="9773884" y="1477664"/>
                </a:cubicBezTo>
                <a:lnTo>
                  <a:pt x="9774001" y="1476525"/>
                </a:lnTo>
                <a:cubicBezTo>
                  <a:pt x="9779310" y="1475523"/>
                  <a:pt x="9784638" y="1474582"/>
                  <a:pt x="9790214" y="1474998"/>
                </a:cubicBezTo>
                <a:cubicBezTo>
                  <a:pt x="9821397" y="1469485"/>
                  <a:pt x="9853290" y="1466527"/>
                  <a:pt x="9885676" y="1466004"/>
                </a:cubicBezTo>
                <a:close/>
                <a:moveTo>
                  <a:pt x="8224400" y="1464394"/>
                </a:moveTo>
                <a:lnTo>
                  <a:pt x="8241488" y="1466004"/>
                </a:lnTo>
                <a:cubicBezTo>
                  <a:pt x="8273873" y="1466527"/>
                  <a:pt x="8305766" y="1469485"/>
                  <a:pt x="8336949" y="1474998"/>
                </a:cubicBezTo>
                <a:cubicBezTo>
                  <a:pt x="8342525" y="1474582"/>
                  <a:pt x="8347853" y="1475523"/>
                  <a:pt x="8353162" y="1476525"/>
                </a:cubicBezTo>
                <a:lnTo>
                  <a:pt x="8353279" y="1477664"/>
                </a:lnTo>
                <a:cubicBezTo>
                  <a:pt x="8712129" y="1536596"/>
                  <a:pt x="8993168" y="1815167"/>
                  <a:pt x="9043444" y="2165262"/>
                </a:cubicBezTo>
                <a:cubicBezTo>
                  <a:pt x="9043612" y="2165315"/>
                  <a:pt x="9043781" y="2165320"/>
                  <a:pt x="9043950" y="2165325"/>
                </a:cubicBezTo>
                <a:lnTo>
                  <a:pt x="9044490" y="2171962"/>
                </a:lnTo>
                <a:cubicBezTo>
                  <a:pt x="9049547" y="2201969"/>
                  <a:pt x="9051997" y="2232611"/>
                  <a:pt x="9051954" y="2263693"/>
                </a:cubicBezTo>
                <a:cubicBezTo>
                  <a:pt x="9053266" y="2269279"/>
                  <a:pt x="9053325" y="2274903"/>
                  <a:pt x="9053325" y="2280541"/>
                </a:cubicBezTo>
                <a:cubicBezTo>
                  <a:pt x="9053325" y="2284333"/>
                  <a:pt x="9053298" y="2288119"/>
                  <a:pt x="9052732" y="2291891"/>
                </a:cubicBezTo>
                <a:lnTo>
                  <a:pt x="9052233" y="2291858"/>
                </a:lnTo>
                <a:lnTo>
                  <a:pt x="9052207" y="2292349"/>
                </a:lnTo>
                <a:lnTo>
                  <a:pt x="9035089" y="2290736"/>
                </a:lnTo>
                <a:cubicBezTo>
                  <a:pt x="9002714" y="2290213"/>
                  <a:pt x="8970834" y="2287255"/>
                  <a:pt x="8939662" y="2281745"/>
                </a:cubicBezTo>
                <a:cubicBezTo>
                  <a:pt x="8934085" y="2282161"/>
                  <a:pt x="8928756" y="2281220"/>
                  <a:pt x="8923445" y="2280217"/>
                </a:cubicBezTo>
                <a:lnTo>
                  <a:pt x="8923329" y="2279078"/>
                </a:lnTo>
                <a:cubicBezTo>
                  <a:pt x="8564478" y="2220146"/>
                  <a:pt x="8283439" y="1941574"/>
                  <a:pt x="8233164" y="1591480"/>
                </a:cubicBezTo>
                <a:cubicBezTo>
                  <a:pt x="8232996" y="1591427"/>
                  <a:pt x="8232828" y="1591423"/>
                  <a:pt x="8232658" y="1591418"/>
                </a:cubicBezTo>
                <a:lnTo>
                  <a:pt x="8232120" y="1584794"/>
                </a:lnTo>
                <a:cubicBezTo>
                  <a:pt x="8227061" y="1554782"/>
                  <a:pt x="8224611" y="1524133"/>
                  <a:pt x="8224653" y="1493044"/>
                </a:cubicBezTo>
                <a:cubicBezTo>
                  <a:pt x="8223341" y="1487460"/>
                  <a:pt x="8223282" y="1481838"/>
                  <a:pt x="8223282" y="1476202"/>
                </a:cubicBezTo>
                <a:lnTo>
                  <a:pt x="8223876" y="1464852"/>
                </a:lnTo>
                <a:lnTo>
                  <a:pt x="8224374" y="1464884"/>
                </a:lnTo>
                <a:close/>
                <a:moveTo>
                  <a:pt x="8210612" y="1464394"/>
                </a:moveTo>
                <a:lnTo>
                  <a:pt x="8210638" y="1464884"/>
                </a:lnTo>
                <a:lnTo>
                  <a:pt x="8211136" y="1464852"/>
                </a:lnTo>
                <a:lnTo>
                  <a:pt x="8211730" y="1476202"/>
                </a:lnTo>
                <a:cubicBezTo>
                  <a:pt x="8211730" y="1481838"/>
                  <a:pt x="8211672" y="1487460"/>
                  <a:pt x="8210360" y="1493044"/>
                </a:cubicBezTo>
                <a:cubicBezTo>
                  <a:pt x="8210402" y="1524133"/>
                  <a:pt x="8207951" y="1554782"/>
                  <a:pt x="8202893" y="1584794"/>
                </a:cubicBezTo>
                <a:lnTo>
                  <a:pt x="8202354" y="1591418"/>
                </a:lnTo>
                <a:cubicBezTo>
                  <a:pt x="8202185" y="1591423"/>
                  <a:pt x="8202016" y="1591427"/>
                  <a:pt x="8201849" y="1591480"/>
                </a:cubicBezTo>
                <a:cubicBezTo>
                  <a:pt x="8151573" y="1941574"/>
                  <a:pt x="7870534" y="2220146"/>
                  <a:pt x="7511683" y="2279078"/>
                </a:cubicBezTo>
                <a:lnTo>
                  <a:pt x="7511567" y="2280217"/>
                </a:lnTo>
                <a:cubicBezTo>
                  <a:pt x="7506256" y="2281220"/>
                  <a:pt x="7500927" y="2282161"/>
                  <a:pt x="7495350" y="2281745"/>
                </a:cubicBezTo>
                <a:cubicBezTo>
                  <a:pt x="7464178" y="2287255"/>
                  <a:pt x="7432298" y="2290213"/>
                  <a:pt x="7399924" y="2290736"/>
                </a:cubicBezTo>
                <a:lnTo>
                  <a:pt x="7382805" y="2292349"/>
                </a:lnTo>
                <a:lnTo>
                  <a:pt x="7382779" y="2291858"/>
                </a:lnTo>
                <a:lnTo>
                  <a:pt x="7382280" y="2291891"/>
                </a:lnTo>
                <a:cubicBezTo>
                  <a:pt x="7381714" y="2288119"/>
                  <a:pt x="7381687" y="2284333"/>
                  <a:pt x="7381687" y="2280541"/>
                </a:cubicBezTo>
                <a:cubicBezTo>
                  <a:pt x="7381687" y="2274903"/>
                  <a:pt x="7381746" y="2269279"/>
                  <a:pt x="7383058" y="2263693"/>
                </a:cubicBezTo>
                <a:cubicBezTo>
                  <a:pt x="7383016" y="2232611"/>
                  <a:pt x="7385465" y="2201969"/>
                  <a:pt x="7390522" y="2171962"/>
                </a:cubicBezTo>
                <a:lnTo>
                  <a:pt x="7391062" y="2165325"/>
                </a:lnTo>
                <a:cubicBezTo>
                  <a:pt x="7391231" y="2165320"/>
                  <a:pt x="7391400" y="2165315"/>
                  <a:pt x="7391568" y="2165262"/>
                </a:cubicBezTo>
                <a:cubicBezTo>
                  <a:pt x="7441844" y="1815167"/>
                  <a:pt x="7722883" y="1536596"/>
                  <a:pt x="8081734" y="1477664"/>
                </a:cubicBezTo>
                <a:lnTo>
                  <a:pt x="8081851" y="1476525"/>
                </a:lnTo>
                <a:cubicBezTo>
                  <a:pt x="8087159" y="1475523"/>
                  <a:pt x="8092487" y="1474582"/>
                  <a:pt x="8098063" y="1474998"/>
                </a:cubicBezTo>
                <a:cubicBezTo>
                  <a:pt x="8129247" y="1469485"/>
                  <a:pt x="8161139" y="1466527"/>
                  <a:pt x="8193525" y="1466004"/>
                </a:cubicBezTo>
                <a:close/>
                <a:moveTo>
                  <a:pt x="6532249" y="1464394"/>
                </a:moveTo>
                <a:lnTo>
                  <a:pt x="6549337" y="1466004"/>
                </a:lnTo>
                <a:cubicBezTo>
                  <a:pt x="6581722" y="1466527"/>
                  <a:pt x="6613615" y="1469485"/>
                  <a:pt x="6644798" y="1474998"/>
                </a:cubicBezTo>
                <a:cubicBezTo>
                  <a:pt x="6650374" y="1474582"/>
                  <a:pt x="6655702" y="1475523"/>
                  <a:pt x="6661011" y="1476525"/>
                </a:cubicBezTo>
                <a:lnTo>
                  <a:pt x="6661128" y="1477664"/>
                </a:lnTo>
                <a:cubicBezTo>
                  <a:pt x="7019978" y="1536596"/>
                  <a:pt x="7301017" y="1815167"/>
                  <a:pt x="7351294" y="2165262"/>
                </a:cubicBezTo>
                <a:cubicBezTo>
                  <a:pt x="7351461" y="2165315"/>
                  <a:pt x="7351631" y="2165320"/>
                  <a:pt x="7351799" y="2165325"/>
                </a:cubicBezTo>
                <a:lnTo>
                  <a:pt x="7352340" y="2171962"/>
                </a:lnTo>
                <a:cubicBezTo>
                  <a:pt x="7357396" y="2201969"/>
                  <a:pt x="7359846" y="2232611"/>
                  <a:pt x="7359804" y="2263693"/>
                </a:cubicBezTo>
                <a:cubicBezTo>
                  <a:pt x="7361116" y="2269279"/>
                  <a:pt x="7361174" y="2274903"/>
                  <a:pt x="7361174" y="2280541"/>
                </a:cubicBezTo>
                <a:cubicBezTo>
                  <a:pt x="7361174" y="2284333"/>
                  <a:pt x="7361147" y="2288119"/>
                  <a:pt x="7360581" y="2291891"/>
                </a:cubicBezTo>
                <a:lnTo>
                  <a:pt x="7360082" y="2291858"/>
                </a:lnTo>
                <a:lnTo>
                  <a:pt x="7360056" y="2292349"/>
                </a:lnTo>
                <a:lnTo>
                  <a:pt x="7342938" y="2290736"/>
                </a:lnTo>
                <a:cubicBezTo>
                  <a:pt x="7310564" y="2290213"/>
                  <a:pt x="7278683" y="2287255"/>
                  <a:pt x="7247511" y="2281745"/>
                </a:cubicBezTo>
                <a:cubicBezTo>
                  <a:pt x="7241934" y="2282161"/>
                  <a:pt x="7236605" y="2281220"/>
                  <a:pt x="7231295" y="2280217"/>
                </a:cubicBezTo>
                <a:lnTo>
                  <a:pt x="7231179" y="2279078"/>
                </a:lnTo>
                <a:cubicBezTo>
                  <a:pt x="6872327" y="2220146"/>
                  <a:pt x="6591288" y="1941574"/>
                  <a:pt x="6541013" y="1591480"/>
                </a:cubicBezTo>
                <a:cubicBezTo>
                  <a:pt x="6540845" y="1591427"/>
                  <a:pt x="6540677" y="1591423"/>
                  <a:pt x="6540507" y="1591418"/>
                </a:cubicBezTo>
                <a:lnTo>
                  <a:pt x="6539969" y="1584794"/>
                </a:lnTo>
                <a:cubicBezTo>
                  <a:pt x="6534910" y="1554782"/>
                  <a:pt x="6532460" y="1524133"/>
                  <a:pt x="6532502" y="1493044"/>
                </a:cubicBezTo>
                <a:cubicBezTo>
                  <a:pt x="6531190" y="1487460"/>
                  <a:pt x="6531131" y="1481838"/>
                  <a:pt x="6531131" y="1476202"/>
                </a:cubicBezTo>
                <a:lnTo>
                  <a:pt x="6531725" y="1464852"/>
                </a:lnTo>
                <a:lnTo>
                  <a:pt x="6532223" y="1464884"/>
                </a:lnTo>
                <a:close/>
                <a:moveTo>
                  <a:pt x="6518461" y="1464394"/>
                </a:moveTo>
                <a:lnTo>
                  <a:pt x="6518487" y="1464884"/>
                </a:lnTo>
                <a:lnTo>
                  <a:pt x="6518985" y="1464852"/>
                </a:lnTo>
                <a:lnTo>
                  <a:pt x="6519579" y="1476202"/>
                </a:lnTo>
                <a:cubicBezTo>
                  <a:pt x="6519579" y="1481838"/>
                  <a:pt x="6519520" y="1487460"/>
                  <a:pt x="6518208" y="1493044"/>
                </a:cubicBezTo>
                <a:cubicBezTo>
                  <a:pt x="6518250" y="1524133"/>
                  <a:pt x="6515800" y="1554782"/>
                  <a:pt x="6510741" y="1584794"/>
                </a:cubicBezTo>
                <a:lnTo>
                  <a:pt x="6510203" y="1591418"/>
                </a:lnTo>
                <a:cubicBezTo>
                  <a:pt x="6510033" y="1591423"/>
                  <a:pt x="6509865" y="1591427"/>
                  <a:pt x="6509697" y="1591480"/>
                </a:cubicBezTo>
                <a:cubicBezTo>
                  <a:pt x="6459422" y="1941574"/>
                  <a:pt x="6178383" y="2220146"/>
                  <a:pt x="5819531" y="2279078"/>
                </a:cubicBezTo>
                <a:lnTo>
                  <a:pt x="5819415" y="2280217"/>
                </a:lnTo>
                <a:cubicBezTo>
                  <a:pt x="5814105" y="2281220"/>
                  <a:pt x="5808776" y="2282161"/>
                  <a:pt x="5803199" y="2281745"/>
                </a:cubicBezTo>
                <a:cubicBezTo>
                  <a:pt x="5772027" y="2287255"/>
                  <a:pt x="5740146" y="2290213"/>
                  <a:pt x="5707772" y="2290736"/>
                </a:cubicBezTo>
                <a:lnTo>
                  <a:pt x="5690654" y="2292349"/>
                </a:lnTo>
                <a:lnTo>
                  <a:pt x="5690628" y="2291858"/>
                </a:lnTo>
                <a:lnTo>
                  <a:pt x="5690129" y="2291891"/>
                </a:lnTo>
                <a:cubicBezTo>
                  <a:pt x="5689563" y="2288119"/>
                  <a:pt x="5689536" y="2284333"/>
                  <a:pt x="5689536" y="2280541"/>
                </a:cubicBezTo>
                <a:cubicBezTo>
                  <a:pt x="5689536" y="2274903"/>
                  <a:pt x="5689594" y="2269279"/>
                  <a:pt x="5690906" y="2263693"/>
                </a:cubicBezTo>
                <a:cubicBezTo>
                  <a:pt x="5690864" y="2232611"/>
                  <a:pt x="5693314" y="2201969"/>
                  <a:pt x="5698370" y="2171962"/>
                </a:cubicBezTo>
                <a:lnTo>
                  <a:pt x="5698911" y="2165325"/>
                </a:lnTo>
                <a:cubicBezTo>
                  <a:pt x="5699079" y="2165320"/>
                  <a:pt x="5699249" y="2165315"/>
                  <a:pt x="5699416" y="2165262"/>
                </a:cubicBezTo>
                <a:cubicBezTo>
                  <a:pt x="5749693" y="1815167"/>
                  <a:pt x="6030732" y="1536596"/>
                  <a:pt x="6389582" y="1477664"/>
                </a:cubicBezTo>
                <a:lnTo>
                  <a:pt x="6389699" y="1476525"/>
                </a:lnTo>
                <a:cubicBezTo>
                  <a:pt x="6395008" y="1475523"/>
                  <a:pt x="6400336" y="1474582"/>
                  <a:pt x="6405912" y="1474998"/>
                </a:cubicBezTo>
                <a:cubicBezTo>
                  <a:pt x="6437095" y="1469485"/>
                  <a:pt x="6468988" y="1466527"/>
                  <a:pt x="6501373" y="1466004"/>
                </a:cubicBezTo>
                <a:close/>
                <a:moveTo>
                  <a:pt x="4840098" y="1464394"/>
                </a:moveTo>
                <a:lnTo>
                  <a:pt x="4857185" y="1466004"/>
                </a:lnTo>
                <a:cubicBezTo>
                  <a:pt x="4889571" y="1466527"/>
                  <a:pt x="4921463" y="1469485"/>
                  <a:pt x="4952647" y="1474998"/>
                </a:cubicBezTo>
                <a:cubicBezTo>
                  <a:pt x="4958223" y="1474582"/>
                  <a:pt x="4963551" y="1475523"/>
                  <a:pt x="4968859" y="1476525"/>
                </a:cubicBezTo>
                <a:lnTo>
                  <a:pt x="4968976" y="1477664"/>
                </a:lnTo>
                <a:cubicBezTo>
                  <a:pt x="5327827" y="1536596"/>
                  <a:pt x="5608866" y="1815167"/>
                  <a:pt x="5659142" y="2165262"/>
                </a:cubicBezTo>
                <a:cubicBezTo>
                  <a:pt x="5659310" y="2165315"/>
                  <a:pt x="5659479" y="2165320"/>
                  <a:pt x="5659648" y="2165325"/>
                </a:cubicBezTo>
                <a:lnTo>
                  <a:pt x="5660188" y="2171962"/>
                </a:lnTo>
                <a:cubicBezTo>
                  <a:pt x="5665245" y="2201969"/>
                  <a:pt x="5667694" y="2232611"/>
                  <a:pt x="5667652" y="2263693"/>
                </a:cubicBezTo>
                <a:cubicBezTo>
                  <a:pt x="5668964" y="2269279"/>
                  <a:pt x="5669023" y="2274903"/>
                  <a:pt x="5669023" y="2280541"/>
                </a:cubicBezTo>
                <a:cubicBezTo>
                  <a:pt x="5669023" y="2284333"/>
                  <a:pt x="5668996" y="2288119"/>
                  <a:pt x="5668430" y="2291891"/>
                </a:cubicBezTo>
                <a:lnTo>
                  <a:pt x="5667931" y="2291858"/>
                </a:lnTo>
                <a:lnTo>
                  <a:pt x="5667905" y="2292349"/>
                </a:lnTo>
                <a:lnTo>
                  <a:pt x="5650786" y="2290736"/>
                </a:lnTo>
                <a:cubicBezTo>
                  <a:pt x="5618412" y="2290213"/>
                  <a:pt x="5586532" y="2287255"/>
                  <a:pt x="5555360" y="2281745"/>
                </a:cubicBezTo>
                <a:cubicBezTo>
                  <a:pt x="5549783" y="2282161"/>
                  <a:pt x="5544454" y="2281220"/>
                  <a:pt x="5539143" y="2280217"/>
                </a:cubicBezTo>
                <a:lnTo>
                  <a:pt x="5539027" y="2279078"/>
                </a:lnTo>
                <a:cubicBezTo>
                  <a:pt x="5180176" y="2220146"/>
                  <a:pt x="4899137" y="1941574"/>
                  <a:pt x="4848861" y="1591480"/>
                </a:cubicBezTo>
                <a:cubicBezTo>
                  <a:pt x="4848694" y="1591427"/>
                  <a:pt x="4848525" y="1591423"/>
                  <a:pt x="4848356" y="1591418"/>
                </a:cubicBezTo>
                <a:lnTo>
                  <a:pt x="4847817" y="1584794"/>
                </a:lnTo>
                <a:cubicBezTo>
                  <a:pt x="4842759" y="1554782"/>
                  <a:pt x="4840308" y="1524133"/>
                  <a:pt x="4840350" y="1493044"/>
                </a:cubicBezTo>
                <a:cubicBezTo>
                  <a:pt x="4839038" y="1487460"/>
                  <a:pt x="4838980" y="1481838"/>
                  <a:pt x="4838980" y="1476202"/>
                </a:cubicBezTo>
                <a:lnTo>
                  <a:pt x="4839574" y="1464852"/>
                </a:lnTo>
                <a:lnTo>
                  <a:pt x="4840072" y="1464884"/>
                </a:lnTo>
                <a:close/>
                <a:moveTo>
                  <a:pt x="4826310" y="1464394"/>
                </a:moveTo>
                <a:lnTo>
                  <a:pt x="4826336" y="1464884"/>
                </a:lnTo>
                <a:lnTo>
                  <a:pt x="4826834" y="1464852"/>
                </a:lnTo>
                <a:lnTo>
                  <a:pt x="4827428" y="1476202"/>
                </a:lnTo>
                <a:cubicBezTo>
                  <a:pt x="4827428" y="1481838"/>
                  <a:pt x="4827369" y="1487460"/>
                  <a:pt x="4826057" y="1493044"/>
                </a:cubicBezTo>
                <a:cubicBezTo>
                  <a:pt x="4826099" y="1524133"/>
                  <a:pt x="4823649" y="1554782"/>
                  <a:pt x="4818590" y="1584794"/>
                </a:cubicBezTo>
                <a:lnTo>
                  <a:pt x="4818052" y="1591418"/>
                </a:lnTo>
                <a:cubicBezTo>
                  <a:pt x="4817882" y="1591423"/>
                  <a:pt x="4817714" y="1591427"/>
                  <a:pt x="4817546" y="1591480"/>
                </a:cubicBezTo>
                <a:cubicBezTo>
                  <a:pt x="4767271" y="1941574"/>
                  <a:pt x="4486232" y="2220146"/>
                  <a:pt x="4127381" y="2279078"/>
                </a:cubicBezTo>
                <a:lnTo>
                  <a:pt x="4127264" y="2280217"/>
                </a:lnTo>
                <a:cubicBezTo>
                  <a:pt x="4121954" y="2281220"/>
                  <a:pt x="4116625" y="2282161"/>
                  <a:pt x="4111048" y="2281745"/>
                </a:cubicBezTo>
                <a:cubicBezTo>
                  <a:pt x="4079876" y="2287255"/>
                  <a:pt x="4047996" y="2290213"/>
                  <a:pt x="4015621" y="2290736"/>
                </a:cubicBezTo>
                <a:lnTo>
                  <a:pt x="3998503" y="2292349"/>
                </a:lnTo>
                <a:lnTo>
                  <a:pt x="3998477" y="2291858"/>
                </a:lnTo>
                <a:lnTo>
                  <a:pt x="3997978" y="2291891"/>
                </a:lnTo>
                <a:cubicBezTo>
                  <a:pt x="3997412" y="2288119"/>
                  <a:pt x="3997385" y="2284333"/>
                  <a:pt x="3997385" y="2280541"/>
                </a:cubicBezTo>
                <a:cubicBezTo>
                  <a:pt x="3997385" y="2274903"/>
                  <a:pt x="3997443" y="2269279"/>
                  <a:pt x="3998755" y="2263693"/>
                </a:cubicBezTo>
                <a:cubicBezTo>
                  <a:pt x="3998713" y="2232611"/>
                  <a:pt x="4001163" y="2201969"/>
                  <a:pt x="4006219" y="2171962"/>
                </a:cubicBezTo>
                <a:lnTo>
                  <a:pt x="4006760" y="2165325"/>
                </a:lnTo>
                <a:cubicBezTo>
                  <a:pt x="4006928" y="2165320"/>
                  <a:pt x="4007098" y="2165315"/>
                  <a:pt x="4007265" y="2165262"/>
                </a:cubicBezTo>
                <a:cubicBezTo>
                  <a:pt x="4057542" y="1815167"/>
                  <a:pt x="4338581" y="1536596"/>
                  <a:pt x="4697431" y="1477664"/>
                </a:cubicBezTo>
                <a:lnTo>
                  <a:pt x="4697548" y="1476525"/>
                </a:lnTo>
                <a:cubicBezTo>
                  <a:pt x="4702857" y="1475523"/>
                  <a:pt x="4708185" y="1474582"/>
                  <a:pt x="4713761" y="1474998"/>
                </a:cubicBezTo>
                <a:cubicBezTo>
                  <a:pt x="4744944" y="1469485"/>
                  <a:pt x="4776837" y="1466527"/>
                  <a:pt x="4809222" y="1466004"/>
                </a:cubicBezTo>
                <a:close/>
                <a:moveTo>
                  <a:pt x="3147947" y="1464394"/>
                </a:moveTo>
                <a:lnTo>
                  <a:pt x="3165034" y="1466004"/>
                </a:lnTo>
                <a:cubicBezTo>
                  <a:pt x="3197420" y="1466527"/>
                  <a:pt x="3229312" y="1469485"/>
                  <a:pt x="3260496" y="1474998"/>
                </a:cubicBezTo>
                <a:cubicBezTo>
                  <a:pt x="3266072" y="1474582"/>
                  <a:pt x="3271400" y="1475523"/>
                  <a:pt x="3276708" y="1476525"/>
                </a:cubicBezTo>
                <a:lnTo>
                  <a:pt x="3276826" y="1477664"/>
                </a:lnTo>
                <a:cubicBezTo>
                  <a:pt x="3635676" y="1536596"/>
                  <a:pt x="3916715" y="1815167"/>
                  <a:pt x="3966991" y="2165262"/>
                </a:cubicBezTo>
                <a:cubicBezTo>
                  <a:pt x="3967159" y="2165315"/>
                  <a:pt x="3967328" y="2165320"/>
                  <a:pt x="3967497" y="2165325"/>
                </a:cubicBezTo>
                <a:lnTo>
                  <a:pt x="3968037" y="2171962"/>
                </a:lnTo>
                <a:cubicBezTo>
                  <a:pt x="3973094" y="2201969"/>
                  <a:pt x="3975543" y="2232611"/>
                  <a:pt x="3975501" y="2263693"/>
                </a:cubicBezTo>
                <a:cubicBezTo>
                  <a:pt x="3976813" y="2269279"/>
                  <a:pt x="3976872" y="2274903"/>
                  <a:pt x="3976872" y="2280541"/>
                </a:cubicBezTo>
                <a:cubicBezTo>
                  <a:pt x="3976872" y="2284333"/>
                  <a:pt x="3976845" y="2288119"/>
                  <a:pt x="3976279" y="2291891"/>
                </a:cubicBezTo>
                <a:lnTo>
                  <a:pt x="3975780" y="2291858"/>
                </a:lnTo>
                <a:lnTo>
                  <a:pt x="3975754" y="2292349"/>
                </a:lnTo>
                <a:lnTo>
                  <a:pt x="3958635" y="2290736"/>
                </a:lnTo>
                <a:cubicBezTo>
                  <a:pt x="3926261" y="2290213"/>
                  <a:pt x="3894381" y="2287255"/>
                  <a:pt x="3863209" y="2281745"/>
                </a:cubicBezTo>
                <a:cubicBezTo>
                  <a:pt x="3857632" y="2282161"/>
                  <a:pt x="3852303" y="2281220"/>
                  <a:pt x="3846992" y="2280217"/>
                </a:cubicBezTo>
                <a:lnTo>
                  <a:pt x="3846876" y="2279078"/>
                </a:lnTo>
                <a:cubicBezTo>
                  <a:pt x="3488025" y="2220146"/>
                  <a:pt x="3206986" y="1941574"/>
                  <a:pt x="3156710" y="1591480"/>
                </a:cubicBezTo>
                <a:cubicBezTo>
                  <a:pt x="3156543" y="1591427"/>
                  <a:pt x="3156374" y="1591423"/>
                  <a:pt x="3156205" y="1591418"/>
                </a:cubicBezTo>
                <a:lnTo>
                  <a:pt x="3155667" y="1584794"/>
                </a:lnTo>
                <a:cubicBezTo>
                  <a:pt x="3150608" y="1554782"/>
                  <a:pt x="3148157" y="1524133"/>
                  <a:pt x="3148199" y="1493044"/>
                </a:cubicBezTo>
                <a:cubicBezTo>
                  <a:pt x="3146887" y="1487460"/>
                  <a:pt x="3146829" y="1481838"/>
                  <a:pt x="3146829" y="1476202"/>
                </a:cubicBezTo>
                <a:lnTo>
                  <a:pt x="3147423" y="1464852"/>
                </a:lnTo>
                <a:lnTo>
                  <a:pt x="3147921" y="1464884"/>
                </a:lnTo>
                <a:close/>
                <a:moveTo>
                  <a:pt x="3134159" y="1464394"/>
                </a:moveTo>
                <a:lnTo>
                  <a:pt x="3134185" y="1464884"/>
                </a:lnTo>
                <a:lnTo>
                  <a:pt x="3134683" y="1464852"/>
                </a:lnTo>
                <a:lnTo>
                  <a:pt x="3135277" y="1476202"/>
                </a:lnTo>
                <a:cubicBezTo>
                  <a:pt x="3135277" y="1481838"/>
                  <a:pt x="3135218" y="1487460"/>
                  <a:pt x="3133906" y="1493044"/>
                </a:cubicBezTo>
                <a:cubicBezTo>
                  <a:pt x="3133948" y="1524133"/>
                  <a:pt x="3131498" y="1554782"/>
                  <a:pt x="3126439" y="1584794"/>
                </a:cubicBezTo>
                <a:lnTo>
                  <a:pt x="3125901" y="1591418"/>
                </a:lnTo>
                <a:cubicBezTo>
                  <a:pt x="3125731" y="1591423"/>
                  <a:pt x="3125563" y="1591427"/>
                  <a:pt x="3125395" y="1591480"/>
                </a:cubicBezTo>
                <a:cubicBezTo>
                  <a:pt x="3075120" y="1941574"/>
                  <a:pt x="2794081" y="2220146"/>
                  <a:pt x="2435230" y="2279078"/>
                </a:cubicBezTo>
                <a:lnTo>
                  <a:pt x="2435113" y="2280217"/>
                </a:lnTo>
                <a:cubicBezTo>
                  <a:pt x="2429803" y="2281220"/>
                  <a:pt x="2424474" y="2282161"/>
                  <a:pt x="2418897" y="2281745"/>
                </a:cubicBezTo>
                <a:cubicBezTo>
                  <a:pt x="2387725" y="2287255"/>
                  <a:pt x="2355845" y="2290213"/>
                  <a:pt x="2323470" y="2290736"/>
                </a:cubicBezTo>
                <a:lnTo>
                  <a:pt x="2306352" y="2292349"/>
                </a:lnTo>
                <a:lnTo>
                  <a:pt x="2306326" y="2291858"/>
                </a:lnTo>
                <a:lnTo>
                  <a:pt x="2305827" y="2291891"/>
                </a:lnTo>
                <a:cubicBezTo>
                  <a:pt x="2305261" y="2288119"/>
                  <a:pt x="2305234" y="2284333"/>
                  <a:pt x="2305234" y="2280541"/>
                </a:cubicBezTo>
                <a:cubicBezTo>
                  <a:pt x="2305234" y="2274903"/>
                  <a:pt x="2305292" y="2269279"/>
                  <a:pt x="2306604" y="2263693"/>
                </a:cubicBezTo>
                <a:cubicBezTo>
                  <a:pt x="2306562" y="2232611"/>
                  <a:pt x="2309012" y="2201969"/>
                  <a:pt x="2314068" y="2171962"/>
                </a:cubicBezTo>
                <a:lnTo>
                  <a:pt x="2314609" y="2165325"/>
                </a:lnTo>
                <a:cubicBezTo>
                  <a:pt x="2314777" y="2165320"/>
                  <a:pt x="2314947" y="2165315"/>
                  <a:pt x="2315114" y="2165262"/>
                </a:cubicBezTo>
                <a:cubicBezTo>
                  <a:pt x="2365391" y="1815167"/>
                  <a:pt x="2646430" y="1536596"/>
                  <a:pt x="3005280" y="1477664"/>
                </a:cubicBezTo>
                <a:lnTo>
                  <a:pt x="3005397" y="1476525"/>
                </a:lnTo>
                <a:cubicBezTo>
                  <a:pt x="3010706" y="1475523"/>
                  <a:pt x="3016034" y="1474582"/>
                  <a:pt x="3021610" y="1474998"/>
                </a:cubicBezTo>
                <a:cubicBezTo>
                  <a:pt x="3052793" y="1469485"/>
                  <a:pt x="3084686" y="1466527"/>
                  <a:pt x="3117071" y="1466004"/>
                </a:cubicBezTo>
                <a:close/>
                <a:moveTo>
                  <a:pt x="1455796" y="1464394"/>
                </a:moveTo>
                <a:lnTo>
                  <a:pt x="1472883" y="1466004"/>
                </a:lnTo>
                <a:cubicBezTo>
                  <a:pt x="1505269" y="1466527"/>
                  <a:pt x="1537161" y="1469485"/>
                  <a:pt x="1568345" y="1474998"/>
                </a:cubicBezTo>
                <a:cubicBezTo>
                  <a:pt x="1573921" y="1474582"/>
                  <a:pt x="1579249" y="1475523"/>
                  <a:pt x="1584557" y="1476525"/>
                </a:cubicBezTo>
                <a:lnTo>
                  <a:pt x="1584675" y="1477664"/>
                </a:lnTo>
                <a:cubicBezTo>
                  <a:pt x="1943525" y="1536596"/>
                  <a:pt x="2224564" y="1815167"/>
                  <a:pt x="2274840" y="2165262"/>
                </a:cubicBezTo>
                <a:cubicBezTo>
                  <a:pt x="2275008" y="2165315"/>
                  <a:pt x="2275177" y="2165320"/>
                  <a:pt x="2275346" y="2165325"/>
                </a:cubicBezTo>
                <a:lnTo>
                  <a:pt x="2275886" y="2171962"/>
                </a:lnTo>
                <a:cubicBezTo>
                  <a:pt x="2280943" y="2201969"/>
                  <a:pt x="2283392" y="2232611"/>
                  <a:pt x="2283350" y="2263693"/>
                </a:cubicBezTo>
                <a:cubicBezTo>
                  <a:pt x="2284662" y="2269279"/>
                  <a:pt x="2284721" y="2274903"/>
                  <a:pt x="2284721" y="2280541"/>
                </a:cubicBezTo>
                <a:cubicBezTo>
                  <a:pt x="2284721" y="2284333"/>
                  <a:pt x="2284694" y="2288119"/>
                  <a:pt x="2284128" y="2291891"/>
                </a:cubicBezTo>
                <a:lnTo>
                  <a:pt x="2283629" y="2291858"/>
                </a:lnTo>
                <a:lnTo>
                  <a:pt x="2283603" y="2292349"/>
                </a:lnTo>
                <a:lnTo>
                  <a:pt x="2266484" y="2290736"/>
                </a:lnTo>
                <a:cubicBezTo>
                  <a:pt x="2234110" y="2290213"/>
                  <a:pt x="2202230" y="2287255"/>
                  <a:pt x="2171058" y="2281745"/>
                </a:cubicBezTo>
                <a:cubicBezTo>
                  <a:pt x="2165481" y="2282161"/>
                  <a:pt x="2160152" y="2281220"/>
                  <a:pt x="2154841" y="2280217"/>
                </a:cubicBezTo>
                <a:lnTo>
                  <a:pt x="2154725" y="2279078"/>
                </a:lnTo>
                <a:cubicBezTo>
                  <a:pt x="1795874" y="2220146"/>
                  <a:pt x="1514835" y="1941574"/>
                  <a:pt x="1464559" y="1591480"/>
                </a:cubicBezTo>
                <a:cubicBezTo>
                  <a:pt x="1464392" y="1591427"/>
                  <a:pt x="1464223" y="1591423"/>
                  <a:pt x="1464054" y="1591418"/>
                </a:cubicBezTo>
                <a:lnTo>
                  <a:pt x="1463515" y="1584794"/>
                </a:lnTo>
                <a:cubicBezTo>
                  <a:pt x="1458457" y="1554782"/>
                  <a:pt x="1456006" y="1524133"/>
                  <a:pt x="1456048" y="1493044"/>
                </a:cubicBezTo>
                <a:cubicBezTo>
                  <a:pt x="1454736" y="1487460"/>
                  <a:pt x="1454678" y="1481838"/>
                  <a:pt x="1454678" y="1476202"/>
                </a:cubicBezTo>
                <a:lnTo>
                  <a:pt x="1455272" y="1464852"/>
                </a:lnTo>
                <a:lnTo>
                  <a:pt x="1455770" y="1464884"/>
                </a:lnTo>
                <a:close/>
                <a:moveTo>
                  <a:pt x="1442008" y="1464394"/>
                </a:moveTo>
                <a:lnTo>
                  <a:pt x="1442034" y="1464884"/>
                </a:lnTo>
                <a:lnTo>
                  <a:pt x="1442532" y="1464852"/>
                </a:lnTo>
                <a:lnTo>
                  <a:pt x="1443126" y="1476202"/>
                </a:lnTo>
                <a:cubicBezTo>
                  <a:pt x="1443126" y="1481838"/>
                  <a:pt x="1443067" y="1487460"/>
                  <a:pt x="1441755" y="1493044"/>
                </a:cubicBezTo>
                <a:cubicBezTo>
                  <a:pt x="1441797" y="1524133"/>
                  <a:pt x="1439347" y="1554782"/>
                  <a:pt x="1434288" y="1584794"/>
                </a:cubicBezTo>
                <a:lnTo>
                  <a:pt x="1433750" y="1591418"/>
                </a:lnTo>
                <a:cubicBezTo>
                  <a:pt x="1433580" y="1591423"/>
                  <a:pt x="1433412" y="1591427"/>
                  <a:pt x="1433244" y="1591480"/>
                </a:cubicBezTo>
                <a:cubicBezTo>
                  <a:pt x="1382969" y="1941574"/>
                  <a:pt x="1101930" y="2220146"/>
                  <a:pt x="743079" y="2279078"/>
                </a:cubicBezTo>
                <a:lnTo>
                  <a:pt x="742962" y="2280217"/>
                </a:lnTo>
                <a:cubicBezTo>
                  <a:pt x="737652" y="2281220"/>
                  <a:pt x="732323" y="2282161"/>
                  <a:pt x="726746" y="2281745"/>
                </a:cubicBezTo>
                <a:cubicBezTo>
                  <a:pt x="695574" y="2287255"/>
                  <a:pt x="663693" y="2290213"/>
                  <a:pt x="631319" y="2290736"/>
                </a:cubicBezTo>
                <a:lnTo>
                  <a:pt x="614201" y="2292349"/>
                </a:lnTo>
                <a:lnTo>
                  <a:pt x="614175" y="2291858"/>
                </a:lnTo>
                <a:lnTo>
                  <a:pt x="613676" y="2291891"/>
                </a:lnTo>
                <a:cubicBezTo>
                  <a:pt x="613110" y="2288119"/>
                  <a:pt x="613083" y="2284333"/>
                  <a:pt x="613083" y="2280541"/>
                </a:cubicBezTo>
                <a:cubicBezTo>
                  <a:pt x="613083" y="2274903"/>
                  <a:pt x="613141" y="2269279"/>
                  <a:pt x="614453" y="2263693"/>
                </a:cubicBezTo>
                <a:cubicBezTo>
                  <a:pt x="614411" y="2232611"/>
                  <a:pt x="616861" y="2201969"/>
                  <a:pt x="621917" y="2171962"/>
                </a:cubicBezTo>
                <a:lnTo>
                  <a:pt x="622458" y="2165325"/>
                </a:lnTo>
                <a:cubicBezTo>
                  <a:pt x="622626" y="2165320"/>
                  <a:pt x="622796" y="2165315"/>
                  <a:pt x="622963" y="2165262"/>
                </a:cubicBezTo>
                <a:cubicBezTo>
                  <a:pt x="673240" y="1815167"/>
                  <a:pt x="954279" y="1536596"/>
                  <a:pt x="1313129" y="1477664"/>
                </a:cubicBezTo>
                <a:lnTo>
                  <a:pt x="1313246" y="1476525"/>
                </a:lnTo>
                <a:cubicBezTo>
                  <a:pt x="1318555" y="1475523"/>
                  <a:pt x="1323883" y="1474582"/>
                  <a:pt x="1329459" y="1474998"/>
                </a:cubicBezTo>
                <a:cubicBezTo>
                  <a:pt x="1360642" y="1469485"/>
                  <a:pt x="1392535" y="1466527"/>
                  <a:pt x="1424920" y="1466004"/>
                </a:cubicBezTo>
                <a:close/>
                <a:moveTo>
                  <a:pt x="10909360" y="750600"/>
                </a:moveTo>
                <a:cubicBezTo>
                  <a:pt x="10962636" y="1021506"/>
                  <a:pt x="11177479" y="1236303"/>
                  <a:pt x="11452669" y="1295446"/>
                </a:cubicBezTo>
                <a:cubicBezTo>
                  <a:pt x="11399394" y="1024540"/>
                  <a:pt x="11184550" y="809743"/>
                  <a:pt x="10909360" y="750600"/>
                </a:cubicBezTo>
                <a:close/>
                <a:moveTo>
                  <a:pt x="10602109" y="750600"/>
                </a:moveTo>
                <a:cubicBezTo>
                  <a:pt x="10326919" y="809743"/>
                  <a:pt x="10112075" y="1024540"/>
                  <a:pt x="10058800" y="1295446"/>
                </a:cubicBezTo>
                <a:cubicBezTo>
                  <a:pt x="10333990" y="1236303"/>
                  <a:pt x="10548833" y="1021506"/>
                  <a:pt x="10602109" y="750600"/>
                </a:cubicBezTo>
                <a:close/>
                <a:moveTo>
                  <a:pt x="9217207" y="750600"/>
                </a:moveTo>
                <a:cubicBezTo>
                  <a:pt x="9270483" y="1021506"/>
                  <a:pt x="9485326" y="1236303"/>
                  <a:pt x="9760516" y="1295446"/>
                </a:cubicBezTo>
                <a:cubicBezTo>
                  <a:pt x="9707241" y="1024540"/>
                  <a:pt x="9492397" y="809743"/>
                  <a:pt x="9217207" y="750600"/>
                </a:cubicBezTo>
                <a:close/>
                <a:moveTo>
                  <a:pt x="8909958" y="750600"/>
                </a:moveTo>
                <a:cubicBezTo>
                  <a:pt x="8634768" y="809743"/>
                  <a:pt x="8419924" y="1024540"/>
                  <a:pt x="8366649" y="1295446"/>
                </a:cubicBezTo>
                <a:cubicBezTo>
                  <a:pt x="8641839" y="1236303"/>
                  <a:pt x="8856682" y="1021506"/>
                  <a:pt x="8909958" y="750600"/>
                </a:cubicBezTo>
                <a:close/>
                <a:moveTo>
                  <a:pt x="7525056" y="750600"/>
                </a:moveTo>
                <a:cubicBezTo>
                  <a:pt x="7578332" y="1021506"/>
                  <a:pt x="7793175" y="1236303"/>
                  <a:pt x="8068365" y="1295446"/>
                </a:cubicBezTo>
                <a:cubicBezTo>
                  <a:pt x="8015090" y="1024540"/>
                  <a:pt x="7800246" y="809743"/>
                  <a:pt x="7525056" y="750600"/>
                </a:cubicBezTo>
                <a:close/>
                <a:moveTo>
                  <a:pt x="7217807" y="750600"/>
                </a:moveTo>
                <a:cubicBezTo>
                  <a:pt x="6942617" y="809743"/>
                  <a:pt x="6727773" y="1024540"/>
                  <a:pt x="6674498" y="1295446"/>
                </a:cubicBezTo>
                <a:cubicBezTo>
                  <a:pt x="6949688" y="1236303"/>
                  <a:pt x="7164531" y="1021506"/>
                  <a:pt x="7217807" y="750600"/>
                </a:cubicBezTo>
                <a:close/>
                <a:moveTo>
                  <a:pt x="5832905" y="750600"/>
                </a:moveTo>
                <a:cubicBezTo>
                  <a:pt x="5886181" y="1021506"/>
                  <a:pt x="6101024" y="1236303"/>
                  <a:pt x="6376214" y="1295446"/>
                </a:cubicBezTo>
                <a:cubicBezTo>
                  <a:pt x="6322939" y="1024540"/>
                  <a:pt x="6108095" y="809743"/>
                  <a:pt x="5832905" y="750600"/>
                </a:cubicBezTo>
                <a:close/>
                <a:moveTo>
                  <a:pt x="5525656" y="750600"/>
                </a:moveTo>
                <a:cubicBezTo>
                  <a:pt x="5250466" y="809743"/>
                  <a:pt x="5035622" y="1024540"/>
                  <a:pt x="4982347" y="1295446"/>
                </a:cubicBezTo>
                <a:cubicBezTo>
                  <a:pt x="5257537" y="1236303"/>
                  <a:pt x="5472380" y="1021506"/>
                  <a:pt x="5525656" y="750600"/>
                </a:cubicBezTo>
                <a:close/>
                <a:moveTo>
                  <a:pt x="4140754" y="750600"/>
                </a:moveTo>
                <a:cubicBezTo>
                  <a:pt x="4194030" y="1021506"/>
                  <a:pt x="4408873" y="1236303"/>
                  <a:pt x="4684063" y="1295446"/>
                </a:cubicBezTo>
                <a:cubicBezTo>
                  <a:pt x="4630788" y="1024540"/>
                  <a:pt x="4415944" y="809743"/>
                  <a:pt x="4140754" y="750600"/>
                </a:cubicBezTo>
                <a:close/>
                <a:moveTo>
                  <a:pt x="3833505" y="750600"/>
                </a:moveTo>
                <a:cubicBezTo>
                  <a:pt x="3558315" y="809743"/>
                  <a:pt x="3343471" y="1024540"/>
                  <a:pt x="3290196" y="1295446"/>
                </a:cubicBezTo>
                <a:cubicBezTo>
                  <a:pt x="3565386" y="1236303"/>
                  <a:pt x="3780229" y="1021506"/>
                  <a:pt x="3833505" y="750600"/>
                </a:cubicBezTo>
                <a:close/>
                <a:moveTo>
                  <a:pt x="2448603" y="750600"/>
                </a:moveTo>
                <a:cubicBezTo>
                  <a:pt x="2501879" y="1021506"/>
                  <a:pt x="2716722" y="1236303"/>
                  <a:pt x="2991912" y="1295446"/>
                </a:cubicBezTo>
                <a:cubicBezTo>
                  <a:pt x="2938637" y="1024540"/>
                  <a:pt x="2723793" y="809743"/>
                  <a:pt x="2448603" y="750600"/>
                </a:cubicBezTo>
                <a:close/>
                <a:moveTo>
                  <a:pt x="2141354" y="750600"/>
                </a:moveTo>
                <a:cubicBezTo>
                  <a:pt x="1866164" y="809743"/>
                  <a:pt x="1651320" y="1024540"/>
                  <a:pt x="1598045" y="1295446"/>
                </a:cubicBezTo>
                <a:cubicBezTo>
                  <a:pt x="1873235" y="1236303"/>
                  <a:pt x="2088078" y="1021506"/>
                  <a:pt x="2141354" y="750600"/>
                </a:cubicBezTo>
                <a:close/>
                <a:moveTo>
                  <a:pt x="756452" y="750600"/>
                </a:moveTo>
                <a:cubicBezTo>
                  <a:pt x="809728" y="1021506"/>
                  <a:pt x="1024571" y="1236303"/>
                  <a:pt x="1299761" y="1295446"/>
                </a:cubicBezTo>
                <a:cubicBezTo>
                  <a:pt x="1246486" y="1024540"/>
                  <a:pt x="1031642" y="809743"/>
                  <a:pt x="756452" y="750600"/>
                </a:cubicBezTo>
                <a:close/>
                <a:moveTo>
                  <a:pt x="12192000" y="647790"/>
                </a:moveTo>
                <a:lnTo>
                  <a:pt x="12192000" y="780838"/>
                </a:lnTo>
                <a:cubicBezTo>
                  <a:pt x="11966807" y="865550"/>
                  <a:pt x="11797421" y="1059155"/>
                  <a:pt x="11750953" y="1295446"/>
                </a:cubicBezTo>
                <a:cubicBezTo>
                  <a:pt x="11935988" y="1255679"/>
                  <a:pt x="12093739" y="1145540"/>
                  <a:pt x="12192000" y="994335"/>
                </a:cubicBezTo>
                <a:lnTo>
                  <a:pt x="12192000" y="1195909"/>
                </a:lnTo>
                <a:cubicBezTo>
                  <a:pt x="12071770" y="1314911"/>
                  <a:pt x="11914089" y="1397686"/>
                  <a:pt x="11737582" y="1426902"/>
                </a:cubicBezTo>
                <a:lnTo>
                  <a:pt x="11737466" y="1428050"/>
                </a:lnTo>
                <a:cubicBezTo>
                  <a:pt x="11732155" y="1429061"/>
                  <a:pt x="11726826" y="1430009"/>
                  <a:pt x="11721249" y="1429590"/>
                </a:cubicBezTo>
                <a:cubicBezTo>
                  <a:pt x="11690077" y="1435144"/>
                  <a:pt x="11658197" y="1438125"/>
                  <a:pt x="11625822" y="1438652"/>
                </a:cubicBezTo>
                <a:lnTo>
                  <a:pt x="11608704" y="1440278"/>
                </a:lnTo>
                <a:lnTo>
                  <a:pt x="11608678" y="1439783"/>
                </a:lnTo>
                <a:lnTo>
                  <a:pt x="11608179" y="1439816"/>
                </a:lnTo>
                <a:cubicBezTo>
                  <a:pt x="11607613" y="1436014"/>
                  <a:pt x="11607586" y="1432198"/>
                  <a:pt x="11607586" y="1428376"/>
                </a:cubicBezTo>
                <a:cubicBezTo>
                  <a:pt x="11607586" y="1422694"/>
                  <a:pt x="11607645" y="1417025"/>
                  <a:pt x="11608957" y="1411395"/>
                </a:cubicBezTo>
                <a:cubicBezTo>
                  <a:pt x="11608914" y="1380067"/>
                  <a:pt x="11611364" y="1349182"/>
                  <a:pt x="11616421" y="1318938"/>
                </a:cubicBezTo>
                <a:lnTo>
                  <a:pt x="11616961" y="1312248"/>
                </a:lnTo>
                <a:cubicBezTo>
                  <a:pt x="11617130" y="1312243"/>
                  <a:pt x="11617299" y="1312238"/>
                  <a:pt x="11617466" y="1312185"/>
                </a:cubicBezTo>
                <a:cubicBezTo>
                  <a:pt x="11662185" y="998329"/>
                  <a:pt x="11889463" y="741504"/>
                  <a:pt x="12192000" y="647790"/>
                </a:cubicBezTo>
                <a:close/>
                <a:moveTo>
                  <a:pt x="10767111" y="605769"/>
                </a:moveTo>
                <a:lnTo>
                  <a:pt x="10784198" y="607392"/>
                </a:lnTo>
                <a:cubicBezTo>
                  <a:pt x="10816584" y="607919"/>
                  <a:pt x="10848477" y="610900"/>
                  <a:pt x="10879660" y="616457"/>
                </a:cubicBezTo>
                <a:cubicBezTo>
                  <a:pt x="10885236" y="616038"/>
                  <a:pt x="10890564" y="616986"/>
                  <a:pt x="10895873" y="617996"/>
                </a:cubicBezTo>
                <a:lnTo>
                  <a:pt x="10895990" y="619144"/>
                </a:lnTo>
                <a:cubicBezTo>
                  <a:pt x="11254840" y="678542"/>
                  <a:pt x="11535879" y="959319"/>
                  <a:pt x="11586156" y="1312185"/>
                </a:cubicBezTo>
                <a:cubicBezTo>
                  <a:pt x="11586323" y="1312238"/>
                  <a:pt x="11586492" y="1312243"/>
                  <a:pt x="11586661" y="1312248"/>
                </a:cubicBezTo>
                <a:lnTo>
                  <a:pt x="11587201" y="1318938"/>
                </a:lnTo>
                <a:cubicBezTo>
                  <a:pt x="11592258" y="1349182"/>
                  <a:pt x="11594708" y="1380067"/>
                  <a:pt x="11594665" y="1411395"/>
                </a:cubicBezTo>
                <a:cubicBezTo>
                  <a:pt x="11595977" y="1417025"/>
                  <a:pt x="11596036" y="1422694"/>
                  <a:pt x="11596036" y="1428376"/>
                </a:cubicBezTo>
                <a:cubicBezTo>
                  <a:pt x="11596036" y="1432198"/>
                  <a:pt x="11596009" y="1436014"/>
                  <a:pt x="11595443" y="1439816"/>
                </a:cubicBezTo>
                <a:lnTo>
                  <a:pt x="11594944" y="1439783"/>
                </a:lnTo>
                <a:lnTo>
                  <a:pt x="11594918" y="1440278"/>
                </a:lnTo>
                <a:lnTo>
                  <a:pt x="11577800" y="1438652"/>
                </a:lnTo>
                <a:cubicBezTo>
                  <a:pt x="11545425" y="1438125"/>
                  <a:pt x="11513545" y="1435144"/>
                  <a:pt x="11482373" y="1429590"/>
                </a:cubicBezTo>
                <a:cubicBezTo>
                  <a:pt x="11476796" y="1430009"/>
                  <a:pt x="11471467" y="1429061"/>
                  <a:pt x="11466156" y="1428050"/>
                </a:cubicBezTo>
                <a:lnTo>
                  <a:pt x="11466040" y="1426902"/>
                </a:lnTo>
                <a:cubicBezTo>
                  <a:pt x="11107189" y="1367503"/>
                  <a:pt x="10826150" y="1086726"/>
                  <a:pt x="10775875" y="733861"/>
                </a:cubicBezTo>
                <a:cubicBezTo>
                  <a:pt x="10775707" y="733808"/>
                  <a:pt x="10775539" y="733803"/>
                  <a:pt x="10775369" y="733798"/>
                </a:cubicBezTo>
                <a:lnTo>
                  <a:pt x="10774831" y="727122"/>
                </a:lnTo>
                <a:cubicBezTo>
                  <a:pt x="10769772" y="696872"/>
                  <a:pt x="10767321" y="665981"/>
                  <a:pt x="10767364" y="634646"/>
                </a:cubicBezTo>
                <a:cubicBezTo>
                  <a:pt x="10766052" y="629018"/>
                  <a:pt x="10765993" y="623351"/>
                  <a:pt x="10765993" y="617670"/>
                </a:cubicBezTo>
                <a:lnTo>
                  <a:pt x="10766587" y="606230"/>
                </a:lnTo>
                <a:lnTo>
                  <a:pt x="10767085" y="606263"/>
                </a:lnTo>
                <a:close/>
                <a:moveTo>
                  <a:pt x="10744358" y="605769"/>
                </a:moveTo>
                <a:lnTo>
                  <a:pt x="10744384" y="606263"/>
                </a:lnTo>
                <a:lnTo>
                  <a:pt x="10744882" y="606230"/>
                </a:lnTo>
                <a:lnTo>
                  <a:pt x="10745476" y="617670"/>
                </a:lnTo>
                <a:cubicBezTo>
                  <a:pt x="10745476" y="623351"/>
                  <a:pt x="10745417" y="629018"/>
                  <a:pt x="10744105" y="634646"/>
                </a:cubicBezTo>
                <a:cubicBezTo>
                  <a:pt x="10744148" y="665981"/>
                  <a:pt x="10741697" y="696872"/>
                  <a:pt x="10736638" y="727122"/>
                </a:cubicBezTo>
                <a:lnTo>
                  <a:pt x="10736100" y="733798"/>
                </a:lnTo>
                <a:cubicBezTo>
                  <a:pt x="10735930" y="733803"/>
                  <a:pt x="10735762" y="733808"/>
                  <a:pt x="10735594" y="733861"/>
                </a:cubicBezTo>
                <a:cubicBezTo>
                  <a:pt x="10685319" y="1086726"/>
                  <a:pt x="10404280" y="1367503"/>
                  <a:pt x="10045429" y="1426902"/>
                </a:cubicBezTo>
                <a:lnTo>
                  <a:pt x="10045313" y="1428050"/>
                </a:lnTo>
                <a:cubicBezTo>
                  <a:pt x="10040002" y="1429061"/>
                  <a:pt x="10034673" y="1430009"/>
                  <a:pt x="10029096" y="1429590"/>
                </a:cubicBezTo>
                <a:cubicBezTo>
                  <a:pt x="9997924" y="1435144"/>
                  <a:pt x="9966044" y="1438125"/>
                  <a:pt x="9933669" y="1438652"/>
                </a:cubicBezTo>
                <a:lnTo>
                  <a:pt x="9916551" y="1440278"/>
                </a:lnTo>
                <a:lnTo>
                  <a:pt x="9916525" y="1439783"/>
                </a:lnTo>
                <a:lnTo>
                  <a:pt x="9916026" y="1439816"/>
                </a:lnTo>
                <a:cubicBezTo>
                  <a:pt x="9915460" y="1436014"/>
                  <a:pt x="9915433" y="1432198"/>
                  <a:pt x="9915433" y="1428376"/>
                </a:cubicBezTo>
                <a:cubicBezTo>
                  <a:pt x="9915433" y="1422694"/>
                  <a:pt x="9915492" y="1417025"/>
                  <a:pt x="9916804" y="1411395"/>
                </a:cubicBezTo>
                <a:cubicBezTo>
                  <a:pt x="9916761" y="1380067"/>
                  <a:pt x="9919211" y="1349182"/>
                  <a:pt x="9924268" y="1318938"/>
                </a:cubicBezTo>
                <a:lnTo>
                  <a:pt x="9924808" y="1312248"/>
                </a:lnTo>
                <a:cubicBezTo>
                  <a:pt x="9924977" y="1312243"/>
                  <a:pt x="9925146" y="1312238"/>
                  <a:pt x="9925314" y="1312185"/>
                </a:cubicBezTo>
                <a:cubicBezTo>
                  <a:pt x="9975590" y="959319"/>
                  <a:pt x="10256629" y="678542"/>
                  <a:pt x="10615479" y="619144"/>
                </a:cubicBezTo>
                <a:lnTo>
                  <a:pt x="10615596" y="617996"/>
                </a:lnTo>
                <a:cubicBezTo>
                  <a:pt x="10620905" y="616986"/>
                  <a:pt x="10626233" y="616038"/>
                  <a:pt x="10631809" y="616457"/>
                </a:cubicBezTo>
                <a:cubicBezTo>
                  <a:pt x="10662992" y="610900"/>
                  <a:pt x="10694885" y="607919"/>
                  <a:pt x="10727271" y="607392"/>
                </a:cubicBezTo>
                <a:close/>
                <a:moveTo>
                  <a:pt x="9074958" y="605769"/>
                </a:moveTo>
                <a:lnTo>
                  <a:pt x="9092045" y="607392"/>
                </a:lnTo>
                <a:cubicBezTo>
                  <a:pt x="9124431" y="607919"/>
                  <a:pt x="9156324" y="610900"/>
                  <a:pt x="9187507" y="616457"/>
                </a:cubicBezTo>
                <a:cubicBezTo>
                  <a:pt x="9193083" y="616038"/>
                  <a:pt x="9198411" y="616986"/>
                  <a:pt x="9203720" y="617996"/>
                </a:cubicBezTo>
                <a:lnTo>
                  <a:pt x="9203837" y="619144"/>
                </a:lnTo>
                <a:cubicBezTo>
                  <a:pt x="9562687" y="678542"/>
                  <a:pt x="9843726" y="959319"/>
                  <a:pt x="9894002" y="1312185"/>
                </a:cubicBezTo>
                <a:cubicBezTo>
                  <a:pt x="9894170" y="1312238"/>
                  <a:pt x="9894339" y="1312243"/>
                  <a:pt x="9894508" y="1312248"/>
                </a:cubicBezTo>
                <a:lnTo>
                  <a:pt x="9895048" y="1318938"/>
                </a:lnTo>
                <a:cubicBezTo>
                  <a:pt x="9900105" y="1349182"/>
                  <a:pt x="9902555" y="1380067"/>
                  <a:pt x="9902512" y="1411395"/>
                </a:cubicBezTo>
                <a:cubicBezTo>
                  <a:pt x="9903824" y="1417025"/>
                  <a:pt x="9903883" y="1422694"/>
                  <a:pt x="9903883" y="1428376"/>
                </a:cubicBezTo>
                <a:cubicBezTo>
                  <a:pt x="9903883" y="1432198"/>
                  <a:pt x="9903856" y="1436014"/>
                  <a:pt x="9903290" y="1439816"/>
                </a:cubicBezTo>
                <a:lnTo>
                  <a:pt x="9902791" y="1439783"/>
                </a:lnTo>
                <a:lnTo>
                  <a:pt x="9902765" y="1440278"/>
                </a:lnTo>
                <a:lnTo>
                  <a:pt x="9885647" y="1438652"/>
                </a:lnTo>
                <a:cubicBezTo>
                  <a:pt x="9853272" y="1438125"/>
                  <a:pt x="9821392" y="1435144"/>
                  <a:pt x="9790220" y="1429590"/>
                </a:cubicBezTo>
                <a:cubicBezTo>
                  <a:pt x="9784643" y="1430009"/>
                  <a:pt x="9779314" y="1429061"/>
                  <a:pt x="9774003" y="1428050"/>
                </a:cubicBezTo>
                <a:lnTo>
                  <a:pt x="9773887" y="1426902"/>
                </a:lnTo>
                <a:cubicBezTo>
                  <a:pt x="9415036" y="1367503"/>
                  <a:pt x="9133997" y="1086726"/>
                  <a:pt x="9083722" y="733861"/>
                </a:cubicBezTo>
                <a:cubicBezTo>
                  <a:pt x="9083554" y="733808"/>
                  <a:pt x="9083386" y="733803"/>
                  <a:pt x="9083216" y="733798"/>
                </a:cubicBezTo>
                <a:lnTo>
                  <a:pt x="9082678" y="727122"/>
                </a:lnTo>
                <a:cubicBezTo>
                  <a:pt x="9077619" y="696872"/>
                  <a:pt x="9075168" y="665981"/>
                  <a:pt x="9075211" y="634646"/>
                </a:cubicBezTo>
                <a:cubicBezTo>
                  <a:pt x="9073899" y="629018"/>
                  <a:pt x="9073840" y="623351"/>
                  <a:pt x="9073840" y="617670"/>
                </a:cubicBezTo>
                <a:lnTo>
                  <a:pt x="9074434" y="606230"/>
                </a:lnTo>
                <a:lnTo>
                  <a:pt x="9074932" y="606263"/>
                </a:lnTo>
                <a:close/>
                <a:moveTo>
                  <a:pt x="9052207" y="605769"/>
                </a:moveTo>
                <a:lnTo>
                  <a:pt x="9052233" y="606263"/>
                </a:lnTo>
                <a:lnTo>
                  <a:pt x="9052731" y="606230"/>
                </a:lnTo>
                <a:lnTo>
                  <a:pt x="9053325" y="617670"/>
                </a:lnTo>
                <a:cubicBezTo>
                  <a:pt x="9053325" y="623351"/>
                  <a:pt x="9053266" y="629018"/>
                  <a:pt x="9051954" y="634646"/>
                </a:cubicBezTo>
                <a:cubicBezTo>
                  <a:pt x="9051997" y="665981"/>
                  <a:pt x="9049546" y="696872"/>
                  <a:pt x="9044487" y="727122"/>
                </a:cubicBezTo>
                <a:lnTo>
                  <a:pt x="9043949" y="733798"/>
                </a:lnTo>
                <a:cubicBezTo>
                  <a:pt x="9043779" y="733803"/>
                  <a:pt x="9043611" y="733808"/>
                  <a:pt x="9043443" y="733861"/>
                </a:cubicBezTo>
                <a:cubicBezTo>
                  <a:pt x="8993168" y="1086726"/>
                  <a:pt x="8712129" y="1367503"/>
                  <a:pt x="8353278" y="1426902"/>
                </a:cubicBezTo>
                <a:lnTo>
                  <a:pt x="8353162" y="1428050"/>
                </a:lnTo>
                <a:cubicBezTo>
                  <a:pt x="8347851" y="1429061"/>
                  <a:pt x="8342522" y="1430009"/>
                  <a:pt x="8336945" y="1429590"/>
                </a:cubicBezTo>
                <a:cubicBezTo>
                  <a:pt x="8305773" y="1435144"/>
                  <a:pt x="8273893" y="1438125"/>
                  <a:pt x="8241519" y="1438652"/>
                </a:cubicBezTo>
                <a:lnTo>
                  <a:pt x="8224400" y="1440278"/>
                </a:lnTo>
                <a:lnTo>
                  <a:pt x="8224374" y="1439783"/>
                </a:lnTo>
                <a:lnTo>
                  <a:pt x="8223875" y="1439816"/>
                </a:lnTo>
                <a:cubicBezTo>
                  <a:pt x="8223309" y="1436014"/>
                  <a:pt x="8223282" y="1432198"/>
                  <a:pt x="8223282" y="1428376"/>
                </a:cubicBezTo>
                <a:cubicBezTo>
                  <a:pt x="8223282" y="1422694"/>
                  <a:pt x="8223341" y="1417025"/>
                  <a:pt x="8224653" y="1411395"/>
                </a:cubicBezTo>
                <a:cubicBezTo>
                  <a:pt x="8224611" y="1380067"/>
                  <a:pt x="8227060" y="1349182"/>
                  <a:pt x="8232117" y="1318938"/>
                </a:cubicBezTo>
                <a:lnTo>
                  <a:pt x="8232657" y="1312248"/>
                </a:lnTo>
                <a:cubicBezTo>
                  <a:pt x="8232826" y="1312243"/>
                  <a:pt x="8232995" y="1312238"/>
                  <a:pt x="8233163" y="1312185"/>
                </a:cubicBezTo>
                <a:cubicBezTo>
                  <a:pt x="8283439" y="959319"/>
                  <a:pt x="8564478" y="678542"/>
                  <a:pt x="8923328" y="619144"/>
                </a:cubicBezTo>
                <a:lnTo>
                  <a:pt x="8923445" y="617996"/>
                </a:lnTo>
                <a:cubicBezTo>
                  <a:pt x="8928754" y="616986"/>
                  <a:pt x="8934082" y="616038"/>
                  <a:pt x="8939658" y="616457"/>
                </a:cubicBezTo>
                <a:cubicBezTo>
                  <a:pt x="8970841" y="610900"/>
                  <a:pt x="9002734" y="607919"/>
                  <a:pt x="9035120" y="607392"/>
                </a:cubicBezTo>
                <a:close/>
                <a:moveTo>
                  <a:pt x="7382807" y="605769"/>
                </a:moveTo>
                <a:lnTo>
                  <a:pt x="7399895" y="607392"/>
                </a:lnTo>
                <a:cubicBezTo>
                  <a:pt x="7432280" y="607919"/>
                  <a:pt x="7464173" y="610900"/>
                  <a:pt x="7495356" y="616457"/>
                </a:cubicBezTo>
                <a:cubicBezTo>
                  <a:pt x="7500932" y="616038"/>
                  <a:pt x="7506260" y="616986"/>
                  <a:pt x="7511569" y="617996"/>
                </a:cubicBezTo>
                <a:lnTo>
                  <a:pt x="7511686" y="619144"/>
                </a:lnTo>
                <a:cubicBezTo>
                  <a:pt x="7870536" y="678542"/>
                  <a:pt x="8151575" y="959319"/>
                  <a:pt x="8201852" y="1312185"/>
                </a:cubicBezTo>
                <a:cubicBezTo>
                  <a:pt x="8202019" y="1312238"/>
                  <a:pt x="8202189" y="1312243"/>
                  <a:pt x="8202357" y="1312248"/>
                </a:cubicBezTo>
                <a:lnTo>
                  <a:pt x="8202898" y="1318938"/>
                </a:lnTo>
                <a:cubicBezTo>
                  <a:pt x="8207954" y="1349182"/>
                  <a:pt x="8210404" y="1380067"/>
                  <a:pt x="8210362" y="1411395"/>
                </a:cubicBezTo>
                <a:cubicBezTo>
                  <a:pt x="8211674" y="1417025"/>
                  <a:pt x="8211732" y="1422694"/>
                  <a:pt x="8211732" y="1428376"/>
                </a:cubicBezTo>
                <a:cubicBezTo>
                  <a:pt x="8211732" y="1432198"/>
                  <a:pt x="8211705" y="1436014"/>
                  <a:pt x="8211139" y="1439816"/>
                </a:cubicBezTo>
                <a:lnTo>
                  <a:pt x="8210640" y="1439783"/>
                </a:lnTo>
                <a:lnTo>
                  <a:pt x="8210614" y="1440278"/>
                </a:lnTo>
                <a:lnTo>
                  <a:pt x="8193496" y="1438652"/>
                </a:lnTo>
                <a:cubicBezTo>
                  <a:pt x="8161122" y="1438125"/>
                  <a:pt x="8129241" y="1435144"/>
                  <a:pt x="8098069" y="1429590"/>
                </a:cubicBezTo>
                <a:cubicBezTo>
                  <a:pt x="8092492" y="1430009"/>
                  <a:pt x="8087163" y="1429061"/>
                  <a:pt x="8081853" y="1428050"/>
                </a:cubicBezTo>
                <a:lnTo>
                  <a:pt x="8081737" y="1426902"/>
                </a:lnTo>
                <a:cubicBezTo>
                  <a:pt x="7722885" y="1367503"/>
                  <a:pt x="7441846" y="1086726"/>
                  <a:pt x="7391571" y="733861"/>
                </a:cubicBezTo>
                <a:cubicBezTo>
                  <a:pt x="7391403" y="733808"/>
                  <a:pt x="7391235" y="733803"/>
                  <a:pt x="7391065" y="733798"/>
                </a:cubicBezTo>
                <a:lnTo>
                  <a:pt x="7390527" y="727122"/>
                </a:lnTo>
                <a:cubicBezTo>
                  <a:pt x="7385468" y="696872"/>
                  <a:pt x="7383018" y="665981"/>
                  <a:pt x="7383060" y="634646"/>
                </a:cubicBezTo>
                <a:cubicBezTo>
                  <a:pt x="7381748" y="629018"/>
                  <a:pt x="7381689" y="623351"/>
                  <a:pt x="7381689" y="617670"/>
                </a:cubicBezTo>
                <a:lnTo>
                  <a:pt x="7382283" y="606230"/>
                </a:lnTo>
                <a:lnTo>
                  <a:pt x="7382781" y="606263"/>
                </a:lnTo>
                <a:close/>
                <a:moveTo>
                  <a:pt x="5690656" y="605769"/>
                </a:moveTo>
                <a:lnTo>
                  <a:pt x="5707743" y="607392"/>
                </a:lnTo>
                <a:cubicBezTo>
                  <a:pt x="5740129" y="607919"/>
                  <a:pt x="5772021" y="610900"/>
                  <a:pt x="5803205" y="616457"/>
                </a:cubicBezTo>
                <a:cubicBezTo>
                  <a:pt x="5808781" y="616038"/>
                  <a:pt x="5814109" y="616986"/>
                  <a:pt x="5819417" y="617996"/>
                </a:cubicBezTo>
                <a:lnTo>
                  <a:pt x="5819534" y="619144"/>
                </a:lnTo>
                <a:cubicBezTo>
                  <a:pt x="6178385" y="678542"/>
                  <a:pt x="6459424" y="959319"/>
                  <a:pt x="6509700" y="1312185"/>
                </a:cubicBezTo>
                <a:cubicBezTo>
                  <a:pt x="6509868" y="1312238"/>
                  <a:pt x="6510037" y="1312243"/>
                  <a:pt x="6510206" y="1312248"/>
                </a:cubicBezTo>
                <a:lnTo>
                  <a:pt x="6510746" y="1318938"/>
                </a:lnTo>
                <a:cubicBezTo>
                  <a:pt x="6515803" y="1349182"/>
                  <a:pt x="6518252" y="1380067"/>
                  <a:pt x="6518210" y="1411395"/>
                </a:cubicBezTo>
                <a:cubicBezTo>
                  <a:pt x="6519522" y="1417025"/>
                  <a:pt x="6519581" y="1422694"/>
                  <a:pt x="6519581" y="1428376"/>
                </a:cubicBezTo>
                <a:cubicBezTo>
                  <a:pt x="6519581" y="1432198"/>
                  <a:pt x="6519554" y="1436014"/>
                  <a:pt x="6518988" y="1439816"/>
                </a:cubicBezTo>
                <a:lnTo>
                  <a:pt x="6518489" y="1439783"/>
                </a:lnTo>
                <a:lnTo>
                  <a:pt x="6518463" y="1440278"/>
                </a:lnTo>
                <a:lnTo>
                  <a:pt x="6501344" y="1438652"/>
                </a:lnTo>
                <a:cubicBezTo>
                  <a:pt x="6468970" y="1438125"/>
                  <a:pt x="6437090" y="1435144"/>
                  <a:pt x="6405918" y="1429590"/>
                </a:cubicBezTo>
                <a:cubicBezTo>
                  <a:pt x="6400341" y="1430009"/>
                  <a:pt x="6395012" y="1429061"/>
                  <a:pt x="6389701" y="1428050"/>
                </a:cubicBezTo>
                <a:lnTo>
                  <a:pt x="6389585" y="1426902"/>
                </a:lnTo>
                <a:cubicBezTo>
                  <a:pt x="6030734" y="1367503"/>
                  <a:pt x="5749695" y="1086726"/>
                  <a:pt x="5699419" y="733861"/>
                </a:cubicBezTo>
                <a:cubicBezTo>
                  <a:pt x="5699252" y="733808"/>
                  <a:pt x="5699083" y="733803"/>
                  <a:pt x="5698914" y="733798"/>
                </a:cubicBezTo>
                <a:lnTo>
                  <a:pt x="5698375" y="727122"/>
                </a:lnTo>
                <a:cubicBezTo>
                  <a:pt x="5693317" y="696872"/>
                  <a:pt x="5690866" y="665981"/>
                  <a:pt x="5690908" y="634646"/>
                </a:cubicBezTo>
                <a:cubicBezTo>
                  <a:pt x="5689596" y="629018"/>
                  <a:pt x="5689538" y="623351"/>
                  <a:pt x="5689538" y="617670"/>
                </a:cubicBezTo>
                <a:lnTo>
                  <a:pt x="5690132" y="606230"/>
                </a:lnTo>
                <a:lnTo>
                  <a:pt x="5690630" y="606263"/>
                </a:lnTo>
                <a:close/>
                <a:moveTo>
                  <a:pt x="5667905" y="605769"/>
                </a:moveTo>
                <a:lnTo>
                  <a:pt x="5667931" y="606263"/>
                </a:lnTo>
                <a:lnTo>
                  <a:pt x="5668429" y="606230"/>
                </a:lnTo>
                <a:lnTo>
                  <a:pt x="5669023" y="617670"/>
                </a:lnTo>
                <a:cubicBezTo>
                  <a:pt x="5669023" y="623351"/>
                  <a:pt x="5668964" y="629018"/>
                  <a:pt x="5667652" y="634646"/>
                </a:cubicBezTo>
                <a:cubicBezTo>
                  <a:pt x="5667694" y="665981"/>
                  <a:pt x="5665244" y="696872"/>
                  <a:pt x="5660185" y="727122"/>
                </a:cubicBezTo>
                <a:lnTo>
                  <a:pt x="5659647" y="733798"/>
                </a:lnTo>
                <a:cubicBezTo>
                  <a:pt x="5659477" y="733803"/>
                  <a:pt x="5659309" y="733808"/>
                  <a:pt x="5659141" y="733861"/>
                </a:cubicBezTo>
                <a:cubicBezTo>
                  <a:pt x="5608866" y="1086726"/>
                  <a:pt x="5327827" y="1367503"/>
                  <a:pt x="4968975" y="1426902"/>
                </a:cubicBezTo>
                <a:lnTo>
                  <a:pt x="4968859" y="1428050"/>
                </a:lnTo>
                <a:cubicBezTo>
                  <a:pt x="4963549" y="1429061"/>
                  <a:pt x="4958220" y="1430009"/>
                  <a:pt x="4952643" y="1429590"/>
                </a:cubicBezTo>
                <a:cubicBezTo>
                  <a:pt x="4921471" y="1435144"/>
                  <a:pt x="4889590" y="1438125"/>
                  <a:pt x="4857216" y="1438652"/>
                </a:cubicBezTo>
                <a:lnTo>
                  <a:pt x="4840098" y="1440278"/>
                </a:lnTo>
                <a:lnTo>
                  <a:pt x="4840072" y="1439783"/>
                </a:lnTo>
                <a:lnTo>
                  <a:pt x="4839573" y="1439816"/>
                </a:lnTo>
                <a:cubicBezTo>
                  <a:pt x="4839007" y="1436014"/>
                  <a:pt x="4838980" y="1432198"/>
                  <a:pt x="4838980" y="1428376"/>
                </a:cubicBezTo>
                <a:cubicBezTo>
                  <a:pt x="4838980" y="1422694"/>
                  <a:pt x="4839038" y="1417025"/>
                  <a:pt x="4840350" y="1411395"/>
                </a:cubicBezTo>
                <a:cubicBezTo>
                  <a:pt x="4840308" y="1380067"/>
                  <a:pt x="4842758" y="1349182"/>
                  <a:pt x="4847814" y="1318938"/>
                </a:cubicBezTo>
                <a:lnTo>
                  <a:pt x="4848355" y="1312248"/>
                </a:lnTo>
                <a:cubicBezTo>
                  <a:pt x="4848523" y="1312243"/>
                  <a:pt x="4848693" y="1312238"/>
                  <a:pt x="4848860" y="1312185"/>
                </a:cubicBezTo>
                <a:cubicBezTo>
                  <a:pt x="4899137" y="959319"/>
                  <a:pt x="5180176" y="678542"/>
                  <a:pt x="5539026" y="619144"/>
                </a:cubicBezTo>
                <a:lnTo>
                  <a:pt x="5539143" y="617996"/>
                </a:lnTo>
                <a:cubicBezTo>
                  <a:pt x="5544452" y="616986"/>
                  <a:pt x="5549780" y="616038"/>
                  <a:pt x="5555356" y="616457"/>
                </a:cubicBezTo>
                <a:cubicBezTo>
                  <a:pt x="5586539" y="610900"/>
                  <a:pt x="5618432" y="607919"/>
                  <a:pt x="5650817" y="607392"/>
                </a:cubicBezTo>
                <a:close/>
                <a:moveTo>
                  <a:pt x="3998505" y="605769"/>
                </a:moveTo>
                <a:lnTo>
                  <a:pt x="4015592" y="607392"/>
                </a:lnTo>
                <a:cubicBezTo>
                  <a:pt x="4047978" y="607919"/>
                  <a:pt x="4079870" y="610900"/>
                  <a:pt x="4111054" y="616457"/>
                </a:cubicBezTo>
                <a:cubicBezTo>
                  <a:pt x="4116630" y="616038"/>
                  <a:pt x="4121958" y="616986"/>
                  <a:pt x="4127266" y="617996"/>
                </a:cubicBezTo>
                <a:lnTo>
                  <a:pt x="4127384" y="619144"/>
                </a:lnTo>
                <a:cubicBezTo>
                  <a:pt x="4486234" y="678542"/>
                  <a:pt x="4767273" y="959319"/>
                  <a:pt x="4817549" y="1312185"/>
                </a:cubicBezTo>
                <a:cubicBezTo>
                  <a:pt x="4817717" y="1312238"/>
                  <a:pt x="4817886" y="1312243"/>
                  <a:pt x="4818055" y="1312248"/>
                </a:cubicBezTo>
                <a:lnTo>
                  <a:pt x="4818595" y="1318938"/>
                </a:lnTo>
                <a:cubicBezTo>
                  <a:pt x="4823652" y="1349182"/>
                  <a:pt x="4826101" y="1380067"/>
                  <a:pt x="4826059" y="1411395"/>
                </a:cubicBezTo>
                <a:cubicBezTo>
                  <a:pt x="4827371" y="1417025"/>
                  <a:pt x="4827430" y="1422694"/>
                  <a:pt x="4827430" y="1428376"/>
                </a:cubicBezTo>
                <a:cubicBezTo>
                  <a:pt x="4827430" y="1432198"/>
                  <a:pt x="4827403" y="1436014"/>
                  <a:pt x="4826837" y="1439816"/>
                </a:cubicBezTo>
                <a:lnTo>
                  <a:pt x="4826338" y="1439783"/>
                </a:lnTo>
                <a:lnTo>
                  <a:pt x="4826312" y="1440278"/>
                </a:lnTo>
                <a:lnTo>
                  <a:pt x="4809193" y="1438652"/>
                </a:lnTo>
                <a:cubicBezTo>
                  <a:pt x="4776819" y="1438125"/>
                  <a:pt x="4744939" y="1435144"/>
                  <a:pt x="4713767" y="1429590"/>
                </a:cubicBezTo>
                <a:cubicBezTo>
                  <a:pt x="4708190" y="1430009"/>
                  <a:pt x="4702861" y="1429061"/>
                  <a:pt x="4697550" y="1428050"/>
                </a:cubicBezTo>
                <a:lnTo>
                  <a:pt x="4697434" y="1426902"/>
                </a:lnTo>
                <a:cubicBezTo>
                  <a:pt x="4338583" y="1367503"/>
                  <a:pt x="4057544" y="1086726"/>
                  <a:pt x="4007268" y="733861"/>
                </a:cubicBezTo>
                <a:cubicBezTo>
                  <a:pt x="4007101" y="733808"/>
                  <a:pt x="4006932" y="733803"/>
                  <a:pt x="4006763" y="733798"/>
                </a:cubicBezTo>
                <a:lnTo>
                  <a:pt x="4006225" y="727122"/>
                </a:lnTo>
                <a:cubicBezTo>
                  <a:pt x="4001166" y="696872"/>
                  <a:pt x="3998715" y="665981"/>
                  <a:pt x="3998757" y="634646"/>
                </a:cubicBezTo>
                <a:cubicBezTo>
                  <a:pt x="3997445" y="629018"/>
                  <a:pt x="3997387" y="623351"/>
                  <a:pt x="3997387" y="617670"/>
                </a:cubicBezTo>
                <a:lnTo>
                  <a:pt x="3997981" y="606230"/>
                </a:lnTo>
                <a:lnTo>
                  <a:pt x="3998479" y="606263"/>
                </a:lnTo>
                <a:close/>
                <a:moveTo>
                  <a:pt x="3975754" y="605769"/>
                </a:moveTo>
                <a:lnTo>
                  <a:pt x="3975780" y="606263"/>
                </a:lnTo>
                <a:lnTo>
                  <a:pt x="3976278" y="606230"/>
                </a:lnTo>
                <a:lnTo>
                  <a:pt x="3976872" y="617670"/>
                </a:lnTo>
                <a:cubicBezTo>
                  <a:pt x="3976872" y="623351"/>
                  <a:pt x="3976813" y="629018"/>
                  <a:pt x="3975501" y="634646"/>
                </a:cubicBezTo>
                <a:cubicBezTo>
                  <a:pt x="3975543" y="665981"/>
                  <a:pt x="3973093" y="696872"/>
                  <a:pt x="3968034" y="727122"/>
                </a:cubicBezTo>
                <a:lnTo>
                  <a:pt x="3967496" y="733798"/>
                </a:lnTo>
                <a:cubicBezTo>
                  <a:pt x="3967326" y="733803"/>
                  <a:pt x="3967158" y="733808"/>
                  <a:pt x="3966990" y="733861"/>
                </a:cubicBezTo>
                <a:cubicBezTo>
                  <a:pt x="3916715" y="1086726"/>
                  <a:pt x="3635676" y="1367503"/>
                  <a:pt x="3276825" y="1426902"/>
                </a:cubicBezTo>
                <a:lnTo>
                  <a:pt x="3276708" y="1428050"/>
                </a:lnTo>
                <a:cubicBezTo>
                  <a:pt x="3271398" y="1429061"/>
                  <a:pt x="3266069" y="1430009"/>
                  <a:pt x="3260492" y="1429590"/>
                </a:cubicBezTo>
                <a:cubicBezTo>
                  <a:pt x="3229320" y="1435144"/>
                  <a:pt x="3197440" y="1438125"/>
                  <a:pt x="3165065" y="1438652"/>
                </a:cubicBezTo>
                <a:lnTo>
                  <a:pt x="3147947" y="1440278"/>
                </a:lnTo>
                <a:lnTo>
                  <a:pt x="3147921" y="1439783"/>
                </a:lnTo>
                <a:lnTo>
                  <a:pt x="3147422" y="1439816"/>
                </a:lnTo>
                <a:cubicBezTo>
                  <a:pt x="3146856" y="1436014"/>
                  <a:pt x="3146829" y="1432198"/>
                  <a:pt x="3146829" y="1428376"/>
                </a:cubicBezTo>
                <a:cubicBezTo>
                  <a:pt x="3146829" y="1422694"/>
                  <a:pt x="3146887" y="1417025"/>
                  <a:pt x="3148199" y="1411395"/>
                </a:cubicBezTo>
                <a:cubicBezTo>
                  <a:pt x="3148157" y="1380067"/>
                  <a:pt x="3150607" y="1349182"/>
                  <a:pt x="3155663" y="1318938"/>
                </a:cubicBezTo>
                <a:lnTo>
                  <a:pt x="3156204" y="1312248"/>
                </a:lnTo>
                <a:cubicBezTo>
                  <a:pt x="3156372" y="1312243"/>
                  <a:pt x="3156542" y="1312238"/>
                  <a:pt x="3156709" y="1312185"/>
                </a:cubicBezTo>
                <a:cubicBezTo>
                  <a:pt x="3206986" y="959319"/>
                  <a:pt x="3488025" y="678542"/>
                  <a:pt x="3846875" y="619144"/>
                </a:cubicBezTo>
                <a:lnTo>
                  <a:pt x="3846992" y="617996"/>
                </a:lnTo>
                <a:cubicBezTo>
                  <a:pt x="3852301" y="616986"/>
                  <a:pt x="3857629" y="616038"/>
                  <a:pt x="3863205" y="616457"/>
                </a:cubicBezTo>
                <a:cubicBezTo>
                  <a:pt x="3894388" y="610900"/>
                  <a:pt x="3926281" y="607919"/>
                  <a:pt x="3958666" y="607392"/>
                </a:cubicBezTo>
                <a:close/>
                <a:moveTo>
                  <a:pt x="2306354" y="605769"/>
                </a:moveTo>
                <a:lnTo>
                  <a:pt x="2323441" y="607392"/>
                </a:lnTo>
                <a:cubicBezTo>
                  <a:pt x="2355827" y="607919"/>
                  <a:pt x="2387719" y="610900"/>
                  <a:pt x="2418903" y="616457"/>
                </a:cubicBezTo>
                <a:cubicBezTo>
                  <a:pt x="2424479" y="616038"/>
                  <a:pt x="2429807" y="616986"/>
                  <a:pt x="2435115" y="617996"/>
                </a:cubicBezTo>
                <a:lnTo>
                  <a:pt x="2435233" y="619144"/>
                </a:lnTo>
                <a:cubicBezTo>
                  <a:pt x="2794083" y="678542"/>
                  <a:pt x="3075122" y="959319"/>
                  <a:pt x="3125398" y="1312185"/>
                </a:cubicBezTo>
                <a:cubicBezTo>
                  <a:pt x="3125566" y="1312238"/>
                  <a:pt x="3125735" y="1312243"/>
                  <a:pt x="3125904" y="1312248"/>
                </a:cubicBezTo>
                <a:lnTo>
                  <a:pt x="3126444" y="1318938"/>
                </a:lnTo>
                <a:cubicBezTo>
                  <a:pt x="3131501" y="1349182"/>
                  <a:pt x="3133950" y="1380067"/>
                  <a:pt x="3133908" y="1411395"/>
                </a:cubicBezTo>
                <a:cubicBezTo>
                  <a:pt x="3135220" y="1417025"/>
                  <a:pt x="3135279" y="1422694"/>
                  <a:pt x="3135279" y="1428376"/>
                </a:cubicBezTo>
                <a:cubicBezTo>
                  <a:pt x="3135279" y="1432198"/>
                  <a:pt x="3135252" y="1436014"/>
                  <a:pt x="3134686" y="1439816"/>
                </a:cubicBezTo>
                <a:lnTo>
                  <a:pt x="3134187" y="1439783"/>
                </a:lnTo>
                <a:lnTo>
                  <a:pt x="3134161" y="1440278"/>
                </a:lnTo>
                <a:lnTo>
                  <a:pt x="3117042" y="1438652"/>
                </a:lnTo>
                <a:cubicBezTo>
                  <a:pt x="3084668" y="1438125"/>
                  <a:pt x="3052788" y="1435144"/>
                  <a:pt x="3021616" y="1429590"/>
                </a:cubicBezTo>
                <a:cubicBezTo>
                  <a:pt x="3016039" y="1430009"/>
                  <a:pt x="3010710" y="1429061"/>
                  <a:pt x="3005399" y="1428050"/>
                </a:cubicBezTo>
                <a:lnTo>
                  <a:pt x="3005283" y="1426902"/>
                </a:lnTo>
                <a:cubicBezTo>
                  <a:pt x="2646432" y="1367503"/>
                  <a:pt x="2365393" y="1086726"/>
                  <a:pt x="2315117" y="733861"/>
                </a:cubicBezTo>
                <a:cubicBezTo>
                  <a:pt x="2314950" y="733808"/>
                  <a:pt x="2314781" y="733803"/>
                  <a:pt x="2314612" y="733798"/>
                </a:cubicBezTo>
                <a:lnTo>
                  <a:pt x="2314074" y="727122"/>
                </a:lnTo>
                <a:cubicBezTo>
                  <a:pt x="2309015" y="696872"/>
                  <a:pt x="2306564" y="665981"/>
                  <a:pt x="2306606" y="634646"/>
                </a:cubicBezTo>
                <a:cubicBezTo>
                  <a:pt x="2305294" y="629018"/>
                  <a:pt x="2305236" y="623351"/>
                  <a:pt x="2305236" y="617670"/>
                </a:cubicBezTo>
                <a:lnTo>
                  <a:pt x="2305830" y="606230"/>
                </a:lnTo>
                <a:lnTo>
                  <a:pt x="2306328" y="606263"/>
                </a:lnTo>
                <a:close/>
                <a:moveTo>
                  <a:pt x="2283603" y="605769"/>
                </a:moveTo>
                <a:lnTo>
                  <a:pt x="2283629" y="606263"/>
                </a:lnTo>
                <a:lnTo>
                  <a:pt x="2284127" y="606230"/>
                </a:lnTo>
                <a:lnTo>
                  <a:pt x="2284721" y="617670"/>
                </a:lnTo>
                <a:cubicBezTo>
                  <a:pt x="2284721" y="623351"/>
                  <a:pt x="2284662" y="629018"/>
                  <a:pt x="2283350" y="634646"/>
                </a:cubicBezTo>
                <a:cubicBezTo>
                  <a:pt x="2283392" y="665981"/>
                  <a:pt x="2280942" y="696872"/>
                  <a:pt x="2275883" y="727122"/>
                </a:cubicBezTo>
                <a:lnTo>
                  <a:pt x="2275345" y="733798"/>
                </a:lnTo>
                <a:cubicBezTo>
                  <a:pt x="2275175" y="733803"/>
                  <a:pt x="2275007" y="733808"/>
                  <a:pt x="2274839" y="733861"/>
                </a:cubicBezTo>
                <a:cubicBezTo>
                  <a:pt x="2224564" y="1086726"/>
                  <a:pt x="1943525" y="1367503"/>
                  <a:pt x="1584673" y="1426902"/>
                </a:cubicBezTo>
                <a:lnTo>
                  <a:pt x="1584557" y="1428050"/>
                </a:lnTo>
                <a:cubicBezTo>
                  <a:pt x="1579247" y="1429061"/>
                  <a:pt x="1573918" y="1430009"/>
                  <a:pt x="1568341" y="1429590"/>
                </a:cubicBezTo>
                <a:cubicBezTo>
                  <a:pt x="1537169" y="1435144"/>
                  <a:pt x="1505289" y="1438125"/>
                  <a:pt x="1472914" y="1438652"/>
                </a:cubicBezTo>
                <a:lnTo>
                  <a:pt x="1455796" y="1440278"/>
                </a:lnTo>
                <a:lnTo>
                  <a:pt x="1455770" y="1439783"/>
                </a:lnTo>
                <a:lnTo>
                  <a:pt x="1455271" y="1439816"/>
                </a:lnTo>
                <a:cubicBezTo>
                  <a:pt x="1454705" y="1436014"/>
                  <a:pt x="1454678" y="1432198"/>
                  <a:pt x="1454678" y="1428376"/>
                </a:cubicBezTo>
                <a:cubicBezTo>
                  <a:pt x="1454678" y="1422694"/>
                  <a:pt x="1454736" y="1417025"/>
                  <a:pt x="1456048" y="1411395"/>
                </a:cubicBezTo>
                <a:cubicBezTo>
                  <a:pt x="1456006" y="1380067"/>
                  <a:pt x="1458456" y="1349182"/>
                  <a:pt x="1463513" y="1318938"/>
                </a:cubicBezTo>
                <a:lnTo>
                  <a:pt x="1464053" y="1312248"/>
                </a:lnTo>
                <a:cubicBezTo>
                  <a:pt x="1464221" y="1312243"/>
                  <a:pt x="1464391" y="1312238"/>
                  <a:pt x="1464558" y="1312185"/>
                </a:cubicBezTo>
                <a:cubicBezTo>
                  <a:pt x="1514835" y="959319"/>
                  <a:pt x="1795874" y="678542"/>
                  <a:pt x="2154724" y="619144"/>
                </a:cubicBezTo>
                <a:lnTo>
                  <a:pt x="2154841" y="617996"/>
                </a:lnTo>
                <a:cubicBezTo>
                  <a:pt x="2160150" y="616986"/>
                  <a:pt x="2165478" y="616038"/>
                  <a:pt x="2171054" y="616457"/>
                </a:cubicBezTo>
                <a:cubicBezTo>
                  <a:pt x="2202237" y="610900"/>
                  <a:pt x="2234130" y="607919"/>
                  <a:pt x="2266515" y="607392"/>
                </a:cubicBezTo>
                <a:close/>
                <a:moveTo>
                  <a:pt x="614203" y="605769"/>
                </a:moveTo>
                <a:lnTo>
                  <a:pt x="631290" y="607392"/>
                </a:lnTo>
                <a:cubicBezTo>
                  <a:pt x="663676" y="607919"/>
                  <a:pt x="695568" y="610900"/>
                  <a:pt x="726752" y="616457"/>
                </a:cubicBezTo>
                <a:cubicBezTo>
                  <a:pt x="732328" y="616038"/>
                  <a:pt x="737656" y="616986"/>
                  <a:pt x="742964" y="617996"/>
                </a:cubicBezTo>
                <a:lnTo>
                  <a:pt x="743081" y="619144"/>
                </a:lnTo>
                <a:cubicBezTo>
                  <a:pt x="1101932" y="678542"/>
                  <a:pt x="1382971" y="959319"/>
                  <a:pt x="1433247" y="1312185"/>
                </a:cubicBezTo>
                <a:cubicBezTo>
                  <a:pt x="1433415" y="1312238"/>
                  <a:pt x="1433584" y="1312243"/>
                  <a:pt x="1433753" y="1312248"/>
                </a:cubicBezTo>
                <a:lnTo>
                  <a:pt x="1434293" y="1318938"/>
                </a:lnTo>
                <a:cubicBezTo>
                  <a:pt x="1439350" y="1349182"/>
                  <a:pt x="1441799" y="1380067"/>
                  <a:pt x="1441757" y="1411395"/>
                </a:cubicBezTo>
                <a:cubicBezTo>
                  <a:pt x="1443069" y="1417025"/>
                  <a:pt x="1443128" y="1422694"/>
                  <a:pt x="1443128" y="1428376"/>
                </a:cubicBezTo>
                <a:cubicBezTo>
                  <a:pt x="1443128" y="1432198"/>
                  <a:pt x="1443101" y="1436014"/>
                  <a:pt x="1442535" y="1439816"/>
                </a:cubicBezTo>
                <a:lnTo>
                  <a:pt x="1442036" y="1439783"/>
                </a:lnTo>
                <a:lnTo>
                  <a:pt x="1442010" y="1440278"/>
                </a:lnTo>
                <a:lnTo>
                  <a:pt x="1424891" y="1438652"/>
                </a:lnTo>
                <a:cubicBezTo>
                  <a:pt x="1392517" y="1438125"/>
                  <a:pt x="1360637" y="1435144"/>
                  <a:pt x="1329465" y="1429590"/>
                </a:cubicBezTo>
                <a:cubicBezTo>
                  <a:pt x="1323888" y="1430009"/>
                  <a:pt x="1318559" y="1429061"/>
                  <a:pt x="1313248" y="1428050"/>
                </a:cubicBezTo>
                <a:lnTo>
                  <a:pt x="1313132" y="1426902"/>
                </a:lnTo>
                <a:cubicBezTo>
                  <a:pt x="954281" y="1367503"/>
                  <a:pt x="673242" y="1086726"/>
                  <a:pt x="622966" y="733861"/>
                </a:cubicBezTo>
                <a:cubicBezTo>
                  <a:pt x="622799" y="733808"/>
                  <a:pt x="622630" y="733803"/>
                  <a:pt x="622461" y="733798"/>
                </a:cubicBezTo>
                <a:lnTo>
                  <a:pt x="621923" y="727122"/>
                </a:lnTo>
                <a:cubicBezTo>
                  <a:pt x="616864" y="696872"/>
                  <a:pt x="614413" y="665981"/>
                  <a:pt x="614455" y="634646"/>
                </a:cubicBezTo>
                <a:cubicBezTo>
                  <a:pt x="613143" y="629018"/>
                  <a:pt x="613085" y="623351"/>
                  <a:pt x="613085" y="617670"/>
                </a:cubicBezTo>
                <a:lnTo>
                  <a:pt x="613679" y="606230"/>
                </a:lnTo>
                <a:lnTo>
                  <a:pt x="614177" y="606263"/>
                </a:lnTo>
                <a:close/>
                <a:moveTo>
                  <a:pt x="7360056" y="605769"/>
                </a:moveTo>
                <a:lnTo>
                  <a:pt x="7360082" y="606263"/>
                </a:lnTo>
                <a:lnTo>
                  <a:pt x="7360580" y="606230"/>
                </a:lnTo>
                <a:lnTo>
                  <a:pt x="7361174" y="617670"/>
                </a:lnTo>
                <a:cubicBezTo>
                  <a:pt x="7361174" y="623351"/>
                  <a:pt x="7361116" y="629018"/>
                  <a:pt x="7359804" y="634646"/>
                </a:cubicBezTo>
                <a:cubicBezTo>
                  <a:pt x="7359846" y="665981"/>
                  <a:pt x="7357395" y="696872"/>
                  <a:pt x="7352337" y="727122"/>
                </a:cubicBezTo>
                <a:lnTo>
                  <a:pt x="7351798" y="733798"/>
                </a:lnTo>
                <a:cubicBezTo>
                  <a:pt x="7351629" y="733803"/>
                  <a:pt x="7351460" y="733808"/>
                  <a:pt x="7351293" y="733861"/>
                </a:cubicBezTo>
                <a:cubicBezTo>
                  <a:pt x="7301017" y="1086726"/>
                  <a:pt x="7019978" y="1367503"/>
                  <a:pt x="6661127" y="1426902"/>
                </a:cubicBezTo>
                <a:lnTo>
                  <a:pt x="6661011" y="1428050"/>
                </a:lnTo>
                <a:cubicBezTo>
                  <a:pt x="6655700" y="1429061"/>
                  <a:pt x="6650371" y="1430009"/>
                  <a:pt x="6644794" y="1429590"/>
                </a:cubicBezTo>
                <a:cubicBezTo>
                  <a:pt x="6613622" y="1435144"/>
                  <a:pt x="6581742" y="1438125"/>
                  <a:pt x="6549368" y="1438652"/>
                </a:cubicBezTo>
                <a:lnTo>
                  <a:pt x="6532249" y="1440278"/>
                </a:lnTo>
                <a:lnTo>
                  <a:pt x="6532223" y="1439783"/>
                </a:lnTo>
                <a:lnTo>
                  <a:pt x="6531724" y="1439816"/>
                </a:lnTo>
                <a:cubicBezTo>
                  <a:pt x="6531158" y="1436014"/>
                  <a:pt x="6531131" y="1432198"/>
                  <a:pt x="6531131" y="1428376"/>
                </a:cubicBezTo>
                <a:cubicBezTo>
                  <a:pt x="6531131" y="1422694"/>
                  <a:pt x="6531190" y="1417025"/>
                  <a:pt x="6532502" y="1411395"/>
                </a:cubicBezTo>
                <a:cubicBezTo>
                  <a:pt x="6532460" y="1380067"/>
                  <a:pt x="6534909" y="1349182"/>
                  <a:pt x="6539966" y="1318938"/>
                </a:cubicBezTo>
                <a:lnTo>
                  <a:pt x="6540506" y="1312248"/>
                </a:lnTo>
                <a:cubicBezTo>
                  <a:pt x="6540675" y="1312243"/>
                  <a:pt x="6540844" y="1312238"/>
                  <a:pt x="6541012" y="1312185"/>
                </a:cubicBezTo>
                <a:cubicBezTo>
                  <a:pt x="6591288" y="959319"/>
                  <a:pt x="6872327" y="678542"/>
                  <a:pt x="7231178" y="619144"/>
                </a:cubicBezTo>
                <a:lnTo>
                  <a:pt x="7231295" y="617996"/>
                </a:lnTo>
                <a:cubicBezTo>
                  <a:pt x="7236603" y="616986"/>
                  <a:pt x="7241931" y="616038"/>
                  <a:pt x="7247507" y="616457"/>
                </a:cubicBezTo>
                <a:cubicBezTo>
                  <a:pt x="7278691" y="610900"/>
                  <a:pt x="7310583" y="607919"/>
                  <a:pt x="7342969" y="607392"/>
                </a:cubicBezTo>
                <a:close/>
                <a:moveTo>
                  <a:pt x="591452" y="605769"/>
                </a:moveTo>
                <a:lnTo>
                  <a:pt x="591478" y="606263"/>
                </a:lnTo>
                <a:lnTo>
                  <a:pt x="591976" y="606230"/>
                </a:lnTo>
                <a:lnTo>
                  <a:pt x="592570" y="617670"/>
                </a:lnTo>
                <a:cubicBezTo>
                  <a:pt x="592570" y="623351"/>
                  <a:pt x="592511" y="629018"/>
                  <a:pt x="591199" y="634646"/>
                </a:cubicBezTo>
                <a:cubicBezTo>
                  <a:pt x="591242" y="665981"/>
                  <a:pt x="588791" y="696872"/>
                  <a:pt x="583732" y="727122"/>
                </a:cubicBezTo>
                <a:lnTo>
                  <a:pt x="583194" y="733798"/>
                </a:lnTo>
                <a:cubicBezTo>
                  <a:pt x="583024" y="733803"/>
                  <a:pt x="582856" y="733808"/>
                  <a:pt x="582689" y="733861"/>
                </a:cubicBezTo>
                <a:cubicBezTo>
                  <a:pt x="537576" y="1050490"/>
                  <a:pt x="306662" y="1309076"/>
                  <a:pt x="0" y="1400276"/>
                </a:cubicBezTo>
                <a:lnTo>
                  <a:pt x="0" y="1267938"/>
                </a:lnTo>
                <a:cubicBezTo>
                  <a:pt x="229298" y="1185101"/>
                  <a:pt x="402181" y="989705"/>
                  <a:pt x="449203" y="750600"/>
                </a:cubicBezTo>
                <a:cubicBezTo>
                  <a:pt x="258971" y="791484"/>
                  <a:pt x="97576" y="906749"/>
                  <a:pt x="0" y="1064489"/>
                </a:cubicBezTo>
                <a:lnTo>
                  <a:pt x="0" y="857695"/>
                </a:lnTo>
                <a:cubicBezTo>
                  <a:pt x="121484" y="734788"/>
                  <a:pt x="282199" y="649000"/>
                  <a:pt x="462573" y="619144"/>
                </a:cubicBezTo>
                <a:lnTo>
                  <a:pt x="462690" y="617996"/>
                </a:lnTo>
                <a:cubicBezTo>
                  <a:pt x="467999" y="616986"/>
                  <a:pt x="473327" y="616038"/>
                  <a:pt x="478903" y="616457"/>
                </a:cubicBezTo>
                <a:cubicBezTo>
                  <a:pt x="510086" y="610900"/>
                  <a:pt x="541979" y="607919"/>
                  <a:pt x="574365" y="607392"/>
                </a:cubicBezTo>
                <a:close/>
                <a:moveTo>
                  <a:pt x="11969013" y="0"/>
                </a:moveTo>
                <a:lnTo>
                  <a:pt x="12180097" y="0"/>
                </a:lnTo>
                <a:cubicBezTo>
                  <a:pt x="12184579" y="2797"/>
                  <a:pt x="12188307" y="6390"/>
                  <a:pt x="12192000" y="10016"/>
                </a:cubicBezTo>
                <a:lnTo>
                  <a:pt x="12192000" y="210008"/>
                </a:lnTo>
                <a:cubicBezTo>
                  <a:pt x="12135666" y="124006"/>
                  <a:pt x="12059786" y="51396"/>
                  <a:pt x="11969013" y="0"/>
                </a:cubicBezTo>
                <a:close/>
                <a:moveTo>
                  <a:pt x="11640695" y="0"/>
                </a:moveTo>
                <a:lnTo>
                  <a:pt x="11775234" y="0"/>
                </a:lnTo>
                <a:cubicBezTo>
                  <a:pt x="11842228" y="193636"/>
                  <a:pt x="11995970" y="348667"/>
                  <a:pt x="12192000" y="421829"/>
                </a:cubicBezTo>
                <a:lnTo>
                  <a:pt x="12192000" y="553832"/>
                </a:lnTo>
                <a:cubicBezTo>
                  <a:pt x="11924422" y="471599"/>
                  <a:pt x="11715712" y="262771"/>
                  <a:pt x="11640695" y="0"/>
                </a:cubicBezTo>
                <a:close/>
                <a:moveTo>
                  <a:pt x="11023379" y="0"/>
                </a:moveTo>
                <a:lnTo>
                  <a:pt x="11232088" y="0"/>
                </a:lnTo>
                <a:cubicBezTo>
                  <a:pt x="11066618" y="98005"/>
                  <a:pt x="10947209" y="260867"/>
                  <a:pt x="10909358" y="451830"/>
                </a:cubicBezTo>
                <a:cubicBezTo>
                  <a:pt x="11153410" y="399791"/>
                  <a:pt x="11350000" y="226290"/>
                  <a:pt x="11427896" y="0"/>
                </a:cubicBezTo>
                <a:lnTo>
                  <a:pt x="11561912" y="0"/>
                </a:lnTo>
                <a:cubicBezTo>
                  <a:pt x="11477134" y="299826"/>
                  <a:pt x="11217862" y="529393"/>
                  <a:pt x="10895987" y="582253"/>
                </a:cubicBezTo>
                <a:lnTo>
                  <a:pt x="10895871" y="583392"/>
                </a:lnTo>
                <a:cubicBezTo>
                  <a:pt x="10890560" y="584395"/>
                  <a:pt x="10885231" y="585336"/>
                  <a:pt x="10879654" y="584920"/>
                </a:cubicBezTo>
                <a:cubicBezTo>
                  <a:pt x="10848482" y="590430"/>
                  <a:pt x="10816602" y="593388"/>
                  <a:pt x="10784227" y="593911"/>
                </a:cubicBezTo>
                <a:lnTo>
                  <a:pt x="10767109" y="595524"/>
                </a:lnTo>
                <a:lnTo>
                  <a:pt x="10767083" y="595033"/>
                </a:lnTo>
                <a:lnTo>
                  <a:pt x="10766584" y="595066"/>
                </a:lnTo>
                <a:cubicBezTo>
                  <a:pt x="10766018" y="591293"/>
                  <a:pt x="10765991" y="587507"/>
                  <a:pt x="10765991" y="583715"/>
                </a:cubicBezTo>
                <a:cubicBezTo>
                  <a:pt x="10765991" y="578078"/>
                  <a:pt x="10766050" y="572454"/>
                  <a:pt x="10767362" y="566868"/>
                </a:cubicBezTo>
                <a:cubicBezTo>
                  <a:pt x="10767319" y="535786"/>
                  <a:pt x="10769769" y="505143"/>
                  <a:pt x="10774826" y="475137"/>
                </a:cubicBezTo>
                <a:lnTo>
                  <a:pt x="10775366" y="468500"/>
                </a:lnTo>
                <a:cubicBezTo>
                  <a:pt x="10775535" y="468495"/>
                  <a:pt x="10775704" y="468490"/>
                  <a:pt x="10775872" y="468437"/>
                </a:cubicBezTo>
                <a:cubicBezTo>
                  <a:pt x="10802174" y="285283"/>
                  <a:pt x="10891635" y="121704"/>
                  <a:pt x="11023379" y="0"/>
                </a:cubicBezTo>
                <a:close/>
                <a:moveTo>
                  <a:pt x="9949555" y="0"/>
                </a:moveTo>
                <a:lnTo>
                  <a:pt x="10083571" y="0"/>
                </a:lnTo>
                <a:cubicBezTo>
                  <a:pt x="10161467" y="226290"/>
                  <a:pt x="10358057" y="399791"/>
                  <a:pt x="10602109" y="451830"/>
                </a:cubicBezTo>
                <a:cubicBezTo>
                  <a:pt x="10564258" y="260867"/>
                  <a:pt x="10444849" y="98005"/>
                  <a:pt x="10279379" y="0"/>
                </a:cubicBezTo>
                <a:lnTo>
                  <a:pt x="10488089" y="0"/>
                </a:lnTo>
                <a:cubicBezTo>
                  <a:pt x="10619833" y="121704"/>
                  <a:pt x="10709293" y="285283"/>
                  <a:pt x="10735596" y="468437"/>
                </a:cubicBezTo>
                <a:cubicBezTo>
                  <a:pt x="10735763" y="468490"/>
                  <a:pt x="10735932" y="468495"/>
                  <a:pt x="10736101" y="468500"/>
                </a:cubicBezTo>
                <a:lnTo>
                  <a:pt x="10736641" y="475137"/>
                </a:lnTo>
                <a:cubicBezTo>
                  <a:pt x="10741698" y="505143"/>
                  <a:pt x="10744148" y="535786"/>
                  <a:pt x="10744105" y="566868"/>
                </a:cubicBezTo>
                <a:cubicBezTo>
                  <a:pt x="10745417" y="572454"/>
                  <a:pt x="10745476" y="578078"/>
                  <a:pt x="10745476" y="583715"/>
                </a:cubicBezTo>
                <a:cubicBezTo>
                  <a:pt x="10745476" y="587507"/>
                  <a:pt x="10745449" y="591293"/>
                  <a:pt x="10744883" y="595066"/>
                </a:cubicBezTo>
                <a:lnTo>
                  <a:pt x="10744384" y="595033"/>
                </a:lnTo>
                <a:lnTo>
                  <a:pt x="10744358" y="595524"/>
                </a:lnTo>
                <a:lnTo>
                  <a:pt x="10727240" y="593911"/>
                </a:lnTo>
                <a:cubicBezTo>
                  <a:pt x="10694865" y="593388"/>
                  <a:pt x="10662985" y="590430"/>
                  <a:pt x="10631813" y="584920"/>
                </a:cubicBezTo>
                <a:cubicBezTo>
                  <a:pt x="10626236" y="585336"/>
                  <a:pt x="10620907" y="584395"/>
                  <a:pt x="10615596" y="583392"/>
                </a:cubicBezTo>
                <a:lnTo>
                  <a:pt x="10615480" y="582253"/>
                </a:lnTo>
                <a:cubicBezTo>
                  <a:pt x="10293605" y="529393"/>
                  <a:pt x="10034333" y="299826"/>
                  <a:pt x="9949555" y="0"/>
                </a:cubicBezTo>
                <a:close/>
                <a:moveTo>
                  <a:pt x="9331225" y="0"/>
                </a:moveTo>
                <a:lnTo>
                  <a:pt x="9539935" y="0"/>
                </a:lnTo>
                <a:cubicBezTo>
                  <a:pt x="9374465" y="98005"/>
                  <a:pt x="9255056" y="260867"/>
                  <a:pt x="9217205" y="451830"/>
                </a:cubicBezTo>
                <a:cubicBezTo>
                  <a:pt x="9461257" y="399791"/>
                  <a:pt x="9657847" y="226290"/>
                  <a:pt x="9735743" y="0"/>
                </a:cubicBezTo>
                <a:lnTo>
                  <a:pt x="9869759" y="0"/>
                </a:lnTo>
                <a:cubicBezTo>
                  <a:pt x="9784981" y="299826"/>
                  <a:pt x="9525709" y="529393"/>
                  <a:pt x="9203834" y="582253"/>
                </a:cubicBezTo>
                <a:lnTo>
                  <a:pt x="9203718" y="583392"/>
                </a:lnTo>
                <a:cubicBezTo>
                  <a:pt x="9198407" y="584395"/>
                  <a:pt x="9193078" y="585336"/>
                  <a:pt x="9187501" y="584920"/>
                </a:cubicBezTo>
                <a:cubicBezTo>
                  <a:pt x="9156329" y="590430"/>
                  <a:pt x="9124449" y="593388"/>
                  <a:pt x="9092074" y="593911"/>
                </a:cubicBezTo>
                <a:lnTo>
                  <a:pt x="9074956" y="595524"/>
                </a:lnTo>
                <a:lnTo>
                  <a:pt x="9074930" y="595033"/>
                </a:lnTo>
                <a:lnTo>
                  <a:pt x="9074431" y="595066"/>
                </a:lnTo>
                <a:cubicBezTo>
                  <a:pt x="9073865" y="591293"/>
                  <a:pt x="9073838" y="587507"/>
                  <a:pt x="9073838" y="583715"/>
                </a:cubicBezTo>
                <a:cubicBezTo>
                  <a:pt x="9073838" y="578078"/>
                  <a:pt x="9073897" y="572454"/>
                  <a:pt x="9075209" y="566868"/>
                </a:cubicBezTo>
                <a:cubicBezTo>
                  <a:pt x="9075166" y="535786"/>
                  <a:pt x="9077616" y="505143"/>
                  <a:pt x="9082673" y="475137"/>
                </a:cubicBezTo>
                <a:lnTo>
                  <a:pt x="9083213" y="468500"/>
                </a:lnTo>
                <a:cubicBezTo>
                  <a:pt x="9083382" y="468495"/>
                  <a:pt x="9083551" y="468490"/>
                  <a:pt x="9083718" y="468437"/>
                </a:cubicBezTo>
                <a:cubicBezTo>
                  <a:pt x="9110021" y="285283"/>
                  <a:pt x="9199481" y="121704"/>
                  <a:pt x="9331225" y="0"/>
                </a:cubicBezTo>
                <a:close/>
                <a:moveTo>
                  <a:pt x="8257405" y="0"/>
                </a:moveTo>
                <a:lnTo>
                  <a:pt x="8391420" y="0"/>
                </a:lnTo>
                <a:cubicBezTo>
                  <a:pt x="8469316" y="226290"/>
                  <a:pt x="8665906" y="399791"/>
                  <a:pt x="8909958" y="451830"/>
                </a:cubicBezTo>
                <a:cubicBezTo>
                  <a:pt x="8872107" y="260867"/>
                  <a:pt x="8752698" y="98005"/>
                  <a:pt x="8587228" y="0"/>
                </a:cubicBezTo>
                <a:lnTo>
                  <a:pt x="8795937" y="0"/>
                </a:lnTo>
                <a:cubicBezTo>
                  <a:pt x="8927681" y="121704"/>
                  <a:pt x="9017142" y="285283"/>
                  <a:pt x="9043444" y="468437"/>
                </a:cubicBezTo>
                <a:cubicBezTo>
                  <a:pt x="9043612" y="468490"/>
                  <a:pt x="9043781" y="468495"/>
                  <a:pt x="9043950" y="468500"/>
                </a:cubicBezTo>
                <a:lnTo>
                  <a:pt x="9044490" y="475137"/>
                </a:lnTo>
                <a:cubicBezTo>
                  <a:pt x="9049547" y="505143"/>
                  <a:pt x="9051997" y="535786"/>
                  <a:pt x="9051954" y="566868"/>
                </a:cubicBezTo>
                <a:cubicBezTo>
                  <a:pt x="9053266" y="572454"/>
                  <a:pt x="9053325" y="578078"/>
                  <a:pt x="9053325" y="583715"/>
                </a:cubicBezTo>
                <a:cubicBezTo>
                  <a:pt x="9053325" y="587507"/>
                  <a:pt x="9053298" y="591293"/>
                  <a:pt x="9052732" y="595066"/>
                </a:cubicBezTo>
                <a:lnTo>
                  <a:pt x="9052233" y="595033"/>
                </a:lnTo>
                <a:lnTo>
                  <a:pt x="9052207" y="595524"/>
                </a:lnTo>
                <a:lnTo>
                  <a:pt x="9035089" y="593911"/>
                </a:lnTo>
                <a:cubicBezTo>
                  <a:pt x="9002714" y="593388"/>
                  <a:pt x="8970834" y="590430"/>
                  <a:pt x="8939662" y="584920"/>
                </a:cubicBezTo>
                <a:cubicBezTo>
                  <a:pt x="8934085" y="585336"/>
                  <a:pt x="8928756" y="584395"/>
                  <a:pt x="8923445" y="583392"/>
                </a:cubicBezTo>
                <a:lnTo>
                  <a:pt x="8923329" y="582253"/>
                </a:lnTo>
                <a:cubicBezTo>
                  <a:pt x="8601454" y="529393"/>
                  <a:pt x="8342182" y="299826"/>
                  <a:pt x="8257405" y="0"/>
                </a:cubicBezTo>
                <a:close/>
                <a:moveTo>
                  <a:pt x="7639075" y="0"/>
                </a:moveTo>
                <a:lnTo>
                  <a:pt x="7847784" y="0"/>
                </a:lnTo>
                <a:cubicBezTo>
                  <a:pt x="7682314" y="98005"/>
                  <a:pt x="7562905" y="260867"/>
                  <a:pt x="7525054" y="451830"/>
                </a:cubicBezTo>
                <a:cubicBezTo>
                  <a:pt x="7769107" y="399791"/>
                  <a:pt x="7965696" y="226290"/>
                  <a:pt x="8043592" y="0"/>
                </a:cubicBezTo>
                <a:lnTo>
                  <a:pt x="8177609" y="0"/>
                </a:lnTo>
                <a:cubicBezTo>
                  <a:pt x="8092830" y="299826"/>
                  <a:pt x="7833558" y="529393"/>
                  <a:pt x="7511683" y="582253"/>
                </a:cubicBezTo>
                <a:lnTo>
                  <a:pt x="7511567" y="583392"/>
                </a:lnTo>
                <a:cubicBezTo>
                  <a:pt x="7506256" y="584395"/>
                  <a:pt x="7500927" y="585336"/>
                  <a:pt x="7495350" y="584920"/>
                </a:cubicBezTo>
                <a:cubicBezTo>
                  <a:pt x="7464178" y="590430"/>
                  <a:pt x="7432298" y="593388"/>
                  <a:pt x="7399924" y="593911"/>
                </a:cubicBezTo>
                <a:lnTo>
                  <a:pt x="7382805" y="595524"/>
                </a:lnTo>
                <a:lnTo>
                  <a:pt x="7382779" y="595033"/>
                </a:lnTo>
                <a:lnTo>
                  <a:pt x="7382280" y="595066"/>
                </a:lnTo>
                <a:cubicBezTo>
                  <a:pt x="7381714" y="591293"/>
                  <a:pt x="7381687" y="587507"/>
                  <a:pt x="7381687" y="583715"/>
                </a:cubicBezTo>
                <a:cubicBezTo>
                  <a:pt x="7381687" y="578078"/>
                  <a:pt x="7381746" y="572454"/>
                  <a:pt x="7383058" y="566868"/>
                </a:cubicBezTo>
                <a:cubicBezTo>
                  <a:pt x="7383016" y="535786"/>
                  <a:pt x="7385465" y="505143"/>
                  <a:pt x="7390522" y="475137"/>
                </a:cubicBezTo>
                <a:lnTo>
                  <a:pt x="7391062" y="468500"/>
                </a:lnTo>
                <a:cubicBezTo>
                  <a:pt x="7391231" y="468495"/>
                  <a:pt x="7391400" y="468490"/>
                  <a:pt x="7391568" y="468437"/>
                </a:cubicBezTo>
                <a:cubicBezTo>
                  <a:pt x="7417870" y="285283"/>
                  <a:pt x="7507331" y="121703"/>
                  <a:pt x="7639075" y="0"/>
                </a:cubicBezTo>
                <a:close/>
                <a:moveTo>
                  <a:pt x="6565254" y="0"/>
                </a:moveTo>
                <a:lnTo>
                  <a:pt x="6699270" y="0"/>
                </a:lnTo>
                <a:cubicBezTo>
                  <a:pt x="6777166" y="226290"/>
                  <a:pt x="6973755" y="399791"/>
                  <a:pt x="7217807" y="451830"/>
                </a:cubicBezTo>
                <a:cubicBezTo>
                  <a:pt x="7179956" y="260867"/>
                  <a:pt x="7060547" y="98005"/>
                  <a:pt x="6895077" y="0"/>
                </a:cubicBezTo>
                <a:lnTo>
                  <a:pt x="7103787" y="0"/>
                </a:lnTo>
                <a:cubicBezTo>
                  <a:pt x="7235531" y="121704"/>
                  <a:pt x="7324992" y="285283"/>
                  <a:pt x="7351294" y="468437"/>
                </a:cubicBezTo>
                <a:cubicBezTo>
                  <a:pt x="7351461" y="468490"/>
                  <a:pt x="7351631" y="468495"/>
                  <a:pt x="7351799" y="468500"/>
                </a:cubicBezTo>
                <a:lnTo>
                  <a:pt x="7352340" y="475137"/>
                </a:lnTo>
                <a:cubicBezTo>
                  <a:pt x="7357396" y="505143"/>
                  <a:pt x="7359846" y="535786"/>
                  <a:pt x="7359804" y="566868"/>
                </a:cubicBezTo>
                <a:cubicBezTo>
                  <a:pt x="7361116" y="572454"/>
                  <a:pt x="7361174" y="578078"/>
                  <a:pt x="7361174" y="583715"/>
                </a:cubicBezTo>
                <a:cubicBezTo>
                  <a:pt x="7361174" y="587507"/>
                  <a:pt x="7361147" y="591293"/>
                  <a:pt x="7360581" y="595066"/>
                </a:cubicBezTo>
                <a:lnTo>
                  <a:pt x="7360082" y="595033"/>
                </a:lnTo>
                <a:lnTo>
                  <a:pt x="7360056" y="595524"/>
                </a:lnTo>
                <a:lnTo>
                  <a:pt x="7342938" y="593911"/>
                </a:lnTo>
                <a:cubicBezTo>
                  <a:pt x="7310564" y="593388"/>
                  <a:pt x="7278683" y="590430"/>
                  <a:pt x="7247511" y="584920"/>
                </a:cubicBezTo>
                <a:cubicBezTo>
                  <a:pt x="7241934" y="585336"/>
                  <a:pt x="7236605" y="584395"/>
                  <a:pt x="7231295" y="583392"/>
                </a:cubicBezTo>
                <a:lnTo>
                  <a:pt x="7231179" y="582253"/>
                </a:lnTo>
                <a:cubicBezTo>
                  <a:pt x="6909304" y="529393"/>
                  <a:pt x="6650032" y="299826"/>
                  <a:pt x="6565254" y="0"/>
                </a:cubicBezTo>
                <a:close/>
                <a:moveTo>
                  <a:pt x="5946924" y="0"/>
                </a:moveTo>
                <a:lnTo>
                  <a:pt x="6155633" y="0"/>
                </a:lnTo>
                <a:cubicBezTo>
                  <a:pt x="5990163" y="98005"/>
                  <a:pt x="5870754" y="260867"/>
                  <a:pt x="5832903" y="451830"/>
                </a:cubicBezTo>
                <a:cubicBezTo>
                  <a:pt x="6076956" y="399791"/>
                  <a:pt x="6273545" y="226290"/>
                  <a:pt x="6351441" y="0"/>
                </a:cubicBezTo>
                <a:lnTo>
                  <a:pt x="6485457" y="0"/>
                </a:lnTo>
                <a:cubicBezTo>
                  <a:pt x="6400679" y="299826"/>
                  <a:pt x="6141407" y="529393"/>
                  <a:pt x="5819531" y="582253"/>
                </a:cubicBezTo>
                <a:lnTo>
                  <a:pt x="5819415" y="583392"/>
                </a:lnTo>
                <a:cubicBezTo>
                  <a:pt x="5814105" y="584395"/>
                  <a:pt x="5808776" y="585336"/>
                  <a:pt x="5803199" y="584920"/>
                </a:cubicBezTo>
                <a:cubicBezTo>
                  <a:pt x="5772027" y="590430"/>
                  <a:pt x="5740146" y="593388"/>
                  <a:pt x="5707772" y="593911"/>
                </a:cubicBezTo>
                <a:lnTo>
                  <a:pt x="5690654" y="595524"/>
                </a:lnTo>
                <a:lnTo>
                  <a:pt x="5690628" y="595033"/>
                </a:lnTo>
                <a:lnTo>
                  <a:pt x="5690129" y="595066"/>
                </a:lnTo>
                <a:cubicBezTo>
                  <a:pt x="5689563" y="591293"/>
                  <a:pt x="5689536" y="587507"/>
                  <a:pt x="5689536" y="583715"/>
                </a:cubicBezTo>
                <a:cubicBezTo>
                  <a:pt x="5689536" y="578078"/>
                  <a:pt x="5689594" y="572454"/>
                  <a:pt x="5690906" y="566868"/>
                </a:cubicBezTo>
                <a:cubicBezTo>
                  <a:pt x="5690864" y="535786"/>
                  <a:pt x="5693314" y="505143"/>
                  <a:pt x="5698370" y="475137"/>
                </a:cubicBezTo>
                <a:lnTo>
                  <a:pt x="5698911" y="468500"/>
                </a:lnTo>
                <a:cubicBezTo>
                  <a:pt x="5699079" y="468495"/>
                  <a:pt x="5699249" y="468490"/>
                  <a:pt x="5699416" y="468437"/>
                </a:cubicBezTo>
                <a:cubicBezTo>
                  <a:pt x="5725719" y="285283"/>
                  <a:pt x="5815180" y="121704"/>
                  <a:pt x="5946924" y="0"/>
                </a:cubicBezTo>
                <a:close/>
                <a:moveTo>
                  <a:pt x="4873102" y="0"/>
                </a:moveTo>
                <a:lnTo>
                  <a:pt x="5007119" y="0"/>
                </a:lnTo>
                <a:cubicBezTo>
                  <a:pt x="5085015" y="226291"/>
                  <a:pt x="5281604" y="399791"/>
                  <a:pt x="5525656" y="451830"/>
                </a:cubicBezTo>
                <a:cubicBezTo>
                  <a:pt x="5487805" y="260867"/>
                  <a:pt x="5368397" y="98005"/>
                  <a:pt x="5202927" y="0"/>
                </a:cubicBezTo>
                <a:lnTo>
                  <a:pt x="5411635" y="0"/>
                </a:lnTo>
                <a:cubicBezTo>
                  <a:pt x="5543380" y="121703"/>
                  <a:pt x="5632840" y="285283"/>
                  <a:pt x="5659142" y="468437"/>
                </a:cubicBezTo>
                <a:cubicBezTo>
                  <a:pt x="5659310" y="468490"/>
                  <a:pt x="5659479" y="468495"/>
                  <a:pt x="5659648" y="468499"/>
                </a:cubicBezTo>
                <a:lnTo>
                  <a:pt x="5660188" y="475137"/>
                </a:lnTo>
                <a:cubicBezTo>
                  <a:pt x="5665245" y="505143"/>
                  <a:pt x="5667694" y="535786"/>
                  <a:pt x="5667652" y="566868"/>
                </a:cubicBezTo>
                <a:cubicBezTo>
                  <a:pt x="5668964" y="572454"/>
                  <a:pt x="5669023" y="578078"/>
                  <a:pt x="5669023" y="583715"/>
                </a:cubicBezTo>
                <a:cubicBezTo>
                  <a:pt x="5669023" y="587508"/>
                  <a:pt x="5668996" y="591293"/>
                  <a:pt x="5668430" y="595066"/>
                </a:cubicBezTo>
                <a:lnTo>
                  <a:pt x="5667931" y="595033"/>
                </a:lnTo>
                <a:lnTo>
                  <a:pt x="5667905" y="595524"/>
                </a:lnTo>
                <a:lnTo>
                  <a:pt x="5650786" y="593911"/>
                </a:lnTo>
                <a:cubicBezTo>
                  <a:pt x="5618412" y="593388"/>
                  <a:pt x="5586532" y="590430"/>
                  <a:pt x="5555360" y="584920"/>
                </a:cubicBezTo>
                <a:cubicBezTo>
                  <a:pt x="5549783" y="585336"/>
                  <a:pt x="5544454" y="584395"/>
                  <a:pt x="5539143" y="583392"/>
                </a:cubicBezTo>
                <a:lnTo>
                  <a:pt x="5539027" y="582253"/>
                </a:lnTo>
                <a:cubicBezTo>
                  <a:pt x="5217153" y="529393"/>
                  <a:pt x="4957881" y="299826"/>
                  <a:pt x="4873102" y="0"/>
                </a:cubicBezTo>
                <a:close/>
                <a:moveTo>
                  <a:pt x="4254773" y="0"/>
                </a:moveTo>
                <a:lnTo>
                  <a:pt x="4463482" y="0"/>
                </a:lnTo>
                <a:cubicBezTo>
                  <a:pt x="4298012" y="98005"/>
                  <a:pt x="4178603" y="260867"/>
                  <a:pt x="4140752" y="451830"/>
                </a:cubicBezTo>
                <a:cubicBezTo>
                  <a:pt x="4384804" y="399791"/>
                  <a:pt x="4581394" y="226291"/>
                  <a:pt x="4659290" y="0"/>
                </a:cubicBezTo>
                <a:lnTo>
                  <a:pt x="4793306" y="0"/>
                </a:lnTo>
                <a:cubicBezTo>
                  <a:pt x="4708528" y="299826"/>
                  <a:pt x="4449256" y="529393"/>
                  <a:pt x="4127381" y="582253"/>
                </a:cubicBezTo>
                <a:lnTo>
                  <a:pt x="4127264" y="583392"/>
                </a:lnTo>
                <a:cubicBezTo>
                  <a:pt x="4121954" y="584395"/>
                  <a:pt x="4116625" y="585336"/>
                  <a:pt x="4111048" y="584920"/>
                </a:cubicBezTo>
                <a:cubicBezTo>
                  <a:pt x="4079876" y="590430"/>
                  <a:pt x="4047996" y="593388"/>
                  <a:pt x="4015621" y="593911"/>
                </a:cubicBezTo>
                <a:lnTo>
                  <a:pt x="3998503" y="595524"/>
                </a:lnTo>
                <a:lnTo>
                  <a:pt x="3998477" y="595033"/>
                </a:lnTo>
                <a:lnTo>
                  <a:pt x="3997978" y="595066"/>
                </a:lnTo>
                <a:cubicBezTo>
                  <a:pt x="3997412" y="591293"/>
                  <a:pt x="3997385" y="587507"/>
                  <a:pt x="3997385" y="583715"/>
                </a:cubicBezTo>
                <a:cubicBezTo>
                  <a:pt x="3997385" y="578078"/>
                  <a:pt x="3997443" y="572454"/>
                  <a:pt x="3998755" y="566868"/>
                </a:cubicBezTo>
                <a:cubicBezTo>
                  <a:pt x="3998713" y="535786"/>
                  <a:pt x="4001163" y="505143"/>
                  <a:pt x="4006219" y="475137"/>
                </a:cubicBezTo>
                <a:lnTo>
                  <a:pt x="4006760" y="468499"/>
                </a:lnTo>
                <a:cubicBezTo>
                  <a:pt x="4006928" y="468495"/>
                  <a:pt x="4007098" y="468490"/>
                  <a:pt x="4007265" y="468437"/>
                </a:cubicBezTo>
                <a:cubicBezTo>
                  <a:pt x="4033568" y="285283"/>
                  <a:pt x="4123028" y="121703"/>
                  <a:pt x="4254773" y="0"/>
                </a:cubicBezTo>
                <a:close/>
                <a:moveTo>
                  <a:pt x="3180951" y="0"/>
                </a:moveTo>
                <a:lnTo>
                  <a:pt x="3314968" y="0"/>
                </a:lnTo>
                <a:cubicBezTo>
                  <a:pt x="3392864" y="226291"/>
                  <a:pt x="3589453" y="399791"/>
                  <a:pt x="3833505" y="451830"/>
                </a:cubicBezTo>
                <a:cubicBezTo>
                  <a:pt x="3795654" y="260867"/>
                  <a:pt x="3676245" y="98005"/>
                  <a:pt x="3510776" y="0"/>
                </a:cubicBezTo>
                <a:lnTo>
                  <a:pt x="3719484" y="0"/>
                </a:lnTo>
                <a:cubicBezTo>
                  <a:pt x="3851229" y="121703"/>
                  <a:pt x="3940689" y="285283"/>
                  <a:pt x="3966991" y="468437"/>
                </a:cubicBezTo>
                <a:cubicBezTo>
                  <a:pt x="3967159" y="468490"/>
                  <a:pt x="3967328" y="468495"/>
                  <a:pt x="3967497" y="468499"/>
                </a:cubicBezTo>
                <a:lnTo>
                  <a:pt x="3968037" y="475137"/>
                </a:lnTo>
                <a:cubicBezTo>
                  <a:pt x="3973094" y="505143"/>
                  <a:pt x="3975543" y="535786"/>
                  <a:pt x="3975501" y="566868"/>
                </a:cubicBezTo>
                <a:cubicBezTo>
                  <a:pt x="3976813" y="572454"/>
                  <a:pt x="3976872" y="578078"/>
                  <a:pt x="3976872" y="583715"/>
                </a:cubicBezTo>
                <a:cubicBezTo>
                  <a:pt x="3976872" y="587508"/>
                  <a:pt x="3976845" y="591293"/>
                  <a:pt x="3976279" y="595066"/>
                </a:cubicBezTo>
                <a:lnTo>
                  <a:pt x="3975780" y="595033"/>
                </a:lnTo>
                <a:lnTo>
                  <a:pt x="3975754" y="595524"/>
                </a:lnTo>
                <a:lnTo>
                  <a:pt x="3958635" y="593911"/>
                </a:lnTo>
                <a:cubicBezTo>
                  <a:pt x="3926261" y="593388"/>
                  <a:pt x="3894381" y="590430"/>
                  <a:pt x="3863209" y="584920"/>
                </a:cubicBezTo>
                <a:cubicBezTo>
                  <a:pt x="3857632" y="585336"/>
                  <a:pt x="3852303" y="584395"/>
                  <a:pt x="3846992" y="583392"/>
                </a:cubicBezTo>
                <a:lnTo>
                  <a:pt x="3846876" y="582253"/>
                </a:lnTo>
                <a:cubicBezTo>
                  <a:pt x="3525002" y="529393"/>
                  <a:pt x="3265729" y="299826"/>
                  <a:pt x="3180951" y="0"/>
                </a:cubicBezTo>
                <a:close/>
                <a:moveTo>
                  <a:pt x="2562622" y="0"/>
                </a:moveTo>
                <a:lnTo>
                  <a:pt x="2771330" y="0"/>
                </a:lnTo>
                <a:cubicBezTo>
                  <a:pt x="2605861" y="98005"/>
                  <a:pt x="2486452" y="260867"/>
                  <a:pt x="2448601" y="451830"/>
                </a:cubicBezTo>
                <a:cubicBezTo>
                  <a:pt x="2692653" y="399791"/>
                  <a:pt x="2889242" y="226291"/>
                  <a:pt x="2967139" y="0"/>
                </a:cubicBezTo>
                <a:lnTo>
                  <a:pt x="3101155" y="0"/>
                </a:lnTo>
                <a:cubicBezTo>
                  <a:pt x="3016377" y="299826"/>
                  <a:pt x="2757105" y="529393"/>
                  <a:pt x="2435230" y="582253"/>
                </a:cubicBezTo>
                <a:lnTo>
                  <a:pt x="2435113" y="583392"/>
                </a:lnTo>
                <a:cubicBezTo>
                  <a:pt x="2429803" y="584395"/>
                  <a:pt x="2424474" y="585336"/>
                  <a:pt x="2418897" y="584920"/>
                </a:cubicBezTo>
                <a:cubicBezTo>
                  <a:pt x="2387725" y="590430"/>
                  <a:pt x="2355845" y="593388"/>
                  <a:pt x="2323470" y="593911"/>
                </a:cubicBezTo>
                <a:lnTo>
                  <a:pt x="2306352" y="595524"/>
                </a:lnTo>
                <a:lnTo>
                  <a:pt x="2306326" y="595033"/>
                </a:lnTo>
                <a:lnTo>
                  <a:pt x="2305827" y="595066"/>
                </a:lnTo>
                <a:cubicBezTo>
                  <a:pt x="2305261" y="591293"/>
                  <a:pt x="2305234" y="587507"/>
                  <a:pt x="2305234" y="583715"/>
                </a:cubicBezTo>
                <a:cubicBezTo>
                  <a:pt x="2305234" y="578078"/>
                  <a:pt x="2305292" y="572454"/>
                  <a:pt x="2306604" y="566868"/>
                </a:cubicBezTo>
                <a:cubicBezTo>
                  <a:pt x="2306562" y="535786"/>
                  <a:pt x="2309012" y="505143"/>
                  <a:pt x="2314068" y="475137"/>
                </a:cubicBezTo>
                <a:lnTo>
                  <a:pt x="2314609" y="468499"/>
                </a:lnTo>
                <a:cubicBezTo>
                  <a:pt x="2314777" y="468495"/>
                  <a:pt x="2314947" y="468490"/>
                  <a:pt x="2315114" y="468437"/>
                </a:cubicBezTo>
                <a:cubicBezTo>
                  <a:pt x="2341417" y="285283"/>
                  <a:pt x="2430877" y="121704"/>
                  <a:pt x="2562622" y="0"/>
                </a:cubicBezTo>
                <a:close/>
                <a:moveTo>
                  <a:pt x="1488800" y="0"/>
                </a:moveTo>
                <a:lnTo>
                  <a:pt x="1622816" y="0"/>
                </a:lnTo>
                <a:cubicBezTo>
                  <a:pt x="1700712" y="226290"/>
                  <a:pt x="1897302" y="399791"/>
                  <a:pt x="2141354" y="451830"/>
                </a:cubicBezTo>
                <a:cubicBezTo>
                  <a:pt x="2103503" y="260867"/>
                  <a:pt x="1984094" y="98005"/>
                  <a:pt x="1818624" y="0"/>
                </a:cubicBezTo>
                <a:lnTo>
                  <a:pt x="2027333" y="0"/>
                </a:lnTo>
                <a:cubicBezTo>
                  <a:pt x="2159078" y="121703"/>
                  <a:pt x="2248538" y="285283"/>
                  <a:pt x="2274840" y="468437"/>
                </a:cubicBezTo>
                <a:cubicBezTo>
                  <a:pt x="2275008" y="468490"/>
                  <a:pt x="2275177" y="468495"/>
                  <a:pt x="2275346" y="468500"/>
                </a:cubicBezTo>
                <a:lnTo>
                  <a:pt x="2275886" y="475137"/>
                </a:lnTo>
                <a:cubicBezTo>
                  <a:pt x="2280943" y="505143"/>
                  <a:pt x="2283392" y="535786"/>
                  <a:pt x="2283350" y="566868"/>
                </a:cubicBezTo>
                <a:cubicBezTo>
                  <a:pt x="2284662" y="572454"/>
                  <a:pt x="2284721" y="578078"/>
                  <a:pt x="2284721" y="583715"/>
                </a:cubicBezTo>
                <a:cubicBezTo>
                  <a:pt x="2284721" y="587508"/>
                  <a:pt x="2284694" y="591293"/>
                  <a:pt x="2284128" y="595066"/>
                </a:cubicBezTo>
                <a:lnTo>
                  <a:pt x="2283629" y="595033"/>
                </a:lnTo>
                <a:lnTo>
                  <a:pt x="2283603" y="595524"/>
                </a:lnTo>
                <a:lnTo>
                  <a:pt x="2266484" y="593911"/>
                </a:lnTo>
                <a:cubicBezTo>
                  <a:pt x="2234110" y="593388"/>
                  <a:pt x="2202230" y="590430"/>
                  <a:pt x="2171058" y="584920"/>
                </a:cubicBezTo>
                <a:cubicBezTo>
                  <a:pt x="2165481" y="585336"/>
                  <a:pt x="2160152" y="584395"/>
                  <a:pt x="2154841" y="583392"/>
                </a:cubicBezTo>
                <a:lnTo>
                  <a:pt x="2154725" y="582253"/>
                </a:lnTo>
                <a:cubicBezTo>
                  <a:pt x="1832850" y="529393"/>
                  <a:pt x="1573578" y="299826"/>
                  <a:pt x="1488800" y="0"/>
                </a:cubicBezTo>
                <a:close/>
                <a:moveTo>
                  <a:pt x="870471" y="0"/>
                </a:moveTo>
                <a:lnTo>
                  <a:pt x="1079179" y="0"/>
                </a:lnTo>
                <a:cubicBezTo>
                  <a:pt x="913710" y="98005"/>
                  <a:pt x="794301" y="260867"/>
                  <a:pt x="756450" y="451830"/>
                </a:cubicBezTo>
                <a:cubicBezTo>
                  <a:pt x="1000502" y="399791"/>
                  <a:pt x="1197091" y="226291"/>
                  <a:pt x="1274988" y="0"/>
                </a:cubicBezTo>
                <a:lnTo>
                  <a:pt x="1409004" y="0"/>
                </a:lnTo>
                <a:cubicBezTo>
                  <a:pt x="1324226" y="299826"/>
                  <a:pt x="1064954" y="529393"/>
                  <a:pt x="743078" y="582253"/>
                </a:cubicBezTo>
                <a:lnTo>
                  <a:pt x="742962" y="583392"/>
                </a:lnTo>
                <a:cubicBezTo>
                  <a:pt x="737652" y="584395"/>
                  <a:pt x="732323" y="585336"/>
                  <a:pt x="726746" y="584920"/>
                </a:cubicBezTo>
                <a:cubicBezTo>
                  <a:pt x="695574" y="590430"/>
                  <a:pt x="663693" y="593388"/>
                  <a:pt x="631319" y="593911"/>
                </a:cubicBezTo>
                <a:lnTo>
                  <a:pt x="614201" y="595524"/>
                </a:lnTo>
                <a:lnTo>
                  <a:pt x="614175" y="595033"/>
                </a:lnTo>
                <a:lnTo>
                  <a:pt x="613676" y="595066"/>
                </a:lnTo>
                <a:cubicBezTo>
                  <a:pt x="613110" y="591293"/>
                  <a:pt x="613083" y="587507"/>
                  <a:pt x="613083" y="583715"/>
                </a:cubicBezTo>
                <a:cubicBezTo>
                  <a:pt x="613083" y="578078"/>
                  <a:pt x="613141" y="572454"/>
                  <a:pt x="614453" y="566868"/>
                </a:cubicBezTo>
                <a:cubicBezTo>
                  <a:pt x="614411" y="535786"/>
                  <a:pt x="616861" y="505143"/>
                  <a:pt x="621918" y="475137"/>
                </a:cubicBezTo>
                <a:lnTo>
                  <a:pt x="622458" y="468499"/>
                </a:lnTo>
                <a:cubicBezTo>
                  <a:pt x="622626" y="468495"/>
                  <a:pt x="622796" y="468490"/>
                  <a:pt x="622963" y="468437"/>
                </a:cubicBezTo>
                <a:cubicBezTo>
                  <a:pt x="649266" y="285283"/>
                  <a:pt x="738726" y="121703"/>
                  <a:pt x="870471" y="0"/>
                </a:cubicBezTo>
                <a:close/>
                <a:moveTo>
                  <a:pt x="126374" y="0"/>
                </a:moveTo>
                <a:lnTo>
                  <a:pt x="334376" y="0"/>
                </a:lnTo>
                <a:cubicBezTo>
                  <a:pt x="466684" y="121261"/>
                  <a:pt x="556352" y="285035"/>
                  <a:pt x="582690" y="468437"/>
                </a:cubicBezTo>
                <a:cubicBezTo>
                  <a:pt x="582857" y="468490"/>
                  <a:pt x="583026" y="468495"/>
                  <a:pt x="583195" y="468499"/>
                </a:cubicBezTo>
                <a:lnTo>
                  <a:pt x="583735" y="475137"/>
                </a:lnTo>
                <a:cubicBezTo>
                  <a:pt x="588792" y="505143"/>
                  <a:pt x="591242" y="535786"/>
                  <a:pt x="591199" y="566868"/>
                </a:cubicBezTo>
                <a:cubicBezTo>
                  <a:pt x="592511" y="572454"/>
                  <a:pt x="592570" y="578078"/>
                  <a:pt x="592570" y="583715"/>
                </a:cubicBezTo>
                <a:cubicBezTo>
                  <a:pt x="592570" y="587507"/>
                  <a:pt x="592543" y="591293"/>
                  <a:pt x="591977" y="595066"/>
                </a:cubicBezTo>
                <a:lnTo>
                  <a:pt x="591478" y="595033"/>
                </a:lnTo>
                <a:lnTo>
                  <a:pt x="591452" y="595524"/>
                </a:lnTo>
                <a:lnTo>
                  <a:pt x="574334" y="593911"/>
                </a:lnTo>
                <a:cubicBezTo>
                  <a:pt x="541959" y="593388"/>
                  <a:pt x="510079" y="590430"/>
                  <a:pt x="478907" y="584920"/>
                </a:cubicBezTo>
                <a:cubicBezTo>
                  <a:pt x="473330" y="585336"/>
                  <a:pt x="468001" y="584395"/>
                  <a:pt x="462690" y="583392"/>
                </a:cubicBezTo>
                <a:lnTo>
                  <a:pt x="462574" y="582253"/>
                </a:lnTo>
                <a:cubicBezTo>
                  <a:pt x="282200" y="552631"/>
                  <a:pt x="121485" y="467518"/>
                  <a:pt x="0" y="345575"/>
                </a:cubicBezTo>
                <a:lnTo>
                  <a:pt x="0" y="140406"/>
                </a:lnTo>
                <a:cubicBezTo>
                  <a:pt x="97584" y="296912"/>
                  <a:pt x="258975" y="411268"/>
                  <a:pt x="449203" y="451830"/>
                </a:cubicBezTo>
                <a:cubicBezTo>
                  <a:pt x="411344" y="260824"/>
                  <a:pt x="291889" y="97931"/>
                  <a:pt x="126374"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4960137"/>
            <a:ext cx="7772400" cy="1463040"/>
          </a:xfrm>
        </p:spPr>
        <p:txBody>
          <a:bodyPr anchor="ctr">
            <a:normAutofit/>
          </a:bodyPr>
          <a:lstStyle>
            <a:lvl1pPr algn="r">
              <a:defRPr sz="5000" b="0" spc="200" baseline="0"/>
            </a:lvl1pPr>
          </a:lstStyle>
          <a:p>
            <a:r>
              <a:rPr lang="en-US" smtClean="0"/>
              <a:t>Click to edit Master title style</a:t>
            </a:r>
            <a:endParaRPr lang="en-US" dirty="0"/>
          </a:p>
        </p:txBody>
      </p:sp>
      <p:sp>
        <p:nvSpPr>
          <p:cNvPr id="3" name="Text Placeholder 2"/>
          <p:cNvSpPr>
            <a:spLocks noGrp="1"/>
          </p:cNvSpPr>
          <p:nvPr>
            <p:ph type="body" idx="1"/>
          </p:nvPr>
        </p:nvSpPr>
        <p:spPr>
          <a:xfrm>
            <a:off x="8610600" y="4960137"/>
            <a:ext cx="3200400" cy="1463040"/>
          </a:xfrm>
        </p:spPr>
        <p:txBody>
          <a:bodyPr lIns="91440" rIns="91440" anchor="ctr">
            <a:normAutofit/>
          </a:bodyPr>
          <a:lstStyle>
            <a:lvl1pPr marL="0" indent="0">
              <a:lnSpc>
                <a:spcPct val="100000"/>
              </a:lnSpc>
              <a:spcBef>
                <a:spcPts val="0"/>
              </a:spcBef>
              <a:buNone/>
              <a:defRPr sz="1800">
                <a:solidFill>
                  <a:schemeClr val="tx1">
                    <a:lumMod val="95000"/>
                    <a:lumOff val="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D55208C5-37C2-44EE-95A7-77AB62975E16}" type="datetimeFigureOut">
              <a:rPr lang="en-US" smtClean="0"/>
              <a:t>10/16/2022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43DD446-1E2C-4F2A-B46E-B4EFB62C6236}" type="slidenum">
              <a:rPr lang="en-US" smtClean="0"/>
              <a:t>‹#›</a:t>
            </a:fld>
            <a:endParaRPr lang="en-US"/>
          </a:p>
        </p:txBody>
      </p:sp>
      <p:cxnSp>
        <p:nvCxnSpPr>
          <p:cNvPr id="8" name="Straight Connector 7"/>
          <p:cNvCxnSpPr/>
          <p:nvPr/>
        </p:nvCxnSpPr>
        <p:spPr>
          <a:xfrm flipV="1">
            <a:off x="8386843" y="5264106"/>
            <a:ext cx="0" cy="914400"/>
          </a:xfrm>
          <a:prstGeom prst="line">
            <a:avLst/>
          </a:prstGeom>
          <a:ln w="1905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6013637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024128" y="585216"/>
            <a:ext cx="9720072" cy="1499616"/>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024127" y="2286000"/>
            <a:ext cx="4754880" cy="4023360"/>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989320" y="2286000"/>
            <a:ext cx="4754880" cy="4023360"/>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D55208C5-37C2-44EE-95A7-77AB62975E16}" type="datetimeFigureOut">
              <a:rPr lang="en-US" smtClean="0"/>
              <a:t>10/16/2022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43DD446-1E2C-4F2A-B46E-B4EFB62C6236}" type="slidenum">
              <a:rPr lang="en-US" smtClean="0"/>
              <a:t>‹#›</a:t>
            </a:fld>
            <a:endParaRPr lang="en-US"/>
          </a:p>
        </p:txBody>
      </p:sp>
    </p:spTree>
    <p:extLst>
      <p:ext uri="{BB962C8B-B14F-4D97-AF65-F5344CB8AC3E}">
        <p14:creationId xmlns:p14="http://schemas.microsoft.com/office/powerpoint/2010/main" val="403658258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1024128" y="2179636"/>
            <a:ext cx="4754880" cy="822960"/>
          </a:xfrm>
        </p:spPr>
        <p:txBody>
          <a:bodyPr lIns="137160" rIns="137160" anchor="ctr">
            <a:normAutofit/>
          </a:bodyPr>
          <a:lstStyle>
            <a:lvl1pPr marL="0" indent="0">
              <a:spcBef>
                <a:spcPts val="0"/>
              </a:spcBef>
              <a:spcAft>
                <a:spcPts val="0"/>
              </a:spcAft>
              <a:buNone/>
              <a:defRPr sz="2300" b="0" cap="none" baseline="0">
                <a:solidFill>
                  <a:schemeClr val="accent1"/>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1024128" y="2967788"/>
            <a:ext cx="4754880" cy="3341572"/>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990888" y="2179636"/>
            <a:ext cx="4754880" cy="822960"/>
          </a:xfrm>
        </p:spPr>
        <p:txBody>
          <a:bodyPr lIns="137160" rIns="137160" anchor="ctr">
            <a:normAutofit/>
          </a:bodyPr>
          <a:lstStyle>
            <a:lvl1pPr marL="0" indent="0">
              <a:spcBef>
                <a:spcPts val="0"/>
              </a:spcBef>
              <a:spcAft>
                <a:spcPts val="0"/>
              </a:spcAft>
              <a:buNone/>
              <a:defRPr lang="en-US" sz="2300" b="0" kern="1200" cap="none" baseline="0" dirty="0">
                <a:solidFill>
                  <a:schemeClr val="accent1"/>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90000"/>
              </a:lnSpc>
              <a:spcBef>
                <a:spcPts val="1800"/>
              </a:spcBef>
              <a:buNone/>
            </a:pPr>
            <a:r>
              <a:rPr lang="en-US" smtClean="0"/>
              <a:t>Edit Master text styles</a:t>
            </a:r>
          </a:p>
        </p:txBody>
      </p:sp>
      <p:sp>
        <p:nvSpPr>
          <p:cNvPr id="6" name="Content Placeholder 5"/>
          <p:cNvSpPr>
            <a:spLocks noGrp="1"/>
          </p:cNvSpPr>
          <p:nvPr>
            <p:ph sz="quarter" idx="4"/>
          </p:nvPr>
        </p:nvSpPr>
        <p:spPr>
          <a:xfrm>
            <a:off x="5990888" y="2967788"/>
            <a:ext cx="4754880" cy="3341572"/>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D55208C5-37C2-44EE-95A7-77AB62975E16}" type="datetimeFigureOut">
              <a:rPr lang="en-US" smtClean="0"/>
              <a:t>10/16/2022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43DD446-1E2C-4F2A-B46E-B4EFB62C6236}" type="slidenum">
              <a:rPr lang="en-US" smtClean="0"/>
              <a:t>‹#›</a:t>
            </a:fld>
            <a:endParaRPr lang="en-US"/>
          </a:p>
        </p:txBody>
      </p:sp>
    </p:spTree>
    <p:extLst>
      <p:ext uri="{BB962C8B-B14F-4D97-AF65-F5344CB8AC3E}">
        <p14:creationId xmlns:p14="http://schemas.microsoft.com/office/powerpoint/2010/main" val="327934715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D55208C5-37C2-44EE-95A7-77AB62975E16}" type="datetimeFigureOut">
              <a:rPr lang="en-US" smtClean="0"/>
              <a:t>10/16/2022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43DD446-1E2C-4F2A-B46E-B4EFB62C6236}" type="slidenum">
              <a:rPr lang="en-US" smtClean="0"/>
              <a:t>‹#›</a:t>
            </a:fld>
            <a:endParaRPr lang="en-US"/>
          </a:p>
        </p:txBody>
      </p:sp>
    </p:spTree>
    <p:extLst>
      <p:ext uri="{BB962C8B-B14F-4D97-AF65-F5344CB8AC3E}">
        <p14:creationId xmlns:p14="http://schemas.microsoft.com/office/powerpoint/2010/main" val="316047380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55208C5-37C2-44EE-95A7-77AB62975E16}" type="datetimeFigureOut">
              <a:rPr lang="en-US" smtClean="0"/>
              <a:t>10/16/2022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43DD446-1E2C-4F2A-B46E-B4EFB62C6236}" type="slidenum">
              <a:rPr lang="en-US" smtClean="0"/>
              <a:t>‹#›</a:t>
            </a:fld>
            <a:endParaRPr lang="en-US"/>
          </a:p>
        </p:txBody>
      </p:sp>
    </p:spTree>
    <p:extLst>
      <p:ext uri="{BB962C8B-B14F-4D97-AF65-F5344CB8AC3E}">
        <p14:creationId xmlns:p14="http://schemas.microsoft.com/office/powerpoint/2010/main" val="397316263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Title 7"/>
          <p:cNvSpPr>
            <a:spLocks noGrp="1"/>
          </p:cNvSpPr>
          <p:nvPr>
            <p:ph type="title"/>
          </p:nvPr>
        </p:nvSpPr>
        <p:spPr>
          <a:xfrm>
            <a:off x="1024128" y="471509"/>
            <a:ext cx="4389120" cy="1737360"/>
          </a:xfrm>
        </p:spPr>
        <p:txBody>
          <a:bodyPr>
            <a:noAutofit/>
          </a:bodyPr>
          <a:lstStyle>
            <a:lvl1pPr>
              <a:lnSpc>
                <a:spcPct val="80000"/>
              </a:lnSpc>
              <a:defRPr sz="4000"/>
            </a:lvl1pPr>
          </a:lstStyle>
          <a:p>
            <a:r>
              <a:rPr lang="en-US" smtClean="0"/>
              <a:t>Click to edit Master title style</a:t>
            </a:r>
            <a:endParaRPr lang="en-US" dirty="0"/>
          </a:p>
        </p:txBody>
      </p:sp>
      <p:sp>
        <p:nvSpPr>
          <p:cNvPr id="3" name="Content Placeholder 2"/>
          <p:cNvSpPr>
            <a:spLocks noGrp="1"/>
          </p:cNvSpPr>
          <p:nvPr>
            <p:ph idx="1"/>
          </p:nvPr>
        </p:nvSpPr>
        <p:spPr>
          <a:xfrm>
            <a:off x="5715000" y="822960"/>
            <a:ext cx="5678424" cy="5184648"/>
          </a:xfrm>
        </p:spPr>
        <p:txBody>
          <a:bodyPr/>
          <a:lstStyle>
            <a:lvl1pPr>
              <a:defRPr sz="2400"/>
            </a:lvl1pPr>
            <a:lvl2pPr>
              <a:defRPr sz="20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024128" y="2257506"/>
            <a:ext cx="4389120" cy="3762294"/>
          </a:xfrm>
        </p:spPr>
        <p:txBody>
          <a:bodyPr lIns="91440" rIns="91440">
            <a:normAutofit/>
          </a:bodyPr>
          <a:lstStyle>
            <a:lvl1pPr marL="0" indent="0">
              <a:lnSpc>
                <a:spcPct val="108000"/>
              </a:lnSpc>
              <a:spcBef>
                <a:spcPts val="600"/>
              </a:spcBef>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D55208C5-37C2-44EE-95A7-77AB62975E16}" type="datetimeFigureOut">
              <a:rPr lang="en-US" smtClean="0"/>
              <a:t>10/16/2022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43DD446-1E2C-4F2A-B46E-B4EFB62C6236}" type="slidenum">
              <a:rPr lang="en-US" smtClean="0"/>
              <a:t>‹#›</a:t>
            </a:fld>
            <a:endParaRPr lang="en-US"/>
          </a:p>
        </p:txBody>
      </p:sp>
    </p:spTree>
    <p:extLst>
      <p:ext uri="{BB962C8B-B14F-4D97-AF65-F5344CB8AC3E}">
        <p14:creationId xmlns:p14="http://schemas.microsoft.com/office/powerpoint/2010/main" val="421049444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4960138"/>
            <a:ext cx="7772400" cy="1463040"/>
          </a:xfrm>
        </p:spPr>
        <p:txBody>
          <a:bodyPr anchor="ctr">
            <a:normAutofit/>
          </a:bodyPr>
          <a:lstStyle>
            <a:lvl1pPr algn="r">
              <a:defRPr sz="5000" spc="200" baseline="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0" y="-1"/>
            <a:ext cx="12188952" cy="4572000"/>
          </a:xfrm>
          <a:solidFill>
            <a:schemeClr val="accent1">
              <a:lumMod val="60000"/>
              <a:lumOff val="40000"/>
            </a:schemeClr>
          </a:solidFill>
        </p:spPr>
        <p:txBody>
          <a:bodyPr lIns="457200" tIns="365760" rIns="45720" bIns="4572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8610600" y="4960138"/>
            <a:ext cx="3200400" cy="1463040"/>
          </a:xfrm>
        </p:spPr>
        <p:txBody>
          <a:bodyPr lIns="91440" rIns="91440" anchor="ctr">
            <a:normAutofit/>
          </a:bodyPr>
          <a:lstStyle>
            <a:lvl1pPr marL="0" indent="0">
              <a:lnSpc>
                <a:spcPct val="100000"/>
              </a:lnSpc>
              <a:spcBef>
                <a:spcPts val="0"/>
              </a:spcBef>
              <a:buNone/>
              <a:defRPr sz="1800">
                <a:solidFill>
                  <a:schemeClr val="tx1">
                    <a:lumMod val="95000"/>
                    <a:lumOff val="5000"/>
                  </a:schemeClr>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D55208C5-37C2-44EE-95A7-77AB62975E16}" type="datetimeFigureOut">
              <a:rPr lang="en-US" smtClean="0"/>
              <a:t>10/16/2022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43DD446-1E2C-4F2A-B46E-B4EFB62C6236}" type="slidenum">
              <a:rPr lang="en-US" smtClean="0"/>
              <a:t>‹#›</a:t>
            </a:fld>
            <a:endParaRPr lang="en-US"/>
          </a:p>
        </p:txBody>
      </p:sp>
      <p:cxnSp>
        <p:nvCxnSpPr>
          <p:cNvPr id="8" name="Straight Connector 7"/>
          <p:cNvCxnSpPr/>
          <p:nvPr/>
        </p:nvCxnSpPr>
        <p:spPr>
          <a:xfrm flipV="1">
            <a:off x="8386843" y="5264106"/>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4930865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24128" y="585216"/>
            <a:ext cx="9720072" cy="1499616"/>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024128" y="2286000"/>
            <a:ext cx="9720073" cy="4023360"/>
          </a:xfrm>
          <a:prstGeom prst="rect">
            <a:avLst/>
          </a:prstGeom>
        </p:spPr>
        <p:txBody>
          <a:bodyPr vert="horz" lIns="45720" tIns="45720" rIns="4572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1024129" y="6470704"/>
            <a:ext cx="2154143" cy="274320"/>
          </a:xfrm>
          <a:prstGeom prst="rect">
            <a:avLst/>
          </a:prstGeom>
        </p:spPr>
        <p:txBody>
          <a:bodyPr vert="horz" lIns="91440" tIns="45720" rIns="91440" bIns="45720" rtlCol="0" anchor="ctr"/>
          <a:lstStyle>
            <a:lvl1pPr algn="l">
              <a:defRPr sz="1000">
                <a:solidFill>
                  <a:schemeClr val="tx1">
                    <a:lumMod val="95000"/>
                    <a:lumOff val="5000"/>
                  </a:schemeClr>
                </a:solidFill>
                <a:latin typeface="+mj-lt"/>
              </a:defRPr>
            </a:lvl1pPr>
          </a:lstStyle>
          <a:p>
            <a:fld id="{D55208C5-37C2-44EE-95A7-77AB62975E16}" type="datetimeFigureOut">
              <a:rPr lang="en-US" smtClean="0"/>
              <a:t>10/16/2022</a:t>
            </a:fld>
            <a:endParaRPr lang="en-US"/>
          </a:p>
        </p:txBody>
      </p:sp>
      <p:sp>
        <p:nvSpPr>
          <p:cNvPr id="5" name="Footer Placeholder 4"/>
          <p:cNvSpPr>
            <a:spLocks noGrp="1"/>
          </p:cNvSpPr>
          <p:nvPr>
            <p:ph type="ftr" sz="quarter" idx="3"/>
          </p:nvPr>
        </p:nvSpPr>
        <p:spPr>
          <a:xfrm>
            <a:off x="4842932" y="6470704"/>
            <a:ext cx="5901459" cy="274320"/>
          </a:xfrm>
          <a:prstGeom prst="rect">
            <a:avLst/>
          </a:prstGeom>
        </p:spPr>
        <p:txBody>
          <a:bodyPr vert="horz" lIns="91440" tIns="45720" rIns="91440" bIns="45720" rtlCol="0" anchor="ctr"/>
          <a:lstStyle>
            <a:lvl1pPr algn="r">
              <a:defRPr sz="1000" cap="all" baseline="0">
                <a:solidFill>
                  <a:schemeClr val="tx1">
                    <a:lumMod val="95000"/>
                    <a:lumOff val="5000"/>
                  </a:schemeClr>
                </a:solidFill>
                <a:latin typeface="+mj-lt"/>
              </a:defRPr>
            </a:lvl1pPr>
          </a:lstStyle>
          <a:p>
            <a:endParaRPr lang="en-US"/>
          </a:p>
        </p:txBody>
      </p:sp>
      <p:sp>
        <p:nvSpPr>
          <p:cNvPr id="6" name="Slide Number Placeholder 5"/>
          <p:cNvSpPr>
            <a:spLocks noGrp="1"/>
          </p:cNvSpPr>
          <p:nvPr>
            <p:ph type="sldNum" sz="quarter" idx="4"/>
          </p:nvPr>
        </p:nvSpPr>
        <p:spPr>
          <a:xfrm>
            <a:off x="10837333" y="6470704"/>
            <a:ext cx="973667" cy="274320"/>
          </a:xfrm>
          <a:prstGeom prst="rect">
            <a:avLst/>
          </a:prstGeom>
        </p:spPr>
        <p:txBody>
          <a:bodyPr vert="horz" lIns="91440" tIns="45720" rIns="91440" bIns="45720" rtlCol="0" anchor="ctr"/>
          <a:lstStyle>
            <a:lvl1pPr algn="l">
              <a:defRPr sz="1000">
                <a:solidFill>
                  <a:schemeClr val="tx1">
                    <a:lumMod val="95000"/>
                    <a:lumOff val="5000"/>
                  </a:schemeClr>
                </a:solidFill>
                <a:latin typeface="+mj-lt"/>
              </a:defRPr>
            </a:lvl1pPr>
          </a:lstStyle>
          <a:p>
            <a:fld id="{343DD446-1E2C-4F2A-B46E-B4EFB62C6236}" type="slidenum">
              <a:rPr lang="en-US" smtClean="0"/>
              <a:t>‹#›</a:t>
            </a:fld>
            <a:endParaRPr lang="en-US"/>
          </a:p>
        </p:txBody>
      </p:sp>
      <p:cxnSp>
        <p:nvCxnSpPr>
          <p:cNvPr id="7" name="Straight Connector 6"/>
          <p:cNvCxnSpPr/>
          <p:nvPr/>
        </p:nvCxnSpPr>
        <p:spPr>
          <a:xfrm flipV="1">
            <a:off x="762000" y="826324"/>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8" name="fc" descr="WIPO PUBLIC"/>
          <p:cNvSpPr txBox="1"/>
          <p:nvPr userDrawn="1"/>
        </p:nvSpPr>
        <p:spPr>
          <a:xfrm>
            <a:off x="0" y="6537960"/>
            <a:ext cx="12192000" cy="223138"/>
          </a:xfrm>
          <a:prstGeom prst="rect">
            <a:avLst/>
          </a:prstGeom>
          <a:noFill/>
        </p:spPr>
        <p:txBody>
          <a:bodyPr vert="horz" rtlCol="0">
            <a:spAutoFit/>
          </a:bodyPr>
          <a:lstStyle/>
          <a:p>
            <a:pPr algn="ctr"/>
            <a:r>
              <a:rPr lang="en-US" sz="850" b="0" i="0" u="none" baseline="0" smtClean="0">
                <a:solidFill>
                  <a:srgbClr val="000000"/>
                </a:solidFill>
                <a:latin typeface="Microsoft Sans Serif" panose="020B0604020202020204" pitchFamily="34" charset="0"/>
              </a:rPr>
              <a:t>WIPO PUBLIC</a:t>
            </a:r>
            <a:endParaRPr lang="en-US" sz="850" b="0" i="0" u="none" baseline="0">
              <a:solidFill>
                <a:srgbClr val="000000"/>
              </a:solidFill>
              <a:latin typeface="Microsoft Sans Serif" panose="020B0604020202020204" pitchFamily="34" charset="0"/>
            </a:endParaRPr>
          </a:p>
        </p:txBody>
      </p:sp>
    </p:spTree>
    <p:extLst>
      <p:ext uri="{BB962C8B-B14F-4D97-AF65-F5344CB8AC3E}">
        <p14:creationId xmlns:p14="http://schemas.microsoft.com/office/powerpoint/2010/main" val="3380659530"/>
      </p:ext>
    </p:extLst>
  </p:cSld>
  <p:clrMap bg1="lt1" tx1="dk1" bg2="lt2" tx2="dk2" accent1="accent1" accent2="accent2" accent3="accent3" accent4="accent4" accent5="accent5" accent6="accent6" hlink="hlink" folHlink="folHlink"/>
  <p:sldLayoutIdLst>
    <p:sldLayoutId id="2147483781" r:id="rId1"/>
    <p:sldLayoutId id="2147483782" r:id="rId2"/>
    <p:sldLayoutId id="2147483783" r:id="rId3"/>
    <p:sldLayoutId id="2147483784" r:id="rId4"/>
    <p:sldLayoutId id="2147483785" r:id="rId5"/>
    <p:sldLayoutId id="2147483786" r:id="rId6"/>
    <p:sldLayoutId id="2147483787" r:id="rId7"/>
    <p:sldLayoutId id="2147483788" r:id="rId8"/>
    <p:sldLayoutId id="2147483789" r:id="rId9"/>
    <p:sldLayoutId id="2147483790" r:id="rId10"/>
    <p:sldLayoutId id="2147483791" r:id="rId11"/>
    <p:sldLayoutId id="2147483792" r:id="rId12"/>
    <p:sldLayoutId id="2147483793" r:id="rId13"/>
    <p:sldLayoutId id="2147483794" r:id="rId14"/>
  </p:sldLayoutIdLst>
  <p:txStyles>
    <p:titleStyle>
      <a:lvl1pPr algn="l" defTabSz="914400" rtl="0" eaLnBrk="1" latinLnBrk="0" hangingPunct="1">
        <a:lnSpc>
          <a:spcPct val="80000"/>
        </a:lnSpc>
        <a:spcBef>
          <a:spcPct val="0"/>
        </a:spcBef>
        <a:buNone/>
        <a:defRPr sz="5000" kern="1200" cap="all" spc="100" baseline="0">
          <a:solidFill>
            <a:schemeClr val="tx1">
              <a:lumMod val="95000"/>
              <a:lumOff val="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Tw Cen MT" panose="020B0602020104020603" pitchFamily="34" charset="0"/>
        <a:buChar char=" "/>
        <a:defRPr sz="2200" kern="1200">
          <a:solidFill>
            <a:schemeClr val="tx1"/>
          </a:solidFill>
          <a:latin typeface="+mn-lt"/>
          <a:ea typeface="+mn-ea"/>
          <a:cs typeface="+mn-cs"/>
        </a:defRPr>
      </a:lvl1pPr>
      <a:lvl2pPr marL="26517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800" kern="1200">
          <a:solidFill>
            <a:schemeClr val="tx1"/>
          </a:solidFill>
          <a:latin typeface="+mn-lt"/>
          <a:ea typeface="+mn-ea"/>
          <a:cs typeface="+mn-cs"/>
        </a:defRPr>
      </a:lvl2pPr>
      <a:lvl3pPr marL="4480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3pPr>
      <a:lvl4pPr marL="59436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4pPr>
      <a:lvl5pPr marL="77724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5pPr>
      <a:lvl6pPr marL="91440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image" Target="../media/image3.jpeg"/><Relationship Id="rId7" Type="http://schemas.openxmlformats.org/officeDocument/2006/relationships/diagramColors" Target="../diagrams/colors1.xml"/><Relationship Id="rId2" Type="http://schemas.openxmlformats.org/officeDocument/2006/relationships/notesSlide" Target="../notesSlides/notesSlide14.xml"/><Relationship Id="rId1" Type="http://schemas.openxmlformats.org/officeDocument/2006/relationships/slideLayout" Target="../slideLayouts/slideLayout14.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4.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20.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5.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4.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4.xml"/></Relationships>
</file>

<file path=ppt/slides/_rels/slide4.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40.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34.xml"/><Relationship Id="rId1" Type="http://schemas.openxmlformats.org/officeDocument/2006/relationships/slideLayout" Target="../slideLayouts/slideLayout14.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41.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35.xml"/><Relationship Id="rId1" Type="http://schemas.openxmlformats.org/officeDocument/2006/relationships/slideLayout" Target="../slideLayouts/slideLayout14.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image" Target="../media/image5.wmf"/><Relationship Id="rId2" Type="http://schemas.openxmlformats.org/officeDocument/2006/relationships/notesSlide" Target="../notesSlides/notesSlide39.xml"/><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notesSlide" Target="../notesSlides/notesSlide40.xml"/><Relationship Id="rId1" Type="http://schemas.openxmlformats.org/officeDocument/2006/relationships/slideLayout" Target="../slideLayouts/slideLayout13.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6.xml"/><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ctrTitle"/>
          </p:nvPr>
        </p:nvSpPr>
        <p:spPr>
          <a:xfrm>
            <a:off x="632260" y="5133110"/>
            <a:ext cx="7056437" cy="1470025"/>
          </a:xfrm>
        </p:spPr>
        <p:txBody>
          <a:bodyPr>
            <a:normAutofit fontScale="90000"/>
          </a:bodyPr>
          <a:lstStyle/>
          <a:p>
            <a:pPr algn="l" eaLnBrk="1" hangingPunct="1"/>
            <a:r>
              <a:rPr lang="en-US" altLang="en-US" dirty="0" smtClean="0"/>
              <a:t>USING THE INTELLECTUAL PROPERTY SYSTEM FOR BUSINESS COMPETITIVENESS </a:t>
            </a:r>
          </a:p>
        </p:txBody>
      </p:sp>
      <p:sp>
        <p:nvSpPr>
          <p:cNvPr id="7171" name="Rectangle 3"/>
          <p:cNvSpPr>
            <a:spLocks noGrp="1" noChangeArrowheads="1"/>
          </p:cNvSpPr>
          <p:nvPr>
            <p:ph type="subTitle" idx="1"/>
          </p:nvPr>
        </p:nvSpPr>
        <p:spPr>
          <a:xfrm>
            <a:off x="8653751" y="5061527"/>
            <a:ext cx="3298104" cy="1117600"/>
          </a:xfrm>
        </p:spPr>
        <p:txBody>
          <a:bodyPr>
            <a:normAutofit fontScale="92500"/>
          </a:bodyPr>
          <a:lstStyle/>
          <a:p>
            <a:pPr eaLnBrk="1" hangingPunct="1">
              <a:lnSpc>
                <a:spcPct val="90000"/>
              </a:lnSpc>
            </a:pPr>
            <a:endParaRPr lang="en-GB" altLang="en-US" sz="2800" dirty="0"/>
          </a:p>
          <a:p>
            <a:pPr eaLnBrk="1" hangingPunct="1">
              <a:lnSpc>
                <a:spcPct val="90000"/>
              </a:lnSpc>
            </a:pPr>
            <a:r>
              <a:rPr lang="en-GB" altLang="en-US" sz="3200" dirty="0"/>
              <a:t>THE PATENT SYSTEM</a:t>
            </a:r>
            <a:endParaRPr lang="en-US" altLang="en-US" sz="3200" dirty="0"/>
          </a:p>
        </p:txBody>
      </p:sp>
    </p:spTree>
    <p:extLst>
      <p:ext uri="{BB962C8B-B14F-4D97-AF65-F5344CB8AC3E}">
        <p14:creationId xmlns:p14="http://schemas.microsoft.com/office/powerpoint/2010/main" val="260016289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a:xfrm>
            <a:off x="1263651" y="937058"/>
            <a:ext cx="7561263" cy="620712"/>
          </a:xfrm>
        </p:spPr>
        <p:txBody>
          <a:bodyPr/>
          <a:lstStyle/>
          <a:p>
            <a:pPr eaLnBrk="1" hangingPunct="1"/>
            <a:r>
              <a:rPr lang="en-GB" altLang="en-US" sz="4000" dirty="0"/>
              <a:t>What can </a:t>
            </a:r>
            <a:r>
              <a:rPr lang="en-GB" altLang="en-US" sz="4000" dirty="0">
                <a:solidFill>
                  <a:srgbClr val="FF0000"/>
                </a:solidFill>
              </a:rPr>
              <a:t>NOT</a:t>
            </a:r>
            <a:r>
              <a:rPr lang="en-GB" altLang="en-US" sz="4000" dirty="0"/>
              <a:t> be patented?</a:t>
            </a:r>
            <a:endParaRPr lang="en-US" altLang="en-US" sz="4000" dirty="0"/>
          </a:p>
        </p:txBody>
      </p:sp>
      <p:sp>
        <p:nvSpPr>
          <p:cNvPr id="27651" name="Rectangle 3"/>
          <p:cNvSpPr>
            <a:spLocks noChangeArrowheads="1"/>
          </p:cNvSpPr>
          <p:nvPr/>
        </p:nvSpPr>
        <p:spPr bwMode="auto">
          <a:xfrm>
            <a:off x="1345769" y="1557770"/>
            <a:ext cx="9608558" cy="47243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342900" indent="-342900">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lvl="1" eaLnBrk="1" hangingPunct="1">
              <a:spcBef>
                <a:spcPct val="0"/>
              </a:spcBef>
              <a:buFont typeface="Arial" panose="020B0604020202020204" pitchFamily="34" charset="0"/>
              <a:buChar char="•"/>
              <a:defRPr/>
            </a:pPr>
            <a:endParaRPr lang="en-US" altLang="en-US" sz="1400" dirty="0">
              <a:cs typeface="Arial" charset="0"/>
            </a:endParaRPr>
          </a:p>
          <a:p>
            <a:pPr marL="91440" lvl="0" indent="-91440" defTabSz="914400">
              <a:lnSpc>
                <a:spcPct val="90000"/>
              </a:lnSpc>
              <a:spcBef>
                <a:spcPts val="1200"/>
              </a:spcBef>
              <a:spcAft>
                <a:spcPts val="200"/>
              </a:spcAft>
              <a:buClr>
                <a:srgbClr val="1CADE4"/>
              </a:buClr>
              <a:buSzPct val="100000"/>
              <a:buFont typeface="Wingdings" panose="05000000000000000000" pitchFamily="2" charset="2"/>
              <a:buChar char="§"/>
            </a:pPr>
            <a:r>
              <a:rPr lang="en-US" altLang="en-US" sz="2000" dirty="0">
                <a:latin typeface="+mn-lt"/>
              </a:rPr>
              <a:t>An invention is new or novel if it does not form part of the prior art. </a:t>
            </a:r>
          </a:p>
          <a:p>
            <a:pPr marL="91440" indent="-91440" defTabSz="914400">
              <a:lnSpc>
                <a:spcPct val="90000"/>
              </a:lnSpc>
              <a:spcBef>
                <a:spcPts val="1200"/>
              </a:spcBef>
              <a:spcAft>
                <a:spcPts val="200"/>
              </a:spcAft>
              <a:buClr>
                <a:srgbClr val="1CADE4"/>
              </a:buClr>
              <a:buSzPct val="100000"/>
              <a:buFont typeface="Wingdings" panose="05000000000000000000" pitchFamily="2" charset="2"/>
              <a:buChar char="§"/>
            </a:pPr>
            <a:r>
              <a:rPr lang="en-US" altLang="en-US" sz="2000" dirty="0">
                <a:latin typeface="+mn-lt"/>
              </a:rPr>
              <a:t>Abstractions and scientific theories; </a:t>
            </a:r>
          </a:p>
          <a:p>
            <a:pPr marL="91440" indent="-91440" defTabSz="914400">
              <a:lnSpc>
                <a:spcPct val="90000"/>
              </a:lnSpc>
              <a:spcBef>
                <a:spcPts val="1200"/>
              </a:spcBef>
              <a:spcAft>
                <a:spcPts val="200"/>
              </a:spcAft>
              <a:buClr>
                <a:srgbClr val="1CADE4"/>
              </a:buClr>
              <a:buSzPct val="100000"/>
              <a:buFont typeface="Wingdings" panose="05000000000000000000" pitchFamily="2" charset="2"/>
              <a:buChar char="§"/>
            </a:pPr>
            <a:r>
              <a:rPr lang="en-US" altLang="en-US" sz="2000" dirty="0">
                <a:latin typeface="+mn-lt"/>
              </a:rPr>
              <a:t>Aesthetic creations; </a:t>
            </a:r>
          </a:p>
          <a:p>
            <a:pPr marL="91440" indent="-91440" defTabSz="914400">
              <a:lnSpc>
                <a:spcPct val="90000"/>
              </a:lnSpc>
              <a:spcBef>
                <a:spcPts val="1200"/>
              </a:spcBef>
              <a:spcAft>
                <a:spcPts val="200"/>
              </a:spcAft>
              <a:buClr>
                <a:srgbClr val="1CADE4"/>
              </a:buClr>
              <a:buSzPct val="100000"/>
              <a:buFont typeface="Wingdings" panose="05000000000000000000" pitchFamily="2" charset="2"/>
              <a:buChar char="§"/>
            </a:pPr>
            <a:r>
              <a:rPr lang="en-US" altLang="en-US" sz="2000" dirty="0">
                <a:latin typeface="+mn-lt"/>
              </a:rPr>
              <a:t>Schemes, rules and methods for performing mental acts;</a:t>
            </a:r>
          </a:p>
          <a:p>
            <a:pPr marL="91440" indent="-91440" defTabSz="914400">
              <a:lnSpc>
                <a:spcPct val="90000"/>
              </a:lnSpc>
              <a:spcBef>
                <a:spcPts val="1200"/>
              </a:spcBef>
              <a:spcAft>
                <a:spcPts val="200"/>
              </a:spcAft>
              <a:buClr>
                <a:srgbClr val="1CADE4"/>
              </a:buClr>
              <a:buSzPct val="100000"/>
              <a:buFont typeface="Wingdings" panose="05000000000000000000" pitchFamily="2" charset="2"/>
              <a:buChar char="§"/>
            </a:pPr>
            <a:r>
              <a:rPr lang="en-US" altLang="en-US" sz="2000" dirty="0">
                <a:latin typeface="+mn-lt"/>
              </a:rPr>
              <a:t>Substances as they naturally occur in the world; </a:t>
            </a:r>
          </a:p>
          <a:p>
            <a:pPr marL="91440" indent="-91440" defTabSz="914400">
              <a:lnSpc>
                <a:spcPct val="90000"/>
              </a:lnSpc>
              <a:spcBef>
                <a:spcPts val="1200"/>
              </a:spcBef>
              <a:spcAft>
                <a:spcPts val="200"/>
              </a:spcAft>
              <a:buClr>
                <a:srgbClr val="1CADE4"/>
              </a:buClr>
              <a:buSzPct val="100000"/>
              <a:buFont typeface="Wingdings" panose="05000000000000000000" pitchFamily="2" charset="2"/>
              <a:buChar char="§"/>
            </a:pPr>
            <a:r>
              <a:rPr lang="en-US" altLang="en-US" sz="2000" dirty="0">
                <a:latin typeface="+mn-lt"/>
              </a:rPr>
              <a:t>Inventions the exploitation of which may affect public order, good morals or public health; </a:t>
            </a:r>
          </a:p>
          <a:p>
            <a:pPr marL="91440" indent="-91440" defTabSz="914400">
              <a:lnSpc>
                <a:spcPct val="90000"/>
              </a:lnSpc>
              <a:spcBef>
                <a:spcPts val="1200"/>
              </a:spcBef>
              <a:spcAft>
                <a:spcPts val="200"/>
              </a:spcAft>
              <a:buClr>
                <a:srgbClr val="1CADE4"/>
              </a:buClr>
              <a:buSzPct val="100000"/>
              <a:buFont typeface="Wingdings" panose="05000000000000000000" pitchFamily="2" charset="2"/>
              <a:buChar char="§"/>
            </a:pPr>
            <a:r>
              <a:rPr lang="en-US" altLang="en-US" sz="2000" dirty="0">
                <a:latin typeface="+mn-lt"/>
              </a:rPr>
              <a:t>Diagnostic, therapeutic and surgical methods of treatment for humans or animals; </a:t>
            </a:r>
          </a:p>
          <a:p>
            <a:pPr marL="91440" indent="-91440" defTabSz="914400">
              <a:lnSpc>
                <a:spcPct val="90000"/>
              </a:lnSpc>
              <a:spcBef>
                <a:spcPts val="1200"/>
              </a:spcBef>
              <a:spcAft>
                <a:spcPts val="200"/>
              </a:spcAft>
              <a:buClr>
                <a:srgbClr val="1CADE4"/>
              </a:buClr>
              <a:buSzPct val="100000"/>
              <a:buFont typeface="Wingdings" panose="05000000000000000000" pitchFamily="2" charset="2"/>
              <a:buChar char="§"/>
            </a:pPr>
            <a:r>
              <a:rPr lang="en-US" altLang="en-US" sz="2000" dirty="0">
                <a:latin typeface="+mn-lt"/>
              </a:rPr>
              <a:t>Plants and animals other than microorganisms; </a:t>
            </a:r>
          </a:p>
          <a:p>
            <a:pPr marL="91440" indent="-91440" defTabSz="914400">
              <a:lnSpc>
                <a:spcPct val="90000"/>
              </a:lnSpc>
              <a:spcBef>
                <a:spcPts val="1200"/>
              </a:spcBef>
              <a:spcAft>
                <a:spcPts val="200"/>
              </a:spcAft>
              <a:buClr>
                <a:srgbClr val="1CADE4"/>
              </a:buClr>
              <a:buSzPct val="100000"/>
              <a:buFont typeface="Wingdings" panose="05000000000000000000" pitchFamily="2" charset="2"/>
              <a:buChar char="§"/>
            </a:pPr>
            <a:r>
              <a:rPr lang="en-US" altLang="en-US" sz="2000" dirty="0">
                <a:latin typeface="+mn-lt"/>
              </a:rPr>
              <a:t>Computer programs.</a:t>
            </a:r>
          </a:p>
          <a:p>
            <a:pPr marL="0" indent="0" algn="just">
              <a:spcBef>
                <a:spcPct val="0"/>
              </a:spcBef>
              <a:buNone/>
              <a:defRPr/>
            </a:pPr>
            <a:endParaRPr lang="en-US" altLang="en-US" sz="2000" dirty="0">
              <a:cs typeface="Arial" charset="0"/>
            </a:endParaRPr>
          </a:p>
        </p:txBody>
      </p:sp>
    </p:spTree>
    <p:extLst>
      <p:ext uri="{BB962C8B-B14F-4D97-AF65-F5344CB8AC3E}">
        <p14:creationId xmlns:p14="http://schemas.microsoft.com/office/powerpoint/2010/main" val="50646844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le 1"/>
          <p:cNvSpPr>
            <a:spLocks noGrp="1"/>
          </p:cNvSpPr>
          <p:nvPr>
            <p:ph type="title"/>
          </p:nvPr>
        </p:nvSpPr>
        <p:spPr/>
        <p:txBody>
          <a:bodyPr/>
          <a:lstStyle/>
          <a:p>
            <a:pPr eaLnBrk="1" hangingPunct="1"/>
            <a:r>
              <a:rPr lang="en-US" altLang="en-US" smtClean="0"/>
              <a:t>Novelty</a:t>
            </a:r>
          </a:p>
        </p:txBody>
      </p:sp>
      <p:sp>
        <p:nvSpPr>
          <p:cNvPr id="27651" name="Content Placeholder 2"/>
          <p:cNvSpPr>
            <a:spLocks noGrp="1"/>
          </p:cNvSpPr>
          <p:nvPr>
            <p:ph idx="1"/>
          </p:nvPr>
        </p:nvSpPr>
        <p:spPr/>
        <p:txBody>
          <a:bodyPr/>
          <a:lstStyle/>
          <a:p>
            <a:pPr eaLnBrk="1" hangingPunct="1">
              <a:buFont typeface="Wingdings" panose="05000000000000000000" pitchFamily="2" charset="2"/>
              <a:buChar char="§"/>
            </a:pPr>
            <a:r>
              <a:rPr lang="en-US" altLang="en-US" sz="2800" dirty="0"/>
              <a:t>An invention is new or novel if it does not form part of the prior art. </a:t>
            </a:r>
          </a:p>
          <a:p>
            <a:pPr eaLnBrk="1" hangingPunct="1">
              <a:buFont typeface="Wingdings" panose="05000000000000000000" pitchFamily="2" charset="2"/>
              <a:buChar char="§"/>
            </a:pPr>
            <a:r>
              <a:rPr lang="en-US" altLang="en-US" sz="2800" dirty="0"/>
              <a:t>Prior art refers to all the relevant technical knowledge available to the public anywhere in the world</a:t>
            </a:r>
            <a:r>
              <a:rPr lang="en-US" altLang="en-US" sz="2800" b="1" dirty="0"/>
              <a:t> </a:t>
            </a:r>
            <a:r>
              <a:rPr lang="en-US" altLang="en-US" sz="2800" dirty="0"/>
              <a:t>prior to the first filing date of the relevant patent application. </a:t>
            </a:r>
          </a:p>
        </p:txBody>
      </p:sp>
    </p:spTree>
    <p:extLst>
      <p:ext uri="{BB962C8B-B14F-4D97-AF65-F5344CB8AC3E}">
        <p14:creationId xmlns:p14="http://schemas.microsoft.com/office/powerpoint/2010/main" val="381181025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itle 1"/>
          <p:cNvSpPr>
            <a:spLocks noGrp="1"/>
          </p:cNvSpPr>
          <p:nvPr>
            <p:ph type="title"/>
          </p:nvPr>
        </p:nvSpPr>
        <p:spPr/>
        <p:txBody>
          <a:bodyPr/>
          <a:lstStyle/>
          <a:p>
            <a:pPr eaLnBrk="1" hangingPunct="1"/>
            <a:r>
              <a:rPr lang="fr-CH" altLang="en-US" smtClean="0"/>
              <a:t>Inventive step or non obviousness</a:t>
            </a:r>
            <a:endParaRPr lang="en-US" altLang="en-US" smtClean="0"/>
          </a:p>
        </p:txBody>
      </p:sp>
      <p:sp>
        <p:nvSpPr>
          <p:cNvPr id="29699" name="Content Placeholder 2"/>
          <p:cNvSpPr>
            <a:spLocks noGrp="1"/>
          </p:cNvSpPr>
          <p:nvPr>
            <p:ph idx="1"/>
          </p:nvPr>
        </p:nvSpPr>
        <p:spPr/>
        <p:txBody>
          <a:bodyPr/>
          <a:lstStyle/>
          <a:p>
            <a:pPr eaLnBrk="1" hangingPunct="1">
              <a:buFont typeface="Wingdings" panose="05000000000000000000" pitchFamily="2" charset="2"/>
              <a:buChar char="§"/>
            </a:pPr>
            <a:r>
              <a:rPr lang="en-US" altLang="en-US" dirty="0" smtClean="0"/>
              <a:t>An invention is considered to involve an inventive step (or to be non-obvious) when, taking into account the prior art, the invention would not have been obvious to a person skilled in that particular field of technology. </a:t>
            </a:r>
          </a:p>
          <a:p>
            <a:pPr eaLnBrk="1" hangingPunct="1">
              <a:buFont typeface="Wingdings" panose="05000000000000000000" pitchFamily="2" charset="2"/>
              <a:buChar char="§"/>
            </a:pPr>
            <a:r>
              <a:rPr lang="en-US" altLang="en-US" dirty="0" smtClean="0"/>
              <a:t>The non-obviousness requirement is meant to ensure that patents are granted only for truly creative and inventive achievements, and not for developments that a person with ordinary skill in the field could easily deduce from what already exists. </a:t>
            </a:r>
          </a:p>
          <a:p>
            <a:pPr eaLnBrk="1" hangingPunct="1">
              <a:buFont typeface="Wingdings" panose="05000000000000000000" pitchFamily="2" charset="2"/>
              <a:buChar char="§"/>
            </a:pPr>
            <a:endParaRPr lang="en-US" altLang="en-US" dirty="0" smtClean="0"/>
          </a:p>
        </p:txBody>
      </p:sp>
    </p:spTree>
    <p:extLst>
      <p:ext uri="{BB962C8B-B14F-4D97-AF65-F5344CB8AC3E}">
        <p14:creationId xmlns:p14="http://schemas.microsoft.com/office/powerpoint/2010/main" val="115363397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itle 1"/>
          <p:cNvSpPr>
            <a:spLocks noGrp="1"/>
          </p:cNvSpPr>
          <p:nvPr>
            <p:ph type="title"/>
          </p:nvPr>
        </p:nvSpPr>
        <p:spPr>
          <a:xfrm>
            <a:off x="1152525" y="811213"/>
            <a:ext cx="9102725" cy="1143000"/>
          </a:xfrm>
        </p:spPr>
        <p:txBody>
          <a:bodyPr/>
          <a:lstStyle/>
          <a:p>
            <a:pPr eaLnBrk="1" hangingPunct="1"/>
            <a:r>
              <a:rPr lang="en-US" altLang="en-US" dirty="0" smtClean="0"/>
              <a:t>Capable of industrial application</a:t>
            </a:r>
          </a:p>
        </p:txBody>
      </p:sp>
      <p:sp>
        <p:nvSpPr>
          <p:cNvPr id="30723" name="Content Placeholder 2"/>
          <p:cNvSpPr>
            <a:spLocks noGrp="1"/>
          </p:cNvSpPr>
          <p:nvPr>
            <p:ph idx="1"/>
          </p:nvPr>
        </p:nvSpPr>
        <p:spPr>
          <a:xfrm>
            <a:off x="2025650" y="2207491"/>
            <a:ext cx="8229600" cy="3947248"/>
          </a:xfrm>
        </p:spPr>
        <p:txBody>
          <a:bodyPr/>
          <a:lstStyle/>
          <a:p>
            <a:pPr eaLnBrk="1" hangingPunct="1">
              <a:buFont typeface="Wingdings" panose="05000000000000000000" pitchFamily="2" charset="2"/>
              <a:buChar char="§"/>
            </a:pPr>
            <a:r>
              <a:rPr lang="en-US" altLang="en-US" dirty="0" smtClean="0"/>
              <a:t>To be patentable, an invention must be capable of being used for an industrial or business purpose. In some countries, this criterion is expressed as utility</a:t>
            </a:r>
            <a:r>
              <a:rPr lang="en-US" altLang="en-US" b="1" dirty="0" smtClean="0"/>
              <a:t>.</a:t>
            </a:r>
            <a:endParaRPr lang="en-US" altLang="en-US" dirty="0" smtClean="0"/>
          </a:p>
          <a:p>
            <a:pPr eaLnBrk="1" hangingPunct="1">
              <a:buFont typeface="Wingdings" panose="05000000000000000000" pitchFamily="2" charset="2"/>
              <a:buChar char="§"/>
            </a:pPr>
            <a:r>
              <a:rPr lang="en-US" altLang="en-US" dirty="0" smtClean="0"/>
              <a:t>An invention cannot be a mere theoretical phenomenon; it must be useful and provide some practical benefit. The term “industrial” is meant here in the broadest sense as anything distinct from purely intellectual or aesthetic activity, and includes, for example, agriculture.</a:t>
            </a:r>
          </a:p>
        </p:txBody>
      </p:sp>
    </p:spTree>
    <p:extLst>
      <p:ext uri="{BB962C8B-B14F-4D97-AF65-F5344CB8AC3E}">
        <p14:creationId xmlns:p14="http://schemas.microsoft.com/office/powerpoint/2010/main" val="73716378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Title 1"/>
          <p:cNvSpPr>
            <a:spLocks noGrp="1"/>
          </p:cNvSpPr>
          <p:nvPr>
            <p:ph type="title"/>
          </p:nvPr>
        </p:nvSpPr>
        <p:spPr>
          <a:xfrm>
            <a:off x="1066800" y="706293"/>
            <a:ext cx="8229600" cy="1143000"/>
          </a:xfrm>
        </p:spPr>
        <p:txBody>
          <a:bodyPr/>
          <a:lstStyle/>
          <a:p>
            <a:pPr eaLnBrk="1" hangingPunct="1"/>
            <a:r>
              <a:rPr lang="en-US" altLang="en-US" dirty="0" smtClean="0"/>
              <a:t>Disclosure requirement </a:t>
            </a:r>
          </a:p>
        </p:txBody>
      </p:sp>
      <p:sp>
        <p:nvSpPr>
          <p:cNvPr id="35843" name="Content Placeholder 6"/>
          <p:cNvSpPr>
            <a:spLocks noGrp="1"/>
          </p:cNvSpPr>
          <p:nvPr>
            <p:ph idx="1"/>
          </p:nvPr>
        </p:nvSpPr>
        <p:spPr>
          <a:xfrm>
            <a:off x="1947863" y="2142836"/>
            <a:ext cx="8229600" cy="4075403"/>
          </a:xfrm>
        </p:spPr>
        <p:txBody>
          <a:bodyPr/>
          <a:lstStyle/>
          <a:p>
            <a:pPr algn="just" eaLnBrk="1" hangingPunct="1">
              <a:defRPr/>
            </a:pPr>
            <a:r>
              <a:rPr lang="en-US" altLang="en-US" dirty="0" smtClean="0"/>
              <a:t>A patent application must disclose the invention in a manner sufficiently clear and complete for it to be carried out by a person skilled in the specific technical field. </a:t>
            </a:r>
          </a:p>
          <a:p>
            <a:pPr marL="0" indent="0">
              <a:buNone/>
              <a:defRPr/>
            </a:pPr>
            <a:endParaRPr lang="en-US" altLang="en-US" dirty="0" smtClean="0"/>
          </a:p>
        </p:txBody>
      </p:sp>
    </p:spTree>
    <p:extLst>
      <p:ext uri="{BB962C8B-B14F-4D97-AF65-F5344CB8AC3E}">
        <p14:creationId xmlns:p14="http://schemas.microsoft.com/office/powerpoint/2010/main" val="138334778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a:xfrm>
            <a:off x="914400" y="895927"/>
            <a:ext cx="10972800" cy="704274"/>
          </a:xfrm>
        </p:spPr>
        <p:txBody>
          <a:bodyPr/>
          <a:lstStyle/>
          <a:p>
            <a:pPr eaLnBrk="1" hangingPunct="1"/>
            <a:r>
              <a:rPr lang="en-US" altLang="en-US" dirty="0" smtClean="0"/>
              <a:t>Rights granted under patents</a:t>
            </a:r>
            <a:endParaRPr lang="en-US" altLang="en-US" sz="4000" dirty="0"/>
          </a:p>
        </p:txBody>
      </p:sp>
      <p:sp>
        <p:nvSpPr>
          <p:cNvPr id="34819" name="Rectangle 3"/>
          <p:cNvSpPr>
            <a:spLocks noGrp="1" noChangeArrowheads="1"/>
          </p:cNvSpPr>
          <p:nvPr>
            <p:ph type="body" sz="half" idx="1"/>
          </p:nvPr>
        </p:nvSpPr>
        <p:spPr/>
        <p:txBody>
          <a:bodyPr/>
          <a:lstStyle/>
          <a:p>
            <a:pPr eaLnBrk="1" hangingPunct="1">
              <a:buFontTx/>
              <a:buNone/>
            </a:pPr>
            <a:r>
              <a:rPr lang="en-GB" altLang="en-US" smtClean="0"/>
              <a:t>				</a:t>
            </a:r>
          </a:p>
          <a:p>
            <a:pPr algn="ctr" eaLnBrk="1" hangingPunct="1">
              <a:buFontTx/>
              <a:buNone/>
            </a:pPr>
            <a:endParaRPr lang="en-GB" altLang="en-US" smtClean="0"/>
          </a:p>
        </p:txBody>
      </p:sp>
      <p:sp>
        <p:nvSpPr>
          <p:cNvPr id="34820" name="Text Box 21"/>
          <p:cNvSpPr txBox="1">
            <a:spLocks noChangeArrowheads="1"/>
          </p:cNvSpPr>
          <p:nvPr/>
        </p:nvSpPr>
        <p:spPr bwMode="auto">
          <a:xfrm>
            <a:off x="2000251" y="4833939"/>
            <a:ext cx="8245475" cy="15700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Blip>
                <a:blip r:embed="rId3"/>
              </a:buBlip>
              <a:defRPr sz="2400">
                <a:solidFill>
                  <a:schemeClr val="tx1"/>
                </a:solidFill>
                <a:latin typeface="Arial" panose="020B0604020202020204" pitchFamily="34" charset="0"/>
                <a:cs typeface="Arial" panose="020B0604020202020204" pitchFamily="34" charset="0"/>
              </a:defRPr>
            </a:lvl1pPr>
            <a:lvl2pPr marL="742950" indent="-285750">
              <a:spcBef>
                <a:spcPct val="20000"/>
              </a:spcBef>
              <a:buBlip>
                <a:blip r:embed="rId3"/>
              </a:buBlip>
              <a:defRPr sz="2400">
                <a:solidFill>
                  <a:schemeClr val="tx1"/>
                </a:solidFill>
                <a:latin typeface="Arial" panose="020B0604020202020204" pitchFamily="34" charset="0"/>
                <a:cs typeface="Arial" panose="020B0604020202020204" pitchFamily="34" charset="0"/>
              </a:defRPr>
            </a:lvl2pPr>
            <a:lvl3pPr marL="1143000" indent="-228600">
              <a:spcBef>
                <a:spcPct val="20000"/>
              </a:spcBef>
              <a:buBlip>
                <a:blip r:embed="rId3"/>
              </a:buBlip>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Blip>
                <a:blip r:embed="rId3"/>
              </a:buBlip>
              <a:defRPr sz="2400">
                <a:solidFill>
                  <a:schemeClr val="tx1"/>
                </a:solidFill>
                <a:latin typeface="Arial" panose="020B0604020202020204" pitchFamily="34" charset="0"/>
                <a:cs typeface="Arial" panose="020B0604020202020204" pitchFamily="34" charset="0"/>
              </a:defRPr>
            </a:lvl4pPr>
            <a:lvl5pPr marL="2057400" indent="-228600">
              <a:spcBef>
                <a:spcPct val="20000"/>
              </a:spcBef>
              <a:buBlip>
                <a:blip r:embed="rId3"/>
              </a:buBlip>
              <a:defRPr sz="24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Blip>
                <a:blip r:embed="rId3"/>
              </a:buBlip>
              <a:defRPr sz="24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Blip>
                <a:blip r:embed="rId3"/>
              </a:buBlip>
              <a:defRPr sz="24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Blip>
                <a:blip r:embed="rId3"/>
              </a:buBlip>
              <a:defRPr sz="24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Blip>
                <a:blip r:embed="rId3"/>
              </a:buBlip>
              <a:defRPr sz="2400">
                <a:solidFill>
                  <a:schemeClr val="tx1"/>
                </a:solidFill>
                <a:latin typeface="Arial" panose="020B0604020202020204" pitchFamily="34" charset="0"/>
                <a:cs typeface="Arial" panose="020B0604020202020204" pitchFamily="34" charset="0"/>
              </a:defRPr>
            </a:lvl9pPr>
          </a:lstStyle>
          <a:p>
            <a:pPr eaLnBrk="1" hangingPunct="1">
              <a:spcBef>
                <a:spcPct val="50000"/>
              </a:spcBef>
              <a:buFontTx/>
              <a:buNone/>
            </a:pPr>
            <a:r>
              <a:rPr lang="en-US" altLang="en-US" dirty="0"/>
              <a:t>It is important to note that a patent </a:t>
            </a:r>
            <a:r>
              <a:rPr lang="en-US" altLang="en-US" dirty="0">
                <a:solidFill>
                  <a:schemeClr val="accent1"/>
                </a:solidFill>
              </a:rPr>
              <a:t>does not grant </a:t>
            </a:r>
            <a:r>
              <a:rPr lang="en-US" altLang="en-US" dirty="0"/>
              <a:t>the owner the </a:t>
            </a:r>
            <a:r>
              <a:rPr lang="en-US" altLang="en-US" dirty="0">
                <a:solidFill>
                  <a:schemeClr val="accent1"/>
                </a:solidFill>
              </a:rPr>
              <a:t>freedom to use</a:t>
            </a:r>
            <a:r>
              <a:rPr lang="en-US" altLang="en-US" dirty="0">
                <a:solidFill>
                  <a:schemeClr val="accent2"/>
                </a:solidFill>
              </a:rPr>
              <a:t> </a:t>
            </a:r>
            <a:r>
              <a:rPr lang="en-US" altLang="en-US" dirty="0"/>
              <a:t>or the right to exploit the technology covered by the right but only the right to exclude others</a:t>
            </a:r>
            <a:r>
              <a:rPr lang="en-US" altLang="en-US" sz="2000" dirty="0"/>
              <a:t>. </a:t>
            </a:r>
          </a:p>
        </p:txBody>
      </p:sp>
      <p:graphicFrame>
        <p:nvGraphicFramePr>
          <p:cNvPr id="7" name="Diagram 6"/>
          <p:cNvGraphicFramePr/>
          <p:nvPr>
            <p:extLst>
              <p:ext uri="{D42A27DB-BD31-4B8C-83A1-F6EECF244321}">
                <p14:modId xmlns:p14="http://schemas.microsoft.com/office/powerpoint/2010/main" val="567113970"/>
              </p:ext>
            </p:extLst>
          </p:nvPr>
        </p:nvGraphicFramePr>
        <p:xfrm>
          <a:off x="2946400" y="1248064"/>
          <a:ext cx="6096000" cy="3787775"/>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380776276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Title 1"/>
          <p:cNvSpPr>
            <a:spLocks noGrp="1"/>
          </p:cNvSpPr>
          <p:nvPr>
            <p:ph type="title"/>
          </p:nvPr>
        </p:nvSpPr>
        <p:spPr>
          <a:xfrm>
            <a:off x="914400" y="699510"/>
            <a:ext cx="10972800" cy="1143000"/>
          </a:xfrm>
        </p:spPr>
        <p:txBody>
          <a:bodyPr/>
          <a:lstStyle/>
          <a:p>
            <a:pPr eaLnBrk="1" hangingPunct="1"/>
            <a:r>
              <a:rPr lang="en-US" altLang="en-US" dirty="0" smtClean="0"/>
              <a:t>Who is an Inventor? </a:t>
            </a:r>
          </a:p>
        </p:txBody>
      </p:sp>
      <p:sp>
        <p:nvSpPr>
          <p:cNvPr id="39939" name="Text Placeholder 2"/>
          <p:cNvSpPr>
            <a:spLocks noGrp="1"/>
          </p:cNvSpPr>
          <p:nvPr>
            <p:ph type="body" sz="half" idx="1"/>
          </p:nvPr>
        </p:nvSpPr>
        <p:spPr>
          <a:xfrm>
            <a:off x="1981200" y="2237510"/>
            <a:ext cx="8229600" cy="3692235"/>
          </a:xfrm>
        </p:spPr>
        <p:txBody>
          <a:bodyPr/>
          <a:lstStyle/>
          <a:p>
            <a:pPr eaLnBrk="1" hangingPunct="1">
              <a:buFont typeface="Wingdings" panose="05000000000000000000" pitchFamily="2" charset="2"/>
              <a:buChar char="§"/>
              <a:defRPr/>
            </a:pPr>
            <a:r>
              <a:rPr lang="en-US" altLang="en-US" dirty="0" smtClean="0"/>
              <a:t>The person who conceived the invention is the inventor</a:t>
            </a:r>
            <a:r>
              <a:rPr lang="en-US" altLang="en-US" b="1" dirty="0" smtClean="0"/>
              <a:t>.</a:t>
            </a:r>
          </a:p>
          <a:p>
            <a:pPr eaLnBrk="1" hangingPunct="1">
              <a:buFont typeface="Wingdings" panose="05000000000000000000" pitchFamily="2" charset="2"/>
              <a:buChar char="§"/>
              <a:defRPr/>
            </a:pPr>
            <a:r>
              <a:rPr lang="en-US" altLang="en-US" dirty="0" smtClean="0"/>
              <a:t>The person (or company) that files the patent application is the applicant, holder or owner of the patent. </a:t>
            </a:r>
          </a:p>
          <a:p>
            <a:pPr eaLnBrk="1" hangingPunct="1">
              <a:buFont typeface="Wingdings" panose="05000000000000000000" pitchFamily="2" charset="2"/>
              <a:buChar char="§"/>
              <a:defRPr/>
            </a:pPr>
            <a:r>
              <a:rPr lang="en-US" altLang="en-US" dirty="0"/>
              <a:t>While in some cases the inventor may also be the applicant, the two are often different entities; the applicant is often the company or research institution that employs the inventor. </a:t>
            </a:r>
          </a:p>
          <a:p>
            <a:pPr marL="0" indent="0">
              <a:buNone/>
              <a:defRPr/>
            </a:pPr>
            <a:endParaRPr lang="en-US" altLang="en-US" dirty="0" smtClean="0"/>
          </a:p>
        </p:txBody>
      </p:sp>
    </p:spTree>
    <p:extLst>
      <p:ext uri="{BB962C8B-B14F-4D97-AF65-F5344CB8AC3E}">
        <p14:creationId xmlns:p14="http://schemas.microsoft.com/office/powerpoint/2010/main" val="285714219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Title 1"/>
          <p:cNvSpPr>
            <a:spLocks noGrp="1"/>
          </p:cNvSpPr>
          <p:nvPr>
            <p:ph type="title"/>
          </p:nvPr>
        </p:nvSpPr>
        <p:spPr>
          <a:xfrm>
            <a:off x="1121064" y="713076"/>
            <a:ext cx="8866188" cy="1143000"/>
          </a:xfrm>
        </p:spPr>
        <p:txBody>
          <a:bodyPr/>
          <a:lstStyle/>
          <a:p>
            <a:pPr eaLnBrk="1" hangingPunct="1"/>
            <a:r>
              <a:rPr lang="en-US" altLang="en-US" dirty="0" smtClean="0"/>
              <a:t>Ownership of patent rights - Employees</a:t>
            </a:r>
          </a:p>
        </p:txBody>
      </p:sp>
      <p:sp>
        <p:nvSpPr>
          <p:cNvPr id="41987" name="Text Placeholder 2"/>
          <p:cNvSpPr>
            <a:spLocks noGrp="1"/>
          </p:cNvSpPr>
          <p:nvPr>
            <p:ph type="body" sz="half" idx="1"/>
          </p:nvPr>
        </p:nvSpPr>
        <p:spPr>
          <a:xfrm>
            <a:off x="2135188" y="2346036"/>
            <a:ext cx="8075612" cy="3319753"/>
          </a:xfrm>
        </p:spPr>
        <p:txBody>
          <a:bodyPr/>
          <a:lstStyle/>
          <a:p>
            <a:pPr eaLnBrk="1" hangingPunct="1">
              <a:defRPr/>
            </a:pPr>
            <a:r>
              <a:rPr lang="en-US" altLang="en-US" dirty="0" smtClean="0"/>
              <a:t>In </a:t>
            </a:r>
            <a:r>
              <a:rPr lang="en-US" altLang="en-US" dirty="0"/>
              <a:t>many countries, inventions developed in the course of employment are automatically assigned to the employer. In some countries, this is only so if it is stated in the employment contract. In some cases (e.g., if there is no employment agreement) the inventor may retain the right to exploit the invention, but the employer is given a non-exclusive right for its internal purposes (called “shop rights”). </a:t>
            </a:r>
            <a:endParaRPr lang="en-US" altLang="en-US" dirty="0" smtClean="0"/>
          </a:p>
          <a:p>
            <a:pPr marL="0" indent="0">
              <a:buNone/>
              <a:defRPr/>
            </a:pPr>
            <a:endParaRPr lang="en-US" altLang="en-US" dirty="0"/>
          </a:p>
          <a:p>
            <a:pPr marL="0" indent="0">
              <a:buNone/>
              <a:defRPr/>
            </a:pPr>
            <a:endParaRPr lang="en-US" altLang="en-US" dirty="0" smtClean="0"/>
          </a:p>
        </p:txBody>
      </p:sp>
    </p:spTree>
    <p:extLst>
      <p:ext uri="{BB962C8B-B14F-4D97-AF65-F5344CB8AC3E}">
        <p14:creationId xmlns:p14="http://schemas.microsoft.com/office/powerpoint/2010/main" val="213987964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Title 6"/>
          <p:cNvSpPr>
            <a:spLocks noGrp="1"/>
          </p:cNvSpPr>
          <p:nvPr>
            <p:ph type="title"/>
          </p:nvPr>
        </p:nvSpPr>
        <p:spPr>
          <a:xfrm>
            <a:off x="1024128" y="585216"/>
            <a:ext cx="10345836" cy="1499616"/>
          </a:xfrm>
        </p:spPr>
        <p:txBody>
          <a:bodyPr>
            <a:normAutofit/>
          </a:bodyPr>
          <a:lstStyle/>
          <a:p>
            <a:pPr eaLnBrk="1" hangingPunct="1"/>
            <a:r>
              <a:rPr lang="fr-CH" altLang="en-US" sz="4000" dirty="0" err="1" smtClean="0"/>
              <a:t>Ownership</a:t>
            </a:r>
            <a:r>
              <a:rPr lang="fr-CH" altLang="en-US" sz="4000" dirty="0" smtClean="0"/>
              <a:t> of patent </a:t>
            </a:r>
            <a:r>
              <a:rPr lang="fr-CH" altLang="en-US" sz="4000" dirty="0" err="1" smtClean="0"/>
              <a:t>rights</a:t>
            </a:r>
            <a:r>
              <a:rPr lang="fr-CH" altLang="en-US" sz="4000" dirty="0" smtClean="0"/>
              <a:t> – Independent </a:t>
            </a:r>
            <a:r>
              <a:rPr lang="fr-CH" altLang="en-US" sz="4000" dirty="0" err="1" smtClean="0"/>
              <a:t>contractors</a:t>
            </a:r>
            <a:endParaRPr lang="en-US" altLang="en-US" sz="4000" dirty="0" smtClean="0"/>
          </a:p>
        </p:txBody>
      </p:sp>
      <p:sp>
        <p:nvSpPr>
          <p:cNvPr id="40963" name="Content Placeholder 7"/>
          <p:cNvSpPr>
            <a:spLocks noGrp="1"/>
          </p:cNvSpPr>
          <p:nvPr>
            <p:ph idx="1"/>
          </p:nvPr>
        </p:nvSpPr>
        <p:spPr/>
        <p:txBody>
          <a:bodyPr/>
          <a:lstStyle/>
          <a:p>
            <a:pPr eaLnBrk="1" hangingPunct="1">
              <a:buFont typeface="Wingdings" panose="05000000000000000000" pitchFamily="2" charset="2"/>
              <a:buChar char="§"/>
            </a:pPr>
            <a:r>
              <a:rPr lang="en-US" altLang="en-US" dirty="0" smtClean="0"/>
              <a:t>In most countries, an independent contractor hired by a company to develop a new product or process owns all rights to the invention, unless otherwise specifically agreed in writing. This means that unless the contractor has a written agreement with the company assigning the invention to that company, the company will have no ownership rights in what is developed, even if it paid for its development. </a:t>
            </a:r>
          </a:p>
          <a:p>
            <a:pPr eaLnBrk="1" hangingPunct="1"/>
            <a:endParaRPr lang="en-US" altLang="en-US" dirty="0" smtClean="0"/>
          </a:p>
        </p:txBody>
      </p:sp>
    </p:spTree>
    <p:extLst>
      <p:ext uri="{BB962C8B-B14F-4D97-AF65-F5344CB8AC3E}">
        <p14:creationId xmlns:p14="http://schemas.microsoft.com/office/powerpoint/2010/main" val="143276808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Title 1"/>
          <p:cNvSpPr>
            <a:spLocks noGrp="1"/>
          </p:cNvSpPr>
          <p:nvPr>
            <p:ph type="title"/>
          </p:nvPr>
        </p:nvSpPr>
        <p:spPr/>
        <p:txBody>
          <a:bodyPr>
            <a:normAutofit/>
          </a:bodyPr>
          <a:lstStyle/>
          <a:p>
            <a:pPr eaLnBrk="1" hangingPunct="1"/>
            <a:r>
              <a:rPr lang="fr-CH" altLang="en-US" sz="4400" dirty="0" err="1" smtClean="0"/>
              <a:t>Ownership</a:t>
            </a:r>
            <a:r>
              <a:rPr lang="fr-CH" altLang="en-US" sz="4400" dirty="0" smtClean="0"/>
              <a:t> of patent </a:t>
            </a:r>
            <a:r>
              <a:rPr lang="fr-CH" altLang="en-US" sz="4400" dirty="0" err="1" smtClean="0"/>
              <a:t>rights</a:t>
            </a:r>
            <a:r>
              <a:rPr lang="fr-CH" altLang="en-US" sz="4400" dirty="0" smtClean="0"/>
              <a:t> – joint </a:t>
            </a:r>
            <a:r>
              <a:rPr lang="fr-CH" altLang="en-US" sz="4400" dirty="0" err="1" smtClean="0"/>
              <a:t>inventors</a:t>
            </a:r>
            <a:endParaRPr lang="en-US" altLang="en-US" sz="4400" dirty="0" smtClean="0"/>
          </a:p>
        </p:txBody>
      </p:sp>
      <p:sp>
        <p:nvSpPr>
          <p:cNvPr id="41987" name="Content Placeholder 2"/>
          <p:cNvSpPr>
            <a:spLocks noGrp="1"/>
          </p:cNvSpPr>
          <p:nvPr>
            <p:ph idx="1"/>
          </p:nvPr>
        </p:nvSpPr>
        <p:spPr/>
        <p:txBody>
          <a:bodyPr/>
          <a:lstStyle/>
          <a:p>
            <a:pPr eaLnBrk="1" hangingPunct="1">
              <a:buFont typeface="Wingdings" panose="05000000000000000000" pitchFamily="2" charset="2"/>
              <a:buChar char="§"/>
            </a:pPr>
            <a:r>
              <a:rPr lang="en-US" altLang="en-US" dirty="0" smtClean="0"/>
              <a:t>When more than one person contributes in significant ways to the conception of an invention, they must be treated as joint inventors and mentioned as such in the patent application. If the joint inventors are also the applicants, the patent will be granted to them jointly. </a:t>
            </a:r>
          </a:p>
          <a:p>
            <a:pPr eaLnBrk="1" hangingPunct="1"/>
            <a:endParaRPr lang="en-US" altLang="en-US" dirty="0" smtClean="0"/>
          </a:p>
        </p:txBody>
      </p:sp>
    </p:spTree>
    <p:extLst>
      <p:ext uri="{BB962C8B-B14F-4D97-AF65-F5344CB8AC3E}">
        <p14:creationId xmlns:p14="http://schemas.microsoft.com/office/powerpoint/2010/main" val="274885453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1087150" y="858982"/>
            <a:ext cx="8229600" cy="840510"/>
          </a:xfrm>
        </p:spPr>
        <p:txBody>
          <a:bodyPr>
            <a:normAutofit/>
          </a:bodyPr>
          <a:lstStyle/>
          <a:p>
            <a:pPr eaLnBrk="1" hangingPunct="1"/>
            <a:r>
              <a:rPr lang="en-GB" altLang="en-US" sz="4800" dirty="0" smtClean="0"/>
              <a:t>Outline</a:t>
            </a:r>
            <a:endParaRPr lang="en-US" altLang="en-US" sz="4800" dirty="0" smtClean="0"/>
          </a:p>
        </p:txBody>
      </p:sp>
      <p:sp>
        <p:nvSpPr>
          <p:cNvPr id="9219" name="Rectangle 3"/>
          <p:cNvSpPr>
            <a:spLocks noGrp="1" noChangeArrowheads="1"/>
          </p:cNvSpPr>
          <p:nvPr>
            <p:ph idx="1"/>
          </p:nvPr>
        </p:nvSpPr>
        <p:spPr>
          <a:xfrm>
            <a:off x="1353850" y="2019732"/>
            <a:ext cx="8064500" cy="2727760"/>
          </a:xfrm>
        </p:spPr>
        <p:txBody>
          <a:bodyPr/>
          <a:lstStyle/>
          <a:p>
            <a:pPr eaLnBrk="1" hangingPunct="1">
              <a:buFont typeface="Wingdings" panose="05000000000000000000" pitchFamily="2" charset="2"/>
              <a:buChar char="§"/>
            </a:pPr>
            <a:r>
              <a:rPr lang="en-GB" altLang="en-US" dirty="0" smtClean="0"/>
              <a:t>Patents</a:t>
            </a:r>
          </a:p>
          <a:p>
            <a:pPr eaLnBrk="1" hangingPunct="1">
              <a:buFont typeface="Wingdings" panose="05000000000000000000" pitchFamily="2" charset="2"/>
              <a:buChar char="§"/>
            </a:pPr>
            <a:r>
              <a:rPr lang="en-US" altLang="en-US" dirty="0" smtClean="0">
                <a:solidFill>
                  <a:schemeClr val="bg2"/>
                </a:solidFill>
              </a:rPr>
              <a:t>How to Obtain a Patent</a:t>
            </a:r>
            <a:endParaRPr lang="en-GB" altLang="en-US" dirty="0" smtClean="0">
              <a:solidFill>
                <a:schemeClr val="bg2"/>
              </a:solidFill>
            </a:endParaRPr>
          </a:p>
          <a:p>
            <a:pPr eaLnBrk="1" hangingPunct="1">
              <a:buFont typeface="Wingdings" panose="05000000000000000000" pitchFamily="2" charset="2"/>
              <a:buChar char="§"/>
            </a:pPr>
            <a:r>
              <a:rPr lang="en-US" altLang="en-US" dirty="0" smtClean="0">
                <a:solidFill>
                  <a:schemeClr val="bg2"/>
                </a:solidFill>
              </a:rPr>
              <a:t>Patenting Abroad</a:t>
            </a:r>
            <a:endParaRPr lang="en-GB" altLang="en-US" dirty="0" smtClean="0">
              <a:solidFill>
                <a:schemeClr val="bg2"/>
              </a:solidFill>
            </a:endParaRPr>
          </a:p>
          <a:p>
            <a:pPr eaLnBrk="1" hangingPunct="1">
              <a:buFont typeface="Wingdings" panose="05000000000000000000" pitchFamily="2" charset="2"/>
              <a:buChar char="§"/>
            </a:pPr>
            <a:r>
              <a:rPr lang="en-US" altLang="en-US" dirty="0" smtClean="0">
                <a:solidFill>
                  <a:schemeClr val="bg2"/>
                </a:solidFill>
              </a:rPr>
              <a:t>Commercializing Patented Technology</a:t>
            </a:r>
          </a:p>
          <a:p>
            <a:pPr eaLnBrk="1" hangingPunct="1">
              <a:buFont typeface="Wingdings" panose="05000000000000000000" pitchFamily="2" charset="2"/>
              <a:buChar char="§"/>
            </a:pPr>
            <a:r>
              <a:rPr lang="en-US" altLang="en-US" dirty="0" smtClean="0">
                <a:solidFill>
                  <a:schemeClr val="bg2"/>
                </a:solidFill>
              </a:rPr>
              <a:t>Enforcing Patents</a:t>
            </a:r>
          </a:p>
        </p:txBody>
      </p:sp>
    </p:spTree>
    <p:extLst>
      <p:ext uri="{BB962C8B-B14F-4D97-AF65-F5344CB8AC3E}">
        <p14:creationId xmlns:p14="http://schemas.microsoft.com/office/powerpoint/2010/main" val="412187821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Title 1"/>
          <p:cNvSpPr>
            <a:spLocks noGrp="1"/>
          </p:cNvSpPr>
          <p:nvPr>
            <p:ph type="title"/>
          </p:nvPr>
        </p:nvSpPr>
        <p:spPr/>
        <p:txBody>
          <a:bodyPr/>
          <a:lstStyle/>
          <a:p>
            <a:pPr eaLnBrk="1" hangingPunct="1"/>
            <a:r>
              <a:rPr lang="fr-CH" altLang="en-US" dirty="0" err="1" smtClean="0"/>
              <a:t>Ownership</a:t>
            </a:r>
            <a:r>
              <a:rPr lang="fr-CH" altLang="en-US" dirty="0" smtClean="0"/>
              <a:t> of patent </a:t>
            </a:r>
            <a:r>
              <a:rPr lang="fr-CH" altLang="en-US" dirty="0" err="1" smtClean="0"/>
              <a:t>rights</a:t>
            </a:r>
            <a:r>
              <a:rPr lang="fr-CH" altLang="en-US" dirty="0" smtClean="0"/>
              <a:t> </a:t>
            </a:r>
            <a:r>
              <a:rPr lang="fr-CH" altLang="en-US" dirty="0" smtClean="0"/>
              <a:t> </a:t>
            </a:r>
            <a:endParaRPr lang="en-US" altLang="en-US" dirty="0" smtClean="0"/>
          </a:p>
        </p:txBody>
      </p:sp>
      <p:sp>
        <p:nvSpPr>
          <p:cNvPr id="43011" name="Content Placeholder 2"/>
          <p:cNvSpPr>
            <a:spLocks noGrp="1"/>
          </p:cNvSpPr>
          <p:nvPr>
            <p:ph idx="1"/>
          </p:nvPr>
        </p:nvSpPr>
        <p:spPr/>
        <p:txBody>
          <a:bodyPr/>
          <a:lstStyle/>
          <a:p>
            <a:pPr eaLnBrk="1" hangingPunct="1">
              <a:buFont typeface="Wingdings" panose="05000000000000000000" pitchFamily="2" charset="2"/>
              <a:buChar char="§"/>
            </a:pPr>
            <a:r>
              <a:rPr lang="en-US" altLang="en-US" dirty="0" smtClean="0"/>
              <a:t>Different countries and institutions have different rules concerning the exploitation or enforcement of patents that are owned by more than one entity or person. In some cases, no single co-owner may license a patent or sue third parties for infringement without the consent of all other co-owners. </a:t>
            </a:r>
          </a:p>
          <a:p>
            <a:pPr eaLnBrk="1" hangingPunct="1"/>
            <a:endParaRPr lang="en-US" altLang="en-US" dirty="0" smtClean="0"/>
          </a:p>
        </p:txBody>
      </p:sp>
    </p:spTree>
    <p:extLst>
      <p:ext uri="{BB962C8B-B14F-4D97-AF65-F5344CB8AC3E}">
        <p14:creationId xmlns:p14="http://schemas.microsoft.com/office/powerpoint/2010/main" val="194394478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ChangeArrowheads="1"/>
          </p:cNvSpPr>
          <p:nvPr>
            <p:ph type="title"/>
          </p:nvPr>
        </p:nvSpPr>
        <p:spPr>
          <a:xfrm>
            <a:off x="1151804" y="738909"/>
            <a:ext cx="8229600" cy="1143000"/>
          </a:xfrm>
        </p:spPr>
        <p:txBody>
          <a:bodyPr/>
          <a:lstStyle/>
          <a:p>
            <a:pPr eaLnBrk="1" hangingPunct="1"/>
            <a:r>
              <a:rPr lang="en-GB" altLang="en-US" dirty="0" smtClean="0"/>
              <a:t>Outline</a:t>
            </a:r>
            <a:endParaRPr lang="en-US" altLang="en-US" dirty="0" smtClean="0"/>
          </a:p>
        </p:txBody>
      </p:sp>
      <p:sp>
        <p:nvSpPr>
          <p:cNvPr id="44035" name="Rectangle 3"/>
          <p:cNvSpPr>
            <a:spLocks noGrp="1" noChangeArrowheads="1"/>
          </p:cNvSpPr>
          <p:nvPr>
            <p:ph idx="1"/>
          </p:nvPr>
        </p:nvSpPr>
        <p:spPr>
          <a:xfrm>
            <a:off x="1151804" y="1881909"/>
            <a:ext cx="8064500" cy="3225800"/>
          </a:xfrm>
        </p:spPr>
        <p:txBody>
          <a:bodyPr/>
          <a:lstStyle/>
          <a:p>
            <a:pPr eaLnBrk="1" hangingPunct="1">
              <a:buFont typeface="Wingdings" panose="05000000000000000000" pitchFamily="2" charset="2"/>
              <a:buChar char="§"/>
            </a:pPr>
            <a:r>
              <a:rPr lang="en-GB" altLang="en-US" dirty="0" smtClean="0">
                <a:solidFill>
                  <a:schemeClr val="bg2"/>
                </a:solidFill>
              </a:rPr>
              <a:t>Patents</a:t>
            </a:r>
          </a:p>
          <a:p>
            <a:pPr eaLnBrk="1" hangingPunct="1">
              <a:buFont typeface="Wingdings" panose="05000000000000000000" pitchFamily="2" charset="2"/>
              <a:buChar char="§"/>
            </a:pPr>
            <a:r>
              <a:rPr lang="en-US" altLang="en-US" dirty="0" smtClean="0"/>
              <a:t>How to Obtain a Patent</a:t>
            </a:r>
            <a:endParaRPr lang="en-GB" altLang="en-US" dirty="0" smtClean="0"/>
          </a:p>
          <a:p>
            <a:pPr eaLnBrk="1" hangingPunct="1">
              <a:buFont typeface="Wingdings" panose="05000000000000000000" pitchFamily="2" charset="2"/>
              <a:buChar char="§"/>
            </a:pPr>
            <a:r>
              <a:rPr lang="en-US" altLang="en-US" dirty="0" smtClean="0">
                <a:solidFill>
                  <a:schemeClr val="bg2"/>
                </a:solidFill>
              </a:rPr>
              <a:t>Patenting Abroad</a:t>
            </a:r>
            <a:endParaRPr lang="en-GB" altLang="en-US" dirty="0" smtClean="0">
              <a:solidFill>
                <a:schemeClr val="bg2"/>
              </a:solidFill>
            </a:endParaRPr>
          </a:p>
          <a:p>
            <a:pPr eaLnBrk="1" hangingPunct="1">
              <a:buFont typeface="Wingdings" panose="05000000000000000000" pitchFamily="2" charset="2"/>
              <a:buChar char="§"/>
            </a:pPr>
            <a:r>
              <a:rPr lang="en-US" altLang="en-US" dirty="0" smtClean="0">
                <a:solidFill>
                  <a:schemeClr val="bg2"/>
                </a:solidFill>
              </a:rPr>
              <a:t>Commercializing Patented Technology</a:t>
            </a:r>
          </a:p>
          <a:p>
            <a:pPr eaLnBrk="1" hangingPunct="1">
              <a:buFont typeface="Wingdings" panose="05000000000000000000" pitchFamily="2" charset="2"/>
              <a:buChar char="§"/>
            </a:pPr>
            <a:r>
              <a:rPr lang="en-US" altLang="en-US" dirty="0" smtClean="0">
                <a:solidFill>
                  <a:schemeClr val="bg2"/>
                </a:solidFill>
              </a:rPr>
              <a:t>Enforcing Patents</a:t>
            </a:r>
          </a:p>
        </p:txBody>
      </p:sp>
    </p:spTree>
    <p:extLst>
      <p:ext uri="{BB962C8B-B14F-4D97-AF65-F5344CB8AC3E}">
        <p14:creationId xmlns:p14="http://schemas.microsoft.com/office/powerpoint/2010/main" val="272774355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Title 1"/>
          <p:cNvSpPr>
            <a:spLocks noGrp="1"/>
          </p:cNvSpPr>
          <p:nvPr>
            <p:ph type="title"/>
          </p:nvPr>
        </p:nvSpPr>
        <p:spPr>
          <a:xfrm>
            <a:off x="1270000" y="886691"/>
            <a:ext cx="8229600" cy="846716"/>
          </a:xfrm>
        </p:spPr>
        <p:txBody>
          <a:bodyPr>
            <a:normAutofit/>
          </a:bodyPr>
          <a:lstStyle/>
          <a:p>
            <a:pPr eaLnBrk="1" hangingPunct="1"/>
            <a:r>
              <a:rPr lang="en-US" altLang="en-US" sz="4800" dirty="0" smtClean="0"/>
              <a:t>Prior art search</a:t>
            </a:r>
          </a:p>
        </p:txBody>
      </p:sp>
      <p:sp>
        <p:nvSpPr>
          <p:cNvPr id="46083" name="Content Placeholder 2"/>
          <p:cNvSpPr>
            <a:spLocks noGrp="1"/>
          </p:cNvSpPr>
          <p:nvPr>
            <p:ph idx="1"/>
          </p:nvPr>
        </p:nvSpPr>
        <p:spPr>
          <a:xfrm>
            <a:off x="1269999" y="2059709"/>
            <a:ext cx="9628909" cy="4230255"/>
          </a:xfrm>
        </p:spPr>
        <p:txBody>
          <a:bodyPr>
            <a:normAutofit/>
          </a:bodyPr>
          <a:lstStyle/>
          <a:p>
            <a:pPr eaLnBrk="1" hangingPunct="1">
              <a:buFont typeface="Wingdings" panose="05000000000000000000" pitchFamily="2" charset="2"/>
              <a:buChar char="§"/>
            </a:pPr>
            <a:r>
              <a:rPr lang="en-US" altLang="en-US" sz="2000" dirty="0"/>
              <a:t>Generally the first step is to conduct a prior art search which checks patent and non-patent literature, including technical and scientific journals, textbooks, conference proceedings, theses, websites, company brochures </a:t>
            </a:r>
            <a:r>
              <a:rPr lang="en-US" altLang="en-US" sz="2000" dirty="0" err="1"/>
              <a:t>etc</a:t>
            </a:r>
            <a:r>
              <a:rPr lang="en-US" altLang="en-US" sz="2000" dirty="0"/>
              <a:t> to see if there is anything already published that would make the invention not novel and therefore </a:t>
            </a:r>
            <a:r>
              <a:rPr lang="en-US" altLang="en-US" sz="2000" dirty="0" err="1"/>
              <a:t>unpatentable</a:t>
            </a:r>
            <a:r>
              <a:rPr lang="en-US" altLang="en-US" sz="2000" dirty="0"/>
              <a:t>. </a:t>
            </a:r>
          </a:p>
          <a:p>
            <a:pPr eaLnBrk="1" hangingPunct="1">
              <a:buFont typeface="Wingdings" panose="05000000000000000000" pitchFamily="2" charset="2"/>
              <a:buChar char="§"/>
            </a:pPr>
            <a:r>
              <a:rPr lang="en-US" altLang="en-US" sz="2000" dirty="0"/>
              <a:t>Patent information is a unique source of organized technical information where granted patents and published patent applications are made available by patent offices often on-line. Most national patent offices also offer patent search services for a fee. </a:t>
            </a:r>
          </a:p>
          <a:p>
            <a:pPr eaLnBrk="1" hangingPunct="1">
              <a:buFont typeface="Wingdings" panose="05000000000000000000" pitchFamily="2" charset="2"/>
              <a:buChar char="§"/>
            </a:pPr>
            <a:r>
              <a:rPr lang="en-US" altLang="en-US" sz="2000" dirty="0"/>
              <a:t>WIPO offers free online access to all published international patent applications processed through the PCT System, together with the collections of many national and regional offices, through its PATENTSCOPE search service at www.wipo.int/patentscope. </a:t>
            </a:r>
          </a:p>
          <a:p>
            <a:pPr eaLnBrk="1" hangingPunct="1">
              <a:buFont typeface="Wingdings" panose="05000000000000000000" pitchFamily="2" charset="2"/>
              <a:buChar char="§"/>
            </a:pPr>
            <a:r>
              <a:rPr lang="en-US" altLang="en-US" sz="2000" dirty="0"/>
              <a:t>It is not easy to perform a high-quality patent search. Most companies generally rely on the services of patent professionals and/or use more sophisticated commercial databases. </a:t>
            </a:r>
          </a:p>
          <a:p>
            <a:pPr eaLnBrk="1" hangingPunct="1"/>
            <a:endParaRPr lang="en-US" altLang="en-US" sz="1200" dirty="0"/>
          </a:p>
        </p:txBody>
      </p:sp>
    </p:spTree>
    <p:extLst>
      <p:ext uri="{BB962C8B-B14F-4D97-AF65-F5344CB8AC3E}">
        <p14:creationId xmlns:p14="http://schemas.microsoft.com/office/powerpoint/2010/main" val="376213655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Title 1"/>
          <p:cNvSpPr>
            <a:spLocks noGrp="1"/>
          </p:cNvSpPr>
          <p:nvPr>
            <p:ph type="title"/>
          </p:nvPr>
        </p:nvSpPr>
        <p:spPr>
          <a:xfrm>
            <a:off x="1087005" y="722168"/>
            <a:ext cx="8724900" cy="1143000"/>
          </a:xfrm>
        </p:spPr>
        <p:txBody>
          <a:bodyPr/>
          <a:lstStyle/>
          <a:p>
            <a:pPr eaLnBrk="1" hangingPunct="1"/>
            <a:r>
              <a:rPr lang="en-US" altLang="en-US" dirty="0" smtClean="0"/>
              <a:t>Application for patent protection</a:t>
            </a:r>
          </a:p>
        </p:txBody>
      </p:sp>
      <p:sp>
        <p:nvSpPr>
          <p:cNvPr id="48131" name="Content Placeholder 2"/>
          <p:cNvSpPr>
            <a:spLocks noGrp="1"/>
          </p:cNvSpPr>
          <p:nvPr>
            <p:ph idx="1"/>
          </p:nvPr>
        </p:nvSpPr>
        <p:spPr>
          <a:xfrm>
            <a:off x="1087005" y="1976583"/>
            <a:ext cx="9989127" cy="4220009"/>
          </a:xfrm>
        </p:spPr>
        <p:txBody>
          <a:bodyPr/>
          <a:lstStyle/>
          <a:p>
            <a:pPr eaLnBrk="1" hangingPunct="1">
              <a:buFont typeface="Wingdings" panose="05000000000000000000" pitchFamily="2" charset="2"/>
              <a:buChar char="§"/>
            </a:pPr>
            <a:r>
              <a:rPr lang="en-US" altLang="en-US" dirty="0" smtClean="0"/>
              <a:t>After a prior art search has been done and it has been decided to seek patent protection, an application has to be prepared and submitted to the relevant patent office.</a:t>
            </a:r>
          </a:p>
          <a:p>
            <a:pPr eaLnBrk="1" hangingPunct="1">
              <a:buFont typeface="Wingdings" panose="05000000000000000000" pitchFamily="2" charset="2"/>
              <a:buChar char="§"/>
            </a:pPr>
            <a:r>
              <a:rPr lang="en-US" altLang="en-US" dirty="0" smtClean="0"/>
              <a:t>The application will include a full description of the invention, the claims that determine the scope of protection, drawings and an abstract </a:t>
            </a:r>
          </a:p>
          <a:p>
            <a:pPr eaLnBrk="1" hangingPunct="1">
              <a:buFont typeface="Wingdings" panose="05000000000000000000" pitchFamily="2" charset="2"/>
              <a:buChar char="§"/>
            </a:pPr>
            <a:r>
              <a:rPr lang="en-US" altLang="en-US" dirty="0" smtClean="0"/>
              <a:t>They are usually prepared by a patent attorney or agent who will represent the applicant during the process.</a:t>
            </a:r>
          </a:p>
          <a:p>
            <a:pPr eaLnBrk="1" hangingPunct="1">
              <a:buFont typeface="Wingdings" panose="05000000000000000000" pitchFamily="2" charset="2"/>
              <a:buChar char="§"/>
            </a:pPr>
            <a:r>
              <a:rPr lang="en-US" altLang="en-US" dirty="0" smtClean="0"/>
              <a:t>There may be difference between countries, and information on the procedures and applicable fees should be checked from the national patent office or with a patent law firm in the country.</a:t>
            </a:r>
          </a:p>
        </p:txBody>
      </p:sp>
    </p:spTree>
    <p:extLst>
      <p:ext uri="{BB962C8B-B14F-4D97-AF65-F5344CB8AC3E}">
        <p14:creationId xmlns:p14="http://schemas.microsoft.com/office/powerpoint/2010/main" val="312715329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Title 1"/>
          <p:cNvSpPr>
            <a:spLocks noGrp="1"/>
          </p:cNvSpPr>
          <p:nvPr>
            <p:ph type="title"/>
          </p:nvPr>
        </p:nvSpPr>
        <p:spPr/>
        <p:txBody>
          <a:bodyPr/>
          <a:lstStyle/>
          <a:p>
            <a:pPr eaLnBrk="1" hangingPunct="1"/>
            <a:r>
              <a:rPr lang="en-US" altLang="en-US" smtClean="0"/>
              <a:t>Processing an application – step by step </a:t>
            </a:r>
            <a:endParaRPr lang="en-US" altLang="en-US" sz="400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961072256"/>
              </p:ext>
            </p:extLst>
          </p:nvPr>
        </p:nvGraphicFramePr>
        <p:xfrm>
          <a:off x="1981200" y="1773239"/>
          <a:ext cx="8229600" cy="435292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287641227"/>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p:cNvSpPr>
            <a:spLocks noGrp="1" noChangeArrowheads="1"/>
          </p:cNvSpPr>
          <p:nvPr>
            <p:ph type="title"/>
          </p:nvPr>
        </p:nvSpPr>
        <p:spPr>
          <a:xfrm>
            <a:off x="1045730" y="767916"/>
            <a:ext cx="8229600" cy="1143001"/>
          </a:xfrm>
        </p:spPr>
        <p:txBody>
          <a:bodyPr/>
          <a:lstStyle/>
          <a:p>
            <a:pPr eaLnBrk="1" hangingPunct="1"/>
            <a:r>
              <a:rPr lang="en-GB" altLang="en-US" dirty="0" smtClean="0"/>
              <a:t>Costs of patenting</a:t>
            </a:r>
            <a:endParaRPr lang="en-US" altLang="en-US" dirty="0" smtClean="0"/>
          </a:p>
        </p:txBody>
      </p:sp>
      <p:sp>
        <p:nvSpPr>
          <p:cNvPr id="39939" name="Rectangle 3"/>
          <p:cNvSpPr>
            <a:spLocks noGrp="1" noChangeArrowheads="1"/>
          </p:cNvSpPr>
          <p:nvPr>
            <p:ph idx="1"/>
          </p:nvPr>
        </p:nvSpPr>
        <p:spPr>
          <a:xfrm>
            <a:off x="1784062" y="2309091"/>
            <a:ext cx="8672513" cy="4073382"/>
          </a:xfrm>
        </p:spPr>
        <p:txBody>
          <a:bodyPr>
            <a:normAutofit fontScale="92500" lnSpcReduction="10000"/>
          </a:bodyPr>
          <a:lstStyle/>
          <a:p>
            <a:pPr marL="0" indent="0">
              <a:buNone/>
              <a:defRPr/>
            </a:pPr>
            <a:r>
              <a:rPr lang="en-US" sz="2400" dirty="0"/>
              <a:t>It is important to keep in mind </a:t>
            </a:r>
            <a:r>
              <a:rPr lang="en-US" sz="2400" dirty="0" smtClean="0"/>
              <a:t>costs </a:t>
            </a:r>
            <a:r>
              <a:rPr lang="en-US" sz="2400" dirty="0"/>
              <a:t>related to patenting, </a:t>
            </a:r>
            <a:r>
              <a:rPr lang="en-US" sz="2400" dirty="0" smtClean="0"/>
              <a:t>including</a:t>
            </a:r>
            <a:r>
              <a:rPr lang="en-US" sz="2400" dirty="0"/>
              <a:t> </a:t>
            </a:r>
            <a:r>
              <a:rPr lang="en-US" sz="2400" dirty="0" smtClean="0"/>
              <a:t>costs </a:t>
            </a:r>
            <a:r>
              <a:rPr lang="en-US" sz="2400" dirty="0"/>
              <a:t>associated </a:t>
            </a:r>
            <a:r>
              <a:rPr lang="en-US" sz="2400" dirty="0" smtClean="0"/>
              <a:t>with</a:t>
            </a:r>
            <a:r>
              <a:rPr lang="ru-RU" sz="2400" dirty="0" smtClean="0"/>
              <a:t>:</a:t>
            </a:r>
            <a:r>
              <a:rPr lang="en-US" sz="2400" dirty="0" smtClean="0"/>
              <a:t> </a:t>
            </a:r>
            <a:endParaRPr lang="ru-RU" sz="2400" dirty="0" smtClean="0"/>
          </a:p>
          <a:p>
            <a:pPr lvl="1">
              <a:buFont typeface="Wingdings" panose="05000000000000000000" pitchFamily="2" charset="2"/>
              <a:buChar char="§"/>
              <a:defRPr/>
            </a:pPr>
            <a:r>
              <a:rPr lang="en-US" sz="2400" dirty="0" smtClean="0"/>
              <a:t>performing </a:t>
            </a:r>
            <a:r>
              <a:rPr lang="en-US" sz="2400" dirty="0"/>
              <a:t>a prior art search </a:t>
            </a:r>
            <a:endParaRPr lang="ru-RU" sz="2400" dirty="0" smtClean="0"/>
          </a:p>
          <a:p>
            <a:pPr lvl="1">
              <a:buFont typeface="Wingdings" panose="05000000000000000000" pitchFamily="2" charset="2"/>
              <a:buChar char="§"/>
              <a:defRPr/>
            </a:pPr>
            <a:r>
              <a:rPr lang="en-US" sz="2400" dirty="0" smtClean="0"/>
              <a:t>official </a:t>
            </a:r>
            <a:r>
              <a:rPr lang="en-US" sz="2400" dirty="0"/>
              <a:t>filing fees </a:t>
            </a:r>
          </a:p>
          <a:p>
            <a:pPr lvl="1">
              <a:buFont typeface="Wingdings" panose="05000000000000000000" pitchFamily="2" charset="2"/>
              <a:buChar char="§"/>
              <a:defRPr/>
            </a:pPr>
            <a:r>
              <a:rPr lang="en-US" sz="2400" dirty="0" smtClean="0"/>
              <a:t>patent </a:t>
            </a:r>
            <a:r>
              <a:rPr lang="en-US" sz="2400" dirty="0"/>
              <a:t>agent/attorney </a:t>
            </a:r>
          </a:p>
          <a:p>
            <a:pPr lvl="1">
              <a:buFont typeface="Wingdings" panose="05000000000000000000" pitchFamily="2" charset="2"/>
              <a:buChar char="§"/>
              <a:defRPr/>
            </a:pPr>
            <a:r>
              <a:rPr lang="en-US" sz="2400" dirty="0"/>
              <a:t>maintenance or renewal </a:t>
            </a:r>
            <a:r>
              <a:rPr lang="en-US" sz="2400" dirty="0" smtClean="0"/>
              <a:t>fees</a:t>
            </a:r>
            <a:endParaRPr lang="en-US" sz="2400" dirty="0"/>
          </a:p>
          <a:p>
            <a:pPr lvl="1">
              <a:buFont typeface="Wingdings" panose="05000000000000000000" pitchFamily="2" charset="2"/>
              <a:buChar char="§"/>
              <a:defRPr/>
            </a:pPr>
            <a:r>
              <a:rPr lang="en-US" sz="2400" dirty="0"/>
              <a:t>relevant foreign filing fees </a:t>
            </a:r>
          </a:p>
          <a:p>
            <a:pPr lvl="1">
              <a:buFont typeface="Wingdings" panose="05000000000000000000" pitchFamily="2" charset="2"/>
              <a:buChar char="§"/>
              <a:defRPr/>
            </a:pPr>
            <a:r>
              <a:rPr lang="en-US" sz="2400" dirty="0"/>
              <a:t>deposit of the microorganism or biological material </a:t>
            </a:r>
          </a:p>
          <a:p>
            <a:pPr marL="0" indent="0">
              <a:buNone/>
              <a:defRPr/>
            </a:pPr>
            <a:endParaRPr lang="en-GB" altLang="en-US" dirty="0" smtClean="0"/>
          </a:p>
          <a:p>
            <a:pPr algn="ctr" eaLnBrk="1" hangingPunct="1">
              <a:buFontTx/>
              <a:buNone/>
              <a:defRPr/>
            </a:pPr>
            <a:endParaRPr lang="en-GB" altLang="en-US" dirty="0" smtClean="0"/>
          </a:p>
          <a:p>
            <a:pPr eaLnBrk="1" hangingPunct="1">
              <a:buFontTx/>
              <a:buNone/>
              <a:defRPr/>
            </a:pPr>
            <a:r>
              <a:rPr lang="en-GB" altLang="en-US" sz="2800" dirty="0"/>
              <a:t>				</a:t>
            </a:r>
          </a:p>
          <a:p>
            <a:pPr algn="ctr" eaLnBrk="1" hangingPunct="1">
              <a:buFontTx/>
              <a:buNone/>
              <a:defRPr/>
            </a:pPr>
            <a:endParaRPr lang="en-GB" altLang="en-US" sz="3600" dirty="0"/>
          </a:p>
        </p:txBody>
      </p:sp>
    </p:spTree>
    <p:extLst>
      <p:ext uri="{BB962C8B-B14F-4D97-AF65-F5344CB8AC3E}">
        <p14:creationId xmlns:p14="http://schemas.microsoft.com/office/powerpoint/2010/main" val="3928523502"/>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5" name="Content Placeholder 2"/>
          <p:cNvSpPr>
            <a:spLocks noGrp="1"/>
          </p:cNvSpPr>
          <p:nvPr>
            <p:ph idx="4294967295"/>
          </p:nvPr>
        </p:nvSpPr>
        <p:spPr>
          <a:xfrm>
            <a:off x="1165452" y="1824491"/>
            <a:ext cx="9720262" cy="4022725"/>
          </a:xfrm>
        </p:spPr>
        <p:txBody>
          <a:bodyPr/>
          <a:lstStyle/>
          <a:p>
            <a:pPr>
              <a:buFont typeface="Wingdings" panose="05000000000000000000" pitchFamily="2" charset="2"/>
              <a:buChar char="§"/>
            </a:pPr>
            <a:r>
              <a:rPr lang="en-US" altLang="en-US" dirty="0" smtClean="0"/>
              <a:t>An application should be made as soon as all the information required to draft the application is available.</a:t>
            </a:r>
          </a:p>
          <a:p>
            <a:pPr>
              <a:buFont typeface="Wingdings" panose="05000000000000000000" pitchFamily="2" charset="2"/>
              <a:buChar char="§"/>
            </a:pPr>
            <a:r>
              <a:rPr lang="en-US" altLang="en-US" dirty="0" smtClean="0"/>
              <a:t>In virtually all countries patents are granted on a first-to-file basis.</a:t>
            </a:r>
          </a:p>
          <a:p>
            <a:pPr>
              <a:buFont typeface="Wingdings" panose="05000000000000000000" pitchFamily="2" charset="2"/>
              <a:buChar char="§"/>
            </a:pPr>
            <a:r>
              <a:rPr lang="en-US" altLang="en-US" dirty="0" smtClean="0"/>
              <a:t>12 months to file for the same invention in other countries </a:t>
            </a:r>
          </a:p>
          <a:p>
            <a:endParaRPr lang="en-US" altLang="en-US" dirty="0" smtClean="0"/>
          </a:p>
        </p:txBody>
      </p:sp>
    </p:spTree>
    <p:extLst>
      <p:ext uri="{BB962C8B-B14F-4D97-AF65-F5344CB8AC3E}">
        <p14:creationId xmlns:p14="http://schemas.microsoft.com/office/powerpoint/2010/main" val="285132728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Title 1"/>
          <p:cNvSpPr>
            <a:spLocks noGrp="1"/>
          </p:cNvSpPr>
          <p:nvPr>
            <p:ph type="title"/>
          </p:nvPr>
        </p:nvSpPr>
        <p:spPr/>
        <p:txBody>
          <a:bodyPr/>
          <a:lstStyle/>
          <a:p>
            <a:pPr eaLnBrk="1" hangingPunct="1"/>
            <a:r>
              <a:rPr lang="en-US" altLang="en-US" dirty="0" smtClean="0"/>
              <a:t>Timing of patent application </a:t>
            </a:r>
          </a:p>
        </p:txBody>
      </p:sp>
      <p:sp>
        <p:nvSpPr>
          <p:cNvPr id="55299" name="Text Placeholder 2"/>
          <p:cNvSpPr>
            <a:spLocks noGrp="1"/>
          </p:cNvSpPr>
          <p:nvPr>
            <p:ph type="body" idx="1"/>
          </p:nvPr>
        </p:nvSpPr>
        <p:spPr/>
        <p:txBody>
          <a:bodyPr/>
          <a:lstStyle/>
          <a:p>
            <a:r>
              <a:rPr lang="en-US" altLang="en-US" b="1" dirty="0" smtClean="0"/>
              <a:t>Reasons to file early</a:t>
            </a:r>
          </a:p>
        </p:txBody>
      </p:sp>
      <p:sp>
        <p:nvSpPr>
          <p:cNvPr id="55300" name="Content Placeholder 3"/>
          <p:cNvSpPr>
            <a:spLocks noGrp="1"/>
          </p:cNvSpPr>
          <p:nvPr>
            <p:ph sz="half" idx="2"/>
          </p:nvPr>
        </p:nvSpPr>
        <p:spPr/>
        <p:txBody>
          <a:bodyPr/>
          <a:lstStyle/>
          <a:p>
            <a:pPr>
              <a:buFont typeface="Wingdings" panose="05000000000000000000" pitchFamily="2" charset="2"/>
              <a:buChar char="§"/>
            </a:pPr>
            <a:r>
              <a:rPr lang="en-US" altLang="en-US" sz="2000" dirty="0"/>
              <a:t>In virtually all countries patents are granted on a first-to-file basis. </a:t>
            </a:r>
          </a:p>
          <a:p>
            <a:pPr>
              <a:buFont typeface="Wingdings" panose="05000000000000000000" pitchFamily="2" charset="2"/>
              <a:buChar char="§"/>
            </a:pPr>
            <a:r>
              <a:rPr lang="en-US" altLang="en-US" sz="2000" dirty="0"/>
              <a:t>Having applied it would be easier to get financing or to license the invention to others. </a:t>
            </a:r>
          </a:p>
          <a:p>
            <a:pPr>
              <a:buFont typeface="Wingdings" panose="05000000000000000000" pitchFamily="2" charset="2"/>
              <a:buChar char="§"/>
            </a:pPr>
            <a:r>
              <a:rPr lang="en-US" altLang="en-US" sz="2000" dirty="0"/>
              <a:t>The earlier an application is filed, the earlier the patent will be issued and the earlier the rights can be enforced</a:t>
            </a:r>
            <a:r>
              <a:rPr lang="en-US" altLang="en-US" dirty="0" smtClean="0"/>
              <a:t>. </a:t>
            </a:r>
          </a:p>
          <a:p>
            <a:endParaRPr lang="en-US" altLang="en-US" dirty="0" smtClean="0"/>
          </a:p>
        </p:txBody>
      </p:sp>
      <p:sp>
        <p:nvSpPr>
          <p:cNvPr id="55301" name="Text Placeholder 4"/>
          <p:cNvSpPr>
            <a:spLocks noGrp="1"/>
          </p:cNvSpPr>
          <p:nvPr>
            <p:ph type="body" sz="quarter" idx="3"/>
          </p:nvPr>
        </p:nvSpPr>
        <p:spPr/>
        <p:txBody>
          <a:bodyPr/>
          <a:lstStyle/>
          <a:p>
            <a:r>
              <a:rPr lang="en-US" altLang="en-US" b="1" dirty="0" smtClean="0"/>
              <a:t>Concerns in filing early</a:t>
            </a:r>
          </a:p>
        </p:txBody>
      </p:sp>
      <p:sp>
        <p:nvSpPr>
          <p:cNvPr id="55302" name="Content Placeholder 5"/>
          <p:cNvSpPr>
            <a:spLocks noGrp="1"/>
          </p:cNvSpPr>
          <p:nvPr>
            <p:ph sz="quarter" idx="4"/>
          </p:nvPr>
        </p:nvSpPr>
        <p:spPr>
          <a:xfrm>
            <a:off x="5990888" y="2967788"/>
            <a:ext cx="4753312" cy="3341572"/>
          </a:xfrm>
        </p:spPr>
        <p:txBody>
          <a:bodyPr/>
          <a:lstStyle/>
          <a:p>
            <a:pPr>
              <a:buFont typeface="Wingdings" panose="05000000000000000000" pitchFamily="2" charset="2"/>
              <a:buChar char="§"/>
            </a:pPr>
            <a:r>
              <a:rPr lang="en-US" altLang="en-US" sz="2000" dirty="0"/>
              <a:t>If invention evolves after filing generally not possible to make significant changes to the original description</a:t>
            </a:r>
          </a:p>
          <a:p>
            <a:pPr>
              <a:buFont typeface="Wingdings" panose="05000000000000000000" pitchFamily="2" charset="2"/>
              <a:buChar char="§"/>
            </a:pPr>
            <a:r>
              <a:rPr lang="en-US" altLang="en-US" sz="2000" dirty="0"/>
              <a:t>Filing in multiple foreign countries, before it is known whether the invention will be successful, may be expensive. </a:t>
            </a:r>
          </a:p>
          <a:p>
            <a:pPr>
              <a:buFont typeface="Wingdings" panose="05000000000000000000" pitchFamily="2" charset="2"/>
              <a:buChar char="§"/>
            </a:pPr>
            <a:endParaRPr lang="en-US" altLang="en-US" dirty="0" smtClean="0"/>
          </a:p>
          <a:p>
            <a:endParaRPr lang="en-US" altLang="en-US" dirty="0" smtClean="0"/>
          </a:p>
        </p:txBody>
      </p:sp>
    </p:spTree>
    <p:extLst>
      <p:ext uri="{BB962C8B-B14F-4D97-AF65-F5344CB8AC3E}">
        <p14:creationId xmlns:p14="http://schemas.microsoft.com/office/powerpoint/2010/main" val="418991153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2"/>
          <p:cNvSpPr>
            <a:spLocks noGrp="1" noChangeArrowheads="1"/>
          </p:cNvSpPr>
          <p:nvPr>
            <p:ph type="title"/>
          </p:nvPr>
        </p:nvSpPr>
        <p:spPr>
          <a:xfrm>
            <a:off x="1092056" y="931287"/>
            <a:ext cx="8147050" cy="706437"/>
          </a:xfrm>
        </p:spPr>
        <p:txBody>
          <a:bodyPr/>
          <a:lstStyle/>
          <a:p>
            <a:pPr eaLnBrk="1" hangingPunct="1"/>
            <a:r>
              <a:rPr lang="en-GB" altLang="en-US" smtClean="0"/>
              <a:t>Confidentiality prior to filing</a:t>
            </a:r>
            <a:endParaRPr lang="en-US" altLang="en-US" smtClean="0"/>
          </a:p>
        </p:txBody>
      </p:sp>
      <p:sp>
        <p:nvSpPr>
          <p:cNvPr id="57347" name="Rectangle 3"/>
          <p:cNvSpPr>
            <a:spLocks noGrp="1" noChangeArrowheads="1"/>
          </p:cNvSpPr>
          <p:nvPr>
            <p:ph idx="1"/>
          </p:nvPr>
        </p:nvSpPr>
        <p:spPr>
          <a:xfrm>
            <a:off x="1762125" y="2235200"/>
            <a:ext cx="8604250" cy="4262439"/>
          </a:xfrm>
        </p:spPr>
        <p:txBody>
          <a:bodyPr/>
          <a:lstStyle/>
          <a:p>
            <a:pPr eaLnBrk="1" hangingPunct="1">
              <a:lnSpc>
                <a:spcPct val="90000"/>
              </a:lnSpc>
              <a:spcAft>
                <a:spcPct val="20000"/>
              </a:spcAft>
              <a:buClr>
                <a:schemeClr val="accent2"/>
              </a:buClr>
            </a:pPr>
            <a:r>
              <a:rPr lang="en-US" altLang="en-US" dirty="0" smtClean="0"/>
              <a:t>Pre-filing public disclosure can destroy the novelty of the invention.  Important to keep everything confidential prior to filing.</a:t>
            </a:r>
          </a:p>
          <a:p>
            <a:pPr eaLnBrk="1" hangingPunct="1">
              <a:lnSpc>
                <a:spcPct val="90000"/>
              </a:lnSpc>
              <a:spcAft>
                <a:spcPct val="20000"/>
              </a:spcAft>
              <a:buClr>
                <a:schemeClr val="accent2"/>
              </a:buClr>
            </a:pPr>
            <a:r>
              <a:rPr lang="en-US" altLang="en-US" dirty="0" smtClean="0"/>
              <a:t>The legislation of some countries provides for a “grace period” of 6 or 12 months, from the moment an invention was disclosed by the inventor or applicant until the application is filed, in which case the invention does not lose novelty and therefore</a:t>
            </a:r>
            <a:r>
              <a:rPr lang="en-US" altLang="en-US" dirty="0" smtClean="0">
                <a:solidFill>
                  <a:srgbClr val="C00000"/>
                </a:solidFill>
              </a:rPr>
              <a:t> </a:t>
            </a:r>
            <a:r>
              <a:rPr lang="en-US" altLang="en-US" dirty="0" smtClean="0"/>
              <a:t>its patentability because of such disclosure. </a:t>
            </a:r>
            <a:endParaRPr lang="en-GB" altLang="en-US" dirty="0" smtClean="0"/>
          </a:p>
        </p:txBody>
      </p:sp>
    </p:spTree>
    <p:extLst>
      <p:ext uri="{BB962C8B-B14F-4D97-AF65-F5344CB8AC3E}">
        <p14:creationId xmlns:p14="http://schemas.microsoft.com/office/powerpoint/2010/main" val="3960897613"/>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2"/>
          <p:cNvSpPr>
            <a:spLocks noGrp="1" noChangeArrowheads="1"/>
          </p:cNvSpPr>
          <p:nvPr>
            <p:ph type="title"/>
          </p:nvPr>
        </p:nvSpPr>
        <p:spPr>
          <a:xfrm>
            <a:off x="1062759" y="724622"/>
            <a:ext cx="8136659" cy="1143000"/>
          </a:xfrm>
        </p:spPr>
        <p:txBody>
          <a:bodyPr>
            <a:normAutofit fontScale="90000"/>
          </a:bodyPr>
          <a:lstStyle/>
          <a:p>
            <a:pPr eaLnBrk="1" hangingPunct="1"/>
            <a:r>
              <a:rPr lang="en-US" altLang="en-US" dirty="0" smtClean="0"/>
              <a:t>The structure of a patent application </a:t>
            </a:r>
          </a:p>
        </p:txBody>
      </p:sp>
      <p:sp>
        <p:nvSpPr>
          <p:cNvPr id="59395" name="Rectangle 3"/>
          <p:cNvSpPr>
            <a:spLocks noGrp="1" noChangeArrowheads="1"/>
          </p:cNvSpPr>
          <p:nvPr>
            <p:ph idx="1"/>
          </p:nvPr>
        </p:nvSpPr>
        <p:spPr>
          <a:xfrm>
            <a:off x="2351088" y="2059709"/>
            <a:ext cx="4248150" cy="4466505"/>
          </a:xfrm>
        </p:spPr>
        <p:txBody>
          <a:bodyPr/>
          <a:lstStyle/>
          <a:p>
            <a:pPr marL="0" indent="0" algn="just">
              <a:lnSpc>
                <a:spcPct val="80000"/>
              </a:lnSpc>
              <a:buNone/>
            </a:pPr>
            <a:endParaRPr lang="en-GB" altLang="en-US" sz="4000" b="1" dirty="0"/>
          </a:p>
          <a:p>
            <a:pPr marL="0" indent="0">
              <a:lnSpc>
                <a:spcPct val="80000"/>
              </a:lnSpc>
              <a:buFontTx/>
              <a:buAutoNum type="arabicPeriod"/>
            </a:pPr>
            <a:r>
              <a:rPr lang="en-US" altLang="en-US" sz="2400" dirty="0" smtClean="0"/>
              <a:t>Request </a:t>
            </a:r>
            <a:endParaRPr lang="en-GB" altLang="en-US" sz="2400" dirty="0" smtClean="0"/>
          </a:p>
          <a:p>
            <a:pPr marL="0" indent="0">
              <a:lnSpc>
                <a:spcPct val="80000"/>
              </a:lnSpc>
              <a:buFontTx/>
              <a:buAutoNum type="arabicPeriod"/>
            </a:pPr>
            <a:r>
              <a:rPr lang="en-US" altLang="en-US" sz="2400" dirty="0" smtClean="0"/>
              <a:t>Description </a:t>
            </a:r>
            <a:endParaRPr lang="en-GB" altLang="en-US" sz="2400" dirty="0" smtClean="0"/>
          </a:p>
          <a:p>
            <a:pPr marL="0" indent="0">
              <a:lnSpc>
                <a:spcPct val="80000"/>
              </a:lnSpc>
              <a:buFontTx/>
              <a:buAutoNum type="arabicPeriod"/>
            </a:pPr>
            <a:r>
              <a:rPr lang="en-GB" altLang="en-US" sz="2400" dirty="0" smtClean="0"/>
              <a:t>Claims</a:t>
            </a:r>
          </a:p>
          <a:p>
            <a:pPr marL="0" indent="0">
              <a:lnSpc>
                <a:spcPct val="80000"/>
              </a:lnSpc>
              <a:buFontTx/>
              <a:buAutoNum type="arabicPeriod"/>
            </a:pPr>
            <a:r>
              <a:rPr lang="en-US" altLang="en-US" sz="2400" dirty="0" smtClean="0"/>
              <a:t>Drawings </a:t>
            </a:r>
            <a:endParaRPr lang="en-GB" altLang="en-US" sz="2400" dirty="0" smtClean="0"/>
          </a:p>
          <a:p>
            <a:pPr marL="0" indent="0">
              <a:lnSpc>
                <a:spcPct val="80000"/>
              </a:lnSpc>
              <a:buFontTx/>
              <a:buAutoNum type="arabicPeriod"/>
            </a:pPr>
            <a:r>
              <a:rPr lang="en-US" altLang="en-US" sz="2400" dirty="0" smtClean="0"/>
              <a:t>Abstract </a:t>
            </a:r>
            <a:endParaRPr lang="en-GB" altLang="en-US" sz="2400" dirty="0" smtClean="0"/>
          </a:p>
          <a:p>
            <a:pPr marL="0" indent="0" algn="just">
              <a:lnSpc>
                <a:spcPct val="80000"/>
              </a:lnSpc>
              <a:buNone/>
            </a:pPr>
            <a:r>
              <a:rPr lang="en-GB" altLang="en-US" sz="4000" b="1" dirty="0"/>
              <a:t>				</a:t>
            </a:r>
          </a:p>
          <a:p>
            <a:pPr marL="0" indent="0" algn="just">
              <a:lnSpc>
                <a:spcPct val="80000"/>
              </a:lnSpc>
              <a:buNone/>
            </a:pPr>
            <a:endParaRPr lang="en-GB" altLang="en-US" sz="4000" b="1" dirty="0"/>
          </a:p>
        </p:txBody>
      </p:sp>
      <p:pic>
        <p:nvPicPr>
          <p:cNvPr id="59396" name="Picture 1"/>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7242175" y="2059709"/>
            <a:ext cx="2979738" cy="36727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20316345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p:txBody>
          <a:bodyPr/>
          <a:lstStyle/>
          <a:p>
            <a:pPr eaLnBrk="1" hangingPunct="1"/>
            <a:r>
              <a:rPr lang="en-US" altLang="en-US" dirty="0" smtClean="0"/>
              <a:t>What is a patent?</a:t>
            </a:r>
          </a:p>
        </p:txBody>
      </p:sp>
      <p:sp>
        <p:nvSpPr>
          <p:cNvPr id="11267" name="Content Placeholder 1"/>
          <p:cNvSpPr>
            <a:spLocks noGrp="1"/>
          </p:cNvSpPr>
          <p:nvPr>
            <p:ph idx="1"/>
          </p:nvPr>
        </p:nvSpPr>
        <p:spPr>
          <a:xfrm>
            <a:off x="1024128" y="1976582"/>
            <a:ext cx="9588454" cy="4105564"/>
          </a:xfrm>
        </p:spPr>
        <p:txBody>
          <a:bodyPr/>
          <a:lstStyle/>
          <a:p>
            <a:pPr eaLnBrk="1" hangingPunct="1">
              <a:buFont typeface="Wingdings" panose="05000000000000000000" pitchFamily="2" charset="2"/>
              <a:buChar char="§"/>
            </a:pPr>
            <a:r>
              <a:rPr lang="en-US" altLang="en-US" dirty="0" smtClean="0"/>
              <a:t>A patent is an exclusive right granted by the state for an invention that is new, involves an inventive step and is capable of industrial application</a:t>
            </a:r>
            <a:r>
              <a:rPr lang="ru-RU" altLang="en-US" dirty="0" smtClean="0"/>
              <a:t>;</a:t>
            </a:r>
            <a:endParaRPr lang="en-US" altLang="en-US" dirty="0" smtClean="0"/>
          </a:p>
          <a:p>
            <a:pPr eaLnBrk="1" hangingPunct="1">
              <a:buFont typeface="Wingdings" panose="05000000000000000000" pitchFamily="2" charset="2"/>
              <a:buChar char="§"/>
            </a:pPr>
            <a:r>
              <a:rPr lang="en-US" altLang="en-US" dirty="0" smtClean="0"/>
              <a:t>In return for that right the applicant must disclose the invention to the public;</a:t>
            </a:r>
          </a:p>
          <a:p>
            <a:pPr eaLnBrk="1" hangingPunct="1">
              <a:buFont typeface="Wingdings" panose="05000000000000000000" pitchFamily="2" charset="2"/>
              <a:buChar char="§"/>
            </a:pPr>
            <a:r>
              <a:rPr lang="en-US" altLang="en-US" dirty="0" smtClean="0"/>
              <a:t>It gives the owner the right to exclude others from using the invention</a:t>
            </a:r>
            <a:r>
              <a:rPr lang="ru-RU" altLang="en-US" dirty="0" smtClean="0"/>
              <a:t>;</a:t>
            </a:r>
            <a:endParaRPr lang="en-US" altLang="en-US" dirty="0" smtClean="0"/>
          </a:p>
          <a:p>
            <a:pPr eaLnBrk="1" hangingPunct="1">
              <a:buFont typeface="Wingdings" panose="05000000000000000000" pitchFamily="2" charset="2"/>
              <a:buChar char="§"/>
            </a:pPr>
            <a:r>
              <a:rPr lang="en-US" altLang="en-US" dirty="0" smtClean="0"/>
              <a:t>It is granted by a national (or regional) patent office and valid from date of grant for 20 years assuming maintenance fees are paid</a:t>
            </a:r>
            <a:r>
              <a:rPr lang="en-US" altLang="en-US" sz="2800" dirty="0"/>
              <a:t>.</a:t>
            </a:r>
          </a:p>
          <a:p>
            <a:pPr eaLnBrk="1" hangingPunct="1">
              <a:buFont typeface="Wingdings" panose="05000000000000000000" pitchFamily="2" charset="2"/>
              <a:buChar char="§"/>
            </a:pPr>
            <a:r>
              <a:rPr lang="en-US" altLang="en-US" dirty="0" smtClean="0"/>
              <a:t>It is a territorial right, </a:t>
            </a:r>
            <a:r>
              <a:rPr lang="en-US" altLang="en-US" dirty="0" err="1" smtClean="0"/>
              <a:t>i.e</a:t>
            </a:r>
            <a:r>
              <a:rPr lang="en-US" altLang="en-US" dirty="0" smtClean="0"/>
              <a:t> limited to the territory of the country or region granting the right</a:t>
            </a:r>
            <a:r>
              <a:rPr lang="en-US" altLang="en-US" sz="2800" dirty="0"/>
              <a:t>.</a:t>
            </a:r>
          </a:p>
        </p:txBody>
      </p:sp>
    </p:spTree>
    <p:extLst>
      <p:ext uri="{BB962C8B-B14F-4D97-AF65-F5344CB8AC3E}">
        <p14:creationId xmlns:p14="http://schemas.microsoft.com/office/powerpoint/2010/main" val="31813456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Title 1"/>
          <p:cNvSpPr>
            <a:spLocks noGrp="1"/>
          </p:cNvSpPr>
          <p:nvPr>
            <p:ph type="title"/>
          </p:nvPr>
        </p:nvSpPr>
        <p:spPr/>
        <p:txBody>
          <a:bodyPr/>
          <a:lstStyle/>
          <a:p>
            <a:pPr eaLnBrk="1" hangingPunct="1"/>
            <a:r>
              <a:rPr lang="fr-CH" altLang="en-US" dirty="0" smtClean="0"/>
              <a:t>Professional support</a:t>
            </a:r>
            <a:endParaRPr lang="en-US" altLang="en-US" dirty="0" smtClean="0"/>
          </a:p>
        </p:txBody>
      </p:sp>
      <p:sp>
        <p:nvSpPr>
          <p:cNvPr id="61443" name="Content Placeholder 2"/>
          <p:cNvSpPr>
            <a:spLocks noGrp="1"/>
          </p:cNvSpPr>
          <p:nvPr>
            <p:ph idx="1"/>
          </p:nvPr>
        </p:nvSpPr>
        <p:spPr>
          <a:xfrm>
            <a:off x="1981200" y="2084832"/>
            <a:ext cx="8229600" cy="3687319"/>
          </a:xfrm>
        </p:spPr>
        <p:txBody>
          <a:bodyPr/>
          <a:lstStyle/>
          <a:p>
            <a:pPr eaLnBrk="1" hangingPunct="1">
              <a:buFont typeface="Wingdings" panose="05000000000000000000" pitchFamily="2" charset="2"/>
              <a:buChar char="§"/>
            </a:pPr>
            <a:r>
              <a:rPr lang="en-US" altLang="en-US" dirty="0" smtClean="0"/>
              <a:t>Preparing a patent application and following it through to the grant are complex tasks; prior art search, claim writing, describing the invention, following the application with the office, making amendments if requested </a:t>
            </a:r>
            <a:r>
              <a:rPr lang="en-US" altLang="en-US" dirty="0" err="1" smtClean="0"/>
              <a:t>etc</a:t>
            </a:r>
            <a:r>
              <a:rPr lang="en-US" altLang="en-US" dirty="0" smtClean="0"/>
              <a:t> all require an in-depth knowledge of patent law and patent office practice and a full understanding of the invention.</a:t>
            </a:r>
          </a:p>
          <a:p>
            <a:pPr eaLnBrk="1" hangingPunct="1">
              <a:buFont typeface="Wingdings" panose="05000000000000000000" pitchFamily="2" charset="2"/>
              <a:buChar char="§"/>
            </a:pPr>
            <a:r>
              <a:rPr lang="en-US" altLang="en-US" dirty="0" smtClean="0"/>
              <a:t>Therefore, the assistance of a patent agent who has both the relevant legal knowledge and experience and a technical background in the field of the invention is strongly recommended.  </a:t>
            </a:r>
          </a:p>
          <a:p>
            <a:pPr eaLnBrk="1" hangingPunct="1">
              <a:buFont typeface="Wingdings" panose="05000000000000000000" pitchFamily="2" charset="2"/>
              <a:buChar char="§"/>
            </a:pPr>
            <a:r>
              <a:rPr lang="en-US" altLang="en-US" dirty="0" smtClean="0"/>
              <a:t>Also most laws require foreign applicants to be represented by a registered patent agent who is resident in the country. </a:t>
            </a:r>
          </a:p>
          <a:p>
            <a:pPr eaLnBrk="1" hangingPunct="1"/>
            <a:endParaRPr lang="en-US" altLang="en-US" dirty="0" smtClean="0"/>
          </a:p>
        </p:txBody>
      </p:sp>
    </p:spTree>
    <p:extLst>
      <p:ext uri="{BB962C8B-B14F-4D97-AF65-F5344CB8AC3E}">
        <p14:creationId xmlns:p14="http://schemas.microsoft.com/office/powerpoint/2010/main" val="201246803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Title 1"/>
          <p:cNvSpPr>
            <a:spLocks noGrp="1"/>
          </p:cNvSpPr>
          <p:nvPr>
            <p:ph type="title"/>
          </p:nvPr>
        </p:nvSpPr>
        <p:spPr>
          <a:xfrm>
            <a:off x="1111396" y="849745"/>
            <a:ext cx="9990713" cy="960582"/>
          </a:xfrm>
        </p:spPr>
        <p:txBody>
          <a:bodyPr>
            <a:normAutofit fontScale="90000"/>
          </a:bodyPr>
          <a:lstStyle/>
          <a:p>
            <a:pPr eaLnBrk="1" hangingPunct="1"/>
            <a:r>
              <a:rPr lang="en-US" altLang="en-US" dirty="0" smtClean="0"/>
              <a:t>Protection of multiple inventions through a single application</a:t>
            </a:r>
          </a:p>
        </p:txBody>
      </p:sp>
      <p:sp>
        <p:nvSpPr>
          <p:cNvPr id="3" name="Content Placeholder 2"/>
          <p:cNvSpPr>
            <a:spLocks noGrp="1"/>
          </p:cNvSpPr>
          <p:nvPr>
            <p:ph idx="1"/>
          </p:nvPr>
        </p:nvSpPr>
        <p:spPr>
          <a:xfrm>
            <a:off x="1878014" y="2512291"/>
            <a:ext cx="8435975" cy="3929784"/>
          </a:xfrm>
        </p:spPr>
        <p:txBody>
          <a:bodyPr/>
          <a:lstStyle/>
          <a:p>
            <a:pPr eaLnBrk="1" hangingPunct="1">
              <a:buFont typeface="Wingdings" panose="05000000000000000000" pitchFamily="2" charset="2"/>
              <a:buChar char="§"/>
              <a:defRPr/>
            </a:pPr>
            <a:r>
              <a:rPr lang="en-US" dirty="0"/>
              <a:t>Most patent laws limit the number of different inventions that may be included in one patent </a:t>
            </a:r>
            <a:r>
              <a:rPr lang="en-US" dirty="0" smtClean="0"/>
              <a:t>application - </a:t>
            </a:r>
            <a:r>
              <a:rPr lang="en-US" b="1" dirty="0" smtClean="0"/>
              <a:t>unity </a:t>
            </a:r>
            <a:r>
              <a:rPr lang="en-US" b="1" dirty="0"/>
              <a:t>of </a:t>
            </a:r>
            <a:r>
              <a:rPr lang="en-US" b="1" dirty="0" smtClean="0"/>
              <a:t>invention.</a:t>
            </a:r>
          </a:p>
          <a:p>
            <a:pPr>
              <a:buFont typeface="Wingdings" panose="05000000000000000000" pitchFamily="2" charset="2"/>
              <a:buChar char="§"/>
              <a:defRPr/>
            </a:pPr>
            <a:endParaRPr lang="en-US" b="1" dirty="0" smtClean="0"/>
          </a:p>
          <a:p>
            <a:pPr eaLnBrk="1" hangingPunct="1">
              <a:buFont typeface="Wingdings" panose="05000000000000000000" pitchFamily="2" charset="2"/>
              <a:buChar char="§"/>
              <a:defRPr/>
            </a:pPr>
            <a:r>
              <a:rPr lang="en-US" dirty="0" smtClean="0"/>
              <a:t>In some countries, laws </a:t>
            </a:r>
            <a:r>
              <a:rPr lang="en-US" dirty="0"/>
              <a:t>permit groups of inventions </a:t>
            </a:r>
            <a:r>
              <a:rPr lang="en-US" dirty="0" smtClean="0"/>
              <a:t>to </a:t>
            </a:r>
            <a:r>
              <a:rPr lang="en-US" dirty="0"/>
              <a:t>form </a:t>
            </a:r>
            <a:r>
              <a:rPr lang="en-US" dirty="0" smtClean="0"/>
              <a:t>an </a:t>
            </a:r>
            <a:r>
              <a:rPr lang="en-US" b="1" dirty="0" smtClean="0"/>
              <a:t>“inventive </a:t>
            </a:r>
            <a:r>
              <a:rPr lang="en-US" b="1" dirty="0"/>
              <a:t>concept” </a:t>
            </a:r>
            <a:r>
              <a:rPr lang="en-US" dirty="0"/>
              <a:t>to be included in a single </a:t>
            </a:r>
            <a:r>
              <a:rPr lang="en-US" dirty="0" smtClean="0"/>
              <a:t>application.</a:t>
            </a:r>
            <a:endParaRPr lang="en-US" dirty="0"/>
          </a:p>
        </p:txBody>
      </p:sp>
    </p:spTree>
    <p:extLst>
      <p:ext uri="{BB962C8B-B14F-4D97-AF65-F5344CB8AC3E}">
        <p14:creationId xmlns:p14="http://schemas.microsoft.com/office/powerpoint/2010/main" val="124760237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2"/>
          <p:cNvSpPr>
            <a:spLocks noGrp="1" noChangeArrowheads="1"/>
          </p:cNvSpPr>
          <p:nvPr>
            <p:ph type="title"/>
          </p:nvPr>
        </p:nvSpPr>
        <p:spPr>
          <a:xfrm>
            <a:off x="1096386" y="768927"/>
            <a:ext cx="8229600" cy="1143000"/>
          </a:xfrm>
        </p:spPr>
        <p:txBody>
          <a:bodyPr/>
          <a:lstStyle/>
          <a:p>
            <a:pPr eaLnBrk="1" hangingPunct="1"/>
            <a:r>
              <a:rPr lang="en-GB" altLang="en-US" dirty="0" smtClean="0"/>
              <a:t>Outline</a:t>
            </a:r>
            <a:endParaRPr lang="en-US" altLang="en-US" dirty="0" smtClean="0"/>
          </a:p>
        </p:txBody>
      </p:sp>
      <p:sp>
        <p:nvSpPr>
          <p:cNvPr id="65539" name="Rectangle 3"/>
          <p:cNvSpPr>
            <a:spLocks noGrp="1" noChangeArrowheads="1"/>
          </p:cNvSpPr>
          <p:nvPr>
            <p:ph idx="1"/>
          </p:nvPr>
        </p:nvSpPr>
        <p:spPr>
          <a:xfrm>
            <a:off x="1261486" y="1911927"/>
            <a:ext cx="8064500" cy="3666837"/>
          </a:xfrm>
        </p:spPr>
        <p:txBody>
          <a:bodyPr/>
          <a:lstStyle/>
          <a:p>
            <a:pPr eaLnBrk="1" hangingPunct="1">
              <a:buFont typeface="Wingdings" panose="05000000000000000000" pitchFamily="2" charset="2"/>
              <a:buChar char="§"/>
            </a:pPr>
            <a:r>
              <a:rPr lang="en-GB" altLang="en-US" dirty="0" smtClean="0">
                <a:solidFill>
                  <a:schemeClr val="bg2"/>
                </a:solidFill>
              </a:rPr>
              <a:t>Patents</a:t>
            </a:r>
          </a:p>
          <a:p>
            <a:pPr eaLnBrk="1" hangingPunct="1">
              <a:buFont typeface="Wingdings" panose="05000000000000000000" pitchFamily="2" charset="2"/>
              <a:buChar char="§"/>
            </a:pPr>
            <a:r>
              <a:rPr lang="en-US" altLang="en-US" dirty="0" smtClean="0">
                <a:solidFill>
                  <a:schemeClr val="bg2"/>
                </a:solidFill>
              </a:rPr>
              <a:t>How to Obtain a Patent</a:t>
            </a:r>
            <a:endParaRPr lang="en-GB" altLang="en-US" dirty="0" smtClean="0">
              <a:solidFill>
                <a:schemeClr val="bg2"/>
              </a:solidFill>
            </a:endParaRPr>
          </a:p>
          <a:p>
            <a:pPr eaLnBrk="1" hangingPunct="1">
              <a:buFont typeface="Wingdings" panose="05000000000000000000" pitchFamily="2" charset="2"/>
              <a:buChar char="§"/>
            </a:pPr>
            <a:r>
              <a:rPr lang="en-US" altLang="en-US" dirty="0" smtClean="0"/>
              <a:t>Patenting Abroad</a:t>
            </a:r>
            <a:endParaRPr lang="en-GB" altLang="en-US" dirty="0" smtClean="0"/>
          </a:p>
          <a:p>
            <a:pPr eaLnBrk="1" hangingPunct="1">
              <a:buFont typeface="Wingdings" panose="05000000000000000000" pitchFamily="2" charset="2"/>
              <a:buChar char="§"/>
            </a:pPr>
            <a:r>
              <a:rPr lang="en-US" altLang="en-US" dirty="0" smtClean="0">
                <a:solidFill>
                  <a:schemeClr val="bg2"/>
                </a:solidFill>
              </a:rPr>
              <a:t>Commercializing Patented Technology</a:t>
            </a:r>
          </a:p>
          <a:p>
            <a:pPr eaLnBrk="1" hangingPunct="1">
              <a:buFont typeface="Wingdings" panose="05000000000000000000" pitchFamily="2" charset="2"/>
              <a:buChar char="§"/>
            </a:pPr>
            <a:r>
              <a:rPr lang="en-US" altLang="en-US" dirty="0" smtClean="0">
                <a:solidFill>
                  <a:schemeClr val="bg2"/>
                </a:solidFill>
              </a:rPr>
              <a:t>Enforcing Patents</a:t>
            </a:r>
          </a:p>
        </p:txBody>
      </p:sp>
    </p:spTree>
    <p:extLst>
      <p:ext uri="{BB962C8B-B14F-4D97-AF65-F5344CB8AC3E}">
        <p14:creationId xmlns:p14="http://schemas.microsoft.com/office/powerpoint/2010/main" val="67136443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Title 1"/>
          <p:cNvSpPr>
            <a:spLocks noGrp="1"/>
          </p:cNvSpPr>
          <p:nvPr>
            <p:ph type="title"/>
          </p:nvPr>
        </p:nvSpPr>
        <p:spPr/>
        <p:txBody>
          <a:bodyPr/>
          <a:lstStyle/>
          <a:p>
            <a:pPr eaLnBrk="1" hangingPunct="1"/>
            <a:r>
              <a:rPr lang="en-US" altLang="en-US" smtClean="0"/>
              <a:t>Territoriality of patent law</a:t>
            </a:r>
          </a:p>
        </p:txBody>
      </p:sp>
      <p:sp>
        <p:nvSpPr>
          <p:cNvPr id="67587" name="Content Placeholder 1"/>
          <p:cNvSpPr>
            <a:spLocks noGrp="1"/>
          </p:cNvSpPr>
          <p:nvPr>
            <p:ph idx="1"/>
          </p:nvPr>
        </p:nvSpPr>
        <p:spPr/>
        <p:txBody>
          <a:bodyPr/>
          <a:lstStyle/>
          <a:p>
            <a:pPr eaLnBrk="1" hangingPunct="1">
              <a:buFont typeface="Wingdings" panose="05000000000000000000" pitchFamily="2" charset="2"/>
              <a:buChar char="§"/>
            </a:pPr>
            <a:r>
              <a:rPr lang="en-US" altLang="en-US" dirty="0" smtClean="0"/>
              <a:t>Patents are territorial rights, which means that an invention is protected only in the countries or regions where patents have been issued. In other words, if a patent has not been granted in a given country, the invention will not be protected in that country, enabling anybody else to make, use, import or sell that invention in that country.</a:t>
            </a:r>
          </a:p>
          <a:p>
            <a:pPr eaLnBrk="1" hangingPunct="1">
              <a:buFont typeface="Wingdings" panose="05000000000000000000" pitchFamily="2" charset="2"/>
              <a:buChar char="§"/>
            </a:pPr>
            <a:r>
              <a:rPr lang="fr-CH" altLang="en-US" dirty="0" smtClean="0"/>
              <a:t>This </a:t>
            </a:r>
            <a:r>
              <a:rPr lang="fr-CH" altLang="en-US" dirty="0" err="1" smtClean="0"/>
              <a:t>means</a:t>
            </a:r>
            <a:r>
              <a:rPr lang="fr-CH" altLang="en-US" dirty="0" smtClean="0"/>
              <a:t> </a:t>
            </a:r>
            <a:r>
              <a:rPr lang="fr-CH" altLang="en-US" dirty="0" err="1" smtClean="0"/>
              <a:t>that</a:t>
            </a:r>
            <a:r>
              <a:rPr lang="fr-CH" altLang="en-US" dirty="0" smtClean="0"/>
              <a:t> patent </a:t>
            </a:r>
            <a:r>
              <a:rPr lang="fr-CH" altLang="en-US" dirty="0" err="1" smtClean="0"/>
              <a:t>rights</a:t>
            </a:r>
            <a:r>
              <a:rPr lang="fr-CH" altLang="en-US" dirty="0" smtClean="0"/>
              <a:t> have to </a:t>
            </a:r>
            <a:r>
              <a:rPr lang="fr-CH" altLang="en-US" dirty="0" err="1" smtClean="0"/>
              <a:t>be</a:t>
            </a:r>
            <a:r>
              <a:rPr lang="fr-CH" altLang="en-US" dirty="0" smtClean="0"/>
              <a:t> </a:t>
            </a:r>
            <a:r>
              <a:rPr lang="fr-CH" altLang="en-US" dirty="0" err="1" smtClean="0"/>
              <a:t>applied</a:t>
            </a:r>
            <a:r>
              <a:rPr lang="fr-CH" altLang="en-US" dirty="0" smtClean="0"/>
              <a:t> for and </a:t>
            </a:r>
            <a:r>
              <a:rPr lang="fr-CH" altLang="en-US" dirty="0" err="1" smtClean="0"/>
              <a:t>obtained</a:t>
            </a:r>
            <a:r>
              <a:rPr lang="fr-CH" altLang="en-US" dirty="0" smtClean="0"/>
              <a:t> in all </a:t>
            </a:r>
            <a:r>
              <a:rPr lang="fr-CH" altLang="en-US" dirty="0" err="1" smtClean="0"/>
              <a:t>other</a:t>
            </a:r>
            <a:r>
              <a:rPr lang="fr-CH" altLang="en-US" dirty="0" smtClean="0"/>
              <a:t> countries of </a:t>
            </a:r>
            <a:r>
              <a:rPr lang="fr-CH" altLang="en-US" dirty="0" err="1" smtClean="0"/>
              <a:t>interest</a:t>
            </a:r>
            <a:r>
              <a:rPr lang="fr-CH" altLang="en-US" dirty="0" smtClean="0"/>
              <a:t>.</a:t>
            </a:r>
            <a:endParaRPr lang="en-US" altLang="en-US" dirty="0" smtClean="0"/>
          </a:p>
        </p:txBody>
      </p:sp>
    </p:spTree>
    <p:extLst>
      <p:ext uri="{BB962C8B-B14F-4D97-AF65-F5344CB8AC3E}">
        <p14:creationId xmlns:p14="http://schemas.microsoft.com/office/powerpoint/2010/main" val="877041822"/>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Title 1"/>
          <p:cNvSpPr>
            <a:spLocks noGrp="1"/>
          </p:cNvSpPr>
          <p:nvPr>
            <p:ph type="title"/>
          </p:nvPr>
        </p:nvSpPr>
        <p:spPr/>
        <p:txBody>
          <a:bodyPr/>
          <a:lstStyle/>
          <a:p>
            <a:pPr eaLnBrk="1" hangingPunct="1"/>
            <a:r>
              <a:rPr lang="en-US" altLang="en-US" smtClean="0"/>
              <a:t>Priority date</a:t>
            </a:r>
          </a:p>
        </p:txBody>
      </p:sp>
      <p:sp>
        <p:nvSpPr>
          <p:cNvPr id="69635" name="Content Placeholder 2"/>
          <p:cNvSpPr>
            <a:spLocks noGrp="1"/>
          </p:cNvSpPr>
          <p:nvPr>
            <p:ph idx="1"/>
          </p:nvPr>
        </p:nvSpPr>
        <p:spPr>
          <a:xfrm>
            <a:off x="1024128" y="1834429"/>
            <a:ext cx="10456672" cy="4525962"/>
          </a:xfrm>
        </p:spPr>
        <p:txBody>
          <a:bodyPr/>
          <a:lstStyle/>
          <a:p>
            <a:pPr eaLnBrk="1" hangingPunct="1">
              <a:buFont typeface="Wingdings" panose="05000000000000000000" pitchFamily="2" charset="2"/>
              <a:buChar char="§"/>
            </a:pPr>
            <a:r>
              <a:rPr lang="en-US" altLang="en-US" sz="2000" dirty="0"/>
              <a:t>The date of the first application for a given invention is called the priority date</a:t>
            </a:r>
            <a:r>
              <a:rPr lang="en-US" altLang="en-US" sz="2000" b="1" dirty="0"/>
              <a:t>. </a:t>
            </a:r>
          </a:p>
          <a:p>
            <a:pPr eaLnBrk="1" hangingPunct="1">
              <a:buFont typeface="Wingdings" panose="05000000000000000000" pitchFamily="2" charset="2"/>
              <a:buChar char="§"/>
            </a:pPr>
            <a:r>
              <a:rPr lang="en-US" altLang="en-US" sz="2000" dirty="0"/>
              <a:t>Any subsequent applications in other countries filed within 12 months of that date will benefit from this priority date. That is the first application will have priority over other applications for the same invention filed by others after that date. </a:t>
            </a:r>
          </a:p>
          <a:p>
            <a:pPr eaLnBrk="1" hangingPunct="1">
              <a:buFont typeface="Wingdings" panose="05000000000000000000" pitchFamily="2" charset="2"/>
              <a:buChar char="§"/>
            </a:pPr>
            <a:r>
              <a:rPr lang="en-US" altLang="en-US" sz="2000" dirty="0"/>
              <a:t>After the expiration of the priority period, and until the patent is first published by the patent office (generally 18 months after the priority date), it is still possible to apply for protection for the same invention in other countries, but priority from the earlier application cannot be claimed. </a:t>
            </a:r>
          </a:p>
          <a:p>
            <a:pPr eaLnBrk="1" hangingPunct="1">
              <a:buFont typeface="Wingdings" panose="05000000000000000000" pitchFamily="2" charset="2"/>
              <a:buChar char="§"/>
            </a:pPr>
            <a:r>
              <a:rPr lang="en-US" altLang="en-US" sz="2000" dirty="0"/>
              <a:t>Once the invention has been disclosed or published, it may not be possible to obtain patent protection in foreign countries due to loss of novelty. </a:t>
            </a:r>
          </a:p>
          <a:p>
            <a:pPr eaLnBrk="1" hangingPunct="1"/>
            <a:endParaRPr lang="en-US" altLang="en-US" dirty="0" smtClean="0"/>
          </a:p>
        </p:txBody>
      </p:sp>
    </p:spTree>
    <p:extLst>
      <p:ext uri="{BB962C8B-B14F-4D97-AF65-F5344CB8AC3E}">
        <p14:creationId xmlns:p14="http://schemas.microsoft.com/office/powerpoint/2010/main" val="2751568722"/>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2"/>
          <p:cNvSpPr>
            <a:spLocks noGrp="1" noChangeArrowheads="1"/>
          </p:cNvSpPr>
          <p:nvPr>
            <p:ph type="title"/>
          </p:nvPr>
        </p:nvSpPr>
        <p:spPr>
          <a:xfrm>
            <a:off x="1087148" y="703984"/>
            <a:ext cx="9386887" cy="1143000"/>
          </a:xfrm>
        </p:spPr>
        <p:txBody>
          <a:bodyPr>
            <a:normAutofit fontScale="90000"/>
          </a:bodyPr>
          <a:lstStyle/>
          <a:p>
            <a:pPr eaLnBrk="1" hangingPunct="1"/>
            <a:r>
              <a:rPr lang="en-US" altLang="en-US" dirty="0" smtClean="0"/>
              <a:t>Application for patent protection abroad</a:t>
            </a:r>
            <a:endParaRPr lang="en-US" altLang="en-US" sz="4000" dirty="0"/>
          </a:p>
        </p:txBody>
      </p:sp>
      <p:sp>
        <p:nvSpPr>
          <p:cNvPr id="78851" name="Rectangle 3"/>
          <p:cNvSpPr>
            <a:spLocks noGrp="1" noChangeArrowheads="1"/>
          </p:cNvSpPr>
          <p:nvPr>
            <p:ph idx="1"/>
          </p:nvPr>
        </p:nvSpPr>
        <p:spPr>
          <a:xfrm>
            <a:off x="1087148" y="2124364"/>
            <a:ext cx="8135937" cy="4153334"/>
          </a:xfrm>
        </p:spPr>
        <p:txBody>
          <a:bodyPr/>
          <a:lstStyle/>
          <a:p>
            <a:pPr algn="ctr" eaLnBrk="1" hangingPunct="1">
              <a:buFontTx/>
              <a:buNone/>
              <a:defRPr/>
            </a:pPr>
            <a:endParaRPr lang="en-GB" altLang="en-US" sz="4000" dirty="0"/>
          </a:p>
          <a:p>
            <a:pPr eaLnBrk="1" hangingPunct="1">
              <a:buClr>
                <a:schemeClr val="accent2"/>
              </a:buClr>
              <a:buFont typeface="Wingdings" panose="05000000000000000000" pitchFamily="2" charset="2"/>
              <a:buChar char="§"/>
              <a:defRPr/>
            </a:pPr>
            <a:r>
              <a:rPr lang="en-GB" altLang="en-US" sz="2800" dirty="0" smtClean="0"/>
              <a:t>The national Route</a:t>
            </a:r>
          </a:p>
          <a:p>
            <a:pPr eaLnBrk="1" hangingPunct="1">
              <a:buClr>
                <a:schemeClr val="accent2"/>
              </a:buClr>
              <a:buFont typeface="Wingdings" panose="05000000000000000000" pitchFamily="2" charset="2"/>
              <a:buChar char="§"/>
              <a:defRPr/>
            </a:pPr>
            <a:r>
              <a:rPr lang="en-GB" altLang="en-US" sz="2800" dirty="0" smtClean="0"/>
              <a:t>The regional Route</a:t>
            </a:r>
          </a:p>
          <a:p>
            <a:pPr eaLnBrk="1" hangingPunct="1">
              <a:buClr>
                <a:schemeClr val="accent2"/>
              </a:buClr>
              <a:buFont typeface="Wingdings" panose="05000000000000000000" pitchFamily="2" charset="2"/>
              <a:buChar char="§"/>
              <a:defRPr/>
            </a:pPr>
            <a:r>
              <a:rPr lang="en-GB" altLang="en-US" sz="2800" dirty="0" smtClean="0"/>
              <a:t>The international Route</a:t>
            </a:r>
          </a:p>
          <a:p>
            <a:pPr eaLnBrk="1" hangingPunct="1">
              <a:buClr>
                <a:schemeClr val="accent2"/>
              </a:buClr>
              <a:buFontTx/>
              <a:buNone/>
              <a:defRPr/>
            </a:pPr>
            <a:endParaRPr lang="en-GB" altLang="en-US" dirty="0" smtClean="0"/>
          </a:p>
          <a:p>
            <a:pPr marL="0" indent="0">
              <a:buClr>
                <a:schemeClr val="accent2"/>
              </a:buClr>
              <a:buNone/>
              <a:defRPr/>
            </a:pPr>
            <a:r>
              <a:rPr lang="en-GB" altLang="en-US" dirty="0" smtClean="0"/>
              <a:t>There is no such thing as an international patent!</a:t>
            </a:r>
          </a:p>
          <a:p>
            <a:pPr eaLnBrk="1" hangingPunct="1">
              <a:buFontTx/>
              <a:buNone/>
              <a:defRPr/>
            </a:pPr>
            <a:r>
              <a:rPr lang="en-GB" altLang="en-US" sz="2800" dirty="0"/>
              <a:t>				</a:t>
            </a:r>
          </a:p>
          <a:p>
            <a:pPr algn="ctr" eaLnBrk="1" hangingPunct="1">
              <a:buFontTx/>
              <a:buNone/>
              <a:defRPr/>
            </a:pPr>
            <a:endParaRPr lang="en-GB" altLang="en-US" sz="3600" dirty="0"/>
          </a:p>
        </p:txBody>
      </p:sp>
    </p:spTree>
    <p:extLst>
      <p:ext uri="{BB962C8B-B14F-4D97-AF65-F5344CB8AC3E}">
        <p14:creationId xmlns:p14="http://schemas.microsoft.com/office/powerpoint/2010/main" val="3763385122"/>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Title 1"/>
          <p:cNvSpPr>
            <a:spLocks noGrp="1"/>
          </p:cNvSpPr>
          <p:nvPr>
            <p:ph type="title"/>
          </p:nvPr>
        </p:nvSpPr>
        <p:spPr/>
        <p:txBody>
          <a:bodyPr/>
          <a:lstStyle/>
          <a:p>
            <a:r>
              <a:rPr lang="en-US" altLang="en-US" dirty="0" smtClean="0"/>
              <a:t>The Patent Cooperation Treaty (PCT)</a:t>
            </a:r>
          </a:p>
        </p:txBody>
      </p:sp>
      <p:sp>
        <p:nvSpPr>
          <p:cNvPr id="3" name="Content Placeholder 2"/>
          <p:cNvSpPr>
            <a:spLocks noGrp="1"/>
          </p:cNvSpPr>
          <p:nvPr>
            <p:ph idx="1"/>
          </p:nvPr>
        </p:nvSpPr>
        <p:spPr>
          <a:xfrm>
            <a:off x="1024128" y="2084832"/>
            <a:ext cx="9643872" cy="4183053"/>
          </a:xfrm>
        </p:spPr>
        <p:txBody>
          <a:bodyPr/>
          <a:lstStyle/>
          <a:p>
            <a:pPr>
              <a:buFont typeface="Wingdings" panose="05000000000000000000" pitchFamily="2" charset="2"/>
              <a:buChar char="§"/>
              <a:defRPr/>
            </a:pPr>
            <a:r>
              <a:rPr lang="en-US" sz="2000" dirty="0"/>
              <a:t>The PCT is an international treaty with more than 150 Contracting States.</a:t>
            </a:r>
          </a:p>
          <a:p>
            <a:pPr>
              <a:buFont typeface="Wingdings" panose="05000000000000000000" pitchFamily="2" charset="2"/>
              <a:buChar char="§"/>
              <a:defRPr/>
            </a:pPr>
            <a:r>
              <a:rPr lang="en-US" sz="2000" dirty="0"/>
              <a:t> The PCT makes it possible to seek patent protection for an invention simultaneously in a large number of countries by filing a single “international” patent application instead of filing several separate national or regional patent applications. </a:t>
            </a:r>
          </a:p>
          <a:p>
            <a:pPr>
              <a:buFont typeface="Wingdings" panose="05000000000000000000" pitchFamily="2" charset="2"/>
              <a:buChar char="§"/>
              <a:defRPr/>
            </a:pPr>
            <a:r>
              <a:rPr lang="en-US" sz="2000" dirty="0"/>
              <a:t>The granting of patents remains under the control of the national or regional patent Offices in what is called the “national phase”.</a:t>
            </a:r>
          </a:p>
          <a:p>
            <a:pPr marL="0" indent="0">
              <a:buNone/>
              <a:defRPr/>
            </a:pPr>
            <a:endParaRPr lang="en-US" dirty="0"/>
          </a:p>
        </p:txBody>
      </p:sp>
    </p:spTree>
    <p:extLst>
      <p:ext uri="{BB962C8B-B14F-4D97-AF65-F5344CB8AC3E}">
        <p14:creationId xmlns:p14="http://schemas.microsoft.com/office/powerpoint/2010/main" val="2402284999"/>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2"/>
          <p:cNvSpPr>
            <a:spLocks noGrp="1" noChangeArrowheads="1"/>
          </p:cNvSpPr>
          <p:nvPr>
            <p:ph type="title"/>
          </p:nvPr>
        </p:nvSpPr>
        <p:spPr>
          <a:xfrm>
            <a:off x="1372323" y="609600"/>
            <a:ext cx="8229600" cy="1143000"/>
          </a:xfrm>
        </p:spPr>
        <p:txBody>
          <a:bodyPr/>
          <a:lstStyle/>
          <a:p>
            <a:pPr eaLnBrk="1" hangingPunct="1"/>
            <a:r>
              <a:rPr lang="en-GB" altLang="en-US" dirty="0" smtClean="0"/>
              <a:t>Outline</a:t>
            </a:r>
            <a:endParaRPr lang="en-US" altLang="en-US" dirty="0" smtClean="0"/>
          </a:p>
        </p:txBody>
      </p:sp>
      <p:sp>
        <p:nvSpPr>
          <p:cNvPr id="74755" name="Rectangle 3"/>
          <p:cNvSpPr>
            <a:spLocks noGrp="1" noChangeArrowheads="1"/>
          </p:cNvSpPr>
          <p:nvPr>
            <p:ph idx="1"/>
          </p:nvPr>
        </p:nvSpPr>
        <p:spPr>
          <a:xfrm>
            <a:off x="1372323" y="2096654"/>
            <a:ext cx="8064500" cy="4276437"/>
          </a:xfrm>
        </p:spPr>
        <p:txBody>
          <a:bodyPr/>
          <a:lstStyle/>
          <a:p>
            <a:pPr eaLnBrk="1" hangingPunct="1">
              <a:buFont typeface="Wingdings" panose="05000000000000000000" pitchFamily="2" charset="2"/>
              <a:buChar char="§"/>
            </a:pPr>
            <a:r>
              <a:rPr lang="en-GB" altLang="en-US" dirty="0" smtClean="0">
                <a:solidFill>
                  <a:schemeClr val="bg2"/>
                </a:solidFill>
              </a:rPr>
              <a:t>Patents</a:t>
            </a:r>
          </a:p>
          <a:p>
            <a:pPr eaLnBrk="1" hangingPunct="1">
              <a:buFont typeface="Wingdings" panose="05000000000000000000" pitchFamily="2" charset="2"/>
              <a:buChar char="§"/>
            </a:pPr>
            <a:r>
              <a:rPr lang="en-US" altLang="en-US" dirty="0" smtClean="0">
                <a:solidFill>
                  <a:schemeClr val="bg2"/>
                </a:solidFill>
              </a:rPr>
              <a:t>How to Obtain a Patent</a:t>
            </a:r>
            <a:endParaRPr lang="en-GB" altLang="en-US" dirty="0" smtClean="0">
              <a:solidFill>
                <a:schemeClr val="bg2"/>
              </a:solidFill>
            </a:endParaRPr>
          </a:p>
          <a:p>
            <a:pPr eaLnBrk="1" hangingPunct="1">
              <a:buFont typeface="Wingdings" panose="05000000000000000000" pitchFamily="2" charset="2"/>
              <a:buChar char="§"/>
            </a:pPr>
            <a:r>
              <a:rPr lang="en-US" altLang="en-US" dirty="0" smtClean="0">
                <a:solidFill>
                  <a:schemeClr val="bg2"/>
                </a:solidFill>
              </a:rPr>
              <a:t>Patenting Abroad</a:t>
            </a:r>
            <a:endParaRPr lang="en-GB" altLang="en-US" dirty="0" smtClean="0">
              <a:solidFill>
                <a:schemeClr val="bg2"/>
              </a:solidFill>
            </a:endParaRPr>
          </a:p>
          <a:p>
            <a:pPr eaLnBrk="1" hangingPunct="1">
              <a:buFont typeface="Wingdings" panose="05000000000000000000" pitchFamily="2" charset="2"/>
              <a:buChar char="§"/>
            </a:pPr>
            <a:r>
              <a:rPr lang="en-US" altLang="en-US" dirty="0" smtClean="0"/>
              <a:t>Commercializing Patented Technology</a:t>
            </a:r>
          </a:p>
          <a:p>
            <a:pPr eaLnBrk="1" hangingPunct="1">
              <a:buFont typeface="Wingdings" panose="05000000000000000000" pitchFamily="2" charset="2"/>
              <a:buChar char="§"/>
            </a:pPr>
            <a:r>
              <a:rPr lang="en-US" altLang="en-US" dirty="0" smtClean="0">
                <a:solidFill>
                  <a:schemeClr val="bg2"/>
                </a:solidFill>
              </a:rPr>
              <a:t>Enforcing Patents</a:t>
            </a:r>
          </a:p>
        </p:txBody>
      </p:sp>
    </p:spTree>
    <p:extLst>
      <p:ext uri="{BB962C8B-B14F-4D97-AF65-F5344CB8AC3E}">
        <p14:creationId xmlns:p14="http://schemas.microsoft.com/office/powerpoint/2010/main" val="282349813"/>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Title 1"/>
          <p:cNvSpPr>
            <a:spLocks noGrp="1"/>
          </p:cNvSpPr>
          <p:nvPr>
            <p:ph type="title"/>
          </p:nvPr>
        </p:nvSpPr>
        <p:spPr>
          <a:xfrm>
            <a:off x="1080512" y="764165"/>
            <a:ext cx="10972800" cy="1143000"/>
          </a:xfrm>
        </p:spPr>
        <p:txBody>
          <a:bodyPr/>
          <a:lstStyle/>
          <a:p>
            <a:pPr eaLnBrk="1" hangingPunct="1"/>
            <a:r>
              <a:rPr lang="en-US" altLang="en-US" dirty="0" smtClean="0"/>
              <a:t>Commercialization of patented technology</a:t>
            </a:r>
          </a:p>
        </p:txBody>
      </p:sp>
      <p:sp>
        <p:nvSpPr>
          <p:cNvPr id="76803" name="Text Placeholder 2"/>
          <p:cNvSpPr>
            <a:spLocks noGrp="1"/>
          </p:cNvSpPr>
          <p:nvPr>
            <p:ph type="body" sz="half" idx="1"/>
          </p:nvPr>
        </p:nvSpPr>
        <p:spPr>
          <a:xfrm>
            <a:off x="1080512" y="2018002"/>
            <a:ext cx="8512175" cy="4525962"/>
          </a:xfrm>
        </p:spPr>
        <p:txBody>
          <a:bodyPr/>
          <a:lstStyle/>
          <a:p>
            <a:pPr eaLnBrk="1" hangingPunct="1"/>
            <a:endParaRPr lang="en-US" altLang="en-US" dirty="0" smtClean="0"/>
          </a:p>
          <a:p>
            <a:pPr eaLnBrk="1" hangingPunct="1">
              <a:buFont typeface="Wingdings" panose="05000000000000000000" pitchFamily="2" charset="2"/>
              <a:buChar char="§"/>
            </a:pPr>
            <a:r>
              <a:rPr lang="en-US" altLang="en-US" sz="2800" dirty="0"/>
              <a:t>Commercialize the invention directly; </a:t>
            </a:r>
          </a:p>
          <a:p>
            <a:pPr eaLnBrk="1" hangingPunct="1">
              <a:buFont typeface="Wingdings" panose="05000000000000000000" pitchFamily="2" charset="2"/>
              <a:buChar char="§"/>
            </a:pPr>
            <a:r>
              <a:rPr lang="en-US" altLang="en-US" sz="2800" dirty="0"/>
              <a:t>Sell (assign) the patent to someone else; </a:t>
            </a:r>
          </a:p>
          <a:p>
            <a:pPr eaLnBrk="1" hangingPunct="1">
              <a:buFont typeface="Wingdings" panose="05000000000000000000" pitchFamily="2" charset="2"/>
              <a:buChar char="§"/>
            </a:pPr>
            <a:r>
              <a:rPr lang="en-US" altLang="en-US" sz="2800" dirty="0"/>
              <a:t>License the patent rights to others; or </a:t>
            </a:r>
          </a:p>
          <a:p>
            <a:pPr eaLnBrk="1" hangingPunct="1">
              <a:buFont typeface="Wingdings" panose="05000000000000000000" pitchFamily="2" charset="2"/>
              <a:buChar char="§"/>
            </a:pPr>
            <a:r>
              <a:rPr lang="en-US" altLang="en-US" sz="2800" dirty="0"/>
              <a:t>Establish a joint venture or other collaboration with others who have complementary assets. </a:t>
            </a:r>
          </a:p>
          <a:p>
            <a:pPr eaLnBrk="1" hangingPunct="1"/>
            <a:endParaRPr lang="en-US" altLang="en-US" dirty="0" smtClean="0"/>
          </a:p>
        </p:txBody>
      </p:sp>
    </p:spTree>
    <p:extLst>
      <p:ext uri="{BB962C8B-B14F-4D97-AF65-F5344CB8AC3E}">
        <p14:creationId xmlns:p14="http://schemas.microsoft.com/office/powerpoint/2010/main" val="1555132119"/>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2"/>
          <p:cNvSpPr>
            <a:spLocks noGrp="1" noChangeArrowheads="1"/>
          </p:cNvSpPr>
          <p:nvPr>
            <p:ph type="title"/>
          </p:nvPr>
        </p:nvSpPr>
        <p:spPr>
          <a:xfrm>
            <a:off x="1143432" y="753197"/>
            <a:ext cx="9579985" cy="1143000"/>
          </a:xfrm>
        </p:spPr>
        <p:txBody>
          <a:bodyPr>
            <a:normAutofit fontScale="90000"/>
          </a:bodyPr>
          <a:lstStyle/>
          <a:p>
            <a:pPr eaLnBrk="1" hangingPunct="1"/>
            <a:r>
              <a:rPr lang="en-GB" altLang="en-US" dirty="0" smtClean="0"/>
              <a:t>Exploiting through assignment or licensing</a:t>
            </a:r>
            <a:endParaRPr lang="en-US" altLang="en-US" sz="4000" dirty="0"/>
          </a:p>
        </p:txBody>
      </p:sp>
      <p:graphicFrame>
        <p:nvGraphicFramePr>
          <p:cNvPr id="217122" name="Group 34"/>
          <p:cNvGraphicFramePr>
            <a:graphicFrameLocks noGrp="1"/>
          </p:cNvGraphicFramePr>
          <p:nvPr>
            <p:ph sz="quarter" idx="2"/>
            <p:extLst>
              <p:ext uri="{D42A27DB-BD31-4B8C-83A1-F6EECF244321}">
                <p14:modId xmlns:p14="http://schemas.microsoft.com/office/powerpoint/2010/main" val="412627935"/>
              </p:ext>
            </p:extLst>
          </p:nvPr>
        </p:nvGraphicFramePr>
        <p:xfrm>
          <a:off x="1316615" y="2071688"/>
          <a:ext cx="9185129" cy="3599440"/>
        </p:xfrm>
        <a:graphic>
          <a:graphicData uri="http://schemas.openxmlformats.org/drawingml/2006/table">
            <a:tbl>
              <a:tblPr/>
              <a:tblGrid>
                <a:gridCol w="9185129">
                  <a:extLst>
                    <a:ext uri="{9D8B030D-6E8A-4147-A177-3AD203B41FA5}">
                      <a16:colId xmlns:a16="http://schemas.microsoft.com/office/drawing/2014/main" val="497534139"/>
                    </a:ext>
                  </a:extLst>
                </a:gridCol>
              </a:tblGrid>
              <a:tr h="3599440">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91440" marR="0" lvl="0" indent="-91440" algn="l" defTabSz="914400" rtl="0" eaLnBrk="1" fontAlgn="auto" latinLnBrk="0" hangingPunct="1">
                        <a:lnSpc>
                          <a:spcPct val="90000"/>
                        </a:lnSpc>
                        <a:spcBef>
                          <a:spcPts val="1200"/>
                        </a:spcBef>
                        <a:spcAft>
                          <a:spcPts val="200"/>
                        </a:spcAft>
                        <a:buClr>
                          <a:srgbClr val="1CADE4"/>
                        </a:buClr>
                        <a:buSzPct val="100000"/>
                        <a:buFont typeface="Wingdings" panose="05000000000000000000" pitchFamily="2" charset="2"/>
                        <a:buChar char="§"/>
                        <a:tabLst/>
                        <a:defRPr/>
                      </a:pPr>
                      <a:r>
                        <a:rPr lang="en-GB" altLang="en-US" sz="2400" kern="1200" dirty="0" smtClean="0">
                          <a:solidFill>
                            <a:schemeClr val="tx1"/>
                          </a:solidFill>
                          <a:latin typeface="+mn-lt"/>
                          <a:ea typeface="+mn-ea"/>
                          <a:cs typeface="+mn-cs"/>
                        </a:rPr>
                        <a:t>From the right to exclude follows the right to assign or transfer ownership, right to license, pledge, donate.</a:t>
                      </a:r>
                    </a:p>
                    <a:p>
                      <a:pPr marL="91440" marR="0" lvl="0" indent="-91440" algn="l" defTabSz="914400" rtl="0" eaLnBrk="1" fontAlgn="auto" latinLnBrk="0" hangingPunct="1">
                        <a:lnSpc>
                          <a:spcPct val="90000"/>
                        </a:lnSpc>
                        <a:spcBef>
                          <a:spcPts val="1200"/>
                        </a:spcBef>
                        <a:spcAft>
                          <a:spcPts val="200"/>
                        </a:spcAft>
                        <a:buClr>
                          <a:srgbClr val="1CADE4"/>
                        </a:buClr>
                        <a:buSzPct val="100000"/>
                        <a:buFont typeface="Wingdings" panose="05000000000000000000" pitchFamily="2" charset="2"/>
                        <a:buChar char="§"/>
                        <a:tabLst/>
                        <a:defRPr/>
                      </a:pPr>
                      <a:r>
                        <a:rPr lang="en-US" sz="2400" kern="1200" dirty="0" smtClean="0">
                          <a:solidFill>
                            <a:schemeClr val="tx1"/>
                          </a:solidFill>
                          <a:latin typeface="+mn-lt"/>
                          <a:ea typeface="+mn-ea"/>
                          <a:cs typeface="+mn-cs"/>
                        </a:rPr>
                        <a:t>Selling a patent is called assigning it.</a:t>
                      </a:r>
                    </a:p>
                    <a:p>
                      <a:pPr marL="91440" marR="0" lvl="0" indent="-91440" algn="l" defTabSz="914400" rtl="0" eaLnBrk="1" fontAlgn="auto" latinLnBrk="0" hangingPunct="1">
                        <a:lnSpc>
                          <a:spcPct val="90000"/>
                        </a:lnSpc>
                        <a:spcBef>
                          <a:spcPts val="1200"/>
                        </a:spcBef>
                        <a:spcAft>
                          <a:spcPts val="200"/>
                        </a:spcAft>
                        <a:buClr>
                          <a:srgbClr val="1CADE4"/>
                        </a:buClr>
                        <a:buSzPct val="100000"/>
                        <a:buFont typeface="Wingdings" panose="05000000000000000000" pitchFamily="2" charset="2"/>
                        <a:buChar char="§"/>
                        <a:tabLst/>
                        <a:defRPr/>
                      </a:pPr>
                      <a:r>
                        <a:rPr lang="en-US" sz="2400" kern="1200" dirty="0" smtClean="0">
                          <a:solidFill>
                            <a:schemeClr val="tx1"/>
                          </a:solidFill>
                          <a:latin typeface="+mn-lt"/>
                          <a:ea typeface="+mn-ea"/>
                          <a:cs typeface="+mn-cs"/>
                        </a:rPr>
                        <a:t>Licensing a patent instead of assigning means that the rights are “rented” to others in return for royalty payments. </a:t>
                      </a:r>
                    </a:p>
                  </a:txBody>
                  <a:tcPr marL="91421" marR="91421" marT="45729" marB="45729" horzOverflow="overflow">
                    <a:lnL cap="flat">
                      <a:noFill/>
                    </a:lnL>
                    <a:lnR cap="flat">
                      <a:noFill/>
                    </a:lnR>
                    <a:lnT cap="flat">
                      <a:noFill/>
                    </a:lnT>
                    <a:lnB cap="flat">
                      <a:noFill/>
                    </a:lnB>
                    <a:lnTlToBr>
                      <a:noFill/>
                    </a:lnTlToBr>
                    <a:lnBlToTr>
                      <a:noFill/>
                    </a:lnBlToTr>
                    <a:noFill/>
                  </a:tcPr>
                </a:tc>
                <a:extLst>
                  <a:ext uri="{0D108BD9-81ED-4DB2-BD59-A6C34878D82A}">
                    <a16:rowId xmlns:a16="http://schemas.microsoft.com/office/drawing/2014/main" val="639104971"/>
                  </a:ext>
                </a:extLst>
              </a:tr>
            </a:tbl>
          </a:graphicData>
        </a:graphic>
      </p:graphicFrame>
    </p:spTree>
    <p:extLst>
      <p:ext uri="{BB962C8B-B14F-4D97-AF65-F5344CB8AC3E}">
        <p14:creationId xmlns:p14="http://schemas.microsoft.com/office/powerpoint/2010/main" val="395012331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a:xfrm>
            <a:off x="923636" y="773113"/>
            <a:ext cx="10972800" cy="1143000"/>
          </a:xfrm>
        </p:spPr>
        <p:txBody>
          <a:bodyPr/>
          <a:lstStyle/>
          <a:p>
            <a:pPr eaLnBrk="1" hangingPunct="1"/>
            <a:r>
              <a:rPr lang="en-GB" altLang="en-US" dirty="0" smtClean="0"/>
              <a:t>Example of a patent</a:t>
            </a:r>
            <a:endParaRPr lang="en-US" altLang="en-US" dirty="0" smtClean="0"/>
          </a:p>
        </p:txBody>
      </p:sp>
      <p:pic>
        <p:nvPicPr>
          <p:cNvPr id="13315" name="Picture 1"/>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847851" y="1916113"/>
            <a:ext cx="3540125" cy="2946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Round Single Corner Rectangle 3"/>
          <p:cNvSpPr/>
          <p:nvPr/>
        </p:nvSpPr>
        <p:spPr>
          <a:xfrm>
            <a:off x="6096001" y="1417639"/>
            <a:ext cx="3960813" cy="4675187"/>
          </a:xfrm>
          <a:prstGeom prst="round1Rect">
            <a:avLst/>
          </a:prstGeom>
          <a:solidFill>
            <a:schemeClr val="accent1">
              <a:lumMod val="20000"/>
              <a:lumOff val="80000"/>
            </a:schemeClr>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just" eaLnBrk="1" hangingPunct="1">
              <a:spcBef>
                <a:spcPct val="50000"/>
              </a:spcBef>
              <a:defRPr/>
            </a:pPr>
            <a:r>
              <a:rPr lang="en-US" sz="2000" dirty="0">
                <a:solidFill>
                  <a:schemeClr val="tx1"/>
                </a:solidFill>
              </a:rPr>
              <a:t>Korean motorcycle helmet manufacturer HJC holds 42 patents worldwide for its innovative helmets and has enjoyed enormous success in export markets where it sells about 95 percent of its products. The company reinvests 10% of its sales in research and development (R&amp;D) and attaches great importance to innovative design as a prerequisite for success in the helmet industry</a:t>
            </a:r>
            <a:r>
              <a:rPr lang="en-US" b="1" dirty="0">
                <a:solidFill>
                  <a:schemeClr val="tx1"/>
                </a:solidFill>
              </a:rPr>
              <a:t>.</a:t>
            </a:r>
          </a:p>
        </p:txBody>
      </p:sp>
    </p:spTree>
    <p:extLst>
      <p:ext uri="{BB962C8B-B14F-4D97-AF65-F5344CB8AC3E}">
        <p14:creationId xmlns:p14="http://schemas.microsoft.com/office/powerpoint/2010/main" val="2523429714"/>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Title 1"/>
          <p:cNvSpPr>
            <a:spLocks noGrp="1"/>
          </p:cNvSpPr>
          <p:nvPr>
            <p:ph type="title"/>
          </p:nvPr>
        </p:nvSpPr>
        <p:spPr>
          <a:xfrm>
            <a:off x="1221366" y="676564"/>
            <a:ext cx="8229600" cy="1143000"/>
          </a:xfrm>
        </p:spPr>
        <p:txBody>
          <a:bodyPr/>
          <a:lstStyle/>
          <a:p>
            <a:pPr eaLnBrk="1" hangingPunct="1"/>
            <a:r>
              <a:rPr lang="en-US" altLang="en-US" dirty="0" smtClean="0"/>
              <a:t>Licensing out</a:t>
            </a:r>
          </a:p>
        </p:txBody>
      </p:sp>
      <p:graphicFrame>
        <p:nvGraphicFramePr>
          <p:cNvPr id="8" name="Diagram 7"/>
          <p:cNvGraphicFramePr/>
          <p:nvPr>
            <p:extLst>
              <p:ext uri="{D42A27DB-BD31-4B8C-83A1-F6EECF244321}">
                <p14:modId xmlns:p14="http://schemas.microsoft.com/office/powerpoint/2010/main" val="807493049"/>
              </p:ext>
            </p:extLst>
          </p:nvPr>
        </p:nvGraphicFramePr>
        <p:xfrm>
          <a:off x="1847528" y="1819564"/>
          <a:ext cx="8424936" cy="477778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219134273"/>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Title 1"/>
          <p:cNvSpPr>
            <a:spLocks noGrp="1"/>
          </p:cNvSpPr>
          <p:nvPr>
            <p:ph type="title"/>
          </p:nvPr>
        </p:nvSpPr>
        <p:spPr>
          <a:xfrm>
            <a:off x="1221365" y="731982"/>
            <a:ext cx="8229600" cy="1143000"/>
          </a:xfrm>
        </p:spPr>
        <p:txBody>
          <a:bodyPr/>
          <a:lstStyle/>
          <a:p>
            <a:pPr eaLnBrk="1" hangingPunct="1"/>
            <a:r>
              <a:rPr lang="en-US" altLang="en-US" dirty="0" smtClean="0"/>
              <a:t>Licensing in</a:t>
            </a:r>
          </a:p>
        </p:txBody>
      </p:sp>
      <p:graphicFrame>
        <p:nvGraphicFramePr>
          <p:cNvPr id="8" name="Diagram 7"/>
          <p:cNvGraphicFramePr/>
          <p:nvPr>
            <p:extLst>
              <p:ext uri="{D42A27DB-BD31-4B8C-83A1-F6EECF244321}">
                <p14:modId xmlns:p14="http://schemas.microsoft.com/office/powerpoint/2010/main" val="1601135392"/>
              </p:ext>
            </p:extLst>
          </p:nvPr>
        </p:nvGraphicFramePr>
        <p:xfrm>
          <a:off x="1847528" y="1874982"/>
          <a:ext cx="8424936" cy="472237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4178187575"/>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Title 1"/>
          <p:cNvSpPr>
            <a:spLocks noGrp="1"/>
          </p:cNvSpPr>
          <p:nvPr>
            <p:ph type="title"/>
          </p:nvPr>
        </p:nvSpPr>
        <p:spPr/>
        <p:txBody>
          <a:bodyPr/>
          <a:lstStyle/>
          <a:p>
            <a:pPr eaLnBrk="1" hangingPunct="1"/>
            <a:r>
              <a:rPr lang="en-US" altLang="en-US" smtClean="0"/>
              <a:t>Types of license agreements </a:t>
            </a:r>
          </a:p>
        </p:txBody>
      </p:sp>
      <p:sp>
        <p:nvSpPr>
          <p:cNvPr id="2" name="Content Placeholder 1"/>
          <p:cNvSpPr>
            <a:spLocks noGrp="1"/>
          </p:cNvSpPr>
          <p:nvPr>
            <p:ph idx="1"/>
          </p:nvPr>
        </p:nvSpPr>
        <p:spPr/>
        <p:txBody>
          <a:bodyPr/>
          <a:lstStyle/>
          <a:p>
            <a:pPr eaLnBrk="1" hangingPunct="1">
              <a:buFont typeface="Wingdings" panose="05000000000000000000" pitchFamily="2" charset="2"/>
              <a:buChar char="§"/>
              <a:defRPr/>
            </a:pPr>
            <a:r>
              <a:rPr lang="en-US" dirty="0" smtClean="0"/>
              <a:t>Exclusive </a:t>
            </a:r>
            <a:r>
              <a:rPr lang="en-US" dirty="0"/>
              <a:t>license – a single licensee has the right to use the patented technology, which cannot even be used by the patent owner; </a:t>
            </a:r>
          </a:p>
          <a:p>
            <a:pPr eaLnBrk="1" hangingPunct="1">
              <a:buFont typeface="Wingdings" panose="05000000000000000000" pitchFamily="2" charset="2"/>
              <a:buChar char="§"/>
              <a:defRPr/>
            </a:pPr>
            <a:r>
              <a:rPr lang="en-US" dirty="0" smtClean="0"/>
              <a:t>Sole </a:t>
            </a:r>
            <a:r>
              <a:rPr lang="en-US" dirty="0"/>
              <a:t>license – a single licensee and the patent owner have the right to use the patented technology; and </a:t>
            </a:r>
          </a:p>
          <a:p>
            <a:pPr eaLnBrk="1" hangingPunct="1">
              <a:buFont typeface="Wingdings" panose="05000000000000000000" pitchFamily="2" charset="2"/>
              <a:buChar char="§"/>
              <a:defRPr/>
            </a:pPr>
            <a:r>
              <a:rPr lang="en-US" dirty="0" smtClean="0"/>
              <a:t>Non-exclusive </a:t>
            </a:r>
            <a:r>
              <a:rPr lang="en-US" dirty="0"/>
              <a:t>license – several licensees and the patent owner have the right to use the patented technology. </a:t>
            </a:r>
            <a:endParaRPr lang="en-US" dirty="0" smtClean="0"/>
          </a:p>
          <a:p>
            <a:pPr eaLnBrk="1" hangingPunct="1">
              <a:buFont typeface="Wingdings" panose="05000000000000000000" pitchFamily="2" charset="2"/>
              <a:buChar char="§"/>
              <a:defRPr/>
            </a:pPr>
            <a:endParaRPr lang="fr-CH" dirty="0"/>
          </a:p>
          <a:p>
            <a:pPr>
              <a:buFont typeface="Wingdings" panose="05000000000000000000" pitchFamily="2" charset="2"/>
              <a:buChar char="§"/>
              <a:defRPr/>
            </a:pPr>
            <a:r>
              <a:rPr lang="en-US" dirty="0"/>
              <a:t>Within a single license agreement, there may be provisions that grant some rights on an exclusive basis and others on a sole or non-exclusive basis. </a:t>
            </a:r>
          </a:p>
          <a:p>
            <a:pPr marL="0" indent="0">
              <a:buNone/>
              <a:defRPr/>
            </a:pPr>
            <a:endParaRPr lang="en-US" dirty="0"/>
          </a:p>
          <a:p>
            <a:pPr marL="0" indent="0">
              <a:buNone/>
              <a:defRPr/>
            </a:pPr>
            <a:endParaRPr lang="en-US" dirty="0"/>
          </a:p>
          <a:p>
            <a:pPr eaLnBrk="1" hangingPunct="1">
              <a:defRPr/>
            </a:pPr>
            <a:endParaRPr lang="en-US" dirty="0"/>
          </a:p>
        </p:txBody>
      </p:sp>
    </p:spTree>
    <p:extLst>
      <p:ext uri="{BB962C8B-B14F-4D97-AF65-F5344CB8AC3E}">
        <p14:creationId xmlns:p14="http://schemas.microsoft.com/office/powerpoint/2010/main" val="2211552512"/>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2"/>
          <p:cNvSpPr>
            <a:spLocks noGrp="1" noChangeArrowheads="1"/>
          </p:cNvSpPr>
          <p:nvPr>
            <p:ph type="title"/>
          </p:nvPr>
        </p:nvSpPr>
        <p:spPr>
          <a:xfrm>
            <a:off x="1216458" y="720437"/>
            <a:ext cx="8229600" cy="1143000"/>
          </a:xfrm>
        </p:spPr>
        <p:txBody>
          <a:bodyPr/>
          <a:lstStyle/>
          <a:p>
            <a:pPr eaLnBrk="1" hangingPunct="1"/>
            <a:r>
              <a:rPr lang="en-GB" altLang="en-US" dirty="0" smtClean="0"/>
              <a:t>Outline</a:t>
            </a:r>
            <a:endParaRPr lang="en-US" altLang="en-US" dirty="0" smtClean="0"/>
          </a:p>
        </p:txBody>
      </p:sp>
      <p:sp>
        <p:nvSpPr>
          <p:cNvPr id="87043" name="Rectangle 3"/>
          <p:cNvSpPr>
            <a:spLocks noGrp="1" noChangeArrowheads="1"/>
          </p:cNvSpPr>
          <p:nvPr>
            <p:ph idx="1"/>
          </p:nvPr>
        </p:nvSpPr>
        <p:spPr>
          <a:xfrm>
            <a:off x="1299008" y="2142836"/>
            <a:ext cx="8064500" cy="4533468"/>
          </a:xfrm>
        </p:spPr>
        <p:txBody>
          <a:bodyPr/>
          <a:lstStyle/>
          <a:p>
            <a:pPr eaLnBrk="1" hangingPunct="1">
              <a:buFont typeface="Wingdings" panose="05000000000000000000" pitchFamily="2" charset="2"/>
              <a:buChar char="§"/>
            </a:pPr>
            <a:r>
              <a:rPr lang="en-GB" altLang="en-US" sz="2800" dirty="0">
                <a:solidFill>
                  <a:schemeClr val="bg2"/>
                </a:solidFill>
              </a:rPr>
              <a:t>Patents</a:t>
            </a:r>
          </a:p>
          <a:p>
            <a:pPr eaLnBrk="1" hangingPunct="1">
              <a:buFont typeface="Wingdings" panose="05000000000000000000" pitchFamily="2" charset="2"/>
              <a:buChar char="§"/>
            </a:pPr>
            <a:r>
              <a:rPr lang="en-US" altLang="en-US" sz="2800" dirty="0">
                <a:solidFill>
                  <a:schemeClr val="bg2"/>
                </a:solidFill>
              </a:rPr>
              <a:t>How to Obtain a Patent</a:t>
            </a:r>
            <a:endParaRPr lang="en-GB" altLang="en-US" sz="2800" dirty="0">
              <a:solidFill>
                <a:schemeClr val="bg2"/>
              </a:solidFill>
            </a:endParaRPr>
          </a:p>
          <a:p>
            <a:pPr eaLnBrk="1" hangingPunct="1">
              <a:buFont typeface="Wingdings" panose="05000000000000000000" pitchFamily="2" charset="2"/>
              <a:buChar char="§"/>
            </a:pPr>
            <a:r>
              <a:rPr lang="en-US" altLang="en-US" sz="2800" dirty="0">
                <a:solidFill>
                  <a:schemeClr val="bg2"/>
                </a:solidFill>
              </a:rPr>
              <a:t>Patenting Abroad</a:t>
            </a:r>
            <a:endParaRPr lang="en-GB" altLang="en-US" sz="2800" dirty="0">
              <a:solidFill>
                <a:schemeClr val="bg2"/>
              </a:solidFill>
            </a:endParaRPr>
          </a:p>
          <a:p>
            <a:pPr eaLnBrk="1" hangingPunct="1">
              <a:buFont typeface="Wingdings" panose="05000000000000000000" pitchFamily="2" charset="2"/>
              <a:buChar char="§"/>
            </a:pPr>
            <a:r>
              <a:rPr lang="en-US" altLang="en-US" sz="2800" dirty="0">
                <a:solidFill>
                  <a:schemeClr val="bg2"/>
                </a:solidFill>
              </a:rPr>
              <a:t>Commercializing Patented Technology</a:t>
            </a:r>
          </a:p>
          <a:p>
            <a:pPr eaLnBrk="1" hangingPunct="1">
              <a:buFont typeface="Wingdings" panose="05000000000000000000" pitchFamily="2" charset="2"/>
              <a:buChar char="§"/>
            </a:pPr>
            <a:r>
              <a:rPr lang="en-US" altLang="en-US" sz="2800" dirty="0"/>
              <a:t>Enforcing Patents</a:t>
            </a:r>
          </a:p>
        </p:txBody>
      </p:sp>
    </p:spTree>
    <p:extLst>
      <p:ext uri="{BB962C8B-B14F-4D97-AF65-F5344CB8AC3E}">
        <p14:creationId xmlns:p14="http://schemas.microsoft.com/office/powerpoint/2010/main" val="406093806"/>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Title 1"/>
          <p:cNvSpPr>
            <a:spLocks noGrp="1"/>
          </p:cNvSpPr>
          <p:nvPr>
            <p:ph type="title"/>
          </p:nvPr>
        </p:nvSpPr>
        <p:spPr/>
        <p:txBody>
          <a:bodyPr/>
          <a:lstStyle/>
          <a:p>
            <a:pPr eaLnBrk="1" hangingPunct="1"/>
            <a:r>
              <a:rPr lang="fr-CH" altLang="en-US" dirty="0" err="1" smtClean="0"/>
              <a:t>Enforcement</a:t>
            </a:r>
            <a:r>
              <a:rPr lang="fr-CH" altLang="en-US" dirty="0" smtClean="0"/>
              <a:t> of patents</a:t>
            </a:r>
            <a:endParaRPr lang="en-US" altLang="en-US" dirty="0" smtClean="0"/>
          </a:p>
        </p:txBody>
      </p:sp>
      <p:sp>
        <p:nvSpPr>
          <p:cNvPr id="89091" name="Content Placeholder 2"/>
          <p:cNvSpPr>
            <a:spLocks noGrp="1"/>
          </p:cNvSpPr>
          <p:nvPr>
            <p:ph idx="1"/>
          </p:nvPr>
        </p:nvSpPr>
        <p:spPr>
          <a:xfrm>
            <a:off x="1024128" y="1899085"/>
            <a:ext cx="8229600" cy="4352925"/>
          </a:xfrm>
        </p:spPr>
        <p:txBody>
          <a:bodyPr/>
          <a:lstStyle/>
          <a:p>
            <a:pPr eaLnBrk="1" hangingPunct="1">
              <a:buFont typeface="Wingdings" panose="05000000000000000000" pitchFamily="2" charset="2"/>
              <a:buChar char="§"/>
            </a:pPr>
            <a:r>
              <a:rPr lang="en-US" altLang="en-US" dirty="0" smtClean="0"/>
              <a:t>Competitors making products using identical or very similar technical features to a patented product are at an advantage not having put the resources or taken the risks that the owner of the patent did. </a:t>
            </a:r>
          </a:p>
          <a:p>
            <a:pPr eaLnBrk="1" hangingPunct="1">
              <a:buFont typeface="Wingdings" panose="05000000000000000000" pitchFamily="2" charset="2"/>
              <a:buChar char="§"/>
            </a:pPr>
            <a:r>
              <a:rPr lang="en-US" altLang="en-US" dirty="0" smtClean="0"/>
              <a:t>The rights granted by a patent give the owner the opportunity to prevent or stop competitors from infringement and to seek compensation for damages. </a:t>
            </a:r>
          </a:p>
          <a:p>
            <a:pPr eaLnBrk="1" hangingPunct="1">
              <a:buFont typeface="Wingdings" panose="05000000000000000000" pitchFamily="2" charset="2"/>
              <a:buChar char="§"/>
            </a:pPr>
            <a:r>
              <a:rPr lang="en-US" altLang="en-US" dirty="0" smtClean="0"/>
              <a:t>To prove that infringement has occurred, it must be shown that every element of a given claim, or its equivalent, is con­tained in the infringing product or process. </a:t>
            </a:r>
          </a:p>
          <a:p>
            <a:pPr eaLnBrk="1" hangingPunct="1">
              <a:buFont typeface="Wingdings" panose="05000000000000000000" pitchFamily="2" charset="2"/>
              <a:buChar char="§"/>
            </a:pPr>
            <a:endParaRPr lang="en-US" altLang="en-US" dirty="0" smtClean="0"/>
          </a:p>
        </p:txBody>
      </p:sp>
    </p:spTree>
    <p:extLst>
      <p:ext uri="{BB962C8B-B14F-4D97-AF65-F5344CB8AC3E}">
        <p14:creationId xmlns:p14="http://schemas.microsoft.com/office/powerpoint/2010/main" val="191815687"/>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1139" name="Picture 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90808" y="961305"/>
            <a:ext cx="8461375" cy="4981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115673702"/>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Rectangle 2"/>
          <p:cNvSpPr>
            <a:spLocks noGrp="1" noChangeArrowheads="1"/>
          </p:cNvSpPr>
          <p:nvPr>
            <p:ph type="title"/>
          </p:nvPr>
        </p:nvSpPr>
        <p:spPr>
          <a:xfrm>
            <a:off x="1204191" y="657056"/>
            <a:ext cx="6121400" cy="1255713"/>
          </a:xfrm>
        </p:spPr>
        <p:txBody>
          <a:bodyPr/>
          <a:lstStyle/>
          <a:p>
            <a:pPr eaLnBrk="1" hangingPunct="1"/>
            <a:r>
              <a:rPr lang="en-GB" altLang="en-US" sz="4000" dirty="0"/>
              <a:t>Enforcing patents</a:t>
            </a:r>
            <a:endParaRPr lang="fr-FR" altLang="en-US" sz="4000" dirty="0"/>
          </a:p>
        </p:txBody>
      </p:sp>
      <p:sp>
        <p:nvSpPr>
          <p:cNvPr id="93187" name="Rectangle 3"/>
          <p:cNvSpPr>
            <a:spLocks noGrp="1" noChangeArrowheads="1"/>
          </p:cNvSpPr>
          <p:nvPr>
            <p:ph type="body" sz="half" idx="1"/>
          </p:nvPr>
        </p:nvSpPr>
        <p:spPr/>
        <p:txBody>
          <a:bodyPr/>
          <a:lstStyle/>
          <a:p>
            <a:pPr eaLnBrk="1" hangingPunct="1">
              <a:buFontTx/>
              <a:buNone/>
            </a:pPr>
            <a:r>
              <a:rPr lang="en-GB" altLang="en-US" smtClean="0"/>
              <a:t>	</a:t>
            </a:r>
            <a:endParaRPr lang="fr-FR" altLang="en-US" smtClean="0"/>
          </a:p>
        </p:txBody>
      </p:sp>
      <p:graphicFrame>
        <p:nvGraphicFramePr>
          <p:cNvPr id="228356" name="Group 4"/>
          <p:cNvGraphicFramePr>
            <a:graphicFrameLocks noGrp="1"/>
          </p:cNvGraphicFramePr>
          <p:nvPr>
            <p:ph sz="half" idx="2"/>
          </p:nvPr>
        </p:nvGraphicFramePr>
        <p:xfrm>
          <a:off x="1541464" y="1146176"/>
          <a:ext cx="10440987" cy="9504363"/>
        </p:xfrm>
        <a:graphic>
          <a:graphicData uri="http://schemas.openxmlformats.org/drawingml/2006/table">
            <a:tbl>
              <a:tblPr/>
              <a:tblGrid>
                <a:gridCol w="10440987">
                  <a:extLst>
                    <a:ext uri="{9D8B030D-6E8A-4147-A177-3AD203B41FA5}">
                      <a16:colId xmlns:a16="http://schemas.microsoft.com/office/drawing/2014/main" val="2518429827"/>
                    </a:ext>
                  </a:extLst>
                </a:gridCol>
              </a:tblGrid>
              <a:tr h="9504363">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
                          <a:srgbClr val="990000"/>
                        </a:buClr>
                        <a:buSzTx/>
                        <a:buFontTx/>
                        <a:buNone/>
                        <a:tabLst/>
                      </a:pPr>
                      <a:endParaRPr kumimoji="0" lang="en-US" altLang="en-US" sz="2800" b="0" i="0" u="none" strike="noStrike" cap="none" normalizeH="0" baseline="0" dirty="0" smtClean="0">
                        <a:ln>
                          <a:noFill/>
                        </a:ln>
                        <a:solidFill>
                          <a:schemeClr val="tx1"/>
                        </a:solidFill>
                        <a:effectLst/>
                        <a:latin typeface="Arial" panose="020B0604020202020204" pitchFamily="34" charset="0"/>
                      </a:endParaRPr>
                    </a:p>
                  </a:txBody>
                  <a:tcPr marL="91438" marR="91438" marT="45713" marB="45713" horzOverflow="overflow">
                    <a:lnL cap="flat">
                      <a:noFill/>
                    </a:lnL>
                    <a:lnR cap="flat">
                      <a:noFill/>
                    </a:lnR>
                    <a:lnT cap="flat">
                      <a:noFill/>
                    </a:lnT>
                    <a:lnB cap="flat">
                      <a:noFill/>
                    </a:lnB>
                    <a:lnTlToBr>
                      <a:noFill/>
                    </a:lnTlToBr>
                    <a:lnBlToTr>
                      <a:noFill/>
                    </a:lnBlToTr>
                    <a:noFill/>
                  </a:tcPr>
                </a:tc>
                <a:extLst>
                  <a:ext uri="{0D108BD9-81ED-4DB2-BD59-A6C34878D82A}">
                    <a16:rowId xmlns:a16="http://schemas.microsoft.com/office/drawing/2014/main" val="1006701142"/>
                  </a:ext>
                </a:extLst>
              </a:tr>
            </a:tbl>
          </a:graphicData>
        </a:graphic>
      </p:graphicFrame>
      <p:graphicFrame>
        <p:nvGraphicFramePr>
          <p:cNvPr id="9" name="Diagram 8"/>
          <p:cNvGraphicFramePr/>
          <p:nvPr>
            <p:extLst>
              <p:ext uri="{D42A27DB-BD31-4B8C-83A1-F6EECF244321}">
                <p14:modId xmlns:p14="http://schemas.microsoft.com/office/powerpoint/2010/main" val="87597479"/>
              </p:ext>
            </p:extLst>
          </p:nvPr>
        </p:nvGraphicFramePr>
        <p:xfrm>
          <a:off x="2495600" y="1487055"/>
          <a:ext cx="7128792" cy="463910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0" name="TextBox 9"/>
          <p:cNvSpPr txBox="1"/>
          <p:nvPr/>
        </p:nvSpPr>
        <p:spPr>
          <a:xfrm>
            <a:off x="3693468" y="5467589"/>
            <a:ext cx="3888432" cy="1000274"/>
          </a:xfrm>
          <a:prstGeom prst="rect">
            <a:avLst/>
          </a:prstGeom>
          <a:noFill/>
        </p:spPr>
        <p:txBody>
          <a:bodyPr>
            <a:spAutoFit/>
            <a:scene3d>
              <a:camera prst="orthographicFront"/>
              <a:lightRig rig="soft" dir="t">
                <a:rot lat="0" lon="0" rev="15600000"/>
              </a:lightRig>
            </a:scene3d>
            <a:sp3d extrusionH="57150" prstMaterial="softEdge">
              <a:bevelT w="25400" h="38100"/>
            </a:sp3d>
          </a:bodyPr>
          <a:lstStyle/>
          <a:p>
            <a:pPr eaLnBrk="1" hangingPunct="1">
              <a:spcBef>
                <a:spcPct val="20000"/>
              </a:spcBef>
              <a:buClr>
                <a:srgbClr val="990000"/>
              </a:buClr>
              <a:defRPr/>
            </a:pPr>
            <a:r>
              <a:rPr lang="en-GB" altLang="en-US" sz="3200" b="1" dirty="0">
                <a:ln/>
                <a:latin typeface="Arial" charset="0"/>
                <a:cs typeface="Arial" charset="0"/>
              </a:rPr>
              <a:t>IP Infringement</a:t>
            </a:r>
            <a:endParaRPr lang="en-US" altLang="en-US" sz="3200" b="1" dirty="0">
              <a:ln/>
              <a:latin typeface="Arial" charset="0"/>
              <a:cs typeface="Arial" charset="0"/>
            </a:endParaRPr>
          </a:p>
          <a:p>
            <a:pPr eaLnBrk="1" hangingPunct="1">
              <a:spcBef>
                <a:spcPct val="50000"/>
              </a:spcBef>
              <a:defRPr/>
            </a:pPr>
            <a:endParaRPr lang="en-US" b="1" dirty="0">
              <a:ln/>
              <a:solidFill>
                <a:schemeClr val="accent4"/>
              </a:solidFill>
              <a:latin typeface="Arial" charset="0"/>
              <a:cs typeface="Arial" charset="0"/>
            </a:endParaRPr>
          </a:p>
        </p:txBody>
      </p:sp>
    </p:spTree>
    <p:extLst>
      <p:ext uri="{BB962C8B-B14F-4D97-AF65-F5344CB8AC3E}">
        <p14:creationId xmlns:p14="http://schemas.microsoft.com/office/powerpoint/2010/main" val="372652537"/>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Title 1"/>
          <p:cNvSpPr>
            <a:spLocks noGrp="1"/>
          </p:cNvSpPr>
          <p:nvPr>
            <p:ph type="title"/>
          </p:nvPr>
        </p:nvSpPr>
        <p:spPr>
          <a:xfrm>
            <a:off x="1172873" y="712932"/>
            <a:ext cx="8719271" cy="1143000"/>
          </a:xfrm>
        </p:spPr>
        <p:txBody>
          <a:bodyPr/>
          <a:lstStyle/>
          <a:p>
            <a:pPr eaLnBrk="1" hangingPunct="1"/>
            <a:r>
              <a:rPr lang="en-US" altLang="en-US" sz="4000" dirty="0"/>
              <a:t>Alternative forms of dispute resolution</a:t>
            </a:r>
          </a:p>
        </p:txBody>
      </p:sp>
      <p:sp>
        <p:nvSpPr>
          <p:cNvPr id="95235" name="Content Placeholder 2"/>
          <p:cNvSpPr>
            <a:spLocks noGrp="1"/>
          </p:cNvSpPr>
          <p:nvPr>
            <p:ph idx="1"/>
          </p:nvPr>
        </p:nvSpPr>
        <p:spPr>
          <a:xfrm>
            <a:off x="979055" y="2207491"/>
            <a:ext cx="9975272" cy="4234584"/>
          </a:xfrm>
        </p:spPr>
        <p:txBody>
          <a:bodyPr/>
          <a:lstStyle/>
          <a:p>
            <a:pPr eaLnBrk="1" hangingPunct="1">
              <a:buFont typeface="Wingdings" panose="05000000000000000000" pitchFamily="2" charset="2"/>
              <a:buChar char="§"/>
            </a:pPr>
            <a:r>
              <a:rPr lang="en-US" altLang="en-US" dirty="0" smtClean="0"/>
              <a:t>There are alternative forms of dispute resolution that are less formal and less costly than going to court. </a:t>
            </a:r>
          </a:p>
          <a:p>
            <a:pPr eaLnBrk="1" hangingPunct="1">
              <a:buFont typeface="Wingdings" panose="05000000000000000000" pitchFamily="2" charset="2"/>
              <a:buChar char="§"/>
            </a:pPr>
            <a:r>
              <a:rPr lang="en-US" altLang="en-US" dirty="0" smtClean="0"/>
              <a:t>Arbitration is shorter and less formal than court proceedings and an arbitral award is more easily enforceable internationally.</a:t>
            </a:r>
          </a:p>
          <a:p>
            <a:pPr eaLnBrk="1" hangingPunct="1">
              <a:buFont typeface="Wingdings" panose="05000000000000000000" pitchFamily="2" charset="2"/>
              <a:buChar char="§"/>
            </a:pPr>
            <a:r>
              <a:rPr lang="en-US" altLang="en-US" dirty="0" smtClean="0"/>
              <a:t>Mediation is informal and come to an agreed solution that allows the relationship perhaps to continue. </a:t>
            </a:r>
          </a:p>
          <a:p>
            <a:pPr eaLnBrk="1" hangingPunct="1">
              <a:buFont typeface="Wingdings" panose="05000000000000000000" pitchFamily="2" charset="2"/>
              <a:buChar char="§"/>
            </a:pPr>
            <a:r>
              <a:rPr lang="en-US" altLang="en-US" dirty="0" smtClean="0"/>
              <a:t>The WIPO Arbitration and Mediation Center provides non-profit services for alternative dispute resolution. More information on arbitration and mediation can be found at: </a:t>
            </a:r>
            <a:r>
              <a:rPr lang="en-US" altLang="en-US" i="1" dirty="0" smtClean="0"/>
              <a:t>www.wipo.int/amc.</a:t>
            </a:r>
            <a:endParaRPr lang="en-US" altLang="en-US" dirty="0" smtClean="0"/>
          </a:p>
        </p:txBody>
      </p:sp>
    </p:spTree>
    <p:extLst>
      <p:ext uri="{BB962C8B-B14F-4D97-AF65-F5344CB8AC3E}">
        <p14:creationId xmlns:p14="http://schemas.microsoft.com/office/powerpoint/2010/main" val="3492014613"/>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ctrTitle"/>
          </p:nvPr>
        </p:nvSpPr>
        <p:spPr>
          <a:xfrm>
            <a:off x="632260" y="5133110"/>
            <a:ext cx="7056437" cy="1470025"/>
          </a:xfrm>
        </p:spPr>
        <p:txBody>
          <a:bodyPr>
            <a:normAutofit/>
          </a:bodyPr>
          <a:lstStyle/>
          <a:p>
            <a:r>
              <a:rPr lang="en-US" altLang="en-US" sz="4400" dirty="0"/>
              <a:t>Thank you for your attention</a:t>
            </a:r>
            <a:endParaRPr lang="en-US" altLang="en-US" sz="4400" dirty="0" smtClean="0"/>
          </a:p>
        </p:txBody>
      </p:sp>
      <p:sp>
        <p:nvSpPr>
          <p:cNvPr id="7171" name="Rectangle 3"/>
          <p:cNvSpPr>
            <a:spLocks noGrp="1" noChangeArrowheads="1"/>
          </p:cNvSpPr>
          <p:nvPr>
            <p:ph type="subTitle" idx="1"/>
          </p:nvPr>
        </p:nvSpPr>
        <p:spPr>
          <a:xfrm>
            <a:off x="8653751" y="5061527"/>
            <a:ext cx="3298104" cy="1117600"/>
          </a:xfrm>
        </p:spPr>
        <p:txBody>
          <a:bodyPr>
            <a:normAutofit fontScale="32500" lnSpcReduction="20000"/>
          </a:bodyPr>
          <a:lstStyle/>
          <a:p>
            <a:pPr eaLnBrk="1" hangingPunct="1">
              <a:lnSpc>
                <a:spcPct val="90000"/>
              </a:lnSpc>
            </a:pPr>
            <a:endParaRPr lang="en-GB" altLang="en-US" sz="2800" dirty="0"/>
          </a:p>
          <a:p>
            <a:pPr>
              <a:lnSpc>
                <a:spcPct val="90000"/>
              </a:lnSpc>
            </a:pPr>
            <a:r>
              <a:rPr lang="en-US" altLang="en-US" sz="3200" dirty="0"/>
              <a:t>For continuous learning please see</a:t>
            </a:r>
          </a:p>
          <a:p>
            <a:pPr>
              <a:lnSpc>
                <a:spcPct val="90000"/>
              </a:lnSpc>
            </a:pPr>
            <a:endParaRPr lang="en-US" altLang="en-US" sz="3200" dirty="0"/>
          </a:p>
          <a:p>
            <a:pPr>
              <a:lnSpc>
                <a:spcPct val="90000"/>
              </a:lnSpc>
            </a:pPr>
            <a:r>
              <a:rPr lang="en-US" altLang="en-US" sz="3200" dirty="0"/>
              <a:t>Intellectual Property for Business Series </a:t>
            </a:r>
          </a:p>
          <a:p>
            <a:pPr>
              <a:lnSpc>
                <a:spcPct val="90000"/>
              </a:lnSpc>
            </a:pPr>
            <a:r>
              <a:rPr lang="en-US" altLang="en-US" sz="3200" dirty="0"/>
              <a:t>Number 3</a:t>
            </a:r>
          </a:p>
          <a:p>
            <a:pPr>
              <a:lnSpc>
                <a:spcPct val="90000"/>
              </a:lnSpc>
            </a:pPr>
            <a:r>
              <a:rPr lang="en-US" altLang="en-US" sz="3200" dirty="0"/>
              <a:t>https://www.wipo.int/edocs/pubdocs/en/wipo_pub_917_1.pdf</a:t>
            </a:r>
          </a:p>
          <a:p>
            <a:pPr>
              <a:lnSpc>
                <a:spcPct val="90000"/>
              </a:lnSpc>
            </a:pPr>
            <a:endParaRPr lang="en-US" altLang="en-US" sz="3200" dirty="0"/>
          </a:p>
        </p:txBody>
      </p:sp>
    </p:spTree>
    <p:extLst>
      <p:ext uri="{BB962C8B-B14F-4D97-AF65-F5344CB8AC3E}">
        <p14:creationId xmlns:p14="http://schemas.microsoft.com/office/powerpoint/2010/main" val="235116463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a:xfrm>
            <a:off x="1196975" y="841376"/>
            <a:ext cx="8229600" cy="936625"/>
          </a:xfrm>
        </p:spPr>
        <p:txBody>
          <a:bodyPr/>
          <a:lstStyle/>
          <a:p>
            <a:pPr eaLnBrk="1" hangingPunct="1"/>
            <a:r>
              <a:rPr lang="en-GB" altLang="en-US" dirty="0" smtClean="0"/>
              <a:t>What is an “Invention”?</a:t>
            </a:r>
            <a:endParaRPr lang="en-US" altLang="en-US" dirty="0" smtClean="0"/>
          </a:p>
        </p:txBody>
      </p:sp>
      <p:sp>
        <p:nvSpPr>
          <p:cNvPr id="15363" name="Rectangle 3"/>
          <p:cNvSpPr>
            <a:spLocks noGrp="1" noChangeArrowheads="1"/>
          </p:cNvSpPr>
          <p:nvPr>
            <p:ph idx="1"/>
          </p:nvPr>
        </p:nvSpPr>
        <p:spPr>
          <a:xfrm>
            <a:off x="2009776" y="2068945"/>
            <a:ext cx="7775575" cy="3336494"/>
          </a:xfrm>
        </p:spPr>
        <p:txBody>
          <a:bodyPr/>
          <a:lstStyle/>
          <a:p>
            <a:pPr algn="just" eaLnBrk="1" hangingPunct="1">
              <a:buFont typeface="Wingdings" panose="05000000000000000000" pitchFamily="2" charset="2"/>
              <a:buChar char="§"/>
            </a:pPr>
            <a:r>
              <a:rPr lang="en-US" altLang="en-US" dirty="0" smtClean="0"/>
              <a:t>An invention is a new and inventive solution to a technical problem. </a:t>
            </a:r>
          </a:p>
          <a:p>
            <a:pPr eaLnBrk="1" hangingPunct="1">
              <a:buFont typeface="Wingdings" panose="05000000000000000000" pitchFamily="2" charset="2"/>
              <a:buChar char="§"/>
            </a:pPr>
            <a:r>
              <a:rPr lang="en-US" altLang="en-US" dirty="0" smtClean="0"/>
              <a:t>It may be entirely new device, product, method or process, or may simply be an incremental improvement of a known product or process. </a:t>
            </a:r>
            <a:endParaRPr lang="en-US" altLang="en-US" sz="3600" i="1" dirty="0"/>
          </a:p>
        </p:txBody>
      </p:sp>
    </p:spTree>
    <p:extLst>
      <p:ext uri="{BB962C8B-B14F-4D97-AF65-F5344CB8AC3E}">
        <p14:creationId xmlns:p14="http://schemas.microsoft.com/office/powerpoint/2010/main" val="394585083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a:xfrm>
            <a:off x="1045154" y="671514"/>
            <a:ext cx="8651875" cy="1143000"/>
          </a:xfrm>
        </p:spPr>
        <p:txBody>
          <a:bodyPr/>
          <a:lstStyle/>
          <a:p>
            <a:pPr eaLnBrk="1" hangingPunct="1"/>
            <a:r>
              <a:rPr lang="en-US" altLang="en-US" dirty="0" smtClean="0"/>
              <a:t>Key reasons to patent inventions</a:t>
            </a:r>
          </a:p>
        </p:txBody>
      </p:sp>
      <p:sp>
        <p:nvSpPr>
          <p:cNvPr id="19460" name="Rectangle 30"/>
          <p:cNvSpPr>
            <a:spLocks noGrp="1" noChangeArrowheads="1"/>
          </p:cNvSpPr>
          <p:nvPr>
            <p:ph type="body" sz="half" idx="1"/>
          </p:nvPr>
        </p:nvSpPr>
        <p:spPr>
          <a:xfrm>
            <a:off x="1774826" y="2059708"/>
            <a:ext cx="8893175" cy="4083917"/>
          </a:xfrm>
        </p:spPr>
        <p:txBody>
          <a:bodyPr>
            <a:normAutofit fontScale="77500" lnSpcReduction="20000"/>
          </a:bodyPr>
          <a:lstStyle/>
          <a:p>
            <a:pPr eaLnBrk="1" hangingPunct="1">
              <a:buFont typeface="Wingdings" panose="05000000000000000000" pitchFamily="2" charset="2"/>
              <a:buChar char="§"/>
              <a:defRPr/>
            </a:pPr>
            <a:r>
              <a:rPr lang="en-US" altLang="en-US" sz="2600" dirty="0" smtClean="0"/>
              <a:t>Preventing others from patenting.</a:t>
            </a:r>
          </a:p>
          <a:p>
            <a:pPr eaLnBrk="1" hangingPunct="1">
              <a:buFont typeface="Wingdings" panose="05000000000000000000" pitchFamily="2" charset="2"/>
              <a:buChar char="§"/>
              <a:defRPr/>
            </a:pPr>
            <a:r>
              <a:rPr lang="en-US" altLang="en-US" sz="2600" dirty="0" smtClean="0"/>
              <a:t>Strengthening market position. </a:t>
            </a:r>
          </a:p>
          <a:p>
            <a:pPr eaLnBrk="1" hangingPunct="1">
              <a:buFont typeface="Wingdings" panose="05000000000000000000" pitchFamily="2" charset="2"/>
              <a:buChar char="§"/>
              <a:defRPr/>
            </a:pPr>
            <a:r>
              <a:rPr lang="en-US" altLang="en-US" sz="2600" dirty="0" smtClean="0"/>
              <a:t>Increasing profit or return on investment. </a:t>
            </a:r>
          </a:p>
          <a:p>
            <a:pPr eaLnBrk="1" hangingPunct="1">
              <a:buFont typeface="Wingdings" panose="05000000000000000000" pitchFamily="2" charset="2"/>
              <a:buChar char="§"/>
              <a:defRPr/>
            </a:pPr>
            <a:r>
              <a:rPr lang="en-US" altLang="en-US" sz="2600" dirty="0" smtClean="0"/>
              <a:t>Gaining additional income from licensing. </a:t>
            </a:r>
          </a:p>
          <a:p>
            <a:pPr eaLnBrk="1" hangingPunct="1">
              <a:buFont typeface="Wingdings" panose="05000000000000000000" pitchFamily="2" charset="2"/>
              <a:buChar char="§"/>
              <a:defRPr/>
            </a:pPr>
            <a:r>
              <a:rPr lang="en-US" altLang="en-US" sz="2600" dirty="0" smtClean="0"/>
              <a:t>Gaining access to technology through cross-licensing</a:t>
            </a:r>
            <a:r>
              <a:rPr lang="en-US" altLang="en-US" sz="2600" b="1" dirty="0" smtClean="0"/>
              <a:t>. </a:t>
            </a:r>
          </a:p>
          <a:p>
            <a:pPr eaLnBrk="1" hangingPunct="1">
              <a:buFont typeface="Wingdings" panose="05000000000000000000" pitchFamily="2" charset="2"/>
              <a:buChar char="§"/>
              <a:defRPr/>
            </a:pPr>
            <a:r>
              <a:rPr lang="en-US" altLang="en-US" sz="2600" dirty="0" smtClean="0"/>
              <a:t>Accessing </a:t>
            </a:r>
            <a:r>
              <a:rPr lang="en-US" altLang="en-US" sz="2600" dirty="0"/>
              <a:t>new markets. </a:t>
            </a:r>
          </a:p>
          <a:p>
            <a:pPr eaLnBrk="1" hangingPunct="1">
              <a:buFont typeface="Wingdings" panose="05000000000000000000" pitchFamily="2" charset="2"/>
              <a:buChar char="§"/>
              <a:defRPr/>
            </a:pPr>
            <a:r>
              <a:rPr lang="en-US" altLang="en-US" sz="2600" dirty="0"/>
              <a:t>Reducing the risk of others copying the invention unlawfully. </a:t>
            </a:r>
          </a:p>
          <a:p>
            <a:pPr eaLnBrk="1" hangingPunct="1">
              <a:buFont typeface="Wingdings" panose="05000000000000000000" pitchFamily="2" charset="2"/>
              <a:buChar char="§"/>
              <a:defRPr/>
            </a:pPr>
            <a:r>
              <a:rPr lang="en-US" altLang="en-US" sz="2600" dirty="0"/>
              <a:t>Enhancing the ability to raise funds. </a:t>
            </a:r>
          </a:p>
          <a:p>
            <a:pPr eaLnBrk="1" hangingPunct="1">
              <a:buFont typeface="Wingdings" panose="05000000000000000000" pitchFamily="2" charset="2"/>
              <a:buChar char="§"/>
              <a:defRPr/>
            </a:pPr>
            <a:r>
              <a:rPr lang="en-US" altLang="en-US" sz="2600" dirty="0"/>
              <a:t>Gaining a powerful tool against imitators and free riders. </a:t>
            </a:r>
          </a:p>
          <a:p>
            <a:pPr eaLnBrk="1" hangingPunct="1">
              <a:lnSpc>
                <a:spcPct val="150000"/>
              </a:lnSpc>
              <a:buFont typeface="Wingdings" panose="05000000000000000000" pitchFamily="2" charset="2"/>
              <a:buChar char="§"/>
              <a:defRPr/>
            </a:pPr>
            <a:r>
              <a:rPr lang="en-US" altLang="en-US" sz="2600" dirty="0"/>
              <a:t>Boosting the corporate image</a:t>
            </a:r>
            <a:endParaRPr lang="en-US" altLang="en-US" sz="2600" dirty="0" smtClean="0"/>
          </a:p>
          <a:p>
            <a:pPr eaLnBrk="1" hangingPunct="1">
              <a:defRPr/>
            </a:pPr>
            <a:endParaRPr lang="en-US" altLang="en-US" dirty="0" smtClean="0"/>
          </a:p>
          <a:p>
            <a:pPr marL="0" indent="0">
              <a:buNone/>
              <a:defRPr/>
            </a:pPr>
            <a:endParaRPr lang="en-US" altLang="en-US" dirty="0" smtClean="0"/>
          </a:p>
          <a:p>
            <a:pPr eaLnBrk="1" hangingPunct="1">
              <a:defRPr/>
            </a:pPr>
            <a:endParaRPr lang="en-US" altLang="en-US" dirty="0" smtClean="0"/>
          </a:p>
          <a:p>
            <a:pPr eaLnBrk="1" hangingPunct="1">
              <a:defRPr/>
            </a:pPr>
            <a:endParaRPr lang="en-GB" altLang="en-US" sz="3000" dirty="0"/>
          </a:p>
        </p:txBody>
      </p:sp>
      <p:sp>
        <p:nvSpPr>
          <p:cNvPr id="17412" name="Rectangle 27"/>
          <p:cNvSpPr>
            <a:spLocks noChangeArrowheads="1"/>
          </p:cNvSpPr>
          <p:nvPr/>
        </p:nvSpPr>
        <p:spPr bwMode="auto">
          <a:xfrm>
            <a:off x="4727575" y="5516564"/>
            <a:ext cx="2160588" cy="10810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Blip>
                <a:blip r:embed="rId3"/>
              </a:buBlip>
              <a:defRPr sz="2400">
                <a:solidFill>
                  <a:schemeClr val="tx1"/>
                </a:solidFill>
                <a:latin typeface="Arial" panose="020B0604020202020204" pitchFamily="34" charset="0"/>
                <a:cs typeface="Arial" panose="020B0604020202020204" pitchFamily="34" charset="0"/>
              </a:defRPr>
            </a:lvl1pPr>
            <a:lvl2pPr marL="742950" indent="-285750">
              <a:spcBef>
                <a:spcPct val="20000"/>
              </a:spcBef>
              <a:buBlip>
                <a:blip r:embed="rId3"/>
              </a:buBlip>
              <a:defRPr sz="2400">
                <a:solidFill>
                  <a:schemeClr val="tx1"/>
                </a:solidFill>
                <a:latin typeface="Arial" panose="020B0604020202020204" pitchFamily="34" charset="0"/>
                <a:cs typeface="Arial" panose="020B0604020202020204" pitchFamily="34" charset="0"/>
              </a:defRPr>
            </a:lvl2pPr>
            <a:lvl3pPr marL="1143000" indent="-228600">
              <a:spcBef>
                <a:spcPct val="20000"/>
              </a:spcBef>
              <a:buBlip>
                <a:blip r:embed="rId3"/>
              </a:buBlip>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Blip>
                <a:blip r:embed="rId3"/>
              </a:buBlip>
              <a:defRPr sz="2400">
                <a:solidFill>
                  <a:schemeClr val="tx1"/>
                </a:solidFill>
                <a:latin typeface="Arial" panose="020B0604020202020204" pitchFamily="34" charset="0"/>
                <a:cs typeface="Arial" panose="020B0604020202020204" pitchFamily="34" charset="0"/>
              </a:defRPr>
            </a:lvl4pPr>
            <a:lvl5pPr marL="2057400" indent="-228600">
              <a:spcBef>
                <a:spcPct val="20000"/>
              </a:spcBef>
              <a:buBlip>
                <a:blip r:embed="rId3"/>
              </a:buBlip>
              <a:defRPr sz="24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Blip>
                <a:blip r:embed="rId3"/>
              </a:buBlip>
              <a:defRPr sz="24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Blip>
                <a:blip r:embed="rId3"/>
              </a:buBlip>
              <a:defRPr sz="24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Blip>
                <a:blip r:embed="rId3"/>
              </a:buBlip>
              <a:defRPr sz="24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Blip>
                <a:blip r:embed="rId3"/>
              </a:buBlip>
              <a:defRPr sz="2400">
                <a:solidFill>
                  <a:schemeClr val="tx1"/>
                </a:solidFill>
                <a:latin typeface="Arial" panose="020B0604020202020204" pitchFamily="34" charset="0"/>
                <a:cs typeface="Arial" panose="020B0604020202020204" pitchFamily="34" charset="0"/>
              </a:defRPr>
            </a:lvl9pPr>
          </a:lstStyle>
          <a:p>
            <a:pPr eaLnBrk="1" hangingPunct="1">
              <a:buFontTx/>
              <a:buNone/>
            </a:pPr>
            <a:endParaRPr lang="en-GB" altLang="en-US" sz="3200"/>
          </a:p>
          <a:p>
            <a:pPr eaLnBrk="1" hangingPunct="1">
              <a:buFontTx/>
              <a:buNone/>
            </a:pPr>
            <a:endParaRPr lang="en-GB" altLang="en-US" sz="3200"/>
          </a:p>
        </p:txBody>
      </p:sp>
    </p:spTree>
    <p:extLst>
      <p:ext uri="{BB962C8B-B14F-4D97-AF65-F5344CB8AC3E}">
        <p14:creationId xmlns:p14="http://schemas.microsoft.com/office/powerpoint/2010/main" val="300141742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a:xfrm>
            <a:off x="1010803" y="742157"/>
            <a:ext cx="9333923" cy="1143000"/>
          </a:xfrm>
        </p:spPr>
        <p:txBody>
          <a:bodyPr>
            <a:normAutofit fontScale="90000"/>
          </a:bodyPr>
          <a:lstStyle/>
          <a:p>
            <a:pPr eaLnBrk="1" hangingPunct="1"/>
            <a:r>
              <a:rPr lang="en-US" altLang="en-US" dirty="0" smtClean="0"/>
              <a:t>Other legal instruments to protect business assets</a:t>
            </a:r>
            <a:endParaRPr lang="en-GB" altLang="en-US" dirty="0" smtClean="0"/>
          </a:p>
        </p:txBody>
      </p:sp>
      <p:sp>
        <p:nvSpPr>
          <p:cNvPr id="19459" name="Rectangle 3"/>
          <p:cNvSpPr>
            <a:spLocks noGrp="1" noChangeArrowheads="1"/>
          </p:cNvSpPr>
          <p:nvPr>
            <p:ph idx="1"/>
          </p:nvPr>
        </p:nvSpPr>
        <p:spPr>
          <a:xfrm>
            <a:off x="2043114" y="1814514"/>
            <a:ext cx="7775575" cy="4103687"/>
          </a:xfrm>
        </p:spPr>
        <p:txBody>
          <a:bodyPr/>
          <a:lstStyle/>
          <a:p>
            <a:pPr algn="ctr" eaLnBrk="1" hangingPunct="1">
              <a:buFontTx/>
              <a:buNone/>
            </a:pPr>
            <a:endParaRPr lang="en-GB" altLang="en-US" sz="3600"/>
          </a:p>
          <a:p>
            <a:pPr eaLnBrk="1" hangingPunct="1">
              <a:buFontTx/>
              <a:buNone/>
            </a:pPr>
            <a:r>
              <a:rPr lang="en-GB" altLang="en-US" sz="2800"/>
              <a:t>				</a:t>
            </a:r>
          </a:p>
          <a:p>
            <a:pPr algn="ctr" eaLnBrk="1" hangingPunct="1">
              <a:buFontTx/>
              <a:buNone/>
            </a:pPr>
            <a:endParaRPr lang="en-GB" altLang="en-US" sz="3600"/>
          </a:p>
        </p:txBody>
      </p:sp>
      <p:sp>
        <p:nvSpPr>
          <p:cNvPr id="19460" name="AutoShape 8"/>
          <p:cNvSpPr>
            <a:spLocks noChangeArrowheads="1"/>
          </p:cNvSpPr>
          <p:nvPr/>
        </p:nvSpPr>
        <p:spPr bwMode="auto">
          <a:xfrm>
            <a:off x="2249488" y="2465388"/>
            <a:ext cx="2087562" cy="2520950"/>
          </a:xfrm>
          <a:prstGeom prst="foldedCorner">
            <a:avLst>
              <a:gd name="adj" fmla="val 12500"/>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Blip>
                <a:blip r:embed="rId3"/>
              </a:buBlip>
              <a:defRPr sz="2400">
                <a:solidFill>
                  <a:schemeClr val="tx1"/>
                </a:solidFill>
                <a:latin typeface="Arial" panose="020B0604020202020204" pitchFamily="34" charset="0"/>
                <a:cs typeface="Arial" panose="020B0604020202020204" pitchFamily="34" charset="0"/>
              </a:defRPr>
            </a:lvl1pPr>
            <a:lvl2pPr marL="742950" indent="-285750">
              <a:spcBef>
                <a:spcPct val="20000"/>
              </a:spcBef>
              <a:buBlip>
                <a:blip r:embed="rId3"/>
              </a:buBlip>
              <a:defRPr sz="2400">
                <a:solidFill>
                  <a:schemeClr val="tx1"/>
                </a:solidFill>
                <a:latin typeface="Arial" panose="020B0604020202020204" pitchFamily="34" charset="0"/>
                <a:cs typeface="Arial" panose="020B0604020202020204" pitchFamily="34" charset="0"/>
              </a:defRPr>
            </a:lvl2pPr>
            <a:lvl3pPr marL="1143000" indent="-228600">
              <a:spcBef>
                <a:spcPct val="20000"/>
              </a:spcBef>
              <a:buBlip>
                <a:blip r:embed="rId3"/>
              </a:buBlip>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Blip>
                <a:blip r:embed="rId3"/>
              </a:buBlip>
              <a:defRPr sz="2400">
                <a:solidFill>
                  <a:schemeClr val="tx1"/>
                </a:solidFill>
                <a:latin typeface="Arial" panose="020B0604020202020204" pitchFamily="34" charset="0"/>
                <a:cs typeface="Arial" panose="020B0604020202020204" pitchFamily="34" charset="0"/>
              </a:defRPr>
            </a:lvl4pPr>
            <a:lvl5pPr marL="2057400" indent="-228600">
              <a:spcBef>
                <a:spcPct val="20000"/>
              </a:spcBef>
              <a:buBlip>
                <a:blip r:embed="rId3"/>
              </a:buBlip>
              <a:defRPr sz="24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Blip>
                <a:blip r:embed="rId3"/>
              </a:buBlip>
              <a:defRPr sz="24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Blip>
                <a:blip r:embed="rId3"/>
              </a:buBlip>
              <a:defRPr sz="24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Blip>
                <a:blip r:embed="rId3"/>
              </a:buBlip>
              <a:defRPr sz="24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Blip>
                <a:blip r:embed="rId3"/>
              </a:buBlip>
              <a:defRPr sz="2400">
                <a:solidFill>
                  <a:schemeClr val="tx1"/>
                </a:solidFill>
                <a:latin typeface="Arial" panose="020B0604020202020204" pitchFamily="34" charset="0"/>
                <a:cs typeface="Arial" panose="020B0604020202020204" pitchFamily="34" charset="0"/>
              </a:defRPr>
            </a:lvl9pPr>
          </a:lstStyle>
          <a:p>
            <a:pPr algn="ctr" eaLnBrk="1" hangingPunct="1">
              <a:spcBef>
                <a:spcPct val="0"/>
              </a:spcBef>
              <a:buFontTx/>
              <a:buNone/>
            </a:pPr>
            <a:r>
              <a:rPr lang="en-GB" altLang="en-US" sz="2800" b="1"/>
              <a:t>Patent</a:t>
            </a:r>
            <a:r>
              <a:rPr lang="en-US" altLang="en-US" sz="2800" b="1"/>
              <a:t>s</a:t>
            </a:r>
            <a:r>
              <a:rPr lang="en-GB" altLang="en-US" sz="2800" b="1"/>
              <a:t>?</a:t>
            </a:r>
            <a:endParaRPr lang="en-US" altLang="en-US" sz="2800" b="1"/>
          </a:p>
        </p:txBody>
      </p:sp>
      <p:sp>
        <p:nvSpPr>
          <p:cNvPr id="19461" name="Rectangle 9"/>
          <p:cNvSpPr>
            <a:spLocks noChangeArrowheads="1"/>
          </p:cNvSpPr>
          <p:nvPr/>
        </p:nvSpPr>
        <p:spPr bwMode="auto">
          <a:xfrm>
            <a:off x="6456363" y="1831976"/>
            <a:ext cx="3816350" cy="4513263"/>
          </a:xfrm>
          <a:prstGeom prst="rect">
            <a:avLst/>
          </a:prstGeom>
          <a:solidFill>
            <a:schemeClr val="accent2">
              <a:lumMod val="20000"/>
              <a:lumOff val="80000"/>
            </a:schemeClr>
          </a:solidFill>
          <a:ln w="9525">
            <a:solidFill>
              <a:schemeClr val="tx1"/>
            </a:solidFill>
            <a:miter lim="800000"/>
            <a:headEnd/>
            <a:tailEnd/>
          </a:ln>
          <a:effectLst/>
        </p:spPr>
        <p:txBody>
          <a:bodyPr anchor="ctr"/>
          <a:lstStyle>
            <a:lvl1pPr>
              <a:spcBef>
                <a:spcPct val="20000"/>
              </a:spcBef>
              <a:buBlip>
                <a:blip r:embed="rId3"/>
              </a:buBlip>
              <a:defRPr sz="2400">
                <a:solidFill>
                  <a:schemeClr val="tx1"/>
                </a:solidFill>
                <a:latin typeface="Arial" panose="020B0604020202020204" pitchFamily="34" charset="0"/>
                <a:cs typeface="Arial" panose="020B0604020202020204" pitchFamily="34" charset="0"/>
              </a:defRPr>
            </a:lvl1pPr>
            <a:lvl2pPr marL="742950" indent="-285750">
              <a:spcBef>
                <a:spcPct val="20000"/>
              </a:spcBef>
              <a:buBlip>
                <a:blip r:embed="rId3"/>
              </a:buBlip>
              <a:defRPr sz="2400">
                <a:solidFill>
                  <a:schemeClr val="tx1"/>
                </a:solidFill>
                <a:latin typeface="Arial" panose="020B0604020202020204" pitchFamily="34" charset="0"/>
                <a:cs typeface="Arial" panose="020B0604020202020204" pitchFamily="34" charset="0"/>
              </a:defRPr>
            </a:lvl2pPr>
            <a:lvl3pPr marL="1143000" indent="-228600">
              <a:spcBef>
                <a:spcPct val="20000"/>
              </a:spcBef>
              <a:buBlip>
                <a:blip r:embed="rId3"/>
              </a:buBlip>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Blip>
                <a:blip r:embed="rId3"/>
              </a:buBlip>
              <a:defRPr sz="2400">
                <a:solidFill>
                  <a:schemeClr val="tx1"/>
                </a:solidFill>
                <a:latin typeface="Arial" panose="020B0604020202020204" pitchFamily="34" charset="0"/>
                <a:cs typeface="Arial" panose="020B0604020202020204" pitchFamily="34" charset="0"/>
              </a:defRPr>
            </a:lvl4pPr>
            <a:lvl5pPr marL="2057400" indent="-228600">
              <a:spcBef>
                <a:spcPct val="20000"/>
              </a:spcBef>
              <a:buBlip>
                <a:blip r:embed="rId3"/>
              </a:buBlip>
              <a:defRPr sz="24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Blip>
                <a:blip r:embed="rId3"/>
              </a:buBlip>
              <a:defRPr sz="24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Blip>
                <a:blip r:embed="rId3"/>
              </a:buBlip>
              <a:defRPr sz="24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Blip>
                <a:blip r:embed="rId3"/>
              </a:buBlip>
              <a:defRPr sz="24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Blip>
                <a:blip r:embed="rId3"/>
              </a:buBlip>
              <a:defRPr sz="2400">
                <a:solidFill>
                  <a:schemeClr val="tx1"/>
                </a:solidFill>
                <a:latin typeface="Arial" panose="020B0604020202020204" pitchFamily="34" charset="0"/>
                <a:cs typeface="Arial" panose="020B0604020202020204" pitchFamily="34" charset="0"/>
              </a:defRPr>
            </a:lvl9pPr>
          </a:lstStyle>
          <a:p>
            <a:pPr eaLnBrk="1" hangingPunct="1">
              <a:lnSpc>
                <a:spcPct val="150000"/>
              </a:lnSpc>
              <a:spcBef>
                <a:spcPct val="0"/>
              </a:spcBef>
              <a:buFontTx/>
              <a:buChar char="•"/>
              <a:defRPr/>
            </a:pPr>
            <a:r>
              <a:rPr lang="en-US" altLang="en-US" sz="2000" b="1" dirty="0"/>
              <a:t>Trade secrets</a:t>
            </a:r>
            <a:r>
              <a:rPr lang="ru-RU" altLang="en-US" sz="2000" b="1" dirty="0"/>
              <a:t>;</a:t>
            </a:r>
            <a:endParaRPr lang="en-US" altLang="en-US" sz="2000" b="1" dirty="0"/>
          </a:p>
          <a:p>
            <a:pPr eaLnBrk="1" hangingPunct="1">
              <a:lnSpc>
                <a:spcPct val="150000"/>
              </a:lnSpc>
              <a:spcBef>
                <a:spcPct val="0"/>
              </a:spcBef>
              <a:buFontTx/>
              <a:buChar char="•"/>
              <a:defRPr/>
            </a:pPr>
            <a:r>
              <a:rPr lang="en-US" altLang="en-US" sz="2000" b="1" dirty="0"/>
              <a:t>Utility models</a:t>
            </a:r>
            <a:r>
              <a:rPr lang="ru-RU" altLang="en-US" sz="2000" b="1" dirty="0"/>
              <a:t>;</a:t>
            </a:r>
            <a:endParaRPr lang="en-US" altLang="en-US" sz="2000" b="1" dirty="0"/>
          </a:p>
          <a:p>
            <a:pPr eaLnBrk="1" hangingPunct="1">
              <a:lnSpc>
                <a:spcPct val="150000"/>
              </a:lnSpc>
              <a:spcBef>
                <a:spcPct val="0"/>
              </a:spcBef>
              <a:buFontTx/>
              <a:buChar char="•"/>
              <a:defRPr/>
            </a:pPr>
            <a:r>
              <a:rPr lang="en-US" altLang="en-US" sz="2000" b="1" dirty="0"/>
              <a:t>Industrial designs</a:t>
            </a:r>
            <a:r>
              <a:rPr lang="ru-RU" altLang="en-US" sz="2000" b="1" dirty="0"/>
              <a:t>;</a:t>
            </a:r>
            <a:endParaRPr lang="en-US" altLang="en-US" sz="2000" b="1" dirty="0"/>
          </a:p>
          <a:p>
            <a:pPr eaLnBrk="1" hangingPunct="1">
              <a:lnSpc>
                <a:spcPct val="150000"/>
              </a:lnSpc>
              <a:spcBef>
                <a:spcPct val="0"/>
              </a:spcBef>
              <a:buFontTx/>
              <a:buChar char="•"/>
              <a:defRPr/>
            </a:pPr>
            <a:r>
              <a:rPr lang="en-US" altLang="en-US" sz="2000" b="1" dirty="0"/>
              <a:t>Trademarks</a:t>
            </a:r>
            <a:r>
              <a:rPr lang="ru-RU" altLang="en-US" sz="2000" b="1" dirty="0"/>
              <a:t>;</a:t>
            </a:r>
            <a:endParaRPr lang="en-US" altLang="en-US" sz="2000" b="1" dirty="0"/>
          </a:p>
          <a:p>
            <a:pPr eaLnBrk="1" hangingPunct="1">
              <a:lnSpc>
                <a:spcPct val="150000"/>
              </a:lnSpc>
              <a:spcBef>
                <a:spcPct val="0"/>
              </a:spcBef>
              <a:buFontTx/>
              <a:buChar char="•"/>
              <a:defRPr/>
            </a:pPr>
            <a:r>
              <a:rPr lang="en-US" altLang="en-US" sz="2000" b="1" dirty="0"/>
              <a:t>Copyright and related rights</a:t>
            </a:r>
            <a:r>
              <a:rPr lang="ru-RU" altLang="en-US" sz="2000" b="1" dirty="0"/>
              <a:t>;</a:t>
            </a:r>
            <a:endParaRPr lang="en-US" altLang="en-US" sz="2000" b="1" dirty="0"/>
          </a:p>
          <a:p>
            <a:pPr eaLnBrk="1" hangingPunct="1">
              <a:lnSpc>
                <a:spcPct val="150000"/>
              </a:lnSpc>
              <a:spcBef>
                <a:spcPct val="0"/>
              </a:spcBef>
              <a:buFontTx/>
              <a:buChar char="•"/>
              <a:defRPr/>
            </a:pPr>
            <a:r>
              <a:rPr lang="en-US" altLang="en-US" sz="2000" b="1" dirty="0"/>
              <a:t>New varieties of plants</a:t>
            </a:r>
            <a:r>
              <a:rPr lang="ru-RU" altLang="en-US" sz="2000" b="1" dirty="0"/>
              <a:t>;</a:t>
            </a:r>
            <a:endParaRPr lang="en-US" altLang="en-US" sz="2000" b="1" dirty="0"/>
          </a:p>
          <a:p>
            <a:pPr eaLnBrk="1" hangingPunct="1">
              <a:lnSpc>
                <a:spcPct val="150000"/>
              </a:lnSpc>
              <a:spcBef>
                <a:spcPct val="0"/>
              </a:spcBef>
              <a:buFontTx/>
              <a:buChar char="•"/>
              <a:defRPr/>
            </a:pPr>
            <a:r>
              <a:rPr lang="en-US" altLang="en-US" sz="2000" b="1" dirty="0"/>
              <a:t>Layout-design (or topography) of integrated circuits</a:t>
            </a:r>
            <a:r>
              <a:rPr lang="ru-RU" altLang="en-US" sz="2000" b="1" dirty="0"/>
              <a:t>.</a:t>
            </a:r>
            <a:endParaRPr lang="en-US" altLang="en-US" sz="2000" b="1" dirty="0"/>
          </a:p>
          <a:p>
            <a:pPr eaLnBrk="1" hangingPunct="1">
              <a:spcBef>
                <a:spcPct val="0"/>
              </a:spcBef>
              <a:buFontTx/>
              <a:buChar char="•"/>
              <a:defRPr/>
            </a:pPr>
            <a:endParaRPr lang="en-US" altLang="en-US" sz="1800" dirty="0"/>
          </a:p>
        </p:txBody>
      </p:sp>
      <p:sp>
        <p:nvSpPr>
          <p:cNvPr id="19462" name="AutoShape 18"/>
          <p:cNvSpPr>
            <a:spLocks noChangeArrowheads="1"/>
          </p:cNvSpPr>
          <p:nvPr/>
        </p:nvSpPr>
        <p:spPr bwMode="auto">
          <a:xfrm>
            <a:off x="4778375" y="3482976"/>
            <a:ext cx="1295400" cy="485775"/>
          </a:xfrm>
          <a:prstGeom prst="rightArrow">
            <a:avLst>
              <a:gd name="adj1" fmla="val 50000"/>
              <a:gd name="adj2" fmla="val 66667"/>
            </a:avLst>
          </a:prstGeom>
          <a:solidFill>
            <a:schemeClr val="accent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Blip>
                <a:blip r:embed="rId3"/>
              </a:buBlip>
              <a:defRPr sz="2400">
                <a:solidFill>
                  <a:schemeClr val="tx1"/>
                </a:solidFill>
                <a:latin typeface="Arial" panose="020B0604020202020204" pitchFamily="34" charset="0"/>
                <a:cs typeface="Arial" panose="020B0604020202020204" pitchFamily="34" charset="0"/>
              </a:defRPr>
            </a:lvl1pPr>
            <a:lvl2pPr marL="742950" indent="-285750">
              <a:spcBef>
                <a:spcPct val="20000"/>
              </a:spcBef>
              <a:buBlip>
                <a:blip r:embed="rId3"/>
              </a:buBlip>
              <a:defRPr sz="2400">
                <a:solidFill>
                  <a:schemeClr val="tx1"/>
                </a:solidFill>
                <a:latin typeface="Arial" panose="020B0604020202020204" pitchFamily="34" charset="0"/>
                <a:cs typeface="Arial" panose="020B0604020202020204" pitchFamily="34" charset="0"/>
              </a:defRPr>
            </a:lvl2pPr>
            <a:lvl3pPr marL="1143000" indent="-228600">
              <a:spcBef>
                <a:spcPct val="20000"/>
              </a:spcBef>
              <a:buBlip>
                <a:blip r:embed="rId3"/>
              </a:buBlip>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Blip>
                <a:blip r:embed="rId3"/>
              </a:buBlip>
              <a:defRPr sz="2400">
                <a:solidFill>
                  <a:schemeClr val="tx1"/>
                </a:solidFill>
                <a:latin typeface="Arial" panose="020B0604020202020204" pitchFamily="34" charset="0"/>
                <a:cs typeface="Arial" panose="020B0604020202020204" pitchFamily="34" charset="0"/>
              </a:defRPr>
            </a:lvl4pPr>
            <a:lvl5pPr marL="2057400" indent="-228600">
              <a:spcBef>
                <a:spcPct val="20000"/>
              </a:spcBef>
              <a:buBlip>
                <a:blip r:embed="rId3"/>
              </a:buBlip>
              <a:defRPr sz="24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Blip>
                <a:blip r:embed="rId3"/>
              </a:buBlip>
              <a:defRPr sz="24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Blip>
                <a:blip r:embed="rId3"/>
              </a:buBlip>
              <a:defRPr sz="24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Blip>
                <a:blip r:embed="rId3"/>
              </a:buBlip>
              <a:defRPr sz="24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Blip>
                <a:blip r:embed="rId3"/>
              </a:buBlip>
              <a:defRPr sz="2400">
                <a:solidFill>
                  <a:schemeClr val="tx1"/>
                </a:solidFill>
                <a:latin typeface="Arial" panose="020B0604020202020204" pitchFamily="34" charset="0"/>
                <a:cs typeface="Arial" panose="020B0604020202020204" pitchFamily="34" charset="0"/>
              </a:defRPr>
            </a:lvl9pPr>
          </a:lstStyle>
          <a:p>
            <a:pPr eaLnBrk="1" hangingPunct="1">
              <a:spcBef>
                <a:spcPct val="0"/>
              </a:spcBef>
              <a:buFontTx/>
              <a:buNone/>
            </a:pPr>
            <a:endParaRPr lang="en-US" altLang="en-US" sz="1800"/>
          </a:p>
        </p:txBody>
      </p:sp>
    </p:spTree>
    <p:extLst>
      <p:ext uri="{BB962C8B-B14F-4D97-AF65-F5344CB8AC3E}">
        <p14:creationId xmlns:p14="http://schemas.microsoft.com/office/powerpoint/2010/main" val="54571240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a:xfrm>
            <a:off x="1230026" y="873271"/>
            <a:ext cx="7272338" cy="693737"/>
          </a:xfrm>
        </p:spPr>
        <p:txBody>
          <a:bodyPr>
            <a:normAutofit fontScale="90000"/>
          </a:bodyPr>
          <a:lstStyle/>
          <a:p>
            <a:pPr eaLnBrk="1" hangingPunct="1"/>
            <a:r>
              <a:rPr lang="en-GB" altLang="en-US" dirty="0" smtClean="0"/>
              <a:t>Should you apply for a patent</a:t>
            </a:r>
            <a:endParaRPr lang="en-US" altLang="en-US" dirty="0" smtClean="0"/>
          </a:p>
        </p:txBody>
      </p:sp>
      <p:sp>
        <p:nvSpPr>
          <p:cNvPr id="21507" name="Rectangle 3"/>
          <p:cNvSpPr>
            <a:spLocks noChangeArrowheads="1"/>
          </p:cNvSpPr>
          <p:nvPr/>
        </p:nvSpPr>
        <p:spPr bwMode="auto">
          <a:xfrm>
            <a:off x="1230026" y="1772805"/>
            <a:ext cx="8174037" cy="44750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342900" indent="-342900">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AutoNum type="arabicPeriod"/>
              <a:defRPr/>
            </a:pPr>
            <a:endParaRPr lang="en-US" altLang="en-US" sz="1600" dirty="0">
              <a:cs typeface="Arial" charset="0"/>
            </a:endParaRPr>
          </a:p>
          <a:p>
            <a:pPr eaLnBrk="1" hangingPunct="1">
              <a:buFontTx/>
              <a:buBlip>
                <a:blip r:embed="rId3"/>
              </a:buBlip>
              <a:defRPr/>
            </a:pPr>
            <a:r>
              <a:rPr lang="en-US" altLang="en-US" sz="2400" dirty="0">
                <a:latin typeface="+mn-lt"/>
              </a:rPr>
              <a:t>Just because a technological idea is patentable doesn’t mean that it will be a commercial success. In fact, the vast majority of patented inventions are not commercialized, and a product or technological innovation can often be protected more effectively by other means. Therefore, a careful cost/benefit analysis, including consideration of possible alternatives, is essential before filing a patent application. A patent may be expensive and difficult to obtain, maintain and enforce. The decision should be based primarily on the probability of obtaining commercially useful protection for the invention. </a:t>
            </a:r>
          </a:p>
          <a:p>
            <a:pPr eaLnBrk="1" hangingPunct="1">
              <a:spcBef>
                <a:spcPct val="0"/>
              </a:spcBef>
              <a:buFontTx/>
              <a:buNone/>
              <a:defRPr/>
            </a:pPr>
            <a:endParaRPr lang="en-US" altLang="en-US" sz="2400" dirty="0">
              <a:cs typeface="Arial" charset="0"/>
            </a:endParaRPr>
          </a:p>
        </p:txBody>
      </p:sp>
    </p:spTree>
    <p:extLst>
      <p:ext uri="{BB962C8B-B14F-4D97-AF65-F5344CB8AC3E}">
        <p14:creationId xmlns:p14="http://schemas.microsoft.com/office/powerpoint/2010/main" val="336243459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a:xfrm>
            <a:off x="992909" y="709681"/>
            <a:ext cx="8229600" cy="1143000"/>
          </a:xfrm>
        </p:spPr>
        <p:txBody>
          <a:bodyPr/>
          <a:lstStyle/>
          <a:p>
            <a:pPr eaLnBrk="1" hangingPunct="1"/>
            <a:r>
              <a:rPr lang="en-US" altLang="en-US" dirty="0" smtClean="0"/>
              <a:t>What can be patented? </a:t>
            </a:r>
          </a:p>
        </p:txBody>
      </p:sp>
      <p:sp>
        <p:nvSpPr>
          <p:cNvPr id="23555" name="Rectangle 3"/>
          <p:cNvSpPr>
            <a:spLocks noGrp="1" noChangeArrowheads="1"/>
          </p:cNvSpPr>
          <p:nvPr>
            <p:ph idx="1"/>
          </p:nvPr>
        </p:nvSpPr>
        <p:spPr>
          <a:xfrm>
            <a:off x="4241006" y="1902691"/>
            <a:ext cx="2815793" cy="4650509"/>
          </a:xfrm>
        </p:spPr>
        <p:txBody>
          <a:bodyPr>
            <a:normAutofit/>
          </a:bodyPr>
          <a:lstStyle/>
          <a:p>
            <a:pPr algn="ctr" eaLnBrk="1" hangingPunct="1">
              <a:lnSpc>
                <a:spcPct val="90000"/>
              </a:lnSpc>
              <a:buFontTx/>
              <a:buNone/>
            </a:pPr>
            <a:r>
              <a:rPr lang="en-US" altLang="en-US" sz="2000" dirty="0"/>
              <a:t>Patentable subject </a:t>
            </a:r>
            <a:r>
              <a:rPr lang="en-US" altLang="en-US" sz="2000" dirty="0" smtClean="0"/>
              <a:t>matter</a:t>
            </a:r>
          </a:p>
          <a:p>
            <a:pPr algn="ctr" eaLnBrk="1" hangingPunct="1">
              <a:lnSpc>
                <a:spcPct val="90000"/>
              </a:lnSpc>
              <a:buFontTx/>
              <a:buNone/>
            </a:pPr>
            <a:endParaRPr lang="en-US" altLang="en-US" sz="2000" dirty="0"/>
          </a:p>
          <a:p>
            <a:pPr algn="ctr" eaLnBrk="1" hangingPunct="1">
              <a:lnSpc>
                <a:spcPct val="90000"/>
              </a:lnSpc>
              <a:buFontTx/>
              <a:buNone/>
            </a:pPr>
            <a:r>
              <a:rPr lang="en-GB" altLang="en-US" sz="2000" dirty="0" smtClean="0"/>
              <a:t>New</a:t>
            </a:r>
            <a:endParaRPr lang="en-GB" altLang="en-US" sz="2000" dirty="0"/>
          </a:p>
          <a:p>
            <a:pPr algn="ctr" eaLnBrk="1" hangingPunct="1">
              <a:lnSpc>
                <a:spcPct val="90000"/>
              </a:lnSpc>
              <a:buFontTx/>
              <a:buNone/>
            </a:pPr>
            <a:endParaRPr lang="en-GB" altLang="en-US" sz="2000" dirty="0"/>
          </a:p>
          <a:p>
            <a:pPr algn="ctr" eaLnBrk="1" hangingPunct="1">
              <a:lnSpc>
                <a:spcPct val="90000"/>
              </a:lnSpc>
              <a:buFontTx/>
              <a:buNone/>
            </a:pPr>
            <a:r>
              <a:rPr lang="en-GB" altLang="en-US" sz="2000" dirty="0"/>
              <a:t>Involving inventive step (non-obvious)</a:t>
            </a:r>
          </a:p>
          <a:p>
            <a:pPr algn="ctr" eaLnBrk="1" hangingPunct="1">
              <a:lnSpc>
                <a:spcPct val="90000"/>
              </a:lnSpc>
              <a:buFontTx/>
              <a:buNone/>
            </a:pPr>
            <a:endParaRPr lang="en-GB" altLang="en-US" sz="2000" dirty="0"/>
          </a:p>
          <a:p>
            <a:pPr algn="ctr" eaLnBrk="1" hangingPunct="1">
              <a:lnSpc>
                <a:spcPct val="90000"/>
              </a:lnSpc>
              <a:buFontTx/>
              <a:buNone/>
            </a:pPr>
            <a:r>
              <a:rPr lang="en-GB" altLang="en-US" sz="2000" dirty="0"/>
              <a:t>Capable of industrial application (utility)</a:t>
            </a:r>
          </a:p>
          <a:p>
            <a:pPr algn="ctr" eaLnBrk="1" hangingPunct="1">
              <a:lnSpc>
                <a:spcPct val="90000"/>
              </a:lnSpc>
              <a:buFontTx/>
              <a:buNone/>
            </a:pPr>
            <a:endParaRPr lang="en-GB" altLang="en-US" sz="2000" dirty="0"/>
          </a:p>
          <a:p>
            <a:pPr algn="ctr" eaLnBrk="1" hangingPunct="1">
              <a:lnSpc>
                <a:spcPct val="90000"/>
              </a:lnSpc>
              <a:buFontTx/>
              <a:buNone/>
            </a:pPr>
            <a:r>
              <a:rPr lang="en-GB" altLang="en-US" sz="2000" dirty="0"/>
              <a:t>Sufficiently disclosed</a:t>
            </a:r>
          </a:p>
        </p:txBody>
      </p:sp>
      <p:sp>
        <p:nvSpPr>
          <p:cNvPr id="23556" name="AutoShape 6"/>
          <p:cNvSpPr>
            <a:spLocks noChangeArrowheads="1"/>
          </p:cNvSpPr>
          <p:nvPr/>
        </p:nvSpPr>
        <p:spPr bwMode="auto">
          <a:xfrm>
            <a:off x="8836026" y="2595564"/>
            <a:ext cx="1584325" cy="2447925"/>
          </a:xfrm>
          <a:prstGeom prst="foldedCorner">
            <a:avLst>
              <a:gd name="adj" fmla="val 12500"/>
            </a:avLst>
          </a:prstGeom>
          <a:solidFill>
            <a:schemeClr val="accent2">
              <a:lumMod val="20000"/>
              <a:lumOff val="80000"/>
            </a:schemeClr>
          </a:solidFill>
          <a:ln w="9525">
            <a:solidFill>
              <a:schemeClr val="tx1"/>
            </a:solidFill>
            <a:round/>
            <a:headEnd/>
            <a:tailEnd/>
          </a:ln>
          <a:effectLst/>
        </p:spPr>
        <p:txBody>
          <a:bodyPr wrap="none" anchor="ctr"/>
          <a:lstStyle>
            <a:lvl1pPr>
              <a:spcBef>
                <a:spcPct val="20000"/>
              </a:spcBef>
              <a:buBlip>
                <a:blip r:embed="rId3"/>
              </a:buBlip>
              <a:defRPr sz="2400">
                <a:solidFill>
                  <a:schemeClr val="tx1"/>
                </a:solidFill>
                <a:latin typeface="Arial" panose="020B0604020202020204" pitchFamily="34" charset="0"/>
                <a:cs typeface="Arial" panose="020B0604020202020204" pitchFamily="34" charset="0"/>
              </a:defRPr>
            </a:lvl1pPr>
            <a:lvl2pPr marL="742950" indent="-285750">
              <a:spcBef>
                <a:spcPct val="20000"/>
              </a:spcBef>
              <a:buBlip>
                <a:blip r:embed="rId3"/>
              </a:buBlip>
              <a:defRPr sz="2400">
                <a:solidFill>
                  <a:schemeClr val="tx1"/>
                </a:solidFill>
                <a:latin typeface="Arial" panose="020B0604020202020204" pitchFamily="34" charset="0"/>
                <a:cs typeface="Arial" panose="020B0604020202020204" pitchFamily="34" charset="0"/>
              </a:defRPr>
            </a:lvl2pPr>
            <a:lvl3pPr marL="1143000" indent="-228600">
              <a:spcBef>
                <a:spcPct val="20000"/>
              </a:spcBef>
              <a:buBlip>
                <a:blip r:embed="rId3"/>
              </a:buBlip>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Blip>
                <a:blip r:embed="rId3"/>
              </a:buBlip>
              <a:defRPr sz="2400">
                <a:solidFill>
                  <a:schemeClr val="tx1"/>
                </a:solidFill>
                <a:latin typeface="Arial" panose="020B0604020202020204" pitchFamily="34" charset="0"/>
                <a:cs typeface="Arial" panose="020B0604020202020204" pitchFamily="34" charset="0"/>
              </a:defRPr>
            </a:lvl4pPr>
            <a:lvl5pPr marL="2057400" indent="-228600">
              <a:spcBef>
                <a:spcPct val="20000"/>
              </a:spcBef>
              <a:buBlip>
                <a:blip r:embed="rId3"/>
              </a:buBlip>
              <a:defRPr sz="24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Blip>
                <a:blip r:embed="rId3"/>
              </a:buBlip>
              <a:defRPr sz="24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Blip>
                <a:blip r:embed="rId3"/>
              </a:buBlip>
              <a:defRPr sz="24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Blip>
                <a:blip r:embed="rId3"/>
              </a:buBlip>
              <a:defRPr sz="24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Blip>
                <a:blip r:embed="rId3"/>
              </a:buBlip>
              <a:defRPr sz="2400">
                <a:solidFill>
                  <a:schemeClr val="tx1"/>
                </a:solidFill>
                <a:latin typeface="Arial" panose="020B0604020202020204" pitchFamily="34" charset="0"/>
                <a:cs typeface="Arial" panose="020B0604020202020204" pitchFamily="34" charset="0"/>
              </a:defRPr>
            </a:lvl9pPr>
          </a:lstStyle>
          <a:p>
            <a:pPr algn="ctr" eaLnBrk="1" hangingPunct="1">
              <a:spcBef>
                <a:spcPct val="0"/>
              </a:spcBef>
              <a:buFontTx/>
              <a:buNone/>
            </a:pPr>
            <a:r>
              <a:rPr lang="en-GB" altLang="en-US" sz="2800" b="1"/>
              <a:t>PATENT</a:t>
            </a:r>
            <a:endParaRPr lang="en-US" altLang="en-US" sz="2800" b="1"/>
          </a:p>
        </p:txBody>
      </p:sp>
      <p:sp>
        <p:nvSpPr>
          <p:cNvPr id="23557" name="Line 8"/>
          <p:cNvSpPr>
            <a:spLocks noChangeShapeType="1"/>
          </p:cNvSpPr>
          <p:nvPr/>
        </p:nvSpPr>
        <p:spPr bwMode="auto">
          <a:xfrm flipV="1">
            <a:off x="2919846" y="2085181"/>
            <a:ext cx="1368425" cy="8636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3558" name="Line 9"/>
          <p:cNvSpPr>
            <a:spLocks noChangeShapeType="1"/>
          </p:cNvSpPr>
          <p:nvPr/>
        </p:nvSpPr>
        <p:spPr bwMode="auto">
          <a:xfrm>
            <a:off x="3575051" y="3716339"/>
            <a:ext cx="677863" cy="103187"/>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3559" name="Line 10"/>
          <p:cNvSpPr>
            <a:spLocks noChangeShapeType="1"/>
          </p:cNvSpPr>
          <p:nvPr/>
        </p:nvSpPr>
        <p:spPr bwMode="auto">
          <a:xfrm>
            <a:off x="3140364" y="4206085"/>
            <a:ext cx="1112549" cy="69453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3560" name="AutoShape 11"/>
          <p:cNvSpPr>
            <a:spLocks noChangeArrowheads="1"/>
          </p:cNvSpPr>
          <p:nvPr/>
        </p:nvSpPr>
        <p:spPr bwMode="auto">
          <a:xfrm>
            <a:off x="7616826" y="3524251"/>
            <a:ext cx="976313" cy="485775"/>
          </a:xfrm>
          <a:prstGeom prst="rightArrow">
            <a:avLst>
              <a:gd name="adj1" fmla="val 50000"/>
              <a:gd name="adj2" fmla="val 50245"/>
            </a:avLst>
          </a:prstGeom>
          <a:solidFill>
            <a:schemeClr val="bg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Blip>
                <a:blip r:embed="rId3"/>
              </a:buBlip>
              <a:defRPr sz="2400">
                <a:solidFill>
                  <a:schemeClr val="tx1"/>
                </a:solidFill>
                <a:latin typeface="Arial" panose="020B0604020202020204" pitchFamily="34" charset="0"/>
                <a:cs typeface="Arial" panose="020B0604020202020204" pitchFamily="34" charset="0"/>
              </a:defRPr>
            </a:lvl1pPr>
            <a:lvl2pPr marL="742950" indent="-285750">
              <a:spcBef>
                <a:spcPct val="20000"/>
              </a:spcBef>
              <a:buBlip>
                <a:blip r:embed="rId3"/>
              </a:buBlip>
              <a:defRPr sz="2400">
                <a:solidFill>
                  <a:schemeClr val="tx1"/>
                </a:solidFill>
                <a:latin typeface="Arial" panose="020B0604020202020204" pitchFamily="34" charset="0"/>
                <a:cs typeface="Arial" panose="020B0604020202020204" pitchFamily="34" charset="0"/>
              </a:defRPr>
            </a:lvl2pPr>
            <a:lvl3pPr marL="1143000" indent="-228600">
              <a:spcBef>
                <a:spcPct val="20000"/>
              </a:spcBef>
              <a:buBlip>
                <a:blip r:embed="rId3"/>
              </a:buBlip>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Blip>
                <a:blip r:embed="rId3"/>
              </a:buBlip>
              <a:defRPr sz="2400">
                <a:solidFill>
                  <a:schemeClr val="tx1"/>
                </a:solidFill>
                <a:latin typeface="Arial" panose="020B0604020202020204" pitchFamily="34" charset="0"/>
                <a:cs typeface="Arial" panose="020B0604020202020204" pitchFamily="34" charset="0"/>
              </a:defRPr>
            </a:lvl4pPr>
            <a:lvl5pPr marL="2057400" indent="-228600">
              <a:spcBef>
                <a:spcPct val="20000"/>
              </a:spcBef>
              <a:buBlip>
                <a:blip r:embed="rId3"/>
              </a:buBlip>
              <a:defRPr sz="24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Blip>
                <a:blip r:embed="rId3"/>
              </a:buBlip>
              <a:defRPr sz="24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Blip>
                <a:blip r:embed="rId3"/>
              </a:buBlip>
              <a:defRPr sz="24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Blip>
                <a:blip r:embed="rId3"/>
              </a:buBlip>
              <a:defRPr sz="24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Blip>
                <a:blip r:embed="rId3"/>
              </a:buBlip>
              <a:defRPr sz="2400">
                <a:solidFill>
                  <a:schemeClr val="tx1"/>
                </a:solidFill>
                <a:latin typeface="Arial" panose="020B0604020202020204" pitchFamily="34" charset="0"/>
                <a:cs typeface="Arial" panose="020B0604020202020204" pitchFamily="34" charset="0"/>
              </a:defRPr>
            </a:lvl9pPr>
          </a:lstStyle>
          <a:p>
            <a:pPr eaLnBrk="1" hangingPunct="1">
              <a:spcBef>
                <a:spcPct val="0"/>
              </a:spcBef>
              <a:buFontTx/>
              <a:buNone/>
            </a:pPr>
            <a:endParaRPr lang="en-US" altLang="en-US" sz="1800"/>
          </a:p>
        </p:txBody>
      </p:sp>
      <p:sp>
        <p:nvSpPr>
          <p:cNvPr id="23561" name="AutoShape 12"/>
          <p:cNvSpPr>
            <a:spLocks/>
          </p:cNvSpPr>
          <p:nvPr/>
        </p:nvSpPr>
        <p:spPr bwMode="auto">
          <a:xfrm>
            <a:off x="7104064" y="1417638"/>
            <a:ext cx="428625" cy="5135562"/>
          </a:xfrm>
          <a:prstGeom prst="rightBracket">
            <a:avLst>
              <a:gd name="adj" fmla="val 88308"/>
            </a:avLst>
          </a:pr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Blip>
                <a:blip r:embed="rId3"/>
              </a:buBlip>
              <a:defRPr sz="2400">
                <a:solidFill>
                  <a:schemeClr val="tx1"/>
                </a:solidFill>
                <a:latin typeface="Arial" panose="020B0604020202020204" pitchFamily="34" charset="0"/>
                <a:cs typeface="Arial" panose="020B0604020202020204" pitchFamily="34" charset="0"/>
              </a:defRPr>
            </a:lvl1pPr>
            <a:lvl2pPr marL="742950" indent="-285750">
              <a:spcBef>
                <a:spcPct val="20000"/>
              </a:spcBef>
              <a:buBlip>
                <a:blip r:embed="rId3"/>
              </a:buBlip>
              <a:defRPr sz="2400">
                <a:solidFill>
                  <a:schemeClr val="tx1"/>
                </a:solidFill>
                <a:latin typeface="Arial" panose="020B0604020202020204" pitchFamily="34" charset="0"/>
                <a:cs typeface="Arial" panose="020B0604020202020204" pitchFamily="34" charset="0"/>
              </a:defRPr>
            </a:lvl2pPr>
            <a:lvl3pPr marL="1143000" indent="-228600">
              <a:spcBef>
                <a:spcPct val="20000"/>
              </a:spcBef>
              <a:buBlip>
                <a:blip r:embed="rId3"/>
              </a:buBlip>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Blip>
                <a:blip r:embed="rId3"/>
              </a:buBlip>
              <a:defRPr sz="2400">
                <a:solidFill>
                  <a:schemeClr val="tx1"/>
                </a:solidFill>
                <a:latin typeface="Arial" panose="020B0604020202020204" pitchFamily="34" charset="0"/>
                <a:cs typeface="Arial" panose="020B0604020202020204" pitchFamily="34" charset="0"/>
              </a:defRPr>
            </a:lvl4pPr>
            <a:lvl5pPr marL="2057400" indent="-228600">
              <a:spcBef>
                <a:spcPct val="20000"/>
              </a:spcBef>
              <a:buBlip>
                <a:blip r:embed="rId3"/>
              </a:buBlip>
              <a:defRPr sz="24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Blip>
                <a:blip r:embed="rId3"/>
              </a:buBlip>
              <a:defRPr sz="24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Blip>
                <a:blip r:embed="rId3"/>
              </a:buBlip>
              <a:defRPr sz="24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Blip>
                <a:blip r:embed="rId3"/>
              </a:buBlip>
              <a:defRPr sz="24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Blip>
                <a:blip r:embed="rId3"/>
              </a:buBlip>
              <a:defRPr sz="2400">
                <a:solidFill>
                  <a:schemeClr val="tx1"/>
                </a:solidFill>
                <a:latin typeface="Arial" panose="020B0604020202020204" pitchFamily="34" charset="0"/>
                <a:cs typeface="Arial" panose="020B0604020202020204" pitchFamily="34" charset="0"/>
              </a:defRPr>
            </a:lvl9pPr>
          </a:lstStyle>
          <a:p>
            <a:pPr eaLnBrk="1" hangingPunct="1">
              <a:spcBef>
                <a:spcPct val="0"/>
              </a:spcBef>
              <a:buFontTx/>
              <a:buNone/>
            </a:pPr>
            <a:endParaRPr lang="en-US" altLang="en-US" sz="1800"/>
          </a:p>
        </p:txBody>
      </p:sp>
      <p:sp>
        <p:nvSpPr>
          <p:cNvPr id="23562" name="Line 13"/>
          <p:cNvSpPr>
            <a:spLocks noChangeShapeType="1"/>
          </p:cNvSpPr>
          <p:nvPr/>
        </p:nvSpPr>
        <p:spPr bwMode="auto">
          <a:xfrm>
            <a:off x="2937669" y="4695829"/>
            <a:ext cx="1477313" cy="1462089"/>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3563" name="Line 8"/>
          <p:cNvSpPr>
            <a:spLocks noChangeShapeType="1"/>
          </p:cNvSpPr>
          <p:nvPr/>
        </p:nvSpPr>
        <p:spPr bwMode="auto">
          <a:xfrm flipV="1">
            <a:off x="3228181" y="3066473"/>
            <a:ext cx="1879528" cy="263308"/>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 name="Explosion 1 1"/>
          <p:cNvSpPr/>
          <p:nvPr/>
        </p:nvSpPr>
        <p:spPr>
          <a:xfrm>
            <a:off x="715169" y="2332832"/>
            <a:ext cx="2554288" cy="2767013"/>
          </a:xfrm>
          <a:prstGeom prst="irregularSeal1">
            <a:avLst/>
          </a:prstGeom>
          <a:solidFill>
            <a:schemeClr val="accent2">
              <a:lumMod val="20000"/>
              <a:lumOff val="80000"/>
            </a:schemeClr>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spcBef>
                <a:spcPct val="50000"/>
              </a:spcBef>
              <a:defRPr/>
            </a:pPr>
            <a:r>
              <a:rPr lang="en-GB" altLang="en-US" sz="2000" b="1" dirty="0">
                <a:ln w="0"/>
                <a:solidFill>
                  <a:schemeClr val="tx1"/>
                </a:solidFill>
                <a:effectLst>
                  <a:outerShdw blurRad="38100" dist="19050" dir="2700000" algn="tl" rotWithShape="0">
                    <a:schemeClr val="dk1">
                      <a:alpha val="40000"/>
                    </a:schemeClr>
                  </a:outerShdw>
                </a:effectLst>
              </a:rPr>
              <a:t>Invention</a:t>
            </a:r>
            <a:endParaRPr lang="en-US" altLang="en-US" sz="2000" b="1" dirty="0">
              <a:ln w="0"/>
              <a:solidFill>
                <a:schemeClr val="tx1"/>
              </a:solidFill>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1797855476"/>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ntegral">
  <a:themeElements>
    <a:clrScheme name="Integral">
      <a:dk1>
        <a:sysClr val="windowText" lastClr="000000"/>
      </a:dk1>
      <a:lt1>
        <a:sysClr val="window" lastClr="FFFFFF"/>
      </a:lt1>
      <a:dk2>
        <a:srgbClr val="335B74"/>
      </a:dk2>
      <a:lt2>
        <a:srgbClr val="DFE3E5"/>
      </a:lt2>
      <a:accent1>
        <a:srgbClr val="1CADE4"/>
      </a:accent1>
      <a:accent2>
        <a:srgbClr val="2683C6"/>
      </a:accent2>
      <a:accent3>
        <a:srgbClr val="27CED7"/>
      </a:accent3>
      <a:accent4>
        <a:srgbClr val="42BA97"/>
      </a:accent4>
      <a:accent5>
        <a:srgbClr val="3E8853"/>
      </a:accent5>
      <a:accent6>
        <a:srgbClr val="62A39F"/>
      </a:accent6>
      <a:hlink>
        <a:srgbClr val="6B9F25"/>
      </a:hlink>
      <a:folHlink>
        <a:srgbClr val="B26B02"/>
      </a:folHlink>
    </a:clrScheme>
    <a:fontScheme name="Integral">
      <a:majorFont>
        <a:latin typeface="Tw Cen MT Condensed" panose="020B0606020104020203"/>
        <a:ea typeface=""/>
        <a:cs typeface=""/>
        <a:font script="Grek" typeface="Calibri"/>
        <a:font script="Cyrl" typeface="Calibri"/>
        <a:font script="Jpan" typeface="メイリオ"/>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w Cen MT" panose="020B0602020104020603"/>
        <a:ea typeface=""/>
        <a:cs typeface=""/>
        <a:font script="Grek" typeface="Calibri"/>
        <a:font script="Cyrl" typeface="Calibri"/>
        <a:font script="Jpan" typeface="メイリオ"/>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Integral">
      <a:fillStyleLst>
        <a:solidFill>
          <a:schemeClr val="phClr"/>
        </a:solidFill>
        <a:gradFill rotWithShape="1">
          <a:gsLst>
            <a:gs pos="0">
              <a:schemeClr val="phClr">
                <a:tint val="83000"/>
                <a:satMod val="100000"/>
                <a:lumMod val="100000"/>
              </a:schemeClr>
            </a:gs>
            <a:gs pos="100000">
              <a:schemeClr val="phClr">
                <a:tint val="61000"/>
                <a:satMod val="150000"/>
                <a:lumMod val="100000"/>
              </a:schemeClr>
            </a:gs>
          </a:gsLst>
          <a:path path="circle">
            <a:fillToRect l="100000" t="100000" r="100000" b="100000"/>
          </a:path>
        </a:gradFill>
        <a:gradFill rotWithShape="1">
          <a:gsLst>
            <a:gs pos="0">
              <a:schemeClr val="phClr">
                <a:tint val="100000"/>
                <a:shade val="85000"/>
                <a:satMod val="100000"/>
                <a:lumMod val="100000"/>
              </a:schemeClr>
            </a:gs>
            <a:gs pos="100000">
              <a:schemeClr val="phClr">
                <a:tint val="90000"/>
                <a:shade val="100000"/>
                <a:satMod val="150000"/>
                <a:lumMod val="100000"/>
              </a:schemeClr>
            </a:gs>
          </a:gsLst>
          <a:path path="circle">
            <a:fillToRect l="100000" t="100000" r="100000" b="100000"/>
          </a:path>
        </a:gradFill>
      </a:fillStyleLst>
      <a:lnStyleLst>
        <a:ln w="9525" cap="flat" cmpd="sng" algn="ctr">
          <a:solidFill>
            <a:schemeClr val="phClr"/>
          </a:solidFill>
          <a:prstDash val="solid"/>
        </a:ln>
        <a:ln w="15875"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50800" dist="12700" dir="5400000" algn="ctr" rotWithShape="0">
              <a:srgbClr val="000000">
                <a:alpha val="50000"/>
              </a:srgbClr>
            </a:outerShdw>
          </a:effectLst>
        </a:effectStyle>
        <a:effectStyle>
          <a:effectLst>
            <a:outerShdw blurRad="76200" dist="25400" dir="5400000" algn="ctr" rotWithShape="0">
              <a:srgbClr val="000000">
                <a:alpha val="60000"/>
              </a:srgbClr>
            </a:outerShdw>
          </a:effectLst>
          <a:scene3d>
            <a:camera prst="orthographicFront">
              <a:rot lat="0" lon="0" rev="0"/>
            </a:camera>
            <a:lightRig rig="flat" dir="t">
              <a:rot lat="0" lon="0" rev="3600000"/>
            </a:lightRig>
          </a:scene3d>
          <a:sp3d contourW="12700" prstMaterial="flat">
            <a:bevelT w="38100" h="44450" prst="angle"/>
            <a:contourClr>
              <a:schemeClr val="phClr">
                <a:shade val="35000"/>
                <a:satMod val="160000"/>
              </a:schemeClr>
            </a:contourClr>
          </a:sp3d>
        </a:effectStyle>
      </a:effectStyleLst>
      <a:bgFillStyleLst>
        <a:solidFill>
          <a:schemeClr val="phClr"/>
        </a:solidFill>
        <a:solidFill>
          <a:schemeClr val="phClr">
            <a:tint val="95000"/>
            <a:shade val="85000"/>
            <a:satMod val="125000"/>
          </a:schemeClr>
        </a:solidFill>
        <a:blipFill rotWithShape="1">
          <a:blip xmlns:r="http://schemas.openxmlformats.org/officeDocument/2006/relationships" r:embed="rId1">
            <a:duotone>
              <a:schemeClr val="phClr">
                <a:tint val="95000"/>
                <a:shade val="74000"/>
                <a:satMod val="230000"/>
              </a:schemeClr>
              <a:schemeClr val="phClr">
                <a:tint val="92000"/>
                <a:shade val="69000"/>
                <a:satMod val="250000"/>
              </a:schemeClr>
            </a:duotone>
          </a:blip>
          <a:tile tx="0" ty="0" sx="40000" sy="40000" flip="none" algn="tl"/>
        </a:blipFill>
      </a:bgFillStyleLst>
    </a:fmtScheme>
  </a:themeElements>
  <a:objectDefaults/>
  <a:extraClrSchemeLst/>
  <a:extLst>
    <a:ext uri="{05A4C25C-085E-4340-85A3-A5531E510DB2}">
      <thm15:themeFamily xmlns:thm15="http://schemas.microsoft.com/office/thememl/2012/main" name="Integral" id="{3577F8C9-A904-41D8-97D2-FD898F53F20E}" vid="{682D6EBE-8D36-4FF2-9DB3-F3D8D7B6715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Integral</Template>
  <TotalTime>113</TotalTime>
  <Words>7794</Words>
  <Application>Microsoft Office PowerPoint</Application>
  <PresentationFormat>Widescreen</PresentationFormat>
  <Paragraphs>427</Paragraphs>
  <Slides>48</Slides>
  <Notes>42</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48</vt:i4>
      </vt:variant>
    </vt:vector>
  </HeadingPairs>
  <TitlesOfParts>
    <vt:vector size="58" baseType="lpstr">
      <vt:lpstr>Arial</vt:lpstr>
      <vt:lpstr>Calibri</vt:lpstr>
      <vt:lpstr>Calibri Light</vt:lpstr>
      <vt:lpstr>Courier New</vt:lpstr>
      <vt:lpstr>Microsoft Sans Serif</vt:lpstr>
      <vt:lpstr>Tw Cen MT</vt:lpstr>
      <vt:lpstr>Tw Cen MT Condensed</vt:lpstr>
      <vt:lpstr>Wingdings</vt:lpstr>
      <vt:lpstr>Wingdings 3</vt:lpstr>
      <vt:lpstr>Integral</vt:lpstr>
      <vt:lpstr>USING THE INTELLECTUAL PROPERTY SYSTEM FOR BUSINESS COMPETITIVENESS </vt:lpstr>
      <vt:lpstr>Outline</vt:lpstr>
      <vt:lpstr>What is a patent?</vt:lpstr>
      <vt:lpstr>Example of a patent</vt:lpstr>
      <vt:lpstr>What is an “Invention”?</vt:lpstr>
      <vt:lpstr>Key reasons to patent inventions</vt:lpstr>
      <vt:lpstr>Other legal instruments to protect business assets</vt:lpstr>
      <vt:lpstr>Should you apply for a patent</vt:lpstr>
      <vt:lpstr>What can be patented? </vt:lpstr>
      <vt:lpstr>What can NOT be patented?</vt:lpstr>
      <vt:lpstr>Novelty</vt:lpstr>
      <vt:lpstr>Inventive step or non obviousness</vt:lpstr>
      <vt:lpstr>Capable of industrial application</vt:lpstr>
      <vt:lpstr>Disclosure requirement </vt:lpstr>
      <vt:lpstr>Rights granted under patents</vt:lpstr>
      <vt:lpstr>Who is an Inventor? </vt:lpstr>
      <vt:lpstr>Ownership of patent rights - Employees</vt:lpstr>
      <vt:lpstr>Ownership of patent rights – Independent contractors</vt:lpstr>
      <vt:lpstr>Ownership of patent rights – joint inventors</vt:lpstr>
      <vt:lpstr>Ownership of patent rights  </vt:lpstr>
      <vt:lpstr>Outline</vt:lpstr>
      <vt:lpstr>Prior art search</vt:lpstr>
      <vt:lpstr>Application for patent protection</vt:lpstr>
      <vt:lpstr>Processing an application – step by step </vt:lpstr>
      <vt:lpstr>Costs of patenting</vt:lpstr>
      <vt:lpstr>PowerPoint Presentation</vt:lpstr>
      <vt:lpstr>Timing of patent application </vt:lpstr>
      <vt:lpstr>Confidentiality prior to filing</vt:lpstr>
      <vt:lpstr>The structure of a patent application </vt:lpstr>
      <vt:lpstr>Professional support</vt:lpstr>
      <vt:lpstr>Protection of multiple inventions through a single application</vt:lpstr>
      <vt:lpstr>Outline</vt:lpstr>
      <vt:lpstr>Territoriality of patent law</vt:lpstr>
      <vt:lpstr>Priority date</vt:lpstr>
      <vt:lpstr>Application for patent protection abroad</vt:lpstr>
      <vt:lpstr>The Patent Cooperation Treaty (PCT)</vt:lpstr>
      <vt:lpstr>Outline</vt:lpstr>
      <vt:lpstr>Commercialization of patented technology</vt:lpstr>
      <vt:lpstr>Exploiting through assignment or licensing</vt:lpstr>
      <vt:lpstr>Licensing out</vt:lpstr>
      <vt:lpstr>Licensing in</vt:lpstr>
      <vt:lpstr>Types of license agreements </vt:lpstr>
      <vt:lpstr>Outline</vt:lpstr>
      <vt:lpstr>Enforcement of patents</vt:lpstr>
      <vt:lpstr>PowerPoint Presentation</vt:lpstr>
      <vt:lpstr>Enforcing patents</vt:lpstr>
      <vt:lpstr>Alternative forms of dispute resolution</vt:lpstr>
      <vt:lpstr>Thank you for your attention</vt:lpstr>
    </vt:vector>
  </TitlesOfParts>
  <Company>World Intellectual Property Organization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NASSAR Sarah</dc:creator>
  <cp:keywords>PUBLIC</cp:keywords>
  <cp:lastModifiedBy>NASSAR Sarah</cp:lastModifiedBy>
  <cp:revision>7</cp:revision>
  <dcterms:created xsi:type="dcterms:W3CDTF">2022-06-17T15:16:43Z</dcterms:created>
  <dcterms:modified xsi:type="dcterms:W3CDTF">2022-10-16T11:19:33Z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TitusGUID">
    <vt:lpwstr>da3acefa-cd00-4be4-b5ae-2d73daa5f35a</vt:lpwstr>
  </property>
  <property fmtid="{D5CDD505-2E9C-101B-9397-08002B2CF9AE}" pid="3" name="TCSClassification">
    <vt:lpwstr>PUBLIC</vt:lpwstr>
  </property>
  <property fmtid="{D5CDD505-2E9C-101B-9397-08002B2CF9AE}" pid="4" name="Classification">
    <vt:lpwstr>Public</vt:lpwstr>
  </property>
  <property fmtid="{D5CDD505-2E9C-101B-9397-08002B2CF9AE}" pid="5" name="VisualMarkings">
    <vt:lpwstr>Footer</vt:lpwstr>
  </property>
  <property fmtid="{D5CDD505-2E9C-101B-9397-08002B2CF9AE}" pid="6" name="Alignment">
    <vt:lpwstr>Centre</vt:lpwstr>
  </property>
  <property fmtid="{D5CDD505-2E9C-101B-9397-08002B2CF9AE}" pid="7" name="Language">
    <vt:lpwstr>English</vt:lpwstr>
  </property>
</Properties>
</file>