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034" r:id="rId1"/>
  </p:sldMasterIdLst>
  <p:notesMasterIdLst>
    <p:notesMasterId r:id="rId12"/>
  </p:notesMasterIdLst>
  <p:handoutMasterIdLst>
    <p:handoutMasterId r:id="rId13"/>
  </p:handoutMasterIdLst>
  <p:sldIdLst>
    <p:sldId id="1456" r:id="rId2"/>
    <p:sldId id="1548" r:id="rId3"/>
    <p:sldId id="1584" r:id="rId4"/>
    <p:sldId id="1609" r:id="rId5"/>
    <p:sldId id="1595" r:id="rId6"/>
    <p:sldId id="1596" r:id="rId7"/>
    <p:sldId id="1598" r:id="rId8"/>
    <p:sldId id="1601" r:id="rId9"/>
    <p:sldId id="1549" r:id="rId10"/>
    <p:sldId id="1594" r:id="rId11"/>
  </p:sldIdLst>
  <p:sldSz cx="12192000" cy="6858000"/>
  <p:notesSz cx="7023100" cy="9309100"/>
  <p:embeddedFontLst>
    <p:embeddedFont>
      <p:font typeface="Calibri" panose="020F0502020204030204" pitchFamily="34" charset="0"/>
      <p:regular r:id="rId14"/>
      <p:bold r:id="rId15"/>
      <p:italic r:id="rId16"/>
      <p:boldItalic r:id="rId17"/>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408" userDrawn="1">
          <p15:clr>
            <a:srgbClr val="A4A3A4"/>
          </p15:clr>
        </p15:guide>
        <p15:guide id="6" pos="7368" userDrawn="1">
          <p15:clr>
            <a:srgbClr val="A4A3A4"/>
          </p15:clr>
        </p15:guide>
        <p15:guide id="15" orient="horz" pos="816" userDrawn="1">
          <p15:clr>
            <a:srgbClr val="A4A3A4"/>
          </p15:clr>
        </p15:guide>
        <p15:guide id="16" orient="horz" pos="3912" userDrawn="1">
          <p15:clr>
            <a:srgbClr val="A4A3A4"/>
          </p15:clr>
        </p15:guide>
        <p15:guide id="18" orient="horz" pos="4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na Pishe Thomas" initials="LPT" lastIdx="2" clrIdx="0">
    <p:extLst>
      <p:ext uri="{19B8F6BF-5375-455C-9EA6-DF929625EA0E}">
        <p15:presenceInfo xmlns:p15="http://schemas.microsoft.com/office/powerpoint/2012/main" userId="629726c4765b02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FE3C00"/>
    <a:srgbClr val="E33028"/>
    <a:srgbClr val="F04441"/>
    <a:srgbClr val="FFFFFF"/>
    <a:srgbClr val="E31B23"/>
    <a:srgbClr val="F2F2F2"/>
    <a:srgbClr val="FF7300"/>
    <a:srgbClr val="BC3502"/>
    <a:srgbClr val="BF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498" autoAdjust="0"/>
    <p:restoredTop sz="96395" autoAdjust="0"/>
  </p:normalViewPr>
  <p:slideViewPr>
    <p:cSldViewPr snapToGrid="0">
      <p:cViewPr varScale="1">
        <p:scale>
          <a:sx n="69" d="100"/>
          <a:sy n="69" d="100"/>
        </p:scale>
        <p:origin x="696" y="44"/>
      </p:cViewPr>
      <p:guideLst>
        <p:guide pos="408"/>
        <p:guide pos="7368"/>
        <p:guide orient="horz" pos="816"/>
        <p:guide orient="horz" pos="3912"/>
        <p:guide orient="horz" pos="432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BD7E8-2A15-48C7-A49F-1E07A15927E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593C1E6-DBB0-4AAF-A82A-BDF7F86CF6CA}">
      <dgm:prSet/>
      <dgm:spPr/>
      <dgm:t>
        <a:bodyPr/>
        <a:lstStyle/>
        <a:p>
          <a:pPr rtl="0"/>
          <a:r>
            <a:rPr lang="en-US" b="1" u="none" dirty="0"/>
            <a:t>GBI’s High Level Needs Assessment</a:t>
          </a:r>
          <a:endParaRPr lang="en-US" u="none" dirty="0"/>
        </a:p>
      </dgm:t>
    </dgm:pt>
    <dgm:pt modelId="{EFAA1FA1-43D7-4444-93EB-D2E66FDC386D}" type="parTrans" cxnId="{0432C0BA-34AF-43F2-8918-E0302C72F380}">
      <dgm:prSet/>
      <dgm:spPr/>
      <dgm:t>
        <a:bodyPr/>
        <a:lstStyle/>
        <a:p>
          <a:endParaRPr lang="en-US"/>
        </a:p>
      </dgm:t>
    </dgm:pt>
    <dgm:pt modelId="{9508D53E-01CF-44B9-9CC2-D4734BE0872F}" type="sibTrans" cxnId="{0432C0BA-34AF-43F2-8918-E0302C72F380}">
      <dgm:prSet/>
      <dgm:spPr/>
      <dgm:t>
        <a:bodyPr/>
        <a:lstStyle/>
        <a:p>
          <a:endParaRPr lang="en-US"/>
        </a:p>
      </dgm:t>
    </dgm:pt>
    <dgm:pt modelId="{5C9B7C58-08A5-4D4E-AEB2-C32040572998}">
      <dgm:prSet/>
      <dgm:spPr/>
      <dgm:t>
        <a:bodyPr/>
        <a:lstStyle/>
        <a:p>
          <a:pPr rtl="0"/>
          <a:r>
            <a:rPr lang="en-US" dirty="0"/>
            <a:t>NTPFS - Non-timber forest products (NTFPs) – technologies that are cost effective, easy to use -  for processing, storage, electricity, packing, </a:t>
          </a:r>
        </a:p>
      </dgm:t>
    </dgm:pt>
    <dgm:pt modelId="{B8D5842F-1248-4B69-A28E-0C28218027F7}" type="parTrans" cxnId="{0317EE21-A039-4558-886E-74B1F2AF739C}">
      <dgm:prSet/>
      <dgm:spPr/>
      <dgm:t>
        <a:bodyPr/>
        <a:lstStyle/>
        <a:p>
          <a:endParaRPr lang="en-US"/>
        </a:p>
      </dgm:t>
    </dgm:pt>
    <dgm:pt modelId="{BA224ACC-951D-4814-A62F-C3569CC6BB08}" type="sibTrans" cxnId="{0317EE21-A039-4558-886E-74B1F2AF739C}">
      <dgm:prSet/>
      <dgm:spPr/>
      <dgm:t>
        <a:bodyPr/>
        <a:lstStyle/>
        <a:p>
          <a:endParaRPr lang="en-US"/>
        </a:p>
      </dgm:t>
    </dgm:pt>
    <dgm:pt modelId="{EEBABE1C-EEB7-45D3-BB42-ABC380228A25}">
      <dgm:prSet/>
      <dgm:spPr/>
      <dgm:t>
        <a:bodyPr/>
        <a:lstStyle/>
        <a:p>
          <a:pPr rtl="0"/>
          <a:r>
            <a:rPr lang="en-US" dirty="0"/>
            <a:t>Bamboo – identification of other opportunities to up cycle, possibly with a longer life cycle: e.g. Bamboo to furniture</a:t>
          </a:r>
        </a:p>
      </dgm:t>
    </dgm:pt>
    <dgm:pt modelId="{97F9E24E-89EB-486E-930A-14B8A6F7C25A}" type="parTrans" cxnId="{437867AB-020F-4D05-810C-A8D5028593DE}">
      <dgm:prSet/>
      <dgm:spPr/>
      <dgm:t>
        <a:bodyPr/>
        <a:lstStyle/>
        <a:p>
          <a:endParaRPr lang="en-US"/>
        </a:p>
      </dgm:t>
    </dgm:pt>
    <dgm:pt modelId="{BBDDDF8C-7E68-4DD7-9744-A0BBF5C50513}" type="sibTrans" cxnId="{437867AB-020F-4D05-810C-A8D5028593DE}">
      <dgm:prSet/>
      <dgm:spPr/>
      <dgm:t>
        <a:bodyPr/>
        <a:lstStyle/>
        <a:p>
          <a:endParaRPr lang="en-US"/>
        </a:p>
      </dgm:t>
    </dgm:pt>
    <dgm:pt modelId="{C962756C-3CB7-49F3-88EC-EF31D559474F}">
      <dgm:prSet custT="1"/>
      <dgm:spPr/>
      <dgm:t>
        <a:bodyPr/>
        <a:lstStyle/>
        <a:p>
          <a:pPr rtl="0"/>
          <a:r>
            <a:rPr lang="en-US" sz="1200" dirty="0"/>
            <a:t>Agro forestry / </a:t>
          </a:r>
          <a:r>
            <a:rPr lang="en-US" sz="1200" dirty="0" err="1"/>
            <a:t>agritech</a:t>
          </a:r>
          <a:r>
            <a:rPr lang="en-US" sz="1200" dirty="0"/>
            <a:t> Product yield improvement, Biodiversity assessment, Market Linkages ,Supply Chain traceability and regeneration of forests</a:t>
          </a:r>
        </a:p>
      </dgm:t>
    </dgm:pt>
    <dgm:pt modelId="{713DE845-1D98-498D-82E5-5A6C8BA82AC5}" type="parTrans" cxnId="{7AEFD24D-E169-4DB9-AFC6-3ABA8C90C8D9}">
      <dgm:prSet/>
      <dgm:spPr/>
      <dgm:t>
        <a:bodyPr/>
        <a:lstStyle/>
        <a:p>
          <a:endParaRPr lang="en-US"/>
        </a:p>
      </dgm:t>
    </dgm:pt>
    <dgm:pt modelId="{800AE2A7-4E6B-477C-9815-3156EEE4CCDD}" type="sibTrans" cxnId="{7AEFD24D-E169-4DB9-AFC6-3ABA8C90C8D9}">
      <dgm:prSet/>
      <dgm:spPr/>
      <dgm:t>
        <a:bodyPr/>
        <a:lstStyle/>
        <a:p>
          <a:endParaRPr lang="en-US"/>
        </a:p>
      </dgm:t>
    </dgm:pt>
    <dgm:pt modelId="{CFB83B65-BDE4-4871-8917-53D023652CD0}">
      <dgm:prSet/>
      <dgm:spPr/>
      <dgm:t>
        <a:bodyPr/>
        <a:lstStyle/>
        <a:p>
          <a:pPr rtl="0"/>
          <a:r>
            <a:rPr lang="en-US" dirty="0"/>
            <a:t>Access to energy </a:t>
          </a:r>
        </a:p>
      </dgm:t>
    </dgm:pt>
    <dgm:pt modelId="{DA87A61B-A1CD-427E-A2E7-FAE3966BF0E2}" type="parTrans" cxnId="{A0005AF1-8329-4DCC-8B77-C01EA69C76BA}">
      <dgm:prSet/>
      <dgm:spPr/>
      <dgm:t>
        <a:bodyPr/>
        <a:lstStyle/>
        <a:p>
          <a:endParaRPr lang="en-US"/>
        </a:p>
      </dgm:t>
    </dgm:pt>
    <dgm:pt modelId="{10E5C9C6-C703-48F1-894D-592BC2AD8AA2}" type="sibTrans" cxnId="{A0005AF1-8329-4DCC-8B77-C01EA69C76BA}">
      <dgm:prSet/>
      <dgm:spPr/>
      <dgm:t>
        <a:bodyPr/>
        <a:lstStyle/>
        <a:p>
          <a:endParaRPr lang="en-US"/>
        </a:p>
      </dgm:t>
    </dgm:pt>
    <dgm:pt modelId="{B7670057-E65F-46D8-8577-E9EB0CA6DA05}">
      <dgm:prSet/>
      <dgm:spPr/>
      <dgm:t>
        <a:bodyPr/>
        <a:lstStyle/>
        <a:p>
          <a:pPr rtl="0"/>
          <a:r>
            <a:rPr lang="en-US" dirty="0"/>
            <a:t>Environmental technologies - clean cooking technologies </a:t>
          </a:r>
        </a:p>
      </dgm:t>
    </dgm:pt>
    <dgm:pt modelId="{061BFBFF-3212-433E-AAF4-FBC09D2B1800}" type="parTrans" cxnId="{B87C0E46-A773-4954-8B2A-1D9C2F2CAFAA}">
      <dgm:prSet/>
      <dgm:spPr/>
      <dgm:t>
        <a:bodyPr/>
        <a:lstStyle/>
        <a:p>
          <a:endParaRPr lang="en-US"/>
        </a:p>
      </dgm:t>
    </dgm:pt>
    <dgm:pt modelId="{217C8121-62B7-4898-A821-45670BE4E6A6}" type="sibTrans" cxnId="{B87C0E46-A773-4954-8B2A-1D9C2F2CAFAA}">
      <dgm:prSet/>
      <dgm:spPr/>
      <dgm:t>
        <a:bodyPr/>
        <a:lstStyle/>
        <a:p>
          <a:endParaRPr lang="en-US"/>
        </a:p>
      </dgm:t>
    </dgm:pt>
    <dgm:pt modelId="{10A2930C-6A6C-4965-B599-84EAE0BFB48A}">
      <dgm:prSet/>
      <dgm:spPr/>
      <dgm:t>
        <a:bodyPr/>
        <a:lstStyle/>
        <a:p>
          <a:pPr rtl="0"/>
          <a:r>
            <a:rPr lang="en-US" dirty="0"/>
            <a:t>Tele communications / internet: Internet bandwidth amplification for improved access to markets</a:t>
          </a:r>
        </a:p>
      </dgm:t>
    </dgm:pt>
    <dgm:pt modelId="{39542A37-1D9B-46C3-A84C-04DEF50F2958}" type="parTrans" cxnId="{40966EAA-0698-4DCC-A423-B57BCCC9F44A}">
      <dgm:prSet/>
      <dgm:spPr/>
      <dgm:t>
        <a:bodyPr/>
        <a:lstStyle/>
        <a:p>
          <a:endParaRPr lang="en-US"/>
        </a:p>
      </dgm:t>
    </dgm:pt>
    <dgm:pt modelId="{663BAD6A-AE02-4B2E-A09F-E09FC1859540}" type="sibTrans" cxnId="{40966EAA-0698-4DCC-A423-B57BCCC9F44A}">
      <dgm:prSet/>
      <dgm:spPr/>
      <dgm:t>
        <a:bodyPr/>
        <a:lstStyle/>
        <a:p>
          <a:endParaRPr lang="en-US"/>
        </a:p>
      </dgm:t>
    </dgm:pt>
    <dgm:pt modelId="{423B1F42-DE95-47CF-A0DA-7F2B0E572C41}">
      <dgm:prSet/>
      <dgm:spPr/>
      <dgm:t>
        <a:bodyPr/>
        <a:lstStyle/>
        <a:p>
          <a:pPr rtl="0"/>
          <a:r>
            <a:rPr lang="en-US" dirty="0"/>
            <a:t>Healthcare and nutrition - adding nutritional value to local produce </a:t>
          </a:r>
        </a:p>
      </dgm:t>
    </dgm:pt>
    <dgm:pt modelId="{95C03A77-E63A-4182-BF99-FBE710FF1666}" type="parTrans" cxnId="{CFAC7B2C-9E04-4B21-B11C-7461620EAA55}">
      <dgm:prSet/>
      <dgm:spPr/>
      <dgm:t>
        <a:bodyPr/>
        <a:lstStyle/>
        <a:p>
          <a:endParaRPr lang="en-US"/>
        </a:p>
      </dgm:t>
    </dgm:pt>
    <dgm:pt modelId="{43B5BCB8-4CEA-4141-AB29-C93B04E75E6C}" type="sibTrans" cxnId="{CFAC7B2C-9E04-4B21-B11C-7461620EAA55}">
      <dgm:prSet/>
      <dgm:spPr/>
      <dgm:t>
        <a:bodyPr/>
        <a:lstStyle/>
        <a:p>
          <a:endParaRPr lang="en-US"/>
        </a:p>
      </dgm:t>
    </dgm:pt>
    <dgm:pt modelId="{793ED1F1-7C41-446C-8EB7-1EB4AA239FF7}">
      <dgm:prSet/>
      <dgm:spPr/>
      <dgm:t>
        <a:bodyPr/>
        <a:lstStyle/>
        <a:p>
          <a:pPr rtl="0"/>
          <a:r>
            <a:rPr lang="en-US" dirty="0"/>
            <a:t>Water and sanitation</a:t>
          </a:r>
        </a:p>
      </dgm:t>
    </dgm:pt>
    <dgm:pt modelId="{4B8F93BF-9014-4526-BD9A-7238381163D3}" type="parTrans" cxnId="{85079A90-8B7C-4F5C-A37D-81A582EB2575}">
      <dgm:prSet/>
      <dgm:spPr/>
      <dgm:t>
        <a:bodyPr/>
        <a:lstStyle/>
        <a:p>
          <a:endParaRPr lang="en-US"/>
        </a:p>
      </dgm:t>
    </dgm:pt>
    <dgm:pt modelId="{2DA6B64F-BCAF-4C7B-8D2F-E5DA526C8126}" type="sibTrans" cxnId="{85079A90-8B7C-4F5C-A37D-81A582EB2575}">
      <dgm:prSet/>
      <dgm:spPr/>
      <dgm:t>
        <a:bodyPr/>
        <a:lstStyle/>
        <a:p>
          <a:endParaRPr lang="en-US"/>
        </a:p>
      </dgm:t>
    </dgm:pt>
    <dgm:pt modelId="{FE2A621E-6141-40CA-8E4E-1A53FB9B71BF}" type="pres">
      <dgm:prSet presAssocID="{86EBD7E8-2A15-48C7-A49F-1E07A15927EE}" presName="cycle" presStyleCnt="0">
        <dgm:presLayoutVars>
          <dgm:chMax val="1"/>
          <dgm:dir/>
          <dgm:animLvl val="ctr"/>
          <dgm:resizeHandles val="exact"/>
        </dgm:presLayoutVars>
      </dgm:prSet>
      <dgm:spPr/>
    </dgm:pt>
    <dgm:pt modelId="{AB9C0594-78B7-448D-AD9C-6AD8B26BE929}" type="pres">
      <dgm:prSet presAssocID="{5593C1E6-DBB0-4AAF-A82A-BDF7F86CF6CA}" presName="centerShape" presStyleLbl="node0" presStyleIdx="0" presStyleCnt="1"/>
      <dgm:spPr/>
    </dgm:pt>
    <dgm:pt modelId="{6C46FB93-A9B0-4C9A-9690-510473A291AC}" type="pres">
      <dgm:prSet presAssocID="{B8D5842F-1248-4B69-A28E-0C28218027F7}" presName="parTrans" presStyleLbl="bgSibTrans2D1" presStyleIdx="0" presStyleCnt="8"/>
      <dgm:spPr/>
    </dgm:pt>
    <dgm:pt modelId="{93AAD801-342D-438D-B79B-B8C763478637}" type="pres">
      <dgm:prSet presAssocID="{5C9B7C58-08A5-4D4E-AEB2-C32040572998}" presName="node" presStyleLbl="node1" presStyleIdx="0" presStyleCnt="8">
        <dgm:presLayoutVars>
          <dgm:bulletEnabled val="1"/>
        </dgm:presLayoutVars>
      </dgm:prSet>
      <dgm:spPr/>
    </dgm:pt>
    <dgm:pt modelId="{960CC00B-2844-4EDE-8B9A-E44C6C28E86D}" type="pres">
      <dgm:prSet presAssocID="{97F9E24E-89EB-486E-930A-14B8A6F7C25A}" presName="parTrans" presStyleLbl="bgSibTrans2D1" presStyleIdx="1" presStyleCnt="8"/>
      <dgm:spPr/>
    </dgm:pt>
    <dgm:pt modelId="{1F52CEB5-6E37-419B-92F4-FCED812E266B}" type="pres">
      <dgm:prSet presAssocID="{EEBABE1C-EEB7-45D3-BB42-ABC380228A25}" presName="node" presStyleLbl="node1" presStyleIdx="1" presStyleCnt="8">
        <dgm:presLayoutVars>
          <dgm:bulletEnabled val="1"/>
        </dgm:presLayoutVars>
      </dgm:prSet>
      <dgm:spPr/>
    </dgm:pt>
    <dgm:pt modelId="{B2766BF6-389E-46B8-BC0E-0C1481E47EC3}" type="pres">
      <dgm:prSet presAssocID="{713DE845-1D98-498D-82E5-5A6C8BA82AC5}" presName="parTrans" presStyleLbl="bgSibTrans2D1" presStyleIdx="2" presStyleCnt="8"/>
      <dgm:spPr/>
    </dgm:pt>
    <dgm:pt modelId="{10F9CC24-275C-4C67-9392-EBA8796FEEE2}" type="pres">
      <dgm:prSet presAssocID="{C962756C-3CB7-49F3-88EC-EF31D559474F}" presName="node" presStyleLbl="node1" presStyleIdx="2" presStyleCnt="8">
        <dgm:presLayoutVars>
          <dgm:bulletEnabled val="1"/>
        </dgm:presLayoutVars>
      </dgm:prSet>
      <dgm:spPr/>
    </dgm:pt>
    <dgm:pt modelId="{A5C25451-8F01-4A6A-AB4B-A4341ACAB62A}" type="pres">
      <dgm:prSet presAssocID="{DA87A61B-A1CD-427E-A2E7-FAE3966BF0E2}" presName="parTrans" presStyleLbl="bgSibTrans2D1" presStyleIdx="3" presStyleCnt="8"/>
      <dgm:spPr/>
    </dgm:pt>
    <dgm:pt modelId="{572562C6-4995-4E90-81AB-5C73E9EBAACC}" type="pres">
      <dgm:prSet presAssocID="{CFB83B65-BDE4-4871-8917-53D023652CD0}" presName="node" presStyleLbl="node1" presStyleIdx="3" presStyleCnt="8">
        <dgm:presLayoutVars>
          <dgm:bulletEnabled val="1"/>
        </dgm:presLayoutVars>
      </dgm:prSet>
      <dgm:spPr/>
    </dgm:pt>
    <dgm:pt modelId="{59E40BA7-2DC6-4788-906A-9AA334B30FCF}" type="pres">
      <dgm:prSet presAssocID="{061BFBFF-3212-433E-AAF4-FBC09D2B1800}" presName="parTrans" presStyleLbl="bgSibTrans2D1" presStyleIdx="4" presStyleCnt="8"/>
      <dgm:spPr/>
    </dgm:pt>
    <dgm:pt modelId="{7E4A1E0D-278A-4F53-8FDC-3E579D97FC99}" type="pres">
      <dgm:prSet presAssocID="{B7670057-E65F-46D8-8577-E9EB0CA6DA05}" presName="node" presStyleLbl="node1" presStyleIdx="4" presStyleCnt="8">
        <dgm:presLayoutVars>
          <dgm:bulletEnabled val="1"/>
        </dgm:presLayoutVars>
      </dgm:prSet>
      <dgm:spPr/>
    </dgm:pt>
    <dgm:pt modelId="{84159946-1954-4DCF-8AC9-8BCED8FB532C}" type="pres">
      <dgm:prSet presAssocID="{39542A37-1D9B-46C3-A84C-04DEF50F2958}" presName="parTrans" presStyleLbl="bgSibTrans2D1" presStyleIdx="5" presStyleCnt="8"/>
      <dgm:spPr/>
    </dgm:pt>
    <dgm:pt modelId="{B4044CFF-A97B-4422-8E13-7CE9458FD04E}" type="pres">
      <dgm:prSet presAssocID="{10A2930C-6A6C-4965-B599-84EAE0BFB48A}" presName="node" presStyleLbl="node1" presStyleIdx="5" presStyleCnt="8">
        <dgm:presLayoutVars>
          <dgm:bulletEnabled val="1"/>
        </dgm:presLayoutVars>
      </dgm:prSet>
      <dgm:spPr/>
    </dgm:pt>
    <dgm:pt modelId="{AD057FEC-2D40-4C36-ADA6-EDFB66EAA5F6}" type="pres">
      <dgm:prSet presAssocID="{95C03A77-E63A-4182-BF99-FBE710FF1666}" presName="parTrans" presStyleLbl="bgSibTrans2D1" presStyleIdx="6" presStyleCnt="8"/>
      <dgm:spPr/>
    </dgm:pt>
    <dgm:pt modelId="{07107489-CF30-4FD2-911B-D2CC1AACDF9D}" type="pres">
      <dgm:prSet presAssocID="{423B1F42-DE95-47CF-A0DA-7F2B0E572C41}" presName="node" presStyleLbl="node1" presStyleIdx="6" presStyleCnt="8">
        <dgm:presLayoutVars>
          <dgm:bulletEnabled val="1"/>
        </dgm:presLayoutVars>
      </dgm:prSet>
      <dgm:spPr/>
    </dgm:pt>
    <dgm:pt modelId="{0D9E4E68-EE89-4B07-B00B-E2C4740B7575}" type="pres">
      <dgm:prSet presAssocID="{4B8F93BF-9014-4526-BD9A-7238381163D3}" presName="parTrans" presStyleLbl="bgSibTrans2D1" presStyleIdx="7" presStyleCnt="8"/>
      <dgm:spPr/>
    </dgm:pt>
    <dgm:pt modelId="{49240F00-5525-4CAB-BC6A-16F8267F6146}" type="pres">
      <dgm:prSet presAssocID="{793ED1F1-7C41-446C-8EB7-1EB4AA239FF7}" presName="node" presStyleLbl="node1" presStyleIdx="7" presStyleCnt="8">
        <dgm:presLayoutVars>
          <dgm:bulletEnabled val="1"/>
        </dgm:presLayoutVars>
      </dgm:prSet>
      <dgm:spPr/>
    </dgm:pt>
  </dgm:ptLst>
  <dgm:cxnLst>
    <dgm:cxn modelId="{B9D13109-007D-4C30-9301-4ECEB6E13859}" type="presOf" srcId="{95C03A77-E63A-4182-BF99-FBE710FF1666}" destId="{AD057FEC-2D40-4C36-ADA6-EDFB66EAA5F6}" srcOrd="0" destOrd="0" presId="urn:microsoft.com/office/officeart/2005/8/layout/radial4"/>
    <dgm:cxn modelId="{BFD18113-F5A9-4496-8306-29647BA53296}" type="presOf" srcId="{793ED1F1-7C41-446C-8EB7-1EB4AA239FF7}" destId="{49240F00-5525-4CAB-BC6A-16F8267F6146}" srcOrd="0" destOrd="0" presId="urn:microsoft.com/office/officeart/2005/8/layout/radial4"/>
    <dgm:cxn modelId="{6E43171B-CD46-441B-9BB9-4F35AD8F6350}" type="presOf" srcId="{5593C1E6-DBB0-4AAF-A82A-BDF7F86CF6CA}" destId="{AB9C0594-78B7-448D-AD9C-6AD8B26BE929}" srcOrd="0" destOrd="0" presId="urn:microsoft.com/office/officeart/2005/8/layout/radial4"/>
    <dgm:cxn modelId="{4FF49C1E-BFAF-4B63-B66B-5A2EB62E5B4C}" type="presOf" srcId="{713DE845-1D98-498D-82E5-5A6C8BA82AC5}" destId="{B2766BF6-389E-46B8-BC0E-0C1481E47EC3}" srcOrd="0" destOrd="0" presId="urn:microsoft.com/office/officeart/2005/8/layout/radial4"/>
    <dgm:cxn modelId="{0317EE21-A039-4558-886E-74B1F2AF739C}" srcId="{5593C1E6-DBB0-4AAF-A82A-BDF7F86CF6CA}" destId="{5C9B7C58-08A5-4D4E-AEB2-C32040572998}" srcOrd="0" destOrd="0" parTransId="{B8D5842F-1248-4B69-A28E-0C28218027F7}" sibTransId="{BA224ACC-951D-4814-A62F-C3569CC6BB08}"/>
    <dgm:cxn modelId="{CFAC7B2C-9E04-4B21-B11C-7461620EAA55}" srcId="{5593C1E6-DBB0-4AAF-A82A-BDF7F86CF6CA}" destId="{423B1F42-DE95-47CF-A0DA-7F2B0E572C41}" srcOrd="6" destOrd="0" parTransId="{95C03A77-E63A-4182-BF99-FBE710FF1666}" sibTransId="{43B5BCB8-4CEA-4141-AB29-C93B04E75E6C}"/>
    <dgm:cxn modelId="{1253AD37-8099-42AA-A445-54F9331ADAFF}" type="presOf" srcId="{4B8F93BF-9014-4526-BD9A-7238381163D3}" destId="{0D9E4E68-EE89-4B07-B00B-E2C4740B7575}" srcOrd="0" destOrd="0" presId="urn:microsoft.com/office/officeart/2005/8/layout/radial4"/>
    <dgm:cxn modelId="{A6DD013E-785E-49F2-9F25-DC9215632ACA}" type="presOf" srcId="{EEBABE1C-EEB7-45D3-BB42-ABC380228A25}" destId="{1F52CEB5-6E37-419B-92F4-FCED812E266B}" srcOrd="0" destOrd="0" presId="urn:microsoft.com/office/officeart/2005/8/layout/radial4"/>
    <dgm:cxn modelId="{28CEB265-8C3A-4B3C-B839-4689749613A9}" type="presOf" srcId="{CFB83B65-BDE4-4871-8917-53D023652CD0}" destId="{572562C6-4995-4E90-81AB-5C73E9EBAACC}" srcOrd="0" destOrd="0" presId="urn:microsoft.com/office/officeart/2005/8/layout/radial4"/>
    <dgm:cxn modelId="{B87C0E46-A773-4954-8B2A-1D9C2F2CAFAA}" srcId="{5593C1E6-DBB0-4AAF-A82A-BDF7F86CF6CA}" destId="{B7670057-E65F-46D8-8577-E9EB0CA6DA05}" srcOrd="4" destOrd="0" parTransId="{061BFBFF-3212-433E-AAF4-FBC09D2B1800}" sibTransId="{217C8121-62B7-4898-A821-45670BE4E6A6}"/>
    <dgm:cxn modelId="{0F077B4B-F73A-48AB-BD58-D7BDF556BF79}" type="presOf" srcId="{10A2930C-6A6C-4965-B599-84EAE0BFB48A}" destId="{B4044CFF-A97B-4422-8E13-7CE9458FD04E}" srcOrd="0" destOrd="0" presId="urn:microsoft.com/office/officeart/2005/8/layout/radial4"/>
    <dgm:cxn modelId="{7AEFD24D-E169-4DB9-AFC6-3ABA8C90C8D9}" srcId="{5593C1E6-DBB0-4AAF-A82A-BDF7F86CF6CA}" destId="{C962756C-3CB7-49F3-88EC-EF31D559474F}" srcOrd="2" destOrd="0" parTransId="{713DE845-1D98-498D-82E5-5A6C8BA82AC5}" sibTransId="{800AE2A7-4E6B-477C-9815-3156EEE4CCDD}"/>
    <dgm:cxn modelId="{5A53A373-EA94-4AFC-97AE-8F3026255A68}" type="presOf" srcId="{B7670057-E65F-46D8-8577-E9EB0CA6DA05}" destId="{7E4A1E0D-278A-4F53-8FDC-3E579D97FC99}" srcOrd="0" destOrd="0" presId="urn:microsoft.com/office/officeart/2005/8/layout/radial4"/>
    <dgm:cxn modelId="{F3703B55-FB49-47DF-A049-37D8D6EFC202}" type="presOf" srcId="{423B1F42-DE95-47CF-A0DA-7F2B0E572C41}" destId="{07107489-CF30-4FD2-911B-D2CC1AACDF9D}" srcOrd="0" destOrd="0" presId="urn:microsoft.com/office/officeart/2005/8/layout/radial4"/>
    <dgm:cxn modelId="{3E4E027B-5E39-4ED6-8F22-FB69A859F237}" type="presOf" srcId="{061BFBFF-3212-433E-AAF4-FBC09D2B1800}" destId="{59E40BA7-2DC6-4788-906A-9AA334B30FCF}" srcOrd="0" destOrd="0" presId="urn:microsoft.com/office/officeart/2005/8/layout/radial4"/>
    <dgm:cxn modelId="{5595EA80-C9AF-4160-984E-5C07A1D950C0}" type="presOf" srcId="{C962756C-3CB7-49F3-88EC-EF31D559474F}" destId="{10F9CC24-275C-4C67-9392-EBA8796FEEE2}" srcOrd="0" destOrd="0" presId="urn:microsoft.com/office/officeart/2005/8/layout/radial4"/>
    <dgm:cxn modelId="{85079A90-8B7C-4F5C-A37D-81A582EB2575}" srcId="{5593C1E6-DBB0-4AAF-A82A-BDF7F86CF6CA}" destId="{793ED1F1-7C41-446C-8EB7-1EB4AA239FF7}" srcOrd="7" destOrd="0" parTransId="{4B8F93BF-9014-4526-BD9A-7238381163D3}" sibTransId="{2DA6B64F-BCAF-4C7B-8D2F-E5DA526C8126}"/>
    <dgm:cxn modelId="{E8D0339B-0E9F-4A63-B5C0-27F0CE5F29F4}" type="presOf" srcId="{B8D5842F-1248-4B69-A28E-0C28218027F7}" destId="{6C46FB93-A9B0-4C9A-9690-510473A291AC}" srcOrd="0" destOrd="0" presId="urn:microsoft.com/office/officeart/2005/8/layout/radial4"/>
    <dgm:cxn modelId="{32B1D8A2-FF03-4BE3-A4C6-E5F0C7E55220}" type="presOf" srcId="{39542A37-1D9B-46C3-A84C-04DEF50F2958}" destId="{84159946-1954-4DCF-8AC9-8BCED8FB532C}" srcOrd="0" destOrd="0" presId="urn:microsoft.com/office/officeart/2005/8/layout/radial4"/>
    <dgm:cxn modelId="{40966EAA-0698-4DCC-A423-B57BCCC9F44A}" srcId="{5593C1E6-DBB0-4AAF-A82A-BDF7F86CF6CA}" destId="{10A2930C-6A6C-4965-B599-84EAE0BFB48A}" srcOrd="5" destOrd="0" parTransId="{39542A37-1D9B-46C3-A84C-04DEF50F2958}" sibTransId="{663BAD6A-AE02-4B2E-A09F-E09FC1859540}"/>
    <dgm:cxn modelId="{437867AB-020F-4D05-810C-A8D5028593DE}" srcId="{5593C1E6-DBB0-4AAF-A82A-BDF7F86CF6CA}" destId="{EEBABE1C-EEB7-45D3-BB42-ABC380228A25}" srcOrd="1" destOrd="0" parTransId="{97F9E24E-89EB-486E-930A-14B8A6F7C25A}" sibTransId="{BBDDDF8C-7E68-4DD7-9744-A0BBF5C50513}"/>
    <dgm:cxn modelId="{08592AB1-3CC2-429B-8F65-00B177B07526}" type="presOf" srcId="{DA87A61B-A1CD-427E-A2E7-FAE3966BF0E2}" destId="{A5C25451-8F01-4A6A-AB4B-A4341ACAB62A}" srcOrd="0" destOrd="0" presId="urn:microsoft.com/office/officeart/2005/8/layout/radial4"/>
    <dgm:cxn modelId="{0432C0BA-34AF-43F2-8918-E0302C72F380}" srcId="{86EBD7E8-2A15-48C7-A49F-1E07A15927EE}" destId="{5593C1E6-DBB0-4AAF-A82A-BDF7F86CF6CA}" srcOrd="0" destOrd="0" parTransId="{EFAA1FA1-43D7-4444-93EB-D2E66FDC386D}" sibTransId="{9508D53E-01CF-44B9-9CC2-D4734BE0872F}"/>
    <dgm:cxn modelId="{B93B22DF-0C3A-4EAE-BDE9-E2D80DD1E41C}" type="presOf" srcId="{5C9B7C58-08A5-4D4E-AEB2-C32040572998}" destId="{93AAD801-342D-438D-B79B-B8C763478637}" srcOrd="0" destOrd="0" presId="urn:microsoft.com/office/officeart/2005/8/layout/radial4"/>
    <dgm:cxn modelId="{FAA188E3-D176-46F7-A4DF-719E0DB69129}" type="presOf" srcId="{86EBD7E8-2A15-48C7-A49F-1E07A15927EE}" destId="{FE2A621E-6141-40CA-8E4E-1A53FB9B71BF}" srcOrd="0" destOrd="0" presId="urn:microsoft.com/office/officeart/2005/8/layout/radial4"/>
    <dgm:cxn modelId="{4B4549F0-4D05-4A1E-A639-821A9DFA14DF}" type="presOf" srcId="{97F9E24E-89EB-486E-930A-14B8A6F7C25A}" destId="{960CC00B-2844-4EDE-8B9A-E44C6C28E86D}" srcOrd="0" destOrd="0" presId="urn:microsoft.com/office/officeart/2005/8/layout/radial4"/>
    <dgm:cxn modelId="{A0005AF1-8329-4DCC-8B77-C01EA69C76BA}" srcId="{5593C1E6-DBB0-4AAF-A82A-BDF7F86CF6CA}" destId="{CFB83B65-BDE4-4871-8917-53D023652CD0}" srcOrd="3" destOrd="0" parTransId="{DA87A61B-A1CD-427E-A2E7-FAE3966BF0E2}" sibTransId="{10E5C9C6-C703-48F1-894D-592BC2AD8AA2}"/>
    <dgm:cxn modelId="{1E0BEBCE-528A-4D5E-8DEE-5B95A178E80A}" type="presParOf" srcId="{FE2A621E-6141-40CA-8E4E-1A53FB9B71BF}" destId="{AB9C0594-78B7-448D-AD9C-6AD8B26BE929}" srcOrd="0" destOrd="0" presId="urn:microsoft.com/office/officeart/2005/8/layout/radial4"/>
    <dgm:cxn modelId="{6AAA9842-A982-4286-AB7C-8CBAEB44598C}" type="presParOf" srcId="{FE2A621E-6141-40CA-8E4E-1A53FB9B71BF}" destId="{6C46FB93-A9B0-4C9A-9690-510473A291AC}" srcOrd="1" destOrd="0" presId="urn:microsoft.com/office/officeart/2005/8/layout/radial4"/>
    <dgm:cxn modelId="{0F97CB93-66F0-4AB1-AC13-D288C0B95F07}" type="presParOf" srcId="{FE2A621E-6141-40CA-8E4E-1A53FB9B71BF}" destId="{93AAD801-342D-438D-B79B-B8C763478637}" srcOrd="2" destOrd="0" presId="urn:microsoft.com/office/officeart/2005/8/layout/radial4"/>
    <dgm:cxn modelId="{915EEC50-A777-4540-9388-2BD4F3ADDEC0}" type="presParOf" srcId="{FE2A621E-6141-40CA-8E4E-1A53FB9B71BF}" destId="{960CC00B-2844-4EDE-8B9A-E44C6C28E86D}" srcOrd="3" destOrd="0" presId="urn:microsoft.com/office/officeart/2005/8/layout/radial4"/>
    <dgm:cxn modelId="{663803FA-3BC2-4219-8F96-3775DC8C6C9B}" type="presParOf" srcId="{FE2A621E-6141-40CA-8E4E-1A53FB9B71BF}" destId="{1F52CEB5-6E37-419B-92F4-FCED812E266B}" srcOrd="4" destOrd="0" presId="urn:microsoft.com/office/officeart/2005/8/layout/radial4"/>
    <dgm:cxn modelId="{0149CC73-09D6-40C7-9D3A-5CA0C7A4CE0E}" type="presParOf" srcId="{FE2A621E-6141-40CA-8E4E-1A53FB9B71BF}" destId="{B2766BF6-389E-46B8-BC0E-0C1481E47EC3}" srcOrd="5" destOrd="0" presId="urn:microsoft.com/office/officeart/2005/8/layout/radial4"/>
    <dgm:cxn modelId="{A721D936-5289-4899-AB3F-8D07B6D5C248}" type="presParOf" srcId="{FE2A621E-6141-40CA-8E4E-1A53FB9B71BF}" destId="{10F9CC24-275C-4C67-9392-EBA8796FEEE2}" srcOrd="6" destOrd="0" presId="urn:microsoft.com/office/officeart/2005/8/layout/radial4"/>
    <dgm:cxn modelId="{AC141F23-6792-49C5-83AC-EA508D20C3E2}" type="presParOf" srcId="{FE2A621E-6141-40CA-8E4E-1A53FB9B71BF}" destId="{A5C25451-8F01-4A6A-AB4B-A4341ACAB62A}" srcOrd="7" destOrd="0" presId="urn:microsoft.com/office/officeart/2005/8/layout/radial4"/>
    <dgm:cxn modelId="{D47C366B-F6D7-4163-8BD7-079E0A49C8F7}" type="presParOf" srcId="{FE2A621E-6141-40CA-8E4E-1A53FB9B71BF}" destId="{572562C6-4995-4E90-81AB-5C73E9EBAACC}" srcOrd="8" destOrd="0" presId="urn:microsoft.com/office/officeart/2005/8/layout/radial4"/>
    <dgm:cxn modelId="{EDD42171-63C9-45F1-8CD0-7041A079796D}" type="presParOf" srcId="{FE2A621E-6141-40CA-8E4E-1A53FB9B71BF}" destId="{59E40BA7-2DC6-4788-906A-9AA334B30FCF}" srcOrd="9" destOrd="0" presId="urn:microsoft.com/office/officeart/2005/8/layout/radial4"/>
    <dgm:cxn modelId="{13E4DA4D-3123-489F-8ECA-1F50B2DD800B}" type="presParOf" srcId="{FE2A621E-6141-40CA-8E4E-1A53FB9B71BF}" destId="{7E4A1E0D-278A-4F53-8FDC-3E579D97FC99}" srcOrd="10" destOrd="0" presId="urn:microsoft.com/office/officeart/2005/8/layout/radial4"/>
    <dgm:cxn modelId="{3A1E72A6-CE1E-4B2E-BDCE-0C62B1FA8447}" type="presParOf" srcId="{FE2A621E-6141-40CA-8E4E-1A53FB9B71BF}" destId="{84159946-1954-4DCF-8AC9-8BCED8FB532C}" srcOrd="11" destOrd="0" presId="urn:microsoft.com/office/officeart/2005/8/layout/radial4"/>
    <dgm:cxn modelId="{B752C5A5-7788-4772-9A2A-985E4EE63AEC}" type="presParOf" srcId="{FE2A621E-6141-40CA-8E4E-1A53FB9B71BF}" destId="{B4044CFF-A97B-4422-8E13-7CE9458FD04E}" srcOrd="12" destOrd="0" presId="urn:microsoft.com/office/officeart/2005/8/layout/radial4"/>
    <dgm:cxn modelId="{CCD16BCD-5831-442D-8C4F-AC33CE80AD56}" type="presParOf" srcId="{FE2A621E-6141-40CA-8E4E-1A53FB9B71BF}" destId="{AD057FEC-2D40-4C36-ADA6-EDFB66EAA5F6}" srcOrd="13" destOrd="0" presId="urn:microsoft.com/office/officeart/2005/8/layout/radial4"/>
    <dgm:cxn modelId="{7CEFF642-FCF1-424F-A3BF-3EB4E40C3FC2}" type="presParOf" srcId="{FE2A621E-6141-40CA-8E4E-1A53FB9B71BF}" destId="{07107489-CF30-4FD2-911B-D2CC1AACDF9D}" srcOrd="14" destOrd="0" presId="urn:microsoft.com/office/officeart/2005/8/layout/radial4"/>
    <dgm:cxn modelId="{E50B397E-52E4-491E-A8EC-98F4DEFABEB3}" type="presParOf" srcId="{FE2A621E-6141-40CA-8E4E-1A53FB9B71BF}" destId="{0D9E4E68-EE89-4B07-B00B-E2C4740B7575}" srcOrd="15" destOrd="0" presId="urn:microsoft.com/office/officeart/2005/8/layout/radial4"/>
    <dgm:cxn modelId="{04C16B76-2B40-49E1-81C9-CAEAB860CB9A}" type="presParOf" srcId="{FE2A621E-6141-40CA-8E4E-1A53FB9B71BF}" destId="{49240F00-5525-4CAB-BC6A-16F8267F6146}"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AE08A-67AD-451A-94DA-3D045310F68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5F06074-93D7-4C7C-A91D-932D21E50EB2}">
      <dgm:prSet phldrT="[Text]"/>
      <dgm:spPr/>
      <dgm:t>
        <a:bodyPr/>
        <a:lstStyle/>
        <a:p>
          <a:r>
            <a:rPr lang="en-US" dirty="0"/>
            <a:t>Crop Management</a:t>
          </a:r>
        </a:p>
      </dgm:t>
    </dgm:pt>
    <dgm:pt modelId="{4BF4AB86-083F-491C-908F-FC937EEB3338}" type="parTrans" cxnId="{7766DE70-EE66-451D-81F5-C617B83BFBA2}">
      <dgm:prSet/>
      <dgm:spPr/>
      <dgm:t>
        <a:bodyPr/>
        <a:lstStyle/>
        <a:p>
          <a:endParaRPr lang="en-US"/>
        </a:p>
      </dgm:t>
    </dgm:pt>
    <dgm:pt modelId="{21B3A6AE-D978-4CDC-A214-A7C254841AAE}" type="sibTrans" cxnId="{7766DE70-EE66-451D-81F5-C617B83BFBA2}">
      <dgm:prSet/>
      <dgm:spPr/>
      <dgm:t>
        <a:bodyPr/>
        <a:lstStyle/>
        <a:p>
          <a:endParaRPr lang="en-US"/>
        </a:p>
      </dgm:t>
    </dgm:pt>
    <dgm:pt modelId="{05F0F714-E4D5-4240-B423-DF72B7B20765}">
      <dgm:prSet phldrT="[Text]"/>
      <dgm:spPr/>
      <dgm:t>
        <a:bodyPr/>
        <a:lstStyle/>
        <a:p>
          <a:r>
            <a:rPr lang="en-US" dirty="0"/>
            <a:t>Technologies to monitor crops efficiently with minimal human  intervention </a:t>
          </a:r>
        </a:p>
      </dgm:t>
    </dgm:pt>
    <dgm:pt modelId="{05DD3588-89A0-44D8-8ECA-E50FD32B65F2}" type="parTrans" cxnId="{AB1352DE-2499-4FA0-8F6A-B4670A0A1531}">
      <dgm:prSet/>
      <dgm:spPr/>
      <dgm:t>
        <a:bodyPr/>
        <a:lstStyle/>
        <a:p>
          <a:endParaRPr lang="en-US"/>
        </a:p>
      </dgm:t>
    </dgm:pt>
    <dgm:pt modelId="{D5CA4F24-07B1-4B38-A457-91F2378E89F9}" type="sibTrans" cxnId="{AB1352DE-2499-4FA0-8F6A-B4670A0A1531}">
      <dgm:prSet/>
      <dgm:spPr/>
      <dgm:t>
        <a:bodyPr/>
        <a:lstStyle/>
        <a:p>
          <a:endParaRPr lang="en-US"/>
        </a:p>
      </dgm:t>
    </dgm:pt>
    <dgm:pt modelId="{FD6A5FE9-6D37-4FA0-AEC9-5D04AA3C1F3C}">
      <dgm:prSet phldrT="[Text]"/>
      <dgm:spPr/>
      <dgm:t>
        <a:bodyPr/>
        <a:lstStyle/>
        <a:p>
          <a:endParaRPr lang="en-US"/>
        </a:p>
      </dgm:t>
    </dgm:pt>
    <dgm:pt modelId="{1759787C-E48D-4CCA-8435-73F1C7900B12}" type="parTrans" cxnId="{B65E9EC5-900B-43D7-B8ED-E511B8B682FE}">
      <dgm:prSet/>
      <dgm:spPr/>
      <dgm:t>
        <a:bodyPr/>
        <a:lstStyle/>
        <a:p>
          <a:endParaRPr lang="en-US"/>
        </a:p>
      </dgm:t>
    </dgm:pt>
    <dgm:pt modelId="{C2151B66-C713-4EF5-92C8-64DF6B8DD75A}" type="sibTrans" cxnId="{B65E9EC5-900B-43D7-B8ED-E511B8B682FE}">
      <dgm:prSet/>
      <dgm:spPr/>
      <dgm:t>
        <a:bodyPr/>
        <a:lstStyle/>
        <a:p>
          <a:endParaRPr lang="en-US"/>
        </a:p>
      </dgm:t>
    </dgm:pt>
    <dgm:pt modelId="{D5697D61-D72E-4DAC-97A5-3A611F606384}">
      <dgm:prSet phldrT="[Text]"/>
      <dgm:spPr/>
      <dgm:t>
        <a:bodyPr/>
        <a:lstStyle/>
        <a:p>
          <a:endParaRPr lang="en-US"/>
        </a:p>
      </dgm:t>
    </dgm:pt>
    <dgm:pt modelId="{186751CD-9AF9-4D6D-96DC-E62E2D053E6E}" type="parTrans" cxnId="{7BACB862-762B-4D37-B009-8A83F0E9D5E0}">
      <dgm:prSet/>
      <dgm:spPr/>
      <dgm:t>
        <a:bodyPr/>
        <a:lstStyle/>
        <a:p>
          <a:endParaRPr lang="en-US"/>
        </a:p>
      </dgm:t>
    </dgm:pt>
    <dgm:pt modelId="{77251675-7438-41EE-A50F-51207CFBD584}" type="sibTrans" cxnId="{7BACB862-762B-4D37-B009-8A83F0E9D5E0}">
      <dgm:prSet/>
      <dgm:spPr/>
      <dgm:t>
        <a:bodyPr/>
        <a:lstStyle/>
        <a:p>
          <a:endParaRPr lang="en-US"/>
        </a:p>
      </dgm:t>
    </dgm:pt>
    <dgm:pt modelId="{1094654F-CA00-4A2D-89EA-C3F766995C21}">
      <dgm:prSet phldrT="[Text]"/>
      <dgm:spPr/>
      <dgm:t>
        <a:bodyPr/>
        <a:lstStyle/>
        <a:p>
          <a:endParaRPr lang="en-US" dirty="0"/>
        </a:p>
      </dgm:t>
    </dgm:pt>
    <dgm:pt modelId="{2EE93255-CCBA-41EB-B4D1-40247E366419}" type="parTrans" cxnId="{D92E284C-BA3B-44FA-A8EE-F1DD4DDEA4E7}">
      <dgm:prSet/>
      <dgm:spPr/>
      <dgm:t>
        <a:bodyPr/>
        <a:lstStyle/>
        <a:p>
          <a:endParaRPr lang="en-US"/>
        </a:p>
      </dgm:t>
    </dgm:pt>
    <dgm:pt modelId="{AE9A031B-D231-4449-960E-EC10260D1979}" type="sibTrans" cxnId="{D92E284C-BA3B-44FA-A8EE-F1DD4DDEA4E7}">
      <dgm:prSet/>
      <dgm:spPr/>
      <dgm:t>
        <a:bodyPr/>
        <a:lstStyle/>
        <a:p>
          <a:endParaRPr lang="en-US"/>
        </a:p>
      </dgm:t>
    </dgm:pt>
    <dgm:pt modelId="{6099361D-D382-4499-A226-288D3E67F179}">
      <dgm:prSet phldrT="[Text]"/>
      <dgm:spPr/>
      <dgm:t>
        <a:bodyPr/>
        <a:lstStyle/>
        <a:p>
          <a:endParaRPr lang="en-US"/>
        </a:p>
      </dgm:t>
    </dgm:pt>
    <dgm:pt modelId="{6FD722FF-83F6-4262-B078-EA0EBD9BF19D}" type="parTrans" cxnId="{BA69D431-34C9-4DB9-ADDF-833AB4FF313F}">
      <dgm:prSet/>
      <dgm:spPr/>
      <dgm:t>
        <a:bodyPr/>
        <a:lstStyle/>
        <a:p>
          <a:endParaRPr lang="en-US"/>
        </a:p>
      </dgm:t>
    </dgm:pt>
    <dgm:pt modelId="{A33DE17A-7972-4B38-974C-9DD949B1CE66}" type="sibTrans" cxnId="{BA69D431-34C9-4DB9-ADDF-833AB4FF313F}">
      <dgm:prSet/>
      <dgm:spPr/>
      <dgm:t>
        <a:bodyPr/>
        <a:lstStyle/>
        <a:p>
          <a:endParaRPr lang="en-US"/>
        </a:p>
      </dgm:t>
    </dgm:pt>
    <dgm:pt modelId="{1A098F4D-68B9-489C-908E-E2DADDA83BD9}">
      <dgm:prSet phldrT="[Text]"/>
      <dgm:spPr/>
      <dgm:t>
        <a:bodyPr/>
        <a:lstStyle/>
        <a:p>
          <a:endParaRPr lang="en-US"/>
        </a:p>
      </dgm:t>
    </dgm:pt>
    <dgm:pt modelId="{58C5F2D1-0105-4B15-BCA3-D0A7151FABAF}" type="parTrans" cxnId="{77CA9D4F-7B4F-4EBE-A5B1-07B0E674A0E1}">
      <dgm:prSet/>
      <dgm:spPr/>
      <dgm:t>
        <a:bodyPr/>
        <a:lstStyle/>
        <a:p>
          <a:endParaRPr lang="en-US"/>
        </a:p>
      </dgm:t>
    </dgm:pt>
    <dgm:pt modelId="{E5CB417E-F098-4568-9965-C21BF990A148}" type="sibTrans" cxnId="{77CA9D4F-7B4F-4EBE-A5B1-07B0E674A0E1}">
      <dgm:prSet/>
      <dgm:spPr/>
      <dgm:t>
        <a:bodyPr/>
        <a:lstStyle/>
        <a:p>
          <a:endParaRPr lang="en-US"/>
        </a:p>
      </dgm:t>
    </dgm:pt>
    <dgm:pt modelId="{1925B109-85AD-4B59-A689-12BFA88CD693}">
      <dgm:prSet phldrT="[Text]"/>
      <dgm:spPr/>
      <dgm:t>
        <a:bodyPr/>
        <a:lstStyle/>
        <a:p>
          <a:endParaRPr lang="en-US"/>
        </a:p>
      </dgm:t>
    </dgm:pt>
    <dgm:pt modelId="{5D3F6FF0-133A-47D6-B434-2B41BC19960B}" type="parTrans" cxnId="{B3ED7CB8-0327-4E44-AFAF-4C4271C8913D}">
      <dgm:prSet/>
      <dgm:spPr/>
      <dgm:t>
        <a:bodyPr/>
        <a:lstStyle/>
        <a:p>
          <a:endParaRPr lang="en-US"/>
        </a:p>
      </dgm:t>
    </dgm:pt>
    <dgm:pt modelId="{629921F1-2C52-4B80-A08A-A37E07A32FF3}" type="sibTrans" cxnId="{B3ED7CB8-0327-4E44-AFAF-4C4271C8913D}">
      <dgm:prSet/>
      <dgm:spPr/>
      <dgm:t>
        <a:bodyPr/>
        <a:lstStyle/>
        <a:p>
          <a:endParaRPr lang="en-US"/>
        </a:p>
      </dgm:t>
    </dgm:pt>
    <dgm:pt modelId="{CA138FC6-6307-4C80-814D-B736FCB688F6}">
      <dgm:prSet/>
      <dgm:spPr/>
      <dgm:t>
        <a:bodyPr/>
        <a:lstStyle/>
        <a:p>
          <a:r>
            <a:rPr lang="en-US" dirty="0"/>
            <a:t>Harvest predictions, </a:t>
          </a:r>
          <a:r>
            <a:rPr lang="en-US" dirty="0" err="1"/>
            <a:t>disese</a:t>
          </a:r>
          <a:r>
            <a:rPr lang="en-US" dirty="0"/>
            <a:t> prevention technologies </a:t>
          </a:r>
        </a:p>
      </dgm:t>
    </dgm:pt>
    <dgm:pt modelId="{E7E8C13F-5E3C-428A-BE85-C647012F4748}" type="parTrans" cxnId="{79D17464-C154-4F73-A93F-DEE519CACA20}">
      <dgm:prSet/>
      <dgm:spPr/>
      <dgm:t>
        <a:bodyPr/>
        <a:lstStyle/>
        <a:p>
          <a:endParaRPr lang="en-US"/>
        </a:p>
      </dgm:t>
    </dgm:pt>
    <dgm:pt modelId="{9EEC90BD-212E-4508-BB92-3D1482ABB76A}" type="sibTrans" cxnId="{79D17464-C154-4F73-A93F-DEE519CACA20}">
      <dgm:prSet/>
      <dgm:spPr/>
      <dgm:t>
        <a:bodyPr/>
        <a:lstStyle/>
        <a:p>
          <a:endParaRPr lang="en-US"/>
        </a:p>
      </dgm:t>
    </dgm:pt>
    <dgm:pt modelId="{E1BCCF5D-F4CB-4B47-9427-29146AE8B343}">
      <dgm:prSet/>
      <dgm:spPr/>
      <dgm:t>
        <a:bodyPr/>
        <a:lstStyle/>
        <a:p>
          <a:r>
            <a:rPr lang="en-US" dirty="0"/>
            <a:t>Automatic weed monitoring systems</a:t>
          </a:r>
        </a:p>
      </dgm:t>
    </dgm:pt>
    <dgm:pt modelId="{6A4652A3-F34C-4916-AC16-C8E1FCE1B361}" type="parTrans" cxnId="{65D32784-F69F-4F98-9C94-2CC4E49A4D64}">
      <dgm:prSet/>
      <dgm:spPr/>
      <dgm:t>
        <a:bodyPr/>
        <a:lstStyle/>
        <a:p>
          <a:endParaRPr lang="en-US"/>
        </a:p>
      </dgm:t>
    </dgm:pt>
    <dgm:pt modelId="{6D584244-73B7-4107-9E0B-D71F832F689D}" type="sibTrans" cxnId="{65D32784-F69F-4F98-9C94-2CC4E49A4D64}">
      <dgm:prSet/>
      <dgm:spPr/>
      <dgm:t>
        <a:bodyPr/>
        <a:lstStyle/>
        <a:p>
          <a:endParaRPr lang="en-US"/>
        </a:p>
      </dgm:t>
    </dgm:pt>
    <dgm:pt modelId="{5860033F-BD90-4CBF-A15D-A47063B3F5DD}">
      <dgm:prSet/>
      <dgm:spPr/>
      <dgm:t>
        <a:bodyPr/>
        <a:lstStyle/>
        <a:p>
          <a:r>
            <a:rPr lang="en-US" dirty="0"/>
            <a:t>Farm tracking devices and advanced tools</a:t>
          </a:r>
        </a:p>
      </dgm:t>
    </dgm:pt>
    <dgm:pt modelId="{0F0210CB-DD9A-4F4B-95D7-9934694BAF4B}" type="parTrans" cxnId="{2556463D-07E5-4CCD-BA94-6B4833174B75}">
      <dgm:prSet/>
      <dgm:spPr/>
      <dgm:t>
        <a:bodyPr/>
        <a:lstStyle/>
        <a:p>
          <a:endParaRPr lang="en-US"/>
        </a:p>
      </dgm:t>
    </dgm:pt>
    <dgm:pt modelId="{8DCFDD22-2A62-412F-9839-6674CC1DFC10}" type="sibTrans" cxnId="{2556463D-07E5-4CCD-BA94-6B4833174B75}">
      <dgm:prSet/>
      <dgm:spPr/>
      <dgm:t>
        <a:bodyPr/>
        <a:lstStyle/>
        <a:p>
          <a:endParaRPr lang="en-US"/>
        </a:p>
      </dgm:t>
    </dgm:pt>
    <dgm:pt modelId="{22B83FE8-236C-412C-996E-F9114A454FDE}">
      <dgm:prSet/>
      <dgm:spPr/>
      <dgm:t>
        <a:bodyPr/>
        <a:lstStyle/>
        <a:p>
          <a:r>
            <a:rPr lang="en-US" dirty="0"/>
            <a:t>Advanced </a:t>
          </a:r>
          <a:r>
            <a:rPr lang="en-US" dirty="0" err="1"/>
            <a:t>silvi</a:t>
          </a:r>
          <a:r>
            <a:rPr lang="en-US" dirty="0"/>
            <a:t> cultural systems</a:t>
          </a:r>
        </a:p>
      </dgm:t>
    </dgm:pt>
    <dgm:pt modelId="{5A06CB74-E9FE-4662-9E02-F53DC959C184}" type="parTrans" cxnId="{19B35BC2-F222-49F1-A4AA-DE443A575D56}">
      <dgm:prSet/>
      <dgm:spPr/>
      <dgm:t>
        <a:bodyPr/>
        <a:lstStyle/>
        <a:p>
          <a:endParaRPr lang="en-US"/>
        </a:p>
      </dgm:t>
    </dgm:pt>
    <dgm:pt modelId="{5D0B6FE6-D8FF-4F31-94A6-6F247FB6C7A8}" type="sibTrans" cxnId="{19B35BC2-F222-49F1-A4AA-DE443A575D56}">
      <dgm:prSet/>
      <dgm:spPr/>
      <dgm:t>
        <a:bodyPr/>
        <a:lstStyle/>
        <a:p>
          <a:endParaRPr lang="en-US"/>
        </a:p>
      </dgm:t>
    </dgm:pt>
    <dgm:pt modelId="{2978D00C-C0FC-42CC-BF34-2C382CA71C97}">
      <dgm:prSet/>
      <dgm:spPr/>
      <dgm:t>
        <a:bodyPr/>
        <a:lstStyle/>
        <a:p>
          <a:endParaRPr lang="en-US"/>
        </a:p>
      </dgm:t>
    </dgm:pt>
    <dgm:pt modelId="{D16CDDFF-D5A1-4FAE-91FB-3F057A77B081}" type="parTrans" cxnId="{A7649891-CBD9-4250-9D1B-BCEC0BB87A23}">
      <dgm:prSet/>
      <dgm:spPr/>
      <dgm:t>
        <a:bodyPr/>
        <a:lstStyle/>
        <a:p>
          <a:endParaRPr lang="en-US"/>
        </a:p>
      </dgm:t>
    </dgm:pt>
    <dgm:pt modelId="{28E3FB47-A401-4F65-AF15-3442D10A8917}" type="sibTrans" cxnId="{A7649891-CBD9-4250-9D1B-BCEC0BB87A23}">
      <dgm:prSet/>
      <dgm:spPr/>
      <dgm:t>
        <a:bodyPr/>
        <a:lstStyle/>
        <a:p>
          <a:endParaRPr lang="en-US"/>
        </a:p>
      </dgm:t>
    </dgm:pt>
    <dgm:pt modelId="{528FEF3F-EDE0-4233-AF81-D56C467FC570}">
      <dgm:prSet/>
      <dgm:spPr/>
      <dgm:t>
        <a:bodyPr/>
        <a:lstStyle/>
        <a:p>
          <a:endParaRPr lang="en-US"/>
        </a:p>
      </dgm:t>
    </dgm:pt>
    <dgm:pt modelId="{FE7A2204-DFF7-454D-B592-013B1C84E698}" type="parTrans" cxnId="{FF320F81-2BED-44DE-818C-72101A9272A9}">
      <dgm:prSet/>
      <dgm:spPr/>
      <dgm:t>
        <a:bodyPr/>
        <a:lstStyle/>
        <a:p>
          <a:endParaRPr lang="en-US"/>
        </a:p>
      </dgm:t>
    </dgm:pt>
    <dgm:pt modelId="{B3FEB096-8567-46A8-9C01-529B9FC7B110}" type="sibTrans" cxnId="{FF320F81-2BED-44DE-818C-72101A9272A9}">
      <dgm:prSet/>
      <dgm:spPr/>
      <dgm:t>
        <a:bodyPr/>
        <a:lstStyle/>
        <a:p>
          <a:endParaRPr lang="en-US"/>
        </a:p>
      </dgm:t>
    </dgm:pt>
    <dgm:pt modelId="{019DFEF3-1945-4D28-B688-CB68728BE178}">
      <dgm:prSet/>
      <dgm:spPr/>
      <dgm:t>
        <a:bodyPr/>
        <a:lstStyle/>
        <a:p>
          <a:endParaRPr lang="en-US"/>
        </a:p>
      </dgm:t>
    </dgm:pt>
    <dgm:pt modelId="{5C181460-2423-4567-9343-EA27FCEAC86E}" type="parTrans" cxnId="{693055B8-9A15-47BF-80AA-EBA65F9AFA06}">
      <dgm:prSet/>
      <dgm:spPr/>
      <dgm:t>
        <a:bodyPr/>
        <a:lstStyle/>
        <a:p>
          <a:endParaRPr lang="en-US"/>
        </a:p>
      </dgm:t>
    </dgm:pt>
    <dgm:pt modelId="{5C670192-0E03-4D33-9634-AD6AE357CFBF}" type="sibTrans" cxnId="{693055B8-9A15-47BF-80AA-EBA65F9AFA06}">
      <dgm:prSet/>
      <dgm:spPr/>
      <dgm:t>
        <a:bodyPr/>
        <a:lstStyle/>
        <a:p>
          <a:endParaRPr lang="en-US"/>
        </a:p>
      </dgm:t>
    </dgm:pt>
    <dgm:pt modelId="{7A939C8C-6187-4AAB-A525-6B317F01564E}">
      <dgm:prSet/>
      <dgm:spPr/>
      <dgm:t>
        <a:bodyPr/>
        <a:lstStyle/>
        <a:p>
          <a:endParaRPr lang="en-US"/>
        </a:p>
      </dgm:t>
    </dgm:pt>
    <dgm:pt modelId="{6DE66D4C-636D-4297-972D-35CF510C7719}" type="parTrans" cxnId="{6D8E3D06-0E30-4248-89D9-DD982149F8CD}">
      <dgm:prSet/>
      <dgm:spPr/>
      <dgm:t>
        <a:bodyPr/>
        <a:lstStyle/>
        <a:p>
          <a:endParaRPr lang="en-US"/>
        </a:p>
      </dgm:t>
    </dgm:pt>
    <dgm:pt modelId="{FDFDA64E-230D-4192-8CB2-8B56F401F007}" type="sibTrans" cxnId="{6D8E3D06-0E30-4248-89D9-DD982149F8CD}">
      <dgm:prSet/>
      <dgm:spPr/>
      <dgm:t>
        <a:bodyPr/>
        <a:lstStyle/>
        <a:p>
          <a:endParaRPr lang="en-US"/>
        </a:p>
      </dgm:t>
    </dgm:pt>
    <dgm:pt modelId="{9FE43374-D02B-4659-8F66-AF465A2BD8AC}">
      <dgm:prSet/>
      <dgm:spPr/>
      <dgm:t>
        <a:bodyPr/>
        <a:lstStyle/>
        <a:p>
          <a:endParaRPr lang="en-US"/>
        </a:p>
      </dgm:t>
    </dgm:pt>
    <dgm:pt modelId="{B5A1104C-4C96-4834-881E-5D7CED37425B}" type="parTrans" cxnId="{F5B11C21-D42C-482B-B19A-18E26992F77D}">
      <dgm:prSet/>
      <dgm:spPr/>
      <dgm:t>
        <a:bodyPr/>
        <a:lstStyle/>
        <a:p>
          <a:endParaRPr lang="en-US"/>
        </a:p>
      </dgm:t>
    </dgm:pt>
    <dgm:pt modelId="{38E79310-458A-490D-9C78-4ECDAC6EB858}" type="sibTrans" cxnId="{F5B11C21-D42C-482B-B19A-18E26992F77D}">
      <dgm:prSet/>
      <dgm:spPr/>
      <dgm:t>
        <a:bodyPr/>
        <a:lstStyle/>
        <a:p>
          <a:endParaRPr lang="en-US"/>
        </a:p>
      </dgm:t>
    </dgm:pt>
    <dgm:pt modelId="{C48326CA-C202-4291-AB8C-8CEE6F2D6D77}">
      <dgm:prSet/>
      <dgm:spPr/>
      <dgm:t>
        <a:bodyPr/>
        <a:lstStyle/>
        <a:p>
          <a:endParaRPr lang="en-US"/>
        </a:p>
      </dgm:t>
    </dgm:pt>
    <dgm:pt modelId="{D421D444-E305-4BA3-B08E-E09CB595B2C3}" type="parTrans" cxnId="{D5176EDF-3FE7-46A4-8A0B-C26973F1EC30}">
      <dgm:prSet/>
      <dgm:spPr/>
      <dgm:t>
        <a:bodyPr/>
        <a:lstStyle/>
        <a:p>
          <a:endParaRPr lang="en-US"/>
        </a:p>
      </dgm:t>
    </dgm:pt>
    <dgm:pt modelId="{2ABAA337-CCEE-4A6A-A821-EB41505BE1FE}" type="sibTrans" cxnId="{D5176EDF-3FE7-46A4-8A0B-C26973F1EC30}">
      <dgm:prSet/>
      <dgm:spPr/>
      <dgm:t>
        <a:bodyPr/>
        <a:lstStyle/>
        <a:p>
          <a:endParaRPr lang="en-US"/>
        </a:p>
      </dgm:t>
    </dgm:pt>
    <dgm:pt modelId="{893CD79B-8D1F-47F4-A500-D0EE977D6791}">
      <dgm:prSet/>
      <dgm:spPr/>
      <dgm:t>
        <a:bodyPr/>
        <a:lstStyle/>
        <a:p>
          <a:endParaRPr lang="en-US"/>
        </a:p>
      </dgm:t>
    </dgm:pt>
    <dgm:pt modelId="{5766F95C-C3AA-49C2-9A2B-765185A596D9}" type="parTrans" cxnId="{0251E78F-708F-4A07-A874-9722728EEFC2}">
      <dgm:prSet/>
      <dgm:spPr/>
      <dgm:t>
        <a:bodyPr/>
        <a:lstStyle/>
        <a:p>
          <a:endParaRPr lang="en-US"/>
        </a:p>
      </dgm:t>
    </dgm:pt>
    <dgm:pt modelId="{A9F7F364-1C8A-447B-B63E-06B9D561A3AF}" type="sibTrans" cxnId="{0251E78F-708F-4A07-A874-9722728EEFC2}">
      <dgm:prSet/>
      <dgm:spPr/>
      <dgm:t>
        <a:bodyPr/>
        <a:lstStyle/>
        <a:p>
          <a:endParaRPr lang="en-US"/>
        </a:p>
      </dgm:t>
    </dgm:pt>
    <dgm:pt modelId="{82F9C745-F157-4954-B494-5B042B3284FE}">
      <dgm:prSet/>
      <dgm:spPr/>
      <dgm:t>
        <a:bodyPr/>
        <a:lstStyle/>
        <a:p>
          <a:endParaRPr lang="en-US"/>
        </a:p>
      </dgm:t>
    </dgm:pt>
    <dgm:pt modelId="{FE746615-D4D6-4A55-933F-D6FE42AF24C9}" type="parTrans" cxnId="{C98C4C52-714A-4B51-B963-0C58375624A1}">
      <dgm:prSet/>
      <dgm:spPr/>
      <dgm:t>
        <a:bodyPr/>
        <a:lstStyle/>
        <a:p>
          <a:endParaRPr lang="en-US"/>
        </a:p>
      </dgm:t>
    </dgm:pt>
    <dgm:pt modelId="{9953EC6D-A553-4417-A2DB-03F2F5F9ABD5}" type="sibTrans" cxnId="{C98C4C52-714A-4B51-B963-0C58375624A1}">
      <dgm:prSet/>
      <dgm:spPr/>
      <dgm:t>
        <a:bodyPr/>
        <a:lstStyle/>
        <a:p>
          <a:endParaRPr lang="en-US"/>
        </a:p>
      </dgm:t>
    </dgm:pt>
    <dgm:pt modelId="{F6B9DF39-9E88-424D-9DA2-3E6CCF1C9286}">
      <dgm:prSet/>
      <dgm:spPr/>
      <dgm:t>
        <a:bodyPr/>
        <a:lstStyle/>
        <a:p>
          <a:endParaRPr lang="en-US"/>
        </a:p>
      </dgm:t>
    </dgm:pt>
    <dgm:pt modelId="{D5D52D8B-60DE-4735-B3A7-BCE160E9F405}" type="parTrans" cxnId="{48FBA780-8E79-4B6E-868E-C07A5FBB1E27}">
      <dgm:prSet/>
      <dgm:spPr/>
      <dgm:t>
        <a:bodyPr/>
        <a:lstStyle/>
        <a:p>
          <a:endParaRPr lang="en-US"/>
        </a:p>
      </dgm:t>
    </dgm:pt>
    <dgm:pt modelId="{0E36A1BE-A715-4915-A4D8-412E149CEEA6}" type="sibTrans" cxnId="{48FBA780-8E79-4B6E-868E-C07A5FBB1E27}">
      <dgm:prSet/>
      <dgm:spPr/>
      <dgm:t>
        <a:bodyPr/>
        <a:lstStyle/>
        <a:p>
          <a:endParaRPr lang="en-US"/>
        </a:p>
      </dgm:t>
    </dgm:pt>
    <dgm:pt modelId="{07E998A7-4A96-4FAF-8863-A2D6268F64E7}">
      <dgm:prSet/>
      <dgm:spPr/>
      <dgm:t>
        <a:bodyPr/>
        <a:lstStyle/>
        <a:p>
          <a:endParaRPr lang="en-US"/>
        </a:p>
      </dgm:t>
    </dgm:pt>
    <dgm:pt modelId="{90542479-B51D-45DC-A27D-6527FB2EB4A0}" type="parTrans" cxnId="{1FA1143E-AC40-4548-8211-824DB7059AEE}">
      <dgm:prSet/>
      <dgm:spPr/>
      <dgm:t>
        <a:bodyPr/>
        <a:lstStyle/>
        <a:p>
          <a:endParaRPr lang="en-US"/>
        </a:p>
      </dgm:t>
    </dgm:pt>
    <dgm:pt modelId="{618873BC-093C-40E7-AD19-877701A47FBD}" type="sibTrans" cxnId="{1FA1143E-AC40-4548-8211-824DB7059AEE}">
      <dgm:prSet/>
      <dgm:spPr/>
      <dgm:t>
        <a:bodyPr/>
        <a:lstStyle/>
        <a:p>
          <a:endParaRPr lang="en-US"/>
        </a:p>
      </dgm:t>
    </dgm:pt>
    <dgm:pt modelId="{8840B1E7-92BE-46A8-B447-34C0FD0C9B6D}">
      <dgm:prSet phldrT="[Text]"/>
      <dgm:spPr/>
      <dgm:t>
        <a:bodyPr/>
        <a:lstStyle/>
        <a:p>
          <a:endParaRPr lang="en-US"/>
        </a:p>
      </dgm:t>
    </dgm:pt>
    <dgm:pt modelId="{E8D82223-CAA2-4A48-8BED-C904D7247221}" type="parTrans" cxnId="{1753E959-ED26-44CB-A31D-256701FDF6DB}">
      <dgm:prSet/>
      <dgm:spPr/>
      <dgm:t>
        <a:bodyPr/>
        <a:lstStyle/>
        <a:p>
          <a:endParaRPr lang="en-US"/>
        </a:p>
      </dgm:t>
    </dgm:pt>
    <dgm:pt modelId="{7729F066-1DCE-429D-903E-E3C1085BAA05}" type="sibTrans" cxnId="{1753E959-ED26-44CB-A31D-256701FDF6DB}">
      <dgm:prSet/>
      <dgm:spPr/>
      <dgm:t>
        <a:bodyPr/>
        <a:lstStyle/>
        <a:p>
          <a:endParaRPr lang="en-US"/>
        </a:p>
      </dgm:t>
    </dgm:pt>
    <dgm:pt modelId="{83B6A3B0-7C35-4CD7-AE12-47865DCC4ACC}">
      <dgm:prSet phldrT="[Text]"/>
      <dgm:spPr/>
      <dgm:t>
        <a:bodyPr/>
        <a:lstStyle/>
        <a:p>
          <a:endParaRPr lang="en-US"/>
        </a:p>
      </dgm:t>
    </dgm:pt>
    <dgm:pt modelId="{1D1F8F0C-AA3C-438B-A67F-C3DE5E77558E}" type="parTrans" cxnId="{0CBE1A57-E5A5-4EC6-AB0A-74AC6EA590C4}">
      <dgm:prSet/>
      <dgm:spPr/>
      <dgm:t>
        <a:bodyPr/>
        <a:lstStyle/>
        <a:p>
          <a:endParaRPr lang="en-US"/>
        </a:p>
      </dgm:t>
    </dgm:pt>
    <dgm:pt modelId="{6206EBE8-272F-496E-8CFE-DA3BDEFFDEFD}" type="sibTrans" cxnId="{0CBE1A57-E5A5-4EC6-AB0A-74AC6EA590C4}">
      <dgm:prSet/>
      <dgm:spPr/>
      <dgm:t>
        <a:bodyPr/>
        <a:lstStyle/>
        <a:p>
          <a:endParaRPr lang="en-US"/>
        </a:p>
      </dgm:t>
    </dgm:pt>
    <dgm:pt modelId="{8B044A74-7F2A-46DD-A396-46D107A10345}" type="pres">
      <dgm:prSet presAssocID="{45CAE08A-67AD-451A-94DA-3D045310F685}" presName="composite" presStyleCnt="0">
        <dgm:presLayoutVars>
          <dgm:chMax val="1"/>
          <dgm:dir/>
          <dgm:resizeHandles val="exact"/>
        </dgm:presLayoutVars>
      </dgm:prSet>
      <dgm:spPr/>
    </dgm:pt>
    <dgm:pt modelId="{FB6184C6-79B2-4FE1-9664-A15DFCBAAE09}" type="pres">
      <dgm:prSet presAssocID="{45CAE08A-67AD-451A-94DA-3D045310F685}" presName="radial" presStyleCnt="0">
        <dgm:presLayoutVars>
          <dgm:animLvl val="ctr"/>
        </dgm:presLayoutVars>
      </dgm:prSet>
      <dgm:spPr/>
    </dgm:pt>
    <dgm:pt modelId="{5E35D451-CFAF-4B28-B9AF-789E87484EA6}" type="pres">
      <dgm:prSet presAssocID="{C5F06074-93D7-4C7C-A91D-932D21E50EB2}" presName="centerShape" presStyleLbl="vennNode1" presStyleIdx="0" presStyleCnt="6"/>
      <dgm:spPr/>
    </dgm:pt>
    <dgm:pt modelId="{99F5B1BE-A5C1-4D0D-A8D4-F8774EFFBD1A}" type="pres">
      <dgm:prSet presAssocID="{05F0F714-E4D5-4240-B423-DF72B7B20765}" presName="node" presStyleLbl="vennNode1" presStyleIdx="1" presStyleCnt="6">
        <dgm:presLayoutVars>
          <dgm:bulletEnabled val="1"/>
        </dgm:presLayoutVars>
      </dgm:prSet>
      <dgm:spPr/>
    </dgm:pt>
    <dgm:pt modelId="{2E6CA56D-7FF8-447E-A3D3-6F6B48E555E4}" type="pres">
      <dgm:prSet presAssocID="{CA138FC6-6307-4C80-814D-B736FCB688F6}" presName="node" presStyleLbl="vennNode1" presStyleIdx="2" presStyleCnt="6">
        <dgm:presLayoutVars>
          <dgm:bulletEnabled val="1"/>
        </dgm:presLayoutVars>
      </dgm:prSet>
      <dgm:spPr/>
    </dgm:pt>
    <dgm:pt modelId="{263C4F9A-EE3D-4353-8E6C-AE704562F521}" type="pres">
      <dgm:prSet presAssocID="{E1BCCF5D-F4CB-4B47-9427-29146AE8B343}" presName="node" presStyleLbl="vennNode1" presStyleIdx="3" presStyleCnt="6">
        <dgm:presLayoutVars>
          <dgm:bulletEnabled val="1"/>
        </dgm:presLayoutVars>
      </dgm:prSet>
      <dgm:spPr/>
    </dgm:pt>
    <dgm:pt modelId="{A48BD7C4-0655-495F-BAD9-1F8330D64E7F}" type="pres">
      <dgm:prSet presAssocID="{5860033F-BD90-4CBF-A15D-A47063B3F5DD}" presName="node" presStyleLbl="vennNode1" presStyleIdx="4" presStyleCnt="6">
        <dgm:presLayoutVars>
          <dgm:bulletEnabled val="1"/>
        </dgm:presLayoutVars>
      </dgm:prSet>
      <dgm:spPr/>
    </dgm:pt>
    <dgm:pt modelId="{91234B69-6201-4884-B9A6-D4A06D248180}" type="pres">
      <dgm:prSet presAssocID="{22B83FE8-236C-412C-996E-F9114A454FDE}" presName="node" presStyleLbl="vennNode1" presStyleIdx="5" presStyleCnt="6">
        <dgm:presLayoutVars>
          <dgm:bulletEnabled val="1"/>
        </dgm:presLayoutVars>
      </dgm:prSet>
      <dgm:spPr/>
    </dgm:pt>
  </dgm:ptLst>
  <dgm:cxnLst>
    <dgm:cxn modelId="{1A68F400-94D8-4BE9-B309-39C2153C4092}" type="presOf" srcId="{E1BCCF5D-F4CB-4B47-9427-29146AE8B343}" destId="{263C4F9A-EE3D-4353-8E6C-AE704562F521}" srcOrd="0" destOrd="0" presId="urn:microsoft.com/office/officeart/2005/8/layout/radial3"/>
    <dgm:cxn modelId="{3C084701-9DDF-4EC7-A91E-F3FC985BA9EF}" type="presOf" srcId="{CA138FC6-6307-4C80-814D-B736FCB688F6}" destId="{2E6CA56D-7FF8-447E-A3D3-6F6B48E555E4}" srcOrd="0" destOrd="0" presId="urn:microsoft.com/office/officeart/2005/8/layout/radial3"/>
    <dgm:cxn modelId="{6D8E3D06-0E30-4248-89D9-DD982149F8CD}" srcId="{D5697D61-D72E-4DAC-97A5-3A611F606384}" destId="{7A939C8C-6187-4AAB-A525-6B317F01564E}" srcOrd="4" destOrd="0" parTransId="{6DE66D4C-636D-4297-972D-35CF510C7719}" sibTransId="{FDFDA64E-230D-4192-8CB2-8B56F401F007}"/>
    <dgm:cxn modelId="{F5B11C21-D42C-482B-B19A-18E26992F77D}" srcId="{D5697D61-D72E-4DAC-97A5-3A611F606384}" destId="{9FE43374-D02B-4659-8F66-AF465A2BD8AC}" srcOrd="5" destOrd="0" parTransId="{B5A1104C-4C96-4834-881E-5D7CED37425B}" sibTransId="{38E79310-458A-490D-9C78-4ECDAC6EB858}"/>
    <dgm:cxn modelId="{BA69D431-34C9-4DB9-ADDF-833AB4FF313F}" srcId="{45CAE08A-67AD-451A-94DA-3D045310F685}" destId="{6099361D-D382-4499-A226-288D3E67F179}" srcOrd="2" destOrd="0" parTransId="{6FD722FF-83F6-4262-B078-EA0EBD9BF19D}" sibTransId="{A33DE17A-7972-4B38-974C-9DD949B1CE66}"/>
    <dgm:cxn modelId="{2556463D-07E5-4CCD-BA94-6B4833174B75}" srcId="{C5F06074-93D7-4C7C-A91D-932D21E50EB2}" destId="{5860033F-BD90-4CBF-A15D-A47063B3F5DD}" srcOrd="3" destOrd="0" parTransId="{0F0210CB-DD9A-4F4B-95D7-9934694BAF4B}" sibTransId="{8DCFDD22-2A62-412F-9839-6674CC1DFC10}"/>
    <dgm:cxn modelId="{1FA1143E-AC40-4548-8211-824DB7059AEE}" srcId="{45CAE08A-67AD-451A-94DA-3D045310F685}" destId="{07E998A7-4A96-4FAF-8863-A2D6268F64E7}" srcOrd="3" destOrd="0" parTransId="{90542479-B51D-45DC-A27D-6527FB2EB4A0}" sibTransId="{618873BC-093C-40E7-AD19-877701A47FBD}"/>
    <dgm:cxn modelId="{7BACB862-762B-4D37-B009-8A83F0E9D5E0}" srcId="{45CAE08A-67AD-451A-94DA-3D045310F685}" destId="{D5697D61-D72E-4DAC-97A5-3A611F606384}" srcOrd="1" destOrd="0" parTransId="{186751CD-9AF9-4D6D-96DC-E62E2D053E6E}" sibTransId="{77251675-7438-41EE-A50F-51207CFBD584}"/>
    <dgm:cxn modelId="{79D17464-C154-4F73-A93F-DEE519CACA20}" srcId="{C5F06074-93D7-4C7C-A91D-932D21E50EB2}" destId="{CA138FC6-6307-4C80-814D-B736FCB688F6}" srcOrd="1" destOrd="0" parTransId="{E7E8C13F-5E3C-428A-BE85-C647012F4748}" sibTransId="{9EEC90BD-212E-4508-BB92-3D1482ABB76A}"/>
    <dgm:cxn modelId="{4741E764-E8DC-46FA-BFD2-C68B8F4B2FBF}" type="presOf" srcId="{05F0F714-E4D5-4240-B423-DF72B7B20765}" destId="{99F5B1BE-A5C1-4D0D-A8D4-F8774EFFBD1A}" srcOrd="0" destOrd="0" presId="urn:microsoft.com/office/officeart/2005/8/layout/radial3"/>
    <dgm:cxn modelId="{D92E284C-BA3B-44FA-A8EE-F1DD4DDEA4E7}" srcId="{D5697D61-D72E-4DAC-97A5-3A611F606384}" destId="{1094654F-CA00-4A2D-89EA-C3F766995C21}" srcOrd="0" destOrd="0" parTransId="{2EE93255-CCBA-41EB-B4D1-40247E366419}" sibTransId="{AE9A031B-D231-4449-960E-EC10260D1979}"/>
    <dgm:cxn modelId="{77CA9D4F-7B4F-4EBE-A5B1-07B0E674A0E1}" srcId="{6099361D-D382-4499-A226-288D3E67F179}" destId="{1A098F4D-68B9-489C-908E-E2DADDA83BD9}" srcOrd="0" destOrd="0" parTransId="{58C5F2D1-0105-4B15-BCA3-D0A7151FABAF}" sibTransId="{E5CB417E-F098-4568-9965-C21BF990A148}"/>
    <dgm:cxn modelId="{7766DE70-EE66-451D-81F5-C617B83BFBA2}" srcId="{45CAE08A-67AD-451A-94DA-3D045310F685}" destId="{C5F06074-93D7-4C7C-A91D-932D21E50EB2}" srcOrd="0" destOrd="0" parTransId="{4BF4AB86-083F-491C-908F-FC937EEB3338}" sibTransId="{21B3A6AE-D978-4CDC-A214-A7C254841AAE}"/>
    <dgm:cxn modelId="{0399C071-8C94-4058-96B9-EEA759659F44}" type="presOf" srcId="{45CAE08A-67AD-451A-94DA-3D045310F685}" destId="{8B044A74-7F2A-46DD-A396-46D107A10345}" srcOrd="0" destOrd="0" presId="urn:microsoft.com/office/officeart/2005/8/layout/radial3"/>
    <dgm:cxn modelId="{C98C4C52-714A-4B51-B963-0C58375624A1}" srcId="{6099361D-D382-4499-A226-288D3E67F179}" destId="{82F9C745-F157-4954-B494-5B042B3284FE}" srcOrd="3" destOrd="0" parTransId="{FE746615-D4D6-4A55-933F-D6FE42AF24C9}" sibTransId="{9953EC6D-A553-4417-A2DB-03F2F5F9ABD5}"/>
    <dgm:cxn modelId="{0CBE1A57-E5A5-4EC6-AB0A-74AC6EA590C4}" srcId="{1925B109-85AD-4B59-A689-12BFA88CD693}" destId="{83B6A3B0-7C35-4CD7-AE12-47865DCC4ACC}" srcOrd="2" destOrd="0" parTransId="{1D1F8F0C-AA3C-438B-A67F-C3DE5E77558E}" sibTransId="{6206EBE8-272F-496E-8CFE-DA3BDEFFDEFD}"/>
    <dgm:cxn modelId="{1753E959-ED26-44CB-A31D-256701FDF6DB}" srcId="{1925B109-85AD-4B59-A689-12BFA88CD693}" destId="{8840B1E7-92BE-46A8-B447-34C0FD0C9B6D}" srcOrd="1" destOrd="0" parTransId="{E8D82223-CAA2-4A48-8BED-C904D7247221}" sibTransId="{7729F066-1DCE-429D-903E-E3C1085BAA05}"/>
    <dgm:cxn modelId="{48FBA780-8E79-4B6E-868E-C07A5FBB1E27}" srcId="{6099361D-D382-4499-A226-288D3E67F179}" destId="{F6B9DF39-9E88-424D-9DA2-3E6CCF1C9286}" srcOrd="4" destOrd="0" parTransId="{D5D52D8B-60DE-4735-B3A7-BCE160E9F405}" sibTransId="{0E36A1BE-A715-4915-A4D8-412E149CEEA6}"/>
    <dgm:cxn modelId="{FF320F81-2BED-44DE-818C-72101A9272A9}" srcId="{D5697D61-D72E-4DAC-97A5-3A611F606384}" destId="{528FEF3F-EDE0-4233-AF81-D56C467FC570}" srcOrd="2" destOrd="0" parTransId="{FE7A2204-DFF7-454D-B592-013B1C84E698}" sibTransId="{B3FEB096-8567-46A8-9C01-529B9FC7B110}"/>
    <dgm:cxn modelId="{65D32784-F69F-4F98-9C94-2CC4E49A4D64}" srcId="{C5F06074-93D7-4C7C-A91D-932D21E50EB2}" destId="{E1BCCF5D-F4CB-4B47-9427-29146AE8B343}" srcOrd="2" destOrd="0" parTransId="{6A4652A3-F34C-4916-AC16-C8E1FCE1B361}" sibTransId="{6D584244-73B7-4107-9E0B-D71F832F689D}"/>
    <dgm:cxn modelId="{0251E78F-708F-4A07-A874-9722728EEFC2}" srcId="{6099361D-D382-4499-A226-288D3E67F179}" destId="{893CD79B-8D1F-47F4-A500-D0EE977D6791}" srcOrd="2" destOrd="0" parTransId="{5766F95C-C3AA-49C2-9A2B-765185A596D9}" sibTransId="{A9F7F364-1C8A-447B-B63E-06B9D561A3AF}"/>
    <dgm:cxn modelId="{14976690-69EB-4BC8-88A1-FB0AA5D29655}" type="presOf" srcId="{22B83FE8-236C-412C-996E-F9114A454FDE}" destId="{91234B69-6201-4884-B9A6-D4A06D248180}" srcOrd="0" destOrd="0" presId="urn:microsoft.com/office/officeart/2005/8/layout/radial3"/>
    <dgm:cxn modelId="{A7649891-CBD9-4250-9D1B-BCEC0BB87A23}" srcId="{D5697D61-D72E-4DAC-97A5-3A611F606384}" destId="{2978D00C-C0FC-42CC-BF34-2C382CA71C97}" srcOrd="1" destOrd="0" parTransId="{D16CDDFF-D5A1-4FAE-91FB-3F057A77B081}" sibTransId="{28E3FB47-A401-4F65-AF15-3442D10A8917}"/>
    <dgm:cxn modelId="{693055B8-9A15-47BF-80AA-EBA65F9AFA06}" srcId="{D5697D61-D72E-4DAC-97A5-3A611F606384}" destId="{019DFEF3-1945-4D28-B688-CB68728BE178}" srcOrd="3" destOrd="0" parTransId="{5C181460-2423-4567-9343-EA27FCEAC86E}" sibTransId="{5C670192-0E03-4D33-9634-AD6AE357CFBF}"/>
    <dgm:cxn modelId="{B3ED7CB8-0327-4E44-AFAF-4C4271C8913D}" srcId="{45CAE08A-67AD-451A-94DA-3D045310F685}" destId="{1925B109-85AD-4B59-A689-12BFA88CD693}" srcOrd="4" destOrd="0" parTransId="{5D3F6FF0-133A-47D6-B434-2B41BC19960B}" sibTransId="{629921F1-2C52-4B80-A08A-A37E07A32FF3}"/>
    <dgm:cxn modelId="{19B35BC2-F222-49F1-A4AA-DE443A575D56}" srcId="{C5F06074-93D7-4C7C-A91D-932D21E50EB2}" destId="{22B83FE8-236C-412C-996E-F9114A454FDE}" srcOrd="4" destOrd="0" parTransId="{5A06CB74-E9FE-4662-9E02-F53DC959C184}" sibTransId="{5D0B6FE6-D8FF-4F31-94A6-6F247FB6C7A8}"/>
    <dgm:cxn modelId="{B65E9EC5-900B-43D7-B8ED-E511B8B682FE}" srcId="{1925B109-85AD-4B59-A689-12BFA88CD693}" destId="{FD6A5FE9-6D37-4FA0-AEC9-5D04AA3C1F3C}" srcOrd="0" destOrd="0" parTransId="{1759787C-E48D-4CCA-8435-73F1C7900B12}" sibTransId="{C2151B66-C713-4EF5-92C8-64DF6B8DD75A}"/>
    <dgm:cxn modelId="{0913B3DB-4825-442D-876E-6EEA44328585}" type="presOf" srcId="{C5F06074-93D7-4C7C-A91D-932D21E50EB2}" destId="{5E35D451-CFAF-4B28-B9AF-789E87484EA6}" srcOrd="0" destOrd="0" presId="urn:microsoft.com/office/officeart/2005/8/layout/radial3"/>
    <dgm:cxn modelId="{AB1352DE-2499-4FA0-8F6A-B4670A0A1531}" srcId="{C5F06074-93D7-4C7C-A91D-932D21E50EB2}" destId="{05F0F714-E4D5-4240-B423-DF72B7B20765}" srcOrd="0" destOrd="0" parTransId="{05DD3588-89A0-44D8-8ECA-E50FD32B65F2}" sibTransId="{D5CA4F24-07B1-4B38-A457-91F2378E89F9}"/>
    <dgm:cxn modelId="{D5176EDF-3FE7-46A4-8A0B-C26973F1EC30}" srcId="{6099361D-D382-4499-A226-288D3E67F179}" destId="{C48326CA-C202-4291-AB8C-8CEE6F2D6D77}" srcOrd="1" destOrd="0" parTransId="{D421D444-E305-4BA3-B08E-E09CB595B2C3}" sibTransId="{2ABAA337-CCEE-4A6A-A821-EB41505BE1FE}"/>
    <dgm:cxn modelId="{1B7393E9-DA12-4C0B-A231-70F82141E57E}" type="presOf" srcId="{5860033F-BD90-4CBF-A15D-A47063B3F5DD}" destId="{A48BD7C4-0655-495F-BAD9-1F8330D64E7F}" srcOrd="0" destOrd="0" presId="urn:microsoft.com/office/officeart/2005/8/layout/radial3"/>
    <dgm:cxn modelId="{B4852241-8152-4DDD-8EB7-2E042F496505}" type="presParOf" srcId="{8B044A74-7F2A-46DD-A396-46D107A10345}" destId="{FB6184C6-79B2-4FE1-9664-A15DFCBAAE09}" srcOrd="0" destOrd="0" presId="urn:microsoft.com/office/officeart/2005/8/layout/radial3"/>
    <dgm:cxn modelId="{6572BD43-5279-4324-8F43-308A571DAEAF}" type="presParOf" srcId="{FB6184C6-79B2-4FE1-9664-A15DFCBAAE09}" destId="{5E35D451-CFAF-4B28-B9AF-789E87484EA6}" srcOrd="0" destOrd="0" presId="urn:microsoft.com/office/officeart/2005/8/layout/radial3"/>
    <dgm:cxn modelId="{CCDB5927-E1C8-4E62-8417-9B50BCFCC510}" type="presParOf" srcId="{FB6184C6-79B2-4FE1-9664-A15DFCBAAE09}" destId="{99F5B1BE-A5C1-4D0D-A8D4-F8774EFFBD1A}" srcOrd="1" destOrd="0" presId="urn:microsoft.com/office/officeart/2005/8/layout/radial3"/>
    <dgm:cxn modelId="{59B2BD3B-ABDC-47AC-BFB5-A754A5F63F15}" type="presParOf" srcId="{FB6184C6-79B2-4FE1-9664-A15DFCBAAE09}" destId="{2E6CA56D-7FF8-447E-A3D3-6F6B48E555E4}" srcOrd="2" destOrd="0" presId="urn:microsoft.com/office/officeart/2005/8/layout/radial3"/>
    <dgm:cxn modelId="{D360215A-4675-4856-B76C-D9A8542A80FC}" type="presParOf" srcId="{FB6184C6-79B2-4FE1-9664-A15DFCBAAE09}" destId="{263C4F9A-EE3D-4353-8E6C-AE704562F521}" srcOrd="3" destOrd="0" presId="urn:microsoft.com/office/officeart/2005/8/layout/radial3"/>
    <dgm:cxn modelId="{FD559C1A-935A-46AF-8AB4-091B5D78801D}" type="presParOf" srcId="{FB6184C6-79B2-4FE1-9664-A15DFCBAAE09}" destId="{A48BD7C4-0655-495F-BAD9-1F8330D64E7F}" srcOrd="4" destOrd="0" presId="urn:microsoft.com/office/officeart/2005/8/layout/radial3"/>
    <dgm:cxn modelId="{51255219-5184-44D6-A482-C028A89A6CA4}" type="presParOf" srcId="{FB6184C6-79B2-4FE1-9664-A15DFCBAAE09}" destId="{91234B69-6201-4884-B9A6-D4A06D24818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CAE08A-67AD-451A-94DA-3D045310F685}"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FD6A5FE9-6D37-4FA0-AEC9-5D04AA3C1F3C}">
      <dgm:prSet phldrT="[Text]"/>
      <dgm:spPr/>
      <dgm:t>
        <a:bodyPr/>
        <a:lstStyle/>
        <a:p>
          <a:r>
            <a:rPr lang="en-US" dirty="0"/>
            <a:t>Product Development</a:t>
          </a:r>
        </a:p>
      </dgm:t>
    </dgm:pt>
    <dgm:pt modelId="{1759787C-E48D-4CCA-8435-73F1C7900B12}" type="parTrans" cxnId="{B65E9EC5-900B-43D7-B8ED-E511B8B682FE}">
      <dgm:prSet/>
      <dgm:spPr/>
      <dgm:t>
        <a:bodyPr/>
        <a:lstStyle/>
        <a:p>
          <a:endParaRPr lang="en-US"/>
        </a:p>
      </dgm:t>
    </dgm:pt>
    <dgm:pt modelId="{C2151B66-C713-4EF5-92C8-64DF6B8DD75A}" type="sibTrans" cxnId="{B65E9EC5-900B-43D7-B8ED-E511B8B682FE}">
      <dgm:prSet/>
      <dgm:spPr/>
      <dgm:t>
        <a:bodyPr/>
        <a:lstStyle/>
        <a:p>
          <a:endParaRPr lang="en-US"/>
        </a:p>
      </dgm:t>
    </dgm:pt>
    <dgm:pt modelId="{1925B109-85AD-4B59-A689-12BFA88CD693}">
      <dgm:prSet phldrT="[Text]"/>
      <dgm:spPr/>
      <dgm:t>
        <a:bodyPr/>
        <a:lstStyle/>
        <a:p>
          <a:r>
            <a:rPr lang="en-US" b="0" dirty="0"/>
            <a:t>Value Addition</a:t>
          </a:r>
        </a:p>
      </dgm:t>
    </dgm:pt>
    <dgm:pt modelId="{5D3F6FF0-133A-47D6-B434-2B41BC19960B}" type="parTrans" cxnId="{B3ED7CB8-0327-4E44-AFAF-4C4271C8913D}">
      <dgm:prSet/>
      <dgm:spPr/>
      <dgm:t>
        <a:bodyPr/>
        <a:lstStyle/>
        <a:p>
          <a:endParaRPr lang="en-US"/>
        </a:p>
      </dgm:t>
    </dgm:pt>
    <dgm:pt modelId="{629921F1-2C52-4B80-A08A-A37E07A32FF3}" type="sibTrans" cxnId="{B3ED7CB8-0327-4E44-AFAF-4C4271C8913D}">
      <dgm:prSet/>
      <dgm:spPr/>
      <dgm:t>
        <a:bodyPr/>
        <a:lstStyle/>
        <a:p>
          <a:endParaRPr lang="en-US"/>
        </a:p>
      </dgm:t>
    </dgm:pt>
    <dgm:pt modelId="{8840B1E7-92BE-46A8-B447-34C0FD0C9B6D}">
      <dgm:prSet phldrT="[Text]"/>
      <dgm:spPr/>
      <dgm:t>
        <a:bodyPr/>
        <a:lstStyle/>
        <a:p>
          <a:r>
            <a:rPr lang="en-US" dirty="0"/>
            <a:t>Better yield and productivity</a:t>
          </a:r>
        </a:p>
      </dgm:t>
    </dgm:pt>
    <dgm:pt modelId="{E8D82223-CAA2-4A48-8BED-C904D7247221}" type="parTrans" cxnId="{1753E959-ED26-44CB-A31D-256701FDF6DB}">
      <dgm:prSet/>
      <dgm:spPr/>
      <dgm:t>
        <a:bodyPr/>
        <a:lstStyle/>
        <a:p>
          <a:endParaRPr lang="en-US"/>
        </a:p>
      </dgm:t>
    </dgm:pt>
    <dgm:pt modelId="{7729F066-1DCE-429D-903E-E3C1085BAA05}" type="sibTrans" cxnId="{1753E959-ED26-44CB-A31D-256701FDF6DB}">
      <dgm:prSet/>
      <dgm:spPr/>
      <dgm:t>
        <a:bodyPr/>
        <a:lstStyle/>
        <a:p>
          <a:endParaRPr lang="en-US"/>
        </a:p>
      </dgm:t>
    </dgm:pt>
    <dgm:pt modelId="{83B6A3B0-7C35-4CD7-AE12-47865DCC4ACC}">
      <dgm:prSet phldrT="[Text]"/>
      <dgm:spPr/>
      <dgm:t>
        <a:bodyPr/>
        <a:lstStyle/>
        <a:p>
          <a:r>
            <a:rPr lang="en-US" dirty="0"/>
            <a:t>Value addition the products</a:t>
          </a:r>
        </a:p>
      </dgm:t>
    </dgm:pt>
    <dgm:pt modelId="{1D1F8F0C-AA3C-438B-A67F-C3DE5E77558E}" type="parTrans" cxnId="{0CBE1A57-E5A5-4EC6-AB0A-74AC6EA590C4}">
      <dgm:prSet/>
      <dgm:spPr/>
      <dgm:t>
        <a:bodyPr/>
        <a:lstStyle/>
        <a:p>
          <a:endParaRPr lang="en-US"/>
        </a:p>
      </dgm:t>
    </dgm:pt>
    <dgm:pt modelId="{6206EBE8-272F-496E-8CFE-DA3BDEFFDEFD}" type="sibTrans" cxnId="{0CBE1A57-E5A5-4EC6-AB0A-74AC6EA590C4}">
      <dgm:prSet/>
      <dgm:spPr/>
      <dgm:t>
        <a:bodyPr/>
        <a:lstStyle/>
        <a:p>
          <a:endParaRPr lang="en-US"/>
        </a:p>
      </dgm:t>
    </dgm:pt>
    <dgm:pt modelId="{3F85A27A-F733-4457-AF2B-DB3F844BE916}">
      <dgm:prSet phldrT="[Text]"/>
      <dgm:spPr/>
      <dgm:t>
        <a:bodyPr/>
        <a:lstStyle/>
        <a:p>
          <a:r>
            <a:rPr lang="en-US" dirty="0"/>
            <a:t>Creativity opportunity</a:t>
          </a:r>
        </a:p>
      </dgm:t>
    </dgm:pt>
    <dgm:pt modelId="{24A0FAB8-EA5A-4B56-A8AF-C01FB408D146}" type="parTrans" cxnId="{DB599648-072F-4B25-84CA-B8F822869121}">
      <dgm:prSet/>
      <dgm:spPr/>
      <dgm:t>
        <a:bodyPr/>
        <a:lstStyle/>
        <a:p>
          <a:endParaRPr lang="en-US"/>
        </a:p>
      </dgm:t>
    </dgm:pt>
    <dgm:pt modelId="{D7FC7C67-B855-4259-82A4-0F494FF10C61}" type="sibTrans" cxnId="{DB599648-072F-4B25-84CA-B8F822869121}">
      <dgm:prSet/>
      <dgm:spPr/>
      <dgm:t>
        <a:bodyPr/>
        <a:lstStyle/>
        <a:p>
          <a:endParaRPr lang="en-US"/>
        </a:p>
      </dgm:t>
    </dgm:pt>
    <dgm:pt modelId="{8B044A74-7F2A-46DD-A396-46D107A10345}" type="pres">
      <dgm:prSet presAssocID="{45CAE08A-67AD-451A-94DA-3D045310F685}" presName="composite" presStyleCnt="0">
        <dgm:presLayoutVars>
          <dgm:chMax val="1"/>
          <dgm:dir/>
          <dgm:resizeHandles val="exact"/>
        </dgm:presLayoutVars>
      </dgm:prSet>
      <dgm:spPr/>
    </dgm:pt>
    <dgm:pt modelId="{FB6184C6-79B2-4FE1-9664-A15DFCBAAE09}" type="pres">
      <dgm:prSet presAssocID="{45CAE08A-67AD-451A-94DA-3D045310F685}" presName="radial" presStyleCnt="0">
        <dgm:presLayoutVars>
          <dgm:animLvl val="ctr"/>
        </dgm:presLayoutVars>
      </dgm:prSet>
      <dgm:spPr/>
    </dgm:pt>
    <dgm:pt modelId="{B23FB519-E813-454D-AD39-2595F48F9332}" type="pres">
      <dgm:prSet presAssocID="{1925B109-85AD-4B59-A689-12BFA88CD693}" presName="centerShape" presStyleLbl="vennNode1" presStyleIdx="0" presStyleCnt="5"/>
      <dgm:spPr/>
    </dgm:pt>
    <dgm:pt modelId="{7960ABC4-054F-4562-9B7F-3BE441D0D3A5}" type="pres">
      <dgm:prSet presAssocID="{FD6A5FE9-6D37-4FA0-AEC9-5D04AA3C1F3C}" presName="node" presStyleLbl="vennNode1" presStyleIdx="1" presStyleCnt="5">
        <dgm:presLayoutVars>
          <dgm:bulletEnabled val="1"/>
        </dgm:presLayoutVars>
      </dgm:prSet>
      <dgm:spPr/>
    </dgm:pt>
    <dgm:pt modelId="{6E4AD1FF-85C7-4A94-ABD2-E055C5D0208D}" type="pres">
      <dgm:prSet presAssocID="{8840B1E7-92BE-46A8-B447-34C0FD0C9B6D}" presName="node" presStyleLbl="vennNode1" presStyleIdx="2" presStyleCnt="5">
        <dgm:presLayoutVars>
          <dgm:bulletEnabled val="1"/>
        </dgm:presLayoutVars>
      </dgm:prSet>
      <dgm:spPr/>
    </dgm:pt>
    <dgm:pt modelId="{CFE4306D-4A6C-4FA9-8D88-771D8144AD78}" type="pres">
      <dgm:prSet presAssocID="{83B6A3B0-7C35-4CD7-AE12-47865DCC4ACC}" presName="node" presStyleLbl="vennNode1" presStyleIdx="3" presStyleCnt="5">
        <dgm:presLayoutVars>
          <dgm:bulletEnabled val="1"/>
        </dgm:presLayoutVars>
      </dgm:prSet>
      <dgm:spPr/>
    </dgm:pt>
    <dgm:pt modelId="{0AB73DE5-D757-41E5-9E7E-2A8F57C9492B}" type="pres">
      <dgm:prSet presAssocID="{3F85A27A-F733-4457-AF2B-DB3F844BE916}" presName="node" presStyleLbl="vennNode1" presStyleIdx="4" presStyleCnt="5">
        <dgm:presLayoutVars>
          <dgm:bulletEnabled val="1"/>
        </dgm:presLayoutVars>
      </dgm:prSet>
      <dgm:spPr/>
    </dgm:pt>
  </dgm:ptLst>
  <dgm:cxnLst>
    <dgm:cxn modelId="{9DC9BA5E-08B3-424D-BC5E-F59786EE712D}" type="presOf" srcId="{FD6A5FE9-6D37-4FA0-AEC9-5D04AA3C1F3C}" destId="{7960ABC4-054F-4562-9B7F-3BE441D0D3A5}" srcOrd="0" destOrd="0" presId="urn:microsoft.com/office/officeart/2005/8/layout/radial3"/>
    <dgm:cxn modelId="{DB599648-072F-4B25-84CA-B8F822869121}" srcId="{1925B109-85AD-4B59-A689-12BFA88CD693}" destId="{3F85A27A-F733-4457-AF2B-DB3F844BE916}" srcOrd="3" destOrd="0" parTransId="{24A0FAB8-EA5A-4B56-A8AF-C01FB408D146}" sibTransId="{D7FC7C67-B855-4259-82A4-0F494FF10C61}"/>
    <dgm:cxn modelId="{0CBE1A57-E5A5-4EC6-AB0A-74AC6EA590C4}" srcId="{1925B109-85AD-4B59-A689-12BFA88CD693}" destId="{83B6A3B0-7C35-4CD7-AE12-47865DCC4ACC}" srcOrd="2" destOrd="0" parTransId="{1D1F8F0C-AA3C-438B-A67F-C3DE5E77558E}" sibTransId="{6206EBE8-272F-496E-8CFE-DA3BDEFFDEFD}"/>
    <dgm:cxn modelId="{1753E959-ED26-44CB-A31D-256701FDF6DB}" srcId="{1925B109-85AD-4B59-A689-12BFA88CD693}" destId="{8840B1E7-92BE-46A8-B447-34C0FD0C9B6D}" srcOrd="1" destOrd="0" parTransId="{E8D82223-CAA2-4A48-8BED-C904D7247221}" sibTransId="{7729F066-1DCE-429D-903E-E3C1085BAA05}"/>
    <dgm:cxn modelId="{BA63BA9D-9B6B-4131-82CB-D1995619D02D}" type="presOf" srcId="{3F85A27A-F733-4457-AF2B-DB3F844BE916}" destId="{0AB73DE5-D757-41E5-9E7E-2A8F57C9492B}" srcOrd="0" destOrd="0" presId="urn:microsoft.com/office/officeart/2005/8/layout/radial3"/>
    <dgm:cxn modelId="{B3ED7CB8-0327-4E44-AFAF-4C4271C8913D}" srcId="{45CAE08A-67AD-451A-94DA-3D045310F685}" destId="{1925B109-85AD-4B59-A689-12BFA88CD693}" srcOrd="0" destOrd="0" parTransId="{5D3F6FF0-133A-47D6-B434-2B41BC19960B}" sibTransId="{629921F1-2C52-4B80-A08A-A37E07A32FF3}"/>
    <dgm:cxn modelId="{B65E9EC5-900B-43D7-B8ED-E511B8B682FE}" srcId="{1925B109-85AD-4B59-A689-12BFA88CD693}" destId="{FD6A5FE9-6D37-4FA0-AEC9-5D04AA3C1F3C}" srcOrd="0" destOrd="0" parTransId="{1759787C-E48D-4CCA-8435-73F1C7900B12}" sibTransId="{C2151B66-C713-4EF5-92C8-64DF6B8DD75A}"/>
    <dgm:cxn modelId="{086174CF-090C-46E2-B94C-E184C8FC97BF}" type="presOf" srcId="{45CAE08A-67AD-451A-94DA-3D045310F685}" destId="{8B044A74-7F2A-46DD-A396-46D107A10345}" srcOrd="0" destOrd="0" presId="urn:microsoft.com/office/officeart/2005/8/layout/radial3"/>
    <dgm:cxn modelId="{503F64F4-6BC5-4A1B-A84B-03AB18A57DA2}" type="presOf" srcId="{83B6A3B0-7C35-4CD7-AE12-47865DCC4ACC}" destId="{CFE4306D-4A6C-4FA9-8D88-771D8144AD78}" srcOrd="0" destOrd="0" presId="urn:microsoft.com/office/officeart/2005/8/layout/radial3"/>
    <dgm:cxn modelId="{F4EB95F8-D542-43D3-93D4-5C1F292D3BDA}" type="presOf" srcId="{1925B109-85AD-4B59-A689-12BFA88CD693}" destId="{B23FB519-E813-454D-AD39-2595F48F9332}" srcOrd="0" destOrd="0" presId="urn:microsoft.com/office/officeart/2005/8/layout/radial3"/>
    <dgm:cxn modelId="{F33893FE-8EA0-426E-AA75-8E13A1BB33EA}" type="presOf" srcId="{8840B1E7-92BE-46A8-B447-34C0FD0C9B6D}" destId="{6E4AD1FF-85C7-4A94-ABD2-E055C5D0208D}" srcOrd="0" destOrd="0" presId="urn:microsoft.com/office/officeart/2005/8/layout/radial3"/>
    <dgm:cxn modelId="{1C000B8A-FACB-4E6D-9967-E46E807A3EDC}" type="presParOf" srcId="{8B044A74-7F2A-46DD-A396-46D107A10345}" destId="{FB6184C6-79B2-4FE1-9664-A15DFCBAAE09}" srcOrd="0" destOrd="0" presId="urn:microsoft.com/office/officeart/2005/8/layout/radial3"/>
    <dgm:cxn modelId="{46E21597-D78E-4994-8DC0-74339342DB47}" type="presParOf" srcId="{FB6184C6-79B2-4FE1-9664-A15DFCBAAE09}" destId="{B23FB519-E813-454D-AD39-2595F48F9332}" srcOrd="0" destOrd="0" presId="urn:microsoft.com/office/officeart/2005/8/layout/radial3"/>
    <dgm:cxn modelId="{C7539132-A95D-4506-B2A6-DF0AA9EC096F}" type="presParOf" srcId="{FB6184C6-79B2-4FE1-9664-A15DFCBAAE09}" destId="{7960ABC4-054F-4562-9B7F-3BE441D0D3A5}" srcOrd="1" destOrd="0" presId="urn:microsoft.com/office/officeart/2005/8/layout/radial3"/>
    <dgm:cxn modelId="{B58494B5-48E6-4E79-953F-D81BA67B84C5}" type="presParOf" srcId="{FB6184C6-79B2-4FE1-9664-A15DFCBAAE09}" destId="{6E4AD1FF-85C7-4A94-ABD2-E055C5D0208D}" srcOrd="2" destOrd="0" presId="urn:microsoft.com/office/officeart/2005/8/layout/radial3"/>
    <dgm:cxn modelId="{03863A6D-049B-493B-976C-4F111C71F776}" type="presParOf" srcId="{FB6184C6-79B2-4FE1-9664-A15DFCBAAE09}" destId="{CFE4306D-4A6C-4FA9-8D88-771D8144AD78}" srcOrd="3" destOrd="0" presId="urn:microsoft.com/office/officeart/2005/8/layout/radial3"/>
    <dgm:cxn modelId="{2B6DCABA-BBE9-41E4-94FE-644873BD8503}" type="presParOf" srcId="{FB6184C6-79B2-4FE1-9664-A15DFCBAAE09}" destId="{0AB73DE5-D757-41E5-9E7E-2A8F57C9492B}"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CAE08A-67AD-451A-94DA-3D045310F68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D6A5FE9-6D37-4FA0-AEC9-5D04AA3C1F3C}">
      <dgm:prSet phldrT="[Text]"/>
      <dgm:spPr/>
      <dgm:t>
        <a:bodyPr/>
        <a:lstStyle/>
        <a:p>
          <a:endParaRPr lang="en-US"/>
        </a:p>
      </dgm:t>
    </dgm:pt>
    <dgm:pt modelId="{1759787C-E48D-4CCA-8435-73F1C7900B12}" type="parTrans" cxnId="{B65E9EC5-900B-43D7-B8ED-E511B8B682FE}">
      <dgm:prSet/>
      <dgm:spPr/>
      <dgm:t>
        <a:bodyPr/>
        <a:lstStyle/>
        <a:p>
          <a:endParaRPr lang="en-US"/>
        </a:p>
      </dgm:t>
    </dgm:pt>
    <dgm:pt modelId="{C2151B66-C713-4EF5-92C8-64DF6B8DD75A}" type="sibTrans" cxnId="{B65E9EC5-900B-43D7-B8ED-E511B8B682FE}">
      <dgm:prSet/>
      <dgm:spPr/>
      <dgm:t>
        <a:bodyPr/>
        <a:lstStyle/>
        <a:p>
          <a:endParaRPr lang="en-US"/>
        </a:p>
      </dgm:t>
    </dgm:pt>
    <dgm:pt modelId="{D5697D61-D72E-4DAC-97A5-3A611F606384}">
      <dgm:prSet phldrT="[Text]"/>
      <dgm:spPr/>
      <dgm:t>
        <a:bodyPr/>
        <a:lstStyle/>
        <a:p>
          <a:r>
            <a:rPr lang="en-US" dirty="0"/>
            <a:t>Sustainable Forest Technologies</a:t>
          </a:r>
        </a:p>
      </dgm:t>
    </dgm:pt>
    <dgm:pt modelId="{186751CD-9AF9-4D6D-96DC-E62E2D053E6E}" type="parTrans" cxnId="{7BACB862-762B-4D37-B009-8A83F0E9D5E0}">
      <dgm:prSet/>
      <dgm:spPr/>
      <dgm:t>
        <a:bodyPr/>
        <a:lstStyle/>
        <a:p>
          <a:endParaRPr lang="en-US"/>
        </a:p>
      </dgm:t>
    </dgm:pt>
    <dgm:pt modelId="{77251675-7438-41EE-A50F-51207CFBD584}" type="sibTrans" cxnId="{7BACB862-762B-4D37-B009-8A83F0E9D5E0}">
      <dgm:prSet/>
      <dgm:spPr/>
      <dgm:t>
        <a:bodyPr/>
        <a:lstStyle/>
        <a:p>
          <a:endParaRPr lang="en-US"/>
        </a:p>
      </dgm:t>
    </dgm:pt>
    <dgm:pt modelId="{6099361D-D382-4499-A226-288D3E67F179}">
      <dgm:prSet phldrT="[Text]"/>
      <dgm:spPr/>
      <dgm:t>
        <a:bodyPr/>
        <a:lstStyle/>
        <a:p>
          <a:endParaRPr lang="en-US"/>
        </a:p>
      </dgm:t>
    </dgm:pt>
    <dgm:pt modelId="{6FD722FF-83F6-4262-B078-EA0EBD9BF19D}" type="parTrans" cxnId="{BA69D431-34C9-4DB9-ADDF-833AB4FF313F}">
      <dgm:prSet/>
      <dgm:spPr/>
      <dgm:t>
        <a:bodyPr/>
        <a:lstStyle/>
        <a:p>
          <a:endParaRPr lang="en-US"/>
        </a:p>
      </dgm:t>
    </dgm:pt>
    <dgm:pt modelId="{A33DE17A-7972-4B38-974C-9DD949B1CE66}" type="sibTrans" cxnId="{BA69D431-34C9-4DB9-ADDF-833AB4FF313F}">
      <dgm:prSet/>
      <dgm:spPr/>
      <dgm:t>
        <a:bodyPr/>
        <a:lstStyle/>
        <a:p>
          <a:endParaRPr lang="en-US"/>
        </a:p>
      </dgm:t>
    </dgm:pt>
    <dgm:pt modelId="{1A098F4D-68B9-489C-908E-E2DADDA83BD9}">
      <dgm:prSet phldrT="[Text]"/>
      <dgm:spPr/>
      <dgm:t>
        <a:bodyPr/>
        <a:lstStyle/>
        <a:p>
          <a:endParaRPr lang="en-US" dirty="0"/>
        </a:p>
      </dgm:t>
    </dgm:pt>
    <dgm:pt modelId="{58C5F2D1-0105-4B15-BCA3-D0A7151FABAF}" type="parTrans" cxnId="{77CA9D4F-7B4F-4EBE-A5B1-07B0E674A0E1}">
      <dgm:prSet/>
      <dgm:spPr/>
      <dgm:t>
        <a:bodyPr/>
        <a:lstStyle/>
        <a:p>
          <a:endParaRPr lang="en-US"/>
        </a:p>
      </dgm:t>
    </dgm:pt>
    <dgm:pt modelId="{E5CB417E-F098-4568-9965-C21BF990A148}" type="sibTrans" cxnId="{77CA9D4F-7B4F-4EBE-A5B1-07B0E674A0E1}">
      <dgm:prSet/>
      <dgm:spPr/>
      <dgm:t>
        <a:bodyPr/>
        <a:lstStyle/>
        <a:p>
          <a:endParaRPr lang="en-US"/>
        </a:p>
      </dgm:t>
    </dgm:pt>
    <dgm:pt modelId="{1925B109-85AD-4B59-A689-12BFA88CD693}">
      <dgm:prSet phldrT="[Text]"/>
      <dgm:spPr/>
      <dgm:t>
        <a:bodyPr/>
        <a:lstStyle/>
        <a:p>
          <a:endParaRPr lang="en-US"/>
        </a:p>
      </dgm:t>
    </dgm:pt>
    <dgm:pt modelId="{5D3F6FF0-133A-47D6-B434-2B41BC19960B}" type="parTrans" cxnId="{B3ED7CB8-0327-4E44-AFAF-4C4271C8913D}">
      <dgm:prSet/>
      <dgm:spPr/>
      <dgm:t>
        <a:bodyPr/>
        <a:lstStyle/>
        <a:p>
          <a:endParaRPr lang="en-US"/>
        </a:p>
      </dgm:t>
    </dgm:pt>
    <dgm:pt modelId="{629921F1-2C52-4B80-A08A-A37E07A32FF3}" type="sibTrans" cxnId="{B3ED7CB8-0327-4E44-AFAF-4C4271C8913D}">
      <dgm:prSet/>
      <dgm:spPr/>
      <dgm:t>
        <a:bodyPr/>
        <a:lstStyle/>
        <a:p>
          <a:endParaRPr lang="en-US"/>
        </a:p>
      </dgm:t>
    </dgm:pt>
    <dgm:pt modelId="{2978D00C-C0FC-42CC-BF34-2C382CA71C97}">
      <dgm:prSet/>
      <dgm:spPr/>
      <dgm:t>
        <a:bodyPr/>
        <a:lstStyle/>
        <a:p>
          <a:r>
            <a:rPr lang="en-US" dirty="0"/>
            <a:t>Advanced native seed dispersion technologies</a:t>
          </a:r>
        </a:p>
      </dgm:t>
    </dgm:pt>
    <dgm:pt modelId="{D16CDDFF-D5A1-4FAE-91FB-3F057A77B081}" type="parTrans" cxnId="{A7649891-CBD9-4250-9D1B-BCEC0BB87A23}">
      <dgm:prSet/>
      <dgm:spPr/>
      <dgm:t>
        <a:bodyPr/>
        <a:lstStyle/>
        <a:p>
          <a:endParaRPr lang="en-US"/>
        </a:p>
      </dgm:t>
    </dgm:pt>
    <dgm:pt modelId="{28E3FB47-A401-4F65-AF15-3442D10A8917}" type="sibTrans" cxnId="{A7649891-CBD9-4250-9D1B-BCEC0BB87A23}">
      <dgm:prSet/>
      <dgm:spPr/>
      <dgm:t>
        <a:bodyPr/>
        <a:lstStyle/>
        <a:p>
          <a:endParaRPr lang="en-US"/>
        </a:p>
      </dgm:t>
    </dgm:pt>
    <dgm:pt modelId="{528FEF3F-EDE0-4233-AF81-D56C467FC570}">
      <dgm:prSet/>
      <dgm:spPr/>
      <dgm:t>
        <a:bodyPr/>
        <a:lstStyle/>
        <a:p>
          <a:r>
            <a:rPr lang="en-US" dirty="0"/>
            <a:t>Native Seeds development</a:t>
          </a:r>
        </a:p>
      </dgm:t>
    </dgm:pt>
    <dgm:pt modelId="{FE7A2204-DFF7-454D-B592-013B1C84E698}" type="parTrans" cxnId="{FF320F81-2BED-44DE-818C-72101A9272A9}">
      <dgm:prSet/>
      <dgm:spPr/>
      <dgm:t>
        <a:bodyPr/>
        <a:lstStyle/>
        <a:p>
          <a:endParaRPr lang="en-US"/>
        </a:p>
      </dgm:t>
    </dgm:pt>
    <dgm:pt modelId="{B3FEB096-8567-46A8-9C01-529B9FC7B110}" type="sibTrans" cxnId="{FF320F81-2BED-44DE-818C-72101A9272A9}">
      <dgm:prSet/>
      <dgm:spPr/>
      <dgm:t>
        <a:bodyPr/>
        <a:lstStyle/>
        <a:p>
          <a:endParaRPr lang="en-US"/>
        </a:p>
      </dgm:t>
    </dgm:pt>
    <dgm:pt modelId="{019DFEF3-1945-4D28-B688-CB68728BE178}">
      <dgm:prSet/>
      <dgm:spPr/>
      <dgm:t>
        <a:bodyPr/>
        <a:lstStyle/>
        <a:p>
          <a:r>
            <a:rPr lang="en-US" dirty="0"/>
            <a:t>Advanced forest harvesting technologies</a:t>
          </a:r>
        </a:p>
      </dgm:t>
    </dgm:pt>
    <dgm:pt modelId="{5C181460-2423-4567-9343-EA27FCEAC86E}" type="parTrans" cxnId="{693055B8-9A15-47BF-80AA-EBA65F9AFA06}">
      <dgm:prSet/>
      <dgm:spPr/>
      <dgm:t>
        <a:bodyPr/>
        <a:lstStyle/>
        <a:p>
          <a:endParaRPr lang="en-US"/>
        </a:p>
      </dgm:t>
    </dgm:pt>
    <dgm:pt modelId="{5C670192-0E03-4D33-9634-AD6AE357CFBF}" type="sibTrans" cxnId="{693055B8-9A15-47BF-80AA-EBA65F9AFA06}">
      <dgm:prSet/>
      <dgm:spPr/>
      <dgm:t>
        <a:bodyPr/>
        <a:lstStyle/>
        <a:p>
          <a:endParaRPr lang="en-US"/>
        </a:p>
      </dgm:t>
    </dgm:pt>
    <dgm:pt modelId="{7A939C8C-6187-4AAB-A525-6B317F01564E}">
      <dgm:prSet/>
      <dgm:spPr/>
      <dgm:t>
        <a:bodyPr/>
        <a:lstStyle/>
        <a:p>
          <a:r>
            <a:rPr lang="en-US" dirty="0"/>
            <a:t>Advanced tree plantation techniques</a:t>
          </a:r>
        </a:p>
      </dgm:t>
    </dgm:pt>
    <dgm:pt modelId="{6DE66D4C-636D-4297-972D-35CF510C7719}" type="parTrans" cxnId="{6D8E3D06-0E30-4248-89D9-DD982149F8CD}">
      <dgm:prSet/>
      <dgm:spPr/>
      <dgm:t>
        <a:bodyPr/>
        <a:lstStyle/>
        <a:p>
          <a:endParaRPr lang="en-US"/>
        </a:p>
      </dgm:t>
    </dgm:pt>
    <dgm:pt modelId="{FDFDA64E-230D-4192-8CB2-8B56F401F007}" type="sibTrans" cxnId="{6D8E3D06-0E30-4248-89D9-DD982149F8CD}">
      <dgm:prSet/>
      <dgm:spPr/>
      <dgm:t>
        <a:bodyPr/>
        <a:lstStyle/>
        <a:p>
          <a:endParaRPr lang="en-US"/>
        </a:p>
      </dgm:t>
    </dgm:pt>
    <dgm:pt modelId="{9FE43374-D02B-4659-8F66-AF465A2BD8AC}">
      <dgm:prSet/>
      <dgm:spPr/>
      <dgm:t>
        <a:bodyPr/>
        <a:lstStyle/>
        <a:p>
          <a:r>
            <a:rPr lang="en-US" dirty="0"/>
            <a:t>Forest fire detection technologies</a:t>
          </a:r>
        </a:p>
      </dgm:t>
    </dgm:pt>
    <dgm:pt modelId="{B5A1104C-4C96-4834-881E-5D7CED37425B}" type="parTrans" cxnId="{F5B11C21-D42C-482B-B19A-18E26992F77D}">
      <dgm:prSet/>
      <dgm:spPr/>
      <dgm:t>
        <a:bodyPr/>
        <a:lstStyle/>
        <a:p>
          <a:endParaRPr lang="en-US"/>
        </a:p>
      </dgm:t>
    </dgm:pt>
    <dgm:pt modelId="{38E79310-458A-490D-9C78-4ECDAC6EB858}" type="sibTrans" cxnId="{F5B11C21-D42C-482B-B19A-18E26992F77D}">
      <dgm:prSet/>
      <dgm:spPr/>
      <dgm:t>
        <a:bodyPr/>
        <a:lstStyle/>
        <a:p>
          <a:endParaRPr lang="en-US"/>
        </a:p>
      </dgm:t>
    </dgm:pt>
    <dgm:pt modelId="{C48326CA-C202-4291-AB8C-8CEE6F2D6D77}">
      <dgm:prSet/>
      <dgm:spPr/>
      <dgm:t>
        <a:bodyPr/>
        <a:lstStyle/>
        <a:p>
          <a:endParaRPr lang="en-US"/>
        </a:p>
      </dgm:t>
    </dgm:pt>
    <dgm:pt modelId="{D421D444-E305-4BA3-B08E-E09CB595B2C3}" type="parTrans" cxnId="{D5176EDF-3FE7-46A4-8A0B-C26973F1EC30}">
      <dgm:prSet/>
      <dgm:spPr/>
      <dgm:t>
        <a:bodyPr/>
        <a:lstStyle/>
        <a:p>
          <a:endParaRPr lang="en-US"/>
        </a:p>
      </dgm:t>
    </dgm:pt>
    <dgm:pt modelId="{2ABAA337-CCEE-4A6A-A821-EB41505BE1FE}" type="sibTrans" cxnId="{D5176EDF-3FE7-46A4-8A0B-C26973F1EC30}">
      <dgm:prSet/>
      <dgm:spPr/>
      <dgm:t>
        <a:bodyPr/>
        <a:lstStyle/>
        <a:p>
          <a:endParaRPr lang="en-US"/>
        </a:p>
      </dgm:t>
    </dgm:pt>
    <dgm:pt modelId="{893CD79B-8D1F-47F4-A500-D0EE977D6791}">
      <dgm:prSet/>
      <dgm:spPr/>
      <dgm:t>
        <a:bodyPr/>
        <a:lstStyle/>
        <a:p>
          <a:endParaRPr lang="en-US"/>
        </a:p>
      </dgm:t>
    </dgm:pt>
    <dgm:pt modelId="{5766F95C-C3AA-49C2-9A2B-765185A596D9}" type="parTrans" cxnId="{0251E78F-708F-4A07-A874-9722728EEFC2}">
      <dgm:prSet/>
      <dgm:spPr/>
      <dgm:t>
        <a:bodyPr/>
        <a:lstStyle/>
        <a:p>
          <a:endParaRPr lang="en-US"/>
        </a:p>
      </dgm:t>
    </dgm:pt>
    <dgm:pt modelId="{A9F7F364-1C8A-447B-B63E-06B9D561A3AF}" type="sibTrans" cxnId="{0251E78F-708F-4A07-A874-9722728EEFC2}">
      <dgm:prSet/>
      <dgm:spPr/>
      <dgm:t>
        <a:bodyPr/>
        <a:lstStyle/>
        <a:p>
          <a:endParaRPr lang="en-US"/>
        </a:p>
      </dgm:t>
    </dgm:pt>
    <dgm:pt modelId="{82F9C745-F157-4954-B494-5B042B3284FE}">
      <dgm:prSet/>
      <dgm:spPr/>
      <dgm:t>
        <a:bodyPr/>
        <a:lstStyle/>
        <a:p>
          <a:endParaRPr lang="en-US"/>
        </a:p>
      </dgm:t>
    </dgm:pt>
    <dgm:pt modelId="{FE746615-D4D6-4A55-933F-D6FE42AF24C9}" type="parTrans" cxnId="{C98C4C52-714A-4B51-B963-0C58375624A1}">
      <dgm:prSet/>
      <dgm:spPr/>
      <dgm:t>
        <a:bodyPr/>
        <a:lstStyle/>
        <a:p>
          <a:endParaRPr lang="en-US"/>
        </a:p>
      </dgm:t>
    </dgm:pt>
    <dgm:pt modelId="{9953EC6D-A553-4417-A2DB-03F2F5F9ABD5}" type="sibTrans" cxnId="{C98C4C52-714A-4B51-B963-0C58375624A1}">
      <dgm:prSet/>
      <dgm:spPr/>
      <dgm:t>
        <a:bodyPr/>
        <a:lstStyle/>
        <a:p>
          <a:endParaRPr lang="en-US"/>
        </a:p>
      </dgm:t>
    </dgm:pt>
    <dgm:pt modelId="{F6B9DF39-9E88-424D-9DA2-3E6CCF1C9286}">
      <dgm:prSet/>
      <dgm:spPr/>
      <dgm:t>
        <a:bodyPr/>
        <a:lstStyle/>
        <a:p>
          <a:endParaRPr lang="en-US"/>
        </a:p>
      </dgm:t>
    </dgm:pt>
    <dgm:pt modelId="{D5D52D8B-60DE-4735-B3A7-BCE160E9F405}" type="parTrans" cxnId="{48FBA780-8E79-4B6E-868E-C07A5FBB1E27}">
      <dgm:prSet/>
      <dgm:spPr/>
      <dgm:t>
        <a:bodyPr/>
        <a:lstStyle/>
        <a:p>
          <a:endParaRPr lang="en-US"/>
        </a:p>
      </dgm:t>
    </dgm:pt>
    <dgm:pt modelId="{0E36A1BE-A715-4915-A4D8-412E149CEEA6}" type="sibTrans" cxnId="{48FBA780-8E79-4B6E-868E-C07A5FBB1E27}">
      <dgm:prSet/>
      <dgm:spPr/>
      <dgm:t>
        <a:bodyPr/>
        <a:lstStyle/>
        <a:p>
          <a:endParaRPr lang="en-US"/>
        </a:p>
      </dgm:t>
    </dgm:pt>
    <dgm:pt modelId="{07E998A7-4A96-4FAF-8863-A2D6268F64E7}">
      <dgm:prSet/>
      <dgm:spPr/>
      <dgm:t>
        <a:bodyPr/>
        <a:lstStyle/>
        <a:p>
          <a:endParaRPr lang="en-US"/>
        </a:p>
      </dgm:t>
    </dgm:pt>
    <dgm:pt modelId="{90542479-B51D-45DC-A27D-6527FB2EB4A0}" type="parTrans" cxnId="{1FA1143E-AC40-4548-8211-824DB7059AEE}">
      <dgm:prSet/>
      <dgm:spPr/>
      <dgm:t>
        <a:bodyPr/>
        <a:lstStyle/>
        <a:p>
          <a:endParaRPr lang="en-US"/>
        </a:p>
      </dgm:t>
    </dgm:pt>
    <dgm:pt modelId="{618873BC-093C-40E7-AD19-877701A47FBD}" type="sibTrans" cxnId="{1FA1143E-AC40-4548-8211-824DB7059AEE}">
      <dgm:prSet/>
      <dgm:spPr/>
      <dgm:t>
        <a:bodyPr/>
        <a:lstStyle/>
        <a:p>
          <a:endParaRPr lang="en-US"/>
        </a:p>
      </dgm:t>
    </dgm:pt>
    <dgm:pt modelId="{8840B1E7-92BE-46A8-B447-34C0FD0C9B6D}">
      <dgm:prSet phldrT="[Text]"/>
      <dgm:spPr/>
      <dgm:t>
        <a:bodyPr/>
        <a:lstStyle/>
        <a:p>
          <a:endParaRPr lang="en-US"/>
        </a:p>
      </dgm:t>
    </dgm:pt>
    <dgm:pt modelId="{E8D82223-CAA2-4A48-8BED-C904D7247221}" type="parTrans" cxnId="{1753E959-ED26-44CB-A31D-256701FDF6DB}">
      <dgm:prSet/>
      <dgm:spPr/>
      <dgm:t>
        <a:bodyPr/>
        <a:lstStyle/>
        <a:p>
          <a:endParaRPr lang="en-US"/>
        </a:p>
      </dgm:t>
    </dgm:pt>
    <dgm:pt modelId="{7729F066-1DCE-429D-903E-E3C1085BAA05}" type="sibTrans" cxnId="{1753E959-ED26-44CB-A31D-256701FDF6DB}">
      <dgm:prSet/>
      <dgm:spPr/>
      <dgm:t>
        <a:bodyPr/>
        <a:lstStyle/>
        <a:p>
          <a:endParaRPr lang="en-US"/>
        </a:p>
      </dgm:t>
    </dgm:pt>
    <dgm:pt modelId="{83B6A3B0-7C35-4CD7-AE12-47865DCC4ACC}">
      <dgm:prSet phldrT="[Text]"/>
      <dgm:spPr/>
      <dgm:t>
        <a:bodyPr/>
        <a:lstStyle/>
        <a:p>
          <a:endParaRPr lang="en-US"/>
        </a:p>
      </dgm:t>
    </dgm:pt>
    <dgm:pt modelId="{1D1F8F0C-AA3C-438B-A67F-C3DE5E77558E}" type="parTrans" cxnId="{0CBE1A57-E5A5-4EC6-AB0A-74AC6EA590C4}">
      <dgm:prSet/>
      <dgm:spPr/>
      <dgm:t>
        <a:bodyPr/>
        <a:lstStyle/>
        <a:p>
          <a:endParaRPr lang="en-US"/>
        </a:p>
      </dgm:t>
    </dgm:pt>
    <dgm:pt modelId="{6206EBE8-272F-496E-8CFE-DA3BDEFFDEFD}" type="sibTrans" cxnId="{0CBE1A57-E5A5-4EC6-AB0A-74AC6EA590C4}">
      <dgm:prSet/>
      <dgm:spPr/>
      <dgm:t>
        <a:bodyPr/>
        <a:lstStyle/>
        <a:p>
          <a:endParaRPr lang="en-US"/>
        </a:p>
      </dgm:t>
    </dgm:pt>
    <dgm:pt modelId="{8B044A74-7F2A-46DD-A396-46D107A10345}" type="pres">
      <dgm:prSet presAssocID="{45CAE08A-67AD-451A-94DA-3D045310F685}" presName="composite" presStyleCnt="0">
        <dgm:presLayoutVars>
          <dgm:chMax val="1"/>
          <dgm:dir/>
          <dgm:resizeHandles val="exact"/>
        </dgm:presLayoutVars>
      </dgm:prSet>
      <dgm:spPr/>
    </dgm:pt>
    <dgm:pt modelId="{FB6184C6-79B2-4FE1-9664-A15DFCBAAE09}" type="pres">
      <dgm:prSet presAssocID="{45CAE08A-67AD-451A-94DA-3D045310F685}" presName="radial" presStyleCnt="0">
        <dgm:presLayoutVars>
          <dgm:animLvl val="ctr"/>
        </dgm:presLayoutVars>
      </dgm:prSet>
      <dgm:spPr/>
    </dgm:pt>
    <dgm:pt modelId="{6667A86A-250B-425F-9DC0-573D40E33E5C}" type="pres">
      <dgm:prSet presAssocID="{D5697D61-D72E-4DAC-97A5-3A611F606384}" presName="centerShape" presStyleLbl="vennNode1" presStyleIdx="0" presStyleCnt="6"/>
      <dgm:spPr/>
    </dgm:pt>
    <dgm:pt modelId="{9250CDF6-CBBB-4E2D-8752-D228EDE03843}" type="pres">
      <dgm:prSet presAssocID="{2978D00C-C0FC-42CC-BF34-2C382CA71C97}" presName="node" presStyleLbl="vennNode1" presStyleIdx="1" presStyleCnt="6">
        <dgm:presLayoutVars>
          <dgm:bulletEnabled val="1"/>
        </dgm:presLayoutVars>
      </dgm:prSet>
      <dgm:spPr/>
    </dgm:pt>
    <dgm:pt modelId="{E3D019FA-9720-4DCD-8B04-C627FBB70FC9}" type="pres">
      <dgm:prSet presAssocID="{528FEF3F-EDE0-4233-AF81-D56C467FC570}" presName="node" presStyleLbl="vennNode1" presStyleIdx="2" presStyleCnt="6">
        <dgm:presLayoutVars>
          <dgm:bulletEnabled val="1"/>
        </dgm:presLayoutVars>
      </dgm:prSet>
      <dgm:spPr/>
    </dgm:pt>
    <dgm:pt modelId="{6832C207-F877-46D2-A8B8-5932D658FB59}" type="pres">
      <dgm:prSet presAssocID="{019DFEF3-1945-4D28-B688-CB68728BE178}" presName="node" presStyleLbl="vennNode1" presStyleIdx="3" presStyleCnt="6">
        <dgm:presLayoutVars>
          <dgm:bulletEnabled val="1"/>
        </dgm:presLayoutVars>
      </dgm:prSet>
      <dgm:spPr/>
    </dgm:pt>
    <dgm:pt modelId="{59012A5F-26E3-406B-B089-3D6D3209564D}" type="pres">
      <dgm:prSet presAssocID="{7A939C8C-6187-4AAB-A525-6B317F01564E}" presName="node" presStyleLbl="vennNode1" presStyleIdx="4" presStyleCnt="6">
        <dgm:presLayoutVars>
          <dgm:bulletEnabled val="1"/>
        </dgm:presLayoutVars>
      </dgm:prSet>
      <dgm:spPr/>
    </dgm:pt>
    <dgm:pt modelId="{A51FA736-3039-4EAC-BFF9-4BE3A4592D49}" type="pres">
      <dgm:prSet presAssocID="{9FE43374-D02B-4659-8F66-AF465A2BD8AC}" presName="node" presStyleLbl="vennNode1" presStyleIdx="5" presStyleCnt="6">
        <dgm:presLayoutVars>
          <dgm:bulletEnabled val="1"/>
        </dgm:presLayoutVars>
      </dgm:prSet>
      <dgm:spPr/>
    </dgm:pt>
  </dgm:ptLst>
  <dgm:cxnLst>
    <dgm:cxn modelId="{A7561A02-B262-48AD-AB21-31AEBB03D304}" type="presOf" srcId="{528FEF3F-EDE0-4233-AF81-D56C467FC570}" destId="{E3D019FA-9720-4DCD-8B04-C627FBB70FC9}" srcOrd="0" destOrd="0" presId="urn:microsoft.com/office/officeart/2005/8/layout/radial3"/>
    <dgm:cxn modelId="{6D8E3D06-0E30-4248-89D9-DD982149F8CD}" srcId="{D5697D61-D72E-4DAC-97A5-3A611F606384}" destId="{7A939C8C-6187-4AAB-A525-6B317F01564E}" srcOrd="3" destOrd="0" parTransId="{6DE66D4C-636D-4297-972D-35CF510C7719}" sibTransId="{FDFDA64E-230D-4192-8CB2-8B56F401F007}"/>
    <dgm:cxn modelId="{F5B11C21-D42C-482B-B19A-18E26992F77D}" srcId="{D5697D61-D72E-4DAC-97A5-3A611F606384}" destId="{9FE43374-D02B-4659-8F66-AF465A2BD8AC}" srcOrd="4" destOrd="0" parTransId="{B5A1104C-4C96-4834-881E-5D7CED37425B}" sibTransId="{38E79310-458A-490D-9C78-4ECDAC6EB858}"/>
    <dgm:cxn modelId="{9B374B2B-849A-4365-9971-B538CB561813}" type="presOf" srcId="{7A939C8C-6187-4AAB-A525-6B317F01564E}" destId="{59012A5F-26E3-406B-B089-3D6D3209564D}" srcOrd="0" destOrd="0" presId="urn:microsoft.com/office/officeart/2005/8/layout/radial3"/>
    <dgm:cxn modelId="{BA69D431-34C9-4DB9-ADDF-833AB4FF313F}" srcId="{45CAE08A-67AD-451A-94DA-3D045310F685}" destId="{6099361D-D382-4499-A226-288D3E67F179}" srcOrd="1" destOrd="0" parTransId="{6FD722FF-83F6-4262-B078-EA0EBD9BF19D}" sibTransId="{A33DE17A-7972-4B38-974C-9DD949B1CE66}"/>
    <dgm:cxn modelId="{E48C9936-FD14-4F39-ADD2-D1CA974F8DA7}" type="presOf" srcId="{45CAE08A-67AD-451A-94DA-3D045310F685}" destId="{8B044A74-7F2A-46DD-A396-46D107A10345}" srcOrd="0" destOrd="0" presId="urn:microsoft.com/office/officeart/2005/8/layout/radial3"/>
    <dgm:cxn modelId="{C8EA2037-146A-4BCF-947C-EAD6259BA891}" type="presOf" srcId="{019DFEF3-1945-4D28-B688-CB68728BE178}" destId="{6832C207-F877-46D2-A8B8-5932D658FB59}" srcOrd="0" destOrd="0" presId="urn:microsoft.com/office/officeart/2005/8/layout/radial3"/>
    <dgm:cxn modelId="{1FA1143E-AC40-4548-8211-824DB7059AEE}" srcId="{45CAE08A-67AD-451A-94DA-3D045310F685}" destId="{07E998A7-4A96-4FAF-8863-A2D6268F64E7}" srcOrd="2" destOrd="0" parTransId="{90542479-B51D-45DC-A27D-6527FB2EB4A0}" sibTransId="{618873BC-093C-40E7-AD19-877701A47FBD}"/>
    <dgm:cxn modelId="{7BACB862-762B-4D37-B009-8A83F0E9D5E0}" srcId="{45CAE08A-67AD-451A-94DA-3D045310F685}" destId="{D5697D61-D72E-4DAC-97A5-3A611F606384}" srcOrd="0" destOrd="0" parTransId="{186751CD-9AF9-4D6D-96DC-E62E2D053E6E}" sibTransId="{77251675-7438-41EE-A50F-51207CFBD584}"/>
    <dgm:cxn modelId="{77CA9D4F-7B4F-4EBE-A5B1-07B0E674A0E1}" srcId="{6099361D-D382-4499-A226-288D3E67F179}" destId="{1A098F4D-68B9-489C-908E-E2DADDA83BD9}" srcOrd="0" destOrd="0" parTransId="{58C5F2D1-0105-4B15-BCA3-D0A7151FABAF}" sibTransId="{E5CB417E-F098-4568-9965-C21BF990A148}"/>
    <dgm:cxn modelId="{C98C4C52-714A-4B51-B963-0C58375624A1}" srcId="{6099361D-D382-4499-A226-288D3E67F179}" destId="{82F9C745-F157-4954-B494-5B042B3284FE}" srcOrd="3" destOrd="0" parTransId="{FE746615-D4D6-4A55-933F-D6FE42AF24C9}" sibTransId="{9953EC6D-A553-4417-A2DB-03F2F5F9ABD5}"/>
    <dgm:cxn modelId="{0CBE1A57-E5A5-4EC6-AB0A-74AC6EA590C4}" srcId="{1925B109-85AD-4B59-A689-12BFA88CD693}" destId="{83B6A3B0-7C35-4CD7-AE12-47865DCC4ACC}" srcOrd="2" destOrd="0" parTransId="{1D1F8F0C-AA3C-438B-A67F-C3DE5E77558E}" sibTransId="{6206EBE8-272F-496E-8CFE-DA3BDEFFDEFD}"/>
    <dgm:cxn modelId="{25B77478-E1A3-4253-9967-DFCE9366CCBA}" type="presOf" srcId="{2978D00C-C0FC-42CC-BF34-2C382CA71C97}" destId="{9250CDF6-CBBB-4E2D-8752-D228EDE03843}" srcOrd="0" destOrd="0" presId="urn:microsoft.com/office/officeart/2005/8/layout/radial3"/>
    <dgm:cxn modelId="{1753E959-ED26-44CB-A31D-256701FDF6DB}" srcId="{1925B109-85AD-4B59-A689-12BFA88CD693}" destId="{8840B1E7-92BE-46A8-B447-34C0FD0C9B6D}" srcOrd="1" destOrd="0" parTransId="{E8D82223-CAA2-4A48-8BED-C904D7247221}" sibTransId="{7729F066-1DCE-429D-903E-E3C1085BAA05}"/>
    <dgm:cxn modelId="{48FBA780-8E79-4B6E-868E-C07A5FBB1E27}" srcId="{6099361D-D382-4499-A226-288D3E67F179}" destId="{F6B9DF39-9E88-424D-9DA2-3E6CCF1C9286}" srcOrd="4" destOrd="0" parTransId="{D5D52D8B-60DE-4735-B3A7-BCE160E9F405}" sibTransId="{0E36A1BE-A715-4915-A4D8-412E149CEEA6}"/>
    <dgm:cxn modelId="{FF320F81-2BED-44DE-818C-72101A9272A9}" srcId="{D5697D61-D72E-4DAC-97A5-3A611F606384}" destId="{528FEF3F-EDE0-4233-AF81-D56C467FC570}" srcOrd="1" destOrd="0" parTransId="{FE7A2204-DFF7-454D-B592-013B1C84E698}" sibTransId="{B3FEB096-8567-46A8-9C01-529B9FC7B110}"/>
    <dgm:cxn modelId="{D43A7987-8AB9-4217-B7FD-450C35F6A0E2}" type="presOf" srcId="{9FE43374-D02B-4659-8F66-AF465A2BD8AC}" destId="{A51FA736-3039-4EAC-BFF9-4BE3A4592D49}" srcOrd="0" destOrd="0" presId="urn:microsoft.com/office/officeart/2005/8/layout/radial3"/>
    <dgm:cxn modelId="{0251E78F-708F-4A07-A874-9722728EEFC2}" srcId="{6099361D-D382-4499-A226-288D3E67F179}" destId="{893CD79B-8D1F-47F4-A500-D0EE977D6791}" srcOrd="2" destOrd="0" parTransId="{5766F95C-C3AA-49C2-9A2B-765185A596D9}" sibTransId="{A9F7F364-1C8A-447B-B63E-06B9D561A3AF}"/>
    <dgm:cxn modelId="{A7649891-CBD9-4250-9D1B-BCEC0BB87A23}" srcId="{D5697D61-D72E-4DAC-97A5-3A611F606384}" destId="{2978D00C-C0FC-42CC-BF34-2C382CA71C97}" srcOrd="0" destOrd="0" parTransId="{D16CDDFF-D5A1-4FAE-91FB-3F057A77B081}" sibTransId="{28E3FB47-A401-4F65-AF15-3442D10A8917}"/>
    <dgm:cxn modelId="{9997679B-FADB-4C24-8F63-B0F5D37839CF}" type="presOf" srcId="{D5697D61-D72E-4DAC-97A5-3A611F606384}" destId="{6667A86A-250B-425F-9DC0-573D40E33E5C}" srcOrd="0" destOrd="0" presId="urn:microsoft.com/office/officeart/2005/8/layout/radial3"/>
    <dgm:cxn modelId="{693055B8-9A15-47BF-80AA-EBA65F9AFA06}" srcId="{D5697D61-D72E-4DAC-97A5-3A611F606384}" destId="{019DFEF3-1945-4D28-B688-CB68728BE178}" srcOrd="2" destOrd="0" parTransId="{5C181460-2423-4567-9343-EA27FCEAC86E}" sibTransId="{5C670192-0E03-4D33-9634-AD6AE357CFBF}"/>
    <dgm:cxn modelId="{B3ED7CB8-0327-4E44-AFAF-4C4271C8913D}" srcId="{45CAE08A-67AD-451A-94DA-3D045310F685}" destId="{1925B109-85AD-4B59-A689-12BFA88CD693}" srcOrd="3" destOrd="0" parTransId="{5D3F6FF0-133A-47D6-B434-2B41BC19960B}" sibTransId="{629921F1-2C52-4B80-A08A-A37E07A32FF3}"/>
    <dgm:cxn modelId="{B65E9EC5-900B-43D7-B8ED-E511B8B682FE}" srcId="{1925B109-85AD-4B59-A689-12BFA88CD693}" destId="{FD6A5FE9-6D37-4FA0-AEC9-5D04AA3C1F3C}" srcOrd="0" destOrd="0" parTransId="{1759787C-E48D-4CCA-8435-73F1C7900B12}" sibTransId="{C2151B66-C713-4EF5-92C8-64DF6B8DD75A}"/>
    <dgm:cxn modelId="{D5176EDF-3FE7-46A4-8A0B-C26973F1EC30}" srcId="{6099361D-D382-4499-A226-288D3E67F179}" destId="{C48326CA-C202-4291-AB8C-8CEE6F2D6D77}" srcOrd="1" destOrd="0" parTransId="{D421D444-E305-4BA3-B08E-E09CB595B2C3}" sibTransId="{2ABAA337-CCEE-4A6A-A821-EB41505BE1FE}"/>
    <dgm:cxn modelId="{A0193D31-7E92-49F1-B93E-14A4BF88716C}" type="presParOf" srcId="{8B044A74-7F2A-46DD-A396-46D107A10345}" destId="{FB6184C6-79B2-4FE1-9664-A15DFCBAAE09}" srcOrd="0" destOrd="0" presId="urn:microsoft.com/office/officeart/2005/8/layout/radial3"/>
    <dgm:cxn modelId="{1D022B7C-1596-454C-BAF7-9284EBBBE8F3}" type="presParOf" srcId="{FB6184C6-79B2-4FE1-9664-A15DFCBAAE09}" destId="{6667A86A-250B-425F-9DC0-573D40E33E5C}" srcOrd="0" destOrd="0" presId="urn:microsoft.com/office/officeart/2005/8/layout/radial3"/>
    <dgm:cxn modelId="{3A64ACE2-454D-4916-9251-919B397B3D30}" type="presParOf" srcId="{FB6184C6-79B2-4FE1-9664-A15DFCBAAE09}" destId="{9250CDF6-CBBB-4E2D-8752-D228EDE03843}" srcOrd="1" destOrd="0" presId="urn:microsoft.com/office/officeart/2005/8/layout/radial3"/>
    <dgm:cxn modelId="{046ABD43-B449-40C5-B7B1-300D747740DC}" type="presParOf" srcId="{FB6184C6-79B2-4FE1-9664-A15DFCBAAE09}" destId="{E3D019FA-9720-4DCD-8B04-C627FBB70FC9}" srcOrd="2" destOrd="0" presId="urn:microsoft.com/office/officeart/2005/8/layout/radial3"/>
    <dgm:cxn modelId="{7BAC6807-42D1-462E-8B8F-249479389DA2}" type="presParOf" srcId="{FB6184C6-79B2-4FE1-9664-A15DFCBAAE09}" destId="{6832C207-F877-46D2-A8B8-5932D658FB59}" srcOrd="3" destOrd="0" presId="urn:microsoft.com/office/officeart/2005/8/layout/radial3"/>
    <dgm:cxn modelId="{02233C95-4EAC-4347-98AC-002F819C4F48}" type="presParOf" srcId="{FB6184C6-79B2-4FE1-9664-A15DFCBAAE09}" destId="{59012A5F-26E3-406B-B089-3D6D3209564D}" srcOrd="4" destOrd="0" presId="urn:microsoft.com/office/officeart/2005/8/layout/radial3"/>
    <dgm:cxn modelId="{CDF9D278-D0E6-465B-ACF5-62EAE30116C3}" type="presParOf" srcId="{FB6184C6-79B2-4FE1-9664-A15DFCBAAE09}" destId="{A51FA736-3039-4EAC-BFF9-4BE3A4592D49}"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CAE08A-67AD-451A-94DA-3D045310F68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D6A5FE9-6D37-4FA0-AEC9-5D04AA3C1F3C}">
      <dgm:prSet phldrT="[Text]"/>
      <dgm:spPr/>
      <dgm:t>
        <a:bodyPr/>
        <a:lstStyle/>
        <a:p>
          <a:endParaRPr lang="en-US"/>
        </a:p>
      </dgm:t>
    </dgm:pt>
    <dgm:pt modelId="{1759787C-E48D-4CCA-8435-73F1C7900B12}" type="parTrans" cxnId="{B65E9EC5-900B-43D7-B8ED-E511B8B682FE}">
      <dgm:prSet/>
      <dgm:spPr/>
      <dgm:t>
        <a:bodyPr/>
        <a:lstStyle/>
        <a:p>
          <a:endParaRPr lang="en-US"/>
        </a:p>
      </dgm:t>
    </dgm:pt>
    <dgm:pt modelId="{C2151B66-C713-4EF5-92C8-64DF6B8DD75A}" type="sibTrans" cxnId="{B65E9EC5-900B-43D7-B8ED-E511B8B682FE}">
      <dgm:prSet/>
      <dgm:spPr/>
      <dgm:t>
        <a:bodyPr/>
        <a:lstStyle/>
        <a:p>
          <a:endParaRPr lang="en-US"/>
        </a:p>
      </dgm:t>
    </dgm:pt>
    <dgm:pt modelId="{6099361D-D382-4499-A226-288D3E67F179}">
      <dgm:prSet phldrT="[Text]"/>
      <dgm:spPr/>
      <dgm:t>
        <a:bodyPr/>
        <a:lstStyle/>
        <a:p>
          <a:r>
            <a:rPr lang="en-US" dirty="0"/>
            <a:t>Soil &amp; Water Monitoring</a:t>
          </a:r>
        </a:p>
      </dgm:t>
    </dgm:pt>
    <dgm:pt modelId="{6FD722FF-83F6-4262-B078-EA0EBD9BF19D}" type="parTrans" cxnId="{BA69D431-34C9-4DB9-ADDF-833AB4FF313F}">
      <dgm:prSet/>
      <dgm:spPr/>
      <dgm:t>
        <a:bodyPr/>
        <a:lstStyle/>
        <a:p>
          <a:endParaRPr lang="en-US"/>
        </a:p>
      </dgm:t>
    </dgm:pt>
    <dgm:pt modelId="{A33DE17A-7972-4B38-974C-9DD949B1CE66}" type="sibTrans" cxnId="{BA69D431-34C9-4DB9-ADDF-833AB4FF313F}">
      <dgm:prSet/>
      <dgm:spPr/>
      <dgm:t>
        <a:bodyPr/>
        <a:lstStyle/>
        <a:p>
          <a:endParaRPr lang="en-US"/>
        </a:p>
      </dgm:t>
    </dgm:pt>
    <dgm:pt modelId="{1925B109-85AD-4B59-A689-12BFA88CD693}">
      <dgm:prSet phldrT="[Text]"/>
      <dgm:spPr/>
      <dgm:t>
        <a:bodyPr/>
        <a:lstStyle/>
        <a:p>
          <a:endParaRPr lang="en-US"/>
        </a:p>
      </dgm:t>
    </dgm:pt>
    <dgm:pt modelId="{5D3F6FF0-133A-47D6-B434-2B41BC19960B}" type="parTrans" cxnId="{B3ED7CB8-0327-4E44-AFAF-4C4271C8913D}">
      <dgm:prSet/>
      <dgm:spPr/>
      <dgm:t>
        <a:bodyPr/>
        <a:lstStyle/>
        <a:p>
          <a:endParaRPr lang="en-US"/>
        </a:p>
      </dgm:t>
    </dgm:pt>
    <dgm:pt modelId="{629921F1-2C52-4B80-A08A-A37E07A32FF3}" type="sibTrans" cxnId="{B3ED7CB8-0327-4E44-AFAF-4C4271C8913D}">
      <dgm:prSet/>
      <dgm:spPr/>
      <dgm:t>
        <a:bodyPr/>
        <a:lstStyle/>
        <a:p>
          <a:endParaRPr lang="en-US"/>
        </a:p>
      </dgm:t>
    </dgm:pt>
    <dgm:pt modelId="{C48326CA-C202-4291-AB8C-8CEE6F2D6D77}">
      <dgm:prSet/>
      <dgm:spPr/>
      <dgm:t>
        <a:bodyPr/>
        <a:lstStyle/>
        <a:p>
          <a:r>
            <a:rPr lang="en-US" dirty="0"/>
            <a:t>Technologies to restore soil health and simplified soil testing system</a:t>
          </a:r>
        </a:p>
      </dgm:t>
    </dgm:pt>
    <dgm:pt modelId="{D421D444-E305-4BA3-B08E-E09CB595B2C3}" type="parTrans" cxnId="{D5176EDF-3FE7-46A4-8A0B-C26973F1EC30}">
      <dgm:prSet/>
      <dgm:spPr/>
      <dgm:t>
        <a:bodyPr/>
        <a:lstStyle/>
        <a:p>
          <a:endParaRPr lang="en-US"/>
        </a:p>
      </dgm:t>
    </dgm:pt>
    <dgm:pt modelId="{2ABAA337-CCEE-4A6A-A821-EB41505BE1FE}" type="sibTrans" cxnId="{D5176EDF-3FE7-46A4-8A0B-C26973F1EC30}">
      <dgm:prSet/>
      <dgm:spPr/>
      <dgm:t>
        <a:bodyPr/>
        <a:lstStyle/>
        <a:p>
          <a:endParaRPr lang="en-US"/>
        </a:p>
      </dgm:t>
    </dgm:pt>
    <dgm:pt modelId="{893CD79B-8D1F-47F4-A500-D0EE977D6791}">
      <dgm:prSet/>
      <dgm:spPr/>
      <dgm:t>
        <a:bodyPr/>
        <a:lstStyle/>
        <a:p>
          <a:r>
            <a:rPr lang="en-US" dirty="0"/>
            <a:t>Advanced irrigation systems</a:t>
          </a:r>
        </a:p>
      </dgm:t>
    </dgm:pt>
    <dgm:pt modelId="{5766F95C-C3AA-49C2-9A2B-765185A596D9}" type="parTrans" cxnId="{0251E78F-708F-4A07-A874-9722728EEFC2}">
      <dgm:prSet/>
      <dgm:spPr/>
      <dgm:t>
        <a:bodyPr/>
        <a:lstStyle/>
        <a:p>
          <a:endParaRPr lang="en-US"/>
        </a:p>
      </dgm:t>
    </dgm:pt>
    <dgm:pt modelId="{A9F7F364-1C8A-447B-B63E-06B9D561A3AF}" type="sibTrans" cxnId="{0251E78F-708F-4A07-A874-9722728EEFC2}">
      <dgm:prSet/>
      <dgm:spPr/>
      <dgm:t>
        <a:bodyPr/>
        <a:lstStyle/>
        <a:p>
          <a:endParaRPr lang="en-US"/>
        </a:p>
      </dgm:t>
    </dgm:pt>
    <dgm:pt modelId="{82F9C745-F157-4954-B494-5B042B3284FE}">
      <dgm:prSet/>
      <dgm:spPr/>
      <dgm:t>
        <a:bodyPr/>
        <a:lstStyle/>
        <a:p>
          <a:r>
            <a:rPr lang="en-US" dirty="0" err="1"/>
            <a:t>IoT</a:t>
          </a:r>
          <a:r>
            <a:rPr lang="en-US" dirty="0"/>
            <a:t> based soil and water monitoring </a:t>
          </a:r>
        </a:p>
      </dgm:t>
    </dgm:pt>
    <dgm:pt modelId="{FE746615-D4D6-4A55-933F-D6FE42AF24C9}" type="parTrans" cxnId="{C98C4C52-714A-4B51-B963-0C58375624A1}">
      <dgm:prSet/>
      <dgm:spPr/>
      <dgm:t>
        <a:bodyPr/>
        <a:lstStyle/>
        <a:p>
          <a:endParaRPr lang="en-US"/>
        </a:p>
      </dgm:t>
    </dgm:pt>
    <dgm:pt modelId="{9953EC6D-A553-4417-A2DB-03F2F5F9ABD5}" type="sibTrans" cxnId="{C98C4C52-714A-4B51-B963-0C58375624A1}">
      <dgm:prSet/>
      <dgm:spPr/>
      <dgm:t>
        <a:bodyPr/>
        <a:lstStyle/>
        <a:p>
          <a:endParaRPr lang="en-US"/>
        </a:p>
      </dgm:t>
    </dgm:pt>
    <dgm:pt modelId="{F6B9DF39-9E88-424D-9DA2-3E6CCF1C9286}">
      <dgm:prSet/>
      <dgm:spPr/>
      <dgm:t>
        <a:bodyPr/>
        <a:lstStyle/>
        <a:p>
          <a:r>
            <a:rPr lang="en-US" dirty="0"/>
            <a:t>Soil Erosion prevention and analysis</a:t>
          </a:r>
        </a:p>
      </dgm:t>
    </dgm:pt>
    <dgm:pt modelId="{D5D52D8B-60DE-4735-B3A7-BCE160E9F405}" type="parTrans" cxnId="{48FBA780-8E79-4B6E-868E-C07A5FBB1E27}">
      <dgm:prSet/>
      <dgm:spPr/>
      <dgm:t>
        <a:bodyPr/>
        <a:lstStyle/>
        <a:p>
          <a:endParaRPr lang="en-US"/>
        </a:p>
      </dgm:t>
    </dgm:pt>
    <dgm:pt modelId="{0E36A1BE-A715-4915-A4D8-412E149CEEA6}" type="sibTrans" cxnId="{48FBA780-8E79-4B6E-868E-C07A5FBB1E27}">
      <dgm:prSet/>
      <dgm:spPr/>
      <dgm:t>
        <a:bodyPr/>
        <a:lstStyle/>
        <a:p>
          <a:endParaRPr lang="en-US"/>
        </a:p>
      </dgm:t>
    </dgm:pt>
    <dgm:pt modelId="{07E998A7-4A96-4FAF-8863-A2D6268F64E7}">
      <dgm:prSet/>
      <dgm:spPr/>
      <dgm:t>
        <a:bodyPr/>
        <a:lstStyle/>
        <a:p>
          <a:endParaRPr lang="en-US"/>
        </a:p>
      </dgm:t>
    </dgm:pt>
    <dgm:pt modelId="{90542479-B51D-45DC-A27D-6527FB2EB4A0}" type="parTrans" cxnId="{1FA1143E-AC40-4548-8211-824DB7059AEE}">
      <dgm:prSet/>
      <dgm:spPr/>
      <dgm:t>
        <a:bodyPr/>
        <a:lstStyle/>
        <a:p>
          <a:endParaRPr lang="en-US"/>
        </a:p>
      </dgm:t>
    </dgm:pt>
    <dgm:pt modelId="{618873BC-093C-40E7-AD19-877701A47FBD}" type="sibTrans" cxnId="{1FA1143E-AC40-4548-8211-824DB7059AEE}">
      <dgm:prSet/>
      <dgm:spPr/>
      <dgm:t>
        <a:bodyPr/>
        <a:lstStyle/>
        <a:p>
          <a:endParaRPr lang="en-US"/>
        </a:p>
      </dgm:t>
    </dgm:pt>
    <dgm:pt modelId="{8840B1E7-92BE-46A8-B447-34C0FD0C9B6D}">
      <dgm:prSet phldrT="[Text]"/>
      <dgm:spPr/>
      <dgm:t>
        <a:bodyPr/>
        <a:lstStyle/>
        <a:p>
          <a:endParaRPr lang="en-US"/>
        </a:p>
      </dgm:t>
    </dgm:pt>
    <dgm:pt modelId="{E8D82223-CAA2-4A48-8BED-C904D7247221}" type="parTrans" cxnId="{1753E959-ED26-44CB-A31D-256701FDF6DB}">
      <dgm:prSet/>
      <dgm:spPr/>
      <dgm:t>
        <a:bodyPr/>
        <a:lstStyle/>
        <a:p>
          <a:endParaRPr lang="en-US"/>
        </a:p>
      </dgm:t>
    </dgm:pt>
    <dgm:pt modelId="{7729F066-1DCE-429D-903E-E3C1085BAA05}" type="sibTrans" cxnId="{1753E959-ED26-44CB-A31D-256701FDF6DB}">
      <dgm:prSet/>
      <dgm:spPr/>
      <dgm:t>
        <a:bodyPr/>
        <a:lstStyle/>
        <a:p>
          <a:endParaRPr lang="en-US"/>
        </a:p>
      </dgm:t>
    </dgm:pt>
    <dgm:pt modelId="{83B6A3B0-7C35-4CD7-AE12-47865DCC4ACC}">
      <dgm:prSet phldrT="[Text]"/>
      <dgm:spPr/>
      <dgm:t>
        <a:bodyPr/>
        <a:lstStyle/>
        <a:p>
          <a:endParaRPr lang="en-US"/>
        </a:p>
      </dgm:t>
    </dgm:pt>
    <dgm:pt modelId="{1D1F8F0C-AA3C-438B-A67F-C3DE5E77558E}" type="parTrans" cxnId="{0CBE1A57-E5A5-4EC6-AB0A-74AC6EA590C4}">
      <dgm:prSet/>
      <dgm:spPr/>
      <dgm:t>
        <a:bodyPr/>
        <a:lstStyle/>
        <a:p>
          <a:endParaRPr lang="en-US"/>
        </a:p>
      </dgm:t>
    </dgm:pt>
    <dgm:pt modelId="{6206EBE8-272F-496E-8CFE-DA3BDEFFDEFD}" type="sibTrans" cxnId="{0CBE1A57-E5A5-4EC6-AB0A-74AC6EA590C4}">
      <dgm:prSet/>
      <dgm:spPr/>
      <dgm:t>
        <a:bodyPr/>
        <a:lstStyle/>
        <a:p>
          <a:endParaRPr lang="en-US"/>
        </a:p>
      </dgm:t>
    </dgm:pt>
    <dgm:pt modelId="{8B044A74-7F2A-46DD-A396-46D107A10345}" type="pres">
      <dgm:prSet presAssocID="{45CAE08A-67AD-451A-94DA-3D045310F685}" presName="composite" presStyleCnt="0">
        <dgm:presLayoutVars>
          <dgm:chMax val="1"/>
          <dgm:dir/>
          <dgm:resizeHandles val="exact"/>
        </dgm:presLayoutVars>
      </dgm:prSet>
      <dgm:spPr/>
    </dgm:pt>
    <dgm:pt modelId="{FB6184C6-79B2-4FE1-9664-A15DFCBAAE09}" type="pres">
      <dgm:prSet presAssocID="{45CAE08A-67AD-451A-94DA-3D045310F685}" presName="radial" presStyleCnt="0">
        <dgm:presLayoutVars>
          <dgm:animLvl val="ctr"/>
        </dgm:presLayoutVars>
      </dgm:prSet>
      <dgm:spPr/>
    </dgm:pt>
    <dgm:pt modelId="{A6E60057-7C7B-4AD0-8AA7-EA7756BEEDDE}" type="pres">
      <dgm:prSet presAssocID="{6099361D-D382-4499-A226-288D3E67F179}" presName="centerShape" presStyleLbl="vennNode1" presStyleIdx="0" presStyleCnt="5"/>
      <dgm:spPr/>
    </dgm:pt>
    <dgm:pt modelId="{E4C1B03B-3BD9-45C7-B279-B8974FF10985}" type="pres">
      <dgm:prSet presAssocID="{C48326CA-C202-4291-AB8C-8CEE6F2D6D77}" presName="node" presStyleLbl="vennNode1" presStyleIdx="1" presStyleCnt="5">
        <dgm:presLayoutVars>
          <dgm:bulletEnabled val="1"/>
        </dgm:presLayoutVars>
      </dgm:prSet>
      <dgm:spPr/>
    </dgm:pt>
    <dgm:pt modelId="{8F6D707D-52F5-4B37-AEAC-F6E883EA55BC}" type="pres">
      <dgm:prSet presAssocID="{893CD79B-8D1F-47F4-A500-D0EE977D6791}" presName="node" presStyleLbl="vennNode1" presStyleIdx="2" presStyleCnt="5">
        <dgm:presLayoutVars>
          <dgm:bulletEnabled val="1"/>
        </dgm:presLayoutVars>
      </dgm:prSet>
      <dgm:spPr/>
    </dgm:pt>
    <dgm:pt modelId="{FEE46F58-A717-4D25-8234-ECD82261654A}" type="pres">
      <dgm:prSet presAssocID="{82F9C745-F157-4954-B494-5B042B3284FE}" presName="node" presStyleLbl="vennNode1" presStyleIdx="3" presStyleCnt="5">
        <dgm:presLayoutVars>
          <dgm:bulletEnabled val="1"/>
        </dgm:presLayoutVars>
      </dgm:prSet>
      <dgm:spPr/>
    </dgm:pt>
    <dgm:pt modelId="{0D947E80-E12D-4674-8153-7EFF5C146448}" type="pres">
      <dgm:prSet presAssocID="{F6B9DF39-9E88-424D-9DA2-3E6CCF1C9286}" presName="node" presStyleLbl="vennNode1" presStyleIdx="4" presStyleCnt="5">
        <dgm:presLayoutVars>
          <dgm:bulletEnabled val="1"/>
        </dgm:presLayoutVars>
      </dgm:prSet>
      <dgm:spPr/>
    </dgm:pt>
  </dgm:ptLst>
  <dgm:cxnLst>
    <dgm:cxn modelId="{13DED317-86B4-416B-8594-1A52DD81E4AA}" type="presOf" srcId="{C48326CA-C202-4291-AB8C-8CEE6F2D6D77}" destId="{E4C1B03B-3BD9-45C7-B279-B8974FF10985}" srcOrd="0" destOrd="0" presId="urn:microsoft.com/office/officeart/2005/8/layout/radial3"/>
    <dgm:cxn modelId="{BA69D431-34C9-4DB9-ADDF-833AB4FF313F}" srcId="{45CAE08A-67AD-451A-94DA-3D045310F685}" destId="{6099361D-D382-4499-A226-288D3E67F179}" srcOrd="0" destOrd="0" parTransId="{6FD722FF-83F6-4262-B078-EA0EBD9BF19D}" sibTransId="{A33DE17A-7972-4B38-974C-9DD949B1CE66}"/>
    <dgm:cxn modelId="{1FA1143E-AC40-4548-8211-824DB7059AEE}" srcId="{45CAE08A-67AD-451A-94DA-3D045310F685}" destId="{07E998A7-4A96-4FAF-8863-A2D6268F64E7}" srcOrd="1" destOrd="0" parTransId="{90542479-B51D-45DC-A27D-6527FB2EB4A0}" sibTransId="{618873BC-093C-40E7-AD19-877701A47FBD}"/>
    <dgm:cxn modelId="{141C4A5F-DAC6-48F4-9446-6A8104EABC45}" type="presOf" srcId="{893CD79B-8D1F-47F4-A500-D0EE977D6791}" destId="{8F6D707D-52F5-4B37-AEAC-F6E883EA55BC}" srcOrd="0" destOrd="0" presId="urn:microsoft.com/office/officeart/2005/8/layout/radial3"/>
    <dgm:cxn modelId="{C98C4C52-714A-4B51-B963-0C58375624A1}" srcId="{6099361D-D382-4499-A226-288D3E67F179}" destId="{82F9C745-F157-4954-B494-5B042B3284FE}" srcOrd="2" destOrd="0" parTransId="{FE746615-D4D6-4A55-933F-D6FE42AF24C9}" sibTransId="{9953EC6D-A553-4417-A2DB-03F2F5F9ABD5}"/>
    <dgm:cxn modelId="{0CBE1A57-E5A5-4EC6-AB0A-74AC6EA590C4}" srcId="{1925B109-85AD-4B59-A689-12BFA88CD693}" destId="{83B6A3B0-7C35-4CD7-AE12-47865DCC4ACC}" srcOrd="2" destOrd="0" parTransId="{1D1F8F0C-AA3C-438B-A67F-C3DE5E77558E}" sibTransId="{6206EBE8-272F-496E-8CFE-DA3BDEFFDEFD}"/>
    <dgm:cxn modelId="{1753E959-ED26-44CB-A31D-256701FDF6DB}" srcId="{1925B109-85AD-4B59-A689-12BFA88CD693}" destId="{8840B1E7-92BE-46A8-B447-34C0FD0C9B6D}" srcOrd="1" destOrd="0" parTransId="{E8D82223-CAA2-4A48-8BED-C904D7247221}" sibTransId="{7729F066-1DCE-429D-903E-E3C1085BAA05}"/>
    <dgm:cxn modelId="{48FBA780-8E79-4B6E-868E-C07A5FBB1E27}" srcId="{6099361D-D382-4499-A226-288D3E67F179}" destId="{F6B9DF39-9E88-424D-9DA2-3E6CCF1C9286}" srcOrd="3" destOrd="0" parTransId="{D5D52D8B-60DE-4735-B3A7-BCE160E9F405}" sibTransId="{0E36A1BE-A715-4915-A4D8-412E149CEEA6}"/>
    <dgm:cxn modelId="{0251E78F-708F-4A07-A874-9722728EEFC2}" srcId="{6099361D-D382-4499-A226-288D3E67F179}" destId="{893CD79B-8D1F-47F4-A500-D0EE977D6791}" srcOrd="1" destOrd="0" parTransId="{5766F95C-C3AA-49C2-9A2B-765185A596D9}" sibTransId="{A9F7F364-1C8A-447B-B63E-06B9D561A3AF}"/>
    <dgm:cxn modelId="{B3ED7CB8-0327-4E44-AFAF-4C4271C8913D}" srcId="{45CAE08A-67AD-451A-94DA-3D045310F685}" destId="{1925B109-85AD-4B59-A689-12BFA88CD693}" srcOrd="2" destOrd="0" parTransId="{5D3F6FF0-133A-47D6-B434-2B41BC19960B}" sibTransId="{629921F1-2C52-4B80-A08A-A37E07A32FF3}"/>
    <dgm:cxn modelId="{B65E9EC5-900B-43D7-B8ED-E511B8B682FE}" srcId="{1925B109-85AD-4B59-A689-12BFA88CD693}" destId="{FD6A5FE9-6D37-4FA0-AEC9-5D04AA3C1F3C}" srcOrd="0" destOrd="0" parTransId="{1759787C-E48D-4CCA-8435-73F1C7900B12}" sibTransId="{C2151B66-C713-4EF5-92C8-64DF6B8DD75A}"/>
    <dgm:cxn modelId="{D667CDCD-2635-4779-9AF7-0C6D2EB1479B}" type="presOf" srcId="{82F9C745-F157-4954-B494-5B042B3284FE}" destId="{FEE46F58-A717-4D25-8234-ECD82261654A}" srcOrd="0" destOrd="0" presId="urn:microsoft.com/office/officeart/2005/8/layout/radial3"/>
    <dgm:cxn modelId="{588E14DA-8770-4A30-8D61-C96A798A596F}" type="presOf" srcId="{45CAE08A-67AD-451A-94DA-3D045310F685}" destId="{8B044A74-7F2A-46DD-A396-46D107A10345}" srcOrd="0" destOrd="0" presId="urn:microsoft.com/office/officeart/2005/8/layout/radial3"/>
    <dgm:cxn modelId="{D5176EDF-3FE7-46A4-8A0B-C26973F1EC30}" srcId="{6099361D-D382-4499-A226-288D3E67F179}" destId="{C48326CA-C202-4291-AB8C-8CEE6F2D6D77}" srcOrd="0" destOrd="0" parTransId="{D421D444-E305-4BA3-B08E-E09CB595B2C3}" sibTransId="{2ABAA337-CCEE-4A6A-A821-EB41505BE1FE}"/>
    <dgm:cxn modelId="{C3F03DFB-0309-475F-9562-0E5CBC978378}" type="presOf" srcId="{6099361D-D382-4499-A226-288D3E67F179}" destId="{A6E60057-7C7B-4AD0-8AA7-EA7756BEEDDE}" srcOrd="0" destOrd="0" presId="urn:microsoft.com/office/officeart/2005/8/layout/radial3"/>
    <dgm:cxn modelId="{5A7C73FF-9CA4-4339-BF45-BD59C512602E}" type="presOf" srcId="{F6B9DF39-9E88-424D-9DA2-3E6CCF1C9286}" destId="{0D947E80-E12D-4674-8153-7EFF5C146448}" srcOrd="0" destOrd="0" presId="urn:microsoft.com/office/officeart/2005/8/layout/radial3"/>
    <dgm:cxn modelId="{6D034FFE-B833-4F3C-9E81-58D0B148C9EB}" type="presParOf" srcId="{8B044A74-7F2A-46DD-A396-46D107A10345}" destId="{FB6184C6-79B2-4FE1-9664-A15DFCBAAE09}" srcOrd="0" destOrd="0" presId="urn:microsoft.com/office/officeart/2005/8/layout/radial3"/>
    <dgm:cxn modelId="{09CCB1E6-BCAE-4C63-B916-184BA5EFD10D}" type="presParOf" srcId="{FB6184C6-79B2-4FE1-9664-A15DFCBAAE09}" destId="{A6E60057-7C7B-4AD0-8AA7-EA7756BEEDDE}" srcOrd="0" destOrd="0" presId="urn:microsoft.com/office/officeart/2005/8/layout/radial3"/>
    <dgm:cxn modelId="{800FAFFA-45F3-4657-B910-0D6E21A29614}" type="presParOf" srcId="{FB6184C6-79B2-4FE1-9664-A15DFCBAAE09}" destId="{E4C1B03B-3BD9-45C7-B279-B8974FF10985}" srcOrd="1" destOrd="0" presId="urn:microsoft.com/office/officeart/2005/8/layout/radial3"/>
    <dgm:cxn modelId="{A56F0912-AB2C-471A-AB0E-E0DE582AF271}" type="presParOf" srcId="{FB6184C6-79B2-4FE1-9664-A15DFCBAAE09}" destId="{8F6D707D-52F5-4B37-AEAC-F6E883EA55BC}" srcOrd="2" destOrd="0" presId="urn:microsoft.com/office/officeart/2005/8/layout/radial3"/>
    <dgm:cxn modelId="{B4A40757-0213-4EAC-85AB-ACFC5E2E648E}" type="presParOf" srcId="{FB6184C6-79B2-4FE1-9664-A15DFCBAAE09}" destId="{FEE46F58-A717-4D25-8234-ECD82261654A}" srcOrd="3" destOrd="0" presId="urn:microsoft.com/office/officeart/2005/8/layout/radial3"/>
    <dgm:cxn modelId="{4AFEC8D2-52ED-41C8-90D9-50F188A8F69A}" type="presParOf" srcId="{FB6184C6-79B2-4FE1-9664-A15DFCBAAE09}" destId="{0D947E80-E12D-4674-8153-7EFF5C146448}"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80DC46-1AB1-4E43-9527-E14FFF17E04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C32EEF3-133A-46B0-A882-44D1E25A7F63}">
      <dgm:prSet/>
      <dgm:spPr/>
      <dgm:t>
        <a:bodyPr/>
        <a:lstStyle/>
        <a:p>
          <a:r>
            <a:rPr lang="en-US" b="1" dirty="0"/>
            <a:t>Environmental technologies</a:t>
          </a:r>
          <a:endParaRPr lang="en-US" dirty="0"/>
        </a:p>
      </dgm:t>
    </dgm:pt>
    <dgm:pt modelId="{7C6AC9D4-5379-4858-B811-D8BFFB341DB3}" type="parTrans" cxnId="{BE4391B5-7648-4E3D-A072-97388C770DB6}">
      <dgm:prSet/>
      <dgm:spPr/>
      <dgm:t>
        <a:bodyPr/>
        <a:lstStyle/>
        <a:p>
          <a:endParaRPr lang="en-US"/>
        </a:p>
      </dgm:t>
    </dgm:pt>
    <dgm:pt modelId="{B6BE9064-A3CB-4FCE-ADB1-78F72914BA93}" type="sibTrans" cxnId="{BE4391B5-7648-4E3D-A072-97388C770DB6}">
      <dgm:prSet/>
      <dgm:spPr/>
      <dgm:t>
        <a:bodyPr/>
        <a:lstStyle/>
        <a:p>
          <a:endParaRPr lang="en-US"/>
        </a:p>
      </dgm:t>
    </dgm:pt>
    <dgm:pt modelId="{28CF71C4-9065-4ADF-BED6-5116D299D1B6}">
      <dgm:prSet phldrT="[Text]"/>
      <dgm:spPr/>
      <dgm:t>
        <a:bodyPr/>
        <a:lstStyle/>
        <a:p>
          <a:r>
            <a:rPr lang="en-US" b="1" dirty="0"/>
            <a:t> Access to distributed energy</a:t>
          </a:r>
          <a:r>
            <a:rPr lang="en-US" dirty="0"/>
            <a:t> </a:t>
          </a:r>
        </a:p>
      </dgm:t>
    </dgm:pt>
    <dgm:pt modelId="{4FADEDD3-C48D-4429-B3CA-49629BF90E3F}" type="parTrans" cxnId="{76CD9DB0-B842-44E2-8BC2-D1DE7DF4DDFE}">
      <dgm:prSet/>
      <dgm:spPr/>
      <dgm:t>
        <a:bodyPr/>
        <a:lstStyle/>
        <a:p>
          <a:endParaRPr lang="en-US"/>
        </a:p>
      </dgm:t>
    </dgm:pt>
    <dgm:pt modelId="{4818097C-2E0C-4C9C-97D0-61B9ACB18495}" type="sibTrans" cxnId="{76CD9DB0-B842-44E2-8BC2-D1DE7DF4DDFE}">
      <dgm:prSet/>
      <dgm:spPr/>
      <dgm:t>
        <a:bodyPr/>
        <a:lstStyle/>
        <a:p>
          <a:endParaRPr lang="en-US"/>
        </a:p>
      </dgm:t>
    </dgm:pt>
    <dgm:pt modelId="{EA62F33F-05B3-45F1-92D4-4D21D003EBFA}">
      <dgm:prSet phldrT="[Text]" custT="1"/>
      <dgm:spPr/>
      <dgm:t>
        <a:bodyPr/>
        <a:lstStyle/>
        <a:p>
          <a:r>
            <a:rPr lang="en-US" sz="2800" dirty="0"/>
            <a:t>Mini/micro grids,   renewable energy, solar pumps</a:t>
          </a:r>
        </a:p>
      </dgm:t>
    </dgm:pt>
    <dgm:pt modelId="{63774802-8003-4E86-81B1-4C1C90A5DB40}" type="parTrans" cxnId="{8188AC45-4018-4D8D-AD54-FBCFE6E0FC10}">
      <dgm:prSet/>
      <dgm:spPr/>
      <dgm:t>
        <a:bodyPr/>
        <a:lstStyle/>
        <a:p>
          <a:endParaRPr lang="en-US"/>
        </a:p>
      </dgm:t>
    </dgm:pt>
    <dgm:pt modelId="{E3A2C5D6-45E3-48E5-BE57-449D54FAB684}" type="sibTrans" cxnId="{8188AC45-4018-4D8D-AD54-FBCFE6E0FC10}">
      <dgm:prSet/>
      <dgm:spPr/>
      <dgm:t>
        <a:bodyPr/>
        <a:lstStyle/>
        <a:p>
          <a:endParaRPr lang="en-US"/>
        </a:p>
      </dgm:t>
    </dgm:pt>
    <dgm:pt modelId="{137769DE-DEE6-496B-85BB-54245B3B8329}">
      <dgm:prSet custT="1"/>
      <dgm:spPr/>
      <dgm:t>
        <a:bodyPr/>
        <a:lstStyle/>
        <a:p>
          <a:r>
            <a:rPr lang="en-US" sz="2800" dirty="0"/>
            <a:t>For clean cooking, water, sanitation, waste management</a:t>
          </a:r>
        </a:p>
      </dgm:t>
    </dgm:pt>
    <dgm:pt modelId="{F90774B7-EBE6-4A92-928D-8CDECB30F4F0}" type="parTrans" cxnId="{2D3CA23D-9FC4-443E-8CE5-40FCEF82AAA8}">
      <dgm:prSet/>
      <dgm:spPr/>
      <dgm:t>
        <a:bodyPr/>
        <a:lstStyle/>
        <a:p>
          <a:endParaRPr lang="en-US"/>
        </a:p>
      </dgm:t>
    </dgm:pt>
    <dgm:pt modelId="{94187E5E-D542-4AA1-91AE-A4D5CB0D97A7}" type="sibTrans" cxnId="{2D3CA23D-9FC4-443E-8CE5-40FCEF82AAA8}">
      <dgm:prSet/>
      <dgm:spPr/>
      <dgm:t>
        <a:bodyPr/>
        <a:lstStyle/>
        <a:p>
          <a:endParaRPr lang="en-US"/>
        </a:p>
      </dgm:t>
    </dgm:pt>
    <dgm:pt modelId="{71273527-06F6-462C-BAF4-C884053BC7A7}">
      <dgm:prSet/>
      <dgm:spPr/>
      <dgm:t>
        <a:bodyPr/>
        <a:lstStyle/>
        <a:p>
          <a:r>
            <a:rPr lang="en-US" dirty="0"/>
            <a:t>Communication</a:t>
          </a:r>
        </a:p>
      </dgm:t>
    </dgm:pt>
    <dgm:pt modelId="{1F511AD8-BF36-402E-B364-C9592FFC32E2}" type="parTrans" cxnId="{D49C5615-FA83-4E1B-A6F9-42483DD8EE8A}">
      <dgm:prSet/>
      <dgm:spPr/>
      <dgm:t>
        <a:bodyPr/>
        <a:lstStyle/>
        <a:p>
          <a:endParaRPr lang="en-US"/>
        </a:p>
      </dgm:t>
    </dgm:pt>
    <dgm:pt modelId="{579EA0F1-F0D2-4C92-8F98-5E19AF94196E}" type="sibTrans" cxnId="{D49C5615-FA83-4E1B-A6F9-42483DD8EE8A}">
      <dgm:prSet/>
      <dgm:spPr/>
      <dgm:t>
        <a:bodyPr/>
        <a:lstStyle/>
        <a:p>
          <a:endParaRPr lang="en-US"/>
        </a:p>
      </dgm:t>
    </dgm:pt>
    <dgm:pt modelId="{C79204B1-5BB4-4AD6-A41E-CC647819376E}">
      <dgm:prSet custT="1"/>
      <dgm:spPr/>
      <dgm:t>
        <a:bodyPr/>
        <a:lstStyle/>
        <a:p>
          <a:r>
            <a:rPr lang="en-US" sz="2800" dirty="0"/>
            <a:t>Tower signal boosters to improve connectivity</a:t>
          </a:r>
        </a:p>
      </dgm:t>
    </dgm:pt>
    <dgm:pt modelId="{5A6C6262-0F22-4EBC-A5D9-95013799527C}" type="parTrans" cxnId="{AEB15D05-25B5-427D-966A-82CCA29A8833}">
      <dgm:prSet/>
      <dgm:spPr/>
      <dgm:t>
        <a:bodyPr/>
        <a:lstStyle/>
        <a:p>
          <a:endParaRPr lang="en-US"/>
        </a:p>
      </dgm:t>
    </dgm:pt>
    <dgm:pt modelId="{D5E978DF-BD6E-4B46-968F-AF4715DE993E}" type="sibTrans" cxnId="{AEB15D05-25B5-427D-966A-82CCA29A8833}">
      <dgm:prSet/>
      <dgm:spPr/>
      <dgm:t>
        <a:bodyPr/>
        <a:lstStyle/>
        <a:p>
          <a:endParaRPr lang="en-US"/>
        </a:p>
      </dgm:t>
    </dgm:pt>
    <dgm:pt modelId="{0804F053-0002-4211-A91F-260251DEB1F3}" type="pres">
      <dgm:prSet presAssocID="{7880DC46-1AB1-4E43-9527-E14FFF17E04C}" presName="linearFlow" presStyleCnt="0">
        <dgm:presLayoutVars>
          <dgm:dir/>
          <dgm:animLvl val="lvl"/>
          <dgm:resizeHandles val="exact"/>
        </dgm:presLayoutVars>
      </dgm:prSet>
      <dgm:spPr/>
    </dgm:pt>
    <dgm:pt modelId="{2E635708-0789-4EEC-82B8-D04A3BE3C5AD}" type="pres">
      <dgm:prSet presAssocID="{28CF71C4-9065-4ADF-BED6-5116D299D1B6}" presName="composite" presStyleCnt="0"/>
      <dgm:spPr/>
    </dgm:pt>
    <dgm:pt modelId="{74862BB6-CCBA-4F33-9E22-9113AD671CAB}" type="pres">
      <dgm:prSet presAssocID="{28CF71C4-9065-4ADF-BED6-5116D299D1B6}" presName="parentText" presStyleLbl="alignNode1" presStyleIdx="0" presStyleCnt="3">
        <dgm:presLayoutVars>
          <dgm:chMax val="1"/>
          <dgm:bulletEnabled val="1"/>
        </dgm:presLayoutVars>
      </dgm:prSet>
      <dgm:spPr/>
    </dgm:pt>
    <dgm:pt modelId="{846ECF62-A0A2-43B6-8A01-33838A7328BA}" type="pres">
      <dgm:prSet presAssocID="{28CF71C4-9065-4ADF-BED6-5116D299D1B6}" presName="descendantText" presStyleLbl="alignAcc1" presStyleIdx="0" presStyleCnt="3">
        <dgm:presLayoutVars>
          <dgm:bulletEnabled val="1"/>
        </dgm:presLayoutVars>
      </dgm:prSet>
      <dgm:spPr/>
    </dgm:pt>
    <dgm:pt modelId="{56533AF4-BB87-4C75-A4D1-F4028BE755B7}" type="pres">
      <dgm:prSet presAssocID="{4818097C-2E0C-4C9C-97D0-61B9ACB18495}" presName="sp" presStyleCnt="0"/>
      <dgm:spPr/>
    </dgm:pt>
    <dgm:pt modelId="{8E64FEFB-B4DE-462D-9B81-E652EBF1E9AF}" type="pres">
      <dgm:prSet presAssocID="{1C32EEF3-133A-46B0-A882-44D1E25A7F63}" presName="composite" presStyleCnt="0"/>
      <dgm:spPr/>
    </dgm:pt>
    <dgm:pt modelId="{54668CDC-C323-4177-9C97-96FC838E0FEC}" type="pres">
      <dgm:prSet presAssocID="{1C32EEF3-133A-46B0-A882-44D1E25A7F63}" presName="parentText" presStyleLbl="alignNode1" presStyleIdx="1" presStyleCnt="3">
        <dgm:presLayoutVars>
          <dgm:chMax val="1"/>
          <dgm:bulletEnabled val="1"/>
        </dgm:presLayoutVars>
      </dgm:prSet>
      <dgm:spPr/>
    </dgm:pt>
    <dgm:pt modelId="{B9327051-F5A5-4DA1-9E5D-D304103B0E6E}" type="pres">
      <dgm:prSet presAssocID="{1C32EEF3-133A-46B0-A882-44D1E25A7F63}" presName="descendantText" presStyleLbl="alignAcc1" presStyleIdx="1" presStyleCnt="3">
        <dgm:presLayoutVars>
          <dgm:bulletEnabled val="1"/>
        </dgm:presLayoutVars>
      </dgm:prSet>
      <dgm:spPr/>
    </dgm:pt>
    <dgm:pt modelId="{F1D7F8A5-6B24-45AE-BA2F-292872BEE4D9}" type="pres">
      <dgm:prSet presAssocID="{B6BE9064-A3CB-4FCE-ADB1-78F72914BA93}" presName="sp" presStyleCnt="0"/>
      <dgm:spPr/>
    </dgm:pt>
    <dgm:pt modelId="{177D0BA6-AB93-4EE8-A1EF-FDCA77A9D468}" type="pres">
      <dgm:prSet presAssocID="{71273527-06F6-462C-BAF4-C884053BC7A7}" presName="composite" presStyleCnt="0"/>
      <dgm:spPr/>
    </dgm:pt>
    <dgm:pt modelId="{0AEBC82D-61DA-49CA-B25C-CB49388E7C62}" type="pres">
      <dgm:prSet presAssocID="{71273527-06F6-462C-BAF4-C884053BC7A7}" presName="parentText" presStyleLbl="alignNode1" presStyleIdx="2" presStyleCnt="3">
        <dgm:presLayoutVars>
          <dgm:chMax val="1"/>
          <dgm:bulletEnabled val="1"/>
        </dgm:presLayoutVars>
      </dgm:prSet>
      <dgm:spPr/>
    </dgm:pt>
    <dgm:pt modelId="{C8AFCEA3-A1CA-4112-8594-2BD5BF305F88}" type="pres">
      <dgm:prSet presAssocID="{71273527-06F6-462C-BAF4-C884053BC7A7}" presName="descendantText" presStyleLbl="alignAcc1" presStyleIdx="2" presStyleCnt="3">
        <dgm:presLayoutVars>
          <dgm:bulletEnabled val="1"/>
        </dgm:presLayoutVars>
      </dgm:prSet>
      <dgm:spPr/>
    </dgm:pt>
  </dgm:ptLst>
  <dgm:cxnLst>
    <dgm:cxn modelId="{AEB15D05-25B5-427D-966A-82CCA29A8833}" srcId="{71273527-06F6-462C-BAF4-C884053BC7A7}" destId="{C79204B1-5BB4-4AD6-A41E-CC647819376E}" srcOrd="0" destOrd="0" parTransId="{5A6C6262-0F22-4EBC-A5D9-95013799527C}" sibTransId="{D5E978DF-BD6E-4B46-968F-AF4715DE993E}"/>
    <dgm:cxn modelId="{F3C74009-0785-4A64-B124-C1E3D4C3D931}" type="presOf" srcId="{7880DC46-1AB1-4E43-9527-E14FFF17E04C}" destId="{0804F053-0002-4211-A91F-260251DEB1F3}" srcOrd="0" destOrd="0" presId="urn:microsoft.com/office/officeart/2005/8/layout/chevron2"/>
    <dgm:cxn modelId="{6573E80A-236E-40AB-ADAE-88626590DD0B}" type="presOf" srcId="{EA62F33F-05B3-45F1-92D4-4D21D003EBFA}" destId="{846ECF62-A0A2-43B6-8A01-33838A7328BA}" srcOrd="0" destOrd="0" presId="urn:microsoft.com/office/officeart/2005/8/layout/chevron2"/>
    <dgm:cxn modelId="{D49C5615-FA83-4E1B-A6F9-42483DD8EE8A}" srcId="{7880DC46-1AB1-4E43-9527-E14FFF17E04C}" destId="{71273527-06F6-462C-BAF4-C884053BC7A7}" srcOrd="2" destOrd="0" parTransId="{1F511AD8-BF36-402E-B364-C9592FFC32E2}" sibTransId="{579EA0F1-F0D2-4C92-8F98-5E19AF94196E}"/>
    <dgm:cxn modelId="{4285BF16-FDB3-4B10-858C-EAA076C3C264}" type="presOf" srcId="{C79204B1-5BB4-4AD6-A41E-CC647819376E}" destId="{C8AFCEA3-A1CA-4112-8594-2BD5BF305F88}" srcOrd="0" destOrd="0" presId="urn:microsoft.com/office/officeart/2005/8/layout/chevron2"/>
    <dgm:cxn modelId="{2D3CA23D-9FC4-443E-8CE5-40FCEF82AAA8}" srcId="{1C32EEF3-133A-46B0-A882-44D1E25A7F63}" destId="{137769DE-DEE6-496B-85BB-54245B3B8329}" srcOrd="0" destOrd="0" parTransId="{F90774B7-EBE6-4A92-928D-8CDECB30F4F0}" sibTransId="{94187E5E-D542-4AA1-91AE-A4D5CB0D97A7}"/>
    <dgm:cxn modelId="{4F65A243-3AF0-4A70-B1A6-E6046E16E249}" type="presOf" srcId="{71273527-06F6-462C-BAF4-C884053BC7A7}" destId="{0AEBC82D-61DA-49CA-B25C-CB49388E7C62}" srcOrd="0" destOrd="0" presId="urn:microsoft.com/office/officeart/2005/8/layout/chevron2"/>
    <dgm:cxn modelId="{8188AC45-4018-4D8D-AD54-FBCFE6E0FC10}" srcId="{28CF71C4-9065-4ADF-BED6-5116D299D1B6}" destId="{EA62F33F-05B3-45F1-92D4-4D21D003EBFA}" srcOrd="0" destOrd="0" parTransId="{63774802-8003-4E86-81B1-4C1C90A5DB40}" sibTransId="{E3A2C5D6-45E3-48E5-BE57-449D54FAB684}"/>
    <dgm:cxn modelId="{EFD20753-AAE9-4C8E-A8DF-D7D9B668D9F2}" type="presOf" srcId="{1C32EEF3-133A-46B0-A882-44D1E25A7F63}" destId="{54668CDC-C323-4177-9C97-96FC838E0FEC}" srcOrd="0" destOrd="0" presId="urn:microsoft.com/office/officeart/2005/8/layout/chevron2"/>
    <dgm:cxn modelId="{76CD9DB0-B842-44E2-8BC2-D1DE7DF4DDFE}" srcId="{7880DC46-1AB1-4E43-9527-E14FFF17E04C}" destId="{28CF71C4-9065-4ADF-BED6-5116D299D1B6}" srcOrd="0" destOrd="0" parTransId="{4FADEDD3-C48D-4429-B3CA-49629BF90E3F}" sibTransId="{4818097C-2E0C-4C9C-97D0-61B9ACB18495}"/>
    <dgm:cxn modelId="{BE4391B5-7648-4E3D-A072-97388C770DB6}" srcId="{7880DC46-1AB1-4E43-9527-E14FFF17E04C}" destId="{1C32EEF3-133A-46B0-A882-44D1E25A7F63}" srcOrd="1" destOrd="0" parTransId="{7C6AC9D4-5379-4858-B811-D8BFFB341DB3}" sibTransId="{B6BE9064-A3CB-4FCE-ADB1-78F72914BA93}"/>
    <dgm:cxn modelId="{91796CBD-695B-4D65-9DA4-38FF724596AA}" type="presOf" srcId="{28CF71C4-9065-4ADF-BED6-5116D299D1B6}" destId="{74862BB6-CCBA-4F33-9E22-9113AD671CAB}" srcOrd="0" destOrd="0" presId="urn:microsoft.com/office/officeart/2005/8/layout/chevron2"/>
    <dgm:cxn modelId="{A63CF7C7-C69D-4151-A60E-5BC936A47072}" type="presOf" srcId="{137769DE-DEE6-496B-85BB-54245B3B8329}" destId="{B9327051-F5A5-4DA1-9E5D-D304103B0E6E}" srcOrd="0" destOrd="0" presId="urn:microsoft.com/office/officeart/2005/8/layout/chevron2"/>
    <dgm:cxn modelId="{C45198C9-EFF2-4E84-B9CD-BF9DB9FE9845}" type="presParOf" srcId="{0804F053-0002-4211-A91F-260251DEB1F3}" destId="{2E635708-0789-4EEC-82B8-D04A3BE3C5AD}" srcOrd="0" destOrd="0" presId="urn:microsoft.com/office/officeart/2005/8/layout/chevron2"/>
    <dgm:cxn modelId="{35C47315-44F9-4B4C-A8E4-72B61C5E53D4}" type="presParOf" srcId="{2E635708-0789-4EEC-82B8-D04A3BE3C5AD}" destId="{74862BB6-CCBA-4F33-9E22-9113AD671CAB}" srcOrd="0" destOrd="0" presId="urn:microsoft.com/office/officeart/2005/8/layout/chevron2"/>
    <dgm:cxn modelId="{6CAFF083-A5BE-40A8-923E-B8368DE6862B}" type="presParOf" srcId="{2E635708-0789-4EEC-82B8-D04A3BE3C5AD}" destId="{846ECF62-A0A2-43B6-8A01-33838A7328BA}" srcOrd="1" destOrd="0" presId="urn:microsoft.com/office/officeart/2005/8/layout/chevron2"/>
    <dgm:cxn modelId="{259474C8-F72D-4B10-842D-36905B581882}" type="presParOf" srcId="{0804F053-0002-4211-A91F-260251DEB1F3}" destId="{56533AF4-BB87-4C75-A4D1-F4028BE755B7}" srcOrd="1" destOrd="0" presId="urn:microsoft.com/office/officeart/2005/8/layout/chevron2"/>
    <dgm:cxn modelId="{C7A429DA-6847-4956-98B9-ADF1899012CD}" type="presParOf" srcId="{0804F053-0002-4211-A91F-260251DEB1F3}" destId="{8E64FEFB-B4DE-462D-9B81-E652EBF1E9AF}" srcOrd="2" destOrd="0" presId="urn:microsoft.com/office/officeart/2005/8/layout/chevron2"/>
    <dgm:cxn modelId="{33B422A1-F29D-4920-98C1-65C75BE4542A}" type="presParOf" srcId="{8E64FEFB-B4DE-462D-9B81-E652EBF1E9AF}" destId="{54668CDC-C323-4177-9C97-96FC838E0FEC}" srcOrd="0" destOrd="0" presId="urn:microsoft.com/office/officeart/2005/8/layout/chevron2"/>
    <dgm:cxn modelId="{50604A77-57B8-4793-BC05-E3D4A9C57FB9}" type="presParOf" srcId="{8E64FEFB-B4DE-462D-9B81-E652EBF1E9AF}" destId="{B9327051-F5A5-4DA1-9E5D-D304103B0E6E}" srcOrd="1" destOrd="0" presId="urn:microsoft.com/office/officeart/2005/8/layout/chevron2"/>
    <dgm:cxn modelId="{A386E207-EC54-400A-9CF5-51838DF10D86}" type="presParOf" srcId="{0804F053-0002-4211-A91F-260251DEB1F3}" destId="{F1D7F8A5-6B24-45AE-BA2F-292872BEE4D9}" srcOrd="3" destOrd="0" presId="urn:microsoft.com/office/officeart/2005/8/layout/chevron2"/>
    <dgm:cxn modelId="{52CDA1B8-F742-41F5-A8B0-7DA9A840F2CD}" type="presParOf" srcId="{0804F053-0002-4211-A91F-260251DEB1F3}" destId="{177D0BA6-AB93-4EE8-A1EF-FDCA77A9D468}" srcOrd="4" destOrd="0" presId="urn:microsoft.com/office/officeart/2005/8/layout/chevron2"/>
    <dgm:cxn modelId="{42CAB868-7BC5-43CB-B1AA-EDB8604892D9}" type="presParOf" srcId="{177D0BA6-AB93-4EE8-A1EF-FDCA77A9D468}" destId="{0AEBC82D-61DA-49CA-B25C-CB49388E7C62}" srcOrd="0" destOrd="0" presId="urn:microsoft.com/office/officeart/2005/8/layout/chevron2"/>
    <dgm:cxn modelId="{A231E52E-B8EF-42D7-B8DF-6BCD0A94B403}" type="presParOf" srcId="{177D0BA6-AB93-4EE8-A1EF-FDCA77A9D468}" destId="{C8AFCEA3-A1CA-4112-8594-2BD5BF305F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0594-78B7-448D-AD9C-6AD8B26BE929}">
      <dsp:nvSpPr>
        <dsp:cNvPr id="0" name=""/>
        <dsp:cNvSpPr/>
      </dsp:nvSpPr>
      <dsp:spPr>
        <a:xfrm>
          <a:off x="4712731" y="3820563"/>
          <a:ext cx="2331107" cy="23311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b="1" u="none" kern="1200" dirty="0"/>
            <a:t>GBI’s High Level Needs Assessment</a:t>
          </a:r>
          <a:endParaRPr lang="en-US" sz="2500" u="none" kern="1200" dirty="0"/>
        </a:p>
      </dsp:txBody>
      <dsp:txXfrm>
        <a:off x="5054114" y="4161946"/>
        <a:ext cx="1648341" cy="1648341"/>
      </dsp:txXfrm>
    </dsp:sp>
    <dsp:sp modelId="{6C46FB93-A9B0-4C9A-9690-510473A291AC}">
      <dsp:nvSpPr>
        <dsp:cNvPr id="0" name=""/>
        <dsp:cNvSpPr/>
      </dsp:nvSpPr>
      <dsp:spPr>
        <a:xfrm rot="10800000">
          <a:off x="1434396" y="4653934"/>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AAD801-342D-438D-B79B-B8C763478637}">
      <dsp:nvSpPr>
        <dsp:cNvPr id="0" name=""/>
        <dsp:cNvSpPr/>
      </dsp:nvSpPr>
      <dsp:spPr>
        <a:xfrm>
          <a:off x="618508" y="4333406"/>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NTPFS - Non-timber forest products (NTFPs) – technologies that are cost effective, easy to use -  for processing, storage, electricity, packing, </a:t>
          </a:r>
        </a:p>
      </dsp:txBody>
      <dsp:txXfrm>
        <a:off x="656742" y="4371640"/>
        <a:ext cx="1555307" cy="1228952"/>
      </dsp:txXfrm>
    </dsp:sp>
    <dsp:sp modelId="{960CC00B-2844-4EDE-8B9A-E44C6C28E86D}">
      <dsp:nvSpPr>
        <dsp:cNvPr id="0" name=""/>
        <dsp:cNvSpPr/>
      </dsp:nvSpPr>
      <dsp:spPr>
        <a:xfrm rot="12342857">
          <a:off x="1721079" y="3397894"/>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52CEB5-6E37-419B-92F4-FCED812E266B}">
      <dsp:nvSpPr>
        <dsp:cNvPr id="0" name=""/>
        <dsp:cNvSpPr/>
      </dsp:nvSpPr>
      <dsp:spPr>
        <a:xfrm>
          <a:off x="1058591" y="2405275"/>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Bamboo – identification of other opportunities to up cycle, possibly with a longer life cycle: e.g. Bamboo to furniture</a:t>
          </a:r>
        </a:p>
      </dsp:txBody>
      <dsp:txXfrm>
        <a:off x="1096825" y="2443509"/>
        <a:ext cx="1555307" cy="1228952"/>
      </dsp:txXfrm>
    </dsp:sp>
    <dsp:sp modelId="{B2766BF6-389E-46B8-BC0E-0C1481E47EC3}">
      <dsp:nvSpPr>
        <dsp:cNvPr id="0" name=""/>
        <dsp:cNvSpPr/>
      </dsp:nvSpPr>
      <dsp:spPr>
        <a:xfrm rot="13885714">
          <a:off x="2524346" y="2390629"/>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9CC24-275C-4C67-9392-EBA8796FEEE2}">
      <dsp:nvSpPr>
        <dsp:cNvPr id="0" name=""/>
        <dsp:cNvSpPr/>
      </dsp:nvSpPr>
      <dsp:spPr>
        <a:xfrm>
          <a:off x="2291678" y="859034"/>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Agro forestry / </a:t>
          </a:r>
          <a:r>
            <a:rPr lang="en-US" sz="1200" kern="1200" dirty="0" err="1"/>
            <a:t>agritech</a:t>
          </a:r>
          <a:r>
            <a:rPr lang="en-US" sz="1200" kern="1200" dirty="0"/>
            <a:t> Product yield improvement, Biodiversity assessment, Market Linkages ,Supply Chain traceability and regeneration of forests</a:t>
          </a:r>
        </a:p>
      </dsp:txBody>
      <dsp:txXfrm>
        <a:off x="2329912" y="897268"/>
        <a:ext cx="1555307" cy="1228952"/>
      </dsp:txXfrm>
    </dsp:sp>
    <dsp:sp modelId="{A5C25451-8F01-4A6A-AB4B-A4341ACAB62A}">
      <dsp:nvSpPr>
        <dsp:cNvPr id="0" name=""/>
        <dsp:cNvSpPr/>
      </dsp:nvSpPr>
      <dsp:spPr>
        <a:xfrm rot="15428571">
          <a:off x="3685101" y="1831638"/>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2562C6-4995-4E90-81AB-5C73E9EBAACC}">
      <dsp:nvSpPr>
        <dsp:cNvPr id="0" name=""/>
        <dsp:cNvSpPr/>
      </dsp:nvSpPr>
      <dsp:spPr>
        <a:xfrm>
          <a:off x="4073539" y="935"/>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Access to energy </a:t>
          </a:r>
        </a:p>
      </dsp:txBody>
      <dsp:txXfrm>
        <a:off x="4111773" y="39169"/>
        <a:ext cx="1555307" cy="1228952"/>
      </dsp:txXfrm>
    </dsp:sp>
    <dsp:sp modelId="{59E40BA7-2DC6-4788-906A-9AA334B30FCF}">
      <dsp:nvSpPr>
        <dsp:cNvPr id="0" name=""/>
        <dsp:cNvSpPr/>
      </dsp:nvSpPr>
      <dsp:spPr>
        <a:xfrm rot="16971429">
          <a:off x="4973442" y="1831638"/>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4A1E0D-278A-4F53-8FDC-3E579D97FC99}">
      <dsp:nvSpPr>
        <dsp:cNvPr id="0" name=""/>
        <dsp:cNvSpPr/>
      </dsp:nvSpPr>
      <dsp:spPr>
        <a:xfrm>
          <a:off x="6051256" y="935"/>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Environmental technologies - clean cooking technologies </a:t>
          </a:r>
        </a:p>
      </dsp:txBody>
      <dsp:txXfrm>
        <a:off x="6089490" y="39169"/>
        <a:ext cx="1555307" cy="1228952"/>
      </dsp:txXfrm>
    </dsp:sp>
    <dsp:sp modelId="{84159946-1954-4DCF-8AC9-8BCED8FB532C}">
      <dsp:nvSpPr>
        <dsp:cNvPr id="0" name=""/>
        <dsp:cNvSpPr/>
      </dsp:nvSpPr>
      <dsp:spPr>
        <a:xfrm rot="18514286">
          <a:off x="6134197" y="2390629"/>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044CFF-A97B-4422-8E13-7CE9458FD04E}">
      <dsp:nvSpPr>
        <dsp:cNvPr id="0" name=""/>
        <dsp:cNvSpPr/>
      </dsp:nvSpPr>
      <dsp:spPr>
        <a:xfrm>
          <a:off x="7833117" y="859034"/>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Tele communications / internet: Internet bandwidth amplification for improved access to markets</a:t>
          </a:r>
        </a:p>
      </dsp:txBody>
      <dsp:txXfrm>
        <a:off x="7871351" y="897268"/>
        <a:ext cx="1555307" cy="1228952"/>
      </dsp:txXfrm>
    </dsp:sp>
    <dsp:sp modelId="{AD057FEC-2D40-4C36-ADA6-EDFB66EAA5F6}">
      <dsp:nvSpPr>
        <dsp:cNvPr id="0" name=""/>
        <dsp:cNvSpPr/>
      </dsp:nvSpPr>
      <dsp:spPr>
        <a:xfrm rot="20057143">
          <a:off x="6937464" y="3397894"/>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107489-CF30-4FD2-911B-D2CC1AACDF9D}">
      <dsp:nvSpPr>
        <dsp:cNvPr id="0" name=""/>
        <dsp:cNvSpPr/>
      </dsp:nvSpPr>
      <dsp:spPr>
        <a:xfrm>
          <a:off x="9066203" y="2405275"/>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Healthcare and nutrition - adding nutritional value to local produce </a:t>
          </a:r>
        </a:p>
      </dsp:txBody>
      <dsp:txXfrm>
        <a:off x="9104437" y="2443509"/>
        <a:ext cx="1555307" cy="1228952"/>
      </dsp:txXfrm>
    </dsp:sp>
    <dsp:sp modelId="{0D9E4E68-EE89-4B07-B00B-E2C4740B7575}">
      <dsp:nvSpPr>
        <dsp:cNvPr id="0" name=""/>
        <dsp:cNvSpPr/>
      </dsp:nvSpPr>
      <dsp:spPr>
        <a:xfrm>
          <a:off x="7224147" y="4653934"/>
          <a:ext cx="3098027" cy="66436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240F00-5525-4CAB-BC6A-16F8267F6146}">
      <dsp:nvSpPr>
        <dsp:cNvPr id="0" name=""/>
        <dsp:cNvSpPr/>
      </dsp:nvSpPr>
      <dsp:spPr>
        <a:xfrm>
          <a:off x="9506287" y="4333406"/>
          <a:ext cx="1631775" cy="1305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Water and sanitation</a:t>
          </a:r>
        </a:p>
      </dsp:txBody>
      <dsp:txXfrm>
        <a:off x="9544521" y="4371640"/>
        <a:ext cx="1555307" cy="1228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D451-CFAF-4B28-B9AF-789E87484EA6}">
      <dsp:nvSpPr>
        <dsp:cNvPr id="0" name=""/>
        <dsp:cNvSpPr/>
      </dsp:nvSpPr>
      <dsp:spPr>
        <a:xfrm>
          <a:off x="1727863" y="1290199"/>
          <a:ext cx="2990791" cy="29907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Crop Management</a:t>
          </a:r>
        </a:p>
      </dsp:txBody>
      <dsp:txXfrm>
        <a:off x="2165854" y="1728190"/>
        <a:ext cx="2114809" cy="2114809"/>
      </dsp:txXfrm>
    </dsp:sp>
    <dsp:sp modelId="{99F5B1BE-A5C1-4D0D-A8D4-F8774EFFBD1A}">
      <dsp:nvSpPr>
        <dsp:cNvPr id="0" name=""/>
        <dsp:cNvSpPr/>
      </dsp:nvSpPr>
      <dsp:spPr>
        <a:xfrm>
          <a:off x="2475561" y="92273"/>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Technologies to monitor crops efficiently with minimal human  intervention </a:t>
          </a:r>
        </a:p>
      </dsp:txBody>
      <dsp:txXfrm>
        <a:off x="2694557" y="311269"/>
        <a:ext cx="1057403" cy="1057403"/>
      </dsp:txXfrm>
    </dsp:sp>
    <dsp:sp modelId="{2E6CA56D-7FF8-447E-A3D3-6F6B48E555E4}">
      <dsp:nvSpPr>
        <dsp:cNvPr id="0" name=""/>
        <dsp:cNvSpPr/>
      </dsp:nvSpPr>
      <dsp:spPr>
        <a:xfrm>
          <a:off x="4325960" y="1436666"/>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Harvest predictions, </a:t>
          </a:r>
          <a:r>
            <a:rPr lang="en-US" sz="1200" kern="1200" dirty="0" err="1"/>
            <a:t>disese</a:t>
          </a:r>
          <a:r>
            <a:rPr lang="en-US" sz="1200" kern="1200" dirty="0"/>
            <a:t> prevention technologies </a:t>
          </a:r>
        </a:p>
      </dsp:txBody>
      <dsp:txXfrm>
        <a:off x="4544956" y="1655662"/>
        <a:ext cx="1057403" cy="1057403"/>
      </dsp:txXfrm>
    </dsp:sp>
    <dsp:sp modelId="{263C4F9A-EE3D-4353-8E6C-AE704562F521}">
      <dsp:nvSpPr>
        <dsp:cNvPr id="0" name=""/>
        <dsp:cNvSpPr/>
      </dsp:nvSpPr>
      <dsp:spPr>
        <a:xfrm>
          <a:off x="3619171" y="3611941"/>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Automatic weed monitoring systems</a:t>
          </a:r>
        </a:p>
      </dsp:txBody>
      <dsp:txXfrm>
        <a:off x="3838167" y="3830937"/>
        <a:ext cx="1057403" cy="1057403"/>
      </dsp:txXfrm>
    </dsp:sp>
    <dsp:sp modelId="{A48BD7C4-0655-495F-BAD9-1F8330D64E7F}">
      <dsp:nvSpPr>
        <dsp:cNvPr id="0" name=""/>
        <dsp:cNvSpPr/>
      </dsp:nvSpPr>
      <dsp:spPr>
        <a:xfrm>
          <a:off x="1331952" y="3611941"/>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Farm tracking devices and advanced tools</a:t>
          </a:r>
        </a:p>
      </dsp:txBody>
      <dsp:txXfrm>
        <a:off x="1550948" y="3830937"/>
        <a:ext cx="1057403" cy="1057403"/>
      </dsp:txXfrm>
    </dsp:sp>
    <dsp:sp modelId="{91234B69-6201-4884-B9A6-D4A06D248180}">
      <dsp:nvSpPr>
        <dsp:cNvPr id="0" name=""/>
        <dsp:cNvSpPr/>
      </dsp:nvSpPr>
      <dsp:spPr>
        <a:xfrm>
          <a:off x="625162" y="1436666"/>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Advanced </a:t>
          </a:r>
          <a:r>
            <a:rPr lang="en-US" sz="1200" kern="1200" dirty="0" err="1"/>
            <a:t>silvi</a:t>
          </a:r>
          <a:r>
            <a:rPr lang="en-US" sz="1200" kern="1200" dirty="0"/>
            <a:t> cultural systems</a:t>
          </a:r>
        </a:p>
      </dsp:txBody>
      <dsp:txXfrm>
        <a:off x="844158" y="1655662"/>
        <a:ext cx="1057403" cy="1057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FB519-E813-454D-AD39-2595F48F9332}">
      <dsp:nvSpPr>
        <dsp:cNvPr id="0" name=""/>
        <dsp:cNvSpPr/>
      </dsp:nvSpPr>
      <dsp:spPr>
        <a:xfrm>
          <a:off x="1621160" y="1157725"/>
          <a:ext cx="2884158" cy="28841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b="0" kern="1200" dirty="0"/>
            <a:t>Value Addition</a:t>
          </a:r>
        </a:p>
      </dsp:txBody>
      <dsp:txXfrm>
        <a:off x="2043535" y="1580100"/>
        <a:ext cx="2039408" cy="2039408"/>
      </dsp:txXfrm>
    </dsp:sp>
    <dsp:sp modelId="{7960ABC4-054F-4562-9B7F-3BE441D0D3A5}">
      <dsp:nvSpPr>
        <dsp:cNvPr id="0" name=""/>
        <dsp:cNvSpPr/>
      </dsp:nvSpPr>
      <dsp:spPr>
        <a:xfrm>
          <a:off x="2342199" y="514"/>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Product Development</a:t>
          </a:r>
        </a:p>
      </dsp:txBody>
      <dsp:txXfrm>
        <a:off x="2553387" y="211702"/>
        <a:ext cx="1019703" cy="1019703"/>
      </dsp:txXfrm>
    </dsp:sp>
    <dsp:sp modelId="{6E4AD1FF-85C7-4A94-ABD2-E055C5D0208D}">
      <dsp:nvSpPr>
        <dsp:cNvPr id="0" name=""/>
        <dsp:cNvSpPr/>
      </dsp:nvSpPr>
      <dsp:spPr>
        <a:xfrm>
          <a:off x="4220450" y="1878765"/>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Better yield and productivity</a:t>
          </a:r>
        </a:p>
      </dsp:txBody>
      <dsp:txXfrm>
        <a:off x="4431638" y="2089953"/>
        <a:ext cx="1019703" cy="1019703"/>
      </dsp:txXfrm>
    </dsp:sp>
    <dsp:sp modelId="{CFE4306D-4A6C-4FA9-8D88-771D8144AD78}">
      <dsp:nvSpPr>
        <dsp:cNvPr id="0" name=""/>
        <dsp:cNvSpPr/>
      </dsp:nvSpPr>
      <dsp:spPr>
        <a:xfrm>
          <a:off x="2342199" y="3757015"/>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Value addition the products</a:t>
          </a:r>
        </a:p>
      </dsp:txBody>
      <dsp:txXfrm>
        <a:off x="2553387" y="3968203"/>
        <a:ext cx="1019703" cy="1019703"/>
      </dsp:txXfrm>
    </dsp:sp>
    <dsp:sp modelId="{0AB73DE5-D757-41E5-9E7E-2A8F57C9492B}">
      <dsp:nvSpPr>
        <dsp:cNvPr id="0" name=""/>
        <dsp:cNvSpPr/>
      </dsp:nvSpPr>
      <dsp:spPr>
        <a:xfrm>
          <a:off x="463949" y="1878765"/>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Creativity opportunity</a:t>
          </a:r>
        </a:p>
      </dsp:txBody>
      <dsp:txXfrm>
        <a:off x="675137" y="2089953"/>
        <a:ext cx="1019703" cy="1019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7A86A-250B-425F-9DC0-573D40E33E5C}">
      <dsp:nvSpPr>
        <dsp:cNvPr id="0" name=""/>
        <dsp:cNvSpPr/>
      </dsp:nvSpPr>
      <dsp:spPr>
        <a:xfrm>
          <a:off x="1412672" y="1290199"/>
          <a:ext cx="2990791" cy="299079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Sustainable Forest Technologies</a:t>
          </a:r>
        </a:p>
      </dsp:txBody>
      <dsp:txXfrm>
        <a:off x="1850663" y="1728190"/>
        <a:ext cx="2114809" cy="2114809"/>
      </dsp:txXfrm>
    </dsp:sp>
    <dsp:sp modelId="{9250CDF6-CBBB-4E2D-8752-D228EDE03843}">
      <dsp:nvSpPr>
        <dsp:cNvPr id="0" name=""/>
        <dsp:cNvSpPr/>
      </dsp:nvSpPr>
      <dsp:spPr>
        <a:xfrm>
          <a:off x="2160370" y="92273"/>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Advanced native seed dispersion technologies</a:t>
          </a:r>
        </a:p>
      </dsp:txBody>
      <dsp:txXfrm>
        <a:off x="2379366" y="311269"/>
        <a:ext cx="1057403" cy="1057403"/>
      </dsp:txXfrm>
    </dsp:sp>
    <dsp:sp modelId="{E3D019FA-9720-4DCD-8B04-C627FBB70FC9}">
      <dsp:nvSpPr>
        <dsp:cNvPr id="0" name=""/>
        <dsp:cNvSpPr/>
      </dsp:nvSpPr>
      <dsp:spPr>
        <a:xfrm>
          <a:off x="4010769" y="1436666"/>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Native Seeds development</a:t>
          </a:r>
        </a:p>
      </dsp:txBody>
      <dsp:txXfrm>
        <a:off x="4229765" y="1655662"/>
        <a:ext cx="1057403" cy="1057403"/>
      </dsp:txXfrm>
    </dsp:sp>
    <dsp:sp modelId="{6832C207-F877-46D2-A8B8-5932D658FB59}">
      <dsp:nvSpPr>
        <dsp:cNvPr id="0" name=""/>
        <dsp:cNvSpPr/>
      </dsp:nvSpPr>
      <dsp:spPr>
        <a:xfrm>
          <a:off x="3303980" y="3611941"/>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Advanced forest harvesting technologies</a:t>
          </a:r>
        </a:p>
      </dsp:txBody>
      <dsp:txXfrm>
        <a:off x="3522976" y="3830937"/>
        <a:ext cx="1057403" cy="1057403"/>
      </dsp:txXfrm>
    </dsp:sp>
    <dsp:sp modelId="{59012A5F-26E3-406B-B089-3D6D3209564D}">
      <dsp:nvSpPr>
        <dsp:cNvPr id="0" name=""/>
        <dsp:cNvSpPr/>
      </dsp:nvSpPr>
      <dsp:spPr>
        <a:xfrm>
          <a:off x="1016761" y="3611941"/>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Advanced tree plantation techniques</a:t>
          </a:r>
        </a:p>
      </dsp:txBody>
      <dsp:txXfrm>
        <a:off x="1235757" y="3830937"/>
        <a:ext cx="1057403" cy="1057403"/>
      </dsp:txXfrm>
    </dsp:sp>
    <dsp:sp modelId="{A51FA736-3039-4EAC-BFF9-4BE3A4592D49}">
      <dsp:nvSpPr>
        <dsp:cNvPr id="0" name=""/>
        <dsp:cNvSpPr/>
      </dsp:nvSpPr>
      <dsp:spPr>
        <a:xfrm>
          <a:off x="309971" y="1436666"/>
          <a:ext cx="1495395" cy="14953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Forest fire detection technologies</a:t>
          </a:r>
        </a:p>
      </dsp:txBody>
      <dsp:txXfrm>
        <a:off x="528967" y="1655662"/>
        <a:ext cx="1057403" cy="1057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60057-7C7B-4AD0-8AA7-EA7756BEEDDE}">
      <dsp:nvSpPr>
        <dsp:cNvPr id="0" name=""/>
        <dsp:cNvSpPr/>
      </dsp:nvSpPr>
      <dsp:spPr>
        <a:xfrm>
          <a:off x="1465989" y="1157725"/>
          <a:ext cx="2884158" cy="28841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Soil &amp; Water Monitoring</a:t>
          </a:r>
        </a:p>
      </dsp:txBody>
      <dsp:txXfrm>
        <a:off x="1888364" y="1580100"/>
        <a:ext cx="2039408" cy="2039408"/>
      </dsp:txXfrm>
    </dsp:sp>
    <dsp:sp modelId="{E4C1B03B-3BD9-45C7-B279-B8974FF10985}">
      <dsp:nvSpPr>
        <dsp:cNvPr id="0" name=""/>
        <dsp:cNvSpPr/>
      </dsp:nvSpPr>
      <dsp:spPr>
        <a:xfrm>
          <a:off x="2187028" y="514"/>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Technologies to restore soil health and simplified soil testing system</a:t>
          </a:r>
        </a:p>
      </dsp:txBody>
      <dsp:txXfrm>
        <a:off x="2398216" y="211702"/>
        <a:ext cx="1019703" cy="1019703"/>
      </dsp:txXfrm>
    </dsp:sp>
    <dsp:sp modelId="{8F6D707D-52F5-4B37-AEAC-F6E883EA55BC}">
      <dsp:nvSpPr>
        <dsp:cNvPr id="0" name=""/>
        <dsp:cNvSpPr/>
      </dsp:nvSpPr>
      <dsp:spPr>
        <a:xfrm>
          <a:off x="4065279" y="1878765"/>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Advanced irrigation systems</a:t>
          </a:r>
        </a:p>
      </dsp:txBody>
      <dsp:txXfrm>
        <a:off x="4276467" y="2089953"/>
        <a:ext cx="1019703" cy="1019703"/>
      </dsp:txXfrm>
    </dsp:sp>
    <dsp:sp modelId="{FEE46F58-A717-4D25-8234-ECD82261654A}">
      <dsp:nvSpPr>
        <dsp:cNvPr id="0" name=""/>
        <dsp:cNvSpPr/>
      </dsp:nvSpPr>
      <dsp:spPr>
        <a:xfrm>
          <a:off x="2187028" y="3757015"/>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IoT</a:t>
          </a:r>
          <a:r>
            <a:rPr lang="en-US" sz="1300" kern="1200" dirty="0"/>
            <a:t> based soil and water monitoring </a:t>
          </a:r>
        </a:p>
      </dsp:txBody>
      <dsp:txXfrm>
        <a:off x="2398216" y="3968203"/>
        <a:ext cx="1019703" cy="1019703"/>
      </dsp:txXfrm>
    </dsp:sp>
    <dsp:sp modelId="{0D947E80-E12D-4674-8153-7EFF5C146448}">
      <dsp:nvSpPr>
        <dsp:cNvPr id="0" name=""/>
        <dsp:cNvSpPr/>
      </dsp:nvSpPr>
      <dsp:spPr>
        <a:xfrm>
          <a:off x="308778" y="1878765"/>
          <a:ext cx="1442079" cy="14420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Soil Erosion prevention and analysis</a:t>
          </a:r>
        </a:p>
      </dsp:txBody>
      <dsp:txXfrm>
        <a:off x="519966" y="2089953"/>
        <a:ext cx="1019703" cy="1019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62BB6-CCBA-4F33-9E22-9113AD671CAB}">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 Access to distributed energy</a:t>
          </a:r>
          <a:r>
            <a:rPr lang="en-US" sz="1300" kern="1200" dirty="0"/>
            <a:t> </a:t>
          </a:r>
        </a:p>
      </dsp:txBody>
      <dsp:txXfrm rot="-5400000">
        <a:off x="1" y="679096"/>
        <a:ext cx="1352020" cy="579438"/>
      </dsp:txXfrm>
    </dsp:sp>
    <dsp:sp modelId="{846ECF62-A0A2-43B6-8A01-33838A7328BA}">
      <dsp:nvSpPr>
        <dsp:cNvPr id="0" name=""/>
        <dsp:cNvSpPr/>
      </dsp:nvSpPr>
      <dsp:spPr>
        <a:xfrm rot="5400000">
          <a:off x="4815866" y="-3460759"/>
          <a:ext cx="1255447" cy="81831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Mini/micro grids,   renewable energy, solar pumps</a:t>
          </a:r>
        </a:p>
      </dsp:txBody>
      <dsp:txXfrm rot="-5400000">
        <a:off x="1352020" y="64373"/>
        <a:ext cx="8121853" cy="1132875"/>
      </dsp:txXfrm>
    </dsp:sp>
    <dsp:sp modelId="{54668CDC-C323-4177-9C97-96FC838E0FEC}">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Environmental technologies</a:t>
          </a:r>
          <a:endParaRPr lang="en-US" sz="1300" kern="1200" dirty="0"/>
        </a:p>
      </dsp:txBody>
      <dsp:txXfrm rot="-5400000">
        <a:off x="1" y="2419614"/>
        <a:ext cx="1352020" cy="579438"/>
      </dsp:txXfrm>
    </dsp:sp>
    <dsp:sp modelId="{B9327051-F5A5-4DA1-9E5D-D304103B0E6E}">
      <dsp:nvSpPr>
        <dsp:cNvPr id="0" name=""/>
        <dsp:cNvSpPr/>
      </dsp:nvSpPr>
      <dsp:spPr>
        <a:xfrm rot="5400000">
          <a:off x="4815866" y="-1720241"/>
          <a:ext cx="1255447" cy="81831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For clean cooking, water, sanitation, waste management</a:t>
          </a:r>
        </a:p>
      </dsp:txBody>
      <dsp:txXfrm rot="-5400000">
        <a:off x="1352020" y="1804891"/>
        <a:ext cx="8121853" cy="1132875"/>
      </dsp:txXfrm>
    </dsp:sp>
    <dsp:sp modelId="{0AEBC82D-61DA-49CA-B25C-CB49388E7C62}">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a:t>
          </a:r>
        </a:p>
      </dsp:txBody>
      <dsp:txXfrm rot="-5400000">
        <a:off x="1" y="4160131"/>
        <a:ext cx="1352020" cy="579438"/>
      </dsp:txXfrm>
    </dsp:sp>
    <dsp:sp modelId="{C8AFCEA3-A1CA-4112-8594-2BD5BF305F88}">
      <dsp:nvSpPr>
        <dsp:cNvPr id="0" name=""/>
        <dsp:cNvSpPr/>
      </dsp:nvSpPr>
      <dsp:spPr>
        <a:xfrm rot="5400000">
          <a:off x="4815866" y="20276"/>
          <a:ext cx="1255447" cy="81831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Tower signal boosters to improve connectivity</a:t>
          </a:r>
        </a:p>
      </dsp:txBody>
      <dsp:txXfrm rot="-5400000">
        <a:off x="1352020" y="3545408"/>
        <a:ext cx="812185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id-ID"/>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A5623FB-5ECA-4AA8-89EC-579CBA35F72A}" type="datetimeFigureOut">
              <a:rPr lang="id-ID" smtClean="0"/>
              <a:pPr/>
              <a:t>02/11/2020</a:t>
            </a:fld>
            <a:endParaRPr lang="id-ID"/>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id-ID"/>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8E18333-B75F-48F7-A7D4-75F62A49A070}" type="slidenum">
              <a:rPr lang="id-ID" smtClean="0"/>
              <a:pPr/>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id-ID"/>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4FA3F3B-FAC1-4131-BBA9-4BEAB2C7DF2F}" type="datetimeFigureOut">
              <a:rPr lang="id-ID" smtClean="0"/>
              <a:pPr/>
              <a:t>02/11/2020</a:t>
            </a:fld>
            <a:endParaRPr lang="id-ID"/>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id-ID"/>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id-ID"/>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B485A15-B6B4-4E8F-B208-EB38BDE5E6FF}" type="slidenum">
              <a:rPr lang="id-ID" smtClean="0"/>
              <a:pPr/>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2310" y="4421823"/>
            <a:ext cx="5618480" cy="4189095"/>
          </a:xfrm>
          <a:prstGeom prst="rect">
            <a:avLst/>
          </a:prstGeom>
          <a:noFill/>
          <a:ln>
            <a:noFill/>
          </a:ln>
        </p:spPr>
        <p:txBody>
          <a:bodyPr wrap="square" lIns="93308" tIns="93308" rIns="93308" bIns="93308" anchor="t" anchorCtr="0">
            <a:noAutofit/>
          </a:bodyPr>
          <a:lstStyle/>
          <a:p>
            <a:pPr indent="-77770">
              <a:buClr>
                <a:schemeClr val="dk1"/>
              </a:buClr>
              <a:buSzPct val="100000"/>
            </a:pPr>
            <a:endParaRPr dirty="0">
              <a:solidFill>
                <a:schemeClr val="dk1"/>
              </a:solidFill>
              <a:latin typeface="Calibri"/>
              <a:ea typeface="Calibri"/>
              <a:cs typeface="Calibri"/>
              <a:sym typeface="Calibri"/>
            </a:endParaRPr>
          </a:p>
        </p:txBody>
      </p:sp>
      <p:sp>
        <p:nvSpPr>
          <p:cNvPr id="133" name="Shape 13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040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702310" y="4421824"/>
            <a:ext cx="5618480" cy="4189095"/>
          </a:xfrm>
          <a:prstGeom prst="rect">
            <a:avLst/>
          </a:prstGeom>
          <a:noFill/>
          <a:ln>
            <a:noFill/>
          </a:ln>
        </p:spPr>
        <p:txBody>
          <a:bodyPr wrap="square" lIns="93297" tIns="93297" rIns="93297" bIns="93297" anchor="t" anchorCtr="0">
            <a:noAutofit/>
          </a:bodyPr>
          <a:lstStyle/>
          <a:p>
            <a:pPr indent="-77761">
              <a:buClr>
                <a:schemeClr val="dk1"/>
              </a:buClr>
              <a:buSzPct val="100000"/>
            </a:pPr>
            <a:endParaRPr dirty="0">
              <a:solidFill>
                <a:schemeClr val="dk1"/>
              </a:solidFill>
              <a:latin typeface="Calibri"/>
              <a:ea typeface="Calibri"/>
              <a:cs typeface="Calibri"/>
              <a:sym typeface="Calibri"/>
            </a:endParaRPr>
          </a:p>
        </p:txBody>
      </p:sp>
      <p:sp>
        <p:nvSpPr>
          <p:cNvPr id="455" name="Shape 45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0635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indent="-28575" algn="r">
              <a:buClr>
                <a:srgbClr val="888888"/>
              </a:buClr>
              <a:buSzPct val="25000"/>
              <a:buFont typeface="Calibri"/>
              <a:buNone/>
            </a:pPr>
            <a:fld id="{00000000-1234-1234-1234-123412341234}" type="slidenum">
              <a:rPr lang="en-US" kern="0" smtClean="0">
                <a:latin typeface="Calibri"/>
                <a:ea typeface="Calibri"/>
                <a:cs typeface="Calibri"/>
                <a:sym typeface="Calibri"/>
              </a:rPr>
              <a:pPr indent="-28575" algn="r">
                <a:buClr>
                  <a:srgbClr val="888888"/>
                </a:buClr>
                <a:buSzPct val="25000"/>
                <a:buFont typeface="Calibri"/>
                <a:buNone/>
              </a:pPr>
              <a:t>‹#›</a:t>
            </a:fld>
            <a:endParaRPr lang="en-US" kern="0" dirty="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descr="cover.jpg"/>
          <p:cNvPicPr>
            <a:picLocks noChangeAspect="1"/>
          </p:cNvPicPr>
          <p:nvPr userDrawn="1"/>
        </p:nvPicPr>
        <p:blipFill>
          <a:blip r:embed="rId2" cstate="print"/>
          <a:stretch>
            <a:fillRect/>
          </a:stretch>
        </p:blipFill>
        <p:spPr>
          <a:xfrm>
            <a:off x="1524" y="0"/>
            <a:ext cx="12188952"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5" name="Picture 4" descr="1.jpg"/>
          <p:cNvPicPr>
            <a:picLocks noChangeAspect="1"/>
          </p:cNvPicPr>
          <p:nvPr userDrawn="1"/>
        </p:nvPicPr>
        <p:blipFill>
          <a:blip r:embed="rId2" cstate="print"/>
          <a:stretch>
            <a:fillRect/>
          </a:stretch>
        </p:blipFill>
        <p:spPr>
          <a:xfrm>
            <a:off x="1524"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mj-lt"/>
              </a:defRPr>
            </a:lvl1pPr>
          </a:lstStyle>
          <a:p>
            <a:r>
              <a:rPr lang="en-US"/>
              <a:t>Click to edit Master title style</a:t>
            </a:r>
          </a:p>
        </p:txBody>
      </p:sp>
      <p:sp>
        <p:nvSpPr>
          <p:cNvPr id="3" name="Slide Number Placeholder 2"/>
          <p:cNvSpPr>
            <a:spLocks noGrp="1"/>
          </p:cNvSpPr>
          <p:nvPr>
            <p:ph type="sldNum" idx="10"/>
          </p:nvPr>
        </p:nvSpPr>
        <p:spPr/>
        <p:txBody>
          <a:bodyPr/>
          <a:lstStyle>
            <a:lvl1pPr>
              <a:defRPr>
                <a:latin typeface="+mj-lt"/>
              </a:defRPr>
            </a:lvl1pPr>
          </a:lstStyle>
          <a:p>
            <a:pPr indent="-28575" algn="r">
              <a:buClr>
                <a:srgbClr val="888888"/>
              </a:buClr>
              <a:buSzPct val="25000"/>
              <a:buFont typeface="Calibri"/>
              <a:buNone/>
            </a:pPr>
            <a:fld id="{00000000-1234-1234-1234-123412341234}" type="slidenum">
              <a:rPr lang="en-US" kern="0" smtClean="0">
                <a:ea typeface="Calibri"/>
                <a:cs typeface="Calibri"/>
                <a:sym typeface="Calibri"/>
              </a:rPr>
              <a:pPr indent="-28575" algn="r">
                <a:buClr>
                  <a:srgbClr val="888888"/>
                </a:buClr>
                <a:buSzPct val="25000"/>
                <a:buFont typeface="Calibri"/>
                <a:buNone/>
              </a:pPr>
              <a:t>‹#›</a:t>
            </a:fld>
            <a:endParaRPr lang="en-US" kern="0" dirty="0">
              <a:ea typeface="Calibri"/>
              <a:cs typeface="Calibri"/>
              <a:sym typeface="Calibri"/>
            </a:endParaRPr>
          </a:p>
        </p:txBody>
      </p:sp>
      <p:sp>
        <p:nvSpPr>
          <p:cNvPr id="4" name="Rectangle 3"/>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415611" y="992767"/>
            <a:ext cx="11360800" cy="2736800"/>
          </a:xfrm>
          <a:prstGeom prst="rect">
            <a:avLst/>
          </a:prstGeom>
          <a:noFill/>
          <a:ln>
            <a:noFill/>
          </a:ln>
        </p:spPr>
        <p:txBody>
          <a:bodyPr spcFirstLastPara="1" wrap="square" lIns="121897" tIns="121897" rIns="121897" bIns="121897" anchor="b" anchorCtr="0">
            <a:noAutofit/>
          </a:bodyPr>
          <a:lstStyle>
            <a:lvl1pPr lvl="0" algn="ctr" rtl="0">
              <a:spcBef>
                <a:spcPts val="0"/>
              </a:spcBef>
              <a:spcAft>
                <a:spcPts val="0"/>
              </a:spcAft>
              <a:buSzPts val="5200"/>
              <a:buChar char="●"/>
              <a:defRPr sz="6900"/>
            </a:lvl1pPr>
            <a:lvl2pPr lvl="1" algn="ctr" rtl="0">
              <a:spcBef>
                <a:spcPts val="0"/>
              </a:spcBef>
              <a:spcAft>
                <a:spcPts val="0"/>
              </a:spcAft>
              <a:buSzPts val="5200"/>
              <a:buChar char="○"/>
              <a:defRPr sz="6900"/>
            </a:lvl2pPr>
            <a:lvl3pPr lvl="2" algn="ctr" rtl="0">
              <a:spcBef>
                <a:spcPts val="0"/>
              </a:spcBef>
              <a:spcAft>
                <a:spcPts val="0"/>
              </a:spcAft>
              <a:buSzPts val="5200"/>
              <a:buChar char="■"/>
              <a:defRPr sz="6900"/>
            </a:lvl3pPr>
            <a:lvl4pPr lvl="3" algn="ctr" rtl="0">
              <a:spcBef>
                <a:spcPts val="0"/>
              </a:spcBef>
              <a:spcAft>
                <a:spcPts val="0"/>
              </a:spcAft>
              <a:buSzPts val="5200"/>
              <a:buChar char="●"/>
              <a:defRPr sz="6900"/>
            </a:lvl4pPr>
            <a:lvl5pPr lvl="4" algn="ctr" rtl="0">
              <a:spcBef>
                <a:spcPts val="0"/>
              </a:spcBef>
              <a:spcAft>
                <a:spcPts val="0"/>
              </a:spcAft>
              <a:buSzPts val="5200"/>
              <a:buChar char="○"/>
              <a:defRPr sz="6900"/>
            </a:lvl5pPr>
            <a:lvl6pPr lvl="5" algn="ctr" rtl="0">
              <a:spcBef>
                <a:spcPts val="0"/>
              </a:spcBef>
              <a:spcAft>
                <a:spcPts val="0"/>
              </a:spcAft>
              <a:buSzPts val="5200"/>
              <a:buChar char="■"/>
              <a:defRPr sz="6900"/>
            </a:lvl6pPr>
            <a:lvl7pPr lvl="6" algn="ctr" rtl="0">
              <a:spcBef>
                <a:spcPts val="0"/>
              </a:spcBef>
              <a:spcAft>
                <a:spcPts val="0"/>
              </a:spcAft>
              <a:buSzPts val="5200"/>
              <a:buChar char="●"/>
              <a:defRPr sz="6900"/>
            </a:lvl7pPr>
            <a:lvl8pPr lvl="7" algn="ctr" rtl="0">
              <a:spcBef>
                <a:spcPts val="0"/>
              </a:spcBef>
              <a:spcAft>
                <a:spcPts val="0"/>
              </a:spcAft>
              <a:buSzPts val="5200"/>
              <a:buChar char="○"/>
              <a:defRPr sz="6900"/>
            </a:lvl8pPr>
            <a:lvl9pPr lvl="8" algn="ctr" rtl="0">
              <a:spcBef>
                <a:spcPts val="0"/>
              </a:spcBef>
              <a:spcAft>
                <a:spcPts val="0"/>
              </a:spcAft>
              <a:buSzPts val="5200"/>
              <a:buChar char="■"/>
              <a:defRPr sz="6900"/>
            </a:lvl9pPr>
          </a:lstStyle>
          <a:p>
            <a:endParaRPr/>
          </a:p>
        </p:txBody>
      </p:sp>
      <p:sp>
        <p:nvSpPr>
          <p:cNvPr id="23" name="Google Shape;23;p6"/>
          <p:cNvSpPr txBox="1">
            <a:spLocks noGrp="1"/>
          </p:cNvSpPr>
          <p:nvPr>
            <p:ph type="subTitle" idx="1"/>
          </p:nvPr>
        </p:nvSpPr>
        <p:spPr>
          <a:xfrm>
            <a:off x="415600" y="3778833"/>
            <a:ext cx="11360800" cy="1056800"/>
          </a:xfrm>
          <a:prstGeom prst="rect">
            <a:avLst/>
          </a:prstGeom>
          <a:noFill/>
          <a:ln>
            <a:noFill/>
          </a:ln>
        </p:spPr>
        <p:txBody>
          <a:bodyPr spcFirstLastPara="1" wrap="square" lIns="121897" tIns="121897" rIns="121897" bIns="121897" anchor="ctr" anchorCtr="0">
            <a:noAutofit/>
          </a:bodyPr>
          <a:lstStyle>
            <a:lvl1pPr lvl="0" algn="ctr" rtl="0">
              <a:lnSpc>
                <a:spcPct val="100000"/>
              </a:lnSpc>
              <a:spcBef>
                <a:spcPts val="0"/>
              </a:spcBef>
              <a:spcAft>
                <a:spcPts val="0"/>
              </a:spcAft>
              <a:buSzPts val="2800"/>
              <a:buNone/>
              <a:defRPr sz="3700"/>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24" name="Google Shape;24;p6"/>
          <p:cNvSpPr txBox="1">
            <a:spLocks noGrp="1"/>
          </p:cNvSpPr>
          <p:nvPr>
            <p:ph type="sldNum" idx="12"/>
          </p:nvPr>
        </p:nvSpPr>
        <p:spPr>
          <a:xfrm>
            <a:off x="11296611" y="6217623"/>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91438" tIns="45719" rIns="91438" bIns="45719"/>
          <a:lstStyle>
            <a:lvl1pPr>
              <a:defRPr>
                <a:latin typeface="+mj-lt"/>
              </a:defRPr>
            </a:lvl1pPr>
          </a:lstStyle>
          <a:p>
            <a:r>
              <a:rPr lang="en-US"/>
              <a:t>Click to edit Master title style</a:t>
            </a:r>
          </a:p>
        </p:txBody>
      </p:sp>
      <p:sp>
        <p:nvSpPr>
          <p:cNvPr id="3" name="Slide Number Placeholder 2"/>
          <p:cNvSpPr>
            <a:spLocks noGrp="1"/>
          </p:cNvSpPr>
          <p:nvPr>
            <p:ph type="sldNum" idx="10"/>
          </p:nvPr>
        </p:nvSpPr>
        <p:spPr/>
        <p:txBody>
          <a:bodyPr/>
          <a:lstStyle>
            <a:lvl1pPr indent="-28574" algn="r">
              <a:buClr>
                <a:srgbClr val="888888"/>
              </a:buClr>
              <a:buSzPct val="25000"/>
              <a:buFont typeface="Calibri"/>
              <a:buNone/>
              <a:defRPr>
                <a:latin typeface="+mj-lt"/>
              </a:defRPr>
            </a:lvl1pPr>
          </a:lstStyle>
          <a:p>
            <a:fld id="{00000000-1234-1234-1234-123412341234}" type="slidenum">
              <a:rPr lang="en-US" smtClean="0"/>
              <a:pPr/>
              <a:t>‹#›</a:t>
            </a:fld>
            <a:endParaRPr lang="en-US" dirty="0"/>
          </a:p>
        </p:txBody>
      </p:sp>
      <p:sp>
        <p:nvSpPr>
          <p:cNvPr id="4" name="Rectangle 3"/>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2" name="Rectangle 11"/>
          <p:cNvSpPr/>
          <p:nvPr/>
        </p:nvSpPr>
        <p:spPr>
          <a:xfrm>
            <a:off x="11764370" y="245660"/>
            <a:ext cx="427630" cy="504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Shape 19"/>
          <p:cNvSpPr txBox="1">
            <a:spLocks noGrp="1"/>
          </p:cNvSpPr>
          <p:nvPr>
            <p:ph type="sldNum" idx="12"/>
          </p:nvPr>
        </p:nvSpPr>
        <p:spPr>
          <a:xfrm>
            <a:off x="11837602" y="345630"/>
            <a:ext cx="272510" cy="276999"/>
          </a:xfrm>
          <a:prstGeom prst="rect">
            <a:avLst/>
          </a:prstGeom>
          <a:noFill/>
          <a:ln>
            <a:noFill/>
          </a:ln>
        </p:spPr>
        <p:txBody>
          <a:bodyPr wrap="none" lIns="0" tIns="0" rIns="0" bIns="0" anchor="t" anchorCtr="0">
            <a:spAutoFit/>
          </a:bodyPr>
          <a:lstStyle>
            <a:lvl1pPr>
              <a:defRPr>
                <a:solidFill>
                  <a:schemeClr val="bg1">
                    <a:lumMod val="95000"/>
                  </a:schemeClr>
                </a:solidFill>
                <a:latin typeface="+mj-lt"/>
              </a:defRPr>
            </a:lvl1pPr>
          </a:lstStyle>
          <a:p>
            <a:pPr indent="-28575" algn="r">
              <a:buClr>
                <a:srgbClr val="888888"/>
              </a:buClr>
              <a:buSzPct val="25000"/>
              <a:buFont typeface="Calibri"/>
              <a:buNone/>
            </a:pPr>
            <a:fld id="{00000000-1234-1234-1234-123412341234}" type="slidenum">
              <a:rPr lang="en-US" kern="0" smtClean="0">
                <a:ea typeface="Calibri"/>
                <a:cs typeface="Calibri"/>
                <a:sym typeface="Calibri"/>
              </a:rPr>
              <a:pPr indent="-28575" algn="r">
                <a:buClr>
                  <a:srgbClr val="888888"/>
                </a:buClr>
                <a:buSzPct val="25000"/>
                <a:buFont typeface="Calibri"/>
                <a:buNone/>
              </a:pPr>
              <a:t>‹#›</a:t>
            </a:fld>
            <a:endParaRPr lang="en-US" kern="0" dirty="0">
              <a:ea typeface="Calibri"/>
              <a:cs typeface="Calibri"/>
              <a:sym typeface="Calibri"/>
            </a:endParaRPr>
          </a:p>
        </p:txBody>
      </p:sp>
      <p:pic>
        <p:nvPicPr>
          <p:cNvPr id="20" name="Picture 19" descr="LOGO.png"/>
          <p:cNvPicPr>
            <a:picLocks noChangeAspect="1"/>
          </p:cNvPicPr>
          <p:nvPr/>
        </p:nvPicPr>
        <p:blipFill>
          <a:blip r:embed="rId8" cstate="print"/>
          <a:stretch>
            <a:fillRect/>
          </a:stretch>
        </p:blipFill>
        <p:spPr>
          <a:xfrm>
            <a:off x="9913837" y="288904"/>
            <a:ext cx="1714055" cy="416519"/>
          </a:xfrm>
          <a:prstGeom prst="rect">
            <a:avLst/>
          </a:prstGeom>
        </p:spPr>
      </p:pic>
      <p:pic>
        <p:nvPicPr>
          <p:cNvPr id="21" name="Picture 20" descr="OGO 2.png"/>
          <p:cNvPicPr>
            <a:picLocks noChangeAspect="1"/>
          </p:cNvPicPr>
          <p:nvPr/>
        </p:nvPicPr>
        <p:blipFill>
          <a:blip r:embed="rId9" cstate="print"/>
          <a:stretch>
            <a:fillRect/>
          </a:stretch>
        </p:blipFill>
        <p:spPr>
          <a:xfrm>
            <a:off x="8119241" y="283152"/>
            <a:ext cx="1625422" cy="428023"/>
          </a:xfrm>
          <a:prstGeom prst="rect">
            <a:avLst/>
          </a:prstGeom>
        </p:spPr>
      </p:pic>
      <p:sp>
        <p:nvSpPr>
          <p:cNvPr id="22" name="Rectangle 21"/>
          <p:cNvSpPr/>
          <p:nvPr/>
        </p:nvSpPr>
        <p:spPr>
          <a:xfrm>
            <a:off x="0" y="245660"/>
            <a:ext cx="427630" cy="504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Sld>
  <p:clrMap bg1="lt1" tx1="dk1" bg2="dk2" tx2="lt2" accent1="accent1" accent2="accent2" accent3="accent3" accent4="accent4" accent5="accent5" accent6="accent6" hlink="hlink" folHlink="folHlink"/>
  <p:sldLayoutIdLst>
    <p:sldLayoutId id="2147484041" r:id="rId1"/>
    <p:sldLayoutId id="2147484039" r:id="rId2"/>
    <p:sldLayoutId id="2147484040" r:id="rId3"/>
    <p:sldLayoutId id="2147484042" r:id="rId4"/>
    <p:sldLayoutId id="2147484045" r:id="rId5"/>
    <p:sldLayoutId id="214748404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27000" marR="0" lvl="0" indent="0" algn="l" rtl="0">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4returns.earth/portfolio-items/scaling-an-agroforestry-industry-in-india/" TargetMode="External"/><Relationship Id="rId7" Type="http://schemas.openxmlformats.org/officeDocument/2006/relationships/hyperlink" Target="https://urldefense.com/v3/__https:/ikeafoundation.org/__;!!DOxrgLBm!Rvd_3_xQfu3h_H0tt0b4ec-hoHSQK8qC9hWVF4MCf99UqcsgjRouSEFLJJoyBKGx5H5OJSQ$"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globalbusinessinroads.com/" TargetMode="External"/><Relationship Id="rId5" Type="http://schemas.openxmlformats.org/officeDocument/2006/relationships/hyperlink" Target="https://urldefense.com/v3/__https:/www.tncindia.in/__;!!DOxrgLBm!Rvd_3_xQfu3h_H0tt0b4ec-hoHSQK8qC9hWVF4MCf99UqcsgjRouSEFLJJoyBKGxxspTi9w$" TargetMode="External"/><Relationship Id="rId4" Type="http://schemas.openxmlformats.org/officeDocument/2006/relationships/hyperlink" Target="https://urldefense.com/v3/__https:/www.commonland.com/__;!!DOxrgLBm!Rvd_3_xQfu3h_H0tt0b4ec-hoHSQK8qC9hWVF4MCf99UqcsgjRouSEFLJJoyBKGx4S3iiHU$"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hyperlink" Target="http://www.globaltechinterface.com/innovationcal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extBox 3"/>
          <p:cNvSpPr txBox="1"/>
          <p:nvPr/>
        </p:nvSpPr>
        <p:spPr>
          <a:xfrm>
            <a:off x="368623" y="3790602"/>
            <a:ext cx="6174254" cy="1384995"/>
          </a:xfrm>
          <a:prstGeom prst="rect">
            <a:avLst/>
          </a:prstGeom>
          <a:noFill/>
        </p:spPr>
        <p:txBody>
          <a:bodyPr wrap="none" rtlCol="0">
            <a:spAutoFit/>
          </a:bodyPr>
          <a:lstStyle/>
          <a:p>
            <a:r>
              <a:rPr lang="en-US" sz="2100" b="1" dirty="0">
                <a:solidFill>
                  <a:schemeClr val="bg1">
                    <a:lumMod val="95000"/>
                  </a:schemeClr>
                </a:solidFill>
                <a:latin typeface="Calibri" pitchFamily="34" charset="0"/>
              </a:rPr>
              <a:t>WIPO TECHNOLOGY SCOUTING PANEL PRESENTATION</a:t>
            </a:r>
          </a:p>
          <a:p>
            <a:r>
              <a:rPr lang="en-US" sz="2100" b="1" dirty="0">
                <a:solidFill>
                  <a:schemeClr val="bg1">
                    <a:lumMod val="95000"/>
                  </a:schemeClr>
                </a:solidFill>
                <a:latin typeface="Calibri" pitchFamily="34" charset="0"/>
              </a:rPr>
              <a:t>BY </a:t>
            </a:r>
          </a:p>
          <a:p>
            <a:r>
              <a:rPr lang="en-US" sz="2100" b="1" dirty="0">
                <a:solidFill>
                  <a:schemeClr val="bg1">
                    <a:lumMod val="95000"/>
                  </a:schemeClr>
                </a:solidFill>
                <a:latin typeface="Calibri" pitchFamily="34" charset="0"/>
              </a:rPr>
              <a:t>LEENA PISHE THOMAS</a:t>
            </a:r>
          </a:p>
          <a:p>
            <a:r>
              <a:rPr lang="en-US" sz="2100" b="1" dirty="0">
                <a:solidFill>
                  <a:schemeClr val="bg1">
                    <a:lumMod val="95000"/>
                  </a:schemeClr>
                </a:solidFill>
                <a:latin typeface="Calibri" pitchFamily="34" charset="0"/>
              </a:rPr>
              <a:t>CEO</a:t>
            </a:r>
          </a:p>
        </p:txBody>
      </p:sp>
      <p:pic>
        <p:nvPicPr>
          <p:cNvPr id="5" name="Picture 4" descr="LOGO.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49000"/>
                    </a14:imgEffect>
                  </a14:imgLayer>
                </a14:imgProps>
              </a:ext>
            </a:extLst>
          </a:blip>
          <a:stretch>
            <a:fillRect/>
          </a:stretch>
        </p:blipFill>
        <p:spPr>
          <a:xfrm>
            <a:off x="9187151" y="990487"/>
            <a:ext cx="2509549" cy="609826"/>
          </a:xfrm>
          <a:prstGeom prst="rect">
            <a:avLst/>
          </a:prstGeom>
        </p:spPr>
      </p:pic>
      <p:pic>
        <p:nvPicPr>
          <p:cNvPr id="6" name="Picture 5" descr="OGO 2.png"/>
          <p:cNvPicPr>
            <a:picLocks noChangeAspect="1"/>
          </p:cNvPicPr>
          <p:nvPr/>
        </p:nvPicPr>
        <p:blipFill>
          <a:blip r:embed="rId5" cstate="print"/>
          <a:stretch>
            <a:fillRect/>
          </a:stretch>
        </p:blipFill>
        <p:spPr>
          <a:xfrm>
            <a:off x="680140" y="982008"/>
            <a:ext cx="3167487" cy="834097"/>
          </a:xfrm>
          <a:prstGeom prst="rect">
            <a:avLst/>
          </a:prstGeom>
        </p:spPr>
      </p:pic>
      <p:sp>
        <p:nvSpPr>
          <p:cNvPr id="2" name="Rectangle 1">
            <a:extLst>
              <a:ext uri="{FF2B5EF4-FFF2-40B4-BE49-F238E27FC236}">
                <a16:creationId xmlns:a16="http://schemas.microsoft.com/office/drawing/2014/main" id="{20469E3A-E7E9-4845-8FCC-195A8F398052}"/>
              </a:ext>
            </a:extLst>
          </p:cNvPr>
          <p:cNvSpPr/>
          <p:nvPr/>
        </p:nvSpPr>
        <p:spPr>
          <a:xfrm>
            <a:off x="0" y="6376483"/>
            <a:ext cx="12173329" cy="461665"/>
          </a:xfrm>
          <a:prstGeom prst="rect">
            <a:avLst/>
          </a:prstGeom>
        </p:spPr>
        <p:txBody>
          <a:bodyPr wrap="square">
            <a:spAutoFit/>
          </a:bodyPr>
          <a:lstStyle/>
          <a:p>
            <a:pPr algn="just"/>
            <a:r>
              <a:rPr lang="en-US" sz="1200" b="1" dirty="0">
                <a:solidFill>
                  <a:schemeClr val="bg1"/>
                </a:solidFill>
              </a:rPr>
              <a:t>All files, information and contents contained in this presentation are the Intellectual Property developed and exclusively owned by Global Business Inroads IBC Pvt Ltd and should not be duplicated, copied, modified, reproduced, downloaded, edited or adapted, in any manner whatsoever without our prior written consent.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Shape 458"/>
          <p:cNvSpPr txBox="1">
            <a:spLocks noGrp="1"/>
          </p:cNvSpPr>
          <p:nvPr>
            <p:ph type="body" idx="4294967295"/>
          </p:nvPr>
        </p:nvSpPr>
        <p:spPr>
          <a:xfrm>
            <a:off x="653144" y="1507738"/>
            <a:ext cx="4032697" cy="961802"/>
          </a:xfrm>
          <a:prstGeom prst="rect">
            <a:avLst/>
          </a:prstGeom>
          <a:noFill/>
          <a:ln>
            <a:noFill/>
          </a:ln>
        </p:spPr>
        <p:txBody>
          <a:bodyPr wrap="square" lIns="0" tIns="0" rIns="0" bIns="0" anchor="t" anchorCtr="0">
            <a:spAutoFit/>
          </a:bodyPr>
          <a:lstStyle/>
          <a:p>
            <a:pPr indent="-31750">
              <a:lnSpc>
                <a:spcPts val="2500"/>
              </a:lnSpc>
              <a:buClr>
                <a:srgbClr val="354369"/>
              </a:buClr>
              <a:buSzPct val="25000"/>
            </a:pPr>
            <a:r>
              <a:rPr lang="en-US" sz="1800" b="1" dirty="0" err="1">
                <a:solidFill>
                  <a:srgbClr val="354369"/>
                </a:solidFill>
                <a:latin typeface="+mj-lt"/>
                <a:ea typeface="Garamond"/>
                <a:cs typeface="Garamond"/>
                <a:sym typeface="Garamond"/>
              </a:rPr>
              <a:t>Leena</a:t>
            </a:r>
            <a:r>
              <a:rPr lang="en-US" sz="1800" b="1" dirty="0">
                <a:solidFill>
                  <a:srgbClr val="354369"/>
                </a:solidFill>
                <a:latin typeface="+mj-lt"/>
                <a:ea typeface="Garamond"/>
                <a:cs typeface="Garamond"/>
                <a:sym typeface="Garamond"/>
              </a:rPr>
              <a:t> </a:t>
            </a:r>
            <a:r>
              <a:rPr lang="en-US" sz="1800" b="1" dirty="0" err="1">
                <a:solidFill>
                  <a:srgbClr val="354369"/>
                </a:solidFill>
                <a:latin typeface="+mj-lt"/>
                <a:ea typeface="Garamond"/>
                <a:cs typeface="Garamond"/>
                <a:sym typeface="Garamond"/>
              </a:rPr>
              <a:t>Pishe</a:t>
            </a:r>
            <a:r>
              <a:rPr lang="en-US" sz="1800" b="1" dirty="0">
                <a:solidFill>
                  <a:srgbClr val="354369"/>
                </a:solidFill>
                <a:latin typeface="+mj-lt"/>
                <a:ea typeface="Garamond"/>
                <a:cs typeface="Garamond"/>
                <a:sym typeface="Garamond"/>
              </a:rPr>
              <a:t> Thomas</a:t>
            </a:r>
          </a:p>
          <a:p>
            <a:pPr indent="-31750">
              <a:lnSpc>
                <a:spcPts val="2500"/>
              </a:lnSpc>
              <a:buClr>
                <a:schemeClr val="accent5"/>
              </a:buClr>
              <a:buSzPct val="25000"/>
            </a:pPr>
            <a:r>
              <a:rPr lang="en-US" sz="1800" dirty="0">
                <a:solidFill>
                  <a:schemeClr val="dk1"/>
                </a:solidFill>
                <a:latin typeface="+mj-lt"/>
                <a:ea typeface="Garamond"/>
                <a:cs typeface="Garamond"/>
                <a:sym typeface="Garamond"/>
              </a:rPr>
              <a:t>lthomas@globalbusinessinroads.com  </a:t>
            </a:r>
          </a:p>
          <a:p>
            <a:pPr indent="-31750">
              <a:lnSpc>
                <a:spcPts val="2500"/>
              </a:lnSpc>
              <a:buClr>
                <a:schemeClr val="dk1"/>
              </a:buClr>
              <a:buSzPct val="25000"/>
            </a:pPr>
            <a:r>
              <a:rPr lang="en-US" sz="1800" dirty="0">
                <a:solidFill>
                  <a:schemeClr val="dk1"/>
                </a:solidFill>
                <a:latin typeface="+mj-lt"/>
                <a:ea typeface="Garamond"/>
                <a:cs typeface="Garamond"/>
                <a:sym typeface="Garamond"/>
              </a:rPr>
              <a:t>+91 </a:t>
            </a:r>
            <a:r>
              <a:rPr lang="en-US" sz="1800" dirty="0">
                <a:latin typeface="+mj-lt"/>
              </a:rPr>
              <a:t>98450 10271</a:t>
            </a:r>
            <a:r>
              <a:rPr lang="en-US" sz="1800" dirty="0">
                <a:solidFill>
                  <a:schemeClr val="dk1"/>
                </a:solidFill>
                <a:latin typeface="+mj-lt"/>
                <a:ea typeface="Garamond"/>
                <a:cs typeface="Garamond"/>
                <a:sym typeface="Garamond"/>
              </a:rPr>
              <a:t> </a:t>
            </a:r>
          </a:p>
        </p:txBody>
      </p:sp>
      <p:sp>
        <p:nvSpPr>
          <p:cNvPr id="459" name="Shape 459"/>
          <p:cNvSpPr txBox="1"/>
          <p:nvPr/>
        </p:nvSpPr>
        <p:spPr>
          <a:xfrm>
            <a:off x="7692571" y="3283859"/>
            <a:ext cx="3889828" cy="1436291"/>
          </a:xfrm>
          <a:prstGeom prst="rect">
            <a:avLst/>
          </a:prstGeom>
          <a:noFill/>
          <a:ln>
            <a:noFill/>
          </a:ln>
        </p:spPr>
        <p:txBody>
          <a:bodyPr wrap="square" lIns="0" tIns="0" rIns="0" bIns="0" anchor="t" anchorCtr="0">
            <a:spAutoFit/>
          </a:bodyPr>
          <a:lstStyle/>
          <a:p>
            <a:pPr indent="-28574">
              <a:buClr>
                <a:srgbClr val="354369"/>
              </a:buClr>
              <a:buSzPct val="25000"/>
            </a:pPr>
            <a:r>
              <a:rPr lang="en-US" kern="0" dirty="0">
                <a:solidFill>
                  <a:srgbClr val="000000"/>
                </a:solidFill>
                <a:latin typeface="+mj-lt"/>
                <a:ea typeface="Garamond"/>
                <a:cs typeface="Garamond"/>
                <a:sym typeface="Garamond"/>
              </a:rPr>
              <a:t>Global Business Inroads </a:t>
            </a:r>
          </a:p>
          <a:p>
            <a:pPr indent="-28574">
              <a:buClr>
                <a:srgbClr val="354369"/>
              </a:buClr>
              <a:buSzPct val="25000"/>
            </a:pPr>
            <a:r>
              <a:rPr lang="en-US" kern="0" dirty="0">
                <a:solidFill>
                  <a:srgbClr val="000000"/>
                </a:solidFill>
                <a:latin typeface="+mj-lt"/>
                <a:ea typeface="Garamond"/>
                <a:cs typeface="Garamond"/>
                <a:sym typeface="Garamond"/>
              </a:rPr>
              <a:t>No:545, Trinity Greens, </a:t>
            </a:r>
          </a:p>
          <a:p>
            <a:pPr indent="-28574">
              <a:buClr>
                <a:srgbClr val="354369"/>
              </a:buClr>
              <a:buSzPct val="25000"/>
            </a:pPr>
            <a:r>
              <a:rPr lang="en-US" kern="0" dirty="0">
                <a:solidFill>
                  <a:srgbClr val="000000"/>
                </a:solidFill>
                <a:latin typeface="+mj-lt"/>
                <a:ea typeface="Garamond"/>
                <a:cs typeface="Garamond"/>
                <a:sym typeface="Garamond"/>
              </a:rPr>
              <a:t>G-03 ,Ground Floor, </a:t>
            </a:r>
          </a:p>
          <a:p>
            <a:pPr indent="-28574">
              <a:buClr>
                <a:srgbClr val="354369"/>
              </a:buClr>
              <a:buSzPct val="25000"/>
            </a:pPr>
            <a:r>
              <a:rPr lang="en-US" kern="0" dirty="0">
                <a:solidFill>
                  <a:srgbClr val="000000"/>
                </a:solidFill>
                <a:latin typeface="+mj-lt"/>
                <a:ea typeface="Garamond"/>
                <a:cs typeface="Garamond"/>
                <a:sym typeface="Garamond"/>
              </a:rPr>
              <a:t>8th Block, Koramangala, Bengaluru 560034, India </a:t>
            </a:r>
          </a:p>
        </p:txBody>
      </p:sp>
      <p:sp>
        <p:nvSpPr>
          <p:cNvPr id="7" name="TextBox 6"/>
          <p:cNvSpPr txBox="1"/>
          <p:nvPr/>
        </p:nvSpPr>
        <p:spPr>
          <a:xfrm>
            <a:off x="665021" y="741550"/>
            <a:ext cx="1564083" cy="430887"/>
          </a:xfrm>
          <a:prstGeom prst="rect">
            <a:avLst/>
          </a:prstGeom>
          <a:noFill/>
        </p:spPr>
        <p:txBody>
          <a:bodyPr wrap="none" lIns="0" tIns="0" rIns="0" bIns="0" rtlCol="0">
            <a:spAutoFit/>
          </a:bodyPr>
          <a:lstStyle/>
          <a:p>
            <a:r>
              <a:rPr lang="en-US" sz="2800" b="1" dirty="0">
                <a:solidFill>
                  <a:schemeClr val="accent1"/>
                </a:solidFill>
                <a:latin typeface="Calibri" pitchFamily="34" charset="0"/>
                <a:sym typeface="Garamond"/>
              </a:rPr>
              <a:t>Contact us</a:t>
            </a:r>
            <a:endParaRPr lang="en-US" sz="2800" b="1" dirty="0">
              <a:solidFill>
                <a:schemeClr val="accent1"/>
              </a:solidFill>
              <a:latin typeface="Calibri" pitchFamily="34" charset="0"/>
            </a:endParaRPr>
          </a:p>
        </p:txBody>
      </p:sp>
      <p:pic>
        <p:nvPicPr>
          <p:cNvPr id="9" name="Picture 8" descr="LOGO.png"/>
          <p:cNvPicPr>
            <a:picLocks noChangeAspect="1"/>
          </p:cNvPicPr>
          <p:nvPr/>
        </p:nvPicPr>
        <p:blipFill>
          <a:blip r:embed="rId3" cstate="print"/>
          <a:stretch>
            <a:fillRect/>
          </a:stretch>
        </p:blipFill>
        <p:spPr>
          <a:xfrm>
            <a:off x="7257723" y="5094516"/>
            <a:ext cx="4037804" cy="981195"/>
          </a:xfrm>
          <a:prstGeom prst="rect">
            <a:avLst/>
          </a:prstGeom>
        </p:spPr>
      </p:pic>
      <p:pic>
        <p:nvPicPr>
          <p:cNvPr id="10" name="Picture 9" descr="OGO 2.png"/>
          <p:cNvPicPr>
            <a:picLocks noChangeAspect="1"/>
          </p:cNvPicPr>
          <p:nvPr/>
        </p:nvPicPr>
        <p:blipFill>
          <a:blip r:embed="rId4" cstate="print"/>
          <a:stretch>
            <a:fillRect/>
          </a:stretch>
        </p:blipFill>
        <p:spPr>
          <a:xfrm>
            <a:off x="760497" y="5116713"/>
            <a:ext cx="3829011" cy="1008295"/>
          </a:xfrm>
          <a:prstGeom prst="rect">
            <a:avLst/>
          </a:prstGeom>
        </p:spPr>
      </p:pic>
      <p:sp>
        <p:nvSpPr>
          <p:cNvPr id="11" name="Shape 458"/>
          <p:cNvSpPr txBox="1">
            <a:spLocks/>
          </p:cNvSpPr>
          <p:nvPr/>
        </p:nvSpPr>
        <p:spPr>
          <a:xfrm>
            <a:off x="7620001" y="1589314"/>
            <a:ext cx="3999121" cy="961802"/>
          </a:xfrm>
          <a:prstGeom prst="rect">
            <a:avLst/>
          </a:prstGeom>
        </p:spPr>
        <p:txBody>
          <a:bodyPr wrap="square" lIns="0" tIns="0" rIns="0" bIns="0" anchor="t" anchorCtr="0">
            <a:spAutoFit/>
          </a:bodyPr>
          <a:lstStyle/>
          <a:p>
            <a:pPr indent="-31750">
              <a:lnSpc>
                <a:spcPts val="2500"/>
              </a:lnSpc>
              <a:buClr>
                <a:srgbClr val="354369"/>
              </a:buClr>
              <a:buSzPct val="25000"/>
            </a:pPr>
            <a:r>
              <a:rPr lang="en-US" b="1" dirty="0">
                <a:solidFill>
                  <a:srgbClr val="354369"/>
                </a:solidFill>
                <a:latin typeface="+mj-lt"/>
                <a:ea typeface="Garamond"/>
                <a:cs typeface="Garamond"/>
                <a:sym typeface="Garamond"/>
              </a:rPr>
              <a:t>Harsha Lingam</a:t>
            </a:r>
          </a:p>
          <a:p>
            <a:pPr indent="-31750">
              <a:lnSpc>
                <a:spcPts val="2500"/>
              </a:lnSpc>
              <a:buClr>
                <a:schemeClr val="dk1"/>
              </a:buClr>
              <a:buSzPct val="25000"/>
            </a:pPr>
            <a:r>
              <a:rPr lang="en-US" dirty="0">
                <a:solidFill>
                  <a:schemeClr val="dk1"/>
                </a:solidFill>
                <a:latin typeface="+mj-lt"/>
                <a:ea typeface="Garamond"/>
                <a:cs typeface="Garamond"/>
                <a:sym typeface="Garamond"/>
              </a:rPr>
              <a:t>hlingam@globalbusinessinroads.com  </a:t>
            </a:r>
          </a:p>
          <a:p>
            <a:pPr indent="-31750">
              <a:lnSpc>
                <a:spcPts val="2500"/>
              </a:lnSpc>
              <a:buClr>
                <a:schemeClr val="dk1"/>
              </a:buClr>
              <a:buSzPct val="25000"/>
            </a:pPr>
            <a:r>
              <a:rPr lang="en-US" dirty="0">
                <a:solidFill>
                  <a:schemeClr val="dk1"/>
                </a:solidFill>
                <a:latin typeface="+mj-lt"/>
                <a:ea typeface="Garamond"/>
                <a:cs typeface="Garamond"/>
                <a:sym typeface="Garamond"/>
              </a:rPr>
              <a:t>+91 94825 29497 </a:t>
            </a:r>
          </a:p>
        </p:txBody>
      </p:sp>
      <p:cxnSp>
        <p:nvCxnSpPr>
          <p:cNvPr id="13" name="Straight Connector 12"/>
          <p:cNvCxnSpPr/>
          <p:nvPr/>
        </p:nvCxnSpPr>
        <p:spPr>
          <a:xfrm>
            <a:off x="653143" y="1494971"/>
            <a:ext cx="10900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3143" y="2830285"/>
            <a:ext cx="1090022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Shape 459"/>
          <p:cNvSpPr txBox="1"/>
          <p:nvPr/>
        </p:nvSpPr>
        <p:spPr>
          <a:xfrm>
            <a:off x="1306287" y="3080659"/>
            <a:ext cx="4949372" cy="1477328"/>
          </a:xfrm>
          <a:prstGeom prst="rect">
            <a:avLst/>
          </a:prstGeom>
          <a:noFill/>
          <a:ln>
            <a:noFill/>
          </a:ln>
        </p:spPr>
        <p:txBody>
          <a:bodyPr wrap="square" lIns="0" tIns="0" rIns="0" bIns="0" anchor="t" anchorCtr="0">
            <a:spAutoFit/>
          </a:bodyPr>
          <a:lstStyle/>
          <a:p>
            <a:pPr indent="-28574">
              <a:lnSpc>
                <a:spcPct val="200000"/>
              </a:lnSpc>
              <a:buClr>
                <a:srgbClr val="354369"/>
              </a:buClr>
              <a:buSzPct val="25000"/>
            </a:pPr>
            <a:r>
              <a:rPr lang="en-US" sz="2400" dirty="0">
                <a:ea typeface="Garamond"/>
                <a:cs typeface="Garamond"/>
                <a:sym typeface="Garamond"/>
              </a:rPr>
              <a:t>T: +918041107086/41210203     www.globalbusinessinroads.com</a:t>
            </a:r>
          </a:p>
        </p:txBody>
      </p:sp>
      <p:cxnSp>
        <p:nvCxnSpPr>
          <p:cNvPr id="16" name="Straight Connector 15"/>
          <p:cNvCxnSpPr/>
          <p:nvPr/>
        </p:nvCxnSpPr>
        <p:spPr>
          <a:xfrm>
            <a:off x="653143" y="4673600"/>
            <a:ext cx="10900228"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lo.emf"/>
          <p:cNvPicPr>
            <a:picLocks noChangeAspect="1"/>
          </p:cNvPicPr>
          <p:nvPr/>
        </p:nvPicPr>
        <p:blipFill>
          <a:blip r:embed="rId5" cstate="print"/>
          <a:stretch>
            <a:fillRect/>
          </a:stretch>
        </p:blipFill>
        <p:spPr>
          <a:xfrm>
            <a:off x="702693" y="4043275"/>
            <a:ext cx="414907" cy="414907"/>
          </a:xfrm>
          <a:prstGeom prst="rect">
            <a:avLst/>
          </a:prstGeom>
        </p:spPr>
      </p:pic>
      <p:grpSp>
        <p:nvGrpSpPr>
          <p:cNvPr id="3" name="Group 5"/>
          <p:cNvGrpSpPr>
            <a:grpSpLocks noChangeAspect="1"/>
          </p:cNvGrpSpPr>
          <p:nvPr/>
        </p:nvGrpSpPr>
        <p:grpSpPr bwMode="auto">
          <a:xfrm>
            <a:off x="703263" y="3303591"/>
            <a:ext cx="414337" cy="414337"/>
            <a:chOff x="443" y="2081"/>
            <a:chExt cx="261" cy="261"/>
          </a:xfrm>
        </p:grpSpPr>
        <p:sp>
          <p:nvSpPr>
            <p:cNvPr id="1028" name="AutoShape 4"/>
            <p:cNvSpPr>
              <a:spLocks noChangeAspect="1" noChangeArrowheads="1" noTextEdit="1"/>
            </p:cNvSpPr>
            <p:nvPr/>
          </p:nvSpPr>
          <p:spPr bwMode="auto">
            <a:xfrm>
              <a:off x="443" y="2081"/>
              <a:ext cx="261" cy="2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443" y="2081"/>
              <a:ext cx="261" cy="261"/>
            </a:xfrm>
            <a:custGeom>
              <a:avLst/>
              <a:gdLst/>
              <a:ahLst/>
              <a:cxnLst>
                <a:cxn ang="0">
                  <a:pos x="148" y="0"/>
                </a:cxn>
                <a:cxn ang="0">
                  <a:pos x="207" y="38"/>
                </a:cxn>
                <a:cxn ang="0">
                  <a:pos x="324" y="156"/>
                </a:cxn>
                <a:cxn ang="0">
                  <a:pos x="325" y="264"/>
                </a:cxn>
                <a:cxn ang="0">
                  <a:pos x="267" y="321"/>
                </a:cxn>
                <a:cxn ang="0">
                  <a:pos x="263" y="345"/>
                </a:cxn>
                <a:cxn ang="0">
                  <a:pos x="558" y="639"/>
                </a:cxn>
                <a:cxn ang="0">
                  <a:pos x="578" y="636"/>
                </a:cxn>
                <a:cxn ang="0">
                  <a:pos x="635" y="578"/>
                </a:cxn>
                <a:cxn ang="0">
                  <a:pos x="746" y="578"/>
                </a:cxn>
                <a:cxn ang="0">
                  <a:pos x="858" y="689"/>
                </a:cxn>
                <a:cxn ang="0">
                  <a:pos x="900" y="744"/>
                </a:cxn>
                <a:cxn ang="0">
                  <a:pos x="900" y="776"/>
                </a:cxn>
                <a:cxn ang="0">
                  <a:pos x="831" y="856"/>
                </a:cxn>
                <a:cxn ang="0">
                  <a:pos x="724" y="900"/>
                </a:cxn>
                <a:cxn ang="0">
                  <a:pos x="684" y="900"/>
                </a:cxn>
                <a:cxn ang="0">
                  <a:pos x="677" y="897"/>
                </a:cxn>
                <a:cxn ang="0">
                  <a:pos x="440" y="813"/>
                </a:cxn>
                <a:cxn ang="0">
                  <a:pos x="139" y="545"/>
                </a:cxn>
                <a:cxn ang="0">
                  <a:pos x="10" y="309"/>
                </a:cxn>
                <a:cxn ang="0">
                  <a:pos x="0" y="256"/>
                </a:cxn>
                <a:cxn ang="0">
                  <a:pos x="0" y="192"/>
                </a:cxn>
                <a:cxn ang="0">
                  <a:pos x="4" y="173"/>
                </a:cxn>
                <a:cxn ang="0">
                  <a:pos x="136" y="0"/>
                </a:cxn>
                <a:cxn ang="0">
                  <a:pos x="148" y="0"/>
                </a:cxn>
              </a:cxnLst>
              <a:rect l="0" t="0" r="r" b="b"/>
              <a:pathLst>
                <a:path w="900" h="900">
                  <a:moveTo>
                    <a:pt x="148" y="0"/>
                  </a:moveTo>
                  <a:cubicBezTo>
                    <a:pt x="172" y="6"/>
                    <a:pt x="190" y="21"/>
                    <a:pt x="207" y="38"/>
                  </a:cubicBezTo>
                  <a:cubicBezTo>
                    <a:pt x="246" y="78"/>
                    <a:pt x="285" y="117"/>
                    <a:pt x="324" y="156"/>
                  </a:cubicBezTo>
                  <a:cubicBezTo>
                    <a:pt x="357" y="189"/>
                    <a:pt x="357" y="230"/>
                    <a:pt x="325" y="264"/>
                  </a:cubicBezTo>
                  <a:cubicBezTo>
                    <a:pt x="306" y="283"/>
                    <a:pt x="287" y="303"/>
                    <a:pt x="267" y="321"/>
                  </a:cubicBezTo>
                  <a:cubicBezTo>
                    <a:pt x="259" y="329"/>
                    <a:pt x="258" y="334"/>
                    <a:pt x="263" y="345"/>
                  </a:cubicBezTo>
                  <a:cubicBezTo>
                    <a:pt x="330" y="474"/>
                    <a:pt x="428" y="572"/>
                    <a:pt x="558" y="639"/>
                  </a:cubicBezTo>
                  <a:cubicBezTo>
                    <a:pt x="566" y="644"/>
                    <a:pt x="571" y="643"/>
                    <a:pt x="578" y="636"/>
                  </a:cubicBezTo>
                  <a:cubicBezTo>
                    <a:pt x="597" y="616"/>
                    <a:pt x="616" y="597"/>
                    <a:pt x="635" y="578"/>
                  </a:cubicBezTo>
                  <a:cubicBezTo>
                    <a:pt x="670" y="544"/>
                    <a:pt x="712" y="544"/>
                    <a:pt x="746" y="578"/>
                  </a:cubicBezTo>
                  <a:cubicBezTo>
                    <a:pt x="784" y="615"/>
                    <a:pt x="821" y="652"/>
                    <a:pt x="858" y="689"/>
                  </a:cubicBezTo>
                  <a:cubicBezTo>
                    <a:pt x="875" y="706"/>
                    <a:pt x="891" y="722"/>
                    <a:pt x="900" y="744"/>
                  </a:cubicBezTo>
                  <a:cubicBezTo>
                    <a:pt x="900" y="755"/>
                    <a:pt x="900" y="765"/>
                    <a:pt x="900" y="776"/>
                  </a:cubicBezTo>
                  <a:cubicBezTo>
                    <a:pt x="886" y="811"/>
                    <a:pt x="860" y="834"/>
                    <a:pt x="831" y="856"/>
                  </a:cubicBezTo>
                  <a:cubicBezTo>
                    <a:pt x="800" y="880"/>
                    <a:pt x="762" y="891"/>
                    <a:pt x="724" y="900"/>
                  </a:cubicBezTo>
                  <a:cubicBezTo>
                    <a:pt x="711" y="900"/>
                    <a:pt x="697" y="900"/>
                    <a:pt x="684" y="900"/>
                  </a:cubicBezTo>
                  <a:cubicBezTo>
                    <a:pt x="682" y="899"/>
                    <a:pt x="679" y="897"/>
                    <a:pt x="677" y="897"/>
                  </a:cubicBezTo>
                  <a:cubicBezTo>
                    <a:pt x="591" y="889"/>
                    <a:pt x="513" y="857"/>
                    <a:pt x="440" y="813"/>
                  </a:cubicBezTo>
                  <a:cubicBezTo>
                    <a:pt x="322" y="744"/>
                    <a:pt x="226" y="649"/>
                    <a:pt x="139" y="545"/>
                  </a:cubicBezTo>
                  <a:cubicBezTo>
                    <a:pt x="81" y="475"/>
                    <a:pt x="32" y="399"/>
                    <a:pt x="10" y="309"/>
                  </a:cubicBezTo>
                  <a:cubicBezTo>
                    <a:pt x="6" y="291"/>
                    <a:pt x="3" y="274"/>
                    <a:pt x="0" y="256"/>
                  </a:cubicBezTo>
                  <a:cubicBezTo>
                    <a:pt x="0" y="235"/>
                    <a:pt x="0" y="213"/>
                    <a:pt x="0" y="192"/>
                  </a:cubicBezTo>
                  <a:cubicBezTo>
                    <a:pt x="4" y="186"/>
                    <a:pt x="3" y="179"/>
                    <a:pt x="4" y="173"/>
                  </a:cubicBezTo>
                  <a:cubicBezTo>
                    <a:pt x="20" y="94"/>
                    <a:pt x="55" y="29"/>
                    <a:pt x="136" y="0"/>
                  </a:cubicBezTo>
                  <a:cubicBezTo>
                    <a:pt x="140" y="0"/>
                    <a:pt x="144" y="0"/>
                    <a:pt x="148"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9"/>
          <p:cNvGrpSpPr>
            <a:grpSpLocks noChangeAspect="1"/>
          </p:cNvGrpSpPr>
          <p:nvPr/>
        </p:nvGrpSpPr>
        <p:grpSpPr bwMode="auto">
          <a:xfrm>
            <a:off x="6986588" y="3467100"/>
            <a:ext cx="415925" cy="552451"/>
            <a:chOff x="4401" y="2184"/>
            <a:chExt cx="262" cy="348"/>
          </a:xfrm>
        </p:grpSpPr>
        <p:sp>
          <p:nvSpPr>
            <p:cNvPr id="1032" name="AutoShape 8"/>
            <p:cNvSpPr>
              <a:spLocks noChangeAspect="1" noChangeArrowheads="1" noTextEdit="1"/>
            </p:cNvSpPr>
            <p:nvPr/>
          </p:nvSpPr>
          <p:spPr bwMode="auto">
            <a:xfrm>
              <a:off x="4401" y="2184"/>
              <a:ext cx="262" cy="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noEditPoints="1"/>
            </p:cNvSpPr>
            <p:nvPr/>
          </p:nvSpPr>
          <p:spPr bwMode="auto">
            <a:xfrm>
              <a:off x="4382" y="2184"/>
              <a:ext cx="287" cy="348"/>
            </a:xfrm>
            <a:custGeom>
              <a:avLst/>
              <a:gdLst/>
              <a:ahLst/>
              <a:cxnLst>
                <a:cxn ang="0">
                  <a:pos x="399" y="900"/>
                </a:cxn>
                <a:cxn ang="0">
                  <a:pos x="371" y="900"/>
                </a:cxn>
                <a:cxn ang="0">
                  <a:pos x="327" y="864"/>
                </a:cxn>
                <a:cxn ang="0">
                  <a:pos x="253" y="777"/>
                </a:cxn>
                <a:cxn ang="0">
                  <a:pos x="69" y="459"/>
                </a:cxn>
                <a:cxn ang="0">
                  <a:pos x="278" y="18"/>
                </a:cxn>
                <a:cxn ang="0">
                  <a:pos x="355" y="0"/>
                </a:cxn>
                <a:cxn ang="0">
                  <a:pos x="415" y="0"/>
                </a:cxn>
                <a:cxn ang="0">
                  <a:pos x="426" y="3"/>
                </a:cxn>
                <a:cxn ang="0">
                  <a:pos x="702" y="225"/>
                </a:cxn>
                <a:cxn ang="0">
                  <a:pos x="685" y="502"/>
                </a:cxn>
                <a:cxn ang="0">
                  <a:pos x="478" y="823"/>
                </a:cxn>
                <a:cxn ang="0">
                  <a:pos x="399" y="900"/>
                </a:cxn>
                <a:cxn ang="0">
                  <a:pos x="385" y="112"/>
                </a:cxn>
                <a:cxn ang="0">
                  <a:pos x="159" y="337"/>
                </a:cxn>
                <a:cxn ang="0">
                  <a:pos x="384" y="563"/>
                </a:cxn>
                <a:cxn ang="0">
                  <a:pos x="611" y="337"/>
                </a:cxn>
                <a:cxn ang="0">
                  <a:pos x="385" y="112"/>
                </a:cxn>
              </a:cxnLst>
              <a:rect l="0" t="0" r="r" b="b"/>
              <a:pathLst>
                <a:path w="739" h="900">
                  <a:moveTo>
                    <a:pt x="399" y="900"/>
                  </a:moveTo>
                  <a:cubicBezTo>
                    <a:pt x="390" y="900"/>
                    <a:pt x="380" y="900"/>
                    <a:pt x="371" y="900"/>
                  </a:cubicBezTo>
                  <a:cubicBezTo>
                    <a:pt x="354" y="891"/>
                    <a:pt x="339" y="879"/>
                    <a:pt x="327" y="864"/>
                  </a:cubicBezTo>
                  <a:cubicBezTo>
                    <a:pt x="303" y="835"/>
                    <a:pt x="277" y="807"/>
                    <a:pt x="253" y="777"/>
                  </a:cubicBezTo>
                  <a:cubicBezTo>
                    <a:pt x="177" y="680"/>
                    <a:pt x="110" y="577"/>
                    <a:pt x="69" y="459"/>
                  </a:cubicBezTo>
                  <a:cubicBezTo>
                    <a:pt x="0" y="257"/>
                    <a:pt x="111" y="74"/>
                    <a:pt x="278" y="18"/>
                  </a:cubicBezTo>
                  <a:cubicBezTo>
                    <a:pt x="303" y="9"/>
                    <a:pt x="329" y="6"/>
                    <a:pt x="355" y="0"/>
                  </a:cubicBezTo>
                  <a:cubicBezTo>
                    <a:pt x="375" y="0"/>
                    <a:pt x="395" y="0"/>
                    <a:pt x="415" y="0"/>
                  </a:cubicBezTo>
                  <a:cubicBezTo>
                    <a:pt x="419" y="1"/>
                    <a:pt x="422" y="3"/>
                    <a:pt x="426" y="3"/>
                  </a:cubicBezTo>
                  <a:cubicBezTo>
                    <a:pt x="561" y="23"/>
                    <a:pt x="654" y="98"/>
                    <a:pt x="702" y="225"/>
                  </a:cubicBezTo>
                  <a:cubicBezTo>
                    <a:pt x="739" y="319"/>
                    <a:pt x="723" y="412"/>
                    <a:pt x="685" y="502"/>
                  </a:cubicBezTo>
                  <a:cubicBezTo>
                    <a:pt x="635" y="621"/>
                    <a:pt x="561" y="725"/>
                    <a:pt x="478" y="823"/>
                  </a:cubicBezTo>
                  <a:cubicBezTo>
                    <a:pt x="455" y="851"/>
                    <a:pt x="433" y="883"/>
                    <a:pt x="399" y="900"/>
                  </a:cubicBezTo>
                  <a:close/>
                  <a:moveTo>
                    <a:pt x="385" y="112"/>
                  </a:moveTo>
                  <a:cubicBezTo>
                    <a:pt x="261" y="112"/>
                    <a:pt x="160" y="213"/>
                    <a:pt x="159" y="337"/>
                  </a:cubicBezTo>
                  <a:cubicBezTo>
                    <a:pt x="159" y="460"/>
                    <a:pt x="261" y="562"/>
                    <a:pt x="384" y="563"/>
                  </a:cubicBezTo>
                  <a:cubicBezTo>
                    <a:pt x="508" y="564"/>
                    <a:pt x="611" y="461"/>
                    <a:pt x="611" y="337"/>
                  </a:cubicBezTo>
                  <a:cubicBezTo>
                    <a:pt x="610" y="213"/>
                    <a:pt x="509" y="112"/>
                    <a:pt x="385" y="11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4488" y="2271"/>
              <a:ext cx="87" cy="86"/>
            </a:xfrm>
            <a:custGeom>
              <a:avLst/>
              <a:gdLst/>
              <a:ahLst/>
              <a:cxnLst>
                <a:cxn ang="0">
                  <a:pos x="112" y="224"/>
                </a:cxn>
                <a:cxn ang="0">
                  <a:pos x="0" y="113"/>
                </a:cxn>
                <a:cxn ang="0">
                  <a:pos x="113" y="0"/>
                </a:cxn>
                <a:cxn ang="0">
                  <a:pos x="224" y="113"/>
                </a:cxn>
                <a:cxn ang="0">
                  <a:pos x="112" y="224"/>
                </a:cxn>
              </a:cxnLst>
              <a:rect l="0" t="0" r="r" b="b"/>
              <a:pathLst>
                <a:path w="224" h="224">
                  <a:moveTo>
                    <a:pt x="112" y="224"/>
                  </a:moveTo>
                  <a:cubicBezTo>
                    <a:pt x="49" y="224"/>
                    <a:pt x="0" y="176"/>
                    <a:pt x="0" y="113"/>
                  </a:cubicBezTo>
                  <a:cubicBezTo>
                    <a:pt x="0" y="50"/>
                    <a:pt x="50" y="0"/>
                    <a:pt x="113" y="0"/>
                  </a:cubicBezTo>
                  <a:cubicBezTo>
                    <a:pt x="175" y="1"/>
                    <a:pt x="224" y="50"/>
                    <a:pt x="224" y="113"/>
                  </a:cubicBezTo>
                  <a:cubicBezTo>
                    <a:pt x="224" y="175"/>
                    <a:pt x="175" y="224"/>
                    <a:pt x="112" y="224"/>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FC69EB73-A778-7146-865F-BADA0950E317}"/>
              </a:ext>
            </a:extLst>
          </p:cNvPr>
          <p:cNvSpPr>
            <a:spLocks noGrp="1"/>
          </p:cNvSpPr>
          <p:nvPr>
            <p:ph type="sldNum" idx="10"/>
          </p:nvPr>
        </p:nvSpPr>
        <p:spPr>
          <a:xfrm>
            <a:off x="11876074" y="345630"/>
            <a:ext cx="234038" cy="276999"/>
          </a:xfrm>
        </p:spPr>
        <p:txBody>
          <a:bodyPr/>
          <a:lstStyle/>
          <a:p>
            <a:fld id="{00000000-1234-1234-1234-123412341234}" type="slidenum">
              <a:rPr lang="en-US" kern="0" smtClean="0">
                <a:ea typeface="Calibri"/>
                <a:cs typeface="Calibri"/>
                <a:sym typeface="Calibri"/>
              </a:rPr>
              <a:pPr/>
              <a:t>10</a:t>
            </a:fld>
            <a:endParaRPr lang="en-US" kern="0" dirty="0">
              <a:ea typeface="Calibri"/>
              <a:cs typeface="Calibri"/>
              <a:sym typeface="Calibri"/>
            </a:endParaRPr>
          </a:p>
        </p:txBody>
      </p:sp>
    </p:spTree>
    <p:extLst>
      <p:ext uri="{BB962C8B-B14F-4D97-AF65-F5344CB8AC3E}">
        <p14:creationId xmlns:p14="http://schemas.microsoft.com/office/powerpoint/2010/main" val="93690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019" y="277091"/>
            <a:ext cx="7145482" cy="430887"/>
          </a:xfrm>
          <a:prstGeom prst="rect">
            <a:avLst/>
          </a:prstGeom>
          <a:noFill/>
        </p:spPr>
        <p:txBody>
          <a:bodyPr wrap="none" lIns="0" tIns="0" rIns="0" bIns="0" rtlCol="0">
            <a:spAutoFit/>
          </a:bodyPr>
          <a:lstStyle/>
          <a:p>
            <a:r>
              <a:rPr lang="en-US" sz="2800" b="1" dirty="0">
                <a:solidFill>
                  <a:schemeClr val="accent1"/>
                </a:solidFill>
                <a:latin typeface="Calibri" pitchFamily="34" charset="0"/>
              </a:rPr>
              <a:t>GBI - Open Innovation and Technology Scouting </a:t>
            </a:r>
          </a:p>
        </p:txBody>
      </p:sp>
      <p:sp>
        <p:nvSpPr>
          <p:cNvPr id="11" name="Shape 409">
            <a:extLst>
              <a:ext uri="{FF2B5EF4-FFF2-40B4-BE49-F238E27FC236}">
                <a16:creationId xmlns:a16="http://schemas.microsoft.com/office/drawing/2014/main" id="{0F02294B-3E1A-4EB3-B238-FAFF5AD06B5E}"/>
              </a:ext>
            </a:extLst>
          </p:cNvPr>
          <p:cNvSpPr/>
          <p:nvPr/>
        </p:nvSpPr>
        <p:spPr>
          <a:xfrm>
            <a:off x="1533238" y="2863273"/>
            <a:ext cx="8366350" cy="3431198"/>
          </a:xfrm>
          <a:prstGeom prst="rect">
            <a:avLst/>
          </a:prstGeom>
          <a:solidFill>
            <a:srgbClr val="002060"/>
          </a:solidFill>
          <a:ln>
            <a:noFill/>
          </a:ln>
        </p:spPr>
        <p:txBody>
          <a:bodyPr wrap="square" lIns="91425" tIns="45700" rIns="91425" bIns="45700" anchor="t" anchorCtr="0">
            <a:noAutofit/>
          </a:bodyPr>
          <a:lstStyle/>
          <a:p>
            <a:pPr marL="0" marR="0" lvl="0" indent="-31750" algn="l" rtl="0">
              <a:lnSpc>
                <a:spcPct val="100000"/>
              </a:lnSpc>
              <a:spcBef>
                <a:spcPts val="0"/>
              </a:spcBef>
              <a:spcAft>
                <a:spcPts val="0"/>
              </a:spcAft>
              <a:buClr>
                <a:schemeClr val="lt1"/>
              </a:buClr>
              <a:buSzPct val="25000"/>
              <a:buFont typeface="Calibri"/>
              <a:buNone/>
            </a:pPr>
            <a:r>
              <a:rPr lang="en-US" sz="2400" b="0" i="0" u="none" strike="noStrike" cap="none" dirty="0">
                <a:solidFill>
                  <a:schemeClr val="lt1"/>
                </a:solidFill>
                <a:latin typeface="Calibri"/>
                <a:ea typeface="Calibri"/>
                <a:cs typeface="Calibri"/>
                <a:sym typeface="Calibri"/>
              </a:rPr>
              <a:t>GBI has the expertise to scout for innovation, intellectual property (IP), technologies and/or solutions for </a:t>
            </a:r>
            <a:r>
              <a:rPr lang="en-US" sz="2400" b="1" i="0" u="none" strike="noStrike" cap="none" dirty="0">
                <a:solidFill>
                  <a:schemeClr val="lt1"/>
                </a:solidFill>
                <a:latin typeface="Calibri"/>
                <a:ea typeface="Calibri"/>
                <a:cs typeface="Calibri"/>
                <a:sym typeface="Calibri"/>
              </a:rPr>
              <a:t>governments,</a:t>
            </a:r>
            <a:r>
              <a:rPr lang="en-US" sz="24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corporates and enterprises </a:t>
            </a:r>
            <a:r>
              <a:rPr lang="en-US" sz="2400" b="0" i="0" u="none" strike="noStrike" cap="none" dirty="0">
                <a:solidFill>
                  <a:schemeClr val="lt1"/>
                </a:solidFill>
                <a:latin typeface="Calibri"/>
                <a:ea typeface="Calibri"/>
                <a:cs typeface="Calibri"/>
                <a:sym typeface="Calibri"/>
              </a:rPr>
              <a:t>that are looking to improve their existing businesses or productivity.</a:t>
            </a:r>
            <a:r>
              <a:rPr lang="en-US" sz="2400" b="0" i="0" u="none" strike="noStrike" cap="none" dirty="0">
                <a:solidFill>
                  <a:schemeClr val="dk1"/>
                </a:solidFill>
                <a:latin typeface="Calibri"/>
                <a:ea typeface="Calibri"/>
                <a:cs typeface="Calibri"/>
                <a:sym typeface="Calibri"/>
              </a:rPr>
              <a:t> </a:t>
            </a:r>
          </a:p>
          <a:p>
            <a:pPr lvl="0" indent="-127000">
              <a:buClr>
                <a:srgbClr val="000000"/>
              </a:buClr>
            </a:pPr>
            <a:endParaRPr lang="en-IN" dirty="0"/>
          </a:p>
          <a:p>
            <a:pPr lvl="0" indent="-127000" algn="ctr">
              <a:buClr>
                <a:srgbClr val="000000"/>
              </a:buClr>
            </a:pPr>
            <a:r>
              <a:rPr lang="en-IN" sz="2400" i="1" dirty="0">
                <a:solidFill>
                  <a:schemeClr val="bg1"/>
                </a:solidFill>
              </a:rPr>
              <a:t>Providing curated matchmaking methodology, matching technology vendors with appropriate potential customers and helping local businesses seeking technological solutions find technology vendors with the best-fit technology</a:t>
            </a:r>
            <a:endParaRPr sz="2400" b="0" i="1" u="none" strike="noStrike" cap="none" dirty="0">
              <a:solidFill>
                <a:schemeClr val="bg1"/>
              </a:solidFill>
              <a:latin typeface="Calibri"/>
              <a:ea typeface="Calibri"/>
              <a:cs typeface="Calibri"/>
              <a:sym typeface="Calibri"/>
            </a:endParaRPr>
          </a:p>
        </p:txBody>
      </p:sp>
      <p:sp>
        <p:nvSpPr>
          <p:cNvPr id="3" name="TextBox 2"/>
          <p:cNvSpPr txBox="1"/>
          <p:nvPr/>
        </p:nvSpPr>
        <p:spPr>
          <a:xfrm>
            <a:off x="1357745" y="1431636"/>
            <a:ext cx="8469746" cy="1200329"/>
          </a:xfrm>
          <a:prstGeom prst="rect">
            <a:avLst/>
          </a:prstGeom>
          <a:noFill/>
        </p:spPr>
        <p:txBody>
          <a:bodyPr wrap="square" rtlCol="0">
            <a:spAutoFit/>
          </a:bodyPr>
          <a:lstStyle/>
          <a:p>
            <a:pPr lvl="0">
              <a:spcAft>
                <a:spcPts val="1800"/>
              </a:spcAft>
              <a:buClr>
                <a:schemeClr val="accent1"/>
              </a:buClr>
            </a:pPr>
            <a:r>
              <a:rPr lang="en-IN" b="1" dirty="0"/>
              <a:t>Global Business Inroads</a:t>
            </a:r>
            <a:r>
              <a:rPr lang="en-IN" dirty="0"/>
              <a:t> (GBI) is an international business, technology and innovation management consultancy, based in India, Europe, UK, USA, SE Asia, that is specialized in technology access and deployment. GBI has expertise in technology transfer and project management with focus on the UN Sustainable Development Goals.</a:t>
            </a:r>
            <a:endParaRPr lang="en-US" dirty="0">
              <a:ea typeface="Calibri"/>
              <a:cs typeface="Times New Roman"/>
            </a:endParaRPr>
          </a:p>
        </p:txBody>
      </p:sp>
    </p:spTree>
    <p:extLst>
      <p:ext uri="{BB962C8B-B14F-4D97-AF65-F5344CB8AC3E}">
        <p14:creationId xmlns:p14="http://schemas.microsoft.com/office/powerpoint/2010/main" val="18662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subTitle" idx="1"/>
          </p:nvPr>
        </p:nvSpPr>
        <p:spPr>
          <a:xfrm>
            <a:off x="364800" y="1063967"/>
            <a:ext cx="5807400" cy="5565433"/>
          </a:xfrm>
          <a:prstGeom prst="rect">
            <a:avLst/>
          </a:prstGeom>
        </p:spPr>
        <p:txBody>
          <a:bodyPr spcFirstLastPara="1" wrap="square" lIns="121897" tIns="121897" rIns="121897" bIns="121897" anchor="t" anchorCtr="0">
            <a:noAutofit/>
          </a:bodyPr>
          <a:lstStyle/>
          <a:p>
            <a:pPr marL="609585" indent="-397923" algn="l">
              <a:buSzPts val="1100"/>
              <a:buChar char="●"/>
            </a:pPr>
            <a:endParaRPr lang="en" sz="1900" dirty="0">
              <a:solidFill>
                <a:schemeClr val="dk1"/>
              </a:solidFill>
              <a:latin typeface="Calibri"/>
              <a:ea typeface="Calibri"/>
              <a:cs typeface="Calibri"/>
              <a:sym typeface="Calibri"/>
            </a:endParaRPr>
          </a:p>
          <a:p>
            <a:pPr marL="609585" indent="-397923" algn="l">
              <a:buSzPts val="1100"/>
              <a:buChar char="●"/>
            </a:pPr>
            <a:endParaRPr lang="en" sz="1900" dirty="0">
              <a:solidFill>
                <a:schemeClr val="dk1"/>
              </a:solidFill>
              <a:latin typeface="Calibri"/>
              <a:ea typeface="Calibri"/>
              <a:cs typeface="Calibri"/>
              <a:sym typeface="Calibri"/>
            </a:endParaRPr>
          </a:p>
          <a:p>
            <a:pPr marL="609585" indent="-397923" algn="l">
              <a:buSzPts val="1100"/>
              <a:buChar char="●"/>
            </a:pPr>
            <a:r>
              <a:rPr lang="en" sz="1900" dirty="0">
                <a:solidFill>
                  <a:schemeClr val="dk1"/>
                </a:solidFill>
                <a:latin typeface="Calibri"/>
                <a:ea typeface="Calibri"/>
                <a:cs typeface="Calibri"/>
                <a:sym typeface="Calibri"/>
              </a:rPr>
              <a:t>The </a:t>
            </a:r>
            <a:r>
              <a:rPr lang="en" sz="1900" dirty="0">
                <a:solidFill>
                  <a:schemeClr val="tx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Central Highlands Restoration Project</a:t>
            </a:r>
            <a:r>
              <a:rPr lang="en" sz="1900" dirty="0">
                <a:solidFill>
                  <a:schemeClr val="tx1"/>
                </a:solidFill>
                <a:latin typeface="Calibri"/>
                <a:ea typeface="Calibri"/>
                <a:cs typeface="Calibri"/>
                <a:sym typeface="Calibri"/>
              </a:rPr>
              <a:t> (CHiRP) is being  facilitated by</a:t>
            </a:r>
            <a:r>
              <a:rPr lang="en" sz="1900" dirty="0">
                <a:solidFill>
                  <a:schemeClr val="tx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Commonland</a:t>
            </a:r>
            <a:r>
              <a:rPr lang="en" sz="1900" dirty="0">
                <a:solidFill>
                  <a:schemeClr val="tx1"/>
                </a:solidFill>
                <a:latin typeface="Calibri"/>
                <a:ea typeface="Calibri"/>
                <a:cs typeface="Calibri"/>
                <a:sym typeface="Calibri"/>
              </a:rPr>
              <a:t>, </a:t>
            </a:r>
            <a:r>
              <a:rPr lang="en" sz="1900" dirty="0">
                <a:solidFill>
                  <a:schemeClr val="tx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The Nature Conservancy (TNC)</a:t>
            </a:r>
            <a:r>
              <a:rPr lang="en" sz="1900" dirty="0">
                <a:solidFill>
                  <a:schemeClr val="tx1"/>
                </a:solidFill>
                <a:latin typeface="Calibri"/>
                <a:ea typeface="Calibri"/>
                <a:cs typeface="Calibri"/>
                <a:sym typeface="Calibri"/>
              </a:rPr>
              <a:t> , Samerth Charitable Trust and  </a:t>
            </a:r>
            <a:r>
              <a:rPr lang="en" sz="1900" dirty="0">
                <a:solidFill>
                  <a:schemeClr val="tx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Global Business Inroads (GBI)</a:t>
            </a:r>
            <a:r>
              <a:rPr lang="en" sz="1900" dirty="0">
                <a:solidFill>
                  <a:schemeClr val="tx1"/>
                </a:solidFill>
                <a:latin typeface="Calibri"/>
                <a:ea typeface="Calibri"/>
                <a:cs typeface="Calibri"/>
                <a:sym typeface="Calibri"/>
              </a:rPr>
              <a:t>, and is supported by the</a:t>
            </a:r>
            <a:r>
              <a:rPr lang="en" sz="1900" dirty="0">
                <a:solidFill>
                  <a:schemeClr val="tx1"/>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IKEA Foundation</a:t>
            </a:r>
            <a:r>
              <a:rPr lang="en" sz="1900" dirty="0">
                <a:solidFill>
                  <a:schemeClr val="tx1"/>
                </a:solidFill>
                <a:latin typeface="Calibri"/>
                <a:ea typeface="Calibri"/>
                <a:cs typeface="Calibri"/>
                <a:sym typeface="Calibri"/>
              </a:rPr>
              <a:t>. </a:t>
            </a:r>
          </a:p>
          <a:p>
            <a:pPr marL="609585" indent="-397923" algn="l">
              <a:buSzPts val="1100"/>
              <a:buChar char="●"/>
            </a:pPr>
            <a:endParaRPr sz="1900" dirty="0">
              <a:solidFill>
                <a:schemeClr val="dk1"/>
              </a:solidFill>
              <a:latin typeface="Calibri"/>
              <a:ea typeface="Calibri"/>
              <a:cs typeface="Calibri"/>
              <a:sym typeface="Calibri"/>
            </a:endParaRPr>
          </a:p>
          <a:p>
            <a:pPr marL="609585" indent="-397923" algn="l">
              <a:buSzPts val="1100"/>
              <a:buFont typeface="Arial"/>
              <a:buChar char="●"/>
            </a:pPr>
            <a:r>
              <a:rPr lang="en-IN" sz="2000" dirty="0">
                <a:latin typeface="+mn-lt"/>
              </a:rPr>
              <a:t>The region is looking for technology to restore the landscape in the region and help local stakeholders elevate the Agroforestry sector and to improve their local economy.</a:t>
            </a:r>
            <a:endParaRPr sz="2000" dirty="0">
              <a:solidFill>
                <a:schemeClr val="dk1"/>
              </a:solidFill>
              <a:latin typeface="+mn-lt"/>
              <a:ea typeface="Calibri"/>
              <a:cs typeface="Calibri"/>
              <a:sym typeface="Calibri"/>
            </a:endParaRPr>
          </a:p>
          <a:p>
            <a:pPr marL="0" algn="l"/>
            <a:endParaRPr sz="1900" dirty="0">
              <a:solidFill>
                <a:schemeClr val="dk1"/>
              </a:solidFill>
              <a:latin typeface="Calibri"/>
              <a:ea typeface="Calibri"/>
              <a:cs typeface="Calibri"/>
              <a:sym typeface="Calibri"/>
            </a:endParaRPr>
          </a:p>
          <a:p>
            <a:pPr marL="0" algn="l"/>
            <a:endParaRPr sz="1900" dirty="0">
              <a:solidFill>
                <a:schemeClr val="dk1"/>
              </a:solidFill>
              <a:latin typeface="Calibri"/>
              <a:ea typeface="Calibri"/>
              <a:cs typeface="Calibri"/>
              <a:sym typeface="Calibri"/>
            </a:endParaRPr>
          </a:p>
          <a:p>
            <a:pPr marL="0" algn="l"/>
            <a:endParaRPr sz="1600" dirty="0">
              <a:solidFill>
                <a:schemeClr val="dk1"/>
              </a:solidFill>
              <a:latin typeface="Calibri"/>
              <a:ea typeface="Calibri"/>
              <a:cs typeface="Calibri"/>
              <a:sym typeface="Calibri"/>
            </a:endParaRPr>
          </a:p>
        </p:txBody>
      </p:sp>
      <p:sp>
        <p:nvSpPr>
          <p:cNvPr id="123" name="Google Shape;123;p11"/>
          <p:cNvSpPr txBox="1"/>
          <p:nvPr/>
        </p:nvSpPr>
        <p:spPr>
          <a:xfrm>
            <a:off x="665021" y="277091"/>
            <a:ext cx="5873600" cy="862000"/>
          </a:xfrm>
          <a:prstGeom prst="rect">
            <a:avLst/>
          </a:prstGeom>
          <a:noFill/>
          <a:ln>
            <a:noFill/>
          </a:ln>
        </p:spPr>
        <p:txBody>
          <a:bodyPr spcFirstLastPara="1" wrap="square" lIns="0" tIns="0" rIns="0" bIns="0" anchor="t" anchorCtr="0">
            <a:noAutofit/>
          </a:bodyPr>
          <a:lstStyle/>
          <a:p>
            <a:r>
              <a:rPr lang="en" sz="2800" b="1" dirty="0">
                <a:solidFill>
                  <a:schemeClr val="accent1"/>
                </a:solidFill>
                <a:latin typeface="Calibri"/>
                <a:ea typeface="Calibri"/>
                <a:cs typeface="Calibri"/>
                <a:sym typeface="Calibri"/>
              </a:rPr>
              <a:t>CHiRP Project - Overview</a:t>
            </a:r>
            <a:endParaRPr sz="1500"/>
          </a:p>
        </p:txBody>
      </p:sp>
      <p:pic>
        <p:nvPicPr>
          <p:cNvPr id="127" name="Google Shape;127;p11"/>
          <p:cNvPicPr preferRelativeResize="0"/>
          <p:nvPr/>
        </p:nvPicPr>
        <p:blipFill>
          <a:blip r:embed="rId8">
            <a:alphaModFix/>
          </a:blip>
          <a:stretch>
            <a:fillRect/>
          </a:stretch>
        </p:blipFill>
        <p:spPr>
          <a:xfrm>
            <a:off x="6433851" y="1454227"/>
            <a:ext cx="5229340" cy="47592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4</a:t>
            </a:fld>
            <a:endParaRPr lang="en" dirty="0"/>
          </a:p>
        </p:txBody>
      </p:sp>
      <p:sp>
        <p:nvSpPr>
          <p:cNvPr id="5" name="Google Shape;139;p13"/>
          <p:cNvSpPr txBox="1"/>
          <p:nvPr/>
        </p:nvSpPr>
        <p:spPr>
          <a:xfrm>
            <a:off x="665021" y="277091"/>
            <a:ext cx="5873600" cy="862000"/>
          </a:xfrm>
          <a:prstGeom prst="rect">
            <a:avLst/>
          </a:prstGeom>
          <a:noFill/>
          <a:ln>
            <a:noFill/>
          </a:ln>
        </p:spPr>
        <p:txBody>
          <a:bodyPr spcFirstLastPara="1" wrap="square" lIns="0" tIns="0" rIns="0" bIns="0" anchor="t" anchorCtr="0">
            <a:noAutofit/>
          </a:bodyPr>
          <a:lstStyle/>
          <a:p>
            <a:r>
              <a:rPr lang="en" sz="2800" b="1" dirty="0">
                <a:solidFill>
                  <a:schemeClr val="accent1"/>
                </a:solidFill>
                <a:latin typeface="Calibri"/>
                <a:ea typeface="Calibri"/>
                <a:cs typeface="Calibri"/>
                <a:sym typeface="Calibri"/>
              </a:rPr>
              <a:t>Needs Assessment </a:t>
            </a:r>
            <a:endParaRPr sz="1500"/>
          </a:p>
        </p:txBody>
      </p:sp>
      <p:graphicFrame>
        <p:nvGraphicFramePr>
          <p:cNvPr id="11" name="Diagram 10"/>
          <p:cNvGraphicFramePr/>
          <p:nvPr/>
        </p:nvGraphicFramePr>
        <p:xfrm>
          <a:off x="0" y="457200"/>
          <a:ext cx="11756571" cy="615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5</a:t>
            </a:fld>
            <a:endParaRPr lang="en" dirty="0"/>
          </a:p>
        </p:txBody>
      </p:sp>
      <p:sp>
        <p:nvSpPr>
          <p:cNvPr id="6" name="Google Shape;133;p12"/>
          <p:cNvSpPr txBox="1">
            <a:spLocks noGrp="1"/>
          </p:cNvSpPr>
          <p:nvPr>
            <p:ph type="ctrTitle"/>
          </p:nvPr>
        </p:nvSpPr>
        <p:spPr>
          <a:xfrm>
            <a:off x="481240" y="365759"/>
            <a:ext cx="6483440" cy="705213"/>
          </a:xfrm>
          <a:prstGeom prst="rect">
            <a:avLst/>
          </a:prstGeom>
          <a:noFill/>
          <a:ln>
            <a:noFill/>
          </a:ln>
        </p:spPr>
        <p:txBody>
          <a:bodyPr spcFirstLastPara="1" wrap="square" lIns="0" tIns="0" rIns="0" bIns="0" anchor="t" anchorCtr="0">
            <a:noAutofit/>
          </a:bodyPr>
          <a:lstStyle/>
          <a:p>
            <a:pPr>
              <a:buNone/>
            </a:pPr>
            <a:r>
              <a:rPr lang="en" sz="2800" b="1" dirty="0">
                <a:solidFill>
                  <a:schemeClr val="accent1"/>
                </a:solidFill>
                <a:latin typeface="Calibri"/>
                <a:cs typeface="Calibri"/>
                <a:sym typeface="Calibri"/>
              </a:rPr>
              <a:t>Technologies for Crop Yield Improvement</a:t>
            </a:r>
          </a:p>
          <a:p>
            <a:pPr>
              <a:buNone/>
            </a:pPr>
            <a:endParaRPr lang="en" sz="2800" b="1" dirty="0">
              <a:solidFill>
                <a:schemeClr val="accent1"/>
              </a:solidFill>
              <a:latin typeface="Calibri"/>
              <a:cs typeface="Calibri"/>
              <a:sym typeface="Calibri"/>
            </a:endParaRPr>
          </a:p>
        </p:txBody>
      </p:sp>
      <p:graphicFrame>
        <p:nvGraphicFramePr>
          <p:cNvPr id="10" name="Diagram 9"/>
          <p:cNvGraphicFramePr/>
          <p:nvPr/>
        </p:nvGraphicFramePr>
        <p:xfrm>
          <a:off x="320041" y="1417321"/>
          <a:ext cx="6446519" cy="519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6405155" y="1081447"/>
          <a:ext cx="6126479" cy="51996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6</a:t>
            </a:fld>
            <a:endParaRPr lang="en" dirty="0"/>
          </a:p>
        </p:txBody>
      </p:sp>
      <p:graphicFrame>
        <p:nvGraphicFramePr>
          <p:cNvPr id="13" name="Diagram 12"/>
          <p:cNvGraphicFramePr/>
          <p:nvPr/>
        </p:nvGraphicFramePr>
        <p:xfrm>
          <a:off x="218903" y="1295401"/>
          <a:ext cx="5816137" cy="519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nvGraphicFramePr>
        <p:xfrm>
          <a:off x="6375863" y="1234441"/>
          <a:ext cx="5816137" cy="51996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Google Shape;133;p12"/>
          <p:cNvSpPr txBox="1">
            <a:spLocks noGrp="1"/>
          </p:cNvSpPr>
          <p:nvPr>
            <p:ph type="ctrTitle"/>
          </p:nvPr>
        </p:nvSpPr>
        <p:spPr>
          <a:xfrm>
            <a:off x="0" y="365759"/>
            <a:ext cx="7855040" cy="705213"/>
          </a:xfrm>
          <a:prstGeom prst="rect">
            <a:avLst/>
          </a:prstGeom>
          <a:noFill/>
          <a:ln>
            <a:noFill/>
          </a:ln>
        </p:spPr>
        <p:txBody>
          <a:bodyPr spcFirstLastPara="1" wrap="square" lIns="0" tIns="0" rIns="0" bIns="0" anchor="t" anchorCtr="0">
            <a:noAutofit/>
          </a:bodyPr>
          <a:lstStyle/>
          <a:p>
            <a:pPr>
              <a:buNone/>
            </a:pPr>
            <a:r>
              <a:rPr lang="en" sz="2800" b="1" dirty="0">
                <a:solidFill>
                  <a:schemeClr val="accent1"/>
                </a:solidFill>
                <a:latin typeface="Calibri"/>
                <a:cs typeface="Calibri"/>
                <a:sym typeface="Calibri"/>
              </a:rPr>
              <a:t>Technologies for Sustainable Forest and Soil Monitoring</a:t>
            </a:r>
          </a:p>
          <a:p>
            <a:pPr>
              <a:buNone/>
            </a:pPr>
            <a:endParaRPr lang="en" sz="2800" b="1" dirty="0">
              <a:solidFill>
                <a:schemeClr val="accent1"/>
              </a:solidFill>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7</a:t>
            </a:fld>
            <a:endParaRPr lang="en" dirty="0"/>
          </a:p>
        </p:txBody>
      </p:sp>
      <p:sp>
        <p:nvSpPr>
          <p:cNvPr id="15" name="Google Shape;133;p12"/>
          <p:cNvSpPr txBox="1">
            <a:spLocks noGrp="1"/>
          </p:cNvSpPr>
          <p:nvPr>
            <p:ph type="ctrTitle"/>
          </p:nvPr>
        </p:nvSpPr>
        <p:spPr>
          <a:xfrm>
            <a:off x="0" y="259079"/>
            <a:ext cx="7391400" cy="705213"/>
          </a:xfrm>
          <a:prstGeom prst="rect">
            <a:avLst/>
          </a:prstGeom>
          <a:noFill/>
          <a:ln>
            <a:noFill/>
          </a:ln>
        </p:spPr>
        <p:txBody>
          <a:bodyPr spcFirstLastPara="1" wrap="square" lIns="0" tIns="0" rIns="0" bIns="0" anchor="t" anchorCtr="0">
            <a:noAutofit/>
          </a:bodyPr>
          <a:lstStyle/>
          <a:p>
            <a:pPr>
              <a:buNone/>
            </a:pPr>
            <a:r>
              <a:rPr lang="en" sz="2800" b="1" dirty="0">
                <a:solidFill>
                  <a:schemeClr val="accent1"/>
                </a:solidFill>
                <a:latin typeface="Calibri"/>
                <a:cs typeface="Calibri"/>
                <a:sym typeface="Calibri"/>
              </a:rPr>
              <a:t>Technologies for Supporting </a:t>
            </a:r>
            <a:r>
              <a:rPr lang="en-US" sz="2800" b="1" dirty="0">
                <a:solidFill>
                  <a:schemeClr val="accent1"/>
                </a:solidFill>
                <a:latin typeface="Calibri"/>
                <a:cs typeface="Calibri"/>
                <a:sym typeface="Calibri"/>
              </a:rPr>
              <a:t>L</a:t>
            </a:r>
            <a:r>
              <a:rPr lang="en-US" sz="2800" b="1" dirty="0">
                <a:solidFill>
                  <a:schemeClr val="accent1"/>
                </a:solidFill>
                <a:cs typeface="Calibri"/>
                <a:sym typeface="Calibri"/>
              </a:rPr>
              <a:t>ivelihood</a:t>
            </a:r>
            <a:endParaRPr lang="en" sz="2800" b="1" dirty="0">
              <a:solidFill>
                <a:schemeClr val="accent1"/>
              </a:solidFill>
              <a:latin typeface="Calibri"/>
              <a:cs typeface="Calibri"/>
              <a:sym typeface="Calibri"/>
            </a:endParaRPr>
          </a:p>
          <a:p>
            <a:pPr>
              <a:buNone/>
            </a:pPr>
            <a:endParaRPr lang="en" sz="2800" b="1" dirty="0">
              <a:solidFill>
                <a:schemeClr val="accent1"/>
              </a:solidFill>
              <a:latin typeface="Calibri"/>
              <a:cs typeface="Calibri"/>
              <a:sym typeface="Calibri"/>
            </a:endParaRPr>
          </a:p>
        </p:txBody>
      </p:sp>
      <p:graphicFrame>
        <p:nvGraphicFramePr>
          <p:cNvPr id="9" name="Diagram 8"/>
          <p:cNvGraphicFramePr/>
          <p:nvPr/>
        </p:nvGraphicFramePr>
        <p:xfrm>
          <a:off x="1178560" y="1024466"/>
          <a:ext cx="953516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fld id="{00000000-1234-1234-1234-123412341234}" type="slidenum">
              <a:rPr lang="en" smtClean="0"/>
              <a:pPr algn="r"/>
              <a:t>8</a:t>
            </a:fld>
            <a:endParaRPr lang="en" dirty="0"/>
          </a:p>
        </p:txBody>
      </p:sp>
      <p:sp>
        <p:nvSpPr>
          <p:cNvPr id="6" name="TextBox 5"/>
          <p:cNvSpPr txBox="1"/>
          <p:nvPr/>
        </p:nvSpPr>
        <p:spPr>
          <a:xfrm>
            <a:off x="665020" y="277090"/>
            <a:ext cx="7269016" cy="923330"/>
          </a:xfrm>
          <a:prstGeom prst="rect">
            <a:avLst/>
          </a:prstGeom>
          <a:noFill/>
        </p:spPr>
        <p:txBody>
          <a:bodyPr wrap="square" lIns="0" tIns="0" rIns="0" bIns="0" rtlCol="0">
            <a:spAutoFit/>
          </a:bodyPr>
          <a:lstStyle/>
          <a:p>
            <a:r>
              <a:rPr lang="en-IN" sz="2400" b="1" dirty="0">
                <a:solidFill>
                  <a:schemeClr val="accent1">
                    <a:lumMod val="90000"/>
                    <a:lumOff val="10000"/>
                  </a:schemeClr>
                </a:solidFill>
              </a:rPr>
              <a:t>How can this be expanded to other Asian countries?</a:t>
            </a:r>
          </a:p>
          <a:p>
            <a:r>
              <a:rPr lang="en-IN" dirty="0">
                <a:solidFill>
                  <a:schemeClr val="accent1">
                    <a:lumMod val="90000"/>
                    <a:lumOff val="10000"/>
                  </a:schemeClr>
                </a:solidFill>
              </a:rPr>
              <a:t>identifying problems and scouting for solution and finally hand holding for deployment</a:t>
            </a:r>
            <a:endParaRPr lang="en-US" sz="2400" b="1" dirty="0">
              <a:solidFill>
                <a:schemeClr val="accent1">
                  <a:lumMod val="90000"/>
                  <a:lumOff val="10000"/>
                </a:schemeClr>
              </a:solidFill>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2310605132"/>
              </p:ext>
            </p:extLst>
          </p:nvPr>
        </p:nvGraphicFramePr>
        <p:xfrm>
          <a:off x="574765" y="1306284"/>
          <a:ext cx="10737670" cy="5316280"/>
        </p:xfrm>
        <a:graphic>
          <a:graphicData uri="http://schemas.openxmlformats.org/drawingml/2006/table">
            <a:tbl>
              <a:tblPr firstRow="1" bandRow="1">
                <a:tableStyleId>{5C22544A-7EE6-4342-B048-85BDC9FD1C3A}</a:tableStyleId>
              </a:tblPr>
              <a:tblGrid>
                <a:gridCol w="10737670">
                  <a:extLst>
                    <a:ext uri="{9D8B030D-6E8A-4147-A177-3AD203B41FA5}">
                      <a16:colId xmlns:a16="http://schemas.microsoft.com/office/drawing/2014/main" val="20000"/>
                    </a:ext>
                  </a:extLst>
                </a:gridCol>
              </a:tblGrid>
              <a:tr h="531628">
                <a:tc>
                  <a:txBody>
                    <a:bodyPr/>
                    <a:lstStyle/>
                    <a:p>
                      <a:r>
                        <a:rPr lang="en-US" sz="1600" b="1" dirty="0"/>
                        <a:t>Steps </a:t>
                      </a:r>
                      <a:r>
                        <a:rPr lang="en-US" sz="1600" b="1" baseline="0" dirty="0"/>
                        <a:t> for an Organization </a:t>
                      </a:r>
                      <a:endParaRPr lang="en-US" sz="1600" b="1" dirty="0"/>
                    </a:p>
                  </a:txBody>
                  <a:tcPr/>
                </a:tc>
                <a:extLst>
                  <a:ext uri="{0D108BD9-81ED-4DB2-BD59-A6C34878D82A}">
                    <a16:rowId xmlns:a16="http://schemas.microsoft.com/office/drawing/2014/main" val="10000"/>
                  </a:ext>
                </a:extLst>
              </a:tr>
              <a:tr h="531628">
                <a:tc>
                  <a:txBody>
                    <a:bodyPr/>
                    <a:lstStyle/>
                    <a:p>
                      <a:r>
                        <a:rPr lang="en-US" dirty="0"/>
                        <a:t>Identification</a:t>
                      </a:r>
                      <a:r>
                        <a:rPr lang="en-US" baseline="0" dirty="0"/>
                        <a:t> of the Project – Why the technology intervention is required  in a project </a:t>
                      </a:r>
                      <a:endParaRPr lang="en-US" dirty="0"/>
                    </a:p>
                  </a:txBody>
                  <a:tcPr/>
                </a:tc>
                <a:extLst>
                  <a:ext uri="{0D108BD9-81ED-4DB2-BD59-A6C34878D82A}">
                    <a16:rowId xmlns:a16="http://schemas.microsoft.com/office/drawing/2014/main" val="10001"/>
                  </a:ext>
                </a:extLst>
              </a:tr>
              <a:tr h="531628">
                <a:tc>
                  <a:txBody>
                    <a:bodyPr/>
                    <a:lstStyle/>
                    <a:p>
                      <a:r>
                        <a:rPr lang="en-US" dirty="0"/>
                        <a:t>Stakeholder Identification and Engagement - Mapping stakeholders &amp; partner organizations&amp; corporates and existing initiatives and programs</a:t>
                      </a:r>
                    </a:p>
                  </a:txBody>
                  <a:tcPr/>
                </a:tc>
                <a:extLst>
                  <a:ext uri="{0D108BD9-81ED-4DB2-BD59-A6C34878D82A}">
                    <a16:rowId xmlns:a16="http://schemas.microsoft.com/office/drawing/2014/main" val="10002"/>
                  </a:ext>
                </a:extLst>
              </a:tr>
              <a:tr h="531628">
                <a:tc>
                  <a:txBody>
                    <a:bodyPr/>
                    <a:lstStyle/>
                    <a:p>
                      <a:r>
                        <a:rPr lang="en-US" dirty="0"/>
                        <a:t>Creating</a:t>
                      </a:r>
                      <a:r>
                        <a:rPr lang="en-US" baseline="0" dirty="0"/>
                        <a:t> of Technology Working Group – Pool of experts to  identify and select the appropriate technologies , </a:t>
                      </a:r>
                      <a:r>
                        <a:rPr lang="en-US" dirty="0"/>
                        <a:t>Develop a repository of technologies and rural projects</a:t>
                      </a:r>
                    </a:p>
                  </a:txBody>
                  <a:tcPr/>
                </a:tc>
                <a:extLst>
                  <a:ext uri="{0D108BD9-81ED-4DB2-BD59-A6C34878D82A}">
                    <a16:rowId xmlns:a16="http://schemas.microsoft.com/office/drawing/2014/main" val="10003"/>
                  </a:ext>
                </a:extLst>
              </a:tr>
              <a:tr h="531628">
                <a:tc>
                  <a:txBody>
                    <a:bodyPr/>
                    <a:lstStyle/>
                    <a:p>
                      <a:r>
                        <a:rPr lang="en-US" dirty="0"/>
                        <a:t>Problems statement and</a:t>
                      </a:r>
                      <a:r>
                        <a:rPr lang="en-US" baseline="0" dirty="0"/>
                        <a:t> High Level Needs Assessment </a:t>
                      </a:r>
                    </a:p>
                    <a:p>
                      <a:endParaRPr lang="en-US" dirty="0"/>
                    </a:p>
                  </a:txBody>
                  <a:tcPr/>
                </a:tc>
                <a:extLst>
                  <a:ext uri="{0D108BD9-81ED-4DB2-BD59-A6C34878D82A}">
                    <a16:rowId xmlns:a16="http://schemas.microsoft.com/office/drawing/2014/main" val="10004"/>
                  </a:ext>
                </a:extLst>
              </a:tr>
              <a:tr h="531628">
                <a:tc>
                  <a:txBody>
                    <a:bodyPr/>
                    <a:lstStyle/>
                    <a:p>
                      <a:r>
                        <a:rPr lang="en-US" dirty="0"/>
                        <a:t>Market Research  Analysis</a:t>
                      </a:r>
                      <a:r>
                        <a:rPr lang="en-US" baseline="0" dirty="0"/>
                        <a:t> – Viability Assessment and share findings with stakeholders </a:t>
                      </a:r>
                      <a:endParaRPr lang="en-US" dirty="0"/>
                    </a:p>
                  </a:txBody>
                  <a:tcPr/>
                </a:tc>
                <a:extLst>
                  <a:ext uri="{0D108BD9-81ED-4DB2-BD59-A6C34878D82A}">
                    <a16:rowId xmlns:a16="http://schemas.microsoft.com/office/drawing/2014/main" val="10005"/>
                  </a:ext>
                </a:extLst>
              </a:tr>
              <a:tr h="531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Technology Scouting – Identification of the</a:t>
                      </a:r>
                      <a:r>
                        <a:rPr lang="en-US" baseline="0" dirty="0"/>
                        <a:t> technology and doing primary and, secondary research </a:t>
                      </a:r>
                      <a:endParaRPr lang="en-US" dirty="0"/>
                    </a:p>
                    <a:p>
                      <a:endParaRPr lang="en-US" dirty="0"/>
                    </a:p>
                  </a:txBody>
                  <a:tcPr/>
                </a:tc>
                <a:extLst>
                  <a:ext uri="{0D108BD9-81ED-4DB2-BD59-A6C34878D82A}">
                    <a16:rowId xmlns:a16="http://schemas.microsoft.com/office/drawing/2014/main" val="10006"/>
                  </a:ext>
                </a:extLst>
              </a:tr>
              <a:tr h="531628">
                <a:tc>
                  <a:txBody>
                    <a:bodyPr/>
                    <a:lstStyle/>
                    <a:p>
                      <a:r>
                        <a:rPr lang="en-US" dirty="0"/>
                        <a:t>Launch a widely publicized global INNOVATION CALL on</a:t>
                      </a:r>
                      <a:r>
                        <a:rPr lang="en-US" baseline="0" dirty="0"/>
                        <a:t> </a:t>
                      </a:r>
                      <a:r>
                        <a:rPr lang="en-US" baseline="0" dirty="0">
                          <a:hlinkClick r:id="rId2"/>
                        </a:rPr>
                        <a:t>www.globaltechinterface.com/innovationcall</a:t>
                      </a:r>
                      <a:r>
                        <a:rPr lang="en-US" baseline="0" dirty="0"/>
                        <a:t> -</a:t>
                      </a:r>
                      <a:r>
                        <a:rPr lang="en-US" dirty="0"/>
                        <a:t> to invite companies to provide solutions. The call can be for few specific technologies or can be broad and generic. </a:t>
                      </a:r>
                    </a:p>
                  </a:txBody>
                  <a:tcPr/>
                </a:tc>
                <a:extLst>
                  <a:ext uri="{0D108BD9-81ED-4DB2-BD59-A6C34878D82A}">
                    <a16:rowId xmlns:a16="http://schemas.microsoft.com/office/drawing/2014/main" val="10007"/>
                  </a:ext>
                </a:extLst>
              </a:tr>
              <a:tr h="531628">
                <a:tc>
                  <a:txBody>
                    <a:bodyPr/>
                    <a:lstStyle/>
                    <a:p>
                      <a:r>
                        <a:rPr lang="en-US" dirty="0"/>
                        <a:t>With the help of Technology Working Group - Select solutions and identify deployment options, including local rural entrepreneurs, localization, financing</a:t>
                      </a:r>
                    </a:p>
                  </a:txBody>
                  <a:tcPr/>
                </a:tc>
                <a:extLst>
                  <a:ext uri="{0D108BD9-81ED-4DB2-BD59-A6C34878D82A}">
                    <a16:rowId xmlns:a16="http://schemas.microsoft.com/office/drawing/2014/main" val="10008"/>
                  </a:ext>
                </a:extLst>
              </a:tr>
              <a:tr h="531628">
                <a:tc>
                  <a:txBody>
                    <a:bodyPr/>
                    <a:lstStyle/>
                    <a:p>
                      <a:r>
                        <a:rPr lang="en-US" dirty="0"/>
                        <a:t>Develop Business Case and Deploy </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2979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5019" y="277091"/>
            <a:ext cx="3399392" cy="430887"/>
          </a:xfrm>
          <a:prstGeom prst="rect">
            <a:avLst/>
          </a:prstGeom>
          <a:noFill/>
        </p:spPr>
        <p:txBody>
          <a:bodyPr wrap="none" lIns="0" tIns="0" rIns="0" bIns="0" rtlCol="0">
            <a:spAutoFit/>
          </a:bodyPr>
          <a:lstStyle/>
          <a:p>
            <a:r>
              <a:rPr lang="en-US" sz="2800" b="1" dirty="0">
                <a:solidFill>
                  <a:schemeClr val="accent1"/>
                </a:solidFill>
              </a:rPr>
              <a:t>Benefits of the process</a:t>
            </a:r>
          </a:p>
        </p:txBody>
      </p:sp>
      <p:sp>
        <p:nvSpPr>
          <p:cNvPr id="22" name="Rectangle 21"/>
          <p:cNvSpPr/>
          <p:nvPr/>
        </p:nvSpPr>
        <p:spPr>
          <a:xfrm>
            <a:off x="665019" y="1295400"/>
            <a:ext cx="2818410" cy="491490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aphicFrame>
        <p:nvGraphicFramePr>
          <p:cNvPr id="3" name="Table 3">
            <a:extLst>
              <a:ext uri="{FF2B5EF4-FFF2-40B4-BE49-F238E27FC236}">
                <a16:creationId xmlns:a16="http://schemas.microsoft.com/office/drawing/2014/main" id="{DB2E0FFB-DFE2-4C19-9610-26F11A6F3029}"/>
              </a:ext>
            </a:extLst>
          </p:cNvPr>
          <p:cNvGraphicFramePr>
            <a:graphicFrameLocks noGrp="1"/>
          </p:cNvGraphicFramePr>
          <p:nvPr>
            <p:extLst>
              <p:ext uri="{D42A27DB-BD31-4B8C-83A1-F6EECF244321}">
                <p14:modId xmlns:p14="http://schemas.microsoft.com/office/powerpoint/2010/main" val="2332519764"/>
              </p:ext>
            </p:extLst>
          </p:nvPr>
        </p:nvGraphicFramePr>
        <p:xfrm>
          <a:off x="3595757" y="1301012"/>
          <a:ext cx="8128000" cy="490928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06955656"/>
                    </a:ext>
                  </a:extLst>
                </a:gridCol>
              </a:tblGrid>
              <a:tr h="1154683">
                <a:tc>
                  <a:txBody>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mn-lt"/>
                          <a:ea typeface="Calibri"/>
                          <a:cs typeface="Times New Roman"/>
                        </a:rPr>
                        <a:t>A time bound and structured process fulfilling the objectives of the Tech Scouter – this will reduce the ad hoc requests from technology companies that might approach directly</a:t>
                      </a:r>
                    </a:p>
                  </a:txBody>
                  <a:tcPr anchor="ctr">
                    <a:solidFill>
                      <a:schemeClr val="bg1">
                        <a:lumMod val="95000"/>
                      </a:schemeClr>
                    </a:solidFill>
                  </a:tcPr>
                </a:tc>
                <a:extLst>
                  <a:ext uri="{0D108BD9-81ED-4DB2-BD59-A6C34878D82A}">
                    <a16:rowId xmlns:a16="http://schemas.microsoft.com/office/drawing/2014/main" val="3979239237"/>
                  </a:ext>
                </a:extLst>
              </a:tr>
              <a:tr h="1154683">
                <a:tc>
                  <a:txBody>
                    <a:bodyPr/>
                    <a:lstStyle/>
                    <a:p>
                      <a:pPr algn="just"/>
                      <a:r>
                        <a:rPr kumimoji="0" lang="en-US" sz="2200" b="0" i="0" u="none" strike="noStrike" kern="1200" cap="none" spc="0" normalizeH="0" baseline="0" dirty="0">
                          <a:ln>
                            <a:noFill/>
                          </a:ln>
                          <a:solidFill>
                            <a:srgbClr val="000000"/>
                          </a:solidFill>
                          <a:effectLst/>
                          <a:uLnTx/>
                          <a:uFillTx/>
                          <a:latin typeface="+mn-lt"/>
                          <a:cs typeface="Times New Roman"/>
                          <a:sym typeface="Arial"/>
                        </a:rPr>
                        <a:t>Identify  innovations based on needs/problem statements – scouting is done globally across North America, Latin America, Europe, Africa, Asia. </a:t>
                      </a:r>
                      <a:endParaRPr kumimoji="0" lang="en-IN" sz="2200" b="0" i="0" u="none" strike="noStrike" kern="1200" cap="none" spc="0" normalizeH="0" baseline="0" dirty="0">
                        <a:ln>
                          <a:noFill/>
                        </a:ln>
                        <a:solidFill>
                          <a:srgbClr val="000000"/>
                        </a:solidFill>
                        <a:effectLst/>
                        <a:uLnTx/>
                        <a:uFillTx/>
                        <a:latin typeface="+mn-lt"/>
                        <a:cs typeface="Times New Roman"/>
                        <a:sym typeface="Arial"/>
                      </a:endParaRPr>
                    </a:p>
                  </a:txBody>
                  <a:tcPr anchor="ctr"/>
                </a:tc>
                <a:extLst>
                  <a:ext uri="{0D108BD9-81ED-4DB2-BD59-A6C34878D82A}">
                    <a16:rowId xmlns:a16="http://schemas.microsoft.com/office/drawing/2014/main" val="3694452945"/>
                  </a:ext>
                </a:extLst>
              </a:tr>
              <a:tr h="79333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dirty="0">
                          <a:ln>
                            <a:noFill/>
                          </a:ln>
                          <a:solidFill>
                            <a:srgbClr val="000000"/>
                          </a:solidFill>
                          <a:effectLst/>
                          <a:uLnTx/>
                          <a:uFillTx/>
                          <a:latin typeface="+mn-lt"/>
                          <a:ea typeface="+mn-ea"/>
                          <a:cs typeface="Times New Roman"/>
                          <a:sym typeface="Arial"/>
                        </a:rPr>
                        <a:t>Provide a defined rationale for the technology companies that apply and are keen to collaborate with Tech Scouter</a:t>
                      </a:r>
                    </a:p>
                  </a:txBody>
                  <a:tcPr anchor="ctr">
                    <a:solidFill>
                      <a:schemeClr val="bg1">
                        <a:lumMod val="95000"/>
                      </a:schemeClr>
                    </a:solidFill>
                  </a:tcPr>
                </a:tc>
                <a:extLst>
                  <a:ext uri="{0D108BD9-81ED-4DB2-BD59-A6C34878D82A}">
                    <a16:rowId xmlns:a16="http://schemas.microsoft.com/office/drawing/2014/main" val="3700198586"/>
                  </a:ext>
                </a:extLst>
              </a:tr>
              <a:tr h="18065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1200" cap="none" spc="0" normalizeH="0" baseline="0" dirty="0">
                          <a:ln>
                            <a:noFill/>
                          </a:ln>
                          <a:solidFill>
                            <a:srgbClr val="000000"/>
                          </a:solidFill>
                          <a:effectLst/>
                          <a:uLnTx/>
                          <a:uFillTx/>
                          <a:latin typeface="+mn-lt"/>
                          <a:ea typeface="+mn-ea"/>
                          <a:cs typeface="Times New Roman"/>
                          <a:sym typeface="Arial"/>
                        </a:rPr>
                        <a:t>GBI provides the first round of </a:t>
                      </a:r>
                      <a:r>
                        <a:rPr kumimoji="0" lang="en-IN" sz="2200" b="1" i="0" u="none" strike="noStrike" kern="1200" cap="none" spc="0" normalizeH="0" baseline="0" dirty="0">
                          <a:ln>
                            <a:noFill/>
                          </a:ln>
                          <a:solidFill>
                            <a:srgbClr val="000000"/>
                          </a:solidFill>
                          <a:effectLst/>
                          <a:uLnTx/>
                          <a:uFillTx/>
                          <a:latin typeface="+mn-lt"/>
                          <a:ea typeface="+mn-ea"/>
                          <a:cs typeface="Times New Roman"/>
                          <a:sym typeface="Arial"/>
                        </a:rPr>
                        <a:t>due diligence </a:t>
                      </a:r>
                      <a:r>
                        <a:rPr kumimoji="0" lang="en-IN" sz="2200" b="0" i="0" u="none" strike="noStrike" kern="1200" cap="none" spc="0" normalizeH="0" baseline="0" dirty="0">
                          <a:ln>
                            <a:noFill/>
                          </a:ln>
                          <a:solidFill>
                            <a:srgbClr val="000000"/>
                          </a:solidFill>
                          <a:effectLst/>
                          <a:uLnTx/>
                          <a:uFillTx/>
                          <a:latin typeface="+mn-lt"/>
                          <a:ea typeface="+mn-ea"/>
                          <a:cs typeface="Times New Roman"/>
                          <a:sym typeface="Arial"/>
                        </a:rPr>
                        <a:t>based on certain criteria provided by Tech Scouter, we also provide </a:t>
                      </a:r>
                      <a:r>
                        <a:rPr kumimoji="0" lang="en-IN" sz="2200" b="1" i="0" u="none" strike="noStrike" kern="1200" cap="none" spc="0" normalizeH="0" baseline="0" dirty="0">
                          <a:ln>
                            <a:noFill/>
                          </a:ln>
                          <a:solidFill>
                            <a:srgbClr val="000000"/>
                          </a:solidFill>
                          <a:effectLst/>
                          <a:uLnTx/>
                          <a:uFillTx/>
                          <a:latin typeface="+mn-lt"/>
                          <a:ea typeface="+mn-ea"/>
                          <a:cs typeface="Times New Roman"/>
                          <a:sym typeface="Arial"/>
                        </a:rPr>
                        <a:t>technology benchmarking </a:t>
                      </a:r>
                      <a:r>
                        <a:rPr kumimoji="0" lang="en-IN" sz="2200" b="0" i="0" u="none" strike="noStrike" kern="1200" cap="none" spc="0" normalizeH="0" baseline="0" dirty="0">
                          <a:ln>
                            <a:noFill/>
                          </a:ln>
                          <a:solidFill>
                            <a:srgbClr val="000000"/>
                          </a:solidFill>
                          <a:effectLst/>
                          <a:uLnTx/>
                          <a:uFillTx/>
                          <a:latin typeface="+mn-lt"/>
                          <a:ea typeface="+mn-ea"/>
                          <a:cs typeface="Times New Roman"/>
                          <a:sym typeface="Arial"/>
                        </a:rPr>
                        <a:t>services to </a:t>
                      </a:r>
                      <a:r>
                        <a:rPr kumimoji="0" lang="en-IN" sz="2200" b="1" i="0" u="none" strike="noStrike" kern="1200" cap="none" spc="0" normalizeH="0" baseline="0" dirty="0">
                          <a:ln>
                            <a:noFill/>
                          </a:ln>
                          <a:solidFill>
                            <a:srgbClr val="000000"/>
                          </a:solidFill>
                          <a:effectLst/>
                          <a:uLnTx/>
                          <a:uFillTx/>
                          <a:latin typeface="+mn-lt"/>
                          <a:ea typeface="+mn-ea"/>
                          <a:cs typeface="Times New Roman"/>
                          <a:sym typeface="Arial"/>
                        </a:rPr>
                        <a:t>shortlist and recommend </a:t>
                      </a:r>
                      <a:r>
                        <a:rPr kumimoji="0" lang="en-IN" sz="2200" b="0" i="0" u="none" strike="noStrike" kern="1200" cap="none" spc="0" normalizeH="0" baseline="0" dirty="0">
                          <a:ln>
                            <a:noFill/>
                          </a:ln>
                          <a:solidFill>
                            <a:srgbClr val="000000"/>
                          </a:solidFill>
                          <a:effectLst/>
                          <a:uLnTx/>
                          <a:uFillTx/>
                          <a:latin typeface="+mn-lt"/>
                          <a:ea typeface="+mn-ea"/>
                          <a:cs typeface="Times New Roman"/>
                          <a:sym typeface="Arial"/>
                        </a:rPr>
                        <a:t>the appropriate technologies identified.</a:t>
                      </a:r>
                    </a:p>
                  </a:txBody>
                  <a:tcPr anchor="ctr"/>
                </a:tc>
                <a:extLst>
                  <a:ext uri="{0D108BD9-81ED-4DB2-BD59-A6C34878D82A}">
                    <a16:rowId xmlns:a16="http://schemas.microsoft.com/office/drawing/2014/main" val="3400115711"/>
                  </a:ext>
                </a:extLst>
              </a:tr>
            </a:tbl>
          </a:graphicData>
        </a:graphic>
      </p:graphicFrame>
      <p:pic>
        <p:nvPicPr>
          <p:cNvPr id="6" name="Graphic 5" descr="Business Growth">
            <a:extLst>
              <a:ext uri="{FF2B5EF4-FFF2-40B4-BE49-F238E27FC236}">
                <a16:creationId xmlns:a16="http://schemas.microsoft.com/office/drawing/2014/main" id="{98D014F8-F36C-42B6-AB1A-4A0B5F6A98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906" y="2675964"/>
            <a:ext cx="1976717" cy="1976717"/>
          </a:xfrm>
          <a:prstGeom prst="rect">
            <a:avLst/>
          </a:prstGeom>
        </p:spPr>
      </p:pic>
    </p:spTree>
    <p:extLst>
      <p:ext uri="{BB962C8B-B14F-4D97-AF65-F5344CB8AC3E}">
        <p14:creationId xmlns:p14="http://schemas.microsoft.com/office/powerpoint/2010/main" val="3100863059"/>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F271C"/>
      </a:dk2>
      <a:lt2>
        <a:srgbClr val="E7DEC9"/>
      </a:lt2>
      <a:accent1>
        <a:srgbClr val="002060"/>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66919</TotalTime>
  <Words>873</Words>
  <Application>Microsoft Office PowerPoint</Application>
  <PresentationFormat>Widescreen</PresentationFormat>
  <Paragraphs>93</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1_Office Theme</vt:lpstr>
      <vt:lpstr>PowerPoint Presentation</vt:lpstr>
      <vt:lpstr>PowerPoint Presentation</vt:lpstr>
      <vt:lpstr>PowerPoint Presentation</vt:lpstr>
      <vt:lpstr>PowerPoint Presentation</vt:lpstr>
      <vt:lpstr>Technologies for Crop Yield Improvement </vt:lpstr>
      <vt:lpstr>Technologies for Sustainable Forest and Soil Monitoring </vt:lpstr>
      <vt:lpstr>Technologies for Supporting Livelihood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ALFRED WATKINS</cp:lastModifiedBy>
  <cp:revision>6401</cp:revision>
  <cp:lastPrinted>2018-05-09T08:11:35Z</cp:lastPrinted>
  <dcterms:created xsi:type="dcterms:W3CDTF">2016-01-05T00:34:33Z</dcterms:created>
  <dcterms:modified xsi:type="dcterms:W3CDTF">2020-11-02T14:53:04Z</dcterms:modified>
</cp:coreProperties>
</file>