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9" r:id="rId3"/>
  </p:sldMasterIdLst>
  <p:notesMasterIdLst>
    <p:notesMasterId r:id="rId33"/>
  </p:notesMasterIdLst>
  <p:sldIdLst>
    <p:sldId id="282" r:id="rId4"/>
    <p:sldId id="311" r:id="rId5"/>
    <p:sldId id="312" r:id="rId6"/>
    <p:sldId id="313" r:id="rId7"/>
    <p:sldId id="336" r:id="rId8"/>
    <p:sldId id="644" r:id="rId9"/>
    <p:sldId id="334" r:id="rId10"/>
    <p:sldId id="330" r:id="rId11"/>
    <p:sldId id="645" r:id="rId12"/>
    <p:sldId id="337" r:id="rId13"/>
    <p:sldId id="269" r:id="rId14"/>
    <p:sldId id="339" r:id="rId15"/>
    <p:sldId id="262" r:id="rId16"/>
    <p:sldId id="338" r:id="rId17"/>
    <p:sldId id="340" r:id="rId18"/>
    <p:sldId id="264" r:id="rId19"/>
    <p:sldId id="341" r:id="rId20"/>
    <p:sldId id="643" r:id="rId21"/>
    <p:sldId id="642" r:id="rId22"/>
    <p:sldId id="640" r:id="rId23"/>
    <p:sldId id="646" r:id="rId24"/>
    <p:sldId id="332" r:id="rId25"/>
    <p:sldId id="647" r:id="rId26"/>
    <p:sldId id="648" r:id="rId27"/>
    <p:sldId id="891" r:id="rId28"/>
    <p:sldId id="892" r:id="rId29"/>
    <p:sldId id="893" r:id="rId30"/>
    <p:sldId id="894" r:id="rId31"/>
    <p:sldId id="309" r:id="rId32"/>
  </p:sldIdLst>
  <p:sldSz cx="9144000" cy="6858000" type="screen4x3"/>
  <p:notesSz cx="6743700" cy="9880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guide id="3" pos="55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C79C55-5E88-9526-951E-E70AFA6262D0}" name="Christina Langer" initials="CL" userId="S::christina.langer@wipo.int::ae78379b-4e0a-42a5-ba8f-3679b67ed384" providerId="AD"/>
  <p188:author id="{FACE5CBB-739B-330D-F0F4-7CFAF79EEFFD}" name="Raquel Xalabarder" initials="RX" userId="a64f6813766e9fa8"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5"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31" autoAdjust="0"/>
    <p:restoredTop sz="85562" autoAdjust="0"/>
  </p:normalViewPr>
  <p:slideViewPr>
    <p:cSldViewPr snapToGrid="0" showGuides="1">
      <p:cViewPr varScale="1">
        <p:scale>
          <a:sx n="62" d="100"/>
          <a:sy n="62" d="100"/>
        </p:scale>
        <p:origin x="464" y="44"/>
      </p:cViewPr>
      <p:guideLst>
        <p:guide orient="horz" pos="2137"/>
        <p:guide pos="2880"/>
        <p:guide pos="5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8/10/relationships/authors" Target="authors.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2270" cy="4957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9869" y="0"/>
            <a:ext cx="2922270" cy="495746"/>
          </a:xfrm>
          <a:prstGeom prst="rect">
            <a:avLst/>
          </a:prstGeom>
        </p:spPr>
        <p:txBody>
          <a:bodyPr vert="horz" lIns="91440" tIns="45720" rIns="91440" bIns="45720" rtlCol="0"/>
          <a:lstStyle>
            <a:lvl1pPr algn="r">
              <a:defRPr sz="1200"/>
            </a:lvl1pPr>
          </a:lstStyle>
          <a:p>
            <a:fld id="{F75A848A-2BDB-4C49-9BED-BC306D8D8AFC}" type="datetimeFigureOut">
              <a:rPr lang="en-US" smtClean="0"/>
              <a:t>11/8/2023</a:t>
            </a:fld>
            <a:endParaRPr lang="en-US"/>
          </a:p>
        </p:txBody>
      </p:sp>
      <p:sp>
        <p:nvSpPr>
          <p:cNvPr id="4" name="Slide Image Placeholder 3"/>
          <p:cNvSpPr>
            <a:spLocks noGrp="1" noRot="1" noChangeAspect="1"/>
          </p:cNvSpPr>
          <p:nvPr>
            <p:ph type="sldImg" idx="2"/>
          </p:nvPr>
        </p:nvSpPr>
        <p:spPr>
          <a:xfrm>
            <a:off x="1149350" y="1235075"/>
            <a:ext cx="4445000" cy="33353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370" y="4755039"/>
            <a:ext cx="5394960" cy="389048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84856"/>
            <a:ext cx="2922270" cy="49574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9869" y="9384856"/>
            <a:ext cx="2922270" cy="495745"/>
          </a:xfrm>
          <a:prstGeom prst="rect">
            <a:avLst/>
          </a:prstGeom>
        </p:spPr>
        <p:txBody>
          <a:bodyPr vert="horz" lIns="91440" tIns="45720" rIns="91440" bIns="45720" rtlCol="0" anchor="b"/>
          <a:lstStyle>
            <a:lvl1pPr algn="r">
              <a:defRPr sz="1200"/>
            </a:lvl1pPr>
          </a:lstStyle>
          <a:p>
            <a:fld id="{07DC3D51-984E-4693-BC0B-E3594E8FC3DD}" type="slidenum">
              <a:rPr lang="en-US" smtClean="0"/>
              <a:t>‹#›</a:t>
            </a:fld>
            <a:endParaRPr lang="en-US"/>
          </a:p>
        </p:txBody>
      </p:sp>
    </p:spTree>
    <p:extLst>
      <p:ext uri="{BB962C8B-B14F-4D97-AF65-F5344CB8AC3E}">
        <p14:creationId xmlns:p14="http://schemas.microsoft.com/office/powerpoint/2010/main" val="1484373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ipos.gov.sg/docs/default-source/resources-library/copyright/copyright-act-factsheet.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660400" y="804863"/>
            <a:ext cx="5364163" cy="4024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68595" y="5096615"/>
            <a:ext cx="5348753" cy="4828372"/>
          </a:xfrm>
          <a:prstGeom prst="rect">
            <a:avLst/>
          </a:prstGeom>
          <a:noFill/>
          <a:ln>
            <a:noFill/>
          </a:ln>
        </p:spPr>
        <p:txBody>
          <a:bodyPr spcFirstLastPara="1" wrap="square" lIns="92156" tIns="92156" rIns="92156" bIns="92156" anchor="t" anchorCtr="0">
            <a:noAutofit/>
          </a:bodyPr>
          <a:lstStyle/>
          <a:p>
            <a:pPr marL="0" indent="0">
              <a:buNone/>
            </a:pPr>
            <a:r>
              <a:rPr lang="en-GB" dirty="0"/>
              <a:t>Explain why: research activity generates a unique set of copyright considerations that deserves to be examined SEPARATELY from previous studies on L&amp;E (done at SCCR)</a:t>
            </a:r>
            <a:endParaRPr dirty="0"/>
          </a:p>
        </p:txBody>
      </p:sp>
    </p:spTree>
    <p:extLst>
      <p:ext uri="{BB962C8B-B14F-4D97-AF65-F5344CB8AC3E}">
        <p14:creationId xmlns:p14="http://schemas.microsoft.com/office/powerpoint/2010/main" val="3105266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a:p>
            <a:r>
              <a:rPr lang="en-GB" dirty="0">
                <a:solidFill>
                  <a:srgbClr val="C00000"/>
                </a:solidFill>
              </a:rPr>
              <a:t>I had pleasure to prepare a Report (with other authors, prof. Seng) for 2009 WIPO studies on E&amp;L for teaching and research… </a:t>
            </a:r>
          </a:p>
          <a:p>
            <a:r>
              <a:rPr lang="en-GB" b="1" dirty="0">
                <a:solidFill>
                  <a:srgbClr val="C00000"/>
                </a:solidFill>
              </a:rPr>
              <a:t>things have not changed much in 10 years!</a:t>
            </a:r>
          </a:p>
          <a:p>
            <a:endParaRPr lang="en-GB" dirty="0"/>
          </a:p>
          <a:p>
            <a:endParaRPr lang="en-GB" dirty="0"/>
          </a:p>
        </p:txBody>
      </p:sp>
      <p:sp>
        <p:nvSpPr>
          <p:cNvPr id="4" name="Marcador de encabezado 3"/>
          <p:cNvSpPr>
            <a:spLocks noGrp="1"/>
          </p:cNvSpPr>
          <p:nvPr>
            <p:ph type="hdr" sz="quarter"/>
          </p:nvPr>
        </p:nvSpPr>
        <p:spPr/>
        <p:txBody>
          <a:bodyPr lIns="92172" tIns="46086" rIns="92172" bIns="46086"/>
          <a:lstStyle/>
          <a:p>
            <a:r>
              <a:rPr lang="en-GB"/>
              <a:t>WIPO SCCR 38 </a:t>
            </a:r>
          </a:p>
        </p:txBody>
      </p:sp>
    </p:spTree>
    <p:extLst>
      <p:ext uri="{BB962C8B-B14F-4D97-AF65-F5344CB8AC3E}">
        <p14:creationId xmlns:p14="http://schemas.microsoft.com/office/powerpoint/2010/main" val="1033585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encabezado 3"/>
          <p:cNvSpPr>
            <a:spLocks noGrp="1"/>
          </p:cNvSpPr>
          <p:nvPr>
            <p:ph type="hdr" sz="quarter"/>
          </p:nvPr>
        </p:nvSpPr>
        <p:spPr/>
        <p:txBody>
          <a:bodyPr lIns="92172" tIns="46086" rIns="92172" bIns="46086"/>
          <a:lstStyle/>
          <a:p>
            <a:r>
              <a:rPr lang="en-GB"/>
              <a:t>WIPO SCCR 38 </a:t>
            </a:r>
          </a:p>
        </p:txBody>
      </p:sp>
    </p:spTree>
    <p:extLst>
      <p:ext uri="{BB962C8B-B14F-4D97-AF65-F5344CB8AC3E}">
        <p14:creationId xmlns:p14="http://schemas.microsoft.com/office/powerpoint/2010/main" val="1064905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encabezado 3"/>
          <p:cNvSpPr>
            <a:spLocks noGrp="1"/>
          </p:cNvSpPr>
          <p:nvPr>
            <p:ph type="hdr" sz="quarter"/>
          </p:nvPr>
        </p:nvSpPr>
        <p:spPr/>
        <p:txBody>
          <a:bodyPr lIns="92172" tIns="46086" rIns="92172" bIns="46086"/>
          <a:lstStyle/>
          <a:p>
            <a:r>
              <a:rPr lang="en-GB"/>
              <a:t>WIPO SCCR 38 </a:t>
            </a:r>
          </a:p>
        </p:txBody>
      </p:sp>
    </p:spTree>
    <p:extLst>
      <p:ext uri="{BB962C8B-B14F-4D97-AF65-F5344CB8AC3E}">
        <p14:creationId xmlns:p14="http://schemas.microsoft.com/office/powerpoint/2010/main" val="919788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GB" dirty="0"/>
              <a:t>But let’s look at other countries….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the UK: </a:t>
            </a:r>
            <a:r>
              <a:rPr lang="en-US" dirty="0">
                <a:ln w="0"/>
                <a:solidFill>
                  <a:schemeClr val="tx1"/>
                </a:solidFill>
                <a:effectLst>
                  <a:outerShdw blurRad="38100" dist="19050" dir="2700000" algn="tl" rotWithShape="0">
                    <a:schemeClr val="dk1">
                      <a:alpha val="40000"/>
                    </a:schemeClr>
                  </a:outerShdw>
                </a:effectLst>
              </a:rPr>
              <a:t>Lawful access req., only for research purposes, non commercial uses</a:t>
            </a:r>
          </a:p>
          <a:p>
            <a:pPr algn="l"/>
            <a:endParaRPr lang="en-GB" dirty="0"/>
          </a:p>
        </p:txBody>
      </p:sp>
    </p:spTree>
    <p:extLst>
      <p:ext uri="{BB962C8B-B14F-4D97-AF65-F5344CB8AC3E}">
        <p14:creationId xmlns:p14="http://schemas.microsoft.com/office/powerpoint/2010/main" val="952726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GB" dirty="0"/>
              <a:t>What about Japan?? </a:t>
            </a:r>
          </a:p>
          <a:p>
            <a:pPr algn="l"/>
            <a:endParaRPr lang="en-GB" dirty="0"/>
          </a:p>
          <a:p>
            <a:pPr algn="l"/>
            <a:r>
              <a:rPr lang="en-GB" dirty="0"/>
              <a:t>Japan permits acts of exploitation that are necessary to achieve 3 goals </a:t>
            </a:r>
          </a:p>
          <a:p>
            <a:pPr algn="l"/>
            <a:r>
              <a:rPr lang="en-GB" dirty="0"/>
              <a:t>(as long as these acts are not for the enjoyment of the works used) : </a:t>
            </a:r>
          </a:p>
          <a:p>
            <a:pPr algn="l"/>
            <a:r>
              <a:rPr lang="en-GB" dirty="0"/>
              <a:t>- To do experiments for technological development…</a:t>
            </a:r>
          </a:p>
          <a:p>
            <a:pPr algn="l"/>
            <a:r>
              <a:rPr lang="en-GB" dirty="0"/>
              <a:t>- For TDM  purposes (any), </a:t>
            </a:r>
          </a:p>
          <a:p>
            <a:pPr marL="171450" indent="-171450" algn="l">
              <a:buFontTx/>
              <a:buChar char="-"/>
            </a:pPr>
            <a:r>
              <a:rPr lang="en-GB" dirty="0"/>
              <a:t>Playing music to animals, or to plants ??? </a:t>
            </a:r>
          </a:p>
          <a:p>
            <a:pPr marL="0" indent="0" algn="l">
              <a:buFontTx/>
              <a:buNone/>
            </a:pPr>
            <a:r>
              <a:rPr lang="en-GB" dirty="0"/>
              <a:t>Also for commercial purposes …. As long as it does not “unreasonable prejudice the interests of the © holder” </a:t>
            </a:r>
          </a:p>
          <a:p>
            <a:pPr marL="0" indent="0" algn="l">
              <a:buFontTx/>
              <a:buNone/>
            </a:pPr>
            <a:endParaRPr lang="en-GB" dirty="0"/>
          </a:p>
          <a:p>
            <a:pPr marL="171450" indent="-171450" algn="l">
              <a:buFontTx/>
              <a:buChar char="-"/>
            </a:pPr>
            <a:endParaRPr lang="en-GB" dirty="0"/>
          </a:p>
          <a:p>
            <a:pPr marL="171450" indent="-171450" algn="l">
              <a:buFontTx/>
              <a:buChar char="-"/>
            </a:pPr>
            <a:endParaRPr lang="en-GB" dirty="0"/>
          </a:p>
        </p:txBody>
      </p:sp>
    </p:spTree>
    <p:extLst>
      <p:ext uri="{BB962C8B-B14F-4D97-AF65-F5344CB8AC3E}">
        <p14:creationId xmlns:p14="http://schemas.microsoft.com/office/powerpoint/2010/main" val="2954556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660400" y="804863"/>
            <a:ext cx="5364163" cy="4024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68595" y="5096615"/>
            <a:ext cx="5348753" cy="4828372"/>
          </a:xfrm>
          <a:prstGeom prst="rect">
            <a:avLst/>
          </a:prstGeom>
          <a:noFill/>
          <a:ln>
            <a:noFill/>
          </a:ln>
        </p:spPr>
        <p:txBody>
          <a:bodyPr spcFirstLastPara="1" wrap="square" lIns="92156" tIns="92156" rIns="92156" bIns="92156" anchor="t" anchorCtr="0">
            <a:noAutofit/>
          </a:bodyPr>
          <a:lstStyle/>
          <a:p>
            <a:pPr marL="0" indent="0">
              <a:buNone/>
            </a:pPr>
            <a:endParaRPr dirty="0"/>
          </a:p>
        </p:txBody>
      </p:sp>
    </p:spTree>
    <p:extLst>
      <p:ext uri="{BB962C8B-B14F-4D97-AF65-F5344CB8AC3E}">
        <p14:creationId xmlns:p14="http://schemas.microsoft.com/office/powerpoint/2010/main" val="537212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660400" y="804863"/>
            <a:ext cx="5364163" cy="4024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68595" y="5096615"/>
            <a:ext cx="5348753" cy="4828372"/>
          </a:xfrm>
          <a:prstGeom prst="rect">
            <a:avLst/>
          </a:prstGeom>
          <a:noFill/>
          <a:ln>
            <a:noFill/>
          </a:ln>
        </p:spPr>
        <p:txBody>
          <a:bodyPr spcFirstLastPara="1" wrap="square" lIns="92156" tIns="92156" rIns="92156" bIns="92156" anchor="t" anchorCtr="0">
            <a:noAutofit/>
          </a:bodyPr>
          <a:lstStyle/>
          <a:p>
            <a:pPr marL="0" indent="0">
              <a:buNone/>
            </a:pPr>
            <a:endParaRPr dirty="0"/>
          </a:p>
        </p:txBody>
      </p:sp>
    </p:spTree>
    <p:extLst>
      <p:ext uri="{BB962C8B-B14F-4D97-AF65-F5344CB8AC3E}">
        <p14:creationId xmlns:p14="http://schemas.microsoft.com/office/powerpoint/2010/main" val="1674575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660400" y="804863"/>
            <a:ext cx="5364163" cy="4024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68595" y="5096615"/>
            <a:ext cx="5348753" cy="4828372"/>
          </a:xfrm>
          <a:prstGeom prst="rect">
            <a:avLst/>
          </a:prstGeom>
          <a:noFill/>
          <a:ln>
            <a:noFill/>
          </a:ln>
        </p:spPr>
        <p:txBody>
          <a:bodyPr spcFirstLastPara="1" wrap="square" lIns="92156" tIns="92156" rIns="92156" bIns="92156" anchor="t" anchorCtr="0">
            <a:noAutofit/>
          </a:bodyPr>
          <a:lstStyle/>
          <a:p>
            <a:pPr marL="0" indent="0">
              <a:buNone/>
            </a:pPr>
            <a:endParaRPr dirty="0"/>
          </a:p>
        </p:txBody>
      </p:sp>
    </p:spTree>
    <p:extLst>
      <p:ext uri="{BB962C8B-B14F-4D97-AF65-F5344CB8AC3E}">
        <p14:creationId xmlns:p14="http://schemas.microsoft.com/office/powerpoint/2010/main" val="3858706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lnSpc>
                <a:spcPct val="150000"/>
              </a:lnSpc>
              <a:spcAft>
                <a:spcPts val="1200"/>
              </a:spcAft>
            </a:pPr>
            <a:endParaRPr lang="en-US" sz="1800" baseline="30000" dirty="0">
              <a:effectLst/>
              <a:latin typeface="Arial" panose="020B0604020202020204" pitchFamily="34" charset="0"/>
              <a:ea typeface="SimSun" panose="02010600030101010101" pitchFamily="2" charset="-122"/>
            </a:endParaRPr>
          </a:p>
          <a:p>
            <a:pPr algn="l">
              <a:lnSpc>
                <a:spcPct val="150000"/>
              </a:lnSpc>
              <a:spcAft>
                <a:spcPts val="1200"/>
              </a:spcAft>
            </a:pPr>
            <a:endParaRPr lang="en-US" sz="1800" baseline="30000" dirty="0">
              <a:effectLst/>
              <a:latin typeface="Arial" panose="020B0604020202020204" pitchFamily="34" charset="0"/>
              <a:ea typeface="SimSun" panose="02010600030101010101" pitchFamily="2" charset="-122"/>
            </a:endParaRPr>
          </a:p>
          <a:p>
            <a:pPr algn="l">
              <a:lnSpc>
                <a:spcPct val="150000"/>
              </a:lnSpc>
              <a:spcAft>
                <a:spcPts val="1200"/>
              </a:spcAft>
            </a:pPr>
            <a:r>
              <a:rPr lang="en-US" sz="1800" baseline="30000" dirty="0">
                <a:effectLst/>
                <a:latin typeface="Arial" panose="020B0604020202020204" pitchFamily="34" charset="0"/>
                <a:ea typeface="SimSun" panose="02010600030101010101" pitchFamily="2" charset="-122"/>
              </a:rPr>
              <a:t>See SENG, SCCR/35/5 REV., page 9 -10. These countries are Cook Islands, Ireland, Montenegro, Portugal, Republic of Moldova, and Sao Tome and Principe. </a:t>
            </a:r>
          </a:p>
          <a:p>
            <a:pPr algn="l">
              <a:lnSpc>
                <a:spcPct val="150000"/>
              </a:lnSpc>
              <a:spcAft>
                <a:spcPts val="1200"/>
              </a:spcAft>
            </a:pPr>
            <a:r>
              <a:rPr lang="en-US" sz="1800" dirty="0">
                <a:effectLst/>
                <a:latin typeface="Arial" panose="020B0604020202020204" pitchFamily="34" charset="0"/>
                <a:ea typeface="SimSun" panose="02010600030101010101" pitchFamily="2" charset="-122"/>
              </a:rPr>
              <a:t>See SENG, SCCR/35/5 REV., page 9 -10. These countries are Antigua and Barbuda, Barbados, Belize, Brunei, Jamaica, Saint Kitts and Nevis, Saint Vincent and the Grenadines and the United Kingdom. </a:t>
            </a:r>
            <a:endParaRPr lang="es-ES" sz="1800" dirty="0">
              <a:effectLst/>
              <a:latin typeface="Arial" panose="020B0604020202020204" pitchFamily="34" charset="0"/>
              <a:ea typeface="SimSun" panose="02010600030101010101" pitchFamily="2" charset="-122"/>
            </a:endParaRPr>
          </a:p>
          <a:p>
            <a:pPr algn="l">
              <a:lnSpc>
                <a:spcPct val="150000"/>
              </a:lnSpc>
              <a:spcAft>
                <a:spcPts val="1200"/>
              </a:spcAft>
            </a:pPr>
            <a:r>
              <a:rPr lang="en-US" sz="1800" dirty="0">
                <a:effectLst/>
                <a:latin typeface="Arial" panose="020B0604020202020204" pitchFamily="34" charset="0"/>
                <a:ea typeface="SimSun" panose="02010600030101010101" pitchFamily="2" charset="-122"/>
              </a:rPr>
              <a:t>In its most recent amendment (2021), Singapore has introduced a provision to ensure that users will be able to rely on copyright exceptions despite any contractual term to the contrary, including those included in “click-through contracts” that the user could not negotiate. See IPOS (2021) “Factsheet on Copyright Act of 2021”, </a:t>
            </a:r>
            <a:r>
              <a:rPr lang="en-US" sz="1800" u="sng" dirty="0">
                <a:solidFill>
                  <a:srgbClr val="0000FF"/>
                </a:solidFill>
                <a:effectLst/>
                <a:latin typeface="Arial" panose="020B0604020202020204" pitchFamily="34" charset="0"/>
                <a:ea typeface="SimSun" panose="02010600030101010101" pitchFamily="2" charset="-122"/>
                <a:hlinkClick r:id="rId3"/>
              </a:rPr>
              <a:t>https://www.ipos.gov.sg/docs/default-source/resources-library/copyright/copyright-act-factsheet.pdf</a:t>
            </a:r>
            <a:r>
              <a:rPr lang="en-US" sz="1800" dirty="0">
                <a:effectLst/>
                <a:latin typeface="Arial" panose="020B0604020202020204" pitchFamily="34" charset="0"/>
                <a:ea typeface="SimSun" panose="02010600030101010101" pitchFamily="2" charset="-122"/>
              </a:rPr>
              <a:t> </a:t>
            </a:r>
            <a:endParaRPr lang="es-ES" sz="1800" dirty="0">
              <a:effectLst/>
              <a:latin typeface="Arial" panose="020B0604020202020204" pitchFamily="34" charset="0"/>
              <a:ea typeface="SimSun" panose="02010600030101010101" pitchFamily="2" charset="-122"/>
            </a:endParaRPr>
          </a:p>
          <a:p>
            <a:endParaRPr lang="es-ES" dirty="0"/>
          </a:p>
        </p:txBody>
      </p:sp>
      <p:sp>
        <p:nvSpPr>
          <p:cNvPr id="4" name="Marcador de número de diapositiva 3"/>
          <p:cNvSpPr>
            <a:spLocks noGrp="1"/>
          </p:cNvSpPr>
          <p:nvPr>
            <p:ph type="sldNum" sz="quarter" idx="5"/>
          </p:nvPr>
        </p:nvSpPr>
        <p:spPr/>
        <p:txBody>
          <a:bodyPr/>
          <a:lstStyle/>
          <a:p>
            <a:fld id="{07DC3D51-984E-4693-BC0B-E3594E8FC3DD}" type="slidenum">
              <a:rPr lang="en-US" smtClean="0"/>
              <a:t>28</a:t>
            </a:fld>
            <a:endParaRPr lang="en-US"/>
          </a:p>
        </p:txBody>
      </p:sp>
    </p:spTree>
    <p:extLst>
      <p:ext uri="{BB962C8B-B14F-4D97-AF65-F5344CB8AC3E}">
        <p14:creationId xmlns:p14="http://schemas.microsoft.com/office/powerpoint/2010/main" val="1981948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60858" indent="-300838" defTabSz="921715">
              <a:defRPr/>
            </a:pPr>
            <a:r>
              <a:rPr lang="fr-CH" dirty="0"/>
              <a:t>WIPO </a:t>
            </a:r>
            <a:r>
              <a:rPr lang="fr-CH" dirty="0" err="1"/>
              <a:t>Assembly</a:t>
            </a:r>
            <a:r>
              <a:rPr lang="fr-CH" dirty="0"/>
              <a:t> </a:t>
            </a:r>
            <a:r>
              <a:rPr lang="fr-CH" dirty="0" err="1"/>
              <a:t>reminding</a:t>
            </a:r>
            <a:r>
              <a:rPr lang="fr-CH" dirty="0"/>
              <a:t> </a:t>
            </a:r>
            <a:r>
              <a:rPr lang="fr-CH" dirty="0" err="1"/>
              <a:t>Member</a:t>
            </a:r>
            <a:r>
              <a:rPr lang="fr-CH" dirty="0"/>
              <a:t> States about the importance </a:t>
            </a:r>
            <a:r>
              <a:rPr lang="fr-CH" dirty="0" err="1"/>
              <a:t>that</a:t>
            </a:r>
            <a:r>
              <a:rPr lang="fr-CH" dirty="0"/>
              <a:t> national </a:t>
            </a:r>
            <a:r>
              <a:rPr lang="fr-CH" dirty="0" err="1"/>
              <a:t>laws</a:t>
            </a:r>
            <a:r>
              <a:rPr lang="fr-CH" dirty="0"/>
              <a:t> </a:t>
            </a:r>
            <a:r>
              <a:rPr lang="fr-CH" dirty="0" err="1"/>
              <a:t>implement</a:t>
            </a:r>
            <a:r>
              <a:rPr lang="fr-CH" dirty="0"/>
              <a:t> E&amp;L (in compliance </a:t>
            </a:r>
            <a:r>
              <a:rPr lang="fr-CH" dirty="0" err="1"/>
              <a:t>with</a:t>
            </a:r>
            <a:r>
              <a:rPr lang="fr-CH" dirty="0"/>
              <a:t> </a:t>
            </a:r>
            <a:r>
              <a:rPr lang="fr-CH" dirty="0" err="1"/>
              <a:t>three</a:t>
            </a:r>
            <a:r>
              <a:rPr lang="fr-CH" dirty="0"/>
              <a:t>-</a:t>
            </a:r>
            <a:r>
              <a:rPr lang="fr-CH" dirty="0" err="1"/>
              <a:t>step</a:t>
            </a:r>
            <a:r>
              <a:rPr lang="fr-CH" dirty="0"/>
              <a:t>-test) and </a:t>
            </a:r>
            <a:r>
              <a:rPr lang="fr-CH" dirty="0" err="1"/>
              <a:t>that</a:t>
            </a:r>
            <a:r>
              <a:rPr lang="fr-CH" dirty="0"/>
              <a:t> </a:t>
            </a:r>
            <a:r>
              <a:rPr lang="fr-CH" dirty="0" err="1"/>
              <a:t>these</a:t>
            </a:r>
            <a:r>
              <a:rPr lang="fr-CH" dirty="0"/>
              <a:t> E&amp;L </a:t>
            </a:r>
            <a:r>
              <a:rPr lang="fr-CH" dirty="0" err="1"/>
              <a:t>remain</a:t>
            </a:r>
            <a:r>
              <a:rPr lang="fr-CH" dirty="0"/>
              <a:t> effective (</a:t>
            </a:r>
            <a:r>
              <a:rPr lang="fr-CH" dirty="0" err="1"/>
              <a:t>safeguarded</a:t>
            </a:r>
            <a:r>
              <a:rPr lang="fr-CH" dirty="0"/>
              <a:t> </a:t>
            </a:r>
            <a:r>
              <a:rPr lang="fr-CH" dirty="0" err="1"/>
              <a:t>from</a:t>
            </a:r>
            <a:r>
              <a:rPr lang="fr-CH" dirty="0"/>
              <a:t> TPM and </a:t>
            </a:r>
            <a:r>
              <a:rPr lang="fr-CH" dirty="0" err="1"/>
              <a:t>contractual</a:t>
            </a:r>
            <a:r>
              <a:rPr lang="fr-CH" dirty="0"/>
              <a:t> </a:t>
            </a:r>
            <a:r>
              <a:rPr lang="fr-CH" dirty="0" err="1"/>
              <a:t>overrides</a:t>
            </a:r>
            <a:r>
              <a:rPr lang="fr-CH" dirty="0"/>
              <a:t>), and </a:t>
            </a:r>
            <a:r>
              <a:rPr lang="fr-CH" dirty="0" err="1"/>
              <a:t>reminding</a:t>
            </a:r>
            <a:r>
              <a:rPr lang="fr-CH" dirty="0"/>
              <a:t> </a:t>
            </a:r>
            <a:r>
              <a:rPr lang="fr-CH" dirty="0" err="1"/>
              <a:t>them</a:t>
            </a:r>
            <a:r>
              <a:rPr lang="fr-CH" dirty="0"/>
              <a:t> about the mandate (</a:t>
            </a:r>
            <a:r>
              <a:rPr lang="fr-CH" dirty="0" err="1"/>
              <a:t>responsibility</a:t>
            </a:r>
            <a:r>
              <a:rPr lang="fr-CH" dirty="0"/>
              <a:t>) </a:t>
            </a:r>
            <a:r>
              <a:rPr lang="fr-CH" dirty="0" err="1"/>
              <a:t>that</a:t>
            </a:r>
            <a:r>
              <a:rPr lang="fr-CH" dirty="0"/>
              <a:t> international instruments (BC, RC, WCT/WPPT) have </a:t>
            </a:r>
            <a:r>
              <a:rPr lang="fr-CH" dirty="0" err="1"/>
              <a:t>assigned</a:t>
            </a:r>
            <a:r>
              <a:rPr lang="fr-CH" dirty="0"/>
              <a:t> to national </a:t>
            </a:r>
            <a:r>
              <a:rPr lang="fr-CH" dirty="0" err="1"/>
              <a:t>laws</a:t>
            </a:r>
            <a:r>
              <a:rPr lang="fr-CH" dirty="0"/>
              <a:t> (and </a:t>
            </a:r>
            <a:r>
              <a:rPr lang="fr-CH" dirty="0" err="1"/>
              <a:t>Member</a:t>
            </a:r>
            <a:r>
              <a:rPr lang="fr-CH" dirty="0"/>
              <a:t> States) to do </a:t>
            </a:r>
            <a:r>
              <a:rPr lang="fr-CH" dirty="0" err="1"/>
              <a:t>this</a:t>
            </a:r>
            <a:r>
              <a:rPr lang="fr-CH" dirty="0"/>
              <a:t> job. </a:t>
            </a:r>
          </a:p>
          <a:p>
            <a:pPr marL="460858" indent="-300838" defTabSz="921715">
              <a:defRPr/>
            </a:pPr>
            <a:endParaRPr lang="fr-CH" dirty="0"/>
          </a:p>
          <a:p>
            <a:pPr marL="460858" indent="-300838" defTabSz="921715">
              <a:defRPr/>
            </a:pPr>
            <a:endParaRPr lang="es-ES" dirty="0"/>
          </a:p>
          <a:p>
            <a:pPr marL="460858" indent="-300838" defTabSz="921715">
              <a:defRPr/>
            </a:pPr>
            <a:r>
              <a:rPr lang="fr-CH" dirty="0" err="1"/>
              <a:t>Perhaps</a:t>
            </a:r>
            <a:r>
              <a:rPr lang="fr-CH" dirty="0"/>
              <a:t> </a:t>
            </a:r>
            <a:r>
              <a:rPr lang="fr-CH" dirty="0" err="1"/>
              <a:t>liability</a:t>
            </a:r>
            <a:r>
              <a:rPr lang="fr-CH" dirty="0"/>
              <a:t> exemptions/</a:t>
            </a:r>
            <a:r>
              <a:rPr lang="fr-CH" dirty="0" err="1"/>
              <a:t>reductions</a:t>
            </a:r>
            <a:r>
              <a:rPr lang="fr-CH" dirty="0"/>
              <a:t> for </a:t>
            </a:r>
            <a:r>
              <a:rPr lang="fr-CH" dirty="0" err="1"/>
              <a:t>eventual</a:t>
            </a:r>
            <a:r>
              <a:rPr lang="fr-CH" dirty="0"/>
              <a:t> copyright </a:t>
            </a:r>
            <a:r>
              <a:rPr lang="fr-CH" dirty="0" err="1"/>
              <a:t>infringements</a:t>
            </a:r>
            <a:r>
              <a:rPr lang="fr-CH" dirty="0"/>
              <a:t> if </a:t>
            </a:r>
            <a:r>
              <a:rPr lang="fr-CH" dirty="0" err="1"/>
              <a:t>they</a:t>
            </a:r>
            <a:r>
              <a:rPr lang="fr-CH" dirty="0"/>
              <a:t> have </a:t>
            </a:r>
            <a:r>
              <a:rPr lang="fr-CH" dirty="0" err="1"/>
              <a:t>acted</a:t>
            </a:r>
            <a:r>
              <a:rPr lang="fr-CH" dirty="0"/>
              <a:t> </a:t>
            </a:r>
            <a:r>
              <a:rPr lang="fr-CH" dirty="0" err="1"/>
              <a:t>diligently</a:t>
            </a:r>
            <a:r>
              <a:rPr lang="fr-CH" dirty="0"/>
              <a:t> (</a:t>
            </a:r>
            <a:r>
              <a:rPr lang="fr-CH" dirty="0" err="1"/>
              <a:t>done</a:t>
            </a:r>
            <a:r>
              <a:rPr lang="fr-CH" dirty="0"/>
              <a:t> </a:t>
            </a:r>
            <a:r>
              <a:rPr lang="fr-CH" dirty="0" err="1"/>
              <a:t>their</a:t>
            </a:r>
            <a:r>
              <a:rPr lang="fr-CH" dirty="0"/>
              <a:t> best) to </a:t>
            </a:r>
            <a:r>
              <a:rPr lang="fr-CH" dirty="0" err="1"/>
              <a:t>identify</a:t>
            </a:r>
            <a:r>
              <a:rPr lang="fr-CH" dirty="0"/>
              <a:t> and </a:t>
            </a:r>
            <a:r>
              <a:rPr lang="fr-CH" dirty="0" err="1"/>
              <a:t>comply</a:t>
            </a:r>
            <a:r>
              <a:rPr lang="fr-CH" dirty="0"/>
              <a:t> </a:t>
            </a:r>
            <a:r>
              <a:rPr lang="fr-CH" dirty="0" err="1"/>
              <a:t>with</a:t>
            </a:r>
            <a:r>
              <a:rPr lang="fr-CH" dirty="0"/>
              <a:t> </a:t>
            </a:r>
            <a:r>
              <a:rPr lang="fr-CH" dirty="0" err="1"/>
              <a:t>different</a:t>
            </a:r>
            <a:r>
              <a:rPr lang="fr-CH" dirty="0"/>
              <a:t> national </a:t>
            </a:r>
            <a:r>
              <a:rPr lang="fr-CH" dirty="0" err="1"/>
              <a:t>laws</a:t>
            </a:r>
            <a:r>
              <a:rPr lang="fr-CH" dirty="0"/>
              <a:t>/</a:t>
            </a:r>
            <a:r>
              <a:rPr lang="fr-CH" dirty="0" err="1"/>
              <a:t>licensing</a:t>
            </a:r>
            <a:r>
              <a:rPr lang="fr-CH" dirty="0"/>
              <a:t> solutions applicable to </a:t>
            </a:r>
            <a:r>
              <a:rPr lang="fr-CH" dirty="0" err="1"/>
              <a:t>their</a:t>
            </a:r>
            <a:r>
              <a:rPr lang="fr-CH" dirty="0"/>
              <a:t> online </a:t>
            </a:r>
            <a:r>
              <a:rPr lang="fr-CH" dirty="0" err="1"/>
              <a:t>activities</a:t>
            </a:r>
            <a:r>
              <a:rPr lang="fr-CH" dirty="0"/>
              <a:t>. That </a:t>
            </a:r>
            <a:r>
              <a:rPr lang="fr-CH" dirty="0" err="1"/>
              <a:t>would</a:t>
            </a:r>
            <a:r>
              <a:rPr lang="fr-CH" dirty="0"/>
              <a:t> </a:t>
            </a:r>
            <a:r>
              <a:rPr lang="fr-CH" dirty="0" err="1"/>
              <a:t>leave</a:t>
            </a:r>
            <a:r>
              <a:rPr lang="fr-CH" dirty="0"/>
              <a:t> intact the </a:t>
            </a:r>
            <a:r>
              <a:rPr lang="fr-CH" dirty="0" err="1"/>
              <a:t>core</a:t>
            </a:r>
            <a:r>
              <a:rPr lang="fr-CH" dirty="0"/>
              <a:t> </a:t>
            </a:r>
            <a:r>
              <a:rPr lang="fr-CH" dirty="0" err="1"/>
              <a:t>principle</a:t>
            </a:r>
            <a:r>
              <a:rPr lang="fr-CH" dirty="0"/>
              <a:t> of </a:t>
            </a:r>
            <a:r>
              <a:rPr lang="fr-CH" dirty="0" err="1"/>
              <a:t>territoriality</a:t>
            </a:r>
            <a:r>
              <a:rPr lang="fr-CH" dirty="0"/>
              <a:t>, but at the </a:t>
            </a:r>
            <a:r>
              <a:rPr lang="fr-CH" dirty="0" err="1"/>
              <a:t>same</a:t>
            </a:r>
            <a:r>
              <a:rPr lang="fr-CH" dirty="0"/>
              <a:t> time, </a:t>
            </a:r>
            <a:r>
              <a:rPr lang="fr-CH" dirty="0" err="1"/>
              <a:t>diminish</a:t>
            </a:r>
            <a:r>
              <a:rPr lang="fr-CH" dirty="0"/>
              <a:t> </a:t>
            </a:r>
            <a:r>
              <a:rPr lang="fr-CH" dirty="0" err="1"/>
              <a:t>legal</a:t>
            </a:r>
            <a:r>
              <a:rPr lang="fr-CH" dirty="0"/>
              <a:t> </a:t>
            </a:r>
            <a:r>
              <a:rPr lang="fr-CH" dirty="0" err="1"/>
              <a:t>uncertainty</a:t>
            </a:r>
            <a:r>
              <a:rPr lang="fr-CH" dirty="0"/>
              <a:t> and </a:t>
            </a:r>
            <a:r>
              <a:rPr lang="fr-CH" dirty="0" err="1"/>
              <a:t>facilitate</a:t>
            </a:r>
            <a:r>
              <a:rPr lang="fr-CH" dirty="0"/>
              <a:t> cross-border online </a:t>
            </a:r>
            <a:r>
              <a:rPr lang="fr-CH" dirty="0" err="1"/>
              <a:t>activities</a:t>
            </a:r>
            <a:r>
              <a:rPr lang="fr-CH" dirty="0"/>
              <a:t> (</a:t>
            </a:r>
            <a:r>
              <a:rPr lang="fr-CH" dirty="0" err="1"/>
              <a:t>under</a:t>
            </a:r>
            <a:r>
              <a:rPr lang="fr-CH" dirty="0"/>
              <a:t> E&amp;L and </a:t>
            </a:r>
            <a:r>
              <a:rPr lang="fr-CH" dirty="0" err="1"/>
              <a:t>licensing</a:t>
            </a:r>
            <a:r>
              <a:rPr lang="fr-CH" dirty="0"/>
              <a:t> solutions, as applicable). </a:t>
            </a:r>
            <a:endParaRPr lang="es-ES" dirty="0"/>
          </a:p>
          <a:p>
            <a:endParaRPr lang="en-GB" dirty="0"/>
          </a:p>
        </p:txBody>
      </p:sp>
    </p:spTree>
    <p:extLst>
      <p:ext uri="{BB962C8B-B14F-4D97-AF65-F5344CB8AC3E}">
        <p14:creationId xmlns:p14="http://schemas.microsoft.com/office/powerpoint/2010/main" val="2210144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660400" y="804863"/>
            <a:ext cx="5364163" cy="4024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68595" y="5096615"/>
            <a:ext cx="5348753" cy="4828372"/>
          </a:xfrm>
          <a:prstGeom prst="rect">
            <a:avLst/>
          </a:prstGeom>
          <a:noFill/>
          <a:ln>
            <a:noFill/>
          </a:ln>
        </p:spPr>
        <p:txBody>
          <a:bodyPr spcFirstLastPara="1" wrap="square" lIns="92156" tIns="92156" rIns="92156" bIns="92156" anchor="t" anchorCtr="0">
            <a:noAutofit/>
          </a:bodyPr>
          <a:lstStyle/>
          <a:p>
            <a:pPr marL="0" indent="0">
              <a:buNone/>
            </a:pPr>
            <a:endParaRPr dirty="0"/>
          </a:p>
        </p:txBody>
      </p:sp>
    </p:spTree>
    <p:extLst>
      <p:ext uri="{BB962C8B-B14F-4D97-AF65-F5344CB8AC3E}">
        <p14:creationId xmlns:p14="http://schemas.microsoft.com/office/powerpoint/2010/main" val="220097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660400" y="804863"/>
            <a:ext cx="5364163" cy="4024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68595" y="5096615"/>
            <a:ext cx="5348753" cy="4828372"/>
          </a:xfrm>
          <a:prstGeom prst="rect">
            <a:avLst/>
          </a:prstGeom>
          <a:noFill/>
          <a:ln>
            <a:noFill/>
          </a:ln>
        </p:spPr>
        <p:txBody>
          <a:bodyPr spcFirstLastPara="1" wrap="square" lIns="92156" tIns="92156" rIns="92156" bIns="92156" anchor="t" anchorCtr="0">
            <a:noAutofit/>
          </a:bodyPr>
          <a:lstStyle/>
          <a:p>
            <a:pPr marL="0" indent="0">
              <a:buNone/>
            </a:pPr>
            <a:r>
              <a:rPr lang="en-US" sz="1800" dirty="0">
                <a:effectLst/>
                <a:latin typeface="Arial" panose="020B0604020202020204" pitchFamily="34" charset="0"/>
                <a:ea typeface="SimSun" panose="02010600030101010101" pitchFamily="2" charset="-122"/>
              </a:rPr>
              <a:t>Research has a significant impact on economic growth. </a:t>
            </a:r>
            <a:endParaRPr dirty="0"/>
          </a:p>
        </p:txBody>
      </p:sp>
    </p:spTree>
    <p:extLst>
      <p:ext uri="{BB962C8B-B14F-4D97-AF65-F5344CB8AC3E}">
        <p14:creationId xmlns:p14="http://schemas.microsoft.com/office/powerpoint/2010/main" val="2864031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50000"/>
              </a:lnSpc>
              <a:spcAft>
                <a:spcPts val="1200"/>
              </a:spcAft>
            </a:pPr>
            <a:r>
              <a:rPr lang="en-US" sz="1800" dirty="0">
                <a:effectLst/>
                <a:latin typeface="Arial" panose="020B0604020202020204" pitchFamily="34" charset="0"/>
                <a:ea typeface="SimSun" panose="02010600030101010101" pitchFamily="2" charset="-122"/>
              </a:rPr>
              <a:t>Depending on the academic discipline, research may be based on contents and objects that are </a:t>
            </a:r>
            <a:r>
              <a:rPr lang="en-US" sz="1800" b="1" dirty="0">
                <a:effectLst/>
                <a:latin typeface="Arial" panose="020B0604020202020204" pitchFamily="34" charset="0"/>
                <a:ea typeface="SimSun" panose="02010600030101010101" pitchFamily="2" charset="-122"/>
              </a:rPr>
              <a:t>not protected by copyright</a:t>
            </a:r>
            <a:r>
              <a:rPr lang="en-US" sz="1800" dirty="0">
                <a:effectLst/>
                <a:latin typeface="Arial" panose="020B0604020202020204" pitchFamily="34" charset="0"/>
                <a:ea typeface="SimSun" panose="02010600030101010101" pitchFamily="2" charset="-122"/>
              </a:rPr>
              <a:t>: objects, artifacts, methods, data, as well as contents in the public domain (this Study will not deal with them). Contents</a:t>
            </a:r>
            <a:r>
              <a:rPr lang="en-US" sz="1800" b="1" dirty="0">
                <a:effectLst/>
                <a:latin typeface="Arial" panose="020B0604020202020204" pitchFamily="34" charset="0"/>
                <a:ea typeface="SimSun" panose="02010600030101010101" pitchFamily="2" charset="-122"/>
              </a:rPr>
              <a:t> protected by copyright and related rights</a:t>
            </a:r>
            <a:r>
              <a:rPr lang="en-US" sz="1800" dirty="0">
                <a:effectLst/>
                <a:latin typeface="Arial" panose="020B0604020202020204" pitchFamily="34" charset="0"/>
                <a:ea typeface="SimSun" panose="02010600030101010101" pitchFamily="2" charset="-122"/>
              </a:rPr>
              <a:t> are a fundamental part of research activities. Research activities are conducted based on previous research outputs (mainly </a:t>
            </a:r>
            <a:r>
              <a:rPr lang="en-US" sz="1800" b="1" dirty="0">
                <a:effectLst/>
                <a:latin typeface="Arial" panose="020B0604020202020204" pitchFamily="34" charset="0"/>
                <a:ea typeface="SimSun" panose="02010600030101010101" pitchFamily="2" charset="-122"/>
              </a:rPr>
              <a:t>academic publications and data</a:t>
            </a:r>
            <a:r>
              <a:rPr lang="en-US" sz="1800" dirty="0">
                <a:effectLst/>
                <a:latin typeface="Arial" panose="020B0604020202020204" pitchFamily="34" charset="0"/>
                <a:ea typeface="SimSun" panose="02010600030101010101" pitchFamily="2" charset="-122"/>
              </a:rPr>
              <a:t>), as well as on a wide variety of</a:t>
            </a:r>
            <a:r>
              <a:rPr lang="en-US" sz="1800" b="1" dirty="0">
                <a:effectLst/>
                <a:latin typeface="Arial" panose="020B0604020202020204" pitchFamily="34" charset="0"/>
                <a:ea typeface="SimSun" panose="02010600030101010101" pitchFamily="2" charset="-122"/>
              </a:rPr>
              <a:t> other works and protected subject matter, </a:t>
            </a:r>
            <a:r>
              <a:rPr lang="en-US" sz="1800" dirty="0">
                <a:effectLst/>
                <a:latin typeface="Arial" panose="020B0604020202020204" pitchFamily="34" charset="0"/>
                <a:ea typeface="SimSun" panose="02010600030101010101" pitchFamily="2" charset="-122"/>
              </a:rPr>
              <a:t>such as press publications, novels, audiovisual recordings, phonograms and sound recordings, works of art and images, etc. </a:t>
            </a:r>
            <a:endParaRPr lang="es-ES" sz="1800" dirty="0">
              <a:effectLst/>
              <a:latin typeface="Arial" panose="020B0604020202020204" pitchFamily="34" charset="0"/>
              <a:ea typeface="SimSun" panose="02010600030101010101" pitchFamily="2" charset="-122"/>
            </a:endParaRPr>
          </a:p>
          <a:p>
            <a:pPr algn="just">
              <a:lnSpc>
                <a:spcPct val="150000"/>
              </a:lnSpc>
              <a:spcAft>
                <a:spcPts val="1200"/>
              </a:spcAft>
            </a:pPr>
            <a:r>
              <a:rPr lang="en-US" sz="1800" dirty="0">
                <a:effectLst/>
                <a:latin typeface="Arial" panose="020B0604020202020204" pitchFamily="34" charset="0"/>
                <a:ea typeface="SimSun" panose="02010600030101010101" pitchFamily="2" charset="-122"/>
              </a:rPr>
              <a:t>Except, to the extent that this content is compiled and structured in a database that may be in some jurisdictions protected under a sui generis right which entitles the maker of the database to control (authorize or prohibit) the extraction and reuse of its data and contents.</a:t>
            </a:r>
          </a:p>
          <a:p>
            <a:pPr algn="just">
              <a:lnSpc>
                <a:spcPct val="150000"/>
              </a:lnSpc>
              <a:spcAft>
                <a:spcPts val="1200"/>
              </a:spcAft>
            </a:pPr>
            <a:endParaRPr lang="en-US" sz="1800" dirty="0">
              <a:effectLst/>
              <a:latin typeface="Arial" panose="020B0604020202020204" pitchFamily="34" charset="0"/>
              <a:ea typeface="SimSun" panose="02010600030101010101" pitchFamily="2" charset="-122"/>
            </a:endParaRPr>
          </a:p>
          <a:p>
            <a:pPr marL="114300" indent="0">
              <a:lnSpc>
                <a:spcPct val="100000"/>
              </a:lnSpc>
              <a:spcAft>
                <a:spcPts val="600"/>
              </a:spcAft>
              <a:buNone/>
            </a:pPr>
            <a:r>
              <a:rPr lang="en-US" sz="3600" b="1" dirty="0">
                <a:latin typeface="Arial" panose="020B0604020202020204" pitchFamily="34" charset="0"/>
                <a:ea typeface="SimSun" panose="02010600030101010101" pitchFamily="2" charset="-122"/>
              </a:rPr>
              <a:t>Access </a:t>
            </a:r>
            <a:r>
              <a:rPr lang="en-US" sz="3600" dirty="0">
                <a:latin typeface="Arial" panose="020B0604020202020204" pitchFamily="34" charset="0"/>
                <a:ea typeface="SimSun" panose="02010600030101010101" pitchFamily="2" charset="-122"/>
              </a:rPr>
              <a:t>to contents</a:t>
            </a:r>
            <a:r>
              <a:rPr lang="en-US" sz="1600" dirty="0">
                <a:latin typeface="Arial" panose="020B0604020202020204" pitchFamily="34" charset="0"/>
                <a:ea typeface="SimSun" panose="02010600030101010101" pitchFamily="2" charset="-122"/>
              </a:rPr>
              <a:t> (of any kind) </a:t>
            </a:r>
          </a:p>
          <a:p>
            <a:pPr marL="720000" lvl="1">
              <a:lnSpc>
                <a:spcPct val="100000"/>
              </a:lnSpc>
              <a:spcBef>
                <a:spcPts val="0"/>
              </a:spcBef>
              <a:buFont typeface="Wingdings" pitchFamily="2" charset="2"/>
              <a:buChar char="§"/>
            </a:pPr>
            <a:r>
              <a:rPr lang="en-US" sz="1600" dirty="0">
                <a:latin typeface="Arial" panose="020B0604020202020204" pitchFamily="34" charset="0"/>
                <a:ea typeface="SimSun" panose="02010600030101010101" pitchFamily="2" charset="-122"/>
              </a:rPr>
              <a:t>Public domain, non-protected contents</a:t>
            </a:r>
          </a:p>
          <a:p>
            <a:pPr marL="720000" lvl="1">
              <a:lnSpc>
                <a:spcPct val="100000"/>
              </a:lnSpc>
              <a:spcBef>
                <a:spcPts val="0"/>
              </a:spcBef>
              <a:buFont typeface="Wingdings" pitchFamily="2" charset="2"/>
              <a:buChar char="§"/>
            </a:pPr>
            <a:r>
              <a:rPr lang="en-US" sz="1600" dirty="0">
                <a:latin typeface="Arial" panose="020B0604020202020204" pitchFamily="34" charset="0"/>
                <a:ea typeface="SimSun" panose="02010600030101010101" pitchFamily="2" charset="-122"/>
              </a:rPr>
              <a:t>Available copies in libraries, archives and museums; </a:t>
            </a:r>
          </a:p>
          <a:p>
            <a:pPr marL="720000" lvl="1">
              <a:lnSpc>
                <a:spcPct val="100000"/>
              </a:lnSpc>
              <a:spcBef>
                <a:spcPts val="0"/>
              </a:spcBef>
              <a:buFont typeface="Wingdings" pitchFamily="2" charset="2"/>
              <a:buChar char="§"/>
            </a:pPr>
            <a:r>
              <a:rPr lang="en-US" sz="1600" dirty="0">
                <a:latin typeface="Arial" panose="020B0604020202020204" pitchFamily="34" charset="0"/>
                <a:ea typeface="SimSun" panose="02010600030101010101" pitchFamily="2" charset="-122"/>
              </a:rPr>
              <a:t>Acquired copies; </a:t>
            </a:r>
          </a:p>
          <a:p>
            <a:pPr marL="720000" lvl="1">
              <a:lnSpc>
                <a:spcPct val="100000"/>
              </a:lnSpc>
              <a:spcBef>
                <a:spcPts val="0"/>
              </a:spcBef>
              <a:buFont typeface="Wingdings" pitchFamily="2" charset="2"/>
              <a:buChar char="§"/>
            </a:pPr>
            <a:r>
              <a:rPr lang="en-US" sz="1600" dirty="0">
                <a:latin typeface="Arial" panose="020B0604020202020204" pitchFamily="34" charset="0"/>
                <a:ea typeface="SimSun" panose="02010600030101010101" pitchFamily="2" charset="-122"/>
              </a:rPr>
              <a:t>Freely (and lawfully) available online; </a:t>
            </a:r>
          </a:p>
          <a:p>
            <a:pPr marL="720000" lvl="1">
              <a:lnSpc>
                <a:spcPct val="100000"/>
              </a:lnSpc>
              <a:spcBef>
                <a:spcPts val="0"/>
              </a:spcBef>
              <a:buFont typeface="Wingdings" pitchFamily="2" charset="2"/>
              <a:buChar char="§"/>
            </a:pPr>
            <a:r>
              <a:rPr lang="en-US" sz="1600" dirty="0">
                <a:latin typeface="Arial" panose="020B0604020202020204" pitchFamily="34" charset="0"/>
                <a:ea typeface="SimSun" panose="02010600030101010101" pitchFamily="2" charset="-122"/>
              </a:rPr>
              <a:t>Licensed contents (CMOs, direct licensing, databases, public licenses, </a:t>
            </a:r>
            <a:r>
              <a:rPr lang="en-US" sz="1600" dirty="0" err="1">
                <a:latin typeface="Arial" panose="020B0604020202020204" pitchFamily="34" charset="0"/>
                <a:ea typeface="SimSun" panose="02010600030101010101" pitchFamily="2" charset="-122"/>
              </a:rPr>
              <a:t>etc</a:t>
            </a:r>
            <a:r>
              <a:rPr lang="en-US" sz="1600" dirty="0">
                <a:latin typeface="Arial" panose="020B0604020202020204" pitchFamily="34" charset="0"/>
                <a:ea typeface="SimSun" panose="02010600030101010101" pitchFamily="2" charset="-122"/>
              </a:rPr>
              <a:t>) </a:t>
            </a:r>
          </a:p>
          <a:p>
            <a:pPr marL="720000" lvl="1">
              <a:lnSpc>
                <a:spcPct val="100000"/>
              </a:lnSpc>
              <a:spcBef>
                <a:spcPts val="0"/>
              </a:spcBef>
            </a:pPr>
            <a:endParaRPr lang="en-US" sz="1600" dirty="0">
              <a:latin typeface="Arial" panose="020B0604020202020204" pitchFamily="34" charset="0"/>
              <a:ea typeface="SimSun" panose="02010600030101010101" pitchFamily="2" charset="-122"/>
            </a:endParaRPr>
          </a:p>
          <a:p>
            <a:pPr marL="114300" indent="0">
              <a:lnSpc>
                <a:spcPct val="100000"/>
              </a:lnSpc>
              <a:spcAft>
                <a:spcPts val="1200"/>
              </a:spcAft>
              <a:buNone/>
            </a:pPr>
            <a:r>
              <a:rPr lang="en-US" sz="3600" dirty="0">
                <a:latin typeface="Arial" panose="020B0604020202020204" pitchFamily="34" charset="0"/>
                <a:ea typeface="SimSun" panose="02010600030101010101" pitchFamily="2" charset="-122"/>
              </a:rPr>
              <a:t>Research </a:t>
            </a:r>
            <a:r>
              <a:rPr lang="en-US" sz="3600" b="1" dirty="0">
                <a:latin typeface="Arial" panose="020B0604020202020204" pitchFamily="34" charset="0"/>
                <a:ea typeface="SimSun" panose="02010600030101010101" pitchFamily="2" charset="-122"/>
              </a:rPr>
              <a:t>Activities</a:t>
            </a:r>
            <a:r>
              <a:rPr lang="en-US" sz="3600" dirty="0">
                <a:latin typeface="Arial" panose="020B0604020202020204" pitchFamily="34" charset="0"/>
                <a:ea typeface="SimSun" panose="02010600030101010101" pitchFamily="2" charset="-122"/>
              </a:rPr>
              <a:t> </a:t>
            </a:r>
            <a:r>
              <a:rPr lang="en-US" sz="1600" dirty="0">
                <a:latin typeface="Arial" panose="020B0604020202020204" pitchFamily="34" charset="0"/>
                <a:ea typeface="SimSun" panose="02010600030101010101" pitchFamily="2" charset="-122"/>
                <a:sym typeface="Wingdings" panose="05000000000000000000" pitchFamily="2" charset="2"/>
              </a:rPr>
              <a:t> acts of exploitation</a:t>
            </a:r>
          </a:p>
          <a:p>
            <a:pPr marL="720000" lvl="1">
              <a:lnSpc>
                <a:spcPct val="100000"/>
              </a:lnSpc>
              <a:spcBef>
                <a:spcPts val="0"/>
              </a:spcBef>
              <a:buFont typeface="Wingdings" pitchFamily="2" charset="2"/>
              <a:buChar char="§"/>
            </a:pPr>
            <a:r>
              <a:rPr lang="en-US" sz="1600" dirty="0">
                <a:latin typeface="Arial" panose="020B0604020202020204" pitchFamily="34" charset="0"/>
                <a:ea typeface="SimSun" panose="02010600030101010101" pitchFamily="2" charset="-122"/>
              </a:rPr>
              <a:t>Read (human eye), Copy, Record, Comment, Annotate, Translate, Compile, Perform, Share with peers, etc. </a:t>
            </a:r>
          </a:p>
          <a:p>
            <a:pPr marL="720000" lvl="1">
              <a:lnSpc>
                <a:spcPct val="100000"/>
              </a:lnSpc>
              <a:spcBef>
                <a:spcPts val="0"/>
              </a:spcBef>
              <a:buFont typeface="Wingdings" pitchFamily="2" charset="2"/>
              <a:buChar char="§"/>
            </a:pPr>
            <a:r>
              <a:rPr lang="en-US" sz="1600" dirty="0">
                <a:latin typeface="Arial" panose="020B0604020202020204" pitchFamily="34" charset="0"/>
                <a:ea typeface="SimSun" panose="02010600030101010101" pitchFamily="2" charset="-122"/>
              </a:rPr>
              <a:t>TDM: machine reading, annotated corpus, </a:t>
            </a:r>
            <a:r>
              <a:rPr lang="en-GB" sz="1600" dirty="0">
                <a:latin typeface="Arial" panose="020B0604020202020204" pitchFamily="34" charset="0"/>
                <a:ea typeface="SimSun" panose="02010600030101010101" pitchFamily="2" charset="-122"/>
              </a:rPr>
              <a:t>…</a:t>
            </a:r>
          </a:p>
          <a:p>
            <a:pPr marL="720000" lvl="1">
              <a:lnSpc>
                <a:spcPct val="100000"/>
              </a:lnSpc>
              <a:spcBef>
                <a:spcPts val="0"/>
              </a:spcBef>
              <a:buFont typeface="Wingdings" pitchFamily="2" charset="2"/>
              <a:buChar char="§"/>
            </a:pPr>
            <a:r>
              <a:rPr lang="en-US" sz="1600" dirty="0">
                <a:latin typeface="Arial" panose="020B0604020202020204" pitchFamily="34" charset="0"/>
                <a:ea typeface="SimSun" panose="02010600030101010101" pitchFamily="2" charset="-122"/>
                <a:sym typeface="Wingdings" panose="05000000000000000000" pitchFamily="2" charset="2"/>
              </a:rPr>
              <a:t>Scope of acts licensed?  (sectors, regions, conditions, pricing …) </a:t>
            </a:r>
          </a:p>
          <a:p>
            <a:pPr marL="720000" lvl="1">
              <a:lnSpc>
                <a:spcPct val="100000"/>
              </a:lnSpc>
              <a:spcBef>
                <a:spcPts val="0"/>
              </a:spcBef>
              <a:buFont typeface="Wingdings" pitchFamily="2" charset="2"/>
              <a:buChar char="§"/>
            </a:pPr>
            <a:r>
              <a:rPr lang="en-US" sz="1600" dirty="0">
                <a:latin typeface="Arial" panose="020B0604020202020204" pitchFamily="34" charset="0"/>
                <a:ea typeface="SimSun" panose="02010600030101010101" pitchFamily="2" charset="-122"/>
                <a:sym typeface="Wingdings" panose="05000000000000000000" pitchFamily="2" charset="2"/>
              </a:rPr>
              <a:t>Scope of acts exempted by L&amp;E? (not always updated to cover digital formats)</a:t>
            </a:r>
            <a:endParaRPr lang="en-GB" sz="1600" dirty="0">
              <a:latin typeface="Arial" panose="020B0604020202020204" pitchFamily="34" charset="0"/>
              <a:ea typeface="SimSun" panose="02010600030101010101" pitchFamily="2" charset="-122"/>
            </a:endParaRPr>
          </a:p>
          <a:p>
            <a:pPr algn="just">
              <a:lnSpc>
                <a:spcPct val="150000"/>
              </a:lnSpc>
              <a:spcAft>
                <a:spcPts val="1200"/>
              </a:spcAft>
            </a:pPr>
            <a:endParaRPr lang="es-ES" sz="1800" dirty="0">
              <a:effectLst/>
              <a:latin typeface="Arial" panose="020B0604020202020204" pitchFamily="34" charset="0"/>
              <a:ea typeface="SimSun" panose="02010600030101010101" pitchFamily="2" charset="-122"/>
            </a:endParaRPr>
          </a:p>
          <a:p>
            <a:endParaRPr lang="es-ES" dirty="0"/>
          </a:p>
        </p:txBody>
      </p:sp>
      <p:sp>
        <p:nvSpPr>
          <p:cNvPr id="4" name="Marcador de número de diapositiva 3"/>
          <p:cNvSpPr>
            <a:spLocks noGrp="1"/>
          </p:cNvSpPr>
          <p:nvPr>
            <p:ph type="sldNum" sz="quarter" idx="5"/>
          </p:nvPr>
        </p:nvSpPr>
        <p:spPr/>
        <p:txBody>
          <a:bodyPr/>
          <a:lstStyle/>
          <a:p>
            <a:fld id="{07DC3D51-984E-4693-BC0B-E3594E8FC3DD}" type="slidenum">
              <a:rPr lang="en-US" smtClean="0"/>
              <a:t>7</a:t>
            </a:fld>
            <a:endParaRPr lang="en-US"/>
          </a:p>
        </p:txBody>
      </p:sp>
    </p:spTree>
    <p:extLst>
      <p:ext uri="{BB962C8B-B14F-4D97-AF65-F5344CB8AC3E}">
        <p14:creationId xmlns:p14="http://schemas.microsoft.com/office/powerpoint/2010/main" val="4273538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660400" y="804863"/>
            <a:ext cx="5364163" cy="4024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68595" y="5096615"/>
            <a:ext cx="5348753" cy="4828372"/>
          </a:xfrm>
          <a:prstGeom prst="rect">
            <a:avLst/>
          </a:prstGeom>
          <a:noFill/>
          <a:ln>
            <a:noFill/>
          </a:ln>
        </p:spPr>
        <p:txBody>
          <a:bodyPr spcFirstLastPara="1" wrap="square" lIns="92156" tIns="92156" rIns="92156" bIns="92156" anchor="t" anchorCtr="0">
            <a:noAutofit/>
          </a:bodyPr>
          <a:lstStyle/>
          <a:p>
            <a:pPr marL="0" indent="0">
              <a:lnSpc>
                <a:spcPct val="115000"/>
              </a:lnSpc>
              <a:buSzPts val="1800"/>
              <a:buNone/>
            </a:pPr>
            <a:r>
              <a:rPr lang="en-US" b="1" dirty="0">
                <a:solidFill>
                  <a:srgbClr val="002060"/>
                </a:solidFill>
              </a:rPr>
              <a:t>Education:</a:t>
            </a:r>
            <a:r>
              <a:rPr lang="en-US" dirty="0"/>
              <a:t> any acts (uses) to convey instruction and to study: teaching, exercises, exams, etc.</a:t>
            </a:r>
          </a:p>
          <a:p>
            <a:pPr marL="0" indent="0">
              <a:lnSpc>
                <a:spcPct val="115000"/>
              </a:lnSpc>
              <a:spcBef>
                <a:spcPts val="1613"/>
              </a:spcBef>
              <a:buSzPts val="1800"/>
              <a:buNone/>
            </a:pPr>
            <a:r>
              <a:rPr lang="en-US" b="1" dirty="0">
                <a:solidFill>
                  <a:srgbClr val="002060"/>
                </a:solidFill>
              </a:rPr>
              <a:t>Research</a:t>
            </a:r>
            <a:r>
              <a:rPr lang="en-US" b="1" dirty="0"/>
              <a:t>: </a:t>
            </a:r>
            <a:r>
              <a:rPr lang="en-US" dirty="0"/>
              <a:t>any acts (uses) necessary to gather and discover information.</a:t>
            </a:r>
          </a:p>
          <a:p>
            <a:pPr marL="0" indent="0">
              <a:buNone/>
            </a:pPr>
            <a:endParaRPr dirty="0"/>
          </a:p>
        </p:txBody>
      </p:sp>
    </p:spTree>
    <p:extLst>
      <p:ext uri="{BB962C8B-B14F-4D97-AF65-F5344CB8AC3E}">
        <p14:creationId xmlns:p14="http://schemas.microsoft.com/office/powerpoint/2010/main" val="3816383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60020" indent="0">
              <a:buNone/>
            </a:pPr>
            <a:r>
              <a:rPr lang="en-GB" b="1" dirty="0"/>
              <a:t>Panorama in national laws contrasts with the one in international instruments!! </a:t>
            </a:r>
          </a:p>
          <a:p>
            <a:endParaRPr lang="en-GB" b="1" dirty="0"/>
          </a:p>
          <a:p>
            <a:r>
              <a:rPr lang="en-GB" b="1" dirty="0"/>
              <a:t>Teaching and Research purposes have always been exempted under the BC – since its adoption in 1886. </a:t>
            </a:r>
          </a:p>
          <a:p>
            <a:r>
              <a:rPr lang="en-GB" dirty="0"/>
              <a:t>Same applies (Rome Convention) in neighbouring rights </a:t>
            </a:r>
          </a:p>
          <a:p>
            <a:endParaRPr lang="en-GB" dirty="0"/>
          </a:p>
          <a:p>
            <a:r>
              <a:rPr lang="en-GB" strike="sngStrike" dirty="0"/>
              <a:t>Appendix to BC would clearly include adult and life-long learning! </a:t>
            </a:r>
          </a:p>
          <a:p>
            <a:r>
              <a:rPr lang="en-GB" strike="sngStrike" dirty="0"/>
              <a:t>Request a license to reproduce and translate non-available works </a:t>
            </a:r>
          </a:p>
          <a:p>
            <a:r>
              <a:rPr lang="en-GB" b="1" strike="sngStrike" dirty="0"/>
              <a:t>Few countries have signed Appendix – fewer have used it!! </a:t>
            </a:r>
          </a:p>
          <a:p>
            <a:endParaRPr lang="en-GB" dirty="0"/>
          </a:p>
          <a:p>
            <a:endParaRPr lang="en-GB" dirty="0"/>
          </a:p>
          <a:p>
            <a:endParaRPr lang="en-GB" dirty="0"/>
          </a:p>
        </p:txBody>
      </p:sp>
      <p:sp>
        <p:nvSpPr>
          <p:cNvPr id="4" name="Marcador de encabezado 3"/>
          <p:cNvSpPr>
            <a:spLocks noGrp="1"/>
          </p:cNvSpPr>
          <p:nvPr>
            <p:ph type="hdr" sz="quarter"/>
          </p:nvPr>
        </p:nvSpPr>
        <p:spPr/>
        <p:txBody>
          <a:bodyPr lIns="92172" tIns="46086" rIns="92172" bIns="46086"/>
          <a:lstStyle/>
          <a:p>
            <a:r>
              <a:rPr lang="en-GB"/>
              <a:t>WIPO SCCR 38 </a:t>
            </a:r>
          </a:p>
        </p:txBody>
      </p:sp>
    </p:spTree>
    <p:extLst>
      <p:ext uri="{BB962C8B-B14F-4D97-AF65-F5344CB8AC3E}">
        <p14:creationId xmlns:p14="http://schemas.microsoft.com/office/powerpoint/2010/main" val="2694983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60020" indent="0">
              <a:buNone/>
            </a:pPr>
            <a:r>
              <a:rPr lang="en-GB" b="1" dirty="0"/>
              <a:t>Panorama in national laws contrasts with the one in international instruments!! </a:t>
            </a:r>
          </a:p>
          <a:p>
            <a:endParaRPr lang="en-GB" b="1" dirty="0"/>
          </a:p>
          <a:p>
            <a:r>
              <a:rPr lang="en-GB" b="1" dirty="0"/>
              <a:t>Teaching and Research purposes have always been exempted under the BC – since its adoption in 1886. </a:t>
            </a:r>
          </a:p>
          <a:p>
            <a:r>
              <a:rPr lang="en-GB" dirty="0"/>
              <a:t>Same applies (Rome Convention) in neighbouring rights </a:t>
            </a:r>
          </a:p>
          <a:p>
            <a:endParaRPr lang="en-GB" dirty="0"/>
          </a:p>
          <a:p>
            <a:r>
              <a:rPr lang="en-GB" strike="sngStrike" dirty="0"/>
              <a:t>Appendix to BC would clearly include adult and life-long learning! </a:t>
            </a:r>
          </a:p>
          <a:p>
            <a:r>
              <a:rPr lang="en-GB" strike="sngStrike" dirty="0"/>
              <a:t>Request a license to reproduce and translate non-available works </a:t>
            </a:r>
          </a:p>
          <a:p>
            <a:r>
              <a:rPr lang="en-GB" b="1" strike="sngStrike" dirty="0"/>
              <a:t>Few countries have signed Appendix – fewer have used it!! </a:t>
            </a:r>
          </a:p>
          <a:p>
            <a:endParaRPr lang="en-GB" dirty="0"/>
          </a:p>
          <a:p>
            <a:endParaRPr lang="en-GB" dirty="0"/>
          </a:p>
          <a:p>
            <a:endParaRPr lang="en-GB" dirty="0"/>
          </a:p>
        </p:txBody>
      </p:sp>
      <p:sp>
        <p:nvSpPr>
          <p:cNvPr id="4" name="Marcador de encabezado 3"/>
          <p:cNvSpPr>
            <a:spLocks noGrp="1"/>
          </p:cNvSpPr>
          <p:nvPr>
            <p:ph type="hdr" sz="quarter"/>
          </p:nvPr>
        </p:nvSpPr>
        <p:spPr/>
        <p:txBody>
          <a:bodyPr lIns="92172" tIns="46086" rIns="92172" bIns="46086"/>
          <a:lstStyle/>
          <a:p>
            <a:r>
              <a:rPr lang="en-GB"/>
              <a:t>WIPO SCCR 38 </a:t>
            </a:r>
          </a:p>
        </p:txBody>
      </p:sp>
    </p:spTree>
    <p:extLst>
      <p:ext uri="{BB962C8B-B14F-4D97-AF65-F5344CB8AC3E}">
        <p14:creationId xmlns:p14="http://schemas.microsoft.com/office/powerpoint/2010/main" val="1248023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7:notes"/>
          <p:cNvSpPr>
            <a:spLocks noGrp="1" noRot="1" noChangeAspect="1"/>
          </p:cNvSpPr>
          <p:nvPr>
            <p:ph type="sldImg" idx="2"/>
          </p:nvPr>
        </p:nvSpPr>
        <p:spPr>
          <a:xfrm>
            <a:off x="660400" y="804863"/>
            <a:ext cx="5364163" cy="4024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7:notes"/>
          <p:cNvSpPr txBox="1">
            <a:spLocks noGrp="1"/>
          </p:cNvSpPr>
          <p:nvPr>
            <p:ph type="body" idx="1"/>
          </p:nvPr>
        </p:nvSpPr>
        <p:spPr>
          <a:xfrm>
            <a:off x="668595" y="5096615"/>
            <a:ext cx="5348753" cy="4828372"/>
          </a:xfrm>
          <a:prstGeom prst="rect">
            <a:avLst/>
          </a:prstGeom>
          <a:noFill/>
          <a:ln>
            <a:noFill/>
          </a:ln>
        </p:spPr>
        <p:txBody>
          <a:bodyPr spcFirstLastPara="1" wrap="square" lIns="92156" tIns="92156" rIns="92156" bIns="92156" anchor="t" anchorCtr="0">
            <a:noAutofit/>
          </a:bodyPr>
          <a:lstStyle/>
          <a:p>
            <a:pPr marL="0" indent="0" defTabSz="921715">
              <a:buNone/>
              <a:defRPr/>
            </a:pPr>
            <a:r>
              <a:rPr lang="en-US" dirty="0"/>
              <a:t>ALSO Fair use (6 in Africa, 10 in LATAM, x in ASIA, Australia, USA, Canada, NZ, Israel, UK, Ireland … some 30? </a:t>
            </a:r>
          </a:p>
          <a:p>
            <a:pPr marL="0" indent="0" defTabSz="921715">
              <a:buNone/>
              <a:defRPr/>
            </a:pPr>
            <a:endParaRPr lang="en-US" dirty="0"/>
          </a:p>
          <a:p>
            <a:pPr marL="0" indent="0" defTabSz="921715">
              <a:buNone/>
              <a:defRPr/>
            </a:pPr>
            <a:r>
              <a:rPr lang="en-US" dirty="0"/>
              <a:t>SENG: BC Appendix covers digital reproduction, but not digital dissemination. </a:t>
            </a:r>
          </a:p>
          <a:p>
            <a:pPr marL="0" indent="0" defTabSz="921715">
              <a:buNone/>
              <a:defRPr/>
            </a:pPr>
            <a:r>
              <a:rPr lang="en-US" i="1" dirty="0"/>
              <a:t>However, the scenario changes with respect to </a:t>
            </a:r>
            <a:r>
              <a:rPr lang="en-US" b="1" i="1" dirty="0"/>
              <a:t>digital dissemination</a:t>
            </a:r>
            <a:r>
              <a:rPr lang="en-US" i="1" dirty="0"/>
              <a:t>, where member states' licensing provisions appear not to have fully embraced the digital medium. Only 6 provisions (6 member states) and 5 provisions (4 member states) enable digital dissemination for licences for reproductions and for translations respectively. The majority of provisions (28 provisions in 26 member states and 38 provisions in 32 member states respectively) do not provide for digital dissemination in their reproduction and translation licences respectively.</a:t>
            </a:r>
            <a:endParaRPr lang="es-ES" i="1" dirty="0"/>
          </a:p>
          <a:p>
            <a:pPr marL="0" indent="0">
              <a:buNone/>
            </a:pPr>
            <a:endParaRPr dirty="0"/>
          </a:p>
        </p:txBody>
      </p:sp>
    </p:spTree>
    <p:extLst>
      <p:ext uri="{BB962C8B-B14F-4D97-AF65-F5344CB8AC3E}">
        <p14:creationId xmlns:p14="http://schemas.microsoft.com/office/powerpoint/2010/main" val="2708574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b="1" dirty="0"/>
              <a:t>EXPLAIN a few examples of all challenges … and later examine only TWO: first (digital acts/uses) and last (TDM)</a:t>
            </a:r>
          </a:p>
          <a:p>
            <a:r>
              <a:rPr lang="en-GB" dirty="0"/>
              <a:t> </a:t>
            </a:r>
          </a:p>
          <a:p>
            <a:r>
              <a:rPr lang="en-GB" dirty="0"/>
              <a:t>Exempted acts: online teaching requires a uniform treatment of several acts of exploitation… (if one fails, the whole E&amp;L fails to apply online) </a:t>
            </a:r>
          </a:p>
          <a:p>
            <a:endParaRPr lang="en-GB" dirty="0"/>
          </a:p>
          <a:p>
            <a:r>
              <a:rPr lang="en-GB" dirty="0"/>
              <a:t>Digitization: highly controversial! Higher risk of downstream infringing uses! </a:t>
            </a:r>
            <a:r>
              <a:rPr lang="en-GB" dirty="0">
                <a:sym typeface="Wingdings" panose="05000000000000000000" pitchFamily="2" charset="2"/>
              </a:rPr>
              <a:t> need to find nuanced solutions to E&amp;L online uses …. Sometimes too nuanced!! </a:t>
            </a:r>
          </a:p>
          <a:p>
            <a:endParaRPr lang="en-GB" dirty="0">
              <a:sym typeface="Wingdings" panose="05000000000000000000" pitchFamily="2" charset="2"/>
            </a:endParaRPr>
          </a:p>
          <a:p>
            <a:r>
              <a:rPr lang="en-GB" dirty="0">
                <a:sym typeface="Wingdings" panose="05000000000000000000" pitchFamily="2" charset="2"/>
              </a:rPr>
              <a:t>Sufficient coverage (all works – not only publications) and some degree of flexibility (to extent necessary) are critical factors for teaching – also online teaching</a:t>
            </a:r>
          </a:p>
          <a:p>
            <a:endParaRPr lang="es-ES" dirty="0"/>
          </a:p>
        </p:txBody>
      </p:sp>
      <p:sp>
        <p:nvSpPr>
          <p:cNvPr id="4" name="Marcador de número de diapositiva 3"/>
          <p:cNvSpPr>
            <a:spLocks noGrp="1"/>
          </p:cNvSpPr>
          <p:nvPr>
            <p:ph type="sldNum" sz="quarter" idx="5"/>
          </p:nvPr>
        </p:nvSpPr>
        <p:spPr/>
        <p:txBody>
          <a:bodyPr/>
          <a:lstStyle/>
          <a:p>
            <a:fld id="{07DC3D51-984E-4693-BC0B-E3594E8FC3DD}" type="slidenum">
              <a:rPr lang="en-US" smtClean="0"/>
              <a:t>14</a:t>
            </a:fld>
            <a:endParaRPr lang="en-US"/>
          </a:p>
        </p:txBody>
      </p:sp>
    </p:spTree>
    <p:extLst>
      <p:ext uri="{BB962C8B-B14F-4D97-AF65-F5344CB8AC3E}">
        <p14:creationId xmlns:p14="http://schemas.microsoft.com/office/powerpoint/2010/main" val="2344523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4CEF0-B7E4-4FCD-9437-F04007B7DE8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C972872-FE73-4D83-9176-A58DDFDB168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26B2F83-7EA7-4D82-98DE-F288AF1CB2F5}"/>
              </a:ext>
            </a:extLst>
          </p:cNvPr>
          <p:cNvSpPr>
            <a:spLocks noGrp="1"/>
          </p:cNvSpPr>
          <p:nvPr>
            <p:ph type="dt" sz="half" idx="10"/>
          </p:nvPr>
        </p:nvSpPr>
        <p:spPr/>
        <p:txBody>
          <a:bodyPr/>
          <a:lstStyle/>
          <a:p>
            <a:fld id="{846DA595-3D62-45C3-88D4-0B8A88437B69}" type="datetimeFigureOut">
              <a:rPr lang="en-US" smtClean="0"/>
              <a:t>11/8/2023</a:t>
            </a:fld>
            <a:endParaRPr lang="en-US"/>
          </a:p>
        </p:txBody>
      </p:sp>
      <p:sp>
        <p:nvSpPr>
          <p:cNvPr id="5" name="Footer Placeholder 4">
            <a:extLst>
              <a:ext uri="{FF2B5EF4-FFF2-40B4-BE49-F238E27FC236}">
                <a16:creationId xmlns:a16="http://schemas.microsoft.com/office/drawing/2014/main" id="{A5056716-DBC8-4C60-A332-CC273A9C85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EA9B1B-DCF7-4025-8C74-FB4730FAB34C}"/>
              </a:ext>
            </a:extLst>
          </p:cNvPr>
          <p:cNvSpPr>
            <a:spLocks noGrp="1"/>
          </p:cNvSpPr>
          <p:nvPr>
            <p:ph type="sldNum" sz="quarter" idx="12"/>
          </p:nvPr>
        </p:nvSpPr>
        <p:spPr/>
        <p:txBody>
          <a:bodyPr/>
          <a:lstStyle/>
          <a:p>
            <a:fld id="{5870DE33-64B3-4C60-A0F4-21524566889B}" type="slidenum">
              <a:rPr lang="en-US" smtClean="0"/>
              <a:t>‹#›</a:t>
            </a:fld>
            <a:endParaRPr lang="en-US"/>
          </a:p>
        </p:txBody>
      </p:sp>
    </p:spTree>
    <p:extLst>
      <p:ext uri="{BB962C8B-B14F-4D97-AF65-F5344CB8AC3E}">
        <p14:creationId xmlns:p14="http://schemas.microsoft.com/office/powerpoint/2010/main" val="2773105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B75EE-C1F7-4B34-A09E-A82B7EE191B8}"/>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1D21754-5C71-409B-9EFC-31FF0153A5DD}"/>
              </a:ext>
            </a:extLst>
          </p:cNvPr>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25A1C56-D60D-4113-9835-F8553E88E79A}"/>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C703EA5-10EF-40F7-B0EB-4CD4BE5F68E2}"/>
              </a:ext>
            </a:extLst>
          </p:cNvPr>
          <p:cNvSpPr>
            <a:spLocks noGrp="1"/>
          </p:cNvSpPr>
          <p:nvPr>
            <p:ph type="dt" sz="half" idx="10"/>
          </p:nvPr>
        </p:nvSpPr>
        <p:spPr/>
        <p:txBody>
          <a:bodyPr/>
          <a:lstStyle/>
          <a:p>
            <a:fld id="{846DA595-3D62-45C3-88D4-0B8A88437B69}" type="datetimeFigureOut">
              <a:rPr lang="en-US" smtClean="0"/>
              <a:t>11/8/2023</a:t>
            </a:fld>
            <a:endParaRPr lang="en-US"/>
          </a:p>
        </p:txBody>
      </p:sp>
      <p:sp>
        <p:nvSpPr>
          <p:cNvPr id="6" name="Footer Placeholder 5">
            <a:extLst>
              <a:ext uri="{FF2B5EF4-FFF2-40B4-BE49-F238E27FC236}">
                <a16:creationId xmlns:a16="http://schemas.microsoft.com/office/drawing/2014/main" id="{BAA70057-6016-4167-915F-9270B8D40E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0825FF-0A1A-4DD1-B4F5-483CD8107B12}"/>
              </a:ext>
            </a:extLst>
          </p:cNvPr>
          <p:cNvSpPr>
            <a:spLocks noGrp="1"/>
          </p:cNvSpPr>
          <p:nvPr>
            <p:ph type="sldNum" sz="quarter" idx="12"/>
          </p:nvPr>
        </p:nvSpPr>
        <p:spPr/>
        <p:txBody>
          <a:bodyPr/>
          <a:lstStyle/>
          <a:p>
            <a:fld id="{5870DE33-64B3-4C60-A0F4-21524566889B}" type="slidenum">
              <a:rPr lang="en-US" smtClean="0"/>
              <a:t>‹#›</a:t>
            </a:fld>
            <a:endParaRPr lang="en-US"/>
          </a:p>
        </p:txBody>
      </p:sp>
    </p:spTree>
    <p:extLst>
      <p:ext uri="{BB962C8B-B14F-4D97-AF65-F5344CB8AC3E}">
        <p14:creationId xmlns:p14="http://schemas.microsoft.com/office/powerpoint/2010/main" val="373161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DD048-ED98-4D79-BEAB-753C2852EF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9010D3-A1D3-4686-AFF4-543866A5ED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A45CE2-C241-4CE6-AD16-4BDFE8478FFD}"/>
              </a:ext>
            </a:extLst>
          </p:cNvPr>
          <p:cNvSpPr>
            <a:spLocks noGrp="1"/>
          </p:cNvSpPr>
          <p:nvPr>
            <p:ph type="dt" sz="half" idx="10"/>
          </p:nvPr>
        </p:nvSpPr>
        <p:spPr/>
        <p:txBody>
          <a:bodyPr/>
          <a:lstStyle/>
          <a:p>
            <a:fld id="{846DA595-3D62-45C3-88D4-0B8A88437B69}" type="datetimeFigureOut">
              <a:rPr lang="en-US" smtClean="0"/>
              <a:t>11/8/2023</a:t>
            </a:fld>
            <a:endParaRPr lang="en-US"/>
          </a:p>
        </p:txBody>
      </p:sp>
      <p:sp>
        <p:nvSpPr>
          <p:cNvPr id="5" name="Footer Placeholder 4">
            <a:extLst>
              <a:ext uri="{FF2B5EF4-FFF2-40B4-BE49-F238E27FC236}">
                <a16:creationId xmlns:a16="http://schemas.microsoft.com/office/drawing/2014/main" id="{EAE7BF72-98AF-4659-B98E-D8FA16A774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AC5C5B-B4F7-42D5-9410-2E23FDF65A99}"/>
              </a:ext>
            </a:extLst>
          </p:cNvPr>
          <p:cNvSpPr>
            <a:spLocks noGrp="1"/>
          </p:cNvSpPr>
          <p:nvPr>
            <p:ph type="sldNum" sz="quarter" idx="12"/>
          </p:nvPr>
        </p:nvSpPr>
        <p:spPr/>
        <p:txBody>
          <a:bodyPr/>
          <a:lstStyle/>
          <a:p>
            <a:fld id="{5870DE33-64B3-4C60-A0F4-21524566889B}" type="slidenum">
              <a:rPr lang="en-US" smtClean="0"/>
              <a:t>‹#›</a:t>
            </a:fld>
            <a:endParaRPr lang="en-US"/>
          </a:p>
        </p:txBody>
      </p:sp>
    </p:spTree>
    <p:extLst>
      <p:ext uri="{BB962C8B-B14F-4D97-AF65-F5344CB8AC3E}">
        <p14:creationId xmlns:p14="http://schemas.microsoft.com/office/powerpoint/2010/main" val="2369545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8643A8-C727-4244-8583-9304E9ABAF72}"/>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CEF8E6-73B9-4BEF-9B1A-DD97346076BC}"/>
              </a:ext>
            </a:extLst>
          </p:cNvPr>
          <p:cNvSpPr>
            <a:spLocks noGrp="1"/>
          </p:cNvSpPr>
          <p:nvPr>
            <p:ph type="body" orient="vert" idx="1"/>
          </p:nvPr>
        </p:nvSpPr>
        <p:spPr>
          <a:xfrm>
            <a:off x="628651"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550B8B-F6B5-43D6-97F4-2EDBC93143DD}"/>
              </a:ext>
            </a:extLst>
          </p:cNvPr>
          <p:cNvSpPr>
            <a:spLocks noGrp="1"/>
          </p:cNvSpPr>
          <p:nvPr>
            <p:ph type="dt" sz="half" idx="10"/>
          </p:nvPr>
        </p:nvSpPr>
        <p:spPr/>
        <p:txBody>
          <a:bodyPr/>
          <a:lstStyle/>
          <a:p>
            <a:fld id="{846DA595-3D62-45C3-88D4-0B8A88437B69}" type="datetimeFigureOut">
              <a:rPr lang="en-US" smtClean="0"/>
              <a:t>11/8/2023</a:t>
            </a:fld>
            <a:endParaRPr lang="en-US"/>
          </a:p>
        </p:txBody>
      </p:sp>
      <p:sp>
        <p:nvSpPr>
          <p:cNvPr id="5" name="Footer Placeholder 4">
            <a:extLst>
              <a:ext uri="{FF2B5EF4-FFF2-40B4-BE49-F238E27FC236}">
                <a16:creationId xmlns:a16="http://schemas.microsoft.com/office/drawing/2014/main" id="{467A4DD4-767F-4F2E-B477-8BE2116B55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024130-31D6-4EBA-AD9D-8A78C9DA08E5}"/>
              </a:ext>
            </a:extLst>
          </p:cNvPr>
          <p:cNvSpPr>
            <a:spLocks noGrp="1"/>
          </p:cNvSpPr>
          <p:nvPr>
            <p:ph type="sldNum" sz="quarter" idx="12"/>
          </p:nvPr>
        </p:nvSpPr>
        <p:spPr/>
        <p:txBody>
          <a:bodyPr/>
          <a:lstStyle/>
          <a:p>
            <a:fld id="{5870DE33-64B3-4C60-A0F4-21524566889B}" type="slidenum">
              <a:rPr lang="en-US" smtClean="0"/>
              <a:t>‹#›</a:t>
            </a:fld>
            <a:endParaRPr lang="en-US"/>
          </a:p>
        </p:txBody>
      </p:sp>
    </p:spTree>
    <p:extLst>
      <p:ext uri="{BB962C8B-B14F-4D97-AF65-F5344CB8AC3E}">
        <p14:creationId xmlns:p14="http://schemas.microsoft.com/office/powerpoint/2010/main" val="2495882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a:t>Click to edit Master title style</a:t>
            </a:r>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noProof="0"/>
              <a:t>Click to edit Master subtitle style</a:t>
            </a:r>
          </a:p>
        </p:txBody>
      </p:sp>
    </p:spTree>
    <p:extLst>
      <p:ext uri="{BB962C8B-B14F-4D97-AF65-F5344CB8AC3E}">
        <p14:creationId xmlns:p14="http://schemas.microsoft.com/office/powerpoint/2010/main" val="2509617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3B654D4D-387C-48BE-8B7F-E9EBB999F2BB}"/>
              </a:ext>
            </a:extLst>
          </p:cNvPr>
          <p:cNvSpPr>
            <a:spLocks noGrp="1" noChangeArrowheads="1"/>
          </p:cNvSpPr>
          <p:nvPr>
            <p:ph type="sldNum" sz="quarter" idx="10"/>
          </p:nvPr>
        </p:nvSpPr>
        <p:spPr>
          <a:ln/>
        </p:spPr>
        <p:txBody>
          <a:bodyPr/>
          <a:lstStyle>
            <a:lvl1pPr>
              <a:defRPr/>
            </a:lvl1pPr>
          </a:lstStyle>
          <a:p>
            <a:pPr>
              <a:defRPr/>
            </a:pPr>
            <a:fld id="{39715A20-0F0C-46E7-880D-1D356E94B8C0}" type="slidenum">
              <a:rPr lang="en-US" altLang="en-US"/>
              <a:pPr>
                <a:defRPr/>
              </a:pPr>
              <a:t>‹#›</a:t>
            </a:fld>
            <a:endParaRPr lang="en-US" altLang="en-US"/>
          </a:p>
        </p:txBody>
      </p:sp>
    </p:spTree>
    <p:extLst>
      <p:ext uri="{BB962C8B-B14F-4D97-AF65-F5344CB8AC3E}">
        <p14:creationId xmlns:p14="http://schemas.microsoft.com/office/powerpoint/2010/main" val="4218610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FED30B9D-F222-4271-B110-DE370921AB87}"/>
              </a:ext>
            </a:extLst>
          </p:cNvPr>
          <p:cNvSpPr>
            <a:spLocks noGrp="1" noChangeArrowheads="1"/>
          </p:cNvSpPr>
          <p:nvPr>
            <p:ph type="sldNum" sz="quarter" idx="10"/>
          </p:nvPr>
        </p:nvSpPr>
        <p:spPr>
          <a:ln/>
        </p:spPr>
        <p:txBody>
          <a:bodyPr/>
          <a:lstStyle>
            <a:lvl1pPr>
              <a:defRPr/>
            </a:lvl1pPr>
          </a:lstStyle>
          <a:p>
            <a:pPr>
              <a:defRPr/>
            </a:pPr>
            <a:fld id="{CE492CC0-6111-4663-8540-9D7F78C12012}" type="slidenum">
              <a:rPr lang="en-US" altLang="en-US"/>
              <a:pPr>
                <a:defRPr/>
              </a:pPr>
              <a:t>‹#›</a:t>
            </a:fld>
            <a:endParaRPr lang="en-US" altLang="en-US"/>
          </a:p>
        </p:txBody>
      </p:sp>
    </p:spTree>
    <p:extLst>
      <p:ext uri="{BB962C8B-B14F-4D97-AF65-F5344CB8AC3E}">
        <p14:creationId xmlns:p14="http://schemas.microsoft.com/office/powerpoint/2010/main" val="1036204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A2A6A0AB-B6B7-4230-AD6C-DDBAF77C3A25}"/>
              </a:ext>
            </a:extLst>
          </p:cNvPr>
          <p:cNvSpPr>
            <a:spLocks noGrp="1" noChangeArrowheads="1"/>
          </p:cNvSpPr>
          <p:nvPr>
            <p:ph type="sldNum" sz="quarter" idx="10"/>
          </p:nvPr>
        </p:nvSpPr>
        <p:spPr>
          <a:ln/>
        </p:spPr>
        <p:txBody>
          <a:bodyPr/>
          <a:lstStyle>
            <a:lvl1pPr>
              <a:defRPr/>
            </a:lvl1pPr>
          </a:lstStyle>
          <a:p>
            <a:pPr>
              <a:defRPr/>
            </a:pPr>
            <a:fld id="{A84B9122-2CBC-4BFA-9EF1-0D6C667FD222}" type="slidenum">
              <a:rPr lang="en-US" altLang="en-US"/>
              <a:pPr>
                <a:defRPr/>
              </a:pPr>
              <a:t>‹#›</a:t>
            </a:fld>
            <a:endParaRPr lang="en-US" altLang="en-US"/>
          </a:p>
        </p:txBody>
      </p:sp>
    </p:spTree>
    <p:extLst>
      <p:ext uri="{BB962C8B-B14F-4D97-AF65-F5344CB8AC3E}">
        <p14:creationId xmlns:p14="http://schemas.microsoft.com/office/powerpoint/2010/main" val="143428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3348DD2-5A19-460C-9129-CB4328C52855}"/>
              </a:ext>
            </a:extLst>
          </p:cNvPr>
          <p:cNvSpPr>
            <a:spLocks noGrp="1" noChangeArrowheads="1"/>
          </p:cNvSpPr>
          <p:nvPr>
            <p:ph type="sldNum" sz="quarter" idx="10"/>
          </p:nvPr>
        </p:nvSpPr>
        <p:spPr>
          <a:ln/>
        </p:spPr>
        <p:txBody>
          <a:bodyPr/>
          <a:lstStyle>
            <a:lvl1pPr>
              <a:defRPr/>
            </a:lvl1pPr>
          </a:lstStyle>
          <a:p>
            <a:pPr>
              <a:defRPr/>
            </a:pPr>
            <a:fld id="{36F2231F-4F02-4C9F-9C62-A05BD9552C65}" type="slidenum">
              <a:rPr lang="en-US" altLang="en-US"/>
              <a:pPr>
                <a:defRPr/>
              </a:pPr>
              <a:t>‹#›</a:t>
            </a:fld>
            <a:endParaRPr lang="en-US" altLang="en-US"/>
          </a:p>
        </p:txBody>
      </p:sp>
    </p:spTree>
    <p:extLst>
      <p:ext uri="{BB962C8B-B14F-4D97-AF65-F5344CB8AC3E}">
        <p14:creationId xmlns:p14="http://schemas.microsoft.com/office/powerpoint/2010/main" val="3898710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E57F05FE-08C8-4D3C-8631-B1CC6257BB56}"/>
              </a:ext>
            </a:extLst>
          </p:cNvPr>
          <p:cNvSpPr>
            <a:spLocks noGrp="1" noChangeArrowheads="1"/>
          </p:cNvSpPr>
          <p:nvPr>
            <p:ph type="sldNum" sz="quarter" idx="10"/>
          </p:nvPr>
        </p:nvSpPr>
        <p:spPr>
          <a:ln/>
        </p:spPr>
        <p:txBody>
          <a:bodyPr/>
          <a:lstStyle>
            <a:lvl1pPr>
              <a:defRPr/>
            </a:lvl1pPr>
          </a:lstStyle>
          <a:p>
            <a:pPr>
              <a:defRPr/>
            </a:pPr>
            <a:fld id="{0223341E-C64E-44A9-B6C5-928F8E2E2E2C}" type="slidenum">
              <a:rPr lang="en-US" altLang="en-US"/>
              <a:pPr>
                <a:defRPr/>
              </a:pPr>
              <a:t>‹#›</a:t>
            </a:fld>
            <a:endParaRPr lang="en-US" altLang="en-US"/>
          </a:p>
        </p:txBody>
      </p:sp>
    </p:spTree>
    <p:extLst>
      <p:ext uri="{BB962C8B-B14F-4D97-AF65-F5344CB8AC3E}">
        <p14:creationId xmlns:p14="http://schemas.microsoft.com/office/powerpoint/2010/main" val="3918436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494E0FF6-22CC-4E0B-9C72-9B4A79A01D53}"/>
              </a:ext>
            </a:extLst>
          </p:cNvPr>
          <p:cNvSpPr>
            <a:spLocks noGrp="1" noChangeArrowheads="1"/>
          </p:cNvSpPr>
          <p:nvPr>
            <p:ph type="sldNum" sz="quarter" idx="10"/>
          </p:nvPr>
        </p:nvSpPr>
        <p:spPr>
          <a:ln/>
        </p:spPr>
        <p:txBody>
          <a:bodyPr/>
          <a:lstStyle>
            <a:lvl1pPr>
              <a:defRPr/>
            </a:lvl1pPr>
          </a:lstStyle>
          <a:p>
            <a:pPr>
              <a:defRPr/>
            </a:pPr>
            <a:fld id="{BA89686E-B3AA-492B-8277-CC07B3945C31}" type="slidenum">
              <a:rPr lang="en-US" altLang="en-US"/>
              <a:pPr>
                <a:defRPr/>
              </a:pPr>
              <a:t>‹#›</a:t>
            </a:fld>
            <a:endParaRPr lang="en-US" altLang="en-US"/>
          </a:p>
        </p:txBody>
      </p:sp>
    </p:spTree>
    <p:extLst>
      <p:ext uri="{BB962C8B-B14F-4D97-AF65-F5344CB8AC3E}">
        <p14:creationId xmlns:p14="http://schemas.microsoft.com/office/powerpoint/2010/main" val="2572292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74B7-A2B3-4440-BD93-5A013BD4AE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72DF6B-42F6-4184-BBA9-6548D78A50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76B25-4966-43B7-9474-EF09BF560D88}"/>
              </a:ext>
            </a:extLst>
          </p:cNvPr>
          <p:cNvSpPr>
            <a:spLocks noGrp="1"/>
          </p:cNvSpPr>
          <p:nvPr>
            <p:ph type="dt" sz="half" idx="10"/>
          </p:nvPr>
        </p:nvSpPr>
        <p:spPr/>
        <p:txBody>
          <a:bodyPr/>
          <a:lstStyle/>
          <a:p>
            <a:fld id="{846DA595-3D62-45C3-88D4-0B8A88437B69}" type="datetimeFigureOut">
              <a:rPr lang="en-US" smtClean="0"/>
              <a:t>11/8/2023</a:t>
            </a:fld>
            <a:endParaRPr lang="en-US"/>
          </a:p>
        </p:txBody>
      </p:sp>
      <p:sp>
        <p:nvSpPr>
          <p:cNvPr id="5" name="Footer Placeholder 4">
            <a:extLst>
              <a:ext uri="{FF2B5EF4-FFF2-40B4-BE49-F238E27FC236}">
                <a16:creationId xmlns:a16="http://schemas.microsoft.com/office/drawing/2014/main" id="{A6481459-5C82-436A-850E-6FEB1CEE2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A9881A-65B3-41D4-A0C5-8E22BD35F386}"/>
              </a:ext>
            </a:extLst>
          </p:cNvPr>
          <p:cNvSpPr>
            <a:spLocks noGrp="1"/>
          </p:cNvSpPr>
          <p:nvPr>
            <p:ph type="sldNum" sz="quarter" idx="12"/>
          </p:nvPr>
        </p:nvSpPr>
        <p:spPr/>
        <p:txBody>
          <a:bodyPr/>
          <a:lstStyle/>
          <a:p>
            <a:fld id="{5870DE33-64B3-4C60-A0F4-21524566889B}" type="slidenum">
              <a:rPr lang="en-US" smtClean="0"/>
              <a:t>‹#›</a:t>
            </a:fld>
            <a:endParaRPr lang="en-US"/>
          </a:p>
        </p:txBody>
      </p:sp>
    </p:spTree>
    <p:extLst>
      <p:ext uri="{BB962C8B-B14F-4D97-AF65-F5344CB8AC3E}">
        <p14:creationId xmlns:p14="http://schemas.microsoft.com/office/powerpoint/2010/main" val="1131532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C75B0E5F-168A-4731-9EA8-C492C698E35B}"/>
              </a:ext>
            </a:extLst>
          </p:cNvPr>
          <p:cNvSpPr>
            <a:spLocks noGrp="1" noChangeArrowheads="1"/>
          </p:cNvSpPr>
          <p:nvPr>
            <p:ph type="sldNum" sz="quarter" idx="10"/>
          </p:nvPr>
        </p:nvSpPr>
        <p:spPr>
          <a:ln/>
        </p:spPr>
        <p:txBody>
          <a:bodyPr/>
          <a:lstStyle>
            <a:lvl1pPr>
              <a:defRPr/>
            </a:lvl1pPr>
          </a:lstStyle>
          <a:p>
            <a:pPr>
              <a:defRPr/>
            </a:pPr>
            <a:fld id="{35184675-565E-40ED-AD0F-39733603ED0B}" type="slidenum">
              <a:rPr lang="en-US" altLang="en-US"/>
              <a:pPr>
                <a:defRPr/>
              </a:pPr>
              <a:t>‹#›</a:t>
            </a:fld>
            <a:endParaRPr lang="en-US" altLang="en-US"/>
          </a:p>
        </p:txBody>
      </p:sp>
    </p:spTree>
    <p:extLst>
      <p:ext uri="{BB962C8B-B14F-4D97-AF65-F5344CB8AC3E}">
        <p14:creationId xmlns:p14="http://schemas.microsoft.com/office/powerpoint/2010/main" val="562482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F670B64A-5296-4768-BC92-68703C325407}"/>
              </a:ext>
            </a:extLst>
          </p:cNvPr>
          <p:cNvSpPr>
            <a:spLocks noGrp="1" noChangeArrowheads="1"/>
          </p:cNvSpPr>
          <p:nvPr>
            <p:ph type="sldNum" sz="quarter" idx="10"/>
          </p:nvPr>
        </p:nvSpPr>
        <p:spPr>
          <a:ln/>
        </p:spPr>
        <p:txBody>
          <a:bodyPr/>
          <a:lstStyle>
            <a:lvl1pPr>
              <a:defRPr/>
            </a:lvl1pPr>
          </a:lstStyle>
          <a:p>
            <a:pPr>
              <a:defRPr/>
            </a:pPr>
            <a:fld id="{1C07BE5D-1174-4152-A236-676DC28A8899}" type="slidenum">
              <a:rPr lang="en-US" altLang="en-US"/>
              <a:pPr>
                <a:defRPr/>
              </a:pPr>
              <a:t>‹#›</a:t>
            </a:fld>
            <a:endParaRPr lang="en-US" altLang="en-US"/>
          </a:p>
        </p:txBody>
      </p:sp>
    </p:spTree>
    <p:extLst>
      <p:ext uri="{BB962C8B-B14F-4D97-AF65-F5344CB8AC3E}">
        <p14:creationId xmlns:p14="http://schemas.microsoft.com/office/powerpoint/2010/main" val="4192635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A84479A3-A51F-4F1B-82EC-FC7361D77BFE}"/>
              </a:ext>
            </a:extLst>
          </p:cNvPr>
          <p:cNvSpPr>
            <a:spLocks noGrp="1" noChangeArrowheads="1"/>
          </p:cNvSpPr>
          <p:nvPr>
            <p:ph type="sldNum" sz="quarter" idx="10"/>
          </p:nvPr>
        </p:nvSpPr>
        <p:spPr>
          <a:ln/>
        </p:spPr>
        <p:txBody>
          <a:bodyPr/>
          <a:lstStyle>
            <a:lvl1pPr>
              <a:defRPr/>
            </a:lvl1pPr>
          </a:lstStyle>
          <a:p>
            <a:pPr>
              <a:defRPr/>
            </a:pPr>
            <a:fld id="{15A8144B-4C8F-4A93-A230-A38A78B3C502}" type="slidenum">
              <a:rPr lang="en-US" altLang="en-US"/>
              <a:pPr>
                <a:defRPr/>
              </a:pPr>
              <a:t>‹#›</a:t>
            </a:fld>
            <a:endParaRPr lang="en-US" altLang="en-US"/>
          </a:p>
        </p:txBody>
      </p:sp>
    </p:spTree>
    <p:extLst>
      <p:ext uri="{BB962C8B-B14F-4D97-AF65-F5344CB8AC3E}">
        <p14:creationId xmlns:p14="http://schemas.microsoft.com/office/powerpoint/2010/main" val="3335076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1E6F5C6C-2539-43A0-A057-2F0FE2D9CEBB}"/>
              </a:ext>
            </a:extLst>
          </p:cNvPr>
          <p:cNvSpPr>
            <a:spLocks noGrp="1" noChangeArrowheads="1"/>
          </p:cNvSpPr>
          <p:nvPr>
            <p:ph type="sldNum" sz="quarter" idx="10"/>
          </p:nvPr>
        </p:nvSpPr>
        <p:spPr>
          <a:ln/>
        </p:spPr>
        <p:txBody>
          <a:bodyPr/>
          <a:lstStyle>
            <a:lvl1pPr>
              <a:defRPr/>
            </a:lvl1pPr>
          </a:lstStyle>
          <a:p>
            <a:pPr>
              <a:defRPr/>
            </a:pPr>
            <a:fld id="{5D58FBAD-31DD-4CCB-8BC7-7F7654DB1400}" type="slidenum">
              <a:rPr lang="en-US" altLang="en-US"/>
              <a:pPr>
                <a:defRPr/>
              </a:pPr>
              <a:t>‹#›</a:t>
            </a:fld>
            <a:endParaRPr lang="en-US" altLang="en-US"/>
          </a:p>
        </p:txBody>
      </p:sp>
    </p:spTree>
    <p:extLst>
      <p:ext uri="{BB962C8B-B14F-4D97-AF65-F5344CB8AC3E}">
        <p14:creationId xmlns:p14="http://schemas.microsoft.com/office/powerpoint/2010/main" val="2832737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endParaRPr lang="en-US"/>
          </a:p>
        </p:txBody>
      </p:sp>
      <p:sp>
        <p:nvSpPr>
          <p:cNvPr id="3" name="2 Marcador de texto"/>
          <p:cNvSpPr>
            <a:spLocks noGrp="1"/>
          </p:cNvSpPr>
          <p:nvPr>
            <p:ph type="body" sz="half" idx="1"/>
          </p:nvPr>
        </p:nvSpPr>
        <p:spPr>
          <a:xfrm>
            <a:off x="457200" y="1773238"/>
            <a:ext cx="8229600" cy="210026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57200" y="4025900"/>
            <a:ext cx="8229600" cy="21002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Rectangle 6">
            <a:extLst>
              <a:ext uri="{FF2B5EF4-FFF2-40B4-BE49-F238E27FC236}">
                <a16:creationId xmlns:a16="http://schemas.microsoft.com/office/drawing/2014/main" id="{718469FA-9CF7-4976-81A2-32865368884D}"/>
              </a:ext>
            </a:extLst>
          </p:cNvPr>
          <p:cNvSpPr>
            <a:spLocks noGrp="1" noChangeArrowheads="1"/>
          </p:cNvSpPr>
          <p:nvPr>
            <p:ph type="sldNum" sz="quarter" idx="10"/>
          </p:nvPr>
        </p:nvSpPr>
        <p:spPr>
          <a:ln/>
        </p:spPr>
        <p:txBody>
          <a:bodyPr/>
          <a:lstStyle>
            <a:lvl1pPr>
              <a:defRPr/>
            </a:lvl1pPr>
          </a:lstStyle>
          <a:p>
            <a:pPr>
              <a:defRPr/>
            </a:pPr>
            <a:fld id="{1C31D2E0-606D-4D32-9C9A-9C59608530A3}" type="slidenum">
              <a:rPr lang="en-US" altLang="en-US"/>
              <a:pPr>
                <a:defRPr/>
              </a:pPr>
              <a:t>‹#›</a:t>
            </a:fld>
            <a:endParaRPr lang="en-US" altLang="en-US"/>
          </a:p>
        </p:txBody>
      </p:sp>
    </p:spTree>
    <p:extLst>
      <p:ext uri="{BB962C8B-B14F-4D97-AF65-F5344CB8AC3E}">
        <p14:creationId xmlns:p14="http://schemas.microsoft.com/office/powerpoint/2010/main" val="425546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7" name="Google Shape;17;p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s-ES" smtClean="0"/>
              <a:pPr/>
              <a:t>‹#›</a:t>
            </a:fld>
            <a:endParaRPr lang="es-ES"/>
          </a:p>
        </p:txBody>
      </p:sp>
    </p:spTree>
    <p:extLst>
      <p:ext uri="{BB962C8B-B14F-4D97-AF65-F5344CB8AC3E}">
        <p14:creationId xmlns:p14="http://schemas.microsoft.com/office/powerpoint/2010/main" val="3952776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Interior - 2 columnes">
    <p:spTree>
      <p:nvGrpSpPr>
        <p:cNvPr id="1" name="Shape 27"/>
        <p:cNvGrpSpPr/>
        <p:nvPr/>
      </p:nvGrpSpPr>
      <p:grpSpPr>
        <a:xfrm>
          <a:off x="0" y="0"/>
          <a:ext cx="0" cy="0"/>
          <a:chOff x="0" y="0"/>
          <a:chExt cx="0" cy="0"/>
        </a:xfrm>
      </p:grpSpPr>
      <p:sp>
        <p:nvSpPr>
          <p:cNvPr id="28" name="Shape 28"/>
          <p:cNvSpPr txBox="1">
            <a:spLocks noGrp="1"/>
          </p:cNvSpPr>
          <p:nvPr>
            <p:ph type="body" idx="1"/>
          </p:nvPr>
        </p:nvSpPr>
        <p:spPr>
          <a:xfrm>
            <a:off x="772475" y="1352266"/>
            <a:ext cx="4008300" cy="4089900"/>
          </a:xfrm>
          <a:prstGeom prst="rect">
            <a:avLst/>
          </a:prstGeom>
          <a:noFill/>
          <a:ln>
            <a:noFill/>
          </a:ln>
        </p:spPr>
        <p:txBody>
          <a:bodyPr lIns="91425" tIns="91425" rIns="91425" bIns="91425" anchor="t" anchorCtr="0"/>
          <a:lstStyle>
            <a:lvl1pPr lvl="0" rtl="0">
              <a:lnSpc>
                <a:spcPct val="115000"/>
              </a:lnSpc>
              <a:spcBef>
                <a:spcPts val="0"/>
              </a:spcBef>
              <a:buClr>
                <a:srgbClr val="000078"/>
              </a:buClr>
              <a:defRPr>
                <a:solidFill>
                  <a:srgbClr val="000078"/>
                </a:solidFill>
              </a:defRPr>
            </a:lvl1pPr>
            <a:lvl2pPr lvl="1" rtl="0">
              <a:lnSpc>
                <a:spcPct val="115000"/>
              </a:lnSpc>
              <a:spcBef>
                <a:spcPts val="0"/>
              </a:spcBef>
              <a:buClr>
                <a:srgbClr val="000078"/>
              </a:buClr>
              <a:defRPr>
                <a:solidFill>
                  <a:srgbClr val="000078"/>
                </a:solidFill>
              </a:defRPr>
            </a:lvl2pPr>
            <a:lvl3pPr lvl="2" rtl="0">
              <a:lnSpc>
                <a:spcPct val="115000"/>
              </a:lnSpc>
              <a:spcBef>
                <a:spcPts val="0"/>
              </a:spcBef>
              <a:buClr>
                <a:srgbClr val="000078"/>
              </a:buClr>
              <a:defRPr>
                <a:solidFill>
                  <a:srgbClr val="000078"/>
                </a:solidFill>
              </a:defRPr>
            </a:lvl3pPr>
            <a:lvl4pPr lvl="3" rtl="0">
              <a:lnSpc>
                <a:spcPct val="115000"/>
              </a:lnSpc>
              <a:spcBef>
                <a:spcPts val="0"/>
              </a:spcBef>
              <a:buClr>
                <a:srgbClr val="000078"/>
              </a:buClr>
              <a:defRPr>
                <a:solidFill>
                  <a:srgbClr val="000078"/>
                </a:solidFill>
              </a:defRPr>
            </a:lvl4pPr>
            <a:lvl5pPr lvl="4" rtl="0">
              <a:lnSpc>
                <a:spcPct val="115000"/>
              </a:lnSpc>
              <a:spcBef>
                <a:spcPts val="0"/>
              </a:spcBef>
              <a:buClr>
                <a:srgbClr val="000078"/>
              </a:buClr>
              <a:defRPr>
                <a:solidFill>
                  <a:srgbClr val="000078"/>
                </a:solidFill>
              </a:defRPr>
            </a:lvl5pPr>
            <a:lvl6pPr lvl="5" rtl="0">
              <a:lnSpc>
                <a:spcPct val="115000"/>
              </a:lnSpc>
              <a:spcBef>
                <a:spcPts val="0"/>
              </a:spcBef>
              <a:buClr>
                <a:srgbClr val="000078"/>
              </a:buClr>
              <a:defRPr>
                <a:solidFill>
                  <a:srgbClr val="000078"/>
                </a:solidFill>
              </a:defRPr>
            </a:lvl6pPr>
            <a:lvl7pPr lvl="6" rtl="0">
              <a:lnSpc>
                <a:spcPct val="115000"/>
              </a:lnSpc>
              <a:spcBef>
                <a:spcPts val="0"/>
              </a:spcBef>
              <a:buClr>
                <a:srgbClr val="000078"/>
              </a:buClr>
              <a:defRPr>
                <a:solidFill>
                  <a:srgbClr val="000078"/>
                </a:solidFill>
              </a:defRPr>
            </a:lvl7pPr>
            <a:lvl8pPr lvl="7" rtl="0">
              <a:lnSpc>
                <a:spcPct val="115000"/>
              </a:lnSpc>
              <a:spcBef>
                <a:spcPts val="0"/>
              </a:spcBef>
              <a:buClr>
                <a:srgbClr val="000078"/>
              </a:buClr>
              <a:defRPr>
                <a:solidFill>
                  <a:srgbClr val="000078"/>
                </a:solidFill>
              </a:defRPr>
            </a:lvl8pPr>
            <a:lvl9pPr lvl="8" rtl="0">
              <a:lnSpc>
                <a:spcPct val="115000"/>
              </a:lnSpc>
              <a:spcBef>
                <a:spcPts val="0"/>
              </a:spcBef>
              <a:buClr>
                <a:srgbClr val="000078"/>
              </a:buClr>
              <a:defRPr>
                <a:solidFill>
                  <a:srgbClr val="000078"/>
                </a:solidFill>
              </a:defRPr>
            </a:lvl9pPr>
          </a:lstStyle>
          <a:p>
            <a:endParaRPr/>
          </a:p>
        </p:txBody>
      </p:sp>
      <p:sp>
        <p:nvSpPr>
          <p:cNvPr id="29" name="Shape 29"/>
          <p:cNvSpPr txBox="1">
            <a:spLocks noGrp="1"/>
          </p:cNvSpPr>
          <p:nvPr>
            <p:ph type="body" idx="2"/>
          </p:nvPr>
        </p:nvSpPr>
        <p:spPr>
          <a:xfrm>
            <a:off x="4877425" y="1352266"/>
            <a:ext cx="4008300" cy="4089900"/>
          </a:xfrm>
          <a:prstGeom prst="rect">
            <a:avLst/>
          </a:prstGeom>
          <a:noFill/>
          <a:ln>
            <a:noFill/>
          </a:ln>
        </p:spPr>
        <p:txBody>
          <a:bodyPr lIns="91425" tIns="91425" rIns="91425" bIns="91425" anchor="t" anchorCtr="0"/>
          <a:lstStyle>
            <a:lvl1pPr lvl="0" rtl="0">
              <a:lnSpc>
                <a:spcPct val="115000"/>
              </a:lnSpc>
              <a:spcBef>
                <a:spcPts val="0"/>
              </a:spcBef>
              <a:buClr>
                <a:srgbClr val="000078"/>
              </a:buClr>
              <a:defRPr>
                <a:solidFill>
                  <a:srgbClr val="000078"/>
                </a:solidFill>
              </a:defRPr>
            </a:lvl1pPr>
            <a:lvl2pPr lvl="1" rtl="0">
              <a:lnSpc>
                <a:spcPct val="115000"/>
              </a:lnSpc>
              <a:spcBef>
                <a:spcPts val="0"/>
              </a:spcBef>
              <a:buClr>
                <a:srgbClr val="000078"/>
              </a:buClr>
              <a:defRPr>
                <a:solidFill>
                  <a:srgbClr val="000078"/>
                </a:solidFill>
              </a:defRPr>
            </a:lvl2pPr>
            <a:lvl3pPr lvl="2" rtl="0">
              <a:lnSpc>
                <a:spcPct val="115000"/>
              </a:lnSpc>
              <a:spcBef>
                <a:spcPts val="0"/>
              </a:spcBef>
              <a:buClr>
                <a:srgbClr val="000078"/>
              </a:buClr>
              <a:defRPr>
                <a:solidFill>
                  <a:srgbClr val="000078"/>
                </a:solidFill>
              </a:defRPr>
            </a:lvl3pPr>
            <a:lvl4pPr lvl="3" rtl="0">
              <a:lnSpc>
                <a:spcPct val="115000"/>
              </a:lnSpc>
              <a:spcBef>
                <a:spcPts val="0"/>
              </a:spcBef>
              <a:buClr>
                <a:srgbClr val="000078"/>
              </a:buClr>
              <a:defRPr>
                <a:solidFill>
                  <a:srgbClr val="000078"/>
                </a:solidFill>
              </a:defRPr>
            </a:lvl4pPr>
            <a:lvl5pPr lvl="4" rtl="0">
              <a:lnSpc>
                <a:spcPct val="115000"/>
              </a:lnSpc>
              <a:spcBef>
                <a:spcPts val="0"/>
              </a:spcBef>
              <a:buClr>
                <a:srgbClr val="000078"/>
              </a:buClr>
              <a:defRPr>
                <a:solidFill>
                  <a:srgbClr val="000078"/>
                </a:solidFill>
              </a:defRPr>
            </a:lvl5pPr>
            <a:lvl6pPr lvl="5" rtl="0">
              <a:lnSpc>
                <a:spcPct val="115000"/>
              </a:lnSpc>
              <a:spcBef>
                <a:spcPts val="0"/>
              </a:spcBef>
              <a:buClr>
                <a:srgbClr val="000078"/>
              </a:buClr>
              <a:defRPr>
                <a:solidFill>
                  <a:srgbClr val="000078"/>
                </a:solidFill>
              </a:defRPr>
            </a:lvl6pPr>
            <a:lvl7pPr lvl="6" rtl="0">
              <a:lnSpc>
                <a:spcPct val="115000"/>
              </a:lnSpc>
              <a:spcBef>
                <a:spcPts val="0"/>
              </a:spcBef>
              <a:buClr>
                <a:srgbClr val="000078"/>
              </a:buClr>
              <a:defRPr>
                <a:solidFill>
                  <a:srgbClr val="000078"/>
                </a:solidFill>
              </a:defRPr>
            </a:lvl7pPr>
            <a:lvl8pPr lvl="7" rtl="0">
              <a:lnSpc>
                <a:spcPct val="115000"/>
              </a:lnSpc>
              <a:spcBef>
                <a:spcPts val="0"/>
              </a:spcBef>
              <a:buClr>
                <a:srgbClr val="000078"/>
              </a:buClr>
              <a:defRPr>
                <a:solidFill>
                  <a:srgbClr val="000078"/>
                </a:solidFill>
              </a:defRPr>
            </a:lvl8pPr>
            <a:lvl9pPr lvl="8" rtl="0">
              <a:lnSpc>
                <a:spcPct val="115000"/>
              </a:lnSpc>
              <a:spcBef>
                <a:spcPts val="0"/>
              </a:spcBef>
              <a:buClr>
                <a:srgbClr val="000078"/>
              </a:buClr>
              <a:defRPr>
                <a:solidFill>
                  <a:srgbClr val="000078"/>
                </a:solidFill>
              </a:defRPr>
            </a:lvl9pPr>
          </a:lstStyle>
          <a:p>
            <a:endParaRPr/>
          </a:p>
        </p:txBody>
      </p:sp>
      <p:sp>
        <p:nvSpPr>
          <p:cNvPr id="30" name="Shape 30"/>
          <p:cNvSpPr txBox="1">
            <a:spLocks noGrp="1"/>
          </p:cNvSpPr>
          <p:nvPr>
            <p:ph type="title"/>
          </p:nvPr>
        </p:nvSpPr>
        <p:spPr>
          <a:xfrm>
            <a:off x="772475" y="635433"/>
            <a:ext cx="7430100" cy="945600"/>
          </a:xfrm>
          <a:prstGeom prst="rect">
            <a:avLst/>
          </a:prstGeom>
          <a:noFill/>
          <a:ln>
            <a:noFill/>
          </a:ln>
        </p:spPr>
        <p:txBody>
          <a:bodyPr lIns="91425" tIns="91425" rIns="91425" bIns="91425" anchor="t" anchorCtr="0"/>
          <a:lstStyle>
            <a:lvl1pPr lvl="0" rtl="0">
              <a:spcBef>
                <a:spcPts val="0"/>
              </a:spcBef>
              <a:buNone/>
              <a:defRPr sz="1900" b="1">
                <a:solidFill>
                  <a:srgbClr val="000078"/>
                </a:solidFill>
              </a:defRPr>
            </a:lvl1pPr>
            <a:lvl2pPr lvl="1" rtl="0">
              <a:spcBef>
                <a:spcPts val="0"/>
              </a:spcBef>
              <a:buNone/>
              <a:defRPr sz="3000"/>
            </a:lvl2pPr>
            <a:lvl3pPr lvl="2" rtl="0">
              <a:spcBef>
                <a:spcPts val="0"/>
              </a:spcBef>
              <a:buNone/>
              <a:defRPr sz="3000"/>
            </a:lvl3pPr>
            <a:lvl4pPr lvl="3" rtl="0">
              <a:spcBef>
                <a:spcPts val="0"/>
              </a:spcBef>
              <a:buNone/>
              <a:defRPr sz="3000"/>
            </a:lvl4pPr>
            <a:lvl5pPr lvl="4" rtl="0">
              <a:spcBef>
                <a:spcPts val="0"/>
              </a:spcBef>
              <a:buNone/>
              <a:defRPr sz="3000"/>
            </a:lvl5pPr>
            <a:lvl6pPr lvl="5" rtl="0">
              <a:spcBef>
                <a:spcPts val="0"/>
              </a:spcBef>
              <a:buNone/>
              <a:defRPr sz="3000"/>
            </a:lvl6pPr>
            <a:lvl7pPr lvl="6" rtl="0">
              <a:spcBef>
                <a:spcPts val="0"/>
              </a:spcBef>
              <a:buNone/>
              <a:defRPr sz="3000"/>
            </a:lvl7pPr>
            <a:lvl8pPr lvl="7" rtl="0">
              <a:spcBef>
                <a:spcPts val="0"/>
              </a:spcBef>
              <a:buNone/>
              <a:defRPr sz="3000"/>
            </a:lvl8pPr>
            <a:lvl9pPr lvl="8" rtl="0">
              <a:spcBef>
                <a:spcPts val="0"/>
              </a:spcBef>
              <a:buNone/>
              <a:defRPr sz="3000"/>
            </a:lvl9pPr>
          </a:lstStyle>
          <a:p>
            <a:endParaRPr/>
          </a:p>
        </p:txBody>
      </p:sp>
    </p:spTree>
    <p:extLst>
      <p:ext uri="{BB962C8B-B14F-4D97-AF65-F5344CB8AC3E}">
        <p14:creationId xmlns:p14="http://schemas.microsoft.com/office/powerpoint/2010/main" val="1402862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4CEF0-B7E4-4FCD-9437-F04007B7DE8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C972872-FE73-4D83-9176-A58DDFDB168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26B2F83-7EA7-4D82-98DE-F288AF1CB2F5}"/>
              </a:ext>
            </a:extLst>
          </p:cNvPr>
          <p:cNvSpPr>
            <a:spLocks noGrp="1"/>
          </p:cNvSpPr>
          <p:nvPr>
            <p:ph type="dt" sz="half" idx="10"/>
          </p:nvPr>
        </p:nvSpPr>
        <p:spPr/>
        <p:txBody>
          <a:bodyPr/>
          <a:lstStyle/>
          <a:p>
            <a:fld id="{846DA595-3D62-45C3-88D4-0B8A88437B69}" type="datetimeFigureOut">
              <a:rPr lang="en-US" smtClean="0"/>
              <a:t>11/8/2023</a:t>
            </a:fld>
            <a:endParaRPr lang="en-US"/>
          </a:p>
        </p:txBody>
      </p:sp>
      <p:sp>
        <p:nvSpPr>
          <p:cNvPr id="5" name="Footer Placeholder 4">
            <a:extLst>
              <a:ext uri="{FF2B5EF4-FFF2-40B4-BE49-F238E27FC236}">
                <a16:creationId xmlns:a16="http://schemas.microsoft.com/office/drawing/2014/main" id="{A5056716-DBC8-4C60-A332-CC273A9C85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EA9B1B-DCF7-4025-8C74-FB4730FAB34C}"/>
              </a:ext>
            </a:extLst>
          </p:cNvPr>
          <p:cNvSpPr>
            <a:spLocks noGrp="1"/>
          </p:cNvSpPr>
          <p:nvPr>
            <p:ph type="sldNum" sz="quarter" idx="12"/>
          </p:nvPr>
        </p:nvSpPr>
        <p:spPr/>
        <p:txBody>
          <a:bodyPr/>
          <a:lstStyle/>
          <a:p>
            <a:fld id="{5870DE33-64B3-4C60-A0F4-21524566889B}" type="slidenum">
              <a:rPr lang="en-US" smtClean="0"/>
              <a:t>‹#›</a:t>
            </a:fld>
            <a:endParaRPr lang="en-US"/>
          </a:p>
        </p:txBody>
      </p:sp>
    </p:spTree>
    <p:extLst>
      <p:ext uri="{BB962C8B-B14F-4D97-AF65-F5344CB8AC3E}">
        <p14:creationId xmlns:p14="http://schemas.microsoft.com/office/powerpoint/2010/main" val="622284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74B7-A2B3-4440-BD93-5A013BD4AE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72DF6B-42F6-4184-BBA9-6548D78A50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76B25-4966-43B7-9474-EF09BF560D88}"/>
              </a:ext>
            </a:extLst>
          </p:cNvPr>
          <p:cNvSpPr>
            <a:spLocks noGrp="1"/>
          </p:cNvSpPr>
          <p:nvPr>
            <p:ph type="dt" sz="half" idx="10"/>
          </p:nvPr>
        </p:nvSpPr>
        <p:spPr/>
        <p:txBody>
          <a:bodyPr/>
          <a:lstStyle/>
          <a:p>
            <a:fld id="{846DA595-3D62-45C3-88D4-0B8A88437B69}" type="datetimeFigureOut">
              <a:rPr lang="en-US" smtClean="0"/>
              <a:t>11/8/2023</a:t>
            </a:fld>
            <a:endParaRPr lang="en-US"/>
          </a:p>
        </p:txBody>
      </p:sp>
      <p:sp>
        <p:nvSpPr>
          <p:cNvPr id="5" name="Footer Placeholder 4">
            <a:extLst>
              <a:ext uri="{FF2B5EF4-FFF2-40B4-BE49-F238E27FC236}">
                <a16:creationId xmlns:a16="http://schemas.microsoft.com/office/drawing/2014/main" id="{A6481459-5C82-436A-850E-6FEB1CEE2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A9881A-65B3-41D4-A0C5-8E22BD35F386}"/>
              </a:ext>
            </a:extLst>
          </p:cNvPr>
          <p:cNvSpPr>
            <a:spLocks noGrp="1"/>
          </p:cNvSpPr>
          <p:nvPr>
            <p:ph type="sldNum" sz="quarter" idx="12"/>
          </p:nvPr>
        </p:nvSpPr>
        <p:spPr/>
        <p:txBody>
          <a:bodyPr/>
          <a:lstStyle/>
          <a:p>
            <a:fld id="{5870DE33-64B3-4C60-A0F4-21524566889B}" type="slidenum">
              <a:rPr lang="en-US" smtClean="0"/>
              <a:t>‹#›</a:t>
            </a:fld>
            <a:endParaRPr lang="en-US"/>
          </a:p>
        </p:txBody>
      </p:sp>
    </p:spTree>
    <p:extLst>
      <p:ext uri="{BB962C8B-B14F-4D97-AF65-F5344CB8AC3E}">
        <p14:creationId xmlns:p14="http://schemas.microsoft.com/office/powerpoint/2010/main" val="2410820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E95CC-3F47-45F0-816B-5C3A33F34FD8}"/>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C07D3E6-7CAF-43EF-A57C-3731CCB58A66}"/>
              </a:ext>
            </a:extLst>
          </p:cNvPr>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AAF39C-E67F-4E7B-8597-0AC188E175D3}"/>
              </a:ext>
            </a:extLst>
          </p:cNvPr>
          <p:cNvSpPr>
            <a:spLocks noGrp="1"/>
          </p:cNvSpPr>
          <p:nvPr>
            <p:ph type="dt" sz="half" idx="10"/>
          </p:nvPr>
        </p:nvSpPr>
        <p:spPr/>
        <p:txBody>
          <a:bodyPr/>
          <a:lstStyle/>
          <a:p>
            <a:fld id="{846DA595-3D62-45C3-88D4-0B8A88437B69}" type="datetimeFigureOut">
              <a:rPr lang="en-US" smtClean="0"/>
              <a:t>11/8/2023</a:t>
            </a:fld>
            <a:endParaRPr lang="en-US"/>
          </a:p>
        </p:txBody>
      </p:sp>
      <p:sp>
        <p:nvSpPr>
          <p:cNvPr id="5" name="Footer Placeholder 4">
            <a:extLst>
              <a:ext uri="{FF2B5EF4-FFF2-40B4-BE49-F238E27FC236}">
                <a16:creationId xmlns:a16="http://schemas.microsoft.com/office/drawing/2014/main" id="{A5AC6CD8-EBBC-44E6-901E-8624F8433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EF37E1-BA0D-496C-ADD1-DCDD1946C3D8}"/>
              </a:ext>
            </a:extLst>
          </p:cNvPr>
          <p:cNvSpPr>
            <a:spLocks noGrp="1"/>
          </p:cNvSpPr>
          <p:nvPr>
            <p:ph type="sldNum" sz="quarter" idx="12"/>
          </p:nvPr>
        </p:nvSpPr>
        <p:spPr/>
        <p:txBody>
          <a:bodyPr/>
          <a:lstStyle/>
          <a:p>
            <a:fld id="{5870DE33-64B3-4C60-A0F4-21524566889B}" type="slidenum">
              <a:rPr lang="en-US" smtClean="0"/>
              <a:t>‹#›</a:t>
            </a:fld>
            <a:endParaRPr lang="en-US"/>
          </a:p>
        </p:txBody>
      </p:sp>
    </p:spTree>
    <p:extLst>
      <p:ext uri="{BB962C8B-B14F-4D97-AF65-F5344CB8AC3E}">
        <p14:creationId xmlns:p14="http://schemas.microsoft.com/office/powerpoint/2010/main" val="179997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E95CC-3F47-45F0-816B-5C3A33F34FD8}"/>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C07D3E6-7CAF-43EF-A57C-3731CCB58A66}"/>
              </a:ext>
            </a:extLst>
          </p:cNvPr>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AAF39C-E67F-4E7B-8597-0AC188E175D3}"/>
              </a:ext>
            </a:extLst>
          </p:cNvPr>
          <p:cNvSpPr>
            <a:spLocks noGrp="1"/>
          </p:cNvSpPr>
          <p:nvPr>
            <p:ph type="dt" sz="half" idx="10"/>
          </p:nvPr>
        </p:nvSpPr>
        <p:spPr/>
        <p:txBody>
          <a:bodyPr/>
          <a:lstStyle/>
          <a:p>
            <a:fld id="{846DA595-3D62-45C3-88D4-0B8A88437B69}" type="datetimeFigureOut">
              <a:rPr lang="en-US" smtClean="0"/>
              <a:t>11/8/2023</a:t>
            </a:fld>
            <a:endParaRPr lang="en-US"/>
          </a:p>
        </p:txBody>
      </p:sp>
      <p:sp>
        <p:nvSpPr>
          <p:cNvPr id="5" name="Footer Placeholder 4">
            <a:extLst>
              <a:ext uri="{FF2B5EF4-FFF2-40B4-BE49-F238E27FC236}">
                <a16:creationId xmlns:a16="http://schemas.microsoft.com/office/drawing/2014/main" id="{A5AC6CD8-EBBC-44E6-901E-8624F8433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EF37E1-BA0D-496C-ADD1-DCDD1946C3D8}"/>
              </a:ext>
            </a:extLst>
          </p:cNvPr>
          <p:cNvSpPr>
            <a:spLocks noGrp="1"/>
          </p:cNvSpPr>
          <p:nvPr>
            <p:ph type="sldNum" sz="quarter" idx="12"/>
          </p:nvPr>
        </p:nvSpPr>
        <p:spPr/>
        <p:txBody>
          <a:bodyPr/>
          <a:lstStyle/>
          <a:p>
            <a:fld id="{5870DE33-64B3-4C60-A0F4-21524566889B}" type="slidenum">
              <a:rPr lang="en-US" smtClean="0"/>
              <a:t>‹#›</a:t>
            </a:fld>
            <a:endParaRPr lang="en-US"/>
          </a:p>
        </p:txBody>
      </p:sp>
    </p:spTree>
    <p:extLst>
      <p:ext uri="{BB962C8B-B14F-4D97-AF65-F5344CB8AC3E}">
        <p14:creationId xmlns:p14="http://schemas.microsoft.com/office/powerpoint/2010/main" val="34550699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A8FF2-E07E-4146-941A-721C2FD45A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9B7835-3EB4-4EC7-BEB6-303C00C5CB62}"/>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CD10E4-1539-4B6D-A0D2-254BA1D072CE}"/>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2D299F-0DD8-4154-B415-59F4E07D3266}"/>
              </a:ext>
            </a:extLst>
          </p:cNvPr>
          <p:cNvSpPr>
            <a:spLocks noGrp="1"/>
          </p:cNvSpPr>
          <p:nvPr>
            <p:ph type="dt" sz="half" idx="10"/>
          </p:nvPr>
        </p:nvSpPr>
        <p:spPr/>
        <p:txBody>
          <a:bodyPr/>
          <a:lstStyle/>
          <a:p>
            <a:fld id="{846DA595-3D62-45C3-88D4-0B8A88437B69}" type="datetimeFigureOut">
              <a:rPr lang="en-US" smtClean="0"/>
              <a:t>11/8/2023</a:t>
            </a:fld>
            <a:endParaRPr lang="en-US"/>
          </a:p>
        </p:txBody>
      </p:sp>
      <p:sp>
        <p:nvSpPr>
          <p:cNvPr id="6" name="Footer Placeholder 5">
            <a:extLst>
              <a:ext uri="{FF2B5EF4-FFF2-40B4-BE49-F238E27FC236}">
                <a16:creationId xmlns:a16="http://schemas.microsoft.com/office/drawing/2014/main" id="{3A1003AA-6B9B-440A-AE05-93E64FB518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AC8F5A-2510-413D-912A-FC6EFF5243C0}"/>
              </a:ext>
            </a:extLst>
          </p:cNvPr>
          <p:cNvSpPr>
            <a:spLocks noGrp="1"/>
          </p:cNvSpPr>
          <p:nvPr>
            <p:ph type="sldNum" sz="quarter" idx="12"/>
          </p:nvPr>
        </p:nvSpPr>
        <p:spPr/>
        <p:txBody>
          <a:bodyPr/>
          <a:lstStyle/>
          <a:p>
            <a:fld id="{5870DE33-64B3-4C60-A0F4-21524566889B}" type="slidenum">
              <a:rPr lang="en-US" smtClean="0"/>
              <a:t>‹#›</a:t>
            </a:fld>
            <a:endParaRPr lang="en-US"/>
          </a:p>
        </p:txBody>
      </p:sp>
    </p:spTree>
    <p:extLst>
      <p:ext uri="{BB962C8B-B14F-4D97-AF65-F5344CB8AC3E}">
        <p14:creationId xmlns:p14="http://schemas.microsoft.com/office/powerpoint/2010/main" val="14993594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F365D-6198-4726-A13C-1615B7B86B0A}"/>
              </a:ext>
            </a:extLst>
          </p:cNvPr>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A42918-D90D-40AC-9551-ECCEF38375A8}"/>
              </a:ext>
            </a:extLst>
          </p:cNvPr>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07F37D9C-F38C-47B6-9E43-CF821CC3A039}"/>
              </a:ext>
            </a:extLst>
          </p:cNvPr>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C9C68E-AF1E-4B08-94A2-4FCE2C57897B}"/>
              </a:ext>
            </a:extLst>
          </p:cNvPr>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C51DB693-5C58-4BC2-BE08-59A9977A7A93}"/>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9C2E8F-D858-43E2-835F-1240FCD86E1D}"/>
              </a:ext>
            </a:extLst>
          </p:cNvPr>
          <p:cNvSpPr>
            <a:spLocks noGrp="1"/>
          </p:cNvSpPr>
          <p:nvPr>
            <p:ph type="dt" sz="half" idx="10"/>
          </p:nvPr>
        </p:nvSpPr>
        <p:spPr/>
        <p:txBody>
          <a:bodyPr/>
          <a:lstStyle/>
          <a:p>
            <a:fld id="{846DA595-3D62-45C3-88D4-0B8A88437B69}" type="datetimeFigureOut">
              <a:rPr lang="en-US" smtClean="0"/>
              <a:t>11/8/2023</a:t>
            </a:fld>
            <a:endParaRPr lang="en-US"/>
          </a:p>
        </p:txBody>
      </p:sp>
      <p:sp>
        <p:nvSpPr>
          <p:cNvPr id="8" name="Footer Placeholder 7">
            <a:extLst>
              <a:ext uri="{FF2B5EF4-FFF2-40B4-BE49-F238E27FC236}">
                <a16:creationId xmlns:a16="http://schemas.microsoft.com/office/drawing/2014/main" id="{8604F597-EC02-4316-A577-1D58E71BD2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38A255-F6E2-4083-9408-C2489CAA0D5C}"/>
              </a:ext>
            </a:extLst>
          </p:cNvPr>
          <p:cNvSpPr>
            <a:spLocks noGrp="1"/>
          </p:cNvSpPr>
          <p:nvPr>
            <p:ph type="sldNum" sz="quarter" idx="12"/>
          </p:nvPr>
        </p:nvSpPr>
        <p:spPr/>
        <p:txBody>
          <a:bodyPr/>
          <a:lstStyle/>
          <a:p>
            <a:fld id="{5870DE33-64B3-4C60-A0F4-21524566889B}" type="slidenum">
              <a:rPr lang="en-US" smtClean="0"/>
              <a:t>‹#›</a:t>
            </a:fld>
            <a:endParaRPr lang="en-US"/>
          </a:p>
        </p:txBody>
      </p:sp>
    </p:spTree>
    <p:extLst>
      <p:ext uri="{BB962C8B-B14F-4D97-AF65-F5344CB8AC3E}">
        <p14:creationId xmlns:p14="http://schemas.microsoft.com/office/powerpoint/2010/main" val="36757858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85FE-7473-47FA-9CC0-AAB624DBDDE7}"/>
              </a:ext>
            </a:extLst>
          </p:cNvPr>
          <p:cNvSpPr>
            <a:spLocks noGrp="1"/>
          </p:cNvSpPr>
          <p:nvPr>
            <p:ph type="title"/>
          </p:nvPr>
        </p:nvSpPr>
        <p:spPr>
          <a:xfrm>
            <a:off x="468312" y="227013"/>
            <a:ext cx="8207376" cy="982656"/>
          </a:xfrm>
        </p:spPr>
        <p:txBody>
          <a:bodyPr lIns="0" tIns="0" rIns="0" bIns="0" anchor="ctr">
            <a:normAutofit/>
          </a:bodyPr>
          <a:lstStyle>
            <a:lvl1pPr algn="l" rtl="0" eaLnBrk="0" fontAlgn="base" hangingPunct="0">
              <a:spcBef>
                <a:spcPct val="0"/>
              </a:spcBef>
              <a:spcAft>
                <a:spcPct val="0"/>
              </a:spcAft>
              <a:defRPr lang="en-US" sz="2700" b="1" dirty="0">
                <a:solidFill>
                  <a:srgbClr val="00408C"/>
                </a:solidFill>
                <a:latin typeface="Arial" panose="020B0604020202020204" pitchFamily="34" charset="0"/>
                <a:ea typeface="MS PGothic" pitchFamily="34" charset="-128"/>
                <a:cs typeface="Arial" panose="020B0604020202020204" pitchFamily="34" charset="0"/>
              </a:defRPr>
            </a:lvl1pPr>
          </a:lstStyle>
          <a:p>
            <a:r>
              <a:rPr lang="en-US" dirty="0"/>
              <a:t>Click to edit Master title style</a:t>
            </a:r>
          </a:p>
        </p:txBody>
      </p:sp>
      <p:pic>
        <p:nvPicPr>
          <p:cNvPr id="34818" name="Picture 2" descr="Image result for wipo logo png">
            <a:extLst>
              <a:ext uri="{FF2B5EF4-FFF2-40B4-BE49-F238E27FC236}">
                <a16:creationId xmlns:a16="http://schemas.microsoft.com/office/drawing/2014/main" id="{4E63D314-47C3-4A9F-B05E-CF828304CB2D}"/>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144" t="58108" r="7365" b="8738"/>
          <a:stretch/>
        </p:blipFill>
        <p:spPr bwMode="auto">
          <a:xfrm>
            <a:off x="7429500" y="6299284"/>
            <a:ext cx="1265238" cy="41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5430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34818" name="Picture 2" descr="Image result for wipo logo png">
            <a:extLst>
              <a:ext uri="{FF2B5EF4-FFF2-40B4-BE49-F238E27FC236}">
                <a16:creationId xmlns:a16="http://schemas.microsoft.com/office/drawing/2014/main" id="{4E63D314-47C3-4A9F-B05E-CF828304CB2D}"/>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144" t="58108" r="7365" b="8738"/>
          <a:stretch/>
        </p:blipFill>
        <p:spPr bwMode="auto">
          <a:xfrm>
            <a:off x="7429500" y="6299284"/>
            <a:ext cx="1265238" cy="41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26476"/>
      </p:ext>
    </p:extLst>
  </p:cSld>
  <p:clrMapOvr>
    <a:masterClrMapping/>
  </p:clrMapOvr>
  <p:extLst>
    <p:ext uri="{DCECCB84-F9BA-43D5-87BE-67443E8EF086}">
      <p15:sldGuideLst xmlns:p15="http://schemas.microsoft.com/office/powerpoint/2012/main">
        <p15:guide id="1" pos="288">
          <p15:clr>
            <a:srgbClr val="FBAE40"/>
          </p15:clr>
        </p15:guide>
        <p15:guide id="2" pos="5472">
          <p15:clr>
            <a:srgbClr val="FBAE40"/>
          </p15:clr>
        </p15:guide>
        <p15:guide id="3" orient="horz" pos="3816">
          <p15:clr>
            <a:srgbClr val="FBAE40"/>
          </p15:clr>
        </p15:guide>
        <p15:guide id="4" orient="horz" pos="816">
          <p15:clr>
            <a:srgbClr val="FBAE40"/>
          </p15:clr>
        </p15:guide>
        <p15:guide id="5" orient="horz" pos="388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D49140-008A-43E6-9D87-A2E4FF057BE5}"/>
              </a:ext>
            </a:extLst>
          </p:cNvPr>
          <p:cNvSpPr>
            <a:spLocks noGrp="1"/>
          </p:cNvSpPr>
          <p:nvPr>
            <p:ph type="dt" sz="half" idx="10"/>
          </p:nvPr>
        </p:nvSpPr>
        <p:spPr/>
        <p:txBody>
          <a:bodyPr/>
          <a:lstStyle/>
          <a:p>
            <a:fld id="{846DA595-3D62-45C3-88D4-0B8A88437B69}" type="datetimeFigureOut">
              <a:rPr lang="en-US" smtClean="0"/>
              <a:t>11/8/2023</a:t>
            </a:fld>
            <a:endParaRPr lang="en-US"/>
          </a:p>
        </p:txBody>
      </p:sp>
      <p:sp>
        <p:nvSpPr>
          <p:cNvPr id="3" name="Footer Placeholder 2">
            <a:extLst>
              <a:ext uri="{FF2B5EF4-FFF2-40B4-BE49-F238E27FC236}">
                <a16:creationId xmlns:a16="http://schemas.microsoft.com/office/drawing/2014/main" id="{6879275A-1EB7-4B38-BC76-312E3A8C1F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830B16-6F56-4535-93F4-EA44750B29AC}"/>
              </a:ext>
            </a:extLst>
          </p:cNvPr>
          <p:cNvSpPr>
            <a:spLocks noGrp="1"/>
          </p:cNvSpPr>
          <p:nvPr>
            <p:ph type="sldNum" sz="quarter" idx="12"/>
          </p:nvPr>
        </p:nvSpPr>
        <p:spPr/>
        <p:txBody>
          <a:bodyPr/>
          <a:lstStyle/>
          <a:p>
            <a:fld id="{5870DE33-64B3-4C60-A0F4-21524566889B}" type="slidenum">
              <a:rPr lang="en-US" smtClean="0"/>
              <a:t>‹#›</a:t>
            </a:fld>
            <a:endParaRPr lang="en-US"/>
          </a:p>
        </p:txBody>
      </p:sp>
    </p:spTree>
    <p:extLst>
      <p:ext uri="{BB962C8B-B14F-4D97-AF65-F5344CB8AC3E}">
        <p14:creationId xmlns:p14="http://schemas.microsoft.com/office/powerpoint/2010/main" val="13630710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93B00-DB72-4C26-8056-95B8F873F10D}"/>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BCBD099-AFE2-4C6D-8591-33EF88A979E9}"/>
              </a:ext>
            </a:extLst>
          </p:cNvPr>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C905E7-2D36-4A33-BAFD-773ED321D5A9}"/>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5A7BDE0-71DB-4F32-8945-B9CD7AF1F376}"/>
              </a:ext>
            </a:extLst>
          </p:cNvPr>
          <p:cNvSpPr>
            <a:spLocks noGrp="1"/>
          </p:cNvSpPr>
          <p:nvPr>
            <p:ph type="dt" sz="half" idx="10"/>
          </p:nvPr>
        </p:nvSpPr>
        <p:spPr/>
        <p:txBody>
          <a:bodyPr/>
          <a:lstStyle/>
          <a:p>
            <a:fld id="{846DA595-3D62-45C3-88D4-0B8A88437B69}" type="datetimeFigureOut">
              <a:rPr lang="en-US" smtClean="0"/>
              <a:t>11/8/2023</a:t>
            </a:fld>
            <a:endParaRPr lang="en-US"/>
          </a:p>
        </p:txBody>
      </p:sp>
      <p:sp>
        <p:nvSpPr>
          <p:cNvPr id="6" name="Footer Placeholder 5">
            <a:extLst>
              <a:ext uri="{FF2B5EF4-FFF2-40B4-BE49-F238E27FC236}">
                <a16:creationId xmlns:a16="http://schemas.microsoft.com/office/drawing/2014/main" id="{401C8E9D-F363-46A5-830B-5E332FEE69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DB6D52-2880-4855-8621-805FB54B7769}"/>
              </a:ext>
            </a:extLst>
          </p:cNvPr>
          <p:cNvSpPr>
            <a:spLocks noGrp="1"/>
          </p:cNvSpPr>
          <p:nvPr>
            <p:ph type="sldNum" sz="quarter" idx="12"/>
          </p:nvPr>
        </p:nvSpPr>
        <p:spPr/>
        <p:txBody>
          <a:bodyPr/>
          <a:lstStyle/>
          <a:p>
            <a:fld id="{5870DE33-64B3-4C60-A0F4-21524566889B}" type="slidenum">
              <a:rPr lang="en-US" smtClean="0"/>
              <a:t>‹#›</a:t>
            </a:fld>
            <a:endParaRPr lang="en-US"/>
          </a:p>
        </p:txBody>
      </p:sp>
    </p:spTree>
    <p:extLst>
      <p:ext uri="{BB962C8B-B14F-4D97-AF65-F5344CB8AC3E}">
        <p14:creationId xmlns:p14="http://schemas.microsoft.com/office/powerpoint/2010/main" val="16443958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B75EE-C1F7-4B34-A09E-A82B7EE191B8}"/>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1D21754-5C71-409B-9EFC-31FF0153A5DD}"/>
              </a:ext>
            </a:extLst>
          </p:cNvPr>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25A1C56-D60D-4113-9835-F8553E88E79A}"/>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C703EA5-10EF-40F7-B0EB-4CD4BE5F68E2}"/>
              </a:ext>
            </a:extLst>
          </p:cNvPr>
          <p:cNvSpPr>
            <a:spLocks noGrp="1"/>
          </p:cNvSpPr>
          <p:nvPr>
            <p:ph type="dt" sz="half" idx="10"/>
          </p:nvPr>
        </p:nvSpPr>
        <p:spPr/>
        <p:txBody>
          <a:bodyPr/>
          <a:lstStyle/>
          <a:p>
            <a:fld id="{846DA595-3D62-45C3-88D4-0B8A88437B69}" type="datetimeFigureOut">
              <a:rPr lang="en-US" smtClean="0"/>
              <a:t>11/8/2023</a:t>
            </a:fld>
            <a:endParaRPr lang="en-US"/>
          </a:p>
        </p:txBody>
      </p:sp>
      <p:sp>
        <p:nvSpPr>
          <p:cNvPr id="6" name="Footer Placeholder 5">
            <a:extLst>
              <a:ext uri="{FF2B5EF4-FFF2-40B4-BE49-F238E27FC236}">
                <a16:creationId xmlns:a16="http://schemas.microsoft.com/office/drawing/2014/main" id="{BAA70057-6016-4167-915F-9270B8D40E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0825FF-0A1A-4DD1-B4F5-483CD8107B12}"/>
              </a:ext>
            </a:extLst>
          </p:cNvPr>
          <p:cNvSpPr>
            <a:spLocks noGrp="1"/>
          </p:cNvSpPr>
          <p:nvPr>
            <p:ph type="sldNum" sz="quarter" idx="12"/>
          </p:nvPr>
        </p:nvSpPr>
        <p:spPr/>
        <p:txBody>
          <a:bodyPr/>
          <a:lstStyle/>
          <a:p>
            <a:fld id="{5870DE33-64B3-4C60-A0F4-21524566889B}" type="slidenum">
              <a:rPr lang="en-US" smtClean="0"/>
              <a:t>‹#›</a:t>
            </a:fld>
            <a:endParaRPr lang="en-US"/>
          </a:p>
        </p:txBody>
      </p:sp>
    </p:spTree>
    <p:extLst>
      <p:ext uri="{BB962C8B-B14F-4D97-AF65-F5344CB8AC3E}">
        <p14:creationId xmlns:p14="http://schemas.microsoft.com/office/powerpoint/2010/main" val="8364950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DD048-ED98-4D79-BEAB-753C2852EF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9010D3-A1D3-4686-AFF4-543866A5ED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A45CE2-C241-4CE6-AD16-4BDFE8478FFD}"/>
              </a:ext>
            </a:extLst>
          </p:cNvPr>
          <p:cNvSpPr>
            <a:spLocks noGrp="1"/>
          </p:cNvSpPr>
          <p:nvPr>
            <p:ph type="dt" sz="half" idx="10"/>
          </p:nvPr>
        </p:nvSpPr>
        <p:spPr/>
        <p:txBody>
          <a:bodyPr/>
          <a:lstStyle/>
          <a:p>
            <a:fld id="{846DA595-3D62-45C3-88D4-0B8A88437B69}" type="datetimeFigureOut">
              <a:rPr lang="en-US" smtClean="0"/>
              <a:t>11/8/2023</a:t>
            </a:fld>
            <a:endParaRPr lang="en-US"/>
          </a:p>
        </p:txBody>
      </p:sp>
      <p:sp>
        <p:nvSpPr>
          <p:cNvPr id="5" name="Footer Placeholder 4">
            <a:extLst>
              <a:ext uri="{FF2B5EF4-FFF2-40B4-BE49-F238E27FC236}">
                <a16:creationId xmlns:a16="http://schemas.microsoft.com/office/drawing/2014/main" id="{EAE7BF72-98AF-4659-B98E-D8FA16A774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AC5C5B-B4F7-42D5-9410-2E23FDF65A99}"/>
              </a:ext>
            </a:extLst>
          </p:cNvPr>
          <p:cNvSpPr>
            <a:spLocks noGrp="1"/>
          </p:cNvSpPr>
          <p:nvPr>
            <p:ph type="sldNum" sz="quarter" idx="12"/>
          </p:nvPr>
        </p:nvSpPr>
        <p:spPr/>
        <p:txBody>
          <a:bodyPr/>
          <a:lstStyle/>
          <a:p>
            <a:fld id="{5870DE33-64B3-4C60-A0F4-21524566889B}" type="slidenum">
              <a:rPr lang="en-US" smtClean="0"/>
              <a:t>‹#›</a:t>
            </a:fld>
            <a:endParaRPr lang="en-US"/>
          </a:p>
        </p:txBody>
      </p:sp>
    </p:spTree>
    <p:extLst>
      <p:ext uri="{BB962C8B-B14F-4D97-AF65-F5344CB8AC3E}">
        <p14:creationId xmlns:p14="http://schemas.microsoft.com/office/powerpoint/2010/main" val="16802057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8643A8-C727-4244-8583-9304E9ABAF72}"/>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CEF8E6-73B9-4BEF-9B1A-DD97346076BC}"/>
              </a:ext>
            </a:extLst>
          </p:cNvPr>
          <p:cNvSpPr>
            <a:spLocks noGrp="1"/>
          </p:cNvSpPr>
          <p:nvPr>
            <p:ph type="body" orient="vert" idx="1"/>
          </p:nvPr>
        </p:nvSpPr>
        <p:spPr>
          <a:xfrm>
            <a:off x="628651"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550B8B-F6B5-43D6-97F4-2EDBC93143DD}"/>
              </a:ext>
            </a:extLst>
          </p:cNvPr>
          <p:cNvSpPr>
            <a:spLocks noGrp="1"/>
          </p:cNvSpPr>
          <p:nvPr>
            <p:ph type="dt" sz="half" idx="10"/>
          </p:nvPr>
        </p:nvSpPr>
        <p:spPr/>
        <p:txBody>
          <a:bodyPr/>
          <a:lstStyle/>
          <a:p>
            <a:fld id="{846DA595-3D62-45C3-88D4-0B8A88437B69}" type="datetimeFigureOut">
              <a:rPr lang="en-US" smtClean="0"/>
              <a:t>11/8/2023</a:t>
            </a:fld>
            <a:endParaRPr lang="en-US"/>
          </a:p>
        </p:txBody>
      </p:sp>
      <p:sp>
        <p:nvSpPr>
          <p:cNvPr id="5" name="Footer Placeholder 4">
            <a:extLst>
              <a:ext uri="{FF2B5EF4-FFF2-40B4-BE49-F238E27FC236}">
                <a16:creationId xmlns:a16="http://schemas.microsoft.com/office/drawing/2014/main" id="{467A4DD4-767F-4F2E-B477-8BE2116B55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024130-31D6-4EBA-AD9D-8A78C9DA08E5}"/>
              </a:ext>
            </a:extLst>
          </p:cNvPr>
          <p:cNvSpPr>
            <a:spLocks noGrp="1"/>
          </p:cNvSpPr>
          <p:nvPr>
            <p:ph type="sldNum" sz="quarter" idx="12"/>
          </p:nvPr>
        </p:nvSpPr>
        <p:spPr/>
        <p:txBody>
          <a:bodyPr/>
          <a:lstStyle/>
          <a:p>
            <a:fld id="{5870DE33-64B3-4C60-A0F4-21524566889B}" type="slidenum">
              <a:rPr lang="en-US" smtClean="0"/>
              <a:t>‹#›</a:t>
            </a:fld>
            <a:endParaRPr lang="en-US"/>
          </a:p>
        </p:txBody>
      </p:sp>
    </p:spTree>
    <p:extLst>
      <p:ext uri="{BB962C8B-B14F-4D97-AF65-F5344CB8AC3E}">
        <p14:creationId xmlns:p14="http://schemas.microsoft.com/office/powerpoint/2010/main" val="1131065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A8FF2-E07E-4146-941A-721C2FD45A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9B7835-3EB4-4EC7-BEB6-303C00C5CB62}"/>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CD10E4-1539-4B6D-A0D2-254BA1D072CE}"/>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2D299F-0DD8-4154-B415-59F4E07D3266}"/>
              </a:ext>
            </a:extLst>
          </p:cNvPr>
          <p:cNvSpPr>
            <a:spLocks noGrp="1"/>
          </p:cNvSpPr>
          <p:nvPr>
            <p:ph type="dt" sz="half" idx="10"/>
          </p:nvPr>
        </p:nvSpPr>
        <p:spPr/>
        <p:txBody>
          <a:bodyPr/>
          <a:lstStyle/>
          <a:p>
            <a:fld id="{846DA595-3D62-45C3-88D4-0B8A88437B69}" type="datetimeFigureOut">
              <a:rPr lang="en-US" smtClean="0"/>
              <a:t>11/8/2023</a:t>
            </a:fld>
            <a:endParaRPr lang="en-US"/>
          </a:p>
        </p:txBody>
      </p:sp>
      <p:sp>
        <p:nvSpPr>
          <p:cNvPr id="6" name="Footer Placeholder 5">
            <a:extLst>
              <a:ext uri="{FF2B5EF4-FFF2-40B4-BE49-F238E27FC236}">
                <a16:creationId xmlns:a16="http://schemas.microsoft.com/office/drawing/2014/main" id="{3A1003AA-6B9B-440A-AE05-93E64FB518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AC8F5A-2510-413D-912A-FC6EFF5243C0}"/>
              </a:ext>
            </a:extLst>
          </p:cNvPr>
          <p:cNvSpPr>
            <a:spLocks noGrp="1"/>
          </p:cNvSpPr>
          <p:nvPr>
            <p:ph type="sldNum" sz="quarter" idx="12"/>
          </p:nvPr>
        </p:nvSpPr>
        <p:spPr/>
        <p:txBody>
          <a:bodyPr/>
          <a:lstStyle/>
          <a:p>
            <a:fld id="{5870DE33-64B3-4C60-A0F4-21524566889B}" type="slidenum">
              <a:rPr lang="en-US" smtClean="0"/>
              <a:t>‹#›</a:t>
            </a:fld>
            <a:endParaRPr lang="en-US"/>
          </a:p>
        </p:txBody>
      </p:sp>
    </p:spTree>
    <p:extLst>
      <p:ext uri="{BB962C8B-B14F-4D97-AF65-F5344CB8AC3E}">
        <p14:creationId xmlns:p14="http://schemas.microsoft.com/office/powerpoint/2010/main" val="2965944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F365D-6198-4726-A13C-1615B7B86B0A}"/>
              </a:ext>
            </a:extLst>
          </p:cNvPr>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A42918-D90D-40AC-9551-ECCEF38375A8}"/>
              </a:ext>
            </a:extLst>
          </p:cNvPr>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07F37D9C-F38C-47B6-9E43-CF821CC3A039}"/>
              </a:ext>
            </a:extLst>
          </p:cNvPr>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C9C68E-AF1E-4B08-94A2-4FCE2C57897B}"/>
              </a:ext>
            </a:extLst>
          </p:cNvPr>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C51DB693-5C58-4BC2-BE08-59A9977A7A93}"/>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9C2E8F-D858-43E2-835F-1240FCD86E1D}"/>
              </a:ext>
            </a:extLst>
          </p:cNvPr>
          <p:cNvSpPr>
            <a:spLocks noGrp="1"/>
          </p:cNvSpPr>
          <p:nvPr>
            <p:ph type="dt" sz="half" idx="10"/>
          </p:nvPr>
        </p:nvSpPr>
        <p:spPr/>
        <p:txBody>
          <a:bodyPr/>
          <a:lstStyle/>
          <a:p>
            <a:fld id="{846DA595-3D62-45C3-88D4-0B8A88437B69}" type="datetimeFigureOut">
              <a:rPr lang="en-US" smtClean="0"/>
              <a:t>11/8/2023</a:t>
            </a:fld>
            <a:endParaRPr lang="en-US"/>
          </a:p>
        </p:txBody>
      </p:sp>
      <p:sp>
        <p:nvSpPr>
          <p:cNvPr id="8" name="Footer Placeholder 7">
            <a:extLst>
              <a:ext uri="{FF2B5EF4-FFF2-40B4-BE49-F238E27FC236}">
                <a16:creationId xmlns:a16="http://schemas.microsoft.com/office/drawing/2014/main" id="{8604F597-EC02-4316-A577-1D58E71BD2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38A255-F6E2-4083-9408-C2489CAA0D5C}"/>
              </a:ext>
            </a:extLst>
          </p:cNvPr>
          <p:cNvSpPr>
            <a:spLocks noGrp="1"/>
          </p:cNvSpPr>
          <p:nvPr>
            <p:ph type="sldNum" sz="quarter" idx="12"/>
          </p:nvPr>
        </p:nvSpPr>
        <p:spPr/>
        <p:txBody>
          <a:bodyPr/>
          <a:lstStyle/>
          <a:p>
            <a:fld id="{5870DE33-64B3-4C60-A0F4-21524566889B}" type="slidenum">
              <a:rPr lang="en-US" smtClean="0"/>
              <a:t>‹#›</a:t>
            </a:fld>
            <a:endParaRPr lang="en-US"/>
          </a:p>
        </p:txBody>
      </p:sp>
    </p:spTree>
    <p:extLst>
      <p:ext uri="{BB962C8B-B14F-4D97-AF65-F5344CB8AC3E}">
        <p14:creationId xmlns:p14="http://schemas.microsoft.com/office/powerpoint/2010/main" val="2138848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85FE-7473-47FA-9CC0-AAB624DBDDE7}"/>
              </a:ext>
            </a:extLst>
          </p:cNvPr>
          <p:cNvSpPr>
            <a:spLocks noGrp="1"/>
          </p:cNvSpPr>
          <p:nvPr>
            <p:ph type="title"/>
          </p:nvPr>
        </p:nvSpPr>
        <p:spPr>
          <a:xfrm>
            <a:off x="468312" y="227013"/>
            <a:ext cx="8207376" cy="982656"/>
          </a:xfrm>
        </p:spPr>
        <p:txBody>
          <a:bodyPr lIns="0" tIns="0" rIns="0" bIns="0" anchor="ctr">
            <a:normAutofit/>
          </a:bodyPr>
          <a:lstStyle>
            <a:lvl1pPr algn="l" rtl="0" eaLnBrk="0" fontAlgn="base" hangingPunct="0">
              <a:spcBef>
                <a:spcPct val="0"/>
              </a:spcBef>
              <a:spcAft>
                <a:spcPct val="0"/>
              </a:spcAft>
              <a:defRPr lang="en-US" sz="2700" b="1" dirty="0">
                <a:solidFill>
                  <a:srgbClr val="00408C"/>
                </a:solidFill>
                <a:latin typeface="Arial" panose="020B0604020202020204" pitchFamily="34" charset="0"/>
                <a:ea typeface="MS PGothic" pitchFamily="34" charset="-128"/>
                <a:cs typeface="Arial" panose="020B0604020202020204" pitchFamily="34" charset="0"/>
              </a:defRPr>
            </a:lvl1pPr>
          </a:lstStyle>
          <a:p>
            <a:r>
              <a:rPr lang="en-US" dirty="0"/>
              <a:t>Click to edit Master title style</a:t>
            </a:r>
          </a:p>
        </p:txBody>
      </p:sp>
      <p:pic>
        <p:nvPicPr>
          <p:cNvPr id="34818" name="Picture 2" descr="Image result for wipo logo png">
            <a:extLst>
              <a:ext uri="{FF2B5EF4-FFF2-40B4-BE49-F238E27FC236}">
                <a16:creationId xmlns:a16="http://schemas.microsoft.com/office/drawing/2014/main" id="{4E63D314-47C3-4A9F-B05E-CF828304CB2D}"/>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144" t="58108" r="7365" b="8738"/>
          <a:stretch/>
        </p:blipFill>
        <p:spPr bwMode="auto">
          <a:xfrm>
            <a:off x="7429500" y="6299284"/>
            <a:ext cx="1265238" cy="41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613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85FE-7473-47FA-9CC0-AAB624DBDDE7}"/>
              </a:ext>
            </a:extLst>
          </p:cNvPr>
          <p:cNvSpPr>
            <a:spLocks noGrp="1"/>
          </p:cNvSpPr>
          <p:nvPr>
            <p:ph type="title"/>
          </p:nvPr>
        </p:nvSpPr>
        <p:spPr>
          <a:xfrm>
            <a:off x="1303698" y="227013"/>
            <a:ext cx="7371989" cy="982656"/>
          </a:xfrm>
        </p:spPr>
        <p:txBody>
          <a:bodyPr lIns="0" tIns="0" rIns="0" bIns="0" anchor="ctr">
            <a:normAutofit/>
          </a:bodyPr>
          <a:lstStyle>
            <a:lvl1pPr algn="l" rtl="0" eaLnBrk="0" fontAlgn="base" hangingPunct="0">
              <a:spcBef>
                <a:spcPct val="0"/>
              </a:spcBef>
              <a:spcAft>
                <a:spcPct val="0"/>
              </a:spcAft>
              <a:defRPr lang="en-US" sz="2700" b="1" dirty="0">
                <a:solidFill>
                  <a:schemeClr val="accent4"/>
                </a:solidFill>
                <a:latin typeface="Arial" panose="020B0604020202020204" pitchFamily="34" charset="0"/>
                <a:ea typeface="MS PGothic" pitchFamily="34" charset="-128"/>
                <a:cs typeface="Arial" panose="020B0604020202020204" pitchFamily="34" charset="0"/>
              </a:defRPr>
            </a:lvl1pPr>
          </a:lstStyle>
          <a:p>
            <a:r>
              <a:rPr lang="en-US" dirty="0"/>
              <a:t>Click to edit Master title style</a:t>
            </a:r>
          </a:p>
        </p:txBody>
      </p:sp>
      <p:pic>
        <p:nvPicPr>
          <p:cNvPr id="34818" name="Picture 2" descr="Image result for wipo logo png">
            <a:extLst>
              <a:ext uri="{FF2B5EF4-FFF2-40B4-BE49-F238E27FC236}">
                <a16:creationId xmlns:a16="http://schemas.microsoft.com/office/drawing/2014/main" id="{4E63D314-47C3-4A9F-B05E-CF828304CB2D}"/>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144" t="58108" r="7365" b="8738"/>
          <a:stretch/>
        </p:blipFill>
        <p:spPr bwMode="auto">
          <a:xfrm>
            <a:off x="7262351" y="6073141"/>
            <a:ext cx="1265238" cy="4122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Top Corners Rounded 2">
            <a:extLst>
              <a:ext uri="{FF2B5EF4-FFF2-40B4-BE49-F238E27FC236}">
                <a16:creationId xmlns:a16="http://schemas.microsoft.com/office/drawing/2014/main" id="{6BE06CEE-CD9B-4943-87F8-08A7BE05751B}"/>
              </a:ext>
            </a:extLst>
          </p:cNvPr>
          <p:cNvSpPr/>
          <p:nvPr userDrawn="1"/>
        </p:nvSpPr>
        <p:spPr>
          <a:xfrm rot="5400000">
            <a:off x="231043" y="158260"/>
            <a:ext cx="658078" cy="1120163"/>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8DCBAC5-58BD-4F52-9B3B-C33C15566A6A}"/>
              </a:ext>
            </a:extLst>
          </p:cNvPr>
          <p:cNvSpPr/>
          <p:nvPr userDrawn="1"/>
        </p:nvSpPr>
        <p:spPr>
          <a:xfrm>
            <a:off x="513739" y="443398"/>
            <a:ext cx="549886" cy="549886"/>
          </a:xfrm>
          <a:prstGeom prst="ellipse">
            <a:avLst/>
          </a:prstGeom>
          <a:solidFill>
            <a:schemeClr val="bg1"/>
          </a:solidFill>
          <a:ln>
            <a:noFill/>
          </a:ln>
          <a:effectLst>
            <a:innerShdw dist="50800" dir="16200000">
              <a:prstClr val="black">
                <a:alpha val="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339131"/>
      </p:ext>
    </p:extLst>
  </p:cSld>
  <p:clrMapOvr>
    <a:masterClrMapping/>
  </p:clrMapOvr>
  <p:extLst>
    <p:ext uri="{DCECCB84-F9BA-43D5-87BE-67443E8EF086}">
      <p15:sldGuideLst xmlns:p15="http://schemas.microsoft.com/office/powerpoint/2012/main">
        <p15:guide id="1" pos="288" userDrawn="1">
          <p15:clr>
            <a:srgbClr val="FBAE40"/>
          </p15:clr>
        </p15:guide>
        <p15:guide id="2" pos="5472" userDrawn="1">
          <p15:clr>
            <a:srgbClr val="FBAE40"/>
          </p15:clr>
        </p15:guide>
        <p15:guide id="3" orient="horz" pos="3816" userDrawn="1">
          <p15:clr>
            <a:srgbClr val="FBAE40"/>
          </p15:clr>
        </p15:guide>
        <p15:guide id="4" orient="horz" pos="816" userDrawn="1">
          <p15:clr>
            <a:srgbClr val="FBAE40"/>
          </p15:clr>
        </p15:guide>
        <p15:guide id="5" orient="horz" pos="388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D49140-008A-43E6-9D87-A2E4FF057BE5}"/>
              </a:ext>
            </a:extLst>
          </p:cNvPr>
          <p:cNvSpPr>
            <a:spLocks noGrp="1"/>
          </p:cNvSpPr>
          <p:nvPr>
            <p:ph type="dt" sz="half" idx="10"/>
          </p:nvPr>
        </p:nvSpPr>
        <p:spPr/>
        <p:txBody>
          <a:bodyPr/>
          <a:lstStyle/>
          <a:p>
            <a:fld id="{846DA595-3D62-45C3-88D4-0B8A88437B69}" type="datetimeFigureOut">
              <a:rPr lang="en-US" smtClean="0"/>
              <a:t>11/8/2023</a:t>
            </a:fld>
            <a:endParaRPr lang="en-US"/>
          </a:p>
        </p:txBody>
      </p:sp>
      <p:sp>
        <p:nvSpPr>
          <p:cNvPr id="3" name="Footer Placeholder 2">
            <a:extLst>
              <a:ext uri="{FF2B5EF4-FFF2-40B4-BE49-F238E27FC236}">
                <a16:creationId xmlns:a16="http://schemas.microsoft.com/office/drawing/2014/main" id="{6879275A-1EB7-4B38-BC76-312E3A8C1F24}"/>
              </a:ext>
            </a:extLst>
          </p:cNvPr>
          <p:cNvSpPr>
            <a:spLocks noGrp="1"/>
          </p:cNvSpPr>
          <p:nvPr>
            <p:ph type="ftr" sz="quarter" idx="11"/>
          </p:nvPr>
        </p:nvSpPr>
        <p:spPr/>
        <p:txBody>
          <a:bodyPr/>
          <a:lstStyle/>
          <a:p>
            <a:endParaRPr lang="en-US"/>
          </a:p>
        </p:txBody>
      </p:sp>
      <p:pic>
        <p:nvPicPr>
          <p:cNvPr id="6" name="Picture 2" descr="Image result for wipo logo png">
            <a:extLst>
              <a:ext uri="{FF2B5EF4-FFF2-40B4-BE49-F238E27FC236}">
                <a16:creationId xmlns:a16="http://schemas.microsoft.com/office/drawing/2014/main" id="{F83F291E-371F-4AA4-9DFC-5B3F74B3C89D}"/>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144" t="58108" r="7365" b="8738"/>
          <a:stretch/>
        </p:blipFill>
        <p:spPr bwMode="auto">
          <a:xfrm>
            <a:off x="7262351" y="6073141"/>
            <a:ext cx="1265238" cy="41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696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93B00-DB72-4C26-8056-95B8F873F10D}"/>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BCBD099-AFE2-4C6D-8591-33EF88A979E9}"/>
              </a:ext>
            </a:extLst>
          </p:cNvPr>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C905E7-2D36-4A33-BAFD-773ED321D5A9}"/>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5A7BDE0-71DB-4F32-8945-B9CD7AF1F376}"/>
              </a:ext>
            </a:extLst>
          </p:cNvPr>
          <p:cNvSpPr>
            <a:spLocks noGrp="1"/>
          </p:cNvSpPr>
          <p:nvPr>
            <p:ph type="dt" sz="half" idx="10"/>
          </p:nvPr>
        </p:nvSpPr>
        <p:spPr/>
        <p:txBody>
          <a:bodyPr/>
          <a:lstStyle/>
          <a:p>
            <a:fld id="{846DA595-3D62-45C3-88D4-0B8A88437B69}" type="datetimeFigureOut">
              <a:rPr lang="en-US" smtClean="0"/>
              <a:t>11/8/2023</a:t>
            </a:fld>
            <a:endParaRPr lang="en-US"/>
          </a:p>
        </p:txBody>
      </p:sp>
      <p:sp>
        <p:nvSpPr>
          <p:cNvPr id="6" name="Footer Placeholder 5">
            <a:extLst>
              <a:ext uri="{FF2B5EF4-FFF2-40B4-BE49-F238E27FC236}">
                <a16:creationId xmlns:a16="http://schemas.microsoft.com/office/drawing/2014/main" id="{401C8E9D-F363-46A5-830B-5E332FEE69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DB6D52-2880-4855-8621-805FB54B7769}"/>
              </a:ext>
            </a:extLst>
          </p:cNvPr>
          <p:cNvSpPr>
            <a:spLocks noGrp="1"/>
          </p:cNvSpPr>
          <p:nvPr>
            <p:ph type="sldNum" sz="quarter" idx="12"/>
          </p:nvPr>
        </p:nvSpPr>
        <p:spPr/>
        <p:txBody>
          <a:bodyPr/>
          <a:lstStyle/>
          <a:p>
            <a:fld id="{5870DE33-64B3-4C60-A0F4-21524566889B}" type="slidenum">
              <a:rPr lang="en-US" smtClean="0"/>
              <a:t>‹#›</a:t>
            </a:fld>
            <a:endParaRPr lang="en-US"/>
          </a:p>
        </p:txBody>
      </p:sp>
    </p:spTree>
    <p:extLst>
      <p:ext uri="{BB962C8B-B14F-4D97-AF65-F5344CB8AC3E}">
        <p14:creationId xmlns:p14="http://schemas.microsoft.com/office/powerpoint/2010/main" val="3264807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jpeg"/><Relationship Id="rId2" Type="http://schemas.openxmlformats.org/officeDocument/2006/relationships/slideLayout" Target="../slideLayouts/slideLayout14.xml"/><Relationship Id="rId16"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FDF96B-F9F2-4768-9B6F-724C19B560B8}"/>
              </a:ext>
            </a:extLst>
          </p:cNvPr>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1A9B07-A9D5-4B12-A559-81658165A62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3F1BB0-FF38-4148-A63A-E1898ED04B5C}"/>
              </a:ext>
            </a:extLst>
          </p:cNvPr>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46DA595-3D62-45C3-88D4-0B8A88437B69}" type="datetimeFigureOut">
              <a:rPr lang="en-US" smtClean="0"/>
              <a:t>11/8/2023</a:t>
            </a:fld>
            <a:endParaRPr lang="en-US"/>
          </a:p>
        </p:txBody>
      </p:sp>
      <p:sp>
        <p:nvSpPr>
          <p:cNvPr id="5" name="Footer Placeholder 4">
            <a:extLst>
              <a:ext uri="{FF2B5EF4-FFF2-40B4-BE49-F238E27FC236}">
                <a16:creationId xmlns:a16="http://schemas.microsoft.com/office/drawing/2014/main" id="{960C0D30-7B6F-4381-A33D-F156F01837C8}"/>
              </a:ext>
            </a:extLst>
          </p:cNvPr>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17A90F-AD3D-4BD7-9E3F-EDDE4A10D9A3}"/>
              </a:ext>
            </a:extLst>
          </p:cNvPr>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70DE33-64B3-4C60-A0F4-21524566889B}" type="slidenum">
              <a:rPr lang="en-US" smtClean="0"/>
              <a:t>‹#›</a:t>
            </a:fld>
            <a:endParaRPr lang="en-US"/>
          </a:p>
        </p:txBody>
      </p:sp>
      <p:sp>
        <p:nvSpPr>
          <p:cNvPr id="14" name="fr" descr="  "/>
          <p:cNvSpPr txBox="1"/>
          <p:nvPr userDrawn="1"/>
        </p:nvSpPr>
        <p:spPr>
          <a:xfrm>
            <a:off x="0" y="6537960"/>
            <a:ext cx="9144000" cy="223138"/>
          </a:xfrm>
          <a:prstGeom prst="rect">
            <a:avLst/>
          </a:prstGeom>
          <a:noFill/>
        </p:spPr>
        <p:txBody>
          <a:bodyPr vert="horz" rtlCol="0">
            <a:spAutoFit/>
          </a:bodyPr>
          <a:lstStyle/>
          <a:p>
            <a:pPr algn="r"/>
            <a:r>
              <a:rPr lang="en-150" sz="850" b="0" i="0" u="none" baseline="0">
                <a:solidFill>
                  <a:srgbClr val="000000"/>
                </a:solidFill>
                <a:latin typeface="Microsoft Sans Serif" panose="020B0604020202020204" pitchFamily="34" charset="0"/>
              </a:rPr>
              <a:t>  </a:t>
            </a:r>
            <a:endParaRPr lang="en-US" sz="850" b="0"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604714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105A5A2-28CC-40B2-9D8F-A3792349BA2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a:extLst>
              <a:ext uri="{FF2B5EF4-FFF2-40B4-BE49-F238E27FC236}">
                <a16:creationId xmlns:a16="http://schemas.microsoft.com/office/drawing/2014/main" id="{4F850F29-E170-4DE5-A46C-FFB3703AFA00}"/>
              </a:ext>
            </a:extLst>
          </p:cNvPr>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a:extLst>
              <a:ext uri="{FF2B5EF4-FFF2-40B4-BE49-F238E27FC236}">
                <a16:creationId xmlns:a16="http://schemas.microsoft.com/office/drawing/2014/main" id="{7698F0CA-FC3A-4710-921F-98D8B9A442A6}"/>
              </a:ext>
            </a:extLst>
          </p:cNvPr>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400"/>
            </a:lvl1pPr>
          </a:lstStyle>
          <a:p>
            <a:pPr>
              <a:defRPr/>
            </a:pPr>
            <a:fld id="{480494E6-33B1-4BDE-B49D-83C20BB832C0}" type="slidenum">
              <a:rPr lang="en-US" altLang="en-US"/>
              <a:pPr>
                <a:defRPr/>
              </a:pPr>
              <a:t>‹#›</a:t>
            </a:fld>
            <a:endParaRPr lang="en-US" altLang="en-US"/>
          </a:p>
        </p:txBody>
      </p:sp>
      <p:sp>
        <p:nvSpPr>
          <p:cNvPr id="9" name="fr" descr="  "/>
          <p:cNvSpPr txBox="1"/>
          <p:nvPr userDrawn="1"/>
        </p:nvSpPr>
        <p:spPr>
          <a:xfrm>
            <a:off x="0" y="6537960"/>
            <a:ext cx="9144000" cy="223138"/>
          </a:xfrm>
          <a:prstGeom prst="rect">
            <a:avLst/>
          </a:prstGeom>
          <a:noFill/>
        </p:spPr>
        <p:txBody>
          <a:bodyPr vert="horz" rtlCol="0">
            <a:spAutoFit/>
          </a:bodyPr>
          <a:lstStyle/>
          <a:p>
            <a:pPr algn="r"/>
            <a:r>
              <a:rPr lang="en-150" sz="850" b="0" i="0" u="none" baseline="0">
                <a:solidFill>
                  <a:srgbClr val="000000"/>
                </a:solidFill>
                <a:latin typeface="Microsoft Sans Serif" panose="020B0604020202020204" pitchFamily="34" charset="0"/>
              </a:rPr>
              <a:t>  </a:t>
            </a:r>
            <a:endParaRPr lang="en-US" sz="850" b="0"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13798351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712" r:id="rId13"/>
    <p:sldLayoutId id="2147483713" r:id="rId14"/>
  </p:sldLayoutIdLst>
  <p:txStyles>
    <p:titleStyle>
      <a:lvl1pPr algn="l" rtl="0" eaLnBrk="0" fontAlgn="base" hangingPunct="0">
        <a:spcBef>
          <a:spcPct val="0"/>
        </a:spcBef>
        <a:spcAft>
          <a:spcPct val="0"/>
        </a:spcAft>
        <a:defRPr sz="3600">
          <a:solidFill>
            <a:srgbClr val="00408C"/>
          </a:solidFill>
          <a:latin typeface="+mj-lt"/>
          <a:ea typeface="MS PGothic" pitchFamily="34" charset="-128"/>
          <a:cs typeface="+mj-cs"/>
        </a:defRPr>
      </a:lvl1pPr>
      <a:lvl2pPr algn="l" rtl="0" eaLnBrk="0" fontAlgn="base" hangingPunct="0">
        <a:spcBef>
          <a:spcPct val="0"/>
        </a:spcBef>
        <a:spcAft>
          <a:spcPct val="0"/>
        </a:spcAft>
        <a:defRPr sz="3600">
          <a:solidFill>
            <a:srgbClr val="00408C"/>
          </a:solidFill>
          <a:latin typeface="Arial" charset="0"/>
          <a:ea typeface="MS PGothic" pitchFamily="34" charset="-128"/>
          <a:cs typeface="Arial" charset="0"/>
        </a:defRPr>
      </a:lvl2pPr>
      <a:lvl3pPr algn="l" rtl="0" eaLnBrk="0" fontAlgn="base" hangingPunct="0">
        <a:spcBef>
          <a:spcPct val="0"/>
        </a:spcBef>
        <a:spcAft>
          <a:spcPct val="0"/>
        </a:spcAft>
        <a:defRPr sz="3600">
          <a:solidFill>
            <a:srgbClr val="00408C"/>
          </a:solidFill>
          <a:latin typeface="Arial" charset="0"/>
          <a:ea typeface="MS PGothic" pitchFamily="34" charset="-128"/>
          <a:cs typeface="Arial" charset="0"/>
        </a:defRPr>
      </a:lvl3pPr>
      <a:lvl4pPr algn="l" rtl="0" eaLnBrk="0" fontAlgn="base" hangingPunct="0">
        <a:spcBef>
          <a:spcPct val="0"/>
        </a:spcBef>
        <a:spcAft>
          <a:spcPct val="0"/>
        </a:spcAft>
        <a:defRPr sz="3600">
          <a:solidFill>
            <a:srgbClr val="00408C"/>
          </a:solidFill>
          <a:latin typeface="Arial" charset="0"/>
          <a:ea typeface="MS PGothic" pitchFamily="34" charset="-128"/>
          <a:cs typeface="Arial" charset="0"/>
        </a:defRPr>
      </a:lvl4pPr>
      <a:lvl5pPr algn="l" rtl="0" eaLnBrk="0" fontAlgn="base" hangingPunct="0">
        <a:spcBef>
          <a:spcPct val="0"/>
        </a:spcBef>
        <a:spcAft>
          <a:spcPct val="0"/>
        </a:spcAft>
        <a:defRPr sz="3600">
          <a:solidFill>
            <a:srgbClr val="00408C"/>
          </a:solidFill>
          <a:latin typeface="Arial" charset="0"/>
          <a:ea typeface="MS PGothic" pitchFamily="34" charset="-128"/>
          <a:cs typeface="Arial" charset="0"/>
        </a:defRPr>
      </a:lvl5pPr>
      <a:lvl6pPr marL="457200" algn="l" rtl="0" fontAlgn="base">
        <a:spcBef>
          <a:spcPct val="0"/>
        </a:spcBef>
        <a:spcAft>
          <a:spcPct val="0"/>
        </a:spcAft>
        <a:defRPr sz="3600">
          <a:solidFill>
            <a:srgbClr val="00408C"/>
          </a:solidFill>
          <a:latin typeface="Arial" charset="0"/>
          <a:cs typeface="Arial" charset="0"/>
        </a:defRPr>
      </a:lvl6pPr>
      <a:lvl7pPr marL="914400" algn="l" rtl="0" fontAlgn="base">
        <a:spcBef>
          <a:spcPct val="0"/>
        </a:spcBef>
        <a:spcAft>
          <a:spcPct val="0"/>
        </a:spcAft>
        <a:defRPr sz="3600">
          <a:solidFill>
            <a:srgbClr val="00408C"/>
          </a:solidFill>
          <a:latin typeface="Arial" charset="0"/>
          <a:cs typeface="Arial" charset="0"/>
        </a:defRPr>
      </a:lvl7pPr>
      <a:lvl8pPr marL="1371600" algn="l" rtl="0" fontAlgn="base">
        <a:spcBef>
          <a:spcPct val="0"/>
        </a:spcBef>
        <a:spcAft>
          <a:spcPct val="0"/>
        </a:spcAft>
        <a:defRPr sz="3600">
          <a:solidFill>
            <a:srgbClr val="00408C"/>
          </a:solidFill>
          <a:latin typeface="Arial" charset="0"/>
          <a:cs typeface="Arial" charset="0"/>
        </a:defRPr>
      </a:lvl8pPr>
      <a:lvl9pPr marL="1828800" algn="l" rtl="0" fontAlgn="base">
        <a:spcBef>
          <a:spcPct val="0"/>
        </a:spcBef>
        <a:spcAft>
          <a:spcPct val="0"/>
        </a:spcAft>
        <a:defRPr sz="3600">
          <a:solidFill>
            <a:srgbClr val="00408C"/>
          </a:solidFill>
          <a:latin typeface="Arial" charset="0"/>
          <a:cs typeface="Arial" charset="0"/>
        </a:defRPr>
      </a:lvl9pPr>
    </p:titleStyle>
    <p:bodyStyle>
      <a:lvl1pPr marL="342900" indent="-342900" algn="l" rtl="0" eaLnBrk="0" fontAlgn="base" hangingPunct="0">
        <a:spcBef>
          <a:spcPct val="20000"/>
        </a:spcBef>
        <a:spcAft>
          <a:spcPct val="0"/>
        </a:spcAft>
        <a:buBlip>
          <a:blip r:embed="rId17"/>
        </a:buBlip>
        <a:defRPr sz="24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Blip>
          <a:blip r:embed="rId17"/>
        </a:buBlip>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Blip>
          <a:blip r:embed="rId17"/>
        </a:buBlip>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Blip>
          <a:blip r:embed="rId17"/>
        </a:buBlip>
        <a:defRPr sz="2400">
          <a:solidFill>
            <a:schemeClr val="tx1"/>
          </a:solidFill>
          <a:latin typeface="+mn-lt"/>
          <a:ea typeface="Arial" charset="0"/>
          <a:cs typeface="+mn-cs"/>
        </a:defRPr>
      </a:lvl4pPr>
      <a:lvl5pPr marL="2057400" indent="-228600" algn="l" rtl="0" eaLnBrk="0" fontAlgn="base" hangingPunct="0">
        <a:spcBef>
          <a:spcPct val="20000"/>
        </a:spcBef>
        <a:spcAft>
          <a:spcPct val="0"/>
        </a:spcAft>
        <a:buBlip>
          <a:blip r:embed="rId17"/>
        </a:buBlip>
        <a:defRPr sz="2400">
          <a:solidFill>
            <a:schemeClr val="tx1"/>
          </a:solidFill>
          <a:latin typeface="+mn-lt"/>
          <a:ea typeface="Arial" charset="0"/>
          <a:cs typeface="+mn-cs"/>
        </a:defRPr>
      </a:lvl5pPr>
      <a:lvl6pPr marL="2514600" indent="-228600" algn="l" rtl="0" fontAlgn="base">
        <a:spcBef>
          <a:spcPct val="20000"/>
        </a:spcBef>
        <a:spcAft>
          <a:spcPct val="0"/>
        </a:spcAft>
        <a:buBlip>
          <a:blip r:embed="rId17"/>
        </a:buBlip>
        <a:defRPr sz="2400">
          <a:solidFill>
            <a:schemeClr val="tx1"/>
          </a:solidFill>
          <a:latin typeface="+mn-lt"/>
          <a:cs typeface="+mn-cs"/>
        </a:defRPr>
      </a:lvl6pPr>
      <a:lvl7pPr marL="2971800" indent="-228600" algn="l" rtl="0" fontAlgn="base">
        <a:spcBef>
          <a:spcPct val="20000"/>
        </a:spcBef>
        <a:spcAft>
          <a:spcPct val="0"/>
        </a:spcAft>
        <a:buBlip>
          <a:blip r:embed="rId17"/>
        </a:buBlip>
        <a:defRPr sz="2400">
          <a:solidFill>
            <a:schemeClr val="tx1"/>
          </a:solidFill>
          <a:latin typeface="+mn-lt"/>
          <a:cs typeface="+mn-cs"/>
        </a:defRPr>
      </a:lvl7pPr>
      <a:lvl8pPr marL="3429000" indent="-228600" algn="l" rtl="0" fontAlgn="base">
        <a:spcBef>
          <a:spcPct val="20000"/>
        </a:spcBef>
        <a:spcAft>
          <a:spcPct val="0"/>
        </a:spcAft>
        <a:buBlip>
          <a:blip r:embed="rId17"/>
        </a:buBlip>
        <a:defRPr sz="2400">
          <a:solidFill>
            <a:schemeClr val="tx1"/>
          </a:solidFill>
          <a:latin typeface="+mn-lt"/>
          <a:cs typeface="+mn-cs"/>
        </a:defRPr>
      </a:lvl8pPr>
      <a:lvl9pPr marL="3886200" indent="-228600" algn="l" rtl="0" fontAlgn="base">
        <a:spcBef>
          <a:spcPct val="20000"/>
        </a:spcBef>
        <a:spcAft>
          <a:spcPct val="0"/>
        </a:spcAft>
        <a:buBlip>
          <a:blip r:embed="rId17"/>
        </a:buBlip>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FDF96B-F9F2-4768-9B6F-724C19B560B8}"/>
              </a:ext>
            </a:extLst>
          </p:cNvPr>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1A9B07-A9D5-4B12-A559-81658165A62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3F1BB0-FF38-4148-A63A-E1898ED04B5C}"/>
              </a:ext>
            </a:extLst>
          </p:cNvPr>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46DA595-3D62-45C3-88D4-0B8A88437B69}" type="datetimeFigureOut">
              <a:rPr lang="en-US" smtClean="0"/>
              <a:t>11/8/2023</a:t>
            </a:fld>
            <a:endParaRPr lang="en-US"/>
          </a:p>
        </p:txBody>
      </p:sp>
      <p:sp>
        <p:nvSpPr>
          <p:cNvPr id="5" name="Footer Placeholder 4">
            <a:extLst>
              <a:ext uri="{FF2B5EF4-FFF2-40B4-BE49-F238E27FC236}">
                <a16:creationId xmlns:a16="http://schemas.microsoft.com/office/drawing/2014/main" id="{960C0D30-7B6F-4381-A33D-F156F01837C8}"/>
              </a:ext>
            </a:extLst>
          </p:cNvPr>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17A90F-AD3D-4BD7-9E3F-EDDE4A10D9A3}"/>
              </a:ext>
            </a:extLst>
          </p:cNvPr>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70DE33-64B3-4C60-A0F4-21524566889B}" type="slidenum">
              <a:rPr lang="en-US" smtClean="0"/>
              <a:t>‹#›</a:t>
            </a:fld>
            <a:endParaRPr lang="en-US"/>
          </a:p>
        </p:txBody>
      </p:sp>
      <p:sp>
        <p:nvSpPr>
          <p:cNvPr id="14" name="fr" descr="  "/>
          <p:cNvSpPr txBox="1"/>
          <p:nvPr userDrawn="1"/>
        </p:nvSpPr>
        <p:spPr>
          <a:xfrm>
            <a:off x="0" y="6537960"/>
            <a:ext cx="9144000" cy="223138"/>
          </a:xfrm>
          <a:prstGeom prst="rect">
            <a:avLst/>
          </a:prstGeom>
          <a:noFill/>
        </p:spPr>
        <p:txBody>
          <a:bodyPr vert="horz" rtlCol="0">
            <a:spAutoFit/>
          </a:bodyPr>
          <a:lstStyle/>
          <a:p>
            <a:pPr algn="r"/>
            <a:r>
              <a:rPr lang="en-150" sz="850" b="0" i="0" u="none" baseline="0">
                <a:solidFill>
                  <a:srgbClr val="000000"/>
                </a:solidFill>
                <a:latin typeface="Microsoft Sans Serif" panose="020B0604020202020204" pitchFamily="34" charset="0"/>
              </a:rPr>
              <a:t>  </a:t>
            </a:r>
            <a:endParaRPr lang="en-US" sz="850" b="0"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48904095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hyperlink" Target="https://www.wipo.int/edocs/mdocs/copyright/en/sccr_39/sccr_39_6.pdf" TargetMode="Externa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hyperlink" Target="https://www.wipo.int/edocs/mdocs/copyright/en/wipo_cr_covid_19_ge_22/wipo_cr_covid_19_ge_22_study.pdf" TargetMode="External"/><Relationship Id="rId5" Type="http://schemas.openxmlformats.org/officeDocument/2006/relationships/hyperlink" Target="https://www.wipo.int/edocs/mdocs/copyright/en/sccr_40/sccr_40_2.pdf" TargetMode="External"/><Relationship Id="rId4" Type="http://schemas.openxmlformats.org/officeDocument/2006/relationships/hyperlink" Target="https://www.wipo.int/edocs/mdocs/copyright/en/sccr_35/sccr_35_5_rev.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a:extLst>
              <a:ext uri="{FF2B5EF4-FFF2-40B4-BE49-F238E27FC236}">
                <a16:creationId xmlns:a16="http://schemas.microsoft.com/office/drawing/2014/main" id="{29284A1B-1758-4392-85A0-87E5603D9B2A}"/>
              </a:ext>
            </a:extLst>
          </p:cNvPr>
          <p:cNvSpPr>
            <a:spLocks noChangeArrowheads="1"/>
          </p:cNvSpPr>
          <p:nvPr/>
        </p:nvSpPr>
        <p:spPr bwMode="auto">
          <a:xfrm>
            <a:off x="914400" y="3810000"/>
            <a:ext cx="381000" cy="381000"/>
          </a:xfrm>
          <a:prstGeom prst="rect">
            <a:avLst/>
          </a:prstGeom>
          <a:solidFill>
            <a:srgbClr val="3399FF"/>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lvl1pPr>
              <a:spcBef>
                <a:spcPct val="20000"/>
              </a:spcBef>
              <a:buBlip>
                <a:blip r:embed="rId2"/>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Blip>
                <a:blip r:embed="rId2"/>
              </a:buBlip>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Blip>
                <a:blip r:embed="rId2"/>
              </a:buBlip>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Blip>
                <a:blip r:embed="rId2"/>
              </a:buBlip>
              <a:defRPr sz="24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Blip>
                <a:blip r:embed="rId2"/>
              </a:buBlip>
              <a:defRPr sz="24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50000"/>
              </a:spcBef>
              <a:buFontTx/>
              <a:buNone/>
            </a:pPr>
            <a:endParaRPr lang="fr-CH" altLang="en-US"/>
          </a:p>
        </p:txBody>
      </p:sp>
      <p:sp>
        <p:nvSpPr>
          <p:cNvPr id="7" name="Rectangle 4">
            <a:extLst>
              <a:ext uri="{FF2B5EF4-FFF2-40B4-BE49-F238E27FC236}">
                <a16:creationId xmlns:a16="http://schemas.microsoft.com/office/drawing/2014/main" id="{7D74AD88-8D3F-409B-B499-47EA6A159178}"/>
              </a:ext>
            </a:extLst>
          </p:cNvPr>
          <p:cNvSpPr>
            <a:spLocks noGrp="1" noChangeArrowheads="1"/>
          </p:cNvSpPr>
          <p:nvPr>
            <p:ph type="subTitle" idx="1"/>
          </p:nvPr>
        </p:nvSpPr>
        <p:spPr>
          <a:xfrm>
            <a:off x="1371599" y="3845437"/>
            <a:ext cx="7525265" cy="1333500"/>
          </a:xfrm>
        </p:spPr>
        <p:txBody>
          <a:bodyPr/>
          <a:lstStyle/>
          <a:p>
            <a:pPr eaLnBrk="1" hangingPunct="1">
              <a:defRPr/>
            </a:pPr>
            <a:r>
              <a:rPr lang="en-US" altLang="en-US" sz="3000" b="1" dirty="0">
                <a:solidFill>
                  <a:srgbClr val="00408C"/>
                </a:solidFill>
                <a:ea typeface="ヒラギノ角ゴ Pro W3"/>
                <a:cs typeface="ヒラギノ角ゴ Pro W3"/>
              </a:rPr>
              <a:t>Challenges of Research Institutions and Research Purposes in Relation to Copyright</a:t>
            </a:r>
            <a:endParaRPr lang="es-ES" altLang="en-US" sz="3000" b="1" dirty="0">
              <a:solidFill>
                <a:srgbClr val="00408C"/>
              </a:solidFill>
              <a:ea typeface="ヒラギノ角ゴ Pro W3"/>
              <a:cs typeface="ヒラギノ角ゴ Pro W3"/>
            </a:endParaRPr>
          </a:p>
        </p:txBody>
      </p:sp>
      <p:sp>
        <p:nvSpPr>
          <p:cNvPr id="2" name="Rectangle 7">
            <a:extLst>
              <a:ext uri="{FF2B5EF4-FFF2-40B4-BE49-F238E27FC236}">
                <a16:creationId xmlns:a16="http://schemas.microsoft.com/office/drawing/2014/main" id="{66300FD5-2E2A-4E90-A86F-A9C2018072ED}"/>
              </a:ext>
            </a:extLst>
          </p:cNvPr>
          <p:cNvSpPr>
            <a:spLocks noChangeArrowheads="1"/>
          </p:cNvSpPr>
          <p:nvPr/>
        </p:nvSpPr>
        <p:spPr bwMode="auto">
          <a:xfrm>
            <a:off x="1471017" y="5805488"/>
            <a:ext cx="69342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2400">
                <a:solidFill>
                  <a:schemeClr val="tx1"/>
                </a:solidFill>
                <a:latin typeface="Arial" panose="020B0604020202020204" pitchFamily="34" charset="0"/>
                <a:cs typeface="Arial" panose="020B0604020202020204" pitchFamily="34" charset="0"/>
              </a:defRPr>
            </a:lvl1pPr>
            <a:lvl2pPr marL="37931725" indent="-37474525">
              <a:spcBef>
                <a:spcPct val="20000"/>
              </a:spcBef>
              <a:buBlip>
                <a:blip r:embed="rId2"/>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2"/>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2"/>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2"/>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2"/>
              </a:buBlip>
              <a:defRPr sz="2400">
                <a:solidFill>
                  <a:schemeClr val="tx1"/>
                </a:solidFill>
                <a:latin typeface="Arial" panose="020B0604020202020204" pitchFamily="34" charset="0"/>
                <a:cs typeface="Arial" panose="020B0604020202020204" pitchFamily="34" charset="0"/>
              </a:defRPr>
            </a:lvl9pPr>
          </a:lstStyle>
          <a:p>
            <a:pPr eaLnBrk="1" hangingPunct="1">
              <a:buFontTx/>
              <a:buNone/>
            </a:pPr>
            <a:r>
              <a:rPr lang="es-ES" altLang="en-US" sz="1800" dirty="0" err="1">
                <a:solidFill>
                  <a:srgbClr val="00408C"/>
                </a:solidFill>
                <a:ea typeface="ヒラギノ角ゴ Pro W3" charset="-128"/>
              </a:rPr>
              <a:t>By</a:t>
            </a:r>
            <a:r>
              <a:rPr lang="es-ES" altLang="en-US" sz="1800" dirty="0">
                <a:solidFill>
                  <a:srgbClr val="00408C"/>
                </a:solidFill>
                <a:ea typeface="ヒラギノ角ゴ Pro W3" charset="-128"/>
              </a:rPr>
              <a:t> Prof. Raquel </a:t>
            </a:r>
            <a:r>
              <a:rPr lang="es-ES" altLang="en-US" sz="1800" dirty="0" err="1">
                <a:solidFill>
                  <a:srgbClr val="00408C"/>
                </a:solidFill>
                <a:ea typeface="ヒラギノ角ゴ Pro W3" charset="-128"/>
              </a:rPr>
              <a:t>Xalabarder</a:t>
            </a:r>
            <a:endParaRPr lang="es-ES" altLang="en-US" sz="1800" dirty="0">
              <a:solidFill>
                <a:srgbClr val="00408C"/>
              </a:solidFill>
              <a:ea typeface="ヒラギノ角ゴ Pro W3"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8742F7-6563-3EF4-637C-AD7C4C7CAB10}"/>
              </a:ext>
            </a:extLst>
          </p:cNvPr>
          <p:cNvSpPr>
            <a:spLocks noGrp="1"/>
          </p:cNvSpPr>
          <p:nvPr>
            <p:ph type="title"/>
          </p:nvPr>
        </p:nvSpPr>
        <p:spPr/>
        <p:txBody>
          <a:bodyPr/>
          <a:lstStyle/>
          <a:p>
            <a:r>
              <a:rPr lang="en-GB" dirty="0"/>
              <a:t>Limitations &amp; Exceptions </a:t>
            </a:r>
            <a:endParaRPr lang="es-ES" dirty="0"/>
          </a:p>
        </p:txBody>
      </p:sp>
      <p:sp>
        <p:nvSpPr>
          <p:cNvPr id="3" name="Marcador de texto 2">
            <a:extLst>
              <a:ext uri="{FF2B5EF4-FFF2-40B4-BE49-F238E27FC236}">
                <a16:creationId xmlns:a16="http://schemas.microsoft.com/office/drawing/2014/main" id="{720B9D94-87CF-9394-9FAF-E16212B9294A}"/>
              </a:ext>
            </a:extLst>
          </p:cNvPr>
          <p:cNvSpPr>
            <a:spLocks noGrp="1"/>
          </p:cNvSpPr>
          <p:nvPr>
            <p:ph type="body" idx="1"/>
          </p:nvPr>
        </p:nvSpPr>
        <p:spPr>
          <a:xfrm>
            <a:off x="311700" y="1439849"/>
            <a:ext cx="8520600" cy="4555200"/>
          </a:xfrm>
        </p:spPr>
        <p:txBody>
          <a:bodyPr/>
          <a:lstStyle/>
          <a:p>
            <a:pPr marL="114300" indent="0">
              <a:buNone/>
            </a:pPr>
            <a:r>
              <a:rPr lang="en-GB" b="1" dirty="0"/>
              <a:t>Research uses permitted by a variety of L&amp;E</a:t>
            </a:r>
          </a:p>
          <a:p>
            <a:pPr>
              <a:buFont typeface="Wingdings" panose="05000000000000000000" pitchFamily="2" charset="2"/>
              <a:buChar char="ü"/>
            </a:pPr>
            <a:r>
              <a:rPr lang="en-GB" dirty="0"/>
              <a:t>Quotations</a:t>
            </a:r>
          </a:p>
          <a:p>
            <a:pPr>
              <a:buFont typeface="Wingdings" panose="05000000000000000000" pitchFamily="2" charset="2"/>
              <a:buChar char="ü"/>
            </a:pPr>
            <a:r>
              <a:rPr lang="en-GB" dirty="0"/>
              <a:t>Private use / Personal copy</a:t>
            </a:r>
          </a:p>
          <a:p>
            <a:pPr>
              <a:buFont typeface="Wingdings" panose="05000000000000000000" pitchFamily="2" charset="2"/>
              <a:buChar char="ü"/>
            </a:pPr>
            <a:r>
              <a:rPr lang="en-GB" dirty="0"/>
              <a:t>Fair use / Fair dealing </a:t>
            </a:r>
          </a:p>
          <a:p>
            <a:pPr>
              <a:buFont typeface="Wingdings" panose="05000000000000000000" pitchFamily="2" charset="2"/>
              <a:buChar char="ü"/>
            </a:pPr>
            <a:r>
              <a:rPr lang="en-GB" dirty="0"/>
              <a:t>Research purposes </a:t>
            </a:r>
          </a:p>
          <a:p>
            <a:pPr>
              <a:buFont typeface="Wingdings" panose="05000000000000000000" pitchFamily="2" charset="2"/>
              <a:buChar char="ü"/>
            </a:pPr>
            <a:r>
              <a:rPr lang="en-GB" dirty="0"/>
              <a:t>Library uses</a:t>
            </a:r>
          </a:p>
          <a:p>
            <a:pPr>
              <a:buFont typeface="Wingdings" panose="05000000000000000000" pitchFamily="2" charset="2"/>
              <a:buChar char="ü"/>
            </a:pPr>
            <a:r>
              <a:rPr lang="en-GB" dirty="0"/>
              <a:t>Text &amp; Data mining </a:t>
            </a:r>
          </a:p>
          <a:p>
            <a:pPr marL="114300" indent="0">
              <a:buNone/>
            </a:pPr>
            <a:endParaRPr lang="en-GB" dirty="0"/>
          </a:p>
          <a:p>
            <a:pPr marL="114300" indent="0">
              <a:buNone/>
            </a:pPr>
            <a:endParaRPr lang="es-ES" dirty="0"/>
          </a:p>
        </p:txBody>
      </p:sp>
      <p:sp>
        <p:nvSpPr>
          <p:cNvPr id="4" name="Google Shape;79;p17">
            <a:extLst>
              <a:ext uri="{FF2B5EF4-FFF2-40B4-BE49-F238E27FC236}">
                <a16:creationId xmlns:a16="http://schemas.microsoft.com/office/drawing/2014/main" id="{A9677364-FBD2-E0C6-7EA1-5E836592E1BE}"/>
              </a:ext>
            </a:extLst>
          </p:cNvPr>
          <p:cNvSpPr txBox="1">
            <a:spLocks/>
          </p:cNvSpPr>
          <p:nvPr/>
        </p:nvSpPr>
        <p:spPr bwMode="auto">
          <a:xfrm>
            <a:off x="311700" y="4644612"/>
            <a:ext cx="8520600" cy="7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spcFirstLastPara="1" vert="horz" wrap="square" lIns="91425" tIns="91425" rIns="91425" bIns="91425" numCol="1" anchor="t" anchorCtr="0" compatLnSpc="1">
            <a:prstTxWarp prst="textNoShape">
              <a:avLst/>
            </a:prstTxWarp>
            <a:noAutofit/>
          </a:bodyPr>
          <a:lstStyle>
            <a:lvl1pPr marL="457200" lvl="0" indent="-342900" algn="l" rtl="0" eaLnBrk="0" fontAlgn="base" hangingPunct="0">
              <a:lnSpc>
                <a:spcPct val="115000"/>
              </a:lnSpc>
              <a:spcBef>
                <a:spcPts val="0"/>
              </a:spcBef>
              <a:spcAft>
                <a:spcPts val="0"/>
              </a:spcAft>
              <a:buSzPts val="1800"/>
              <a:buChar char="●"/>
              <a:defRPr sz="2400">
                <a:solidFill>
                  <a:schemeClr val="tx1"/>
                </a:solidFill>
                <a:latin typeface="+mn-lt"/>
                <a:ea typeface="MS PGothic" pitchFamily="34" charset="-128"/>
                <a:cs typeface="+mn-cs"/>
              </a:defRPr>
            </a:lvl1pPr>
            <a:lvl2pPr marL="914400" lvl="1" indent="-317500" algn="l" rtl="0" eaLnBrk="0" fontAlgn="base" hangingPunct="0">
              <a:lnSpc>
                <a:spcPct val="115000"/>
              </a:lnSpc>
              <a:spcBef>
                <a:spcPts val="1600"/>
              </a:spcBef>
              <a:spcAft>
                <a:spcPts val="0"/>
              </a:spcAft>
              <a:buSzPts val="1400"/>
              <a:buChar char="○"/>
              <a:defRPr sz="2400">
                <a:solidFill>
                  <a:schemeClr val="tx1"/>
                </a:solidFill>
                <a:latin typeface="+mn-lt"/>
                <a:ea typeface="Arial" charset="0"/>
                <a:cs typeface="+mn-cs"/>
              </a:defRPr>
            </a:lvl2pPr>
            <a:lvl3pPr marL="1371600" lvl="2" indent="-317500" algn="l" rtl="0" eaLnBrk="0" fontAlgn="base" hangingPunct="0">
              <a:lnSpc>
                <a:spcPct val="115000"/>
              </a:lnSpc>
              <a:spcBef>
                <a:spcPts val="1600"/>
              </a:spcBef>
              <a:spcAft>
                <a:spcPts val="0"/>
              </a:spcAft>
              <a:buSzPts val="1400"/>
              <a:buChar char="■"/>
              <a:defRPr sz="2400">
                <a:solidFill>
                  <a:schemeClr val="tx1"/>
                </a:solidFill>
                <a:latin typeface="+mn-lt"/>
                <a:ea typeface="Arial" charset="0"/>
                <a:cs typeface="+mn-cs"/>
              </a:defRPr>
            </a:lvl3pPr>
            <a:lvl4pPr marL="1828800" lvl="3" indent="-317500" algn="l" rtl="0" eaLnBrk="0" fontAlgn="base" hangingPunct="0">
              <a:lnSpc>
                <a:spcPct val="115000"/>
              </a:lnSpc>
              <a:spcBef>
                <a:spcPts val="1600"/>
              </a:spcBef>
              <a:spcAft>
                <a:spcPts val="0"/>
              </a:spcAft>
              <a:buSzPts val="1400"/>
              <a:buChar char="●"/>
              <a:defRPr sz="2400">
                <a:solidFill>
                  <a:schemeClr val="tx1"/>
                </a:solidFill>
                <a:latin typeface="+mn-lt"/>
                <a:ea typeface="Arial" charset="0"/>
                <a:cs typeface="+mn-cs"/>
              </a:defRPr>
            </a:lvl4pPr>
            <a:lvl5pPr marL="2286000" lvl="4" indent="-317500" algn="l" rtl="0" eaLnBrk="0" fontAlgn="base" hangingPunct="0">
              <a:lnSpc>
                <a:spcPct val="115000"/>
              </a:lnSpc>
              <a:spcBef>
                <a:spcPts val="1600"/>
              </a:spcBef>
              <a:spcAft>
                <a:spcPts val="0"/>
              </a:spcAft>
              <a:buSzPts val="1400"/>
              <a:buChar char="○"/>
              <a:defRPr sz="2400">
                <a:solidFill>
                  <a:schemeClr val="tx1"/>
                </a:solidFill>
                <a:latin typeface="+mn-lt"/>
                <a:ea typeface="Arial" charset="0"/>
                <a:cs typeface="+mn-cs"/>
              </a:defRPr>
            </a:lvl5pPr>
            <a:lvl6pPr marL="2743200" lvl="5" indent="-317500" algn="l" rtl="0" fontAlgn="base">
              <a:lnSpc>
                <a:spcPct val="115000"/>
              </a:lnSpc>
              <a:spcBef>
                <a:spcPts val="1600"/>
              </a:spcBef>
              <a:spcAft>
                <a:spcPts val="0"/>
              </a:spcAft>
              <a:buSzPts val="1400"/>
              <a:buChar char="■"/>
              <a:defRPr sz="2400">
                <a:solidFill>
                  <a:schemeClr val="tx1"/>
                </a:solidFill>
                <a:latin typeface="+mn-lt"/>
                <a:cs typeface="+mn-cs"/>
              </a:defRPr>
            </a:lvl6pPr>
            <a:lvl7pPr marL="3200400" lvl="6" indent="-317500" algn="l" rtl="0" fontAlgn="base">
              <a:lnSpc>
                <a:spcPct val="115000"/>
              </a:lnSpc>
              <a:spcBef>
                <a:spcPts val="1600"/>
              </a:spcBef>
              <a:spcAft>
                <a:spcPts val="0"/>
              </a:spcAft>
              <a:buSzPts val="1400"/>
              <a:buChar char="●"/>
              <a:defRPr sz="2400">
                <a:solidFill>
                  <a:schemeClr val="tx1"/>
                </a:solidFill>
                <a:latin typeface="+mn-lt"/>
                <a:cs typeface="+mn-cs"/>
              </a:defRPr>
            </a:lvl7pPr>
            <a:lvl8pPr marL="3657600" lvl="7" indent="-317500" algn="l" rtl="0" fontAlgn="base">
              <a:lnSpc>
                <a:spcPct val="115000"/>
              </a:lnSpc>
              <a:spcBef>
                <a:spcPts val="1600"/>
              </a:spcBef>
              <a:spcAft>
                <a:spcPts val="0"/>
              </a:spcAft>
              <a:buSzPts val="1400"/>
              <a:buChar char="○"/>
              <a:defRPr sz="2400">
                <a:solidFill>
                  <a:schemeClr val="tx1"/>
                </a:solidFill>
                <a:latin typeface="+mn-lt"/>
                <a:cs typeface="+mn-cs"/>
              </a:defRPr>
            </a:lvl8pPr>
            <a:lvl9pPr marL="4114800" lvl="8" indent="-317500" algn="l" rtl="0" fontAlgn="base">
              <a:lnSpc>
                <a:spcPct val="115000"/>
              </a:lnSpc>
              <a:spcBef>
                <a:spcPts val="1600"/>
              </a:spcBef>
              <a:spcAft>
                <a:spcPts val="1600"/>
              </a:spcAft>
              <a:buSzPts val="1400"/>
              <a:buChar char="■"/>
              <a:defRPr sz="2400">
                <a:solidFill>
                  <a:schemeClr val="tx1"/>
                </a:solidFill>
                <a:latin typeface="+mn-lt"/>
                <a:cs typeface="+mn-cs"/>
              </a:defRPr>
            </a:lvl9pPr>
          </a:lstStyle>
          <a:p>
            <a:pPr marL="0" indent="0">
              <a:buFontTx/>
              <a:buNone/>
            </a:pPr>
            <a:r>
              <a:rPr lang="en-GB" b="1" kern="0" dirty="0"/>
              <a:t>International Treaties </a:t>
            </a:r>
            <a:r>
              <a:rPr lang="en-GB" kern="0" dirty="0"/>
              <a:t>justify L&amp;E for research purposes </a:t>
            </a:r>
          </a:p>
          <a:p>
            <a:pPr marL="0" indent="0">
              <a:buFontTx/>
              <a:buNone/>
            </a:pPr>
            <a:r>
              <a:rPr lang="en-GB" b="1" kern="0" dirty="0"/>
              <a:t>All National Laws </a:t>
            </a:r>
            <a:r>
              <a:rPr lang="en-GB" kern="0" dirty="0"/>
              <a:t>provide for Research L&amp;E </a:t>
            </a:r>
          </a:p>
          <a:p>
            <a:pPr marL="0" indent="0">
              <a:buFontTx/>
              <a:buNone/>
            </a:pPr>
            <a:r>
              <a:rPr lang="en-GB" kern="0" dirty="0"/>
              <a:t>… but no uniformity, interpretation challenges (mostly, regarding online uses)</a:t>
            </a:r>
          </a:p>
        </p:txBody>
      </p:sp>
    </p:spTree>
    <p:extLst>
      <p:ext uri="{BB962C8B-B14F-4D97-AF65-F5344CB8AC3E}">
        <p14:creationId xmlns:p14="http://schemas.microsoft.com/office/powerpoint/2010/main" val="3518961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3">
            <a:extLst>
              <a:ext uri="{FF2B5EF4-FFF2-40B4-BE49-F238E27FC236}">
                <a16:creationId xmlns:a16="http://schemas.microsoft.com/office/drawing/2014/main" id="{4D6AC018-EF09-4925-8DBB-5035C048637C}"/>
              </a:ext>
            </a:extLst>
          </p:cNvPr>
          <p:cNvSpPr txBox="1">
            <a:spLocks/>
          </p:cNvSpPr>
          <p:nvPr/>
        </p:nvSpPr>
        <p:spPr>
          <a:xfrm>
            <a:off x="4763914" y="3822311"/>
            <a:ext cx="4274208" cy="50006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chemeClr val="dk1"/>
              </a:buClr>
              <a:buSzPts val="2800"/>
            </a:pPr>
            <a:r>
              <a:rPr lang="en-GB" sz="1600" b="1" dirty="0">
                <a:solidFill>
                  <a:srgbClr val="0B5394"/>
                </a:solidFill>
                <a:latin typeface="+mn-lt"/>
              </a:rPr>
              <a:t>Art.10 (2) Berne Convention: ILLUSTRATION FOR TEACHING </a:t>
            </a:r>
          </a:p>
          <a:p>
            <a:pPr>
              <a:lnSpc>
                <a:spcPct val="100000"/>
              </a:lnSpc>
              <a:spcBef>
                <a:spcPts val="0"/>
              </a:spcBef>
              <a:buClr>
                <a:schemeClr val="dk1"/>
              </a:buClr>
              <a:buSzPts val="2800"/>
            </a:pPr>
            <a:endParaRPr lang="en-GB" sz="1600" b="1" dirty="0">
              <a:solidFill>
                <a:srgbClr val="0B5394"/>
              </a:solidFill>
              <a:latin typeface="+mn-lt"/>
            </a:endParaRPr>
          </a:p>
          <a:p>
            <a:pPr marL="342900" indent="-342900">
              <a:lnSpc>
                <a:spcPct val="100000"/>
              </a:lnSpc>
              <a:buFont typeface="Arial" panose="020B0604020202020204" pitchFamily="34" charset="0"/>
              <a:buChar char="•"/>
            </a:pPr>
            <a:r>
              <a:rPr lang="en-GB" sz="1600" i="1" dirty="0">
                <a:latin typeface="+mn-lt"/>
                <a:cs typeface="Arial" panose="020B0604020202020204" pitchFamily="34" charset="0"/>
              </a:rPr>
              <a:t>To the extent justified by the purpose</a:t>
            </a:r>
          </a:p>
          <a:p>
            <a:pPr marL="342900" indent="-342900">
              <a:lnSpc>
                <a:spcPct val="100000"/>
              </a:lnSpc>
              <a:buFont typeface="Arial" panose="020B0604020202020204" pitchFamily="34" charset="0"/>
              <a:buChar char="•"/>
            </a:pPr>
            <a:r>
              <a:rPr lang="en-GB" sz="1600" i="1" dirty="0">
                <a:latin typeface="+mn-lt"/>
                <a:cs typeface="Arial" panose="020B0604020202020204" pitchFamily="34" charset="0"/>
              </a:rPr>
              <a:t>Compatible with fair practice</a:t>
            </a:r>
          </a:p>
          <a:p>
            <a:pPr marL="342900" indent="-342900">
              <a:lnSpc>
                <a:spcPts val="3150"/>
              </a:lnSpc>
              <a:buFont typeface="Arial" panose="020B0604020202020204" pitchFamily="34" charset="0"/>
              <a:buChar char="•"/>
            </a:pPr>
            <a:endParaRPr lang="en-GB" sz="1600" b="1" dirty="0">
              <a:latin typeface="+mn-lt"/>
              <a:cs typeface="Arial" panose="020B0604020202020204" pitchFamily="34" charset="0"/>
            </a:endParaRPr>
          </a:p>
          <a:p>
            <a:pPr marL="342900" indent="-342900">
              <a:lnSpc>
                <a:spcPct val="100000"/>
              </a:lnSpc>
              <a:spcBef>
                <a:spcPts val="0"/>
              </a:spcBef>
              <a:buClr>
                <a:schemeClr val="dk1"/>
              </a:buClr>
              <a:buSzPts val="2800"/>
              <a:buFont typeface="Wingdings" panose="05000000000000000000" pitchFamily="2" charset="2"/>
              <a:buChar char="ü"/>
            </a:pPr>
            <a:r>
              <a:rPr lang="en-GB" sz="1600" dirty="0">
                <a:solidFill>
                  <a:srgbClr val="0B5394"/>
                </a:solidFill>
                <a:latin typeface="+mn-lt"/>
              </a:rPr>
              <a:t>Open, flexible and tech-neutral</a:t>
            </a:r>
          </a:p>
          <a:p>
            <a:pPr marL="342900" indent="-342900">
              <a:lnSpc>
                <a:spcPct val="100000"/>
              </a:lnSpc>
              <a:spcBef>
                <a:spcPts val="0"/>
              </a:spcBef>
              <a:buClr>
                <a:schemeClr val="dk1"/>
              </a:buClr>
              <a:buSzPts val="2800"/>
              <a:buFont typeface="Wingdings" panose="05000000000000000000" pitchFamily="2" charset="2"/>
              <a:buChar char="ü"/>
            </a:pPr>
            <a:r>
              <a:rPr lang="en-GB" sz="1600" dirty="0">
                <a:solidFill>
                  <a:srgbClr val="0B5394"/>
                </a:solidFill>
                <a:latin typeface="+mn-lt"/>
              </a:rPr>
              <a:t>Any acts of exploitation (including online, Art.10 WCT)</a:t>
            </a:r>
          </a:p>
          <a:p>
            <a:pPr marL="342900" indent="-342900">
              <a:lnSpc>
                <a:spcPct val="100000"/>
              </a:lnSpc>
              <a:spcBef>
                <a:spcPts val="0"/>
              </a:spcBef>
              <a:buClr>
                <a:schemeClr val="dk1"/>
              </a:buClr>
              <a:buSzPts val="2800"/>
              <a:buFont typeface="Wingdings" panose="05000000000000000000" pitchFamily="2" charset="2"/>
              <a:buChar char="ü"/>
            </a:pPr>
            <a:r>
              <a:rPr lang="en-GB" sz="1600" dirty="0">
                <a:solidFill>
                  <a:srgbClr val="0B5394"/>
                </a:solidFill>
                <a:latin typeface="+mn-lt"/>
              </a:rPr>
              <a:t>All kind of works</a:t>
            </a:r>
          </a:p>
          <a:p>
            <a:pPr marL="342900" indent="-342900">
              <a:lnSpc>
                <a:spcPct val="100000"/>
              </a:lnSpc>
              <a:spcBef>
                <a:spcPts val="0"/>
              </a:spcBef>
              <a:buClr>
                <a:schemeClr val="dk1"/>
              </a:buClr>
              <a:buSzPts val="2800"/>
              <a:buFont typeface="Wingdings" panose="05000000000000000000" pitchFamily="2" charset="2"/>
              <a:buChar char="ü"/>
            </a:pPr>
            <a:r>
              <a:rPr lang="en-GB" sz="1600" dirty="0">
                <a:solidFill>
                  <a:srgbClr val="0B5394"/>
                </a:solidFill>
                <a:latin typeface="+mn-lt"/>
              </a:rPr>
              <a:t>All levels of teaching </a:t>
            </a:r>
          </a:p>
          <a:p>
            <a:pPr marL="342900" indent="-342900">
              <a:lnSpc>
                <a:spcPct val="100000"/>
              </a:lnSpc>
              <a:spcBef>
                <a:spcPts val="0"/>
              </a:spcBef>
              <a:buClr>
                <a:schemeClr val="dk1"/>
              </a:buClr>
              <a:buSzPts val="2800"/>
              <a:buFont typeface="Wingdings" panose="05000000000000000000" pitchFamily="2" charset="2"/>
              <a:buChar char="ü"/>
            </a:pPr>
            <a:r>
              <a:rPr lang="en-GB" sz="1600" dirty="0">
                <a:solidFill>
                  <a:srgbClr val="0B5394"/>
                </a:solidFill>
                <a:latin typeface="+mn-lt"/>
              </a:rPr>
              <a:t>Remuneration… not required, but possible</a:t>
            </a:r>
          </a:p>
          <a:p>
            <a:pPr>
              <a:lnSpc>
                <a:spcPts val="3150"/>
              </a:lnSpc>
            </a:pPr>
            <a:endParaRPr lang="en-GB" sz="1600" dirty="0">
              <a:latin typeface="+mn-lt"/>
              <a:cs typeface="Arial" panose="020B0604020202020204" pitchFamily="34" charset="0"/>
            </a:endParaRPr>
          </a:p>
          <a:p>
            <a:pPr marL="342900" indent="-342900">
              <a:lnSpc>
                <a:spcPts val="3150"/>
              </a:lnSpc>
              <a:buFont typeface="Arial" panose="020B0604020202020204" pitchFamily="34" charset="0"/>
              <a:buChar char="•"/>
            </a:pPr>
            <a:endParaRPr lang="en-GB" sz="1600" dirty="0">
              <a:latin typeface="+mn-lt"/>
              <a:cs typeface="Arial" panose="020B0604020202020204" pitchFamily="34" charset="0"/>
            </a:endParaRPr>
          </a:p>
          <a:p>
            <a:r>
              <a:rPr lang="en-GB" sz="2400" dirty="0">
                <a:latin typeface="Arial" panose="020B0604020202020204" pitchFamily="34" charset="0"/>
                <a:cs typeface="Arial" panose="020B0604020202020204" pitchFamily="34" charset="0"/>
              </a:rPr>
              <a:t> </a:t>
            </a:r>
          </a:p>
          <a:p>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3F198E84-61DE-7777-0E0A-58EA1DE2DF1F}"/>
              </a:ext>
            </a:extLst>
          </p:cNvPr>
          <p:cNvSpPr>
            <a:spLocks noGrp="1"/>
          </p:cNvSpPr>
          <p:nvPr>
            <p:ph type="title"/>
          </p:nvPr>
        </p:nvSpPr>
        <p:spPr>
          <a:xfrm>
            <a:off x="311700" y="593367"/>
            <a:ext cx="8520600" cy="763600"/>
          </a:xfrm>
        </p:spPr>
        <p:txBody>
          <a:bodyPr/>
          <a:lstStyle/>
          <a:p>
            <a:r>
              <a:rPr lang="en-GB" dirty="0"/>
              <a:t>International Treaties </a:t>
            </a:r>
            <a:endParaRPr lang="es-ES" dirty="0"/>
          </a:p>
        </p:txBody>
      </p:sp>
      <p:sp>
        <p:nvSpPr>
          <p:cNvPr id="3" name="Título 3">
            <a:extLst>
              <a:ext uri="{FF2B5EF4-FFF2-40B4-BE49-F238E27FC236}">
                <a16:creationId xmlns:a16="http://schemas.microsoft.com/office/drawing/2014/main" id="{75910120-6F5D-F7D0-AC96-435A466847A0}"/>
              </a:ext>
            </a:extLst>
          </p:cNvPr>
          <p:cNvSpPr txBox="1">
            <a:spLocks/>
          </p:cNvSpPr>
          <p:nvPr/>
        </p:nvSpPr>
        <p:spPr>
          <a:xfrm>
            <a:off x="435878" y="3283920"/>
            <a:ext cx="4136122" cy="90761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chemeClr val="dk1"/>
              </a:buClr>
              <a:buSzPts val="2800"/>
            </a:pPr>
            <a:r>
              <a:rPr lang="en-GB" sz="1600" b="1" dirty="0">
                <a:solidFill>
                  <a:srgbClr val="0B5394"/>
                </a:solidFill>
                <a:latin typeface="+mn-lt"/>
              </a:rPr>
              <a:t>Art.10 (1) Berne Convention: QUOTATIONS </a:t>
            </a:r>
          </a:p>
          <a:p>
            <a:pPr>
              <a:lnSpc>
                <a:spcPct val="100000"/>
              </a:lnSpc>
              <a:spcBef>
                <a:spcPts val="0"/>
              </a:spcBef>
              <a:buClr>
                <a:schemeClr val="dk1"/>
              </a:buClr>
              <a:buSzPts val="2800"/>
            </a:pPr>
            <a:br>
              <a:rPr lang="en-GB" sz="1600" b="1" dirty="0">
                <a:solidFill>
                  <a:srgbClr val="0B5394"/>
                </a:solidFill>
                <a:latin typeface="+mn-lt"/>
              </a:rPr>
            </a:br>
            <a:r>
              <a:rPr lang="en-GB" sz="1600" dirty="0">
                <a:latin typeface="+mn-lt"/>
                <a:cs typeface="Arial" panose="020B0604020202020204" pitchFamily="34" charset="0"/>
              </a:rPr>
              <a:t>(scientific, critical, information, educational &amp; research purposes)</a:t>
            </a:r>
          </a:p>
          <a:p>
            <a:pPr marL="342900" indent="-342900">
              <a:lnSpc>
                <a:spcPct val="100000"/>
              </a:lnSpc>
              <a:buFont typeface="Arial" panose="020B0604020202020204" pitchFamily="34" charset="0"/>
              <a:buChar char="•"/>
            </a:pPr>
            <a:r>
              <a:rPr lang="en-GB" sz="1600" i="1" dirty="0">
                <a:latin typeface="+mn-lt"/>
                <a:cs typeface="Arial" panose="020B0604020202020204" pitchFamily="34" charset="0"/>
              </a:rPr>
              <a:t>To the extent justified by the purpose</a:t>
            </a:r>
          </a:p>
          <a:p>
            <a:pPr marL="342900" indent="-342900">
              <a:lnSpc>
                <a:spcPct val="100000"/>
              </a:lnSpc>
              <a:buFont typeface="Arial" panose="020B0604020202020204" pitchFamily="34" charset="0"/>
              <a:buChar char="•"/>
            </a:pPr>
            <a:r>
              <a:rPr lang="en-GB" sz="1600" i="1" dirty="0">
                <a:latin typeface="+mn-lt"/>
                <a:cs typeface="Arial" panose="020B0604020202020204" pitchFamily="34" charset="0"/>
              </a:rPr>
              <a:t>Compatible with fair practice</a:t>
            </a:r>
          </a:p>
          <a:p>
            <a:pPr marL="342900" indent="-342900">
              <a:lnSpc>
                <a:spcPts val="3150"/>
              </a:lnSpc>
              <a:buFont typeface="Arial" panose="020B0604020202020204" pitchFamily="34" charset="0"/>
              <a:buChar char="•"/>
            </a:pPr>
            <a:endParaRPr lang="en-GB" sz="1600" i="1" dirty="0">
              <a:latin typeface="+mn-lt"/>
              <a:cs typeface="Arial" panose="020B0604020202020204" pitchFamily="34" charset="0"/>
            </a:endParaRPr>
          </a:p>
          <a:p>
            <a:pPr marL="342900" indent="-342900">
              <a:lnSpc>
                <a:spcPct val="100000"/>
              </a:lnSpc>
              <a:spcBef>
                <a:spcPts val="0"/>
              </a:spcBef>
              <a:buClr>
                <a:schemeClr val="dk1"/>
              </a:buClr>
              <a:buSzPts val="2800"/>
              <a:buFont typeface="Wingdings" panose="05000000000000000000" pitchFamily="2" charset="2"/>
              <a:buChar char="ü"/>
            </a:pPr>
            <a:r>
              <a:rPr lang="en-GB" sz="1600" dirty="0">
                <a:solidFill>
                  <a:srgbClr val="0B5394"/>
                </a:solidFill>
                <a:latin typeface="+mn-lt"/>
              </a:rPr>
              <a:t>Open, flexible and tech neutral</a:t>
            </a:r>
          </a:p>
          <a:p>
            <a:pPr marL="342900" indent="-342900">
              <a:lnSpc>
                <a:spcPct val="100000"/>
              </a:lnSpc>
              <a:spcBef>
                <a:spcPts val="0"/>
              </a:spcBef>
              <a:buClr>
                <a:schemeClr val="dk1"/>
              </a:buClr>
              <a:buSzPts val="2800"/>
              <a:buFont typeface="Wingdings" panose="05000000000000000000" pitchFamily="2" charset="2"/>
              <a:buChar char="ü"/>
            </a:pPr>
            <a:r>
              <a:rPr lang="en-GB" sz="1600" dirty="0">
                <a:solidFill>
                  <a:srgbClr val="0B5394"/>
                </a:solidFill>
                <a:latin typeface="+mn-lt"/>
              </a:rPr>
              <a:t>Any acts of exploitation</a:t>
            </a:r>
          </a:p>
          <a:p>
            <a:pPr marL="342900" indent="-342900">
              <a:lnSpc>
                <a:spcPct val="100000"/>
              </a:lnSpc>
              <a:spcBef>
                <a:spcPts val="0"/>
              </a:spcBef>
              <a:buClr>
                <a:schemeClr val="dk1"/>
              </a:buClr>
              <a:buSzPts val="2800"/>
              <a:buFont typeface="Wingdings" panose="05000000000000000000" pitchFamily="2" charset="2"/>
              <a:buChar char="ü"/>
            </a:pPr>
            <a:r>
              <a:rPr lang="en-GB" sz="1600" dirty="0">
                <a:solidFill>
                  <a:srgbClr val="0B5394"/>
                </a:solidFill>
                <a:latin typeface="+mn-lt"/>
              </a:rPr>
              <a:t>All kind of works</a:t>
            </a:r>
          </a:p>
          <a:p>
            <a:pPr marL="342900" indent="-342900">
              <a:lnSpc>
                <a:spcPct val="100000"/>
              </a:lnSpc>
              <a:spcBef>
                <a:spcPts val="0"/>
              </a:spcBef>
              <a:buClr>
                <a:schemeClr val="dk1"/>
              </a:buClr>
              <a:buSzPts val="2800"/>
              <a:buFont typeface="Wingdings" panose="05000000000000000000" pitchFamily="2" charset="2"/>
              <a:buChar char="ü"/>
            </a:pPr>
            <a:r>
              <a:rPr lang="en-GB" sz="1600" dirty="0">
                <a:solidFill>
                  <a:srgbClr val="0B5394"/>
                </a:solidFill>
                <a:latin typeface="+mn-lt"/>
              </a:rPr>
              <a:t>Mandatory for Member States</a:t>
            </a:r>
          </a:p>
          <a:p>
            <a:pPr marL="342900" indent="-342900">
              <a:buFont typeface="Arial" panose="020B0604020202020204" pitchFamily="34" charset="0"/>
              <a:buChar char="•"/>
            </a:pPr>
            <a:endParaRPr lang="en-GB" sz="45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a:t>
            </a:r>
          </a:p>
          <a:p>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4957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3">
            <a:extLst>
              <a:ext uri="{FF2B5EF4-FFF2-40B4-BE49-F238E27FC236}">
                <a16:creationId xmlns:a16="http://schemas.microsoft.com/office/drawing/2014/main" id="{4D6AC018-EF09-4925-8DBB-5035C048637C}"/>
              </a:ext>
            </a:extLst>
          </p:cNvPr>
          <p:cNvSpPr txBox="1">
            <a:spLocks/>
          </p:cNvSpPr>
          <p:nvPr/>
        </p:nvSpPr>
        <p:spPr>
          <a:xfrm>
            <a:off x="4854226" y="4187604"/>
            <a:ext cx="4103643" cy="50006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chemeClr val="dk1"/>
              </a:buClr>
              <a:buSzPts val="2800"/>
            </a:pPr>
            <a:r>
              <a:rPr lang="en-GB" sz="1600" b="1" dirty="0">
                <a:solidFill>
                  <a:srgbClr val="0B5394"/>
                </a:solidFill>
                <a:latin typeface="+mn-lt"/>
              </a:rPr>
              <a:t>Art.15(2) Rome Convention (1961)</a:t>
            </a:r>
          </a:p>
          <a:p>
            <a:pPr>
              <a:lnSpc>
                <a:spcPct val="100000"/>
              </a:lnSpc>
              <a:spcBef>
                <a:spcPts val="0"/>
              </a:spcBef>
              <a:buClr>
                <a:schemeClr val="dk1"/>
              </a:buClr>
              <a:buSzPts val="2800"/>
            </a:pPr>
            <a:endParaRPr lang="en-GB" sz="1600" b="1" dirty="0">
              <a:solidFill>
                <a:srgbClr val="0B5394"/>
              </a:solidFill>
              <a:latin typeface="+mn-lt"/>
            </a:endParaRPr>
          </a:p>
          <a:p>
            <a:pPr>
              <a:lnSpc>
                <a:spcPct val="100000"/>
              </a:lnSpc>
              <a:spcBef>
                <a:spcPts val="0"/>
              </a:spcBef>
              <a:buClr>
                <a:schemeClr val="dk1"/>
              </a:buClr>
              <a:buSzPts val="2800"/>
            </a:pPr>
            <a:r>
              <a:rPr lang="en-GB" sz="1600" b="1" dirty="0">
                <a:solidFill>
                  <a:srgbClr val="0B5394"/>
                </a:solidFill>
                <a:latin typeface="+mn-lt"/>
              </a:rPr>
              <a:t>Sec.7 Tunis Model Law (1976) WIPO &amp; UNESCO)</a:t>
            </a:r>
          </a:p>
          <a:p>
            <a:pPr>
              <a:lnSpc>
                <a:spcPct val="100000"/>
              </a:lnSpc>
              <a:spcBef>
                <a:spcPts val="0"/>
              </a:spcBef>
              <a:buClr>
                <a:schemeClr val="dk1"/>
              </a:buClr>
              <a:buSzPts val="2800"/>
            </a:pPr>
            <a:endParaRPr lang="en-GB" sz="1600" b="1" dirty="0">
              <a:solidFill>
                <a:srgbClr val="0B5394"/>
              </a:solidFill>
              <a:latin typeface="+mn-lt"/>
            </a:endParaRPr>
          </a:p>
          <a:p>
            <a:pPr>
              <a:lnSpc>
                <a:spcPct val="100000"/>
              </a:lnSpc>
              <a:spcBef>
                <a:spcPts val="0"/>
              </a:spcBef>
              <a:buClr>
                <a:schemeClr val="dk1"/>
              </a:buClr>
              <a:buSzPts val="2800"/>
            </a:pPr>
            <a:r>
              <a:rPr lang="en-GB" sz="1600" b="1" dirty="0">
                <a:solidFill>
                  <a:srgbClr val="0B5394"/>
                </a:solidFill>
                <a:latin typeface="+mn-lt"/>
              </a:rPr>
              <a:t>Art.7 TRIPs (1995) </a:t>
            </a:r>
            <a:r>
              <a:rPr lang="en-GB" sz="1600" i="1" dirty="0">
                <a:solidFill>
                  <a:srgbClr val="0B5394"/>
                </a:solidFill>
                <a:latin typeface="+mn-lt"/>
              </a:rPr>
              <a:t>– </a:t>
            </a:r>
            <a:r>
              <a:rPr lang="en-GB" sz="1600" i="1" dirty="0">
                <a:latin typeface="+mn-lt"/>
              </a:rPr>
              <a:t>“copyright enforcement… conducive to social and economic welfare” </a:t>
            </a:r>
          </a:p>
          <a:p>
            <a:pPr>
              <a:lnSpc>
                <a:spcPct val="100000"/>
              </a:lnSpc>
              <a:spcBef>
                <a:spcPts val="0"/>
              </a:spcBef>
              <a:buClr>
                <a:schemeClr val="dk1"/>
              </a:buClr>
              <a:buSzPts val="2800"/>
            </a:pPr>
            <a:endParaRPr lang="en-GB" sz="1600" i="1" dirty="0">
              <a:solidFill>
                <a:srgbClr val="0B5394"/>
              </a:solidFill>
              <a:latin typeface="+mn-lt"/>
            </a:endParaRPr>
          </a:p>
          <a:p>
            <a:pPr>
              <a:lnSpc>
                <a:spcPct val="100000"/>
              </a:lnSpc>
              <a:spcBef>
                <a:spcPts val="0"/>
              </a:spcBef>
              <a:buClr>
                <a:schemeClr val="dk1"/>
              </a:buClr>
              <a:buSzPts val="2800"/>
            </a:pPr>
            <a:r>
              <a:rPr lang="en-GB" sz="1600" b="1" dirty="0">
                <a:solidFill>
                  <a:srgbClr val="0B5394"/>
                </a:solidFill>
                <a:latin typeface="+mn-lt"/>
              </a:rPr>
              <a:t>Preambles WCT, WPPT, BTAP, MVT – </a:t>
            </a:r>
            <a:r>
              <a:rPr lang="en-GB" sz="1600" i="1" dirty="0">
                <a:latin typeface="+mn-lt"/>
              </a:rPr>
              <a:t>“The need to maintain a balance between the rights of authors and the larger public interest, particularly education, research and access to information”</a:t>
            </a:r>
          </a:p>
          <a:p>
            <a:pPr>
              <a:lnSpc>
                <a:spcPct val="100000"/>
              </a:lnSpc>
              <a:spcBef>
                <a:spcPts val="0"/>
              </a:spcBef>
              <a:buClr>
                <a:schemeClr val="dk1"/>
              </a:buClr>
              <a:buSzPts val="2800"/>
            </a:pPr>
            <a:endParaRPr lang="en-GB" sz="1600" b="1" dirty="0">
              <a:solidFill>
                <a:srgbClr val="0B5394"/>
              </a:solidFill>
              <a:latin typeface="+mn-lt"/>
            </a:endParaRPr>
          </a:p>
          <a:p>
            <a:pPr>
              <a:lnSpc>
                <a:spcPct val="100000"/>
              </a:lnSpc>
              <a:spcBef>
                <a:spcPts val="0"/>
              </a:spcBef>
              <a:buClr>
                <a:schemeClr val="dk1"/>
              </a:buClr>
              <a:buSzPts val="2800"/>
            </a:pPr>
            <a:r>
              <a:rPr lang="en-GB" sz="1600" b="1" dirty="0">
                <a:solidFill>
                  <a:srgbClr val="0B5394"/>
                </a:solidFill>
                <a:latin typeface="+mn-lt"/>
              </a:rPr>
              <a:t>Art.13 Bangui Agreement (2015) – </a:t>
            </a:r>
            <a:r>
              <a:rPr lang="en-GB" sz="1600" i="1" dirty="0">
                <a:latin typeface="+mn-lt"/>
              </a:rPr>
              <a:t>reproduction by libraries and archive services </a:t>
            </a:r>
          </a:p>
          <a:p>
            <a:pPr marL="342900" indent="-342900">
              <a:lnSpc>
                <a:spcPts val="3150"/>
              </a:lnSpc>
              <a:buFont typeface="Arial" panose="020B0604020202020204" pitchFamily="34" charset="0"/>
              <a:buChar char="•"/>
            </a:pPr>
            <a:endParaRPr lang="en-GB" sz="1600" dirty="0">
              <a:latin typeface="+mn-lt"/>
              <a:cs typeface="Arial" panose="020B0604020202020204" pitchFamily="34" charset="0"/>
            </a:endParaRPr>
          </a:p>
          <a:p>
            <a:r>
              <a:rPr lang="en-GB" sz="2400" dirty="0">
                <a:latin typeface="Arial" panose="020B0604020202020204" pitchFamily="34" charset="0"/>
                <a:cs typeface="Arial" panose="020B0604020202020204" pitchFamily="34" charset="0"/>
              </a:rPr>
              <a:t> </a:t>
            </a:r>
          </a:p>
          <a:p>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3F198E84-61DE-7777-0E0A-58EA1DE2DF1F}"/>
              </a:ext>
            </a:extLst>
          </p:cNvPr>
          <p:cNvSpPr>
            <a:spLocks noGrp="1"/>
          </p:cNvSpPr>
          <p:nvPr>
            <p:ph type="title"/>
          </p:nvPr>
        </p:nvSpPr>
        <p:spPr>
          <a:xfrm>
            <a:off x="311700" y="593367"/>
            <a:ext cx="8520600" cy="763600"/>
          </a:xfrm>
        </p:spPr>
        <p:txBody>
          <a:bodyPr/>
          <a:lstStyle/>
          <a:p>
            <a:r>
              <a:rPr lang="en-GB" dirty="0"/>
              <a:t>International Treaties </a:t>
            </a:r>
            <a:endParaRPr lang="es-ES" dirty="0"/>
          </a:p>
        </p:txBody>
      </p:sp>
      <p:sp>
        <p:nvSpPr>
          <p:cNvPr id="3" name="Título 3">
            <a:extLst>
              <a:ext uri="{FF2B5EF4-FFF2-40B4-BE49-F238E27FC236}">
                <a16:creationId xmlns:a16="http://schemas.microsoft.com/office/drawing/2014/main" id="{75910120-6F5D-F7D0-AC96-435A466847A0}"/>
              </a:ext>
            </a:extLst>
          </p:cNvPr>
          <p:cNvSpPr txBox="1">
            <a:spLocks/>
          </p:cNvSpPr>
          <p:nvPr/>
        </p:nvSpPr>
        <p:spPr>
          <a:xfrm>
            <a:off x="627791" y="3983831"/>
            <a:ext cx="3944209" cy="90761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chemeClr val="dk1"/>
              </a:buClr>
              <a:buSzPts val="2800"/>
            </a:pPr>
            <a:r>
              <a:rPr lang="en-GB" sz="1600" b="1" dirty="0">
                <a:solidFill>
                  <a:srgbClr val="0B5394"/>
                </a:solidFill>
                <a:latin typeface="+mn-lt"/>
              </a:rPr>
              <a:t>Berne Appendix (1971) </a:t>
            </a:r>
          </a:p>
          <a:p>
            <a:pPr>
              <a:lnSpc>
                <a:spcPct val="100000"/>
              </a:lnSpc>
              <a:spcBef>
                <a:spcPts val="0"/>
              </a:spcBef>
              <a:buClr>
                <a:schemeClr val="dk1"/>
              </a:buClr>
              <a:buSzPts val="2800"/>
            </a:pPr>
            <a:endParaRPr lang="en-GB" sz="1600" b="1" dirty="0">
              <a:solidFill>
                <a:srgbClr val="0B5394"/>
              </a:solidFill>
              <a:latin typeface="+mn-lt"/>
            </a:endParaRPr>
          </a:p>
          <a:p>
            <a:pPr marL="285750" indent="-285750">
              <a:lnSpc>
                <a:spcPct val="100000"/>
              </a:lnSpc>
              <a:spcBef>
                <a:spcPts val="0"/>
              </a:spcBef>
              <a:buClr>
                <a:schemeClr val="dk1"/>
              </a:buClr>
              <a:buSzPts val="2800"/>
              <a:buFont typeface="Arial" panose="020B0604020202020204" pitchFamily="34" charset="0"/>
              <a:buChar char="•"/>
            </a:pPr>
            <a:r>
              <a:rPr lang="en-GB" sz="1600" dirty="0">
                <a:latin typeface="+mn-lt"/>
              </a:rPr>
              <a:t>Compulsory licenses for translation &amp; publication </a:t>
            </a:r>
          </a:p>
          <a:p>
            <a:pPr marL="285750" indent="-285750">
              <a:lnSpc>
                <a:spcPct val="100000"/>
              </a:lnSpc>
              <a:spcBef>
                <a:spcPts val="0"/>
              </a:spcBef>
              <a:buClr>
                <a:schemeClr val="dk1"/>
              </a:buClr>
              <a:buSzPts val="2800"/>
              <a:buFont typeface="Arial" panose="020B0604020202020204" pitchFamily="34" charset="0"/>
              <a:buChar char="•"/>
            </a:pPr>
            <a:r>
              <a:rPr lang="en-GB" sz="1600" dirty="0">
                <a:latin typeface="+mn-lt"/>
                <a:cs typeface="Arial" panose="020B0604020202020204" pitchFamily="34" charset="0"/>
              </a:rPr>
              <a:t>For purposes of teaching, scholarship or research </a:t>
            </a:r>
          </a:p>
          <a:p>
            <a:pPr marL="285750" indent="-285750">
              <a:lnSpc>
                <a:spcPct val="100000"/>
              </a:lnSpc>
              <a:spcBef>
                <a:spcPts val="0"/>
              </a:spcBef>
              <a:buClr>
                <a:schemeClr val="dk1"/>
              </a:buClr>
              <a:buSzPts val="2800"/>
              <a:buFont typeface="Arial" panose="020B0604020202020204" pitchFamily="34" charset="0"/>
              <a:buChar char="•"/>
            </a:pPr>
            <a:r>
              <a:rPr lang="en-GB" sz="1600" dirty="0">
                <a:latin typeface="+mn-lt"/>
                <a:cs typeface="Arial" panose="020B0604020202020204" pitchFamily="34" charset="0"/>
              </a:rPr>
              <a:t>Of works published in analogic form (printed) </a:t>
            </a:r>
          </a:p>
          <a:p>
            <a:pPr marL="285750" indent="-285750">
              <a:lnSpc>
                <a:spcPct val="100000"/>
              </a:lnSpc>
              <a:spcBef>
                <a:spcPts val="0"/>
              </a:spcBef>
              <a:buClr>
                <a:schemeClr val="dk1"/>
              </a:buClr>
              <a:buSzPts val="2800"/>
              <a:buFont typeface="Arial" panose="020B0604020202020204" pitchFamily="34" charset="0"/>
              <a:buChar char="•"/>
            </a:pPr>
            <a:endParaRPr lang="en-GB" sz="1600" dirty="0">
              <a:solidFill>
                <a:srgbClr val="0B5394"/>
              </a:solidFill>
              <a:latin typeface="+mn-lt"/>
              <a:cs typeface="Arial" panose="020B0604020202020204" pitchFamily="34" charset="0"/>
            </a:endParaRPr>
          </a:p>
          <a:p>
            <a:pPr marL="285750" indent="-285750">
              <a:lnSpc>
                <a:spcPct val="100000"/>
              </a:lnSpc>
              <a:spcBef>
                <a:spcPts val="0"/>
              </a:spcBef>
              <a:buClr>
                <a:schemeClr val="dk1"/>
              </a:buClr>
              <a:buSzPts val="2800"/>
              <a:buFont typeface="Arial" panose="020B0604020202020204" pitchFamily="34" charset="0"/>
              <a:buChar char="•"/>
            </a:pPr>
            <a:endParaRPr lang="en-GB" sz="1600" dirty="0">
              <a:solidFill>
                <a:srgbClr val="0B5394"/>
              </a:solidFill>
              <a:latin typeface="+mn-lt"/>
              <a:cs typeface="Arial" panose="020B0604020202020204" pitchFamily="34" charset="0"/>
            </a:endParaRPr>
          </a:p>
          <a:p>
            <a:pPr>
              <a:lnSpc>
                <a:spcPct val="100000"/>
              </a:lnSpc>
              <a:spcBef>
                <a:spcPts val="0"/>
              </a:spcBef>
              <a:buClr>
                <a:schemeClr val="dk1"/>
              </a:buClr>
              <a:buSzPts val="2800"/>
            </a:pPr>
            <a:r>
              <a:rPr lang="en-GB" sz="1600" b="1" dirty="0">
                <a:solidFill>
                  <a:srgbClr val="0B5394"/>
                </a:solidFill>
                <a:latin typeface="+mn-lt"/>
                <a:cs typeface="Arial" panose="020B0604020202020204" pitchFamily="34" charset="0"/>
              </a:rPr>
              <a:t>Flexibility under the three-step test</a:t>
            </a:r>
          </a:p>
          <a:p>
            <a:pPr>
              <a:lnSpc>
                <a:spcPct val="100000"/>
              </a:lnSpc>
              <a:spcBef>
                <a:spcPts val="0"/>
              </a:spcBef>
              <a:buClr>
                <a:schemeClr val="dk1"/>
              </a:buClr>
              <a:buSzPts val="2800"/>
            </a:pPr>
            <a:r>
              <a:rPr lang="en-GB" sz="1600" dirty="0">
                <a:solidFill>
                  <a:srgbClr val="0B5394"/>
                </a:solidFill>
                <a:latin typeface="+mn-lt"/>
                <a:cs typeface="Arial" panose="020B0604020202020204" pitchFamily="34" charset="0"/>
              </a:rPr>
              <a:t>Art.9.2 BC / Art.13 TRIPs / Art.10 WCT / Art.16 WPPT / Art.13 BTAP  </a:t>
            </a:r>
          </a:p>
          <a:p>
            <a:pPr>
              <a:lnSpc>
                <a:spcPct val="100000"/>
              </a:lnSpc>
              <a:spcBef>
                <a:spcPts val="0"/>
              </a:spcBef>
              <a:buClr>
                <a:schemeClr val="dk1"/>
              </a:buClr>
              <a:buSzPts val="2800"/>
            </a:pPr>
            <a:endParaRPr lang="en-GB" sz="1600" dirty="0">
              <a:solidFill>
                <a:srgbClr val="0B5394"/>
              </a:solidFill>
              <a:latin typeface="+mn-lt"/>
              <a:cs typeface="Arial" panose="020B0604020202020204" pitchFamily="34" charset="0"/>
            </a:endParaRPr>
          </a:p>
          <a:p>
            <a:pPr marL="285750" indent="-285750">
              <a:lnSpc>
                <a:spcPct val="100000"/>
              </a:lnSpc>
              <a:spcBef>
                <a:spcPts val="0"/>
              </a:spcBef>
              <a:buClr>
                <a:schemeClr val="dk1"/>
              </a:buClr>
              <a:buSzPts val="2800"/>
              <a:buFont typeface="Arial" panose="020B0604020202020204" pitchFamily="34" charset="0"/>
              <a:buChar char="•"/>
            </a:pPr>
            <a:r>
              <a:rPr lang="en-GB" sz="1600" dirty="0">
                <a:latin typeface="+mn-lt"/>
                <a:cs typeface="Arial" panose="020B0604020202020204" pitchFamily="34" charset="0"/>
              </a:rPr>
              <a:t>In </a:t>
            </a:r>
            <a:r>
              <a:rPr lang="en-GB" sz="1600" b="1" dirty="0">
                <a:latin typeface="+mn-lt"/>
                <a:cs typeface="Arial" panose="020B0604020202020204" pitchFamily="34" charset="0"/>
              </a:rPr>
              <a:t>certain special cases</a:t>
            </a:r>
          </a:p>
          <a:p>
            <a:pPr marL="285750" indent="-285750">
              <a:lnSpc>
                <a:spcPct val="100000"/>
              </a:lnSpc>
              <a:spcBef>
                <a:spcPts val="0"/>
              </a:spcBef>
              <a:buClr>
                <a:schemeClr val="dk1"/>
              </a:buClr>
              <a:buSzPts val="2800"/>
              <a:buFont typeface="Arial" panose="020B0604020202020204" pitchFamily="34" charset="0"/>
              <a:buChar char="•"/>
            </a:pPr>
            <a:r>
              <a:rPr lang="en-GB" sz="1600" dirty="0">
                <a:latin typeface="+mn-lt"/>
                <a:cs typeface="Arial" panose="020B0604020202020204" pitchFamily="34" charset="0"/>
              </a:rPr>
              <a:t>Provided that it </a:t>
            </a:r>
            <a:r>
              <a:rPr lang="en-GB" sz="1600" b="1" dirty="0">
                <a:latin typeface="+mn-lt"/>
                <a:cs typeface="Arial" panose="020B0604020202020204" pitchFamily="34" charset="0"/>
              </a:rPr>
              <a:t>does not conflict with normal exploitation</a:t>
            </a:r>
          </a:p>
          <a:p>
            <a:pPr marL="285750" indent="-285750">
              <a:lnSpc>
                <a:spcPct val="100000"/>
              </a:lnSpc>
              <a:spcBef>
                <a:spcPts val="0"/>
              </a:spcBef>
              <a:buClr>
                <a:schemeClr val="dk1"/>
              </a:buClr>
              <a:buSzPts val="2800"/>
              <a:buFont typeface="Arial" panose="020B0604020202020204" pitchFamily="34" charset="0"/>
              <a:buChar char="•"/>
            </a:pPr>
            <a:r>
              <a:rPr lang="en-GB" sz="1600" dirty="0">
                <a:latin typeface="+mn-lt"/>
                <a:cs typeface="Arial" panose="020B0604020202020204" pitchFamily="34" charset="0"/>
              </a:rPr>
              <a:t>And does </a:t>
            </a:r>
            <a:r>
              <a:rPr lang="en-GB" sz="1600" b="1" dirty="0">
                <a:latin typeface="+mn-lt"/>
                <a:cs typeface="Arial" panose="020B0604020202020204" pitchFamily="34" charset="0"/>
              </a:rPr>
              <a:t>not unreasonably prejudice the legitimate interests </a:t>
            </a:r>
            <a:r>
              <a:rPr lang="en-GB" sz="1600" dirty="0">
                <a:latin typeface="+mn-lt"/>
                <a:cs typeface="Arial" panose="020B0604020202020204" pitchFamily="34" charset="0"/>
              </a:rPr>
              <a:t>of Authors / Rightholders </a:t>
            </a:r>
          </a:p>
          <a:p>
            <a:endParaRPr lang="en-GB" sz="2400" dirty="0">
              <a:latin typeface="Arial" panose="020B0604020202020204" pitchFamily="34" charset="0"/>
              <a:cs typeface="Arial" panose="020B0604020202020204" pitchFamily="34" charset="0"/>
            </a:endParaRPr>
          </a:p>
          <a:p>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5512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432208" y="476472"/>
            <a:ext cx="8520600" cy="572700"/>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pPr algn="ctr"/>
            <a:r>
              <a:rPr lang="es-ES" b="1" dirty="0" err="1">
                <a:solidFill>
                  <a:srgbClr val="0B5394"/>
                </a:solidFill>
                <a:latin typeface="Helvetica Neue"/>
                <a:ea typeface="Helvetica Neue"/>
                <a:cs typeface="Helvetica Neue"/>
                <a:sym typeface="Helvetica Neue"/>
              </a:rPr>
              <a:t>Survey</a:t>
            </a:r>
            <a:r>
              <a:rPr lang="es-ES" b="1" dirty="0">
                <a:solidFill>
                  <a:srgbClr val="0B5394"/>
                </a:solidFill>
                <a:latin typeface="Helvetica Neue"/>
                <a:ea typeface="Helvetica Neue"/>
                <a:cs typeface="Helvetica Neue"/>
                <a:sym typeface="Helvetica Neue"/>
              </a:rPr>
              <a:t> L&amp;E </a:t>
            </a:r>
            <a:r>
              <a:rPr lang="es-ES" b="1" dirty="0" err="1">
                <a:solidFill>
                  <a:srgbClr val="0B5394"/>
                </a:solidFill>
                <a:latin typeface="Helvetica Neue"/>
                <a:ea typeface="Helvetica Neue"/>
                <a:cs typeface="Helvetica Neue"/>
                <a:sym typeface="Helvetica Neue"/>
              </a:rPr>
              <a:t>for</a:t>
            </a:r>
            <a:r>
              <a:rPr lang="es-ES" b="1" dirty="0">
                <a:solidFill>
                  <a:srgbClr val="0B5394"/>
                </a:solidFill>
                <a:latin typeface="Helvetica Neue"/>
                <a:ea typeface="Helvetica Neue"/>
                <a:cs typeface="Helvetica Neue"/>
                <a:sym typeface="Helvetica Neue"/>
              </a:rPr>
              <a:t> </a:t>
            </a:r>
            <a:r>
              <a:rPr lang="es-ES" b="1" dirty="0" err="1">
                <a:solidFill>
                  <a:srgbClr val="0B5394"/>
                </a:solidFill>
                <a:latin typeface="Helvetica Neue"/>
                <a:ea typeface="Helvetica Neue"/>
                <a:cs typeface="Helvetica Neue"/>
                <a:sym typeface="Helvetica Neue"/>
              </a:rPr>
              <a:t>teaching</a:t>
            </a:r>
            <a:r>
              <a:rPr lang="es-ES" b="1" dirty="0">
                <a:solidFill>
                  <a:srgbClr val="0B5394"/>
                </a:solidFill>
                <a:latin typeface="Helvetica Neue"/>
                <a:ea typeface="Helvetica Neue"/>
                <a:cs typeface="Helvetica Neue"/>
                <a:sym typeface="Helvetica Neue"/>
              </a:rPr>
              <a:t> and </a:t>
            </a:r>
            <a:r>
              <a:rPr lang="es-ES" b="1" dirty="0" err="1">
                <a:solidFill>
                  <a:srgbClr val="0B5394"/>
                </a:solidFill>
                <a:latin typeface="Helvetica Neue"/>
                <a:ea typeface="Helvetica Neue"/>
                <a:cs typeface="Helvetica Neue"/>
                <a:sym typeface="Helvetica Neue"/>
              </a:rPr>
              <a:t>research</a:t>
            </a:r>
            <a:r>
              <a:rPr lang="es-ES" b="1" dirty="0">
                <a:solidFill>
                  <a:srgbClr val="0B5394"/>
                </a:solidFill>
                <a:latin typeface="Helvetica Neue"/>
                <a:ea typeface="Helvetica Neue"/>
                <a:cs typeface="Helvetica Neue"/>
                <a:sym typeface="Helvetica Neue"/>
              </a:rPr>
              <a:t> in </a:t>
            </a:r>
            <a:r>
              <a:rPr lang="es-ES" b="1" dirty="0" err="1">
                <a:solidFill>
                  <a:srgbClr val="0B5394"/>
                </a:solidFill>
                <a:latin typeface="Helvetica Neue"/>
                <a:ea typeface="Helvetica Neue"/>
                <a:cs typeface="Helvetica Neue"/>
                <a:sym typeface="Helvetica Neue"/>
              </a:rPr>
              <a:t>national</a:t>
            </a:r>
            <a:r>
              <a:rPr lang="es-ES" b="1" dirty="0">
                <a:solidFill>
                  <a:srgbClr val="0B5394"/>
                </a:solidFill>
                <a:latin typeface="Helvetica Neue"/>
                <a:ea typeface="Helvetica Neue"/>
                <a:cs typeface="Helvetica Neue"/>
                <a:sym typeface="Helvetica Neue"/>
              </a:rPr>
              <a:t> </a:t>
            </a:r>
            <a:r>
              <a:rPr lang="es-ES" b="1" dirty="0" err="1">
                <a:solidFill>
                  <a:srgbClr val="0B5394"/>
                </a:solidFill>
                <a:latin typeface="Helvetica Neue"/>
                <a:ea typeface="Helvetica Neue"/>
                <a:cs typeface="Helvetica Neue"/>
                <a:sym typeface="Helvetica Neue"/>
              </a:rPr>
              <a:t>laws</a:t>
            </a:r>
            <a:endParaRPr b="1" dirty="0">
              <a:solidFill>
                <a:srgbClr val="0B5394"/>
              </a:solidFill>
              <a:latin typeface="Helvetica Neue"/>
              <a:ea typeface="Helvetica Neue"/>
              <a:cs typeface="Helvetica Neue"/>
              <a:sym typeface="Helvetica Neue"/>
            </a:endParaRPr>
          </a:p>
        </p:txBody>
      </p:sp>
      <p:graphicFrame>
        <p:nvGraphicFramePr>
          <p:cNvPr id="91" name="Google Shape;91;p19"/>
          <p:cNvGraphicFramePr/>
          <p:nvPr>
            <p:extLst>
              <p:ext uri="{D42A27DB-BD31-4B8C-83A1-F6EECF244321}">
                <p14:modId xmlns:p14="http://schemas.microsoft.com/office/powerpoint/2010/main" val="980474625"/>
              </p:ext>
            </p:extLst>
          </p:nvPr>
        </p:nvGraphicFramePr>
        <p:xfrm>
          <a:off x="689107" y="1753299"/>
          <a:ext cx="8006802" cy="3870690"/>
        </p:xfrm>
        <a:graphic>
          <a:graphicData uri="http://schemas.openxmlformats.org/drawingml/2006/table">
            <a:tbl>
              <a:tblPr>
                <a:noFill/>
              </a:tblPr>
              <a:tblGrid>
                <a:gridCol w="5349053">
                  <a:extLst>
                    <a:ext uri="{9D8B030D-6E8A-4147-A177-3AD203B41FA5}">
                      <a16:colId xmlns:a16="http://schemas.microsoft.com/office/drawing/2014/main" val="20000"/>
                    </a:ext>
                  </a:extLst>
                </a:gridCol>
                <a:gridCol w="2657749">
                  <a:extLst>
                    <a:ext uri="{9D8B030D-6E8A-4147-A177-3AD203B41FA5}">
                      <a16:colId xmlns:a16="http://schemas.microsoft.com/office/drawing/2014/main" val="20003"/>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dirty="0">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3D85C6"/>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t>WIPO Member States (192)</a:t>
                      </a:r>
                      <a:endParaRPr sz="1400" b="1" u="none" strike="noStrike" cap="none" dirty="0"/>
                    </a:p>
                  </a:txBody>
                  <a:tcPr marL="91425" marR="91425" marT="91425" marB="91425">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3017295366"/>
                  </a:ext>
                </a:extLst>
              </a:tr>
              <a:tr h="294738">
                <a:tc>
                  <a:txBody>
                    <a:bodyPr/>
                    <a:lstStyle/>
                    <a:p>
                      <a:pPr marL="0" marR="0" lvl="0" indent="0" algn="l" rtl="0">
                        <a:lnSpc>
                          <a:spcPct val="100000"/>
                        </a:lnSpc>
                        <a:spcBef>
                          <a:spcPts val="0"/>
                        </a:spcBef>
                        <a:spcAft>
                          <a:spcPts val="0"/>
                        </a:spcAft>
                        <a:buClr>
                          <a:srgbClr val="000000"/>
                        </a:buClr>
                        <a:buSzPts val="1400"/>
                        <a:buFont typeface="Arial"/>
                        <a:buNone/>
                      </a:pPr>
                      <a:r>
                        <a:rPr lang="es-ES" sz="1400" b="1" u="none" strike="noStrike" cap="none" dirty="0" err="1">
                          <a:solidFill>
                            <a:srgbClr val="FFFFFF"/>
                          </a:solidFill>
                        </a:rPr>
                        <a:t>Private</a:t>
                      </a:r>
                      <a:r>
                        <a:rPr lang="es-ES" sz="1400" b="1" u="none" strike="noStrike" cap="none" dirty="0">
                          <a:solidFill>
                            <a:srgbClr val="FFFFFF"/>
                          </a:solidFill>
                        </a:rPr>
                        <a:t>/Personal Use</a:t>
                      </a:r>
                      <a:endParaRPr sz="1400" b="1" u="none" strike="noStrike" cap="none" dirty="0">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3D85C6"/>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1" u="none" strike="noStrike" cap="none" dirty="0"/>
                        <a:t>179</a:t>
                      </a:r>
                      <a:endParaRPr sz="1400" b="1" u="none" strike="noStrike" cap="none" dirty="0"/>
                    </a:p>
                  </a:txBody>
                  <a:tcPr marL="91425" marR="91425" marT="91425" marB="91425">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2"/>
                  </a:ext>
                </a:extLst>
              </a:tr>
              <a:tr h="295532">
                <a:tc>
                  <a:txBody>
                    <a:bodyPr/>
                    <a:lstStyle/>
                    <a:p>
                      <a:pPr marL="0" marR="0" lvl="0" indent="0" algn="l" rtl="0">
                        <a:lnSpc>
                          <a:spcPct val="100000"/>
                        </a:lnSpc>
                        <a:spcBef>
                          <a:spcPts val="0"/>
                        </a:spcBef>
                        <a:spcAft>
                          <a:spcPts val="0"/>
                        </a:spcAft>
                        <a:buClr>
                          <a:srgbClr val="000000"/>
                        </a:buClr>
                        <a:buSzPts val="1400"/>
                        <a:buFont typeface="Arial"/>
                        <a:buNone/>
                      </a:pPr>
                      <a:r>
                        <a:rPr lang="es-ES" sz="1400" b="1" u="none" strike="noStrike" cap="none" dirty="0" err="1">
                          <a:solidFill>
                            <a:srgbClr val="FFFFFF"/>
                          </a:solidFill>
                        </a:rPr>
                        <a:t>Quotations</a:t>
                      </a:r>
                      <a:endParaRPr sz="1400" b="1" u="none" strike="noStrike" cap="none" dirty="0">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3D85C6"/>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1" u="none" strike="noStrike" cap="none" dirty="0"/>
                        <a:t>183</a:t>
                      </a:r>
                      <a:endParaRPr sz="1400" b="1" u="none" strike="noStrike" cap="none" dirty="0"/>
                    </a:p>
                  </a:txBody>
                  <a:tcPr marL="91425" marR="91425" marT="91425" marB="91425">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3"/>
                  </a:ext>
                </a:extLst>
              </a:tr>
              <a:tr h="381000">
                <a:tc>
                  <a:txBody>
                    <a:bodyPr/>
                    <a:lstStyle/>
                    <a:p>
                      <a:pPr marL="0" marR="0" lvl="0" indent="0" algn="r" rtl="0">
                        <a:lnSpc>
                          <a:spcPct val="100000"/>
                        </a:lnSpc>
                        <a:spcBef>
                          <a:spcPts val="0"/>
                        </a:spcBef>
                        <a:spcAft>
                          <a:spcPts val="0"/>
                        </a:spcAft>
                        <a:buClr>
                          <a:srgbClr val="000000"/>
                        </a:buClr>
                        <a:buSzPts val="1400"/>
                        <a:buFont typeface="Arial"/>
                        <a:buNone/>
                      </a:pPr>
                      <a:r>
                        <a:rPr lang="es-ES" sz="1400" b="0" i="1" u="none" strike="noStrike" cap="none" dirty="0" err="1">
                          <a:solidFill>
                            <a:srgbClr val="FFFFFF"/>
                          </a:solidFill>
                        </a:rPr>
                        <a:t>School</a:t>
                      </a:r>
                      <a:r>
                        <a:rPr lang="es-ES" sz="1400" b="0" i="1" u="none" strike="noStrike" cap="none" dirty="0">
                          <a:solidFill>
                            <a:srgbClr val="FFFFFF"/>
                          </a:solidFill>
                        </a:rPr>
                        <a:t> Performances</a:t>
                      </a:r>
                      <a:endParaRPr sz="1400" b="0" i="1" u="none" strike="noStrike" cap="none" dirty="0">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3D85C6"/>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i="1" u="none" strike="noStrike" cap="none" dirty="0"/>
                        <a:t>131</a:t>
                      </a:r>
                      <a:endParaRPr sz="1400" i="1" u="none" strike="noStrike" cap="none" dirty="0"/>
                    </a:p>
                  </a:txBody>
                  <a:tcPr marL="91425" marR="91425" marT="91425" marB="91425">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4"/>
                  </a:ext>
                </a:extLst>
              </a:tr>
              <a:tr h="381000">
                <a:tc>
                  <a:txBody>
                    <a:bodyPr/>
                    <a:lstStyle/>
                    <a:p>
                      <a:pPr marL="0" marR="0" lvl="0" indent="0" algn="r" rtl="0">
                        <a:lnSpc>
                          <a:spcPct val="100000"/>
                        </a:lnSpc>
                        <a:spcBef>
                          <a:spcPts val="0"/>
                        </a:spcBef>
                        <a:spcAft>
                          <a:spcPts val="0"/>
                        </a:spcAft>
                        <a:buClr>
                          <a:srgbClr val="000000"/>
                        </a:buClr>
                        <a:buSzPts val="1400"/>
                        <a:buFont typeface="Arial"/>
                        <a:buNone/>
                      </a:pPr>
                      <a:r>
                        <a:rPr lang="es-ES" sz="1400" b="0" i="1" u="none" strike="noStrike" cap="none" dirty="0" err="1">
                          <a:solidFill>
                            <a:srgbClr val="FFFFFF"/>
                          </a:solidFill>
                        </a:rPr>
                        <a:t>Reproduction</a:t>
                      </a:r>
                      <a:r>
                        <a:rPr lang="es-ES" sz="1400" b="0" i="1" u="none" strike="noStrike" cap="none" dirty="0">
                          <a:solidFill>
                            <a:srgbClr val="FFFFFF"/>
                          </a:solidFill>
                        </a:rPr>
                        <a:t> </a:t>
                      </a:r>
                      <a:r>
                        <a:rPr lang="es-ES" sz="1400" b="0" i="1" u="none" strike="noStrike" cap="none" dirty="0" err="1">
                          <a:solidFill>
                            <a:srgbClr val="FFFFFF"/>
                          </a:solidFill>
                        </a:rPr>
                        <a:t>for</a:t>
                      </a:r>
                      <a:r>
                        <a:rPr lang="es-ES" sz="1400" b="0" i="1" u="none" strike="noStrike" cap="none" dirty="0">
                          <a:solidFill>
                            <a:srgbClr val="FFFFFF"/>
                          </a:solidFill>
                        </a:rPr>
                        <a:t> </a:t>
                      </a:r>
                      <a:r>
                        <a:rPr lang="es-ES" sz="1400" b="0" i="1" u="none" strike="noStrike" cap="none" dirty="0" err="1">
                          <a:solidFill>
                            <a:srgbClr val="FFFFFF"/>
                          </a:solidFill>
                        </a:rPr>
                        <a:t>teaching</a:t>
                      </a:r>
                      <a:r>
                        <a:rPr lang="es-ES" sz="1400" b="0" i="1" u="none" strike="noStrike" cap="none" dirty="0">
                          <a:solidFill>
                            <a:srgbClr val="FFFFFF"/>
                          </a:solidFill>
                        </a:rPr>
                        <a:t> &amp; </a:t>
                      </a:r>
                      <a:r>
                        <a:rPr lang="es-ES" sz="1400" b="0" i="1" u="none" strike="noStrike" cap="none" dirty="0" err="1">
                          <a:solidFill>
                            <a:srgbClr val="FFFFFF"/>
                          </a:solidFill>
                        </a:rPr>
                        <a:t>research</a:t>
                      </a:r>
                      <a:r>
                        <a:rPr lang="es-ES" sz="1400" b="0" i="1" u="none" strike="noStrike" cap="none" dirty="0">
                          <a:solidFill>
                            <a:srgbClr val="FFFFFF"/>
                          </a:solidFill>
                        </a:rPr>
                        <a:t> </a:t>
                      </a:r>
                      <a:endParaRPr sz="1400" b="0" i="1" u="none" strike="noStrike" cap="none" dirty="0">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3D85C6"/>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i="1" u="none" strike="noStrike" cap="none" dirty="0"/>
                        <a:t>160</a:t>
                      </a:r>
                      <a:endParaRPr sz="1400" i="1" u="none" strike="noStrike" cap="none" dirty="0"/>
                    </a:p>
                  </a:txBody>
                  <a:tcPr marL="91425" marR="91425" marT="91425" marB="91425">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5"/>
                  </a:ext>
                </a:extLst>
              </a:tr>
              <a:tr h="381000">
                <a:tc>
                  <a:txBody>
                    <a:bodyPr/>
                    <a:lstStyle/>
                    <a:p>
                      <a:pPr marL="0" marR="0" lvl="0" indent="0" algn="r" rtl="0">
                        <a:lnSpc>
                          <a:spcPct val="100000"/>
                        </a:lnSpc>
                        <a:spcBef>
                          <a:spcPts val="0"/>
                        </a:spcBef>
                        <a:spcAft>
                          <a:spcPts val="0"/>
                        </a:spcAft>
                        <a:buClr>
                          <a:srgbClr val="000000"/>
                        </a:buClr>
                        <a:buSzPts val="1400"/>
                        <a:buFont typeface="Arial"/>
                        <a:buNone/>
                      </a:pPr>
                      <a:r>
                        <a:rPr lang="es-ES" sz="1400" b="0" i="1" u="none" strike="noStrike" cap="none" dirty="0" err="1">
                          <a:solidFill>
                            <a:srgbClr val="FFFFFF"/>
                          </a:solidFill>
                        </a:rPr>
                        <a:t>Illustration</a:t>
                      </a:r>
                      <a:r>
                        <a:rPr lang="es-ES" sz="1400" b="0" i="1" u="none" strike="noStrike" cap="none" dirty="0">
                          <a:solidFill>
                            <a:srgbClr val="FFFFFF"/>
                          </a:solidFill>
                        </a:rPr>
                        <a:t> </a:t>
                      </a:r>
                      <a:r>
                        <a:rPr lang="es-ES" sz="1400" b="0" i="1" u="none" strike="noStrike" cap="none" dirty="0" err="1">
                          <a:solidFill>
                            <a:srgbClr val="FFFFFF"/>
                          </a:solidFill>
                        </a:rPr>
                        <a:t>for</a:t>
                      </a:r>
                      <a:r>
                        <a:rPr lang="es-ES" sz="1400" b="0" i="1" u="none" strike="noStrike" cap="none" dirty="0">
                          <a:solidFill>
                            <a:srgbClr val="FFFFFF"/>
                          </a:solidFill>
                        </a:rPr>
                        <a:t> </a:t>
                      </a:r>
                      <a:r>
                        <a:rPr lang="es-ES" sz="1400" b="0" i="1" u="none" strike="noStrike" cap="none" dirty="0" err="1">
                          <a:solidFill>
                            <a:srgbClr val="FFFFFF"/>
                          </a:solidFill>
                        </a:rPr>
                        <a:t>teaching</a:t>
                      </a:r>
                      <a:r>
                        <a:rPr lang="es-ES" sz="1400" b="0" i="1" u="none" strike="noStrike" cap="none" dirty="0">
                          <a:solidFill>
                            <a:srgbClr val="FFFFFF"/>
                          </a:solidFill>
                        </a:rPr>
                        <a:t> &amp; </a:t>
                      </a:r>
                      <a:r>
                        <a:rPr lang="es-ES" sz="1400" b="0" i="1" u="none" strike="noStrike" cap="none" dirty="0" err="1">
                          <a:solidFill>
                            <a:srgbClr val="FFFFFF"/>
                          </a:solidFill>
                        </a:rPr>
                        <a:t>research</a:t>
                      </a:r>
                      <a:r>
                        <a:rPr lang="es-ES" sz="1400" b="0" i="1" u="none" strike="noStrike" cap="none" dirty="0">
                          <a:solidFill>
                            <a:srgbClr val="FFFFFF"/>
                          </a:solidFill>
                        </a:rPr>
                        <a:t> in Broadcasts, </a:t>
                      </a:r>
                      <a:r>
                        <a:rPr lang="es-ES" sz="1400" b="0" i="1" u="none" strike="noStrike" cap="none" dirty="0" err="1">
                          <a:solidFill>
                            <a:srgbClr val="FFFFFF"/>
                          </a:solidFill>
                        </a:rPr>
                        <a:t>Recordings</a:t>
                      </a:r>
                      <a:r>
                        <a:rPr lang="es-ES" sz="1400" b="0" i="1" u="none" strike="noStrike" cap="none" dirty="0">
                          <a:solidFill>
                            <a:srgbClr val="FFFFFF"/>
                          </a:solidFill>
                        </a:rPr>
                        <a:t> and </a:t>
                      </a:r>
                      <a:r>
                        <a:rPr lang="es-ES" sz="1400" b="0" i="1" u="none" strike="noStrike" cap="none" dirty="0" err="1">
                          <a:solidFill>
                            <a:srgbClr val="FFFFFF"/>
                          </a:solidFill>
                        </a:rPr>
                        <a:t>Publications</a:t>
                      </a:r>
                      <a:r>
                        <a:rPr lang="es-ES" sz="1400" b="0" i="1" u="none" strike="noStrike" cap="none" dirty="0">
                          <a:solidFill>
                            <a:srgbClr val="FFFFFF"/>
                          </a:solidFill>
                        </a:rPr>
                        <a:t> </a:t>
                      </a:r>
                      <a:endParaRPr sz="1400" b="0" i="1" u="none" strike="noStrike" cap="none" dirty="0">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3D85C6"/>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i="1" u="none" strike="noStrike" cap="none" dirty="0"/>
                    </a:p>
                    <a:p>
                      <a:pPr marL="0" marR="0" lvl="0" indent="0" algn="ctr" rtl="0">
                        <a:lnSpc>
                          <a:spcPct val="100000"/>
                        </a:lnSpc>
                        <a:spcBef>
                          <a:spcPts val="0"/>
                        </a:spcBef>
                        <a:spcAft>
                          <a:spcPts val="0"/>
                        </a:spcAft>
                        <a:buClr>
                          <a:srgbClr val="000000"/>
                        </a:buClr>
                        <a:buSzPts val="1400"/>
                        <a:buFont typeface="Arial"/>
                        <a:buNone/>
                      </a:pPr>
                      <a:r>
                        <a:rPr lang="es-ES" sz="1400" i="1" u="none" strike="noStrike" cap="none" dirty="0"/>
                        <a:t>137</a:t>
                      </a:r>
                      <a:endParaRPr sz="1400" i="1" u="none" strike="noStrike" cap="none" dirty="0"/>
                    </a:p>
                  </a:txBody>
                  <a:tcPr marL="91425" marR="91425" marT="91425" marB="91425">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6"/>
                  </a:ext>
                </a:extLst>
              </a:tr>
              <a:tr h="285413">
                <a:tc>
                  <a:txBody>
                    <a:bodyPr/>
                    <a:lstStyle/>
                    <a:p>
                      <a:pPr marL="0" marR="0" lvl="0" indent="0" algn="r" rtl="0">
                        <a:lnSpc>
                          <a:spcPct val="100000"/>
                        </a:lnSpc>
                        <a:spcBef>
                          <a:spcPts val="0"/>
                        </a:spcBef>
                        <a:spcAft>
                          <a:spcPts val="0"/>
                        </a:spcAft>
                        <a:buClr>
                          <a:srgbClr val="000000"/>
                        </a:buClr>
                        <a:buSzPts val="1400"/>
                        <a:buFont typeface="Arial"/>
                        <a:buNone/>
                      </a:pPr>
                      <a:r>
                        <a:rPr lang="en-US" sz="1400" i="1" u="none" strike="noStrike" cap="none" dirty="0">
                          <a:solidFill>
                            <a:srgbClr val="FFFFFF"/>
                          </a:solidFill>
                        </a:rPr>
                        <a:t>Licenses for reproduction / translation (Berne Appendix) </a:t>
                      </a:r>
                      <a:endParaRPr sz="1400" i="1" u="none" strike="noStrike" cap="none" dirty="0">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3D85C6"/>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Arial"/>
                          <a:cs typeface="Arial"/>
                          <a:sym typeface="Arial"/>
                        </a:rPr>
                        <a:t>36 / 42 (44) </a:t>
                      </a:r>
                      <a:endParaRPr sz="1400" b="0" i="1" u="none" strike="noStrike" cap="none" dirty="0">
                        <a:solidFill>
                          <a:srgbClr val="000000"/>
                        </a:solidFill>
                        <a:latin typeface="Arial"/>
                        <a:cs typeface="Arial"/>
                        <a:sym typeface="Arial"/>
                      </a:endParaRPr>
                    </a:p>
                  </a:txBody>
                  <a:tcPr marL="91425" marR="91425" marT="91425" marB="91425">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284817785"/>
                  </a:ext>
                </a:extLst>
              </a:tr>
              <a:tr h="285413">
                <a:tc>
                  <a:txBody>
                    <a:bodyPr/>
                    <a:lstStyle/>
                    <a:p>
                      <a:pPr marL="0" marR="0" lvl="0" indent="0" algn="l" rtl="0">
                        <a:lnSpc>
                          <a:spcPct val="100000"/>
                        </a:lnSpc>
                        <a:spcBef>
                          <a:spcPts val="0"/>
                        </a:spcBef>
                        <a:spcAft>
                          <a:spcPts val="0"/>
                        </a:spcAft>
                        <a:buClr>
                          <a:srgbClr val="000000"/>
                        </a:buClr>
                        <a:buSzPts val="1400"/>
                        <a:buFont typeface="Arial"/>
                        <a:buNone/>
                      </a:pPr>
                      <a:r>
                        <a:rPr lang="es-ES" sz="1400" b="1" i="0" u="none" strike="noStrike" cap="none" dirty="0">
                          <a:solidFill>
                            <a:srgbClr val="FFFFFF"/>
                          </a:solidFill>
                        </a:rPr>
                        <a:t>Online uses </a:t>
                      </a:r>
                      <a:r>
                        <a:rPr lang="es-ES" sz="1400" b="1" i="0" u="none" strike="noStrike" cap="none" dirty="0" err="1">
                          <a:solidFill>
                            <a:srgbClr val="FFFFFF"/>
                          </a:solidFill>
                        </a:rPr>
                        <a:t>for</a:t>
                      </a:r>
                      <a:r>
                        <a:rPr lang="es-ES" sz="1400" b="1" i="0" u="none" strike="noStrike" cap="none" dirty="0">
                          <a:solidFill>
                            <a:srgbClr val="FFFFFF"/>
                          </a:solidFill>
                        </a:rPr>
                        <a:t> </a:t>
                      </a:r>
                      <a:r>
                        <a:rPr lang="es-ES" sz="1400" b="1" i="0" u="none" strike="noStrike" cap="none" dirty="0" err="1">
                          <a:solidFill>
                            <a:srgbClr val="FFFFFF"/>
                          </a:solidFill>
                        </a:rPr>
                        <a:t>teaching</a:t>
                      </a:r>
                      <a:r>
                        <a:rPr lang="es-ES" sz="1400" b="1" i="0" u="none" strike="noStrike" cap="none" dirty="0">
                          <a:solidFill>
                            <a:srgbClr val="FFFFFF"/>
                          </a:solidFill>
                        </a:rPr>
                        <a:t> &amp; </a:t>
                      </a:r>
                      <a:r>
                        <a:rPr lang="es-ES" sz="1400" b="1" i="0" u="none" strike="noStrike" cap="none" dirty="0" err="1">
                          <a:solidFill>
                            <a:srgbClr val="FFFFFF"/>
                          </a:solidFill>
                        </a:rPr>
                        <a:t>research</a:t>
                      </a:r>
                      <a:r>
                        <a:rPr lang="es-ES" sz="1400" b="1" i="0" u="none" strike="noStrike" cap="none" dirty="0">
                          <a:solidFill>
                            <a:srgbClr val="FFFFFF"/>
                          </a:solidFill>
                        </a:rPr>
                        <a:t> (</a:t>
                      </a:r>
                      <a:r>
                        <a:rPr lang="es-ES" sz="1400" b="1" i="0" u="none" strike="noStrike" cap="none" dirty="0" err="1">
                          <a:solidFill>
                            <a:srgbClr val="FFFFFF"/>
                          </a:solidFill>
                        </a:rPr>
                        <a:t>express</a:t>
                      </a:r>
                      <a:r>
                        <a:rPr lang="es-ES" sz="1400" b="1" i="0" u="none" strike="noStrike" cap="none" dirty="0">
                          <a:solidFill>
                            <a:srgbClr val="FFFFFF"/>
                          </a:solidFill>
                        </a:rPr>
                        <a:t>)</a:t>
                      </a:r>
                      <a:endParaRPr sz="1400" b="1" i="0" u="none" strike="noStrike" cap="none" dirty="0">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3D85C6"/>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000" b="0" i="1" u="none" strike="noStrike" cap="none" dirty="0">
                          <a:solidFill>
                            <a:srgbClr val="000000"/>
                          </a:solidFill>
                          <a:latin typeface="Arial"/>
                          <a:cs typeface="Arial"/>
                          <a:sym typeface="Arial"/>
                        </a:rPr>
                        <a:t>EU</a:t>
                      </a:r>
                      <a:r>
                        <a:rPr lang="en-US" sz="1000" b="0" i="1" u="none" strike="noStrike" cap="none" baseline="0" dirty="0">
                          <a:solidFill>
                            <a:srgbClr val="000000"/>
                          </a:solidFill>
                          <a:latin typeface="Arial"/>
                          <a:cs typeface="Arial"/>
                          <a:sym typeface="Arial"/>
                        </a:rPr>
                        <a:t> (2019 Dir.)</a:t>
                      </a:r>
                      <a:r>
                        <a:rPr lang="en-US" sz="1000" b="0" i="1" u="none" strike="noStrike" cap="none" dirty="0">
                          <a:solidFill>
                            <a:srgbClr val="000000"/>
                          </a:solidFill>
                          <a:latin typeface="Arial"/>
                          <a:cs typeface="Arial"/>
                          <a:sym typeface="Arial"/>
                        </a:rPr>
                        <a:t>, Australia, Canada, China, Cook Is., Japan, NZ, </a:t>
                      </a:r>
                      <a:r>
                        <a:rPr lang="en-US" sz="1000" b="0" i="1" u="none" strike="noStrike" cap="none" dirty="0" err="1">
                          <a:solidFill>
                            <a:srgbClr val="000000"/>
                          </a:solidFill>
                          <a:latin typeface="Arial"/>
                          <a:cs typeface="Arial"/>
                          <a:sym typeface="Arial"/>
                        </a:rPr>
                        <a:t>S.Korea</a:t>
                      </a:r>
                      <a:r>
                        <a:rPr lang="en-US" sz="1000" b="0" i="1" u="none" strike="noStrike" cap="none" dirty="0">
                          <a:solidFill>
                            <a:srgbClr val="000000"/>
                          </a:solidFill>
                          <a:latin typeface="Arial"/>
                          <a:cs typeface="Arial"/>
                          <a:sym typeface="Arial"/>
                        </a:rPr>
                        <a:t>, Singapore </a:t>
                      </a:r>
                      <a:endParaRPr sz="1000" b="0" i="1" u="none" strike="noStrike" cap="none" dirty="0">
                        <a:solidFill>
                          <a:srgbClr val="000000"/>
                        </a:solidFill>
                        <a:latin typeface="Arial"/>
                        <a:cs typeface="Arial"/>
                        <a:sym typeface="Arial"/>
                      </a:endParaRPr>
                    </a:p>
                  </a:txBody>
                  <a:tcPr marL="91425" marR="91425" marT="91425" marB="91425">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8"/>
                  </a:ext>
                </a:extLst>
              </a:tr>
              <a:tr h="285413">
                <a:tc>
                  <a:txBody>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rPr>
                        <a:t>Fair use / Fair dealing </a:t>
                      </a:r>
                      <a:endParaRPr sz="1400" b="1" i="0" u="none" strike="noStrike" cap="none" dirty="0">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3D85C6"/>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Arial"/>
                          <a:cs typeface="Arial"/>
                          <a:sym typeface="Arial"/>
                        </a:rPr>
                        <a:t>25</a:t>
                      </a:r>
                      <a:endParaRPr sz="1400" b="0" i="1" u="none" strike="noStrike" cap="none" dirty="0">
                        <a:solidFill>
                          <a:srgbClr val="000000"/>
                        </a:solidFill>
                        <a:latin typeface="Arial"/>
                        <a:cs typeface="Arial"/>
                        <a:sym typeface="Arial"/>
                      </a:endParaRPr>
                    </a:p>
                  </a:txBody>
                  <a:tcPr marL="91425" marR="91425" marT="91425" marB="91425">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2565512648"/>
                  </a:ext>
                </a:extLst>
              </a:tr>
            </a:tbl>
          </a:graphicData>
        </a:graphic>
      </p:graphicFrame>
      <p:sp>
        <p:nvSpPr>
          <p:cNvPr id="2" name="Rectángulo 1">
            <a:extLst>
              <a:ext uri="{FF2B5EF4-FFF2-40B4-BE49-F238E27FC236}">
                <a16:creationId xmlns:a16="http://schemas.microsoft.com/office/drawing/2014/main" id="{797229BD-E4E8-4BC0-A829-DDF759C0AB17}"/>
              </a:ext>
            </a:extLst>
          </p:cNvPr>
          <p:cNvSpPr/>
          <p:nvPr/>
        </p:nvSpPr>
        <p:spPr>
          <a:xfrm>
            <a:off x="199224" y="5721732"/>
            <a:ext cx="6190287" cy="659796"/>
          </a:xfrm>
          <a:prstGeom prst="rect">
            <a:avLst/>
          </a:prstGeom>
        </p:spPr>
        <p:txBody>
          <a:bodyPr wrap="square">
            <a:spAutoFit/>
          </a:bodyPr>
          <a:lstStyle/>
          <a:p>
            <a:pPr lvl="1">
              <a:lnSpc>
                <a:spcPct val="115000"/>
              </a:lnSpc>
              <a:buSzPts val="1400"/>
            </a:pPr>
            <a:r>
              <a:rPr lang="en-US" sz="1100" i="1" dirty="0">
                <a:solidFill>
                  <a:srgbClr val="002060"/>
                </a:solidFill>
              </a:rPr>
              <a:t>Information in this table has been compiled based on WIPO Study on Copyright Limitations and Exceptions for Educational Activities</a:t>
            </a:r>
            <a:r>
              <a:rPr lang="en-US" sz="1100" b="1" i="1" dirty="0">
                <a:solidFill>
                  <a:srgbClr val="002060"/>
                </a:solidFill>
              </a:rPr>
              <a:t>, </a:t>
            </a:r>
            <a:r>
              <a:rPr lang="en-US" sz="1100" i="1" dirty="0">
                <a:solidFill>
                  <a:srgbClr val="002060"/>
                </a:solidFill>
              </a:rPr>
              <a:t>Prof. Seng (2017) and Reports prepared by Prof. Seng and Prof. </a:t>
            </a:r>
            <a:r>
              <a:rPr lang="en-US" sz="1100" i="1" dirty="0" err="1">
                <a:solidFill>
                  <a:srgbClr val="002060"/>
                </a:solidFill>
              </a:rPr>
              <a:t>Xalabarder</a:t>
            </a:r>
            <a:r>
              <a:rPr lang="en-US" sz="1100" i="1" dirty="0">
                <a:solidFill>
                  <a:srgbClr val="002060"/>
                </a:solidFill>
              </a:rPr>
              <a:t> for WIPO Regional Meetings (2019)  </a:t>
            </a:r>
            <a:endParaRPr lang="en-US" sz="1100" i="1" dirty="0"/>
          </a:p>
        </p:txBody>
      </p:sp>
    </p:spTree>
    <p:extLst>
      <p:ext uri="{BB962C8B-B14F-4D97-AF65-F5344CB8AC3E}">
        <p14:creationId xmlns:p14="http://schemas.microsoft.com/office/powerpoint/2010/main" val="2567714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20F0A8-3CD9-3AE5-478D-35F9AEAE45FC}"/>
              </a:ext>
            </a:extLst>
          </p:cNvPr>
          <p:cNvSpPr>
            <a:spLocks noGrp="1"/>
          </p:cNvSpPr>
          <p:nvPr>
            <p:ph type="title"/>
          </p:nvPr>
        </p:nvSpPr>
        <p:spPr/>
        <p:txBody>
          <a:bodyPr/>
          <a:lstStyle/>
          <a:p>
            <a:r>
              <a:rPr lang="en-GB" dirty="0"/>
              <a:t>A few common challenges </a:t>
            </a:r>
            <a:endParaRPr lang="es-ES" dirty="0"/>
          </a:p>
        </p:txBody>
      </p:sp>
      <p:sp>
        <p:nvSpPr>
          <p:cNvPr id="4" name="Marcador de texto 2">
            <a:extLst>
              <a:ext uri="{FF2B5EF4-FFF2-40B4-BE49-F238E27FC236}">
                <a16:creationId xmlns:a16="http://schemas.microsoft.com/office/drawing/2014/main" id="{2D2FE870-C5B7-6294-84AC-551215F0983F}"/>
              </a:ext>
            </a:extLst>
          </p:cNvPr>
          <p:cNvSpPr txBox="1">
            <a:spLocks/>
          </p:cNvSpPr>
          <p:nvPr/>
        </p:nvSpPr>
        <p:spPr>
          <a:xfrm>
            <a:off x="457200" y="1417638"/>
            <a:ext cx="8520600" cy="4555200"/>
          </a:xfrm>
          <a:prstGeom prst="rect">
            <a:avLst/>
          </a:prstGeom>
        </p:spPr>
        <p:txBody>
          <a:bodyPr/>
          <a:lstStyle>
            <a:lvl1pPr marL="342900" indent="-342900" algn="l" rtl="0" eaLnBrk="0" fontAlgn="base" hangingPunct="0">
              <a:spcBef>
                <a:spcPct val="20000"/>
              </a:spcBef>
              <a:spcAft>
                <a:spcPct val="0"/>
              </a:spcAft>
              <a:buBlip>
                <a:blip r:embed="rId3"/>
              </a:buBlip>
              <a:defRPr sz="24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Blip>
                <a:blip r:embed="rId3"/>
              </a:buBlip>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Blip>
                <a:blip r:embed="rId3"/>
              </a:buBlip>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Blip>
                <a:blip r:embed="rId3"/>
              </a:buBlip>
              <a:defRPr sz="2400">
                <a:solidFill>
                  <a:schemeClr val="tx1"/>
                </a:solidFill>
                <a:latin typeface="+mn-lt"/>
                <a:ea typeface="Arial" charset="0"/>
                <a:cs typeface="+mn-cs"/>
              </a:defRPr>
            </a:lvl4pPr>
            <a:lvl5pPr marL="2057400" indent="-228600" algn="l" rtl="0" eaLnBrk="0" fontAlgn="base" hangingPunct="0">
              <a:spcBef>
                <a:spcPct val="20000"/>
              </a:spcBef>
              <a:spcAft>
                <a:spcPct val="0"/>
              </a:spcAft>
              <a:buBlip>
                <a:blip r:embed="rId3"/>
              </a:buBlip>
              <a:defRPr sz="2400">
                <a:solidFill>
                  <a:schemeClr val="tx1"/>
                </a:solidFill>
                <a:latin typeface="+mn-lt"/>
                <a:ea typeface="Arial" charset="0"/>
                <a:cs typeface="+mn-cs"/>
              </a:defRPr>
            </a:lvl5pPr>
            <a:lvl6pPr marL="2514600" indent="-228600" algn="l" rtl="0" fontAlgn="base">
              <a:spcBef>
                <a:spcPct val="20000"/>
              </a:spcBef>
              <a:spcAft>
                <a:spcPct val="0"/>
              </a:spcAft>
              <a:buBlip>
                <a:blip r:embed="rId3"/>
              </a:buBlip>
              <a:defRPr sz="2400">
                <a:solidFill>
                  <a:schemeClr val="tx1"/>
                </a:solidFill>
                <a:latin typeface="+mn-lt"/>
                <a:cs typeface="+mn-cs"/>
              </a:defRPr>
            </a:lvl6pPr>
            <a:lvl7pPr marL="2971800" indent="-228600" algn="l" rtl="0" fontAlgn="base">
              <a:spcBef>
                <a:spcPct val="20000"/>
              </a:spcBef>
              <a:spcAft>
                <a:spcPct val="0"/>
              </a:spcAft>
              <a:buBlip>
                <a:blip r:embed="rId3"/>
              </a:buBlip>
              <a:defRPr sz="2400">
                <a:solidFill>
                  <a:schemeClr val="tx1"/>
                </a:solidFill>
                <a:latin typeface="+mn-lt"/>
                <a:cs typeface="+mn-cs"/>
              </a:defRPr>
            </a:lvl7pPr>
            <a:lvl8pPr marL="3429000" indent="-228600" algn="l" rtl="0" fontAlgn="base">
              <a:spcBef>
                <a:spcPct val="20000"/>
              </a:spcBef>
              <a:spcAft>
                <a:spcPct val="0"/>
              </a:spcAft>
              <a:buBlip>
                <a:blip r:embed="rId3"/>
              </a:buBlip>
              <a:defRPr sz="2400">
                <a:solidFill>
                  <a:schemeClr val="tx1"/>
                </a:solidFill>
                <a:latin typeface="+mn-lt"/>
                <a:cs typeface="+mn-cs"/>
              </a:defRPr>
            </a:lvl8pPr>
            <a:lvl9pPr marL="3886200" indent="-228600" algn="l" rtl="0" fontAlgn="base">
              <a:spcBef>
                <a:spcPct val="20000"/>
              </a:spcBef>
              <a:spcAft>
                <a:spcPct val="0"/>
              </a:spcAft>
              <a:buBlip>
                <a:blip r:embed="rId3"/>
              </a:buBlip>
              <a:defRPr sz="2400">
                <a:solidFill>
                  <a:schemeClr val="tx1"/>
                </a:solidFill>
                <a:latin typeface="+mn-lt"/>
                <a:cs typeface="+mn-cs"/>
              </a:defRPr>
            </a:lvl9pPr>
          </a:lstStyle>
          <a:p>
            <a:pPr>
              <a:buFont typeface="Courier New" panose="02070309020205020404" pitchFamily="49" charset="0"/>
              <a:buChar char="o"/>
            </a:pPr>
            <a:r>
              <a:rPr lang="en-GB" kern="0" dirty="0"/>
              <a:t>Technology restrictive language</a:t>
            </a:r>
          </a:p>
          <a:p>
            <a:pPr>
              <a:buFont typeface="Courier New" panose="02070309020205020404" pitchFamily="49" charset="0"/>
              <a:buChar char="o"/>
            </a:pPr>
            <a:r>
              <a:rPr lang="en-GB" kern="0" dirty="0"/>
              <a:t>Digital copies and digitization (scanning) </a:t>
            </a:r>
          </a:p>
          <a:p>
            <a:pPr>
              <a:buFont typeface="Courier New" panose="02070309020205020404" pitchFamily="49" charset="0"/>
              <a:buChar char="o"/>
            </a:pPr>
            <a:r>
              <a:rPr lang="en-GB" kern="0" dirty="0"/>
              <a:t>Adaptations &amp; Translations </a:t>
            </a:r>
          </a:p>
          <a:p>
            <a:pPr>
              <a:buFont typeface="Courier New" panose="02070309020205020404" pitchFamily="49" charset="0"/>
              <a:buChar char="o"/>
            </a:pPr>
            <a:r>
              <a:rPr lang="en-GB" kern="0" dirty="0"/>
              <a:t>Scope of Personal &amp; Private use </a:t>
            </a:r>
          </a:p>
          <a:p>
            <a:pPr>
              <a:buFont typeface="Courier New" panose="02070309020205020404" pitchFamily="49" charset="0"/>
              <a:buChar char="o"/>
            </a:pPr>
            <a:r>
              <a:rPr lang="en-GB" kern="0" dirty="0"/>
              <a:t>“Sharing” copies obtained under other L&amp;E </a:t>
            </a:r>
          </a:p>
          <a:p>
            <a:pPr>
              <a:buFont typeface="Courier New" panose="02070309020205020404" pitchFamily="49" charset="0"/>
              <a:buChar char="o"/>
            </a:pPr>
            <a:r>
              <a:rPr lang="en-GB" kern="0" dirty="0"/>
              <a:t>Scope of “research purposes”: clarity </a:t>
            </a:r>
          </a:p>
          <a:p>
            <a:pPr>
              <a:buFont typeface="Courier New" panose="02070309020205020404" pitchFamily="49" charset="0"/>
              <a:buChar char="o"/>
            </a:pPr>
            <a:r>
              <a:rPr lang="en-GB" kern="0" dirty="0"/>
              <a:t>“Non-commercial purposes” </a:t>
            </a:r>
          </a:p>
          <a:p>
            <a:pPr>
              <a:buFont typeface="Courier New" panose="02070309020205020404" pitchFamily="49" charset="0"/>
              <a:buChar char="o"/>
            </a:pPr>
            <a:r>
              <a:rPr lang="en-GB" kern="0" dirty="0"/>
              <a:t>Scope of L&amp;E for libraries and archives</a:t>
            </a:r>
          </a:p>
          <a:p>
            <a:pPr lvl="1">
              <a:buFont typeface="Arial" panose="020B0604020202020204" pitchFamily="34" charset="0"/>
              <a:buChar char="•"/>
            </a:pPr>
            <a:r>
              <a:rPr lang="en-GB" sz="2000" kern="0" dirty="0"/>
              <a:t>Online delivery of copies? </a:t>
            </a:r>
          </a:p>
          <a:p>
            <a:pPr lvl="1">
              <a:buFont typeface="Arial" panose="020B0604020202020204" pitchFamily="34" charset="0"/>
              <a:buChar char="•"/>
            </a:pPr>
            <a:r>
              <a:rPr lang="en-GB" sz="2000" kern="0" dirty="0"/>
              <a:t>Making available through designated terminals in library premises </a:t>
            </a:r>
          </a:p>
          <a:p>
            <a:pPr lvl="1">
              <a:buFont typeface="Arial" panose="020B0604020202020204" pitchFamily="34" charset="0"/>
              <a:buChar char="•"/>
            </a:pPr>
            <a:r>
              <a:rPr lang="en-GB" sz="2000" kern="0" dirty="0"/>
              <a:t>TPMs </a:t>
            </a:r>
          </a:p>
          <a:p>
            <a:pPr>
              <a:buFont typeface="Courier New" panose="02070309020205020404" pitchFamily="49" charset="0"/>
              <a:buChar char="o"/>
            </a:pPr>
            <a:r>
              <a:rPr lang="en-GB" kern="0" dirty="0"/>
              <a:t>Text and Data Mining (TDM) </a:t>
            </a:r>
          </a:p>
        </p:txBody>
      </p:sp>
    </p:spTree>
    <p:extLst>
      <p:ext uri="{BB962C8B-B14F-4D97-AF65-F5344CB8AC3E}">
        <p14:creationId xmlns:p14="http://schemas.microsoft.com/office/powerpoint/2010/main" val="2906469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9;p17">
            <a:extLst>
              <a:ext uri="{FF2B5EF4-FFF2-40B4-BE49-F238E27FC236}">
                <a16:creationId xmlns:a16="http://schemas.microsoft.com/office/drawing/2014/main" id="{8B68FF39-923B-52C5-80F6-8565F3ACE8E8}"/>
              </a:ext>
            </a:extLst>
          </p:cNvPr>
          <p:cNvSpPr txBox="1">
            <a:spLocks/>
          </p:cNvSpPr>
          <p:nvPr/>
        </p:nvSpPr>
        <p:spPr bwMode="auto">
          <a:xfrm>
            <a:off x="417909" y="407405"/>
            <a:ext cx="8308182" cy="1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spcFirstLastPara="1" vert="horz" wrap="square" lIns="91425" tIns="91425" rIns="91425" bIns="91425" numCol="1" anchor="t" anchorCtr="0" compatLnSpc="1">
            <a:prstTxWarp prst="textNoShape">
              <a:avLst/>
            </a:prstTxWarp>
            <a:noAutofit/>
          </a:bodyPr>
          <a:lstStyle>
            <a:lvl1pPr marL="457200" lvl="0" indent="-342900" algn="l" rtl="0" eaLnBrk="0" fontAlgn="base" hangingPunct="0">
              <a:lnSpc>
                <a:spcPct val="115000"/>
              </a:lnSpc>
              <a:spcBef>
                <a:spcPts val="0"/>
              </a:spcBef>
              <a:spcAft>
                <a:spcPts val="0"/>
              </a:spcAft>
              <a:buSzPts val="1800"/>
              <a:buChar char="●"/>
              <a:defRPr sz="2400">
                <a:solidFill>
                  <a:schemeClr val="tx1"/>
                </a:solidFill>
                <a:latin typeface="+mn-lt"/>
                <a:ea typeface="MS PGothic" pitchFamily="34" charset="-128"/>
                <a:cs typeface="+mn-cs"/>
              </a:defRPr>
            </a:lvl1pPr>
            <a:lvl2pPr marL="914400" lvl="1" indent="-317500" algn="l" rtl="0" eaLnBrk="0" fontAlgn="base" hangingPunct="0">
              <a:lnSpc>
                <a:spcPct val="115000"/>
              </a:lnSpc>
              <a:spcBef>
                <a:spcPts val="1600"/>
              </a:spcBef>
              <a:spcAft>
                <a:spcPts val="0"/>
              </a:spcAft>
              <a:buSzPts val="1400"/>
              <a:buChar char="○"/>
              <a:defRPr sz="2400">
                <a:solidFill>
                  <a:schemeClr val="tx1"/>
                </a:solidFill>
                <a:latin typeface="+mn-lt"/>
                <a:ea typeface="Arial" charset="0"/>
                <a:cs typeface="+mn-cs"/>
              </a:defRPr>
            </a:lvl2pPr>
            <a:lvl3pPr marL="1371600" lvl="2" indent="-317500" algn="l" rtl="0" eaLnBrk="0" fontAlgn="base" hangingPunct="0">
              <a:lnSpc>
                <a:spcPct val="115000"/>
              </a:lnSpc>
              <a:spcBef>
                <a:spcPts val="1600"/>
              </a:spcBef>
              <a:spcAft>
                <a:spcPts val="0"/>
              </a:spcAft>
              <a:buSzPts val="1400"/>
              <a:buChar char="■"/>
              <a:defRPr sz="2400">
                <a:solidFill>
                  <a:schemeClr val="tx1"/>
                </a:solidFill>
                <a:latin typeface="+mn-lt"/>
                <a:ea typeface="Arial" charset="0"/>
                <a:cs typeface="+mn-cs"/>
              </a:defRPr>
            </a:lvl3pPr>
            <a:lvl4pPr marL="1828800" lvl="3" indent="-317500" algn="l" rtl="0" eaLnBrk="0" fontAlgn="base" hangingPunct="0">
              <a:lnSpc>
                <a:spcPct val="115000"/>
              </a:lnSpc>
              <a:spcBef>
                <a:spcPts val="1600"/>
              </a:spcBef>
              <a:spcAft>
                <a:spcPts val="0"/>
              </a:spcAft>
              <a:buSzPts val="1400"/>
              <a:buChar char="●"/>
              <a:defRPr sz="2400">
                <a:solidFill>
                  <a:schemeClr val="tx1"/>
                </a:solidFill>
                <a:latin typeface="+mn-lt"/>
                <a:ea typeface="Arial" charset="0"/>
                <a:cs typeface="+mn-cs"/>
              </a:defRPr>
            </a:lvl4pPr>
            <a:lvl5pPr marL="2286000" lvl="4" indent="-317500" algn="l" rtl="0" eaLnBrk="0" fontAlgn="base" hangingPunct="0">
              <a:lnSpc>
                <a:spcPct val="115000"/>
              </a:lnSpc>
              <a:spcBef>
                <a:spcPts val="1600"/>
              </a:spcBef>
              <a:spcAft>
                <a:spcPts val="0"/>
              </a:spcAft>
              <a:buSzPts val="1400"/>
              <a:buChar char="○"/>
              <a:defRPr sz="2400">
                <a:solidFill>
                  <a:schemeClr val="tx1"/>
                </a:solidFill>
                <a:latin typeface="+mn-lt"/>
                <a:ea typeface="Arial" charset="0"/>
                <a:cs typeface="+mn-cs"/>
              </a:defRPr>
            </a:lvl5pPr>
            <a:lvl6pPr marL="2743200" lvl="5" indent="-317500" algn="l" rtl="0" fontAlgn="base">
              <a:lnSpc>
                <a:spcPct val="115000"/>
              </a:lnSpc>
              <a:spcBef>
                <a:spcPts val="1600"/>
              </a:spcBef>
              <a:spcAft>
                <a:spcPts val="0"/>
              </a:spcAft>
              <a:buSzPts val="1400"/>
              <a:buChar char="■"/>
              <a:defRPr sz="2400">
                <a:solidFill>
                  <a:schemeClr val="tx1"/>
                </a:solidFill>
                <a:latin typeface="+mn-lt"/>
                <a:cs typeface="+mn-cs"/>
              </a:defRPr>
            </a:lvl6pPr>
            <a:lvl7pPr marL="3200400" lvl="6" indent="-317500" algn="l" rtl="0" fontAlgn="base">
              <a:lnSpc>
                <a:spcPct val="115000"/>
              </a:lnSpc>
              <a:spcBef>
                <a:spcPts val="1600"/>
              </a:spcBef>
              <a:spcAft>
                <a:spcPts val="0"/>
              </a:spcAft>
              <a:buSzPts val="1400"/>
              <a:buChar char="●"/>
              <a:defRPr sz="2400">
                <a:solidFill>
                  <a:schemeClr val="tx1"/>
                </a:solidFill>
                <a:latin typeface="+mn-lt"/>
                <a:cs typeface="+mn-cs"/>
              </a:defRPr>
            </a:lvl7pPr>
            <a:lvl8pPr marL="3657600" lvl="7" indent="-317500" algn="l" rtl="0" fontAlgn="base">
              <a:lnSpc>
                <a:spcPct val="115000"/>
              </a:lnSpc>
              <a:spcBef>
                <a:spcPts val="1600"/>
              </a:spcBef>
              <a:spcAft>
                <a:spcPts val="0"/>
              </a:spcAft>
              <a:buSzPts val="1400"/>
              <a:buChar char="○"/>
              <a:defRPr sz="2400">
                <a:solidFill>
                  <a:schemeClr val="tx1"/>
                </a:solidFill>
                <a:latin typeface="+mn-lt"/>
                <a:cs typeface="+mn-cs"/>
              </a:defRPr>
            </a:lvl8pPr>
            <a:lvl9pPr marL="4114800" lvl="8" indent="-317500" algn="l" rtl="0" fontAlgn="base">
              <a:lnSpc>
                <a:spcPct val="115000"/>
              </a:lnSpc>
              <a:spcBef>
                <a:spcPts val="1600"/>
              </a:spcBef>
              <a:spcAft>
                <a:spcPts val="1600"/>
              </a:spcAft>
              <a:buSzPts val="1400"/>
              <a:buChar char="■"/>
              <a:defRPr sz="2400">
                <a:solidFill>
                  <a:schemeClr val="tx1"/>
                </a:solidFill>
                <a:latin typeface="+mn-lt"/>
                <a:cs typeface="+mn-cs"/>
              </a:defRPr>
            </a:lvl9pPr>
          </a:lstStyle>
          <a:p>
            <a:pPr marL="0" indent="0" eaLnBrk="1" hangingPunct="1">
              <a:lnSpc>
                <a:spcPct val="100000"/>
              </a:lnSpc>
              <a:buClr>
                <a:schemeClr val="dk1"/>
              </a:buClr>
              <a:buSzPts val="2800"/>
              <a:buNone/>
            </a:pPr>
            <a:r>
              <a:rPr lang="en-GB" sz="2800" dirty="0">
                <a:solidFill>
                  <a:srgbClr val="0B5394"/>
                </a:solidFill>
                <a:ea typeface="+mj-ea"/>
                <a:cs typeface="+mj-cs"/>
              </a:rPr>
              <a:t>Compliance with three-step test</a:t>
            </a:r>
          </a:p>
          <a:p>
            <a:pPr marL="342900">
              <a:buClr>
                <a:schemeClr val="dk1"/>
              </a:buClr>
              <a:buFont typeface="Wingdings" panose="05000000000000000000" pitchFamily="2" charset="2"/>
              <a:buChar char="ü"/>
            </a:pPr>
            <a:endParaRPr lang="en-GB" sz="2000" dirty="0">
              <a:solidFill>
                <a:srgbClr val="0B5394"/>
              </a:solidFill>
              <a:ea typeface="+mj-ea"/>
              <a:cs typeface="+mj-cs"/>
              <a:sym typeface="Wingdings" panose="05000000000000000000" pitchFamily="2" charset="2"/>
            </a:endParaRPr>
          </a:p>
          <a:p>
            <a:pPr marL="342900">
              <a:buClr>
                <a:schemeClr val="dk1"/>
              </a:buClr>
              <a:buFont typeface="Wingdings" panose="05000000000000000000" pitchFamily="2" charset="2"/>
              <a:buChar char="ü"/>
            </a:pPr>
            <a:r>
              <a:rPr lang="en-GB" sz="2000" dirty="0">
                <a:solidFill>
                  <a:srgbClr val="0B5394"/>
                </a:solidFill>
                <a:ea typeface="+mj-ea"/>
                <a:cs typeface="+mj-cs"/>
                <a:sym typeface="Wingdings" panose="05000000000000000000" pitchFamily="2" charset="2"/>
              </a:rPr>
              <a:t>Identify “specific certain cases” </a:t>
            </a:r>
            <a:r>
              <a:rPr lang="en-GB" sz="2000" dirty="0">
                <a:ea typeface="+mj-ea"/>
                <a:cs typeface="+mj-cs"/>
                <a:sym typeface="Wingdings" panose="05000000000000000000" pitchFamily="2" charset="2"/>
              </a:rPr>
              <a:t> sectors, amounts, conditions … </a:t>
            </a:r>
          </a:p>
          <a:p>
            <a:pPr marL="0" indent="0" eaLnBrk="1" hangingPunct="1">
              <a:lnSpc>
                <a:spcPct val="100000"/>
              </a:lnSpc>
              <a:buClr>
                <a:schemeClr val="dk1"/>
              </a:buClr>
              <a:buSzPts val="2800"/>
              <a:buNone/>
            </a:pPr>
            <a:endParaRPr lang="en-GB" sz="2800" dirty="0">
              <a:ea typeface="+mj-ea"/>
              <a:cs typeface="+mj-cs"/>
            </a:endParaRPr>
          </a:p>
          <a:p>
            <a:pPr marL="342900">
              <a:buFont typeface="Wingdings" panose="05000000000000000000" pitchFamily="2" charset="2"/>
              <a:buChar char="ü"/>
            </a:pPr>
            <a:r>
              <a:rPr lang="en-GB" sz="2000" dirty="0">
                <a:solidFill>
                  <a:srgbClr val="0B5394"/>
                </a:solidFill>
                <a:ea typeface="+mj-ea"/>
                <a:cs typeface="+mj-cs"/>
              </a:rPr>
              <a:t>Availability of licenses </a:t>
            </a:r>
            <a:r>
              <a:rPr lang="en-GB" sz="2000" dirty="0">
                <a:ea typeface="+mj-ea"/>
                <a:cs typeface="+mj-cs"/>
                <a:sym typeface="Wingdings" panose="05000000000000000000" pitchFamily="2" charset="2"/>
              </a:rPr>
              <a:t> depending on sectors, language, countries… </a:t>
            </a:r>
          </a:p>
          <a:p>
            <a:pPr marL="342900">
              <a:buFont typeface="Wingdings" panose="05000000000000000000" pitchFamily="2" charset="2"/>
              <a:buChar char="ü"/>
            </a:pPr>
            <a:endParaRPr lang="en-GB" sz="2000" dirty="0">
              <a:ea typeface="+mj-ea"/>
              <a:cs typeface="+mj-cs"/>
              <a:sym typeface="Wingdings" panose="05000000000000000000" pitchFamily="2" charset="2"/>
            </a:endParaRPr>
          </a:p>
          <a:p>
            <a:pPr marL="342900">
              <a:buFont typeface="Wingdings" panose="05000000000000000000" pitchFamily="2" charset="2"/>
              <a:buChar char="ü"/>
            </a:pPr>
            <a:r>
              <a:rPr lang="en-GB" sz="2000" dirty="0">
                <a:solidFill>
                  <a:srgbClr val="0B5394"/>
                </a:solidFill>
                <a:ea typeface="+mj-ea"/>
                <a:cs typeface="+mj-cs"/>
                <a:sym typeface="Wingdings" panose="05000000000000000000" pitchFamily="2" charset="2"/>
              </a:rPr>
              <a:t>Existence of CMOs </a:t>
            </a:r>
            <a:r>
              <a:rPr lang="en-GB" sz="2000" dirty="0">
                <a:ea typeface="+mj-ea"/>
                <a:cs typeface="+mj-cs"/>
                <a:sym typeface="Wingdings" panose="05000000000000000000" pitchFamily="2" charset="2"/>
              </a:rPr>
              <a:t> adapted to national “ecosystem” </a:t>
            </a:r>
            <a:endParaRPr lang="en-GB" sz="2000" dirty="0">
              <a:ea typeface="+mj-ea"/>
              <a:cs typeface="+mj-cs"/>
            </a:endParaRPr>
          </a:p>
          <a:p>
            <a:pPr marL="342900">
              <a:buFont typeface="Wingdings" panose="05000000000000000000" pitchFamily="2" charset="2"/>
              <a:buChar char="ü"/>
            </a:pPr>
            <a:endParaRPr lang="en-GB" sz="2000" dirty="0">
              <a:solidFill>
                <a:srgbClr val="0B5394"/>
              </a:solidFill>
              <a:ea typeface="+mj-ea"/>
              <a:cs typeface="+mj-cs"/>
            </a:endParaRPr>
          </a:p>
          <a:p>
            <a:pPr marL="342900">
              <a:buFont typeface="Wingdings" panose="05000000000000000000" pitchFamily="2" charset="2"/>
              <a:buChar char="ü"/>
            </a:pPr>
            <a:r>
              <a:rPr lang="en-GB" sz="2000" dirty="0">
                <a:solidFill>
                  <a:srgbClr val="0B5394"/>
                </a:solidFill>
                <a:ea typeface="+mj-ea"/>
                <a:cs typeface="+mj-cs"/>
              </a:rPr>
              <a:t>Scope of permitted acts / uses </a:t>
            </a:r>
            <a:r>
              <a:rPr lang="en-GB" sz="2000" kern="0" dirty="0">
                <a:sym typeface="Wingdings" panose="05000000000000000000" pitchFamily="2" charset="2"/>
              </a:rPr>
              <a:t> interpretation (courts) </a:t>
            </a:r>
          </a:p>
          <a:p>
            <a:pPr marL="342900">
              <a:buFont typeface="Wingdings" panose="05000000000000000000" pitchFamily="2" charset="2"/>
              <a:buChar char="ü"/>
            </a:pPr>
            <a:endParaRPr lang="en-GB" sz="2000" dirty="0">
              <a:solidFill>
                <a:srgbClr val="0B5394"/>
              </a:solidFill>
              <a:ea typeface="+mj-ea"/>
              <a:cs typeface="+mj-cs"/>
            </a:endParaRPr>
          </a:p>
          <a:p>
            <a:pPr marL="342900">
              <a:buFont typeface="Wingdings" panose="05000000000000000000" pitchFamily="2" charset="2"/>
              <a:buChar char="ü"/>
            </a:pPr>
            <a:r>
              <a:rPr lang="en-GB" sz="2000" dirty="0">
                <a:solidFill>
                  <a:srgbClr val="0B5394"/>
                </a:solidFill>
                <a:ea typeface="+mj-ea"/>
                <a:cs typeface="+mj-cs"/>
              </a:rPr>
              <a:t>For free </a:t>
            </a:r>
            <a:r>
              <a:rPr lang="en-GB" sz="2000" i="1" kern="0" dirty="0"/>
              <a:t>(quotations, instructional uses, library copies) v. </a:t>
            </a:r>
            <a:r>
              <a:rPr lang="en-GB" sz="2000" dirty="0">
                <a:solidFill>
                  <a:srgbClr val="0B5394"/>
                </a:solidFill>
                <a:ea typeface="+mj-ea"/>
                <a:cs typeface="+mj-cs"/>
              </a:rPr>
              <a:t>Subject to remuneration/compensation </a:t>
            </a:r>
            <a:r>
              <a:rPr lang="en-GB" sz="2000" kern="0" dirty="0"/>
              <a:t>(non-voluntary licensing) </a:t>
            </a:r>
            <a:r>
              <a:rPr lang="en-GB" sz="2000" kern="0" dirty="0">
                <a:sym typeface="Wingdings" panose="05000000000000000000" pitchFamily="2" charset="2"/>
              </a:rPr>
              <a:t> </a:t>
            </a:r>
            <a:r>
              <a:rPr lang="en-GB" sz="2000" kern="0" dirty="0"/>
              <a:t>CMO</a:t>
            </a:r>
          </a:p>
          <a:p>
            <a:pPr marL="342900">
              <a:buFont typeface="Wingdings" panose="05000000000000000000" pitchFamily="2" charset="2"/>
              <a:buChar char="ü"/>
            </a:pPr>
            <a:endParaRPr lang="en-GB" sz="2000" dirty="0">
              <a:solidFill>
                <a:srgbClr val="0B5394"/>
              </a:solidFill>
              <a:ea typeface="+mj-ea"/>
              <a:cs typeface="+mj-cs"/>
            </a:endParaRPr>
          </a:p>
          <a:p>
            <a:pPr marL="342900">
              <a:buFont typeface="Wingdings" panose="05000000000000000000" pitchFamily="2" charset="2"/>
              <a:buChar char="ü"/>
            </a:pPr>
            <a:r>
              <a:rPr lang="en-GB" sz="2000" dirty="0">
                <a:solidFill>
                  <a:srgbClr val="0B5394"/>
                </a:solidFill>
                <a:ea typeface="+mj-ea"/>
                <a:cs typeface="+mj-cs"/>
                <a:sym typeface="Wingdings" panose="05000000000000000000" pitchFamily="2" charset="2"/>
              </a:rPr>
              <a:t>Balance public interest &amp; legitimate interests </a:t>
            </a:r>
            <a:r>
              <a:rPr lang="en-GB" sz="2000" kern="0" dirty="0">
                <a:sym typeface="Wingdings" panose="05000000000000000000" pitchFamily="2" charset="2"/>
              </a:rPr>
              <a:t>… a matter of policy! </a:t>
            </a:r>
            <a:endParaRPr lang="en-GB" sz="2000" kern="0" dirty="0"/>
          </a:p>
        </p:txBody>
      </p:sp>
    </p:spTree>
    <p:extLst>
      <p:ext uri="{BB962C8B-B14F-4D97-AF65-F5344CB8AC3E}">
        <p14:creationId xmlns:p14="http://schemas.microsoft.com/office/powerpoint/2010/main" val="341440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3">
            <a:extLst>
              <a:ext uri="{FF2B5EF4-FFF2-40B4-BE49-F238E27FC236}">
                <a16:creationId xmlns:a16="http://schemas.microsoft.com/office/drawing/2014/main" id="{4D6AC018-EF09-4925-8DBB-5035C048637C}"/>
              </a:ext>
            </a:extLst>
          </p:cNvPr>
          <p:cNvSpPr txBox="1">
            <a:spLocks/>
          </p:cNvSpPr>
          <p:nvPr/>
        </p:nvSpPr>
        <p:spPr>
          <a:xfrm>
            <a:off x="579616" y="3881314"/>
            <a:ext cx="8308182" cy="50006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chemeClr val="dk1"/>
              </a:buClr>
              <a:buSzPts val="2800"/>
            </a:pPr>
            <a:endParaRPr lang="en-GB" sz="2800" dirty="0">
              <a:solidFill>
                <a:srgbClr val="0B5394"/>
              </a:solidFill>
              <a:latin typeface="Helvetica Neue"/>
            </a:endParaRPr>
          </a:p>
          <a:p>
            <a:pPr>
              <a:lnSpc>
                <a:spcPct val="100000"/>
              </a:lnSpc>
              <a:spcBef>
                <a:spcPts val="0"/>
              </a:spcBef>
              <a:buClr>
                <a:schemeClr val="dk1"/>
              </a:buClr>
              <a:buSzPts val="2800"/>
            </a:pPr>
            <a:r>
              <a:rPr lang="en-GB" sz="2800" dirty="0">
                <a:solidFill>
                  <a:srgbClr val="0B5394"/>
                </a:solidFill>
                <a:latin typeface="+mn-lt"/>
              </a:rPr>
              <a:t>Digital and online uses … not addressed by all national laws</a:t>
            </a:r>
          </a:p>
          <a:p>
            <a:pPr>
              <a:lnSpc>
                <a:spcPct val="100000"/>
              </a:lnSpc>
              <a:spcBef>
                <a:spcPts val="0"/>
              </a:spcBef>
              <a:buClr>
                <a:schemeClr val="dk1"/>
              </a:buClr>
              <a:buSzPts val="2800"/>
            </a:pPr>
            <a:endParaRPr lang="en-GB" sz="2800" dirty="0">
              <a:solidFill>
                <a:srgbClr val="0B5394"/>
              </a:solidFill>
              <a:latin typeface="+mn-lt"/>
            </a:endParaRPr>
          </a:p>
          <a:p>
            <a:pPr marL="342900" indent="-342900">
              <a:lnSpc>
                <a:spcPts val="3000"/>
              </a:lnSpc>
              <a:buFont typeface="Arial" panose="020B0604020202020204" pitchFamily="34" charset="0"/>
              <a:buChar char="•"/>
            </a:pPr>
            <a:r>
              <a:rPr lang="en-GB" sz="2100" b="1" dirty="0">
                <a:latin typeface="+mn-lt"/>
                <a:cs typeface="Arial" panose="020B0604020202020204" pitchFamily="34" charset="0"/>
              </a:rPr>
              <a:t>Hardly exempted by L&amp;E</a:t>
            </a:r>
            <a:r>
              <a:rPr lang="en-GB" sz="2100" dirty="0">
                <a:latin typeface="+mn-lt"/>
                <a:cs typeface="Arial" panose="020B0604020202020204" pitchFamily="34" charset="0"/>
              </a:rPr>
              <a:t> (only reproduction, photocopying) </a:t>
            </a:r>
          </a:p>
          <a:p>
            <a:pPr marL="342900" indent="-342900">
              <a:lnSpc>
                <a:spcPts val="3000"/>
              </a:lnSpc>
              <a:buFont typeface="Arial" panose="020B0604020202020204" pitchFamily="34" charset="0"/>
              <a:buChar char="•"/>
            </a:pPr>
            <a:r>
              <a:rPr lang="en-GB" sz="2100" dirty="0">
                <a:latin typeface="+mn-lt"/>
                <a:cs typeface="Arial" panose="020B0604020202020204" pitchFamily="34" charset="0"/>
              </a:rPr>
              <a:t>When so … </a:t>
            </a:r>
            <a:r>
              <a:rPr lang="en-GB" sz="2100" b="1" dirty="0">
                <a:latin typeface="+mn-lt"/>
                <a:cs typeface="Arial" panose="020B0604020202020204" pitchFamily="34" charset="0"/>
              </a:rPr>
              <a:t>narrower scope </a:t>
            </a:r>
            <a:r>
              <a:rPr lang="en-GB" sz="2100" dirty="0">
                <a:latin typeface="+mn-lt"/>
                <a:cs typeface="Arial" panose="020B0604020202020204" pitchFamily="34" charset="0"/>
              </a:rPr>
              <a:t>(amount, kinds of works …)</a:t>
            </a:r>
          </a:p>
          <a:p>
            <a:pPr marL="342900" indent="-342900">
              <a:lnSpc>
                <a:spcPts val="3000"/>
              </a:lnSpc>
              <a:buFont typeface="Arial" panose="020B0604020202020204" pitchFamily="34" charset="0"/>
              <a:buChar char="•"/>
            </a:pPr>
            <a:r>
              <a:rPr lang="en-GB" sz="2100" b="1" dirty="0">
                <a:latin typeface="+mn-lt"/>
                <a:cs typeface="Arial" panose="020B0604020202020204" pitchFamily="34" charset="0"/>
              </a:rPr>
              <a:t>Restrictive &amp; intricate solutions</a:t>
            </a:r>
            <a:r>
              <a:rPr lang="en-GB" sz="2100" dirty="0">
                <a:latin typeface="+mn-lt"/>
                <a:cs typeface="Arial" panose="020B0604020202020204" pitchFamily="34" charset="0"/>
              </a:rPr>
              <a:t> (highly lobbied) – difficult to understand and enforce, difficult to integrate with other E&amp;L, technological obsolescence</a:t>
            </a:r>
          </a:p>
          <a:p>
            <a:pPr marL="342900" indent="-342900">
              <a:lnSpc>
                <a:spcPts val="3000"/>
              </a:lnSpc>
              <a:buFont typeface="Arial" panose="020B0604020202020204" pitchFamily="34" charset="0"/>
              <a:buChar char="•"/>
            </a:pPr>
            <a:endParaRPr lang="en-GB" sz="2100" dirty="0">
              <a:latin typeface="+mn-lt"/>
              <a:cs typeface="Arial" panose="020B0604020202020204" pitchFamily="34" charset="0"/>
            </a:endParaRPr>
          </a:p>
          <a:p>
            <a:pPr>
              <a:lnSpc>
                <a:spcPts val="3000"/>
              </a:lnSpc>
            </a:pPr>
            <a:r>
              <a:rPr lang="en-GB" sz="2100" dirty="0">
                <a:latin typeface="+mn-lt"/>
                <a:cs typeface="Arial" panose="020B0604020202020204" pitchFamily="34" charset="0"/>
                <a:sym typeface="Wingdings" panose="05000000000000000000" pitchFamily="2" charset="2"/>
              </a:rPr>
              <a:t> </a:t>
            </a:r>
            <a:r>
              <a:rPr lang="en-GB" sz="2100" b="1" dirty="0">
                <a:latin typeface="+mn-lt"/>
                <a:cs typeface="Arial" panose="020B0604020202020204" pitchFamily="34" charset="0"/>
                <a:sym typeface="Wingdings" panose="05000000000000000000" pitchFamily="2" charset="2"/>
              </a:rPr>
              <a:t>Legal uncertainty benefits no one</a:t>
            </a:r>
            <a:endParaRPr lang="en-GB" sz="2100" b="1" dirty="0">
              <a:latin typeface="+mn-lt"/>
              <a:cs typeface="Arial" panose="020B0604020202020204" pitchFamily="34" charset="0"/>
            </a:endParaRPr>
          </a:p>
          <a:p>
            <a:pPr>
              <a:lnSpc>
                <a:spcPts val="3000"/>
              </a:lnSpc>
            </a:pPr>
            <a:endParaRPr lang="en-GB" sz="2100" dirty="0">
              <a:latin typeface="+mn-lt"/>
              <a:cs typeface="Arial" panose="020B0604020202020204" pitchFamily="34" charset="0"/>
            </a:endParaRPr>
          </a:p>
          <a:p>
            <a:pPr marL="342900" indent="-342900">
              <a:lnSpc>
                <a:spcPct val="100000"/>
              </a:lnSpc>
              <a:spcBef>
                <a:spcPts val="0"/>
              </a:spcBef>
              <a:buClr>
                <a:schemeClr val="dk1"/>
              </a:buClr>
              <a:buSzPts val="2800"/>
              <a:buFont typeface="Wingdings" panose="05000000000000000000" pitchFamily="2" charset="2"/>
              <a:buChar char="ü"/>
            </a:pPr>
            <a:r>
              <a:rPr lang="en-GB" sz="2000" dirty="0">
                <a:solidFill>
                  <a:srgbClr val="0B5394"/>
                </a:solidFill>
                <a:latin typeface="+mn-lt"/>
              </a:rPr>
              <a:t>Online use requires uniform treatment of exempted acts  </a:t>
            </a:r>
          </a:p>
          <a:p>
            <a:pPr marL="342900" indent="-342900">
              <a:lnSpc>
                <a:spcPct val="100000"/>
              </a:lnSpc>
              <a:spcBef>
                <a:spcPts val="0"/>
              </a:spcBef>
              <a:buClr>
                <a:schemeClr val="dk1"/>
              </a:buClr>
              <a:buSzPts val="2800"/>
              <a:buFont typeface="Wingdings" panose="05000000000000000000" pitchFamily="2" charset="2"/>
              <a:buChar char="ü"/>
            </a:pPr>
            <a:r>
              <a:rPr lang="en-GB" sz="2000" dirty="0">
                <a:solidFill>
                  <a:srgbClr val="0B5394"/>
                </a:solidFill>
                <a:latin typeface="+mn-lt"/>
              </a:rPr>
              <a:t>Higher risk of downstream infringements (three-step test)</a:t>
            </a:r>
          </a:p>
          <a:p>
            <a:pPr marL="342900" indent="-342900">
              <a:lnSpc>
                <a:spcPct val="100000"/>
              </a:lnSpc>
              <a:spcBef>
                <a:spcPts val="0"/>
              </a:spcBef>
              <a:buClr>
                <a:schemeClr val="dk1"/>
              </a:buClr>
              <a:buSzPts val="2800"/>
              <a:buFont typeface="Wingdings" panose="05000000000000000000" pitchFamily="2" charset="2"/>
              <a:buChar char="ü"/>
            </a:pPr>
            <a:r>
              <a:rPr lang="en-GB" sz="2000" dirty="0">
                <a:solidFill>
                  <a:srgbClr val="0B5394"/>
                </a:solidFill>
                <a:latin typeface="+mn-lt"/>
              </a:rPr>
              <a:t>Insufficient coverage (not all works, sectors)</a:t>
            </a:r>
          </a:p>
          <a:p>
            <a:pPr marL="342900" indent="-342900">
              <a:lnSpc>
                <a:spcPct val="100000"/>
              </a:lnSpc>
              <a:spcBef>
                <a:spcPts val="0"/>
              </a:spcBef>
              <a:buClr>
                <a:schemeClr val="dk1"/>
              </a:buClr>
              <a:buSzPts val="2800"/>
              <a:buFont typeface="Wingdings" panose="05000000000000000000" pitchFamily="2" charset="2"/>
              <a:buChar char="ü"/>
            </a:pPr>
            <a:r>
              <a:rPr lang="en-GB" sz="2000" dirty="0">
                <a:solidFill>
                  <a:srgbClr val="0B5394"/>
                </a:solidFill>
                <a:latin typeface="+mn-lt"/>
              </a:rPr>
              <a:t>Often restrictive terms (number of pages, %)</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45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a:t>
            </a:r>
          </a:p>
          <a:p>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7479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3">
            <a:extLst>
              <a:ext uri="{FF2B5EF4-FFF2-40B4-BE49-F238E27FC236}">
                <a16:creationId xmlns:a16="http://schemas.microsoft.com/office/drawing/2014/main" id="{4D6AC018-EF09-4925-8DBB-5035C048637C}"/>
              </a:ext>
            </a:extLst>
          </p:cNvPr>
          <p:cNvSpPr txBox="1">
            <a:spLocks/>
          </p:cNvSpPr>
          <p:nvPr/>
        </p:nvSpPr>
        <p:spPr>
          <a:xfrm>
            <a:off x="597340" y="3542647"/>
            <a:ext cx="8308182" cy="50006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chemeClr val="dk1"/>
              </a:buClr>
              <a:buSzPts val="2800"/>
            </a:pPr>
            <a:endParaRPr lang="en-GB" sz="2800" dirty="0">
              <a:solidFill>
                <a:srgbClr val="0B5394"/>
              </a:solidFill>
              <a:latin typeface="Helvetica Neue"/>
            </a:endParaRPr>
          </a:p>
          <a:p>
            <a:pPr>
              <a:lnSpc>
                <a:spcPct val="100000"/>
              </a:lnSpc>
              <a:spcBef>
                <a:spcPts val="0"/>
              </a:spcBef>
              <a:buClr>
                <a:schemeClr val="dk1"/>
              </a:buClr>
              <a:buSzPts val="2800"/>
            </a:pPr>
            <a:r>
              <a:rPr lang="en-GB" sz="2800" dirty="0">
                <a:solidFill>
                  <a:srgbClr val="0B5394"/>
                </a:solidFill>
                <a:latin typeface="+mn-lt"/>
              </a:rPr>
              <a:t>Text and Data mining </a:t>
            </a:r>
          </a:p>
          <a:p>
            <a:pPr>
              <a:lnSpc>
                <a:spcPct val="100000"/>
              </a:lnSpc>
              <a:spcBef>
                <a:spcPts val="0"/>
              </a:spcBef>
              <a:buClr>
                <a:schemeClr val="dk1"/>
              </a:buClr>
              <a:buSzPts val="2800"/>
            </a:pPr>
            <a:endParaRPr lang="en-GB" sz="2800" dirty="0">
              <a:solidFill>
                <a:srgbClr val="0B5394"/>
              </a:solidFill>
              <a:latin typeface="+mn-lt"/>
            </a:endParaRPr>
          </a:p>
          <a:p>
            <a:pPr>
              <a:lnSpc>
                <a:spcPts val="3000"/>
              </a:lnSpc>
            </a:pPr>
            <a:r>
              <a:rPr lang="en-GB" sz="2100" b="1" dirty="0">
                <a:latin typeface="+mn-lt"/>
                <a:cs typeface="Arial" panose="020B0604020202020204" pitchFamily="34" charset="0"/>
              </a:rPr>
              <a:t>Machine reading</a:t>
            </a:r>
            <a:endParaRPr lang="en-GB" sz="2100" dirty="0">
              <a:latin typeface="+mn-lt"/>
              <a:cs typeface="Arial" panose="020B0604020202020204" pitchFamily="34" charset="0"/>
              <a:sym typeface="Wingdings" panose="05000000000000000000" pitchFamily="2" charset="2"/>
            </a:endParaRPr>
          </a:p>
          <a:p>
            <a:pPr marL="342900" indent="-342900">
              <a:lnSpc>
                <a:spcPts val="3000"/>
              </a:lnSpc>
              <a:buFont typeface="Arial" panose="020B0604020202020204" pitchFamily="34" charset="0"/>
              <a:buChar char="•"/>
            </a:pPr>
            <a:r>
              <a:rPr lang="en-GB" sz="2100" dirty="0">
                <a:latin typeface="+mn-lt"/>
                <a:cs typeface="Arial" panose="020B0604020202020204" pitchFamily="34" charset="0"/>
                <a:sym typeface="Wingdings" panose="05000000000000000000" pitchFamily="2" charset="2"/>
              </a:rPr>
              <a:t>“Automated process aimed at analysing data to generate information and knowledge” (not so much Generative AI) </a:t>
            </a:r>
          </a:p>
          <a:p>
            <a:pPr marL="342900" indent="-342900">
              <a:lnSpc>
                <a:spcPts val="3000"/>
              </a:lnSpc>
              <a:buFont typeface="Arial" panose="020B0604020202020204" pitchFamily="34" charset="0"/>
              <a:buChar char="•"/>
            </a:pPr>
            <a:r>
              <a:rPr lang="en-GB" sz="2100" dirty="0">
                <a:latin typeface="+mn-lt"/>
                <a:cs typeface="Arial" panose="020B0604020202020204" pitchFamily="34" charset="0"/>
                <a:sym typeface="Wingdings" panose="05000000000000000000" pitchFamily="2" charset="2"/>
              </a:rPr>
              <a:t>Of all sorts of inputs: facts and non-protected data, works, recordings, software … </a:t>
            </a:r>
          </a:p>
          <a:p>
            <a:pPr marL="342900" indent="-342900">
              <a:lnSpc>
                <a:spcPts val="3000"/>
              </a:lnSpc>
              <a:buFont typeface="Wingdings" panose="05000000000000000000" pitchFamily="2" charset="2"/>
              <a:buChar char="à"/>
            </a:pPr>
            <a:r>
              <a:rPr lang="en-GB" sz="2100" dirty="0">
                <a:latin typeface="+mn-lt"/>
                <a:cs typeface="Arial" panose="020B0604020202020204" pitchFamily="34" charset="0"/>
                <a:sym typeface="Wingdings" panose="05000000000000000000" pitchFamily="2" charset="2"/>
              </a:rPr>
              <a:t>A legitimate question: does TDM involve acts of exploitation? </a:t>
            </a:r>
          </a:p>
          <a:p>
            <a:pPr>
              <a:lnSpc>
                <a:spcPts val="3000"/>
              </a:lnSpc>
            </a:pPr>
            <a:endParaRPr lang="en-GB" sz="2100" dirty="0">
              <a:latin typeface="+mn-lt"/>
              <a:cs typeface="Arial" panose="020B0604020202020204" pitchFamily="34" charset="0"/>
              <a:sym typeface="Wingdings" panose="05000000000000000000" pitchFamily="2" charset="2"/>
            </a:endParaRPr>
          </a:p>
          <a:p>
            <a:pPr>
              <a:lnSpc>
                <a:spcPts val="3000"/>
              </a:lnSpc>
            </a:pPr>
            <a:r>
              <a:rPr lang="en-GB" sz="2100" b="1" dirty="0">
                <a:latin typeface="+mn-lt"/>
                <a:cs typeface="Arial" panose="020B0604020202020204" pitchFamily="34" charset="0"/>
                <a:sym typeface="Wingdings" panose="05000000000000000000" pitchFamily="2" charset="2"/>
              </a:rPr>
              <a:t>TDM is fundamental for Research purposes and Science</a:t>
            </a:r>
          </a:p>
          <a:p>
            <a:pPr>
              <a:lnSpc>
                <a:spcPts val="3000"/>
              </a:lnSpc>
            </a:pPr>
            <a:endParaRPr lang="en-GB" sz="2100" b="1" dirty="0">
              <a:latin typeface="+mn-lt"/>
              <a:cs typeface="Arial" panose="020B0604020202020204" pitchFamily="34" charset="0"/>
              <a:sym typeface="Wingdings" panose="05000000000000000000" pitchFamily="2" charset="2"/>
            </a:endParaRPr>
          </a:p>
          <a:p>
            <a:pPr>
              <a:lnSpc>
                <a:spcPts val="3000"/>
              </a:lnSpc>
            </a:pPr>
            <a:r>
              <a:rPr lang="en-GB" sz="2100" b="1" dirty="0">
                <a:latin typeface="+mn-lt"/>
                <a:cs typeface="Arial" panose="020B0604020202020204" pitchFamily="34" charset="0"/>
                <a:sym typeface="Wingdings" panose="05000000000000000000" pitchFamily="2" charset="2"/>
              </a:rPr>
              <a:t>A few countries have already enacted L&amp;E to permit TDM </a:t>
            </a:r>
          </a:p>
          <a:p>
            <a:pPr marL="342900" indent="-342900">
              <a:lnSpc>
                <a:spcPts val="3000"/>
              </a:lnSpc>
              <a:buFont typeface="Arial" panose="020B0604020202020204" pitchFamily="34" charset="0"/>
              <a:buChar char="•"/>
            </a:pPr>
            <a:r>
              <a:rPr lang="en-GB" sz="2100" dirty="0">
                <a:latin typeface="+mn-lt"/>
                <a:cs typeface="Arial" panose="020B0604020202020204" pitchFamily="34" charset="0"/>
                <a:sym typeface="Wingdings" panose="05000000000000000000" pitchFamily="2" charset="2"/>
              </a:rPr>
              <a:t>For any purposes: Japan, USA (as long as a fair use)</a:t>
            </a:r>
          </a:p>
          <a:p>
            <a:pPr marL="342900" indent="-342900">
              <a:lnSpc>
                <a:spcPts val="3000"/>
              </a:lnSpc>
              <a:buFont typeface="Arial" panose="020B0604020202020204" pitchFamily="34" charset="0"/>
              <a:buChar char="•"/>
            </a:pPr>
            <a:r>
              <a:rPr lang="en-GB" sz="2100" dirty="0">
                <a:latin typeface="+mn-lt"/>
                <a:cs typeface="Arial" panose="020B0604020202020204" pitchFamily="34" charset="0"/>
                <a:sym typeface="Wingdings" panose="05000000000000000000" pitchFamily="2" charset="2"/>
              </a:rPr>
              <a:t>Only for research purposes: Singapore, EU </a:t>
            </a:r>
          </a:p>
          <a:p>
            <a:pPr>
              <a:lnSpc>
                <a:spcPts val="3000"/>
              </a:lnSpc>
            </a:pPr>
            <a:endParaRPr lang="en-GB" sz="2100" b="1" dirty="0">
              <a:latin typeface="+mn-lt"/>
              <a:cs typeface="Arial" panose="020B0604020202020204" pitchFamily="34" charset="0"/>
              <a:sym typeface="Wingdings" panose="05000000000000000000" pitchFamily="2" charset="2"/>
            </a:endParaRPr>
          </a:p>
          <a:p>
            <a:pPr>
              <a:lnSpc>
                <a:spcPts val="3000"/>
              </a:lnSpc>
            </a:pPr>
            <a:endParaRPr lang="en-GB" sz="2100" b="1" dirty="0">
              <a:latin typeface="+mn-lt"/>
              <a:cs typeface="Arial" panose="020B0604020202020204" pitchFamily="34" charset="0"/>
              <a:sym typeface="Wingdings" panose="05000000000000000000" pitchFamily="2" charset="2"/>
            </a:endParaRPr>
          </a:p>
          <a:p>
            <a:r>
              <a:rPr lang="en-GB" sz="2400" dirty="0">
                <a:latin typeface="Arial" panose="020B0604020202020204" pitchFamily="34" charset="0"/>
                <a:cs typeface="Arial" panose="020B0604020202020204" pitchFamily="34" charset="0"/>
              </a:rPr>
              <a:t> </a:t>
            </a:r>
          </a:p>
          <a:p>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073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9446343-1D69-C06E-7388-826F34AA3DEE}"/>
              </a:ext>
            </a:extLst>
          </p:cNvPr>
          <p:cNvSpPr txBox="1"/>
          <p:nvPr/>
        </p:nvSpPr>
        <p:spPr>
          <a:xfrm>
            <a:off x="232053" y="320456"/>
            <a:ext cx="7131273" cy="6247864"/>
          </a:xfrm>
          <a:prstGeom prst="rect">
            <a:avLst/>
          </a:prstGeom>
          <a:noFill/>
        </p:spPr>
        <p:txBody>
          <a:bodyPr wrap="square">
            <a:spAutoFit/>
          </a:bodyPr>
          <a:lstStyle/>
          <a:p>
            <a:r>
              <a:rPr lang="ca-ES" sz="2400" b="1" dirty="0">
                <a:solidFill>
                  <a:srgbClr val="000080"/>
                </a:solidFill>
                <a:latin typeface="Arial" charset="0"/>
                <a:cs typeface="Arial" charset="0"/>
              </a:rPr>
              <a:t>EU </a:t>
            </a:r>
            <a:r>
              <a:rPr lang="ca-ES" sz="2400" b="1" dirty="0" err="1">
                <a:solidFill>
                  <a:srgbClr val="000080"/>
                </a:solidFill>
                <a:latin typeface="Arial" charset="0"/>
                <a:cs typeface="Arial" charset="0"/>
              </a:rPr>
              <a:t>Directive</a:t>
            </a:r>
            <a:r>
              <a:rPr lang="ca-ES" sz="2400" b="1" dirty="0">
                <a:solidFill>
                  <a:srgbClr val="000080"/>
                </a:solidFill>
                <a:latin typeface="Arial" charset="0"/>
                <a:cs typeface="Arial" charset="0"/>
              </a:rPr>
              <a:t> 2019/790/EU on Copyright in Digital Single </a:t>
            </a:r>
            <a:r>
              <a:rPr lang="ca-ES" sz="2400" b="1" dirty="0" err="1">
                <a:solidFill>
                  <a:srgbClr val="000080"/>
                </a:solidFill>
                <a:latin typeface="Arial" charset="0"/>
                <a:cs typeface="Arial" charset="0"/>
              </a:rPr>
              <a:t>Market</a:t>
            </a:r>
            <a:r>
              <a:rPr lang="ca-ES" sz="2400" b="1" dirty="0">
                <a:solidFill>
                  <a:srgbClr val="000080"/>
                </a:solidFill>
                <a:latin typeface="Arial" charset="0"/>
                <a:cs typeface="Arial" charset="0"/>
              </a:rPr>
              <a:t> (CDSM) </a:t>
            </a:r>
            <a:endParaRPr lang="ca-ES" sz="2400" b="1" dirty="0">
              <a:solidFill>
                <a:srgbClr val="000080"/>
              </a:solidFill>
              <a:cs typeface="Arial" charset="0"/>
            </a:endParaRPr>
          </a:p>
          <a:p>
            <a:endParaRPr lang="en-GB" sz="2000" u="sng" dirty="0">
              <a:solidFill>
                <a:srgbClr val="000080"/>
              </a:solidFill>
              <a:cs typeface="Arial" charset="0"/>
            </a:endParaRPr>
          </a:p>
          <a:p>
            <a:r>
              <a:rPr lang="en-GB" sz="2000" u="sng" dirty="0">
                <a:solidFill>
                  <a:srgbClr val="C00000"/>
                </a:solidFill>
                <a:cs typeface="Arial" charset="0"/>
              </a:rPr>
              <a:t>Mandatory </a:t>
            </a:r>
            <a:r>
              <a:rPr lang="en-GB" sz="2000" b="1" u="sng" dirty="0">
                <a:solidFill>
                  <a:srgbClr val="C00000"/>
                </a:solidFill>
                <a:cs typeface="Arial" charset="0"/>
              </a:rPr>
              <a:t>Exception </a:t>
            </a:r>
            <a:r>
              <a:rPr lang="en-GB" sz="2000" u="sng" dirty="0">
                <a:solidFill>
                  <a:srgbClr val="000080"/>
                </a:solidFill>
                <a:cs typeface="Arial" charset="0"/>
              </a:rPr>
              <a:t>for </a:t>
            </a:r>
            <a:r>
              <a:rPr lang="en-GB" sz="2000" b="1" i="1" u="sng" dirty="0">
                <a:solidFill>
                  <a:srgbClr val="000080"/>
                </a:solidFill>
                <a:cs typeface="Arial" charset="0"/>
              </a:rPr>
              <a:t>Text &amp; Data Mining for </a:t>
            </a:r>
            <a:r>
              <a:rPr lang="en-GB" sz="2000" b="1" i="1" u="sng" dirty="0">
                <a:solidFill>
                  <a:srgbClr val="C00000"/>
                </a:solidFill>
                <a:cs typeface="Arial" charset="0"/>
              </a:rPr>
              <a:t>Scientific Research </a:t>
            </a:r>
            <a:r>
              <a:rPr lang="en-GB" sz="2000" i="1" u="sng" dirty="0">
                <a:solidFill>
                  <a:srgbClr val="000080"/>
                </a:solidFill>
                <a:cs typeface="Arial" charset="0"/>
              </a:rPr>
              <a:t>(Art.3)</a:t>
            </a:r>
            <a:endParaRPr lang="en-GB" sz="1800" i="1" dirty="0">
              <a:solidFill>
                <a:srgbClr val="000078"/>
              </a:solidFill>
            </a:endParaRPr>
          </a:p>
          <a:p>
            <a:pPr marL="0" lvl="1"/>
            <a:r>
              <a:rPr lang="en-GB" sz="1800" i="1" dirty="0">
                <a:solidFill>
                  <a:srgbClr val="000078"/>
                </a:solidFill>
              </a:rPr>
              <a:t>1. Member States shall provide for an </a:t>
            </a:r>
            <a:r>
              <a:rPr lang="en-GB" sz="1800" i="1" dirty="0">
                <a:solidFill>
                  <a:srgbClr val="C00000"/>
                </a:solidFill>
              </a:rPr>
              <a:t>exception</a:t>
            </a:r>
            <a:r>
              <a:rPr lang="en-GB" sz="1800" i="1" dirty="0">
                <a:solidFill>
                  <a:srgbClr val="000078"/>
                </a:solidFill>
              </a:rPr>
              <a:t> to the rights … for </a:t>
            </a:r>
            <a:r>
              <a:rPr lang="en-GB" sz="1800" b="1" i="1" dirty="0">
                <a:solidFill>
                  <a:srgbClr val="000078"/>
                </a:solidFill>
              </a:rPr>
              <a:t>reproductions and extractions</a:t>
            </a:r>
            <a:r>
              <a:rPr lang="en-GB" sz="1800" i="1" dirty="0">
                <a:solidFill>
                  <a:srgbClr val="000078"/>
                </a:solidFill>
              </a:rPr>
              <a:t> made by </a:t>
            </a:r>
            <a:r>
              <a:rPr lang="en-GB" sz="1800" b="1" i="1" dirty="0">
                <a:solidFill>
                  <a:srgbClr val="000078"/>
                </a:solidFill>
              </a:rPr>
              <a:t>research organisations and cultural heritage institutions </a:t>
            </a:r>
            <a:r>
              <a:rPr lang="en-GB" sz="1800" i="1" dirty="0">
                <a:solidFill>
                  <a:srgbClr val="000078"/>
                </a:solidFill>
              </a:rPr>
              <a:t>in order to carry out, </a:t>
            </a:r>
            <a:r>
              <a:rPr lang="en-GB" sz="1800" b="1" i="1" dirty="0">
                <a:solidFill>
                  <a:srgbClr val="000078"/>
                </a:solidFill>
              </a:rPr>
              <a:t>for the purposes of scientific research</a:t>
            </a:r>
            <a:r>
              <a:rPr lang="en-GB" sz="1800" i="1" dirty="0">
                <a:solidFill>
                  <a:srgbClr val="000078"/>
                </a:solidFill>
              </a:rPr>
              <a:t>, </a:t>
            </a:r>
            <a:r>
              <a:rPr lang="en-GB" sz="1800" b="1" i="1" dirty="0">
                <a:solidFill>
                  <a:srgbClr val="000078"/>
                </a:solidFill>
              </a:rPr>
              <a:t>text and data mining </a:t>
            </a:r>
            <a:r>
              <a:rPr lang="en-GB" sz="1800" i="1" dirty="0">
                <a:solidFill>
                  <a:srgbClr val="000078"/>
                </a:solidFill>
              </a:rPr>
              <a:t>of works or other subject matter </a:t>
            </a:r>
            <a:r>
              <a:rPr lang="en-GB" sz="1800" b="1" i="1" dirty="0">
                <a:solidFill>
                  <a:srgbClr val="000078"/>
                </a:solidFill>
              </a:rPr>
              <a:t>to which they have lawful access</a:t>
            </a:r>
            <a:r>
              <a:rPr lang="en-GB" sz="1800" i="1" dirty="0">
                <a:solidFill>
                  <a:srgbClr val="000078"/>
                </a:solidFill>
              </a:rPr>
              <a:t>.</a:t>
            </a:r>
          </a:p>
          <a:p>
            <a:pPr marL="228600" lvl="1" indent="-228600">
              <a:buAutoNum type="arabicPeriod"/>
            </a:pPr>
            <a:endParaRPr lang="en-GB" sz="1800" i="1" dirty="0">
              <a:solidFill>
                <a:srgbClr val="000078"/>
              </a:solidFill>
            </a:endParaRPr>
          </a:p>
          <a:p>
            <a:r>
              <a:rPr lang="en-GB" sz="2000" u="sng" dirty="0">
                <a:solidFill>
                  <a:srgbClr val="C00000"/>
                </a:solidFill>
                <a:cs typeface="Arial" charset="0"/>
              </a:rPr>
              <a:t>Mandatory </a:t>
            </a:r>
            <a:r>
              <a:rPr lang="en-GB" sz="2000" b="1" u="sng" dirty="0">
                <a:solidFill>
                  <a:srgbClr val="C00000"/>
                </a:solidFill>
                <a:cs typeface="Arial" charset="0"/>
              </a:rPr>
              <a:t>Exception or Limitation</a:t>
            </a:r>
            <a:r>
              <a:rPr lang="en-GB" sz="2000" u="sng" dirty="0">
                <a:solidFill>
                  <a:srgbClr val="C00000"/>
                </a:solidFill>
                <a:cs typeface="Arial" charset="0"/>
              </a:rPr>
              <a:t> </a:t>
            </a:r>
            <a:r>
              <a:rPr lang="en-GB" sz="2000" u="sng" dirty="0">
                <a:solidFill>
                  <a:srgbClr val="000080"/>
                </a:solidFill>
                <a:cs typeface="Arial" charset="0"/>
              </a:rPr>
              <a:t>for </a:t>
            </a:r>
            <a:r>
              <a:rPr lang="en-GB" sz="2000" b="1" i="1" u="sng" dirty="0">
                <a:solidFill>
                  <a:srgbClr val="000080"/>
                </a:solidFill>
                <a:cs typeface="Arial" charset="0"/>
              </a:rPr>
              <a:t>Text &amp; Data Mining  for </a:t>
            </a:r>
            <a:r>
              <a:rPr lang="en-GB" sz="2000" b="1" i="1" u="sng" dirty="0">
                <a:solidFill>
                  <a:srgbClr val="C00000"/>
                </a:solidFill>
                <a:cs typeface="Arial" charset="0"/>
              </a:rPr>
              <a:t>any other purposes </a:t>
            </a:r>
            <a:r>
              <a:rPr lang="en-GB" sz="2000" i="1" u="sng" dirty="0">
                <a:solidFill>
                  <a:srgbClr val="000080"/>
                </a:solidFill>
                <a:cs typeface="Arial" charset="0"/>
              </a:rPr>
              <a:t>(Art.4)</a:t>
            </a:r>
          </a:p>
          <a:p>
            <a:r>
              <a:rPr lang="en-GB" sz="1800" i="1" dirty="0">
                <a:solidFill>
                  <a:srgbClr val="000080"/>
                </a:solidFill>
              </a:rPr>
              <a:t>1. Member States shall provide for </a:t>
            </a:r>
            <a:r>
              <a:rPr lang="en-GB" sz="1800" i="1" dirty="0">
                <a:solidFill>
                  <a:srgbClr val="C00000"/>
                </a:solidFill>
              </a:rPr>
              <a:t>an exception or limitation </a:t>
            </a:r>
            <a:r>
              <a:rPr lang="en-GB" sz="1800" i="1" dirty="0">
                <a:solidFill>
                  <a:srgbClr val="000080"/>
                </a:solidFill>
              </a:rPr>
              <a:t>to the rights … for </a:t>
            </a:r>
            <a:r>
              <a:rPr lang="en-GB" sz="1800" b="1" i="1" dirty="0">
                <a:solidFill>
                  <a:srgbClr val="000080"/>
                </a:solidFill>
              </a:rPr>
              <a:t>reproductions and extractions </a:t>
            </a:r>
            <a:r>
              <a:rPr lang="en-GB" sz="1800" i="1" dirty="0">
                <a:solidFill>
                  <a:srgbClr val="000080"/>
                </a:solidFill>
              </a:rPr>
              <a:t>of </a:t>
            </a:r>
            <a:r>
              <a:rPr lang="en-GB" sz="1800" b="1" i="1" dirty="0">
                <a:solidFill>
                  <a:srgbClr val="000080"/>
                </a:solidFill>
              </a:rPr>
              <a:t>lawfully accessible</a:t>
            </a:r>
            <a:r>
              <a:rPr lang="en-GB" sz="1800" i="1" dirty="0">
                <a:solidFill>
                  <a:srgbClr val="000080"/>
                </a:solidFill>
              </a:rPr>
              <a:t> works and other subject matter </a:t>
            </a:r>
            <a:r>
              <a:rPr lang="en-GB" sz="1800" b="1" i="1" dirty="0">
                <a:solidFill>
                  <a:srgbClr val="000080"/>
                </a:solidFill>
              </a:rPr>
              <a:t>for the purposes of text and data mining</a:t>
            </a:r>
            <a:r>
              <a:rPr lang="en-GB" sz="1800" i="1" dirty="0">
                <a:solidFill>
                  <a:srgbClr val="000080"/>
                </a:solidFill>
              </a:rPr>
              <a:t>.</a:t>
            </a:r>
          </a:p>
          <a:p>
            <a:r>
              <a:rPr lang="en-GB" sz="1800" i="1" dirty="0">
                <a:solidFill>
                  <a:srgbClr val="000080"/>
                </a:solidFill>
              </a:rPr>
              <a:t>3. … </a:t>
            </a:r>
            <a:r>
              <a:rPr lang="en-GB" sz="1800" i="1" u="sng" dirty="0">
                <a:solidFill>
                  <a:srgbClr val="000080"/>
                </a:solidFill>
              </a:rPr>
              <a:t>on condition that </a:t>
            </a:r>
            <a:r>
              <a:rPr lang="en-GB" sz="1800" i="1" dirty="0">
                <a:solidFill>
                  <a:srgbClr val="000080"/>
                </a:solidFill>
              </a:rPr>
              <a:t>the use of works and other subject matter … </a:t>
            </a:r>
            <a:r>
              <a:rPr lang="en-GB" sz="1800" b="1" i="1" dirty="0">
                <a:solidFill>
                  <a:srgbClr val="000080"/>
                </a:solidFill>
              </a:rPr>
              <a:t>has not been expressly reserved by their rightholders in an appropriate manner</a:t>
            </a:r>
            <a:r>
              <a:rPr lang="en-GB" sz="1800" i="1" dirty="0">
                <a:solidFill>
                  <a:srgbClr val="000080"/>
                </a:solidFill>
              </a:rPr>
              <a:t>, such as machine-readable means in the case of content made publicly available online.</a:t>
            </a:r>
          </a:p>
        </p:txBody>
      </p:sp>
      <p:sp>
        <p:nvSpPr>
          <p:cNvPr id="4" name="Rectangle: Folded Corner 1">
            <a:extLst>
              <a:ext uri="{FF2B5EF4-FFF2-40B4-BE49-F238E27FC236}">
                <a16:creationId xmlns:a16="http://schemas.microsoft.com/office/drawing/2014/main" id="{D535E6E9-5EB5-2520-408E-9735AD41E4B9}"/>
              </a:ext>
            </a:extLst>
          </p:cNvPr>
          <p:cNvSpPr/>
          <p:nvPr/>
        </p:nvSpPr>
        <p:spPr>
          <a:xfrm>
            <a:off x="7430701" y="1480088"/>
            <a:ext cx="1481244" cy="1948912"/>
          </a:xfrm>
          <a:prstGeom prst="foldedCorner">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rPr>
              <a:t>Scientific research only, lawful access required, commercial purposes, for free (no compensation)</a:t>
            </a:r>
          </a:p>
        </p:txBody>
      </p:sp>
      <p:sp>
        <p:nvSpPr>
          <p:cNvPr id="5" name="Rectangle: Folded Corner 1">
            <a:extLst>
              <a:ext uri="{FF2B5EF4-FFF2-40B4-BE49-F238E27FC236}">
                <a16:creationId xmlns:a16="http://schemas.microsoft.com/office/drawing/2014/main" id="{87E075AB-FE26-EA23-EC50-4D29B1F3D974}"/>
              </a:ext>
            </a:extLst>
          </p:cNvPr>
          <p:cNvSpPr/>
          <p:nvPr/>
        </p:nvSpPr>
        <p:spPr>
          <a:xfrm>
            <a:off x="7430701" y="3649851"/>
            <a:ext cx="1481245" cy="2371241"/>
          </a:xfrm>
          <a:prstGeom prst="foldedCorner">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dirty="0">
              <a:ln w="0"/>
              <a:solidFill>
                <a:schemeClr val="tx1"/>
              </a:solidFill>
              <a:effectLst>
                <a:outerShdw blurRad="38100" dist="19050" dir="2700000" algn="tl" rotWithShape="0">
                  <a:schemeClr val="dk1">
                    <a:alpha val="40000"/>
                  </a:schemeClr>
                </a:outerShdw>
              </a:effectLst>
            </a:endParaRPr>
          </a:p>
          <a:p>
            <a:pPr algn="ctr"/>
            <a:r>
              <a:rPr lang="en-US" sz="1400" dirty="0">
                <a:ln w="0"/>
                <a:solidFill>
                  <a:schemeClr val="tx1"/>
                </a:solidFill>
                <a:effectLst>
                  <a:outerShdw blurRad="38100" dist="19050" dir="2700000" algn="tl" rotWithShape="0">
                    <a:schemeClr val="dk1">
                      <a:alpha val="40000"/>
                    </a:schemeClr>
                  </a:outerShdw>
                </a:effectLst>
              </a:rPr>
              <a:t>Other purposes, lawful access required, commercial purposes, for free or subject  compensation…</a:t>
            </a:r>
          </a:p>
          <a:p>
            <a:pPr algn="ctr"/>
            <a:r>
              <a:rPr lang="en-US" sz="1400" dirty="0">
                <a:ln w="0"/>
                <a:solidFill>
                  <a:schemeClr val="tx1"/>
                </a:solidFill>
                <a:effectLst>
                  <a:outerShdw blurRad="38100" dist="19050" dir="2700000" algn="tl" rotWithShape="0">
                    <a:schemeClr val="dk1">
                      <a:alpha val="40000"/>
                    </a:schemeClr>
                  </a:outerShdw>
                </a:effectLst>
              </a:rPr>
              <a:t>Except when “expressly reserved” </a:t>
            </a:r>
            <a:br>
              <a:rPr lang="en-US" sz="1400" dirty="0">
                <a:ln w="0"/>
                <a:solidFill>
                  <a:schemeClr val="tx1"/>
                </a:solidFill>
                <a:effectLst>
                  <a:outerShdw blurRad="38100" dist="19050" dir="2700000" algn="tl" rotWithShape="0">
                    <a:schemeClr val="dk1">
                      <a:alpha val="40000"/>
                    </a:schemeClr>
                  </a:outerShdw>
                </a:effectLst>
              </a:rPr>
            </a:br>
            <a:r>
              <a:rPr lang="en-US" sz="1400" dirty="0">
                <a:ln w="0"/>
                <a:solidFill>
                  <a:schemeClr val="tx1"/>
                </a:solidFill>
                <a:effectLst>
                  <a:outerShdw blurRad="38100" dist="19050" dir="2700000" algn="tl" rotWithShape="0">
                    <a:schemeClr val="dk1">
                      <a:alpha val="40000"/>
                    </a:schemeClr>
                  </a:outerShdw>
                </a:effectLst>
              </a:rPr>
              <a:t>(opt-out)</a:t>
            </a:r>
          </a:p>
        </p:txBody>
      </p:sp>
    </p:spTree>
    <p:extLst>
      <p:ext uri="{BB962C8B-B14F-4D97-AF65-F5344CB8AC3E}">
        <p14:creationId xmlns:p14="http://schemas.microsoft.com/office/powerpoint/2010/main" val="3008422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75522446-1FE5-4A52-B180-7D3DB55CBF1A}"/>
              </a:ext>
            </a:extLst>
          </p:cNvPr>
          <p:cNvSpPr>
            <a:spLocks noGrp="1"/>
          </p:cNvSpPr>
          <p:nvPr>
            <p:ph type="body" idx="2"/>
          </p:nvPr>
        </p:nvSpPr>
        <p:spPr>
          <a:xfrm>
            <a:off x="356838" y="281749"/>
            <a:ext cx="8430323" cy="4089900"/>
          </a:xfrm>
        </p:spPr>
        <p:txBody>
          <a:bodyPr/>
          <a:lstStyle/>
          <a:p>
            <a:pPr marL="0" indent="0">
              <a:buNone/>
            </a:pPr>
            <a:r>
              <a:rPr lang="en-GB" sz="2000" b="1" dirty="0"/>
              <a:t>UNITED KINGDOM</a:t>
            </a:r>
            <a:r>
              <a:rPr lang="en-GB" b="1" dirty="0"/>
              <a:t> </a:t>
            </a:r>
          </a:p>
          <a:p>
            <a:pPr algn="l"/>
            <a:r>
              <a:rPr lang="en-GB" b="1" dirty="0"/>
              <a:t>Sec. 29A (2014) - Copies for text and data analysis for non-commercial research</a:t>
            </a:r>
          </a:p>
        </p:txBody>
      </p:sp>
      <p:sp>
        <p:nvSpPr>
          <p:cNvPr id="4" name="Rectangle: Folded Corner 3">
            <a:extLst>
              <a:ext uri="{FF2B5EF4-FFF2-40B4-BE49-F238E27FC236}">
                <a16:creationId xmlns:a16="http://schemas.microsoft.com/office/drawing/2014/main" id="{9A6564BD-BF75-4278-B979-72AF712299B5}"/>
              </a:ext>
            </a:extLst>
          </p:cNvPr>
          <p:cNvSpPr/>
          <p:nvPr/>
        </p:nvSpPr>
        <p:spPr>
          <a:xfrm>
            <a:off x="4547839" y="1153333"/>
            <a:ext cx="4215161" cy="911841"/>
          </a:xfrm>
          <a:prstGeom prst="foldedCorner">
            <a:avLst/>
          </a:prstGeom>
          <a:solidFill>
            <a:srgbClr val="FFC000"/>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a:p>
            <a:pPr algn="ctr"/>
            <a:r>
              <a:rPr lang="en-US" dirty="0">
                <a:ln w="0"/>
                <a:solidFill>
                  <a:schemeClr val="tx1"/>
                </a:solidFill>
                <a:effectLst>
                  <a:outerShdw blurRad="38100" dist="19050" dir="2700000" algn="tl" rotWithShape="0">
                    <a:schemeClr val="dk1">
                      <a:alpha val="40000"/>
                    </a:schemeClr>
                  </a:outerShdw>
                </a:effectLst>
              </a:rPr>
              <a:t>Lawful access required, only for research purposes, non-commercial uses</a:t>
            </a:r>
          </a:p>
        </p:txBody>
      </p:sp>
      <p:sp>
        <p:nvSpPr>
          <p:cNvPr id="2" name="Marcador de texto 2">
            <a:extLst>
              <a:ext uri="{FF2B5EF4-FFF2-40B4-BE49-F238E27FC236}">
                <a16:creationId xmlns:a16="http://schemas.microsoft.com/office/drawing/2014/main" id="{3B07B1BA-6534-E3F2-0228-2B4668EFF6AB}"/>
              </a:ext>
            </a:extLst>
          </p:cNvPr>
          <p:cNvSpPr txBox="1">
            <a:spLocks/>
          </p:cNvSpPr>
          <p:nvPr/>
        </p:nvSpPr>
        <p:spPr bwMode="auto">
          <a:xfrm>
            <a:off x="356838" y="1936758"/>
            <a:ext cx="8430323" cy="98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25" tIns="91425" rIns="91425" bIns="91425" numCol="1" anchor="t" anchorCtr="0" compatLnSpc="1">
            <a:prstTxWarp prst="textNoShape">
              <a:avLst/>
            </a:prstTxWarp>
          </a:bodyPr>
          <a:lstStyle>
            <a:lvl1pPr marL="342900" lvl="0" indent="-342900" algn="l" rtl="0" eaLnBrk="0" fontAlgn="base" hangingPunct="0">
              <a:lnSpc>
                <a:spcPct val="115000"/>
              </a:lnSpc>
              <a:spcBef>
                <a:spcPts val="0"/>
              </a:spcBef>
              <a:spcAft>
                <a:spcPct val="0"/>
              </a:spcAft>
              <a:buClr>
                <a:srgbClr val="000078"/>
              </a:buClr>
              <a:buBlip>
                <a:blip r:embed="rId3"/>
              </a:buBlip>
              <a:defRPr sz="2400">
                <a:solidFill>
                  <a:srgbClr val="000078"/>
                </a:solidFill>
                <a:latin typeface="+mn-lt"/>
                <a:ea typeface="MS PGothic" pitchFamily="34" charset="-128"/>
                <a:cs typeface="+mn-cs"/>
              </a:defRPr>
            </a:lvl1pPr>
            <a:lvl2pPr marL="742950" lvl="1" indent="-285750" algn="l" rtl="0" eaLnBrk="0" fontAlgn="base" hangingPunct="0">
              <a:lnSpc>
                <a:spcPct val="115000"/>
              </a:lnSpc>
              <a:spcBef>
                <a:spcPts val="0"/>
              </a:spcBef>
              <a:spcAft>
                <a:spcPct val="0"/>
              </a:spcAft>
              <a:buClr>
                <a:srgbClr val="000078"/>
              </a:buClr>
              <a:buBlip>
                <a:blip r:embed="rId3"/>
              </a:buBlip>
              <a:defRPr sz="2400">
                <a:solidFill>
                  <a:srgbClr val="000078"/>
                </a:solidFill>
                <a:latin typeface="+mn-lt"/>
                <a:ea typeface="Arial" charset="0"/>
                <a:cs typeface="+mn-cs"/>
              </a:defRPr>
            </a:lvl2pPr>
            <a:lvl3pPr marL="1143000" lvl="2" indent="-228600" algn="l" rtl="0" eaLnBrk="0" fontAlgn="base" hangingPunct="0">
              <a:lnSpc>
                <a:spcPct val="115000"/>
              </a:lnSpc>
              <a:spcBef>
                <a:spcPts val="0"/>
              </a:spcBef>
              <a:spcAft>
                <a:spcPct val="0"/>
              </a:spcAft>
              <a:buClr>
                <a:srgbClr val="000078"/>
              </a:buClr>
              <a:buBlip>
                <a:blip r:embed="rId3"/>
              </a:buBlip>
              <a:defRPr sz="2400">
                <a:solidFill>
                  <a:srgbClr val="000078"/>
                </a:solidFill>
                <a:latin typeface="+mn-lt"/>
                <a:ea typeface="Arial" charset="0"/>
                <a:cs typeface="+mn-cs"/>
              </a:defRPr>
            </a:lvl3pPr>
            <a:lvl4pPr marL="1600200" lvl="3" indent="-228600" algn="l" rtl="0" eaLnBrk="0" fontAlgn="base" hangingPunct="0">
              <a:lnSpc>
                <a:spcPct val="115000"/>
              </a:lnSpc>
              <a:spcBef>
                <a:spcPts val="0"/>
              </a:spcBef>
              <a:spcAft>
                <a:spcPct val="0"/>
              </a:spcAft>
              <a:buClr>
                <a:srgbClr val="000078"/>
              </a:buClr>
              <a:buBlip>
                <a:blip r:embed="rId3"/>
              </a:buBlip>
              <a:defRPr sz="2400">
                <a:solidFill>
                  <a:srgbClr val="000078"/>
                </a:solidFill>
                <a:latin typeface="+mn-lt"/>
                <a:ea typeface="Arial" charset="0"/>
                <a:cs typeface="+mn-cs"/>
              </a:defRPr>
            </a:lvl4pPr>
            <a:lvl5pPr marL="2057400" lvl="4" indent="-228600" algn="l" rtl="0" eaLnBrk="0" fontAlgn="base" hangingPunct="0">
              <a:lnSpc>
                <a:spcPct val="115000"/>
              </a:lnSpc>
              <a:spcBef>
                <a:spcPts val="0"/>
              </a:spcBef>
              <a:spcAft>
                <a:spcPct val="0"/>
              </a:spcAft>
              <a:buClr>
                <a:srgbClr val="000078"/>
              </a:buClr>
              <a:buBlip>
                <a:blip r:embed="rId3"/>
              </a:buBlip>
              <a:defRPr sz="2400">
                <a:solidFill>
                  <a:srgbClr val="000078"/>
                </a:solidFill>
                <a:latin typeface="+mn-lt"/>
                <a:ea typeface="Arial" charset="0"/>
                <a:cs typeface="+mn-cs"/>
              </a:defRPr>
            </a:lvl5pPr>
            <a:lvl6pPr marL="2514600" lvl="5" indent="-228600" algn="l" rtl="0" fontAlgn="base">
              <a:lnSpc>
                <a:spcPct val="115000"/>
              </a:lnSpc>
              <a:spcBef>
                <a:spcPts val="0"/>
              </a:spcBef>
              <a:spcAft>
                <a:spcPct val="0"/>
              </a:spcAft>
              <a:buClr>
                <a:srgbClr val="000078"/>
              </a:buClr>
              <a:buBlip>
                <a:blip r:embed="rId3"/>
              </a:buBlip>
              <a:defRPr sz="2400">
                <a:solidFill>
                  <a:srgbClr val="000078"/>
                </a:solidFill>
                <a:latin typeface="+mn-lt"/>
                <a:cs typeface="+mn-cs"/>
              </a:defRPr>
            </a:lvl6pPr>
            <a:lvl7pPr marL="2971800" lvl="6" indent="-228600" algn="l" rtl="0" fontAlgn="base">
              <a:lnSpc>
                <a:spcPct val="115000"/>
              </a:lnSpc>
              <a:spcBef>
                <a:spcPts val="0"/>
              </a:spcBef>
              <a:spcAft>
                <a:spcPct val="0"/>
              </a:spcAft>
              <a:buClr>
                <a:srgbClr val="000078"/>
              </a:buClr>
              <a:buBlip>
                <a:blip r:embed="rId3"/>
              </a:buBlip>
              <a:defRPr sz="2400">
                <a:solidFill>
                  <a:srgbClr val="000078"/>
                </a:solidFill>
                <a:latin typeface="+mn-lt"/>
                <a:cs typeface="+mn-cs"/>
              </a:defRPr>
            </a:lvl7pPr>
            <a:lvl8pPr marL="3429000" lvl="7" indent="-228600" algn="l" rtl="0" fontAlgn="base">
              <a:lnSpc>
                <a:spcPct val="115000"/>
              </a:lnSpc>
              <a:spcBef>
                <a:spcPts val="0"/>
              </a:spcBef>
              <a:spcAft>
                <a:spcPct val="0"/>
              </a:spcAft>
              <a:buClr>
                <a:srgbClr val="000078"/>
              </a:buClr>
              <a:buBlip>
                <a:blip r:embed="rId3"/>
              </a:buBlip>
              <a:defRPr sz="2400">
                <a:solidFill>
                  <a:srgbClr val="000078"/>
                </a:solidFill>
                <a:latin typeface="+mn-lt"/>
                <a:cs typeface="+mn-cs"/>
              </a:defRPr>
            </a:lvl8pPr>
            <a:lvl9pPr marL="3886200" lvl="8" indent="-228600" algn="l" rtl="0" fontAlgn="base">
              <a:lnSpc>
                <a:spcPct val="115000"/>
              </a:lnSpc>
              <a:spcBef>
                <a:spcPts val="0"/>
              </a:spcBef>
              <a:spcAft>
                <a:spcPct val="0"/>
              </a:spcAft>
              <a:buClr>
                <a:srgbClr val="000078"/>
              </a:buClr>
              <a:buBlip>
                <a:blip r:embed="rId3"/>
              </a:buBlip>
              <a:defRPr sz="2400">
                <a:solidFill>
                  <a:srgbClr val="000078"/>
                </a:solidFill>
                <a:latin typeface="+mn-lt"/>
                <a:cs typeface="+mn-cs"/>
              </a:defRPr>
            </a:lvl9pPr>
          </a:lstStyle>
          <a:p>
            <a:pPr marL="0" indent="0">
              <a:buFontTx/>
              <a:buNone/>
            </a:pPr>
            <a:r>
              <a:rPr lang="en-GB" sz="2000" b="1" kern="0"/>
              <a:t>GERMANY</a:t>
            </a:r>
            <a:endParaRPr lang="en-GB" b="1" kern="0"/>
          </a:p>
          <a:p>
            <a:r>
              <a:rPr lang="en-GB" b="1" kern="0"/>
              <a:t>Art. 60d (2018) - Text and data mining</a:t>
            </a:r>
          </a:p>
          <a:p>
            <a:endParaRPr lang="en-GB" kern="0" dirty="0"/>
          </a:p>
        </p:txBody>
      </p:sp>
      <p:sp>
        <p:nvSpPr>
          <p:cNvPr id="5" name="Rectangle: Folded Corner 1">
            <a:extLst>
              <a:ext uri="{FF2B5EF4-FFF2-40B4-BE49-F238E27FC236}">
                <a16:creationId xmlns:a16="http://schemas.microsoft.com/office/drawing/2014/main" id="{178A1B7A-A9A6-6B6D-E263-C513237994D2}"/>
              </a:ext>
            </a:extLst>
          </p:cNvPr>
          <p:cNvSpPr/>
          <p:nvPr/>
        </p:nvSpPr>
        <p:spPr>
          <a:xfrm>
            <a:off x="6298580" y="2375765"/>
            <a:ext cx="2464420" cy="903524"/>
          </a:xfrm>
          <a:prstGeom prst="foldedCorner">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Scientific research only, no requirement of “lawful access”</a:t>
            </a:r>
          </a:p>
        </p:txBody>
      </p:sp>
      <p:sp>
        <p:nvSpPr>
          <p:cNvPr id="6" name="Marcador de texto 2">
            <a:extLst>
              <a:ext uri="{FF2B5EF4-FFF2-40B4-BE49-F238E27FC236}">
                <a16:creationId xmlns:a16="http://schemas.microsoft.com/office/drawing/2014/main" id="{3C00D5E8-8BE8-07EB-404E-C066C85C091F}"/>
              </a:ext>
            </a:extLst>
          </p:cNvPr>
          <p:cNvSpPr txBox="1">
            <a:spLocks/>
          </p:cNvSpPr>
          <p:nvPr/>
        </p:nvSpPr>
        <p:spPr bwMode="auto">
          <a:xfrm>
            <a:off x="356838" y="3107615"/>
            <a:ext cx="8430323" cy="132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25" tIns="91425" rIns="91425" bIns="91425" numCol="1" anchor="t" anchorCtr="0" compatLnSpc="1">
            <a:prstTxWarp prst="textNoShape">
              <a:avLst/>
            </a:prstTxWarp>
          </a:bodyPr>
          <a:lstStyle>
            <a:lvl1pPr marL="342900" lvl="0" indent="-342900" algn="l" rtl="0" eaLnBrk="0" fontAlgn="base" hangingPunct="0">
              <a:lnSpc>
                <a:spcPct val="115000"/>
              </a:lnSpc>
              <a:spcBef>
                <a:spcPts val="0"/>
              </a:spcBef>
              <a:spcAft>
                <a:spcPct val="0"/>
              </a:spcAft>
              <a:buClr>
                <a:srgbClr val="000078"/>
              </a:buClr>
              <a:buBlip>
                <a:blip r:embed="rId3"/>
              </a:buBlip>
              <a:defRPr sz="2400">
                <a:solidFill>
                  <a:srgbClr val="000078"/>
                </a:solidFill>
                <a:latin typeface="+mn-lt"/>
                <a:ea typeface="MS PGothic" pitchFamily="34" charset="-128"/>
                <a:cs typeface="+mn-cs"/>
              </a:defRPr>
            </a:lvl1pPr>
            <a:lvl2pPr marL="742950" lvl="1" indent="-285750" algn="l" rtl="0" eaLnBrk="0" fontAlgn="base" hangingPunct="0">
              <a:lnSpc>
                <a:spcPct val="115000"/>
              </a:lnSpc>
              <a:spcBef>
                <a:spcPts val="0"/>
              </a:spcBef>
              <a:spcAft>
                <a:spcPct val="0"/>
              </a:spcAft>
              <a:buClr>
                <a:srgbClr val="000078"/>
              </a:buClr>
              <a:buBlip>
                <a:blip r:embed="rId3"/>
              </a:buBlip>
              <a:defRPr sz="2400">
                <a:solidFill>
                  <a:srgbClr val="000078"/>
                </a:solidFill>
                <a:latin typeface="+mn-lt"/>
                <a:ea typeface="Arial" charset="0"/>
                <a:cs typeface="+mn-cs"/>
              </a:defRPr>
            </a:lvl2pPr>
            <a:lvl3pPr marL="1143000" lvl="2" indent="-228600" algn="l" rtl="0" eaLnBrk="0" fontAlgn="base" hangingPunct="0">
              <a:lnSpc>
                <a:spcPct val="115000"/>
              </a:lnSpc>
              <a:spcBef>
                <a:spcPts val="0"/>
              </a:spcBef>
              <a:spcAft>
                <a:spcPct val="0"/>
              </a:spcAft>
              <a:buClr>
                <a:srgbClr val="000078"/>
              </a:buClr>
              <a:buBlip>
                <a:blip r:embed="rId3"/>
              </a:buBlip>
              <a:defRPr sz="2400">
                <a:solidFill>
                  <a:srgbClr val="000078"/>
                </a:solidFill>
                <a:latin typeface="+mn-lt"/>
                <a:ea typeface="Arial" charset="0"/>
                <a:cs typeface="+mn-cs"/>
              </a:defRPr>
            </a:lvl3pPr>
            <a:lvl4pPr marL="1600200" lvl="3" indent="-228600" algn="l" rtl="0" eaLnBrk="0" fontAlgn="base" hangingPunct="0">
              <a:lnSpc>
                <a:spcPct val="115000"/>
              </a:lnSpc>
              <a:spcBef>
                <a:spcPts val="0"/>
              </a:spcBef>
              <a:spcAft>
                <a:spcPct val="0"/>
              </a:spcAft>
              <a:buClr>
                <a:srgbClr val="000078"/>
              </a:buClr>
              <a:buBlip>
                <a:blip r:embed="rId3"/>
              </a:buBlip>
              <a:defRPr sz="2400">
                <a:solidFill>
                  <a:srgbClr val="000078"/>
                </a:solidFill>
                <a:latin typeface="+mn-lt"/>
                <a:ea typeface="Arial" charset="0"/>
                <a:cs typeface="+mn-cs"/>
              </a:defRPr>
            </a:lvl4pPr>
            <a:lvl5pPr marL="2057400" lvl="4" indent="-228600" algn="l" rtl="0" eaLnBrk="0" fontAlgn="base" hangingPunct="0">
              <a:lnSpc>
                <a:spcPct val="115000"/>
              </a:lnSpc>
              <a:spcBef>
                <a:spcPts val="0"/>
              </a:spcBef>
              <a:spcAft>
                <a:spcPct val="0"/>
              </a:spcAft>
              <a:buClr>
                <a:srgbClr val="000078"/>
              </a:buClr>
              <a:buBlip>
                <a:blip r:embed="rId3"/>
              </a:buBlip>
              <a:defRPr sz="2400">
                <a:solidFill>
                  <a:srgbClr val="000078"/>
                </a:solidFill>
                <a:latin typeface="+mn-lt"/>
                <a:ea typeface="Arial" charset="0"/>
                <a:cs typeface="+mn-cs"/>
              </a:defRPr>
            </a:lvl5pPr>
            <a:lvl6pPr marL="2514600" lvl="5" indent="-228600" algn="l" rtl="0" fontAlgn="base">
              <a:lnSpc>
                <a:spcPct val="115000"/>
              </a:lnSpc>
              <a:spcBef>
                <a:spcPts val="0"/>
              </a:spcBef>
              <a:spcAft>
                <a:spcPct val="0"/>
              </a:spcAft>
              <a:buClr>
                <a:srgbClr val="000078"/>
              </a:buClr>
              <a:buBlip>
                <a:blip r:embed="rId3"/>
              </a:buBlip>
              <a:defRPr sz="2400">
                <a:solidFill>
                  <a:srgbClr val="000078"/>
                </a:solidFill>
                <a:latin typeface="+mn-lt"/>
                <a:cs typeface="+mn-cs"/>
              </a:defRPr>
            </a:lvl6pPr>
            <a:lvl7pPr marL="2971800" lvl="6" indent="-228600" algn="l" rtl="0" fontAlgn="base">
              <a:lnSpc>
                <a:spcPct val="115000"/>
              </a:lnSpc>
              <a:spcBef>
                <a:spcPts val="0"/>
              </a:spcBef>
              <a:spcAft>
                <a:spcPct val="0"/>
              </a:spcAft>
              <a:buClr>
                <a:srgbClr val="000078"/>
              </a:buClr>
              <a:buBlip>
                <a:blip r:embed="rId3"/>
              </a:buBlip>
              <a:defRPr sz="2400">
                <a:solidFill>
                  <a:srgbClr val="000078"/>
                </a:solidFill>
                <a:latin typeface="+mn-lt"/>
                <a:cs typeface="+mn-cs"/>
              </a:defRPr>
            </a:lvl7pPr>
            <a:lvl8pPr marL="3429000" lvl="7" indent="-228600" algn="l" rtl="0" fontAlgn="base">
              <a:lnSpc>
                <a:spcPct val="115000"/>
              </a:lnSpc>
              <a:spcBef>
                <a:spcPts val="0"/>
              </a:spcBef>
              <a:spcAft>
                <a:spcPct val="0"/>
              </a:spcAft>
              <a:buClr>
                <a:srgbClr val="000078"/>
              </a:buClr>
              <a:buBlip>
                <a:blip r:embed="rId3"/>
              </a:buBlip>
              <a:defRPr sz="2400">
                <a:solidFill>
                  <a:srgbClr val="000078"/>
                </a:solidFill>
                <a:latin typeface="+mn-lt"/>
                <a:cs typeface="+mn-cs"/>
              </a:defRPr>
            </a:lvl8pPr>
            <a:lvl9pPr marL="3886200" lvl="8" indent="-228600" algn="l" rtl="0" fontAlgn="base">
              <a:lnSpc>
                <a:spcPct val="115000"/>
              </a:lnSpc>
              <a:spcBef>
                <a:spcPts val="0"/>
              </a:spcBef>
              <a:spcAft>
                <a:spcPct val="0"/>
              </a:spcAft>
              <a:buClr>
                <a:srgbClr val="000078"/>
              </a:buClr>
              <a:buBlip>
                <a:blip r:embed="rId3"/>
              </a:buBlip>
              <a:defRPr sz="2400">
                <a:solidFill>
                  <a:srgbClr val="000078"/>
                </a:solidFill>
                <a:latin typeface="+mn-lt"/>
                <a:cs typeface="+mn-cs"/>
              </a:defRPr>
            </a:lvl9pPr>
          </a:lstStyle>
          <a:p>
            <a:pPr marL="0" indent="0">
              <a:buFontTx/>
              <a:buNone/>
            </a:pPr>
            <a:r>
              <a:rPr lang="en-GB" sz="2000" b="1" kern="0" dirty="0"/>
              <a:t>SWITZERLAND</a:t>
            </a:r>
            <a:endParaRPr lang="en-GB" b="1" kern="0" dirty="0"/>
          </a:p>
          <a:p>
            <a:r>
              <a:rPr lang="en-GB" sz="2000" b="1" kern="0" dirty="0"/>
              <a:t>Art. 24d (2019) - Use of works for the purposes of scientific research</a:t>
            </a:r>
          </a:p>
          <a:p>
            <a:endParaRPr lang="en-GB" kern="0" dirty="0"/>
          </a:p>
        </p:txBody>
      </p:sp>
      <p:sp>
        <p:nvSpPr>
          <p:cNvPr id="7" name="Rectangle: Folded Corner 3">
            <a:extLst>
              <a:ext uri="{FF2B5EF4-FFF2-40B4-BE49-F238E27FC236}">
                <a16:creationId xmlns:a16="http://schemas.microsoft.com/office/drawing/2014/main" id="{4B2AAEF4-E557-8055-53B7-005AACCCE92D}"/>
              </a:ext>
            </a:extLst>
          </p:cNvPr>
          <p:cNvSpPr/>
          <p:nvPr/>
        </p:nvSpPr>
        <p:spPr>
          <a:xfrm>
            <a:off x="2020711" y="3950991"/>
            <a:ext cx="6742289" cy="608908"/>
          </a:xfrm>
          <a:prstGeom prst="foldedCorner">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Scientific research, with or without commercial purposes, no requirement of lawful access </a:t>
            </a:r>
          </a:p>
        </p:txBody>
      </p:sp>
      <p:sp>
        <p:nvSpPr>
          <p:cNvPr id="9" name="Marcador de texto 2">
            <a:extLst>
              <a:ext uri="{FF2B5EF4-FFF2-40B4-BE49-F238E27FC236}">
                <a16:creationId xmlns:a16="http://schemas.microsoft.com/office/drawing/2014/main" id="{2644C9D0-FC5F-C708-872D-44AA44AFFD34}"/>
              </a:ext>
            </a:extLst>
          </p:cNvPr>
          <p:cNvSpPr txBox="1">
            <a:spLocks/>
          </p:cNvSpPr>
          <p:nvPr/>
        </p:nvSpPr>
        <p:spPr bwMode="auto">
          <a:xfrm>
            <a:off x="356837" y="4622649"/>
            <a:ext cx="8430323" cy="788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25" tIns="91425" rIns="91425" bIns="91425" numCol="1" anchor="t" anchorCtr="0" compatLnSpc="1">
            <a:prstTxWarp prst="textNoShape">
              <a:avLst/>
            </a:prstTxWarp>
          </a:bodyPr>
          <a:lstStyle>
            <a:lvl1pPr marL="342900" lvl="0" indent="-342900" algn="l" rtl="0" eaLnBrk="0" fontAlgn="base" hangingPunct="0">
              <a:lnSpc>
                <a:spcPct val="115000"/>
              </a:lnSpc>
              <a:spcBef>
                <a:spcPts val="0"/>
              </a:spcBef>
              <a:spcAft>
                <a:spcPct val="0"/>
              </a:spcAft>
              <a:buClr>
                <a:srgbClr val="000078"/>
              </a:buClr>
              <a:buBlip>
                <a:blip r:embed="rId3"/>
              </a:buBlip>
              <a:defRPr sz="2400">
                <a:solidFill>
                  <a:srgbClr val="000078"/>
                </a:solidFill>
                <a:latin typeface="+mn-lt"/>
                <a:ea typeface="MS PGothic" pitchFamily="34" charset="-128"/>
                <a:cs typeface="+mn-cs"/>
              </a:defRPr>
            </a:lvl1pPr>
            <a:lvl2pPr marL="742950" lvl="1" indent="-285750" algn="l" rtl="0" eaLnBrk="0" fontAlgn="base" hangingPunct="0">
              <a:lnSpc>
                <a:spcPct val="115000"/>
              </a:lnSpc>
              <a:spcBef>
                <a:spcPts val="0"/>
              </a:spcBef>
              <a:spcAft>
                <a:spcPct val="0"/>
              </a:spcAft>
              <a:buClr>
                <a:srgbClr val="000078"/>
              </a:buClr>
              <a:buBlip>
                <a:blip r:embed="rId3"/>
              </a:buBlip>
              <a:defRPr sz="2400">
                <a:solidFill>
                  <a:srgbClr val="000078"/>
                </a:solidFill>
                <a:latin typeface="+mn-lt"/>
                <a:ea typeface="Arial" charset="0"/>
                <a:cs typeface="+mn-cs"/>
              </a:defRPr>
            </a:lvl2pPr>
            <a:lvl3pPr marL="1143000" lvl="2" indent="-228600" algn="l" rtl="0" eaLnBrk="0" fontAlgn="base" hangingPunct="0">
              <a:lnSpc>
                <a:spcPct val="115000"/>
              </a:lnSpc>
              <a:spcBef>
                <a:spcPts val="0"/>
              </a:spcBef>
              <a:spcAft>
                <a:spcPct val="0"/>
              </a:spcAft>
              <a:buClr>
                <a:srgbClr val="000078"/>
              </a:buClr>
              <a:buBlip>
                <a:blip r:embed="rId3"/>
              </a:buBlip>
              <a:defRPr sz="2400">
                <a:solidFill>
                  <a:srgbClr val="000078"/>
                </a:solidFill>
                <a:latin typeface="+mn-lt"/>
                <a:ea typeface="Arial" charset="0"/>
                <a:cs typeface="+mn-cs"/>
              </a:defRPr>
            </a:lvl3pPr>
            <a:lvl4pPr marL="1600200" lvl="3" indent="-228600" algn="l" rtl="0" eaLnBrk="0" fontAlgn="base" hangingPunct="0">
              <a:lnSpc>
                <a:spcPct val="115000"/>
              </a:lnSpc>
              <a:spcBef>
                <a:spcPts val="0"/>
              </a:spcBef>
              <a:spcAft>
                <a:spcPct val="0"/>
              </a:spcAft>
              <a:buClr>
                <a:srgbClr val="000078"/>
              </a:buClr>
              <a:buBlip>
                <a:blip r:embed="rId3"/>
              </a:buBlip>
              <a:defRPr sz="2400">
                <a:solidFill>
                  <a:srgbClr val="000078"/>
                </a:solidFill>
                <a:latin typeface="+mn-lt"/>
                <a:ea typeface="Arial" charset="0"/>
                <a:cs typeface="+mn-cs"/>
              </a:defRPr>
            </a:lvl4pPr>
            <a:lvl5pPr marL="2057400" lvl="4" indent="-228600" algn="l" rtl="0" eaLnBrk="0" fontAlgn="base" hangingPunct="0">
              <a:lnSpc>
                <a:spcPct val="115000"/>
              </a:lnSpc>
              <a:spcBef>
                <a:spcPts val="0"/>
              </a:spcBef>
              <a:spcAft>
                <a:spcPct val="0"/>
              </a:spcAft>
              <a:buClr>
                <a:srgbClr val="000078"/>
              </a:buClr>
              <a:buBlip>
                <a:blip r:embed="rId3"/>
              </a:buBlip>
              <a:defRPr sz="2400">
                <a:solidFill>
                  <a:srgbClr val="000078"/>
                </a:solidFill>
                <a:latin typeface="+mn-lt"/>
                <a:ea typeface="Arial" charset="0"/>
                <a:cs typeface="+mn-cs"/>
              </a:defRPr>
            </a:lvl5pPr>
            <a:lvl6pPr marL="2514600" lvl="5" indent="-228600" algn="l" rtl="0" fontAlgn="base">
              <a:lnSpc>
                <a:spcPct val="115000"/>
              </a:lnSpc>
              <a:spcBef>
                <a:spcPts val="0"/>
              </a:spcBef>
              <a:spcAft>
                <a:spcPct val="0"/>
              </a:spcAft>
              <a:buClr>
                <a:srgbClr val="000078"/>
              </a:buClr>
              <a:buBlip>
                <a:blip r:embed="rId3"/>
              </a:buBlip>
              <a:defRPr sz="2400">
                <a:solidFill>
                  <a:srgbClr val="000078"/>
                </a:solidFill>
                <a:latin typeface="+mn-lt"/>
                <a:cs typeface="+mn-cs"/>
              </a:defRPr>
            </a:lvl6pPr>
            <a:lvl7pPr marL="2971800" lvl="6" indent="-228600" algn="l" rtl="0" fontAlgn="base">
              <a:lnSpc>
                <a:spcPct val="115000"/>
              </a:lnSpc>
              <a:spcBef>
                <a:spcPts val="0"/>
              </a:spcBef>
              <a:spcAft>
                <a:spcPct val="0"/>
              </a:spcAft>
              <a:buClr>
                <a:srgbClr val="000078"/>
              </a:buClr>
              <a:buBlip>
                <a:blip r:embed="rId3"/>
              </a:buBlip>
              <a:defRPr sz="2400">
                <a:solidFill>
                  <a:srgbClr val="000078"/>
                </a:solidFill>
                <a:latin typeface="+mn-lt"/>
                <a:cs typeface="+mn-cs"/>
              </a:defRPr>
            </a:lvl7pPr>
            <a:lvl8pPr marL="3429000" lvl="7" indent="-228600" algn="l" rtl="0" fontAlgn="base">
              <a:lnSpc>
                <a:spcPct val="115000"/>
              </a:lnSpc>
              <a:spcBef>
                <a:spcPts val="0"/>
              </a:spcBef>
              <a:spcAft>
                <a:spcPct val="0"/>
              </a:spcAft>
              <a:buClr>
                <a:srgbClr val="000078"/>
              </a:buClr>
              <a:buBlip>
                <a:blip r:embed="rId3"/>
              </a:buBlip>
              <a:defRPr sz="2400">
                <a:solidFill>
                  <a:srgbClr val="000078"/>
                </a:solidFill>
                <a:latin typeface="+mn-lt"/>
                <a:cs typeface="+mn-cs"/>
              </a:defRPr>
            </a:lvl8pPr>
            <a:lvl9pPr marL="3886200" lvl="8" indent="-228600" algn="l" rtl="0" fontAlgn="base">
              <a:lnSpc>
                <a:spcPct val="115000"/>
              </a:lnSpc>
              <a:spcBef>
                <a:spcPts val="0"/>
              </a:spcBef>
              <a:spcAft>
                <a:spcPct val="0"/>
              </a:spcAft>
              <a:buClr>
                <a:srgbClr val="000078"/>
              </a:buClr>
              <a:buBlip>
                <a:blip r:embed="rId3"/>
              </a:buBlip>
              <a:defRPr sz="2400">
                <a:solidFill>
                  <a:srgbClr val="000078"/>
                </a:solidFill>
                <a:latin typeface="+mn-lt"/>
                <a:cs typeface="+mn-cs"/>
              </a:defRPr>
            </a:lvl9pPr>
          </a:lstStyle>
          <a:p>
            <a:pPr marL="0" indent="0">
              <a:buFontTx/>
              <a:buNone/>
            </a:pPr>
            <a:r>
              <a:rPr lang="en-GB" sz="2000" b="1" kern="0" dirty="0"/>
              <a:t>SINGAPORE </a:t>
            </a:r>
            <a:endParaRPr lang="en-GB" b="1" kern="0" dirty="0"/>
          </a:p>
          <a:p>
            <a:r>
              <a:rPr lang="en-GB" sz="2000" b="1" kern="0" dirty="0"/>
              <a:t>Art. 243-244 (2021) – Computational Data analysis</a:t>
            </a:r>
          </a:p>
          <a:p>
            <a:endParaRPr lang="en-GB" kern="0" dirty="0"/>
          </a:p>
        </p:txBody>
      </p:sp>
      <p:sp>
        <p:nvSpPr>
          <p:cNvPr id="10" name="Rectangle: Folded Corner 1">
            <a:extLst>
              <a:ext uri="{FF2B5EF4-FFF2-40B4-BE49-F238E27FC236}">
                <a16:creationId xmlns:a16="http://schemas.microsoft.com/office/drawing/2014/main" id="{6F9B183B-2D68-03CC-D338-17C51553E938}"/>
              </a:ext>
            </a:extLst>
          </p:cNvPr>
          <p:cNvSpPr/>
          <p:nvPr/>
        </p:nvSpPr>
        <p:spPr>
          <a:xfrm>
            <a:off x="3299314" y="5411541"/>
            <a:ext cx="3967759" cy="663392"/>
          </a:xfrm>
          <a:prstGeom prst="foldedCorner">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Scientific research, lawful access required, also commercial purposes  </a:t>
            </a:r>
          </a:p>
        </p:txBody>
      </p:sp>
    </p:spTree>
    <p:extLst>
      <p:ext uri="{BB962C8B-B14F-4D97-AF65-F5344CB8AC3E}">
        <p14:creationId xmlns:p14="http://schemas.microsoft.com/office/powerpoint/2010/main" val="3130140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14"/>
          <p:cNvSpPr txBox="1">
            <a:spLocks noGrp="1"/>
          </p:cNvSpPr>
          <p:nvPr>
            <p:ph type="body" idx="1"/>
          </p:nvPr>
        </p:nvSpPr>
        <p:spPr>
          <a:xfrm>
            <a:off x="457200" y="1427716"/>
            <a:ext cx="8012105" cy="3416400"/>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pPr marL="0" indent="0">
              <a:buNone/>
            </a:pPr>
            <a:r>
              <a:rPr lang="en-US" dirty="0">
                <a:latin typeface="Arial" panose="020B0604020202020204" pitchFamily="34" charset="0"/>
                <a:ea typeface="SimSun" panose="02010600030101010101" pitchFamily="2" charset="-122"/>
              </a:rPr>
              <a:t>The purpose of this Study is to understand </a:t>
            </a:r>
            <a:r>
              <a:rPr lang="en-US" b="1" dirty="0">
                <a:latin typeface="Arial" panose="020B0604020202020204" pitchFamily="34" charset="0"/>
                <a:ea typeface="SimSun" panose="02010600030101010101" pitchFamily="2" charset="-122"/>
              </a:rPr>
              <a:t>how the existing copyright framework interacts with research activities</a:t>
            </a:r>
            <a:r>
              <a:rPr lang="en-US" dirty="0">
                <a:latin typeface="Arial" panose="020B0604020202020204" pitchFamily="34" charset="0"/>
                <a:ea typeface="SimSun" panose="02010600030101010101" pitchFamily="2" charset="-122"/>
              </a:rPr>
              <a:t>, especially in </a:t>
            </a:r>
            <a:r>
              <a:rPr lang="en-US" b="1" dirty="0">
                <a:latin typeface="Arial" panose="020B0604020202020204" pitchFamily="34" charset="0"/>
                <a:ea typeface="SimSun" panose="02010600030101010101" pitchFamily="2" charset="-122"/>
              </a:rPr>
              <a:t>digital and online contexts</a:t>
            </a:r>
            <a:r>
              <a:rPr lang="en-US" dirty="0">
                <a:latin typeface="Arial" panose="020B0604020202020204" pitchFamily="34" charset="0"/>
                <a:ea typeface="SimSun" panose="02010600030101010101" pitchFamily="2" charset="-122"/>
              </a:rPr>
              <a:t>, either through </a:t>
            </a:r>
            <a:r>
              <a:rPr lang="en-US" b="1" dirty="0">
                <a:latin typeface="Arial" panose="020B0604020202020204" pitchFamily="34" charset="0"/>
                <a:ea typeface="SimSun" panose="02010600030101010101" pitchFamily="2" charset="-122"/>
              </a:rPr>
              <a:t>limitations and exceptions (L&amp;E) </a:t>
            </a:r>
            <a:r>
              <a:rPr lang="en-US" dirty="0">
                <a:latin typeface="Arial" panose="020B0604020202020204" pitchFamily="34" charset="0"/>
                <a:ea typeface="SimSun" panose="02010600030101010101" pitchFamily="2" charset="-122"/>
              </a:rPr>
              <a:t>or through </a:t>
            </a:r>
            <a:r>
              <a:rPr lang="en-US" b="1" dirty="0">
                <a:latin typeface="Arial" panose="020B0604020202020204" pitchFamily="34" charset="0"/>
                <a:ea typeface="SimSun" panose="02010600030101010101" pitchFamily="2" charset="-122"/>
              </a:rPr>
              <a:t>licensing </a:t>
            </a:r>
            <a:r>
              <a:rPr lang="en-US" dirty="0">
                <a:latin typeface="Arial" panose="020B0604020202020204" pitchFamily="34" charset="0"/>
                <a:ea typeface="SimSun" panose="02010600030101010101" pitchFamily="2" charset="-122"/>
              </a:rPr>
              <a:t>/ contractual schemes, including </a:t>
            </a:r>
            <a:r>
              <a:rPr lang="en-US" b="1" dirty="0">
                <a:latin typeface="Arial" panose="020B0604020202020204" pitchFamily="34" charset="0"/>
                <a:ea typeface="SimSun" panose="02010600030101010101" pitchFamily="2" charset="-122"/>
              </a:rPr>
              <a:t>Open Access</a:t>
            </a:r>
            <a:r>
              <a:rPr lang="en-US" dirty="0">
                <a:latin typeface="Arial" panose="020B0604020202020204" pitchFamily="34" charset="0"/>
                <a:ea typeface="SimSun" panose="02010600030101010101" pitchFamily="2" charset="-122"/>
              </a:rPr>
              <a:t>, covering both </a:t>
            </a:r>
            <a:r>
              <a:rPr lang="en-US" b="1" dirty="0">
                <a:latin typeface="Arial" panose="020B0604020202020204" pitchFamily="34" charset="0"/>
                <a:ea typeface="SimSun" panose="02010600030101010101" pitchFamily="2" charset="-122"/>
              </a:rPr>
              <a:t>national and international activities</a:t>
            </a:r>
            <a:r>
              <a:rPr lang="en-US" dirty="0">
                <a:latin typeface="Arial" panose="020B0604020202020204" pitchFamily="34" charset="0"/>
                <a:ea typeface="SimSun" panose="02010600030101010101" pitchFamily="2" charset="-122"/>
              </a:rPr>
              <a:t>, and considering </a:t>
            </a:r>
            <a:r>
              <a:rPr lang="en-US" b="1" dirty="0">
                <a:latin typeface="Arial" panose="020B0604020202020204" pitchFamily="34" charset="0"/>
                <a:ea typeface="SimSun" panose="02010600030101010101" pitchFamily="2" charset="-122"/>
              </a:rPr>
              <a:t>territorial diversity </a:t>
            </a:r>
            <a:r>
              <a:rPr lang="en-US" dirty="0">
                <a:latin typeface="Arial" panose="020B0604020202020204" pitchFamily="34" charset="0"/>
                <a:ea typeface="SimSun" panose="02010600030101010101" pitchFamily="2" charset="-122"/>
              </a:rPr>
              <a:t>and </a:t>
            </a:r>
            <a:r>
              <a:rPr lang="en-US" b="1" dirty="0">
                <a:latin typeface="Arial" panose="020B0604020202020204" pitchFamily="34" charset="0"/>
                <a:ea typeface="SimSun" panose="02010600030101010101" pitchFamily="2" charset="-122"/>
              </a:rPr>
              <a:t>different legal traditions </a:t>
            </a:r>
            <a:r>
              <a:rPr lang="en-US" dirty="0">
                <a:latin typeface="Arial" panose="020B0604020202020204" pitchFamily="34" charset="0"/>
                <a:ea typeface="SimSun" panose="02010600030101010101" pitchFamily="2" charset="-122"/>
              </a:rPr>
              <a:t>(Common law / Civil law) as well as the </a:t>
            </a:r>
            <a:r>
              <a:rPr lang="en-US" b="1" dirty="0">
                <a:latin typeface="Arial" panose="020B0604020202020204" pitchFamily="34" charset="0"/>
                <a:ea typeface="SimSun" panose="02010600030101010101" pitchFamily="2" charset="-122"/>
              </a:rPr>
              <a:t>cross-border dimension </a:t>
            </a:r>
            <a:r>
              <a:rPr lang="en-US" dirty="0">
                <a:latin typeface="Arial" panose="020B0604020202020204" pitchFamily="34" charset="0"/>
                <a:ea typeface="SimSun" panose="02010600030101010101" pitchFamily="2" charset="-122"/>
              </a:rPr>
              <a:t>of research activities. </a:t>
            </a:r>
            <a:endParaRPr lang="es-ES" dirty="0">
              <a:latin typeface="Arial" panose="020B0604020202020204" pitchFamily="34" charset="0"/>
              <a:ea typeface="SimSun" panose="02010600030101010101" pitchFamily="2" charset="-122"/>
            </a:endParaRPr>
          </a:p>
          <a:p>
            <a:pPr marL="0" indent="0">
              <a:buNone/>
            </a:pPr>
            <a:endParaRPr lang="es-ES" b="1" dirty="0">
              <a:solidFill>
                <a:srgbClr val="002060"/>
              </a:solidFill>
            </a:endParaRPr>
          </a:p>
          <a:p>
            <a:pPr marL="0" indent="0">
              <a:buNone/>
            </a:pPr>
            <a:endParaRPr sz="2000" dirty="0"/>
          </a:p>
        </p:txBody>
      </p:sp>
      <p:sp>
        <p:nvSpPr>
          <p:cNvPr id="2" name="Rectangle 4">
            <a:extLst>
              <a:ext uri="{FF2B5EF4-FFF2-40B4-BE49-F238E27FC236}">
                <a16:creationId xmlns:a16="http://schemas.microsoft.com/office/drawing/2014/main" id="{10613D92-F7BB-000B-8ABB-CD6D091723B6}"/>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00408C"/>
                </a:solidFill>
                <a:latin typeface="+mj-lt"/>
                <a:ea typeface="+mj-ea"/>
                <a:cs typeface="+mj-cs"/>
              </a:defRPr>
            </a:lvl1pPr>
            <a:lvl2pPr algn="l" rtl="0" eaLnBrk="0" fontAlgn="base" hangingPunct="0">
              <a:spcBef>
                <a:spcPct val="0"/>
              </a:spcBef>
              <a:spcAft>
                <a:spcPct val="0"/>
              </a:spcAft>
              <a:defRPr sz="3600">
                <a:solidFill>
                  <a:srgbClr val="00408C"/>
                </a:solidFill>
                <a:latin typeface="Arial" charset="0"/>
                <a:cs typeface="Arial" charset="0"/>
              </a:defRPr>
            </a:lvl2pPr>
            <a:lvl3pPr algn="l" rtl="0" eaLnBrk="0" fontAlgn="base" hangingPunct="0">
              <a:spcBef>
                <a:spcPct val="0"/>
              </a:spcBef>
              <a:spcAft>
                <a:spcPct val="0"/>
              </a:spcAft>
              <a:defRPr sz="3600">
                <a:solidFill>
                  <a:srgbClr val="00408C"/>
                </a:solidFill>
                <a:latin typeface="Arial" charset="0"/>
                <a:cs typeface="Arial" charset="0"/>
              </a:defRPr>
            </a:lvl3pPr>
            <a:lvl4pPr algn="l" rtl="0" eaLnBrk="0" fontAlgn="base" hangingPunct="0">
              <a:spcBef>
                <a:spcPct val="0"/>
              </a:spcBef>
              <a:spcAft>
                <a:spcPct val="0"/>
              </a:spcAft>
              <a:defRPr sz="3600">
                <a:solidFill>
                  <a:srgbClr val="00408C"/>
                </a:solidFill>
                <a:latin typeface="Arial" charset="0"/>
                <a:cs typeface="Arial" charset="0"/>
              </a:defRPr>
            </a:lvl4pPr>
            <a:lvl5pPr algn="l" rtl="0" eaLnBrk="0" fontAlgn="base" hangingPunct="0">
              <a:spcBef>
                <a:spcPct val="0"/>
              </a:spcBef>
              <a:spcAft>
                <a:spcPct val="0"/>
              </a:spcAft>
              <a:defRPr sz="3600">
                <a:solidFill>
                  <a:srgbClr val="00408C"/>
                </a:solidFill>
                <a:latin typeface="Arial" charset="0"/>
                <a:cs typeface="Arial" charset="0"/>
              </a:defRPr>
            </a:lvl5pPr>
            <a:lvl6pPr marL="457200" algn="l" rtl="0" fontAlgn="base">
              <a:spcBef>
                <a:spcPct val="0"/>
              </a:spcBef>
              <a:spcAft>
                <a:spcPct val="0"/>
              </a:spcAft>
              <a:defRPr sz="3600">
                <a:solidFill>
                  <a:srgbClr val="00408C"/>
                </a:solidFill>
                <a:latin typeface="Arial" charset="0"/>
                <a:cs typeface="Arial" charset="0"/>
              </a:defRPr>
            </a:lvl6pPr>
            <a:lvl7pPr marL="914400" algn="l" rtl="0" fontAlgn="base">
              <a:spcBef>
                <a:spcPct val="0"/>
              </a:spcBef>
              <a:spcAft>
                <a:spcPct val="0"/>
              </a:spcAft>
              <a:defRPr sz="3600">
                <a:solidFill>
                  <a:srgbClr val="00408C"/>
                </a:solidFill>
                <a:latin typeface="Arial" charset="0"/>
                <a:cs typeface="Arial" charset="0"/>
              </a:defRPr>
            </a:lvl7pPr>
            <a:lvl8pPr marL="1371600" algn="l" rtl="0" fontAlgn="base">
              <a:spcBef>
                <a:spcPct val="0"/>
              </a:spcBef>
              <a:spcAft>
                <a:spcPct val="0"/>
              </a:spcAft>
              <a:defRPr sz="3600">
                <a:solidFill>
                  <a:srgbClr val="00408C"/>
                </a:solidFill>
                <a:latin typeface="Arial" charset="0"/>
                <a:cs typeface="Arial" charset="0"/>
              </a:defRPr>
            </a:lvl8pPr>
            <a:lvl9pPr marL="1828800" algn="l" rtl="0" fontAlgn="base">
              <a:spcBef>
                <a:spcPct val="0"/>
              </a:spcBef>
              <a:spcAft>
                <a:spcPct val="0"/>
              </a:spcAft>
              <a:defRPr sz="3600">
                <a:solidFill>
                  <a:srgbClr val="00408C"/>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altLang="en-US" sz="3600" b="0" i="0" u="none" strike="noStrike" kern="0" cap="none" spc="0" normalizeH="0" baseline="0" noProof="0" dirty="0" err="1">
                <a:ln>
                  <a:noFill/>
                </a:ln>
                <a:solidFill>
                  <a:srgbClr val="00408C"/>
                </a:solidFill>
                <a:effectLst/>
                <a:uLnTx/>
                <a:uFillTx/>
                <a:latin typeface="Arial"/>
                <a:ea typeface="+mj-ea"/>
                <a:cs typeface="Arial"/>
              </a:rPr>
              <a:t>Goal</a:t>
            </a:r>
            <a:endParaRPr kumimoji="0" lang="en-US" altLang="en-US" sz="3600" b="0" i="0" u="none" strike="noStrike" kern="0" cap="none" spc="0" normalizeH="0" baseline="0" noProof="0" dirty="0">
              <a:ln>
                <a:noFill/>
              </a:ln>
              <a:solidFill>
                <a:srgbClr val="00408C"/>
              </a:solidFill>
              <a:effectLst/>
              <a:uLnTx/>
              <a:uFillTx/>
              <a:latin typeface="Arial"/>
              <a:ea typeface="+mj-ea"/>
              <a:cs typeface="Arial"/>
            </a:endParaRPr>
          </a:p>
        </p:txBody>
      </p:sp>
    </p:spTree>
    <p:extLst>
      <p:ext uri="{BB962C8B-B14F-4D97-AF65-F5344CB8AC3E}">
        <p14:creationId xmlns:p14="http://schemas.microsoft.com/office/powerpoint/2010/main" val="867630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75522446-1FE5-4A52-B180-7D3DB55CBF1A}"/>
              </a:ext>
            </a:extLst>
          </p:cNvPr>
          <p:cNvSpPr>
            <a:spLocks noGrp="1"/>
          </p:cNvSpPr>
          <p:nvPr>
            <p:ph type="body" idx="2"/>
          </p:nvPr>
        </p:nvSpPr>
        <p:spPr>
          <a:xfrm>
            <a:off x="356838" y="281749"/>
            <a:ext cx="8430323" cy="4089900"/>
          </a:xfrm>
        </p:spPr>
        <p:txBody>
          <a:bodyPr/>
          <a:lstStyle/>
          <a:p>
            <a:pPr marL="0" indent="0">
              <a:buNone/>
            </a:pPr>
            <a:r>
              <a:rPr lang="en-GB" sz="2000" b="1" dirty="0"/>
              <a:t>JAPAN</a:t>
            </a:r>
            <a:r>
              <a:rPr lang="en-GB" b="1" dirty="0"/>
              <a:t> </a:t>
            </a:r>
          </a:p>
          <a:p>
            <a:pPr marL="0" indent="0" algn="l">
              <a:buNone/>
            </a:pPr>
            <a:endParaRPr lang="en-GB" sz="1200" b="1" dirty="0"/>
          </a:p>
          <a:p>
            <a:pPr marL="0" indent="0" algn="l">
              <a:buNone/>
            </a:pPr>
            <a:r>
              <a:rPr lang="en-GB" sz="1200" b="1" dirty="0"/>
              <a:t>‘Article 30-4 [Exploitations not for enjoying the ideas or emotions expressed in a work]</a:t>
            </a:r>
          </a:p>
          <a:p>
            <a:pPr algn="l"/>
            <a:endParaRPr lang="en-GB" sz="1200" dirty="0"/>
          </a:p>
          <a:p>
            <a:pPr marL="0" indent="0" algn="l">
              <a:buNone/>
            </a:pPr>
            <a:r>
              <a:rPr lang="en-GB" sz="1200" b="1" dirty="0"/>
              <a:t>It is permissible to </a:t>
            </a:r>
            <a:r>
              <a:rPr lang="en-GB" sz="1200" b="1" u="sng" dirty="0"/>
              <a:t>exploit a </a:t>
            </a:r>
            <a:r>
              <a:rPr lang="en-GB" sz="1200" b="1" dirty="0"/>
              <a:t>work, </a:t>
            </a:r>
            <a:r>
              <a:rPr lang="en-GB" sz="1200" b="1" u="sng" dirty="0">
                <a:solidFill>
                  <a:srgbClr val="00B050"/>
                </a:solidFill>
              </a:rPr>
              <a:t>by any means </a:t>
            </a:r>
            <a:r>
              <a:rPr lang="en-GB" sz="1200" b="1" u="sng" dirty="0"/>
              <a:t>and to the extent considered </a:t>
            </a:r>
            <a:r>
              <a:rPr lang="en-GB" sz="1200" b="1" u="sng" dirty="0">
                <a:solidFill>
                  <a:srgbClr val="00B050"/>
                </a:solidFill>
              </a:rPr>
              <a:t>necessary</a:t>
            </a:r>
            <a:r>
              <a:rPr lang="en-GB" sz="1200" b="1" dirty="0"/>
              <a:t>, in any of the following cases</a:t>
            </a:r>
            <a:r>
              <a:rPr lang="en-GB" sz="1200" dirty="0"/>
              <a:t> or </a:t>
            </a:r>
            <a:r>
              <a:rPr lang="en-GB" sz="1200" b="1" dirty="0"/>
              <a:t>other cases where such exploitation is </a:t>
            </a:r>
            <a:r>
              <a:rPr lang="en-GB" sz="1200" b="1" u="sng" dirty="0">
                <a:solidFill>
                  <a:srgbClr val="00B050"/>
                </a:solidFill>
              </a:rPr>
              <a:t>not for enjoying or causing another person to enjoy </a:t>
            </a:r>
            <a:r>
              <a:rPr lang="en-GB" sz="1200" b="1" dirty="0"/>
              <a:t>the ideas or emotions expressed in such work</a:t>
            </a:r>
            <a:r>
              <a:rPr lang="en-GB" sz="1200" dirty="0"/>
              <a:t>; </a:t>
            </a:r>
            <a:r>
              <a:rPr lang="en-GB" sz="1200" u="sng" dirty="0"/>
              <a:t>provided</a:t>
            </a:r>
            <a:r>
              <a:rPr lang="en-GB" sz="1200" dirty="0"/>
              <a:t>, however that this does not apply if the exploitation would </a:t>
            </a:r>
            <a:r>
              <a:rPr lang="en-GB" sz="1200" u="sng" dirty="0">
                <a:solidFill>
                  <a:srgbClr val="00B050"/>
                </a:solidFill>
              </a:rPr>
              <a:t>unreasonably prejudice the interests of the copyright owner</a:t>
            </a:r>
            <a:r>
              <a:rPr lang="en-GB" sz="1200" u="sng" dirty="0"/>
              <a:t>,</a:t>
            </a:r>
            <a:r>
              <a:rPr lang="en-GB" sz="1200" dirty="0"/>
              <a:t> considering the nature and purpose of such work, as well as the circumstances of such exploitation:</a:t>
            </a:r>
          </a:p>
          <a:p>
            <a:pPr algn="l"/>
            <a:endParaRPr lang="en-GB" sz="1200" dirty="0"/>
          </a:p>
          <a:p>
            <a:pPr lvl="2"/>
            <a:r>
              <a:rPr lang="en-GB" sz="1200" dirty="0"/>
              <a:t>(</a:t>
            </a:r>
            <a:r>
              <a:rPr lang="en-GB" sz="1200" dirty="0" err="1"/>
              <a:t>i</a:t>
            </a:r>
            <a:r>
              <a:rPr lang="en-GB" sz="1200" dirty="0"/>
              <a:t>) exploitation for using the work </a:t>
            </a:r>
            <a:r>
              <a:rPr lang="en-GB" sz="1200" b="1" dirty="0"/>
              <a:t>in experiments for the development or practical realization of technologies</a:t>
            </a:r>
            <a:r>
              <a:rPr lang="en-GB" sz="1200" dirty="0"/>
              <a:t> concerning the recording of sounds and visuals or other exploitations of such work;</a:t>
            </a:r>
          </a:p>
          <a:p>
            <a:pPr lvl="2"/>
            <a:endParaRPr lang="en-GB" sz="1200" dirty="0"/>
          </a:p>
          <a:p>
            <a:pPr lvl="2"/>
            <a:r>
              <a:rPr lang="en-GB" sz="1200" b="1" dirty="0"/>
              <a:t>(ii) exploitation for using the work in a data analysis (meaning the extraction, comparison, classification), or other statistical analysis of language, sound, or image data, or other elements of which a large number of works or a large volume of data is composed; the same applies in Article 47-5, paragraph (1), item (ii)); </a:t>
            </a:r>
            <a:r>
              <a:rPr lang="en-GB" sz="1200" i="1" dirty="0"/>
              <a:t>(minor exploitation incidental to data processing on a computer and the provision of the results produced);</a:t>
            </a:r>
          </a:p>
          <a:p>
            <a:pPr lvl="2"/>
            <a:endParaRPr lang="en-GB" sz="1200" i="1" dirty="0"/>
          </a:p>
          <a:p>
            <a:pPr lvl="2"/>
            <a:r>
              <a:rPr lang="en-GB" sz="1200" dirty="0"/>
              <a:t>(iii) in addition to the cases set forth in the preceding two items, exploitation for using the work in the</a:t>
            </a:r>
          </a:p>
          <a:p>
            <a:pPr marL="914400" lvl="2" indent="0">
              <a:buNone/>
            </a:pPr>
            <a:r>
              <a:rPr lang="en-GB" sz="1200" dirty="0"/>
              <a:t>course of computer data processing or otherwise that </a:t>
            </a:r>
            <a:r>
              <a:rPr lang="en-GB" sz="1200" b="1" dirty="0"/>
              <a:t>does not involve perceiving the expressions in</a:t>
            </a:r>
          </a:p>
          <a:p>
            <a:pPr marL="914400" lvl="2" indent="0">
              <a:buNone/>
            </a:pPr>
            <a:r>
              <a:rPr lang="en-GB" sz="1200" b="1" dirty="0"/>
              <a:t>such work through the human sense</a:t>
            </a:r>
            <a:r>
              <a:rPr lang="en-GB" sz="1200" dirty="0"/>
              <a:t> (in regard of works of computer programming, the execution of</a:t>
            </a:r>
          </a:p>
          <a:p>
            <a:pPr marL="914400" lvl="2" indent="0">
              <a:buNone/>
            </a:pPr>
            <a:r>
              <a:rPr lang="en-GB" sz="1200" dirty="0"/>
              <a:t>such work on a computer shall be excluded).’</a:t>
            </a:r>
          </a:p>
          <a:p>
            <a:pPr marL="914400" lvl="2" indent="0">
              <a:buNone/>
            </a:pPr>
            <a:endParaRPr lang="en-GB" sz="1200" dirty="0"/>
          </a:p>
        </p:txBody>
      </p:sp>
      <p:sp>
        <p:nvSpPr>
          <p:cNvPr id="11" name="Marcador de texto 2">
            <a:extLst>
              <a:ext uri="{FF2B5EF4-FFF2-40B4-BE49-F238E27FC236}">
                <a16:creationId xmlns:a16="http://schemas.microsoft.com/office/drawing/2014/main" id="{758457B5-9F8A-4710-9371-40420FA9B135}"/>
              </a:ext>
            </a:extLst>
          </p:cNvPr>
          <p:cNvSpPr txBox="1">
            <a:spLocks/>
          </p:cNvSpPr>
          <p:nvPr/>
        </p:nvSpPr>
        <p:spPr>
          <a:xfrm>
            <a:off x="4145499" y="281749"/>
            <a:ext cx="4511902" cy="530061"/>
          </a:xfrm>
          <a:prstGeom prst="rect">
            <a:avLst/>
          </a:prstGeom>
          <a:solidFill>
            <a:schemeClr val="bg1">
              <a:lumMod val="75000"/>
            </a:schemeClr>
          </a:solid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15000"/>
              </a:lnSpc>
              <a:spcBef>
                <a:spcPts val="0"/>
              </a:spcBef>
              <a:spcAft>
                <a:spcPts val="0"/>
              </a:spcAft>
              <a:buClr>
                <a:srgbClr val="000078"/>
              </a:buClr>
              <a:buNone/>
              <a:defRPr sz="1400" b="0" i="0" u="none" strike="noStrike" cap="none">
                <a:solidFill>
                  <a:srgbClr val="000078"/>
                </a:solidFill>
                <a:latin typeface="Arial"/>
                <a:ea typeface="Arial"/>
                <a:cs typeface="Arial"/>
                <a:sym typeface="Arial"/>
              </a:defRPr>
            </a:lvl1pPr>
            <a:lvl2pPr marR="0" lvl="1" algn="l" rtl="0">
              <a:lnSpc>
                <a:spcPct val="115000"/>
              </a:lnSpc>
              <a:spcBef>
                <a:spcPts val="0"/>
              </a:spcBef>
              <a:spcAft>
                <a:spcPts val="0"/>
              </a:spcAft>
              <a:buClr>
                <a:srgbClr val="000078"/>
              </a:buClr>
              <a:buNone/>
              <a:defRPr sz="1400" b="0" i="0" u="none" strike="noStrike" cap="none">
                <a:solidFill>
                  <a:srgbClr val="000078"/>
                </a:solidFill>
                <a:latin typeface="Arial"/>
                <a:ea typeface="Arial"/>
                <a:cs typeface="Arial"/>
                <a:sym typeface="Arial"/>
              </a:defRPr>
            </a:lvl2pPr>
            <a:lvl3pPr marR="0" lvl="2" algn="l" rtl="0">
              <a:lnSpc>
                <a:spcPct val="115000"/>
              </a:lnSpc>
              <a:spcBef>
                <a:spcPts val="0"/>
              </a:spcBef>
              <a:spcAft>
                <a:spcPts val="0"/>
              </a:spcAft>
              <a:buClr>
                <a:srgbClr val="000078"/>
              </a:buClr>
              <a:buNone/>
              <a:defRPr sz="1400" b="0" i="0" u="none" strike="noStrike" cap="none">
                <a:solidFill>
                  <a:srgbClr val="000078"/>
                </a:solidFill>
                <a:latin typeface="Arial"/>
                <a:ea typeface="Arial"/>
                <a:cs typeface="Arial"/>
                <a:sym typeface="Arial"/>
              </a:defRPr>
            </a:lvl3pPr>
            <a:lvl4pPr marR="0" lvl="3" algn="l" rtl="0">
              <a:lnSpc>
                <a:spcPct val="115000"/>
              </a:lnSpc>
              <a:spcBef>
                <a:spcPts val="0"/>
              </a:spcBef>
              <a:spcAft>
                <a:spcPts val="0"/>
              </a:spcAft>
              <a:buClr>
                <a:srgbClr val="000078"/>
              </a:buClr>
              <a:buNone/>
              <a:defRPr sz="1400" b="0" i="0" u="none" strike="noStrike" cap="none">
                <a:solidFill>
                  <a:srgbClr val="000078"/>
                </a:solidFill>
                <a:latin typeface="Arial"/>
                <a:ea typeface="Arial"/>
                <a:cs typeface="Arial"/>
                <a:sym typeface="Arial"/>
              </a:defRPr>
            </a:lvl4pPr>
            <a:lvl5pPr marR="0" lvl="4" algn="l" rtl="0">
              <a:lnSpc>
                <a:spcPct val="115000"/>
              </a:lnSpc>
              <a:spcBef>
                <a:spcPts val="0"/>
              </a:spcBef>
              <a:spcAft>
                <a:spcPts val="0"/>
              </a:spcAft>
              <a:buClr>
                <a:srgbClr val="000078"/>
              </a:buClr>
              <a:buNone/>
              <a:defRPr sz="1400" b="0" i="0" u="none" strike="noStrike" cap="none">
                <a:solidFill>
                  <a:srgbClr val="000078"/>
                </a:solidFill>
                <a:latin typeface="Arial"/>
                <a:ea typeface="Arial"/>
                <a:cs typeface="Arial"/>
                <a:sym typeface="Arial"/>
              </a:defRPr>
            </a:lvl5pPr>
            <a:lvl6pPr marR="0" lvl="5" algn="l" rtl="0">
              <a:lnSpc>
                <a:spcPct val="115000"/>
              </a:lnSpc>
              <a:spcBef>
                <a:spcPts val="0"/>
              </a:spcBef>
              <a:spcAft>
                <a:spcPts val="0"/>
              </a:spcAft>
              <a:buClr>
                <a:srgbClr val="000078"/>
              </a:buClr>
              <a:buNone/>
              <a:defRPr sz="1400" b="0" i="0" u="none" strike="noStrike" cap="none">
                <a:solidFill>
                  <a:srgbClr val="000078"/>
                </a:solidFill>
                <a:latin typeface="Arial"/>
                <a:ea typeface="Arial"/>
                <a:cs typeface="Arial"/>
                <a:sym typeface="Arial"/>
              </a:defRPr>
            </a:lvl6pPr>
            <a:lvl7pPr marR="0" lvl="6" algn="l" rtl="0">
              <a:lnSpc>
                <a:spcPct val="115000"/>
              </a:lnSpc>
              <a:spcBef>
                <a:spcPts val="0"/>
              </a:spcBef>
              <a:spcAft>
                <a:spcPts val="0"/>
              </a:spcAft>
              <a:buClr>
                <a:srgbClr val="000078"/>
              </a:buClr>
              <a:buNone/>
              <a:defRPr sz="1400" b="0" i="0" u="none" strike="noStrike" cap="none">
                <a:solidFill>
                  <a:srgbClr val="000078"/>
                </a:solidFill>
                <a:latin typeface="Arial"/>
                <a:ea typeface="Arial"/>
                <a:cs typeface="Arial"/>
                <a:sym typeface="Arial"/>
              </a:defRPr>
            </a:lvl7pPr>
            <a:lvl8pPr marR="0" lvl="7" algn="l" rtl="0">
              <a:lnSpc>
                <a:spcPct val="115000"/>
              </a:lnSpc>
              <a:spcBef>
                <a:spcPts val="0"/>
              </a:spcBef>
              <a:spcAft>
                <a:spcPts val="0"/>
              </a:spcAft>
              <a:buClr>
                <a:srgbClr val="000078"/>
              </a:buClr>
              <a:buNone/>
              <a:defRPr sz="1400" b="0" i="0" u="none" strike="noStrike" cap="none">
                <a:solidFill>
                  <a:srgbClr val="000078"/>
                </a:solidFill>
                <a:latin typeface="Arial"/>
                <a:ea typeface="Arial"/>
                <a:cs typeface="Arial"/>
                <a:sym typeface="Arial"/>
              </a:defRPr>
            </a:lvl8pPr>
            <a:lvl9pPr marR="0" lvl="8" algn="l" rtl="0">
              <a:lnSpc>
                <a:spcPct val="115000"/>
              </a:lnSpc>
              <a:spcBef>
                <a:spcPts val="0"/>
              </a:spcBef>
              <a:spcAft>
                <a:spcPts val="0"/>
              </a:spcAft>
              <a:buClr>
                <a:srgbClr val="000078"/>
              </a:buClr>
              <a:buNone/>
              <a:defRPr sz="1400" b="0" i="0" u="none" strike="noStrike" cap="none">
                <a:solidFill>
                  <a:srgbClr val="000078"/>
                </a:solidFill>
                <a:latin typeface="Arial"/>
                <a:ea typeface="Arial"/>
                <a:cs typeface="Arial"/>
                <a:sym typeface="Arial"/>
              </a:defRPr>
            </a:lvl9pPr>
          </a:lstStyle>
          <a:p>
            <a:r>
              <a:rPr lang="en-GB" sz="1200" i="1" dirty="0">
                <a:latin typeface="+mn-lt"/>
              </a:rPr>
              <a:t>In 2009, TDM exception was introduced as (Art. 47-7). </a:t>
            </a:r>
          </a:p>
          <a:p>
            <a:r>
              <a:rPr lang="en-GB" sz="1200" i="1" dirty="0">
                <a:latin typeface="+mn-lt"/>
              </a:rPr>
              <a:t>After a 2018 Amendment, it became Art.30-4 (ii). </a:t>
            </a:r>
          </a:p>
        </p:txBody>
      </p:sp>
      <p:sp>
        <p:nvSpPr>
          <p:cNvPr id="2" name="Rectángulo: esquinas redondeadas 1">
            <a:extLst>
              <a:ext uri="{FF2B5EF4-FFF2-40B4-BE49-F238E27FC236}">
                <a16:creationId xmlns:a16="http://schemas.microsoft.com/office/drawing/2014/main" id="{0A076300-744D-5819-D44B-EE07975ED57D}"/>
              </a:ext>
            </a:extLst>
          </p:cNvPr>
          <p:cNvSpPr/>
          <p:nvPr/>
        </p:nvSpPr>
        <p:spPr>
          <a:xfrm>
            <a:off x="7254713" y="2227738"/>
            <a:ext cx="1402688" cy="4260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Technological </a:t>
            </a:r>
            <a:r>
              <a:rPr lang="en-GB" sz="1100" dirty="0" err="1"/>
              <a:t>develpment</a:t>
            </a:r>
            <a:endParaRPr lang="es-ES" sz="1100" dirty="0"/>
          </a:p>
        </p:txBody>
      </p:sp>
      <p:sp>
        <p:nvSpPr>
          <p:cNvPr id="4" name="Rectángulo: esquinas redondeadas 3">
            <a:extLst>
              <a:ext uri="{FF2B5EF4-FFF2-40B4-BE49-F238E27FC236}">
                <a16:creationId xmlns:a16="http://schemas.microsoft.com/office/drawing/2014/main" id="{9B46B517-FB19-BC21-DC07-72CBF07C6CA5}"/>
              </a:ext>
            </a:extLst>
          </p:cNvPr>
          <p:cNvSpPr/>
          <p:nvPr/>
        </p:nvSpPr>
        <p:spPr>
          <a:xfrm>
            <a:off x="7254713" y="4214981"/>
            <a:ext cx="1402688" cy="3190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TDM</a:t>
            </a:r>
            <a:endParaRPr lang="es-ES" sz="1200" dirty="0"/>
          </a:p>
        </p:txBody>
      </p:sp>
      <p:sp>
        <p:nvSpPr>
          <p:cNvPr id="5" name="Rectángulo: esquinas redondeadas 4">
            <a:extLst>
              <a:ext uri="{FF2B5EF4-FFF2-40B4-BE49-F238E27FC236}">
                <a16:creationId xmlns:a16="http://schemas.microsoft.com/office/drawing/2014/main" id="{94175701-0F6C-67EC-F4B7-0822AA178749}"/>
              </a:ext>
            </a:extLst>
          </p:cNvPr>
          <p:cNvSpPr/>
          <p:nvPr/>
        </p:nvSpPr>
        <p:spPr>
          <a:xfrm>
            <a:off x="7254713" y="5319826"/>
            <a:ext cx="1402688" cy="4260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Not perceived by humans</a:t>
            </a:r>
            <a:endParaRPr lang="es-ES" sz="1200" dirty="0"/>
          </a:p>
        </p:txBody>
      </p:sp>
      <p:sp>
        <p:nvSpPr>
          <p:cNvPr id="8" name="Rectangle: Folded Corner 6">
            <a:extLst>
              <a:ext uri="{FF2B5EF4-FFF2-40B4-BE49-F238E27FC236}">
                <a16:creationId xmlns:a16="http://schemas.microsoft.com/office/drawing/2014/main" id="{03E34B07-4ECB-6E89-BADA-835DAE2E0DF7}"/>
              </a:ext>
            </a:extLst>
          </p:cNvPr>
          <p:cNvSpPr/>
          <p:nvPr/>
        </p:nvSpPr>
        <p:spPr>
          <a:xfrm>
            <a:off x="67378" y="2653795"/>
            <a:ext cx="1232034" cy="2200427"/>
          </a:xfrm>
          <a:prstGeom prst="foldedCorner">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ln w="0"/>
                <a:solidFill>
                  <a:schemeClr val="tx1"/>
                </a:solidFill>
                <a:effectLst>
                  <a:outerShdw blurRad="38100" dist="19050" dir="2700000" algn="tl" rotWithShape="0">
                    <a:schemeClr val="dk1">
                      <a:alpha val="40000"/>
                    </a:schemeClr>
                  </a:outerShdw>
                </a:effectLst>
              </a:rPr>
              <a:t>Any purposes, no opt-out allowed, no req. of lawful access, </a:t>
            </a:r>
            <a:r>
              <a:rPr lang="en-US" sz="1200" dirty="0" err="1">
                <a:ln w="0"/>
                <a:solidFill>
                  <a:schemeClr val="tx1"/>
                </a:solidFill>
                <a:effectLst>
                  <a:outerShdw blurRad="38100" dist="19050" dir="2700000" algn="tl" rotWithShape="0">
                    <a:schemeClr val="dk1">
                      <a:alpha val="40000"/>
                    </a:schemeClr>
                  </a:outerShdw>
                </a:effectLst>
              </a:rPr>
              <a:t>uncompensa</a:t>
            </a:r>
            <a:r>
              <a:rPr lang="en-US" sz="1200" dirty="0">
                <a:ln w="0"/>
                <a:solidFill>
                  <a:schemeClr val="tx1"/>
                </a:solidFill>
                <a:effectLst>
                  <a:outerShdw blurRad="38100" dist="19050" dir="2700000" algn="tl" rotWithShape="0">
                    <a:schemeClr val="dk1">
                      <a:alpha val="40000"/>
                    </a:schemeClr>
                  </a:outerShdw>
                </a:effectLst>
              </a:rPr>
              <a:t>-ted, by any means (analog) all exploitation rights</a:t>
            </a:r>
          </a:p>
        </p:txBody>
      </p:sp>
    </p:spTree>
    <p:extLst>
      <p:ext uri="{BB962C8B-B14F-4D97-AF65-F5344CB8AC3E}">
        <p14:creationId xmlns:p14="http://schemas.microsoft.com/office/powerpoint/2010/main" val="32944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B2EF04-04E2-D7D7-952E-0E4D3E4C0215}"/>
              </a:ext>
            </a:extLst>
          </p:cNvPr>
          <p:cNvSpPr>
            <a:spLocks noGrp="1"/>
          </p:cNvSpPr>
          <p:nvPr>
            <p:ph type="title"/>
          </p:nvPr>
        </p:nvSpPr>
        <p:spPr>
          <a:xfrm>
            <a:off x="311700" y="2665400"/>
            <a:ext cx="8520600" cy="763600"/>
          </a:xfrm>
        </p:spPr>
        <p:txBody>
          <a:bodyPr/>
          <a:lstStyle/>
          <a:p>
            <a:pPr algn="ctr"/>
            <a:r>
              <a:rPr lang="en-GB" dirty="0"/>
              <a:t>Licensing</a:t>
            </a:r>
            <a:endParaRPr lang="es-ES" dirty="0"/>
          </a:p>
        </p:txBody>
      </p:sp>
    </p:spTree>
    <p:extLst>
      <p:ext uri="{BB962C8B-B14F-4D97-AF65-F5344CB8AC3E}">
        <p14:creationId xmlns:p14="http://schemas.microsoft.com/office/powerpoint/2010/main" val="2405706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14"/>
          <p:cNvSpPr txBox="1">
            <a:spLocks noGrp="1"/>
          </p:cNvSpPr>
          <p:nvPr>
            <p:ph type="body" idx="1"/>
          </p:nvPr>
        </p:nvSpPr>
        <p:spPr>
          <a:xfrm>
            <a:off x="182258" y="1417638"/>
            <a:ext cx="8421334" cy="3416400"/>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pPr lvl="1">
              <a:spcBef>
                <a:spcPts val="0"/>
              </a:spcBef>
              <a:buFont typeface="Wingdings" pitchFamily="2" charset="2"/>
              <a:buChar char="§"/>
            </a:pPr>
            <a:r>
              <a:rPr lang="en-GB" sz="2000" dirty="0"/>
              <a:t>By rightholders </a:t>
            </a:r>
          </a:p>
          <a:p>
            <a:pPr lvl="1">
              <a:spcBef>
                <a:spcPts val="0"/>
              </a:spcBef>
              <a:buFont typeface="Wingdings" pitchFamily="2" charset="2"/>
              <a:buChar char="§"/>
            </a:pPr>
            <a:r>
              <a:rPr lang="en-GB" sz="2000" dirty="0"/>
              <a:t>Beyond acts of exploitation permitted by law (exempted under L&amp;E, for free or compensated) </a:t>
            </a:r>
          </a:p>
          <a:p>
            <a:pPr lvl="2">
              <a:spcBef>
                <a:spcPts val="0"/>
              </a:spcBef>
              <a:buFont typeface="Wingdings" panose="05000000000000000000" pitchFamily="2" charset="2"/>
              <a:buChar char="ü"/>
            </a:pPr>
            <a:r>
              <a:rPr lang="en-GB" sz="2000" dirty="0"/>
              <a:t>Certain clauses may conflict with uses exempted under L&amp;E (TPM, conditions, etc.) </a:t>
            </a:r>
          </a:p>
          <a:p>
            <a:pPr lvl="1">
              <a:spcBef>
                <a:spcPts val="0"/>
              </a:spcBef>
              <a:buFont typeface="Wingdings" pitchFamily="2" charset="2"/>
              <a:buChar char="§"/>
            </a:pPr>
            <a:r>
              <a:rPr lang="en-GB" sz="2000" dirty="0"/>
              <a:t>Academic institutions, “consortium licenses” </a:t>
            </a:r>
          </a:p>
          <a:p>
            <a:pPr lvl="1">
              <a:spcBef>
                <a:spcPts val="0"/>
              </a:spcBef>
              <a:buFont typeface="Wingdings" pitchFamily="2" charset="2"/>
              <a:buChar char="§"/>
            </a:pPr>
            <a:r>
              <a:rPr lang="en-GB" sz="2000" dirty="0"/>
              <a:t>Shifting of primary / secondary markets; the impact of Open Science / Open Access mandates</a:t>
            </a:r>
          </a:p>
          <a:p>
            <a:pPr lvl="1">
              <a:spcBef>
                <a:spcPts val="0"/>
              </a:spcBef>
              <a:buFont typeface="Wingdings" pitchFamily="2" charset="2"/>
              <a:buChar char="§"/>
            </a:pPr>
            <a:r>
              <a:rPr lang="en-GB" sz="2000" dirty="0"/>
              <a:t>Challenges: </a:t>
            </a:r>
          </a:p>
          <a:p>
            <a:pPr lvl="2">
              <a:spcBef>
                <a:spcPts val="0"/>
              </a:spcBef>
              <a:buFont typeface="Wingdings" panose="05000000000000000000" pitchFamily="2" charset="2"/>
              <a:buChar char="ü"/>
            </a:pPr>
            <a:r>
              <a:rPr lang="en-GB" sz="2000" dirty="0"/>
              <a:t>Different scopes and conditions, pricing  </a:t>
            </a:r>
          </a:p>
          <a:p>
            <a:pPr lvl="2">
              <a:spcBef>
                <a:spcPts val="0"/>
              </a:spcBef>
              <a:buFont typeface="Wingdings" panose="05000000000000000000" pitchFamily="2" charset="2"/>
              <a:buChar char="ü"/>
            </a:pPr>
            <a:r>
              <a:rPr lang="en-GB" sz="2000" dirty="0"/>
              <a:t>Eventual conflicts with uses exempted by L&amp;E </a:t>
            </a:r>
          </a:p>
          <a:p>
            <a:pPr lvl="2">
              <a:spcBef>
                <a:spcPts val="0"/>
              </a:spcBef>
              <a:buFont typeface="Wingdings" panose="05000000000000000000" pitchFamily="2" charset="2"/>
              <a:buChar char="ü"/>
            </a:pPr>
            <a:r>
              <a:rPr lang="en-GB" sz="2000" dirty="0"/>
              <a:t>Uneven availability: by sectors (academic publishing, other sectors), language, countries …  </a:t>
            </a:r>
          </a:p>
          <a:p>
            <a:pPr lvl="1">
              <a:spcBef>
                <a:spcPts val="0"/>
              </a:spcBef>
              <a:buFont typeface="Wingdings" pitchFamily="2" charset="2"/>
              <a:buChar char="§"/>
            </a:pPr>
            <a:endParaRPr lang="es-ES" sz="2000" dirty="0"/>
          </a:p>
          <a:p>
            <a:pPr lvl="1">
              <a:spcBef>
                <a:spcPts val="0"/>
              </a:spcBef>
              <a:buFont typeface="Wingdings" pitchFamily="2" charset="2"/>
              <a:buChar char="§"/>
            </a:pPr>
            <a:endParaRPr lang="es-ES" sz="2000" dirty="0"/>
          </a:p>
        </p:txBody>
      </p:sp>
      <p:sp>
        <p:nvSpPr>
          <p:cNvPr id="3" name="Rectangle 4">
            <a:extLst>
              <a:ext uri="{FF2B5EF4-FFF2-40B4-BE49-F238E27FC236}">
                <a16:creationId xmlns:a16="http://schemas.microsoft.com/office/drawing/2014/main" id="{0123C71C-BD7B-D309-40B0-DC6139EDE693}"/>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00408C"/>
                </a:solidFill>
                <a:latin typeface="+mj-lt"/>
                <a:ea typeface="+mj-ea"/>
                <a:cs typeface="+mj-cs"/>
              </a:defRPr>
            </a:lvl1pPr>
            <a:lvl2pPr algn="l" rtl="0" eaLnBrk="0" fontAlgn="base" hangingPunct="0">
              <a:spcBef>
                <a:spcPct val="0"/>
              </a:spcBef>
              <a:spcAft>
                <a:spcPct val="0"/>
              </a:spcAft>
              <a:defRPr sz="3600">
                <a:solidFill>
                  <a:srgbClr val="00408C"/>
                </a:solidFill>
                <a:latin typeface="Arial" charset="0"/>
                <a:cs typeface="Arial" charset="0"/>
              </a:defRPr>
            </a:lvl2pPr>
            <a:lvl3pPr algn="l" rtl="0" eaLnBrk="0" fontAlgn="base" hangingPunct="0">
              <a:spcBef>
                <a:spcPct val="0"/>
              </a:spcBef>
              <a:spcAft>
                <a:spcPct val="0"/>
              </a:spcAft>
              <a:defRPr sz="3600">
                <a:solidFill>
                  <a:srgbClr val="00408C"/>
                </a:solidFill>
                <a:latin typeface="Arial" charset="0"/>
                <a:cs typeface="Arial" charset="0"/>
              </a:defRPr>
            </a:lvl3pPr>
            <a:lvl4pPr algn="l" rtl="0" eaLnBrk="0" fontAlgn="base" hangingPunct="0">
              <a:spcBef>
                <a:spcPct val="0"/>
              </a:spcBef>
              <a:spcAft>
                <a:spcPct val="0"/>
              </a:spcAft>
              <a:defRPr sz="3600">
                <a:solidFill>
                  <a:srgbClr val="00408C"/>
                </a:solidFill>
                <a:latin typeface="Arial" charset="0"/>
                <a:cs typeface="Arial" charset="0"/>
              </a:defRPr>
            </a:lvl4pPr>
            <a:lvl5pPr algn="l" rtl="0" eaLnBrk="0" fontAlgn="base" hangingPunct="0">
              <a:spcBef>
                <a:spcPct val="0"/>
              </a:spcBef>
              <a:spcAft>
                <a:spcPct val="0"/>
              </a:spcAft>
              <a:defRPr sz="3600">
                <a:solidFill>
                  <a:srgbClr val="00408C"/>
                </a:solidFill>
                <a:latin typeface="Arial" charset="0"/>
                <a:cs typeface="Arial" charset="0"/>
              </a:defRPr>
            </a:lvl5pPr>
            <a:lvl6pPr marL="457200" algn="l" rtl="0" fontAlgn="base">
              <a:spcBef>
                <a:spcPct val="0"/>
              </a:spcBef>
              <a:spcAft>
                <a:spcPct val="0"/>
              </a:spcAft>
              <a:defRPr sz="3600">
                <a:solidFill>
                  <a:srgbClr val="00408C"/>
                </a:solidFill>
                <a:latin typeface="Arial" charset="0"/>
                <a:cs typeface="Arial" charset="0"/>
              </a:defRPr>
            </a:lvl6pPr>
            <a:lvl7pPr marL="914400" algn="l" rtl="0" fontAlgn="base">
              <a:spcBef>
                <a:spcPct val="0"/>
              </a:spcBef>
              <a:spcAft>
                <a:spcPct val="0"/>
              </a:spcAft>
              <a:defRPr sz="3600">
                <a:solidFill>
                  <a:srgbClr val="00408C"/>
                </a:solidFill>
                <a:latin typeface="Arial" charset="0"/>
                <a:cs typeface="Arial" charset="0"/>
              </a:defRPr>
            </a:lvl7pPr>
            <a:lvl8pPr marL="1371600" algn="l" rtl="0" fontAlgn="base">
              <a:spcBef>
                <a:spcPct val="0"/>
              </a:spcBef>
              <a:spcAft>
                <a:spcPct val="0"/>
              </a:spcAft>
              <a:defRPr sz="3600">
                <a:solidFill>
                  <a:srgbClr val="00408C"/>
                </a:solidFill>
                <a:latin typeface="Arial" charset="0"/>
                <a:cs typeface="Arial" charset="0"/>
              </a:defRPr>
            </a:lvl8pPr>
            <a:lvl9pPr marL="1828800" algn="l" rtl="0" fontAlgn="base">
              <a:spcBef>
                <a:spcPct val="0"/>
              </a:spcBef>
              <a:spcAft>
                <a:spcPct val="0"/>
              </a:spcAft>
              <a:defRPr sz="3600">
                <a:solidFill>
                  <a:srgbClr val="00408C"/>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altLang="en-US" sz="3600" b="0" i="0" u="none" strike="noStrike" kern="0" cap="none" spc="0" normalizeH="0" baseline="0" noProof="0" dirty="0">
                <a:ln>
                  <a:noFill/>
                </a:ln>
                <a:solidFill>
                  <a:srgbClr val="00408C"/>
                </a:solidFill>
                <a:effectLst/>
                <a:uLnTx/>
                <a:uFillTx/>
                <a:latin typeface="Arial"/>
                <a:ea typeface="+mj-ea"/>
                <a:cs typeface="Arial"/>
              </a:rPr>
              <a:t>Direct </a:t>
            </a:r>
            <a:r>
              <a:rPr kumimoji="0" lang="es-ES" altLang="en-US" sz="3600" b="0" i="0" u="none" strike="noStrike" kern="0" cap="none" spc="0" normalizeH="0" baseline="0" noProof="0" dirty="0" err="1">
                <a:ln>
                  <a:noFill/>
                </a:ln>
                <a:solidFill>
                  <a:srgbClr val="00408C"/>
                </a:solidFill>
                <a:effectLst/>
                <a:uLnTx/>
                <a:uFillTx/>
                <a:latin typeface="Arial"/>
                <a:ea typeface="+mj-ea"/>
                <a:cs typeface="Arial"/>
              </a:rPr>
              <a:t>licensing</a:t>
            </a:r>
            <a:endParaRPr kumimoji="0" lang="en-US" altLang="en-US" sz="3600" b="0" i="0" u="none" strike="noStrike" kern="0" cap="none" spc="0" normalizeH="0" baseline="0" noProof="0" dirty="0">
              <a:ln>
                <a:noFill/>
              </a:ln>
              <a:solidFill>
                <a:srgbClr val="00408C"/>
              </a:solidFill>
              <a:effectLst/>
              <a:uLnTx/>
              <a:uFillTx/>
              <a:latin typeface="Arial"/>
              <a:ea typeface="+mj-ea"/>
              <a:cs typeface="Arial"/>
            </a:endParaRPr>
          </a:p>
        </p:txBody>
      </p:sp>
    </p:spTree>
    <p:extLst>
      <p:ext uri="{BB962C8B-B14F-4D97-AF65-F5344CB8AC3E}">
        <p14:creationId xmlns:p14="http://schemas.microsoft.com/office/powerpoint/2010/main" val="14907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14"/>
          <p:cNvSpPr txBox="1">
            <a:spLocks noGrp="1"/>
          </p:cNvSpPr>
          <p:nvPr>
            <p:ph type="body" idx="1"/>
          </p:nvPr>
        </p:nvSpPr>
        <p:spPr>
          <a:xfrm>
            <a:off x="182258" y="1417638"/>
            <a:ext cx="8421334" cy="3416400"/>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pPr lvl="1">
              <a:spcBef>
                <a:spcPts val="0"/>
              </a:spcBef>
              <a:buFont typeface="Wingdings" pitchFamily="2" charset="2"/>
              <a:buChar char="§"/>
            </a:pPr>
            <a:r>
              <a:rPr lang="en-GB" sz="2000" dirty="0"/>
              <a:t>By Collective Management Organizations (CMOs)  </a:t>
            </a:r>
          </a:p>
          <a:p>
            <a:pPr lvl="1">
              <a:spcBef>
                <a:spcPts val="0"/>
              </a:spcBef>
              <a:buFont typeface="Wingdings" pitchFamily="2" charset="2"/>
              <a:buChar char="§"/>
            </a:pPr>
            <a:endParaRPr lang="en-GB" sz="2000" dirty="0"/>
          </a:p>
          <a:p>
            <a:pPr lvl="1">
              <a:spcBef>
                <a:spcPts val="0"/>
              </a:spcBef>
              <a:buFont typeface="Wingdings" pitchFamily="2" charset="2"/>
              <a:buChar char="§"/>
            </a:pPr>
            <a:r>
              <a:rPr lang="en-GB" sz="2000" dirty="0"/>
              <a:t>Voluntary collective licensing (mandates by rightholders) </a:t>
            </a:r>
          </a:p>
          <a:p>
            <a:pPr lvl="1">
              <a:spcBef>
                <a:spcPts val="0"/>
              </a:spcBef>
              <a:buFont typeface="Wingdings" pitchFamily="2" charset="2"/>
              <a:buChar char="§"/>
            </a:pPr>
            <a:r>
              <a:rPr lang="en-GB" sz="2000" dirty="0"/>
              <a:t>Collective licensing “supported” by law (default L&amp;E)</a:t>
            </a:r>
          </a:p>
          <a:p>
            <a:pPr lvl="1">
              <a:spcBef>
                <a:spcPts val="0"/>
              </a:spcBef>
              <a:buFont typeface="Wingdings" pitchFamily="2" charset="2"/>
              <a:buChar char="§"/>
            </a:pPr>
            <a:r>
              <a:rPr lang="en-GB" sz="2000" dirty="0"/>
              <a:t>Non-voluntary licensing (L&amp;E subject to compensation) </a:t>
            </a:r>
          </a:p>
          <a:p>
            <a:pPr lvl="1">
              <a:spcBef>
                <a:spcPts val="0"/>
              </a:spcBef>
              <a:buFont typeface="Wingdings" pitchFamily="2" charset="2"/>
              <a:buChar char="§"/>
            </a:pPr>
            <a:endParaRPr lang="en-GB" sz="2000" dirty="0"/>
          </a:p>
          <a:p>
            <a:pPr lvl="1">
              <a:spcBef>
                <a:spcPts val="0"/>
              </a:spcBef>
              <a:buFont typeface="Wingdings" pitchFamily="2" charset="2"/>
              <a:buChar char="§"/>
            </a:pPr>
            <a:r>
              <a:rPr lang="en-GB" sz="2000" dirty="0"/>
              <a:t>Traditionally, secondary markets; but markets are shifting, more direct licensing by rightholders … </a:t>
            </a:r>
          </a:p>
          <a:p>
            <a:pPr lvl="1">
              <a:spcBef>
                <a:spcPts val="0"/>
              </a:spcBef>
              <a:buFont typeface="Wingdings" pitchFamily="2" charset="2"/>
              <a:buChar char="§"/>
            </a:pPr>
            <a:r>
              <a:rPr lang="en-GB" sz="2000" dirty="0"/>
              <a:t>Challenges: </a:t>
            </a:r>
          </a:p>
          <a:p>
            <a:pPr lvl="2">
              <a:spcBef>
                <a:spcPts val="0"/>
              </a:spcBef>
              <a:buFont typeface="Wingdings" panose="05000000000000000000" pitchFamily="2" charset="2"/>
              <a:buChar char="ü"/>
            </a:pPr>
            <a:r>
              <a:rPr lang="en-GB" sz="2000" dirty="0"/>
              <a:t>© Awareness, clarity in the scope of exempted uses (L&amp;E)</a:t>
            </a:r>
          </a:p>
          <a:p>
            <a:pPr lvl="2">
              <a:spcBef>
                <a:spcPts val="0"/>
              </a:spcBef>
              <a:buFont typeface="Wingdings" panose="05000000000000000000" pitchFamily="2" charset="2"/>
              <a:buChar char="ü"/>
            </a:pPr>
            <a:r>
              <a:rPr lang="en-GB" sz="2000" dirty="0"/>
              <a:t>Obtaining mandates from rightholders (legislators may help: L&amp;E, ECL, mandatory collective management …)  </a:t>
            </a:r>
          </a:p>
          <a:p>
            <a:pPr lvl="2">
              <a:spcBef>
                <a:spcPts val="0"/>
              </a:spcBef>
              <a:buFont typeface="Wingdings" panose="05000000000000000000" pitchFamily="2" charset="2"/>
              <a:buChar char="ü"/>
            </a:pPr>
            <a:r>
              <a:rPr lang="en-GB" sz="2000" dirty="0"/>
              <a:t>Uneven availability: by sectors (academic publishing, other sectors), language, countries …  </a:t>
            </a:r>
          </a:p>
          <a:p>
            <a:pPr lvl="1">
              <a:spcBef>
                <a:spcPts val="0"/>
              </a:spcBef>
              <a:buFont typeface="Wingdings" pitchFamily="2" charset="2"/>
              <a:buChar char="§"/>
            </a:pPr>
            <a:endParaRPr lang="es-ES" sz="2000" dirty="0"/>
          </a:p>
          <a:p>
            <a:pPr lvl="1">
              <a:spcBef>
                <a:spcPts val="0"/>
              </a:spcBef>
              <a:buFont typeface="Wingdings" pitchFamily="2" charset="2"/>
              <a:buChar char="§"/>
            </a:pPr>
            <a:endParaRPr lang="es-ES" sz="2000" dirty="0"/>
          </a:p>
        </p:txBody>
      </p:sp>
      <p:sp>
        <p:nvSpPr>
          <p:cNvPr id="3" name="Rectangle 4">
            <a:extLst>
              <a:ext uri="{FF2B5EF4-FFF2-40B4-BE49-F238E27FC236}">
                <a16:creationId xmlns:a16="http://schemas.microsoft.com/office/drawing/2014/main" id="{0123C71C-BD7B-D309-40B0-DC6139EDE693}"/>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00408C"/>
                </a:solidFill>
                <a:latin typeface="+mj-lt"/>
                <a:ea typeface="+mj-ea"/>
                <a:cs typeface="+mj-cs"/>
              </a:defRPr>
            </a:lvl1pPr>
            <a:lvl2pPr algn="l" rtl="0" eaLnBrk="0" fontAlgn="base" hangingPunct="0">
              <a:spcBef>
                <a:spcPct val="0"/>
              </a:spcBef>
              <a:spcAft>
                <a:spcPct val="0"/>
              </a:spcAft>
              <a:defRPr sz="3600">
                <a:solidFill>
                  <a:srgbClr val="00408C"/>
                </a:solidFill>
                <a:latin typeface="Arial" charset="0"/>
                <a:cs typeface="Arial" charset="0"/>
              </a:defRPr>
            </a:lvl2pPr>
            <a:lvl3pPr algn="l" rtl="0" eaLnBrk="0" fontAlgn="base" hangingPunct="0">
              <a:spcBef>
                <a:spcPct val="0"/>
              </a:spcBef>
              <a:spcAft>
                <a:spcPct val="0"/>
              </a:spcAft>
              <a:defRPr sz="3600">
                <a:solidFill>
                  <a:srgbClr val="00408C"/>
                </a:solidFill>
                <a:latin typeface="Arial" charset="0"/>
                <a:cs typeface="Arial" charset="0"/>
              </a:defRPr>
            </a:lvl3pPr>
            <a:lvl4pPr algn="l" rtl="0" eaLnBrk="0" fontAlgn="base" hangingPunct="0">
              <a:spcBef>
                <a:spcPct val="0"/>
              </a:spcBef>
              <a:spcAft>
                <a:spcPct val="0"/>
              </a:spcAft>
              <a:defRPr sz="3600">
                <a:solidFill>
                  <a:srgbClr val="00408C"/>
                </a:solidFill>
                <a:latin typeface="Arial" charset="0"/>
                <a:cs typeface="Arial" charset="0"/>
              </a:defRPr>
            </a:lvl4pPr>
            <a:lvl5pPr algn="l" rtl="0" eaLnBrk="0" fontAlgn="base" hangingPunct="0">
              <a:spcBef>
                <a:spcPct val="0"/>
              </a:spcBef>
              <a:spcAft>
                <a:spcPct val="0"/>
              </a:spcAft>
              <a:defRPr sz="3600">
                <a:solidFill>
                  <a:srgbClr val="00408C"/>
                </a:solidFill>
                <a:latin typeface="Arial" charset="0"/>
                <a:cs typeface="Arial" charset="0"/>
              </a:defRPr>
            </a:lvl5pPr>
            <a:lvl6pPr marL="457200" algn="l" rtl="0" fontAlgn="base">
              <a:spcBef>
                <a:spcPct val="0"/>
              </a:spcBef>
              <a:spcAft>
                <a:spcPct val="0"/>
              </a:spcAft>
              <a:defRPr sz="3600">
                <a:solidFill>
                  <a:srgbClr val="00408C"/>
                </a:solidFill>
                <a:latin typeface="Arial" charset="0"/>
                <a:cs typeface="Arial" charset="0"/>
              </a:defRPr>
            </a:lvl6pPr>
            <a:lvl7pPr marL="914400" algn="l" rtl="0" fontAlgn="base">
              <a:spcBef>
                <a:spcPct val="0"/>
              </a:spcBef>
              <a:spcAft>
                <a:spcPct val="0"/>
              </a:spcAft>
              <a:defRPr sz="3600">
                <a:solidFill>
                  <a:srgbClr val="00408C"/>
                </a:solidFill>
                <a:latin typeface="Arial" charset="0"/>
                <a:cs typeface="Arial" charset="0"/>
              </a:defRPr>
            </a:lvl7pPr>
            <a:lvl8pPr marL="1371600" algn="l" rtl="0" fontAlgn="base">
              <a:spcBef>
                <a:spcPct val="0"/>
              </a:spcBef>
              <a:spcAft>
                <a:spcPct val="0"/>
              </a:spcAft>
              <a:defRPr sz="3600">
                <a:solidFill>
                  <a:srgbClr val="00408C"/>
                </a:solidFill>
                <a:latin typeface="Arial" charset="0"/>
                <a:cs typeface="Arial" charset="0"/>
              </a:defRPr>
            </a:lvl8pPr>
            <a:lvl9pPr marL="1828800" algn="l" rtl="0" fontAlgn="base">
              <a:spcBef>
                <a:spcPct val="0"/>
              </a:spcBef>
              <a:spcAft>
                <a:spcPct val="0"/>
              </a:spcAft>
              <a:defRPr sz="3600">
                <a:solidFill>
                  <a:srgbClr val="00408C"/>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altLang="en-US" sz="3600" b="0" i="0" u="none" strike="noStrike" kern="0" cap="none" spc="0" normalizeH="0" baseline="0" noProof="0" dirty="0" err="1">
                <a:ln>
                  <a:noFill/>
                </a:ln>
                <a:solidFill>
                  <a:srgbClr val="00408C"/>
                </a:solidFill>
                <a:effectLst/>
                <a:uLnTx/>
                <a:uFillTx/>
                <a:latin typeface="Arial"/>
                <a:ea typeface="+mj-ea"/>
                <a:cs typeface="Arial"/>
              </a:rPr>
              <a:t>Collective</a:t>
            </a:r>
            <a:r>
              <a:rPr kumimoji="0" lang="es-ES" altLang="en-US" sz="3600" b="0" i="0" u="none" strike="noStrike" kern="0" cap="none" spc="0" normalizeH="0" baseline="0" noProof="0" dirty="0">
                <a:ln>
                  <a:noFill/>
                </a:ln>
                <a:solidFill>
                  <a:srgbClr val="00408C"/>
                </a:solidFill>
                <a:effectLst/>
                <a:uLnTx/>
                <a:uFillTx/>
                <a:latin typeface="Arial"/>
                <a:ea typeface="+mj-ea"/>
                <a:cs typeface="Arial"/>
              </a:rPr>
              <a:t> </a:t>
            </a:r>
            <a:r>
              <a:rPr kumimoji="0" lang="es-ES" altLang="en-US" sz="3600" b="0" i="0" u="none" strike="noStrike" kern="0" cap="none" spc="0" normalizeH="0" baseline="0" noProof="0" dirty="0" err="1">
                <a:ln>
                  <a:noFill/>
                </a:ln>
                <a:solidFill>
                  <a:srgbClr val="00408C"/>
                </a:solidFill>
                <a:effectLst/>
                <a:uLnTx/>
                <a:uFillTx/>
                <a:latin typeface="Arial"/>
                <a:ea typeface="+mj-ea"/>
                <a:cs typeface="Arial"/>
              </a:rPr>
              <a:t>licensing</a:t>
            </a:r>
            <a:endParaRPr kumimoji="0" lang="en-US" altLang="en-US" sz="3600" b="0" i="0" u="none" strike="noStrike" kern="0" cap="none" spc="0" normalizeH="0" baseline="0" noProof="0" dirty="0">
              <a:ln>
                <a:noFill/>
              </a:ln>
              <a:solidFill>
                <a:srgbClr val="00408C"/>
              </a:solidFill>
              <a:effectLst/>
              <a:uLnTx/>
              <a:uFillTx/>
              <a:latin typeface="Arial"/>
              <a:ea typeface="+mj-ea"/>
              <a:cs typeface="Arial"/>
            </a:endParaRPr>
          </a:p>
        </p:txBody>
      </p:sp>
    </p:spTree>
    <p:extLst>
      <p:ext uri="{BB962C8B-B14F-4D97-AF65-F5344CB8AC3E}">
        <p14:creationId xmlns:p14="http://schemas.microsoft.com/office/powerpoint/2010/main" val="3309142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14"/>
          <p:cNvSpPr txBox="1">
            <a:spLocks noGrp="1"/>
          </p:cNvSpPr>
          <p:nvPr>
            <p:ph type="body" idx="1"/>
          </p:nvPr>
        </p:nvSpPr>
        <p:spPr>
          <a:xfrm>
            <a:off x="182258" y="1417638"/>
            <a:ext cx="8421334" cy="3416400"/>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pPr lvl="1">
              <a:spcBef>
                <a:spcPts val="0"/>
              </a:spcBef>
              <a:buFont typeface="Wingdings" pitchFamily="2" charset="2"/>
              <a:buChar char="§"/>
            </a:pPr>
            <a:r>
              <a:rPr lang="en-GB" sz="2000" dirty="0"/>
              <a:t>Digital technology has transformed academic publishing markets</a:t>
            </a:r>
          </a:p>
          <a:p>
            <a:pPr lvl="1">
              <a:spcBef>
                <a:spcPts val="0"/>
              </a:spcBef>
              <a:buFont typeface="Wingdings" pitchFamily="2" charset="2"/>
              <a:buChar char="§"/>
            </a:pPr>
            <a:r>
              <a:rPr lang="en-GB" sz="2000" dirty="0"/>
              <a:t>Further dissemination (accessibility) of scientific results, replicating results, global collaboration … shrinking budgets </a:t>
            </a:r>
          </a:p>
          <a:p>
            <a:pPr lvl="1">
              <a:spcBef>
                <a:spcPts val="0"/>
              </a:spcBef>
              <a:buFont typeface="Wingdings" pitchFamily="2" charset="2"/>
              <a:buChar char="§"/>
            </a:pPr>
            <a:endParaRPr lang="en-GB" sz="2000" dirty="0"/>
          </a:p>
          <a:p>
            <a:pPr lvl="1">
              <a:spcBef>
                <a:spcPts val="0"/>
              </a:spcBef>
              <a:buFont typeface="Wingdings" pitchFamily="2" charset="2"/>
              <a:buChar char="§"/>
            </a:pPr>
            <a:r>
              <a:rPr lang="en-GB" sz="2000" dirty="0"/>
              <a:t>Budapest Declaration on Open Access (2001)</a:t>
            </a:r>
          </a:p>
          <a:p>
            <a:pPr lvl="2">
              <a:spcBef>
                <a:spcPts val="0"/>
              </a:spcBef>
              <a:buFont typeface="Wingdings" panose="05000000000000000000" pitchFamily="2" charset="2"/>
              <a:buChar char="ü"/>
            </a:pPr>
            <a:r>
              <a:rPr lang="en-GB" sz="2000" dirty="0"/>
              <a:t>Self-archiving </a:t>
            </a:r>
          </a:p>
          <a:p>
            <a:pPr lvl="2">
              <a:spcBef>
                <a:spcPts val="0"/>
              </a:spcBef>
              <a:buFont typeface="Wingdings" panose="05000000000000000000" pitchFamily="2" charset="2"/>
              <a:buChar char="ü"/>
            </a:pPr>
            <a:r>
              <a:rPr lang="en-GB" sz="2000" dirty="0"/>
              <a:t>OA journals</a:t>
            </a:r>
          </a:p>
          <a:p>
            <a:pPr lvl="1">
              <a:spcBef>
                <a:spcPts val="0"/>
              </a:spcBef>
              <a:buFont typeface="Wingdings" pitchFamily="2" charset="2"/>
              <a:buChar char="§"/>
            </a:pPr>
            <a:endParaRPr lang="en-GB" sz="2000" dirty="0"/>
          </a:p>
          <a:p>
            <a:pPr lvl="1">
              <a:spcBef>
                <a:spcPts val="0"/>
              </a:spcBef>
              <a:buFont typeface="Wingdings" pitchFamily="2" charset="2"/>
              <a:buChar char="§"/>
            </a:pPr>
            <a:r>
              <a:rPr lang="en-GB" sz="2000" dirty="0"/>
              <a:t>Mandates by funders to publish OA </a:t>
            </a:r>
          </a:p>
          <a:p>
            <a:pPr lvl="1">
              <a:spcBef>
                <a:spcPts val="0"/>
              </a:spcBef>
              <a:buFont typeface="Wingdings" pitchFamily="2" charset="2"/>
              <a:buChar char="§"/>
            </a:pPr>
            <a:endParaRPr lang="es-ES" sz="2000" dirty="0"/>
          </a:p>
          <a:p>
            <a:pPr lvl="1">
              <a:spcBef>
                <a:spcPts val="0"/>
              </a:spcBef>
              <a:buFont typeface="Wingdings" pitchFamily="2" charset="2"/>
              <a:buChar char="§"/>
            </a:pPr>
            <a:r>
              <a:rPr lang="es-ES" sz="2000" dirty="0"/>
              <a:t>OA </a:t>
            </a:r>
            <a:r>
              <a:rPr lang="es-ES" sz="2000" dirty="0" err="1"/>
              <a:t>metrics</a:t>
            </a:r>
            <a:r>
              <a:rPr lang="es-ES" sz="2000" dirty="0"/>
              <a:t> (</a:t>
            </a:r>
            <a:r>
              <a:rPr lang="es-ES" sz="2000" dirty="0" err="1"/>
              <a:t>academic</a:t>
            </a:r>
            <a:r>
              <a:rPr lang="es-ES" sz="2000" dirty="0"/>
              <a:t> </a:t>
            </a:r>
            <a:r>
              <a:rPr lang="es-ES" sz="2000" dirty="0" err="1"/>
              <a:t>accreditation</a:t>
            </a:r>
            <a:r>
              <a:rPr lang="es-ES" sz="2000" dirty="0"/>
              <a:t>, lucrative </a:t>
            </a:r>
            <a:r>
              <a:rPr lang="es-ES" sz="2000" dirty="0" err="1"/>
              <a:t>market</a:t>
            </a:r>
            <a:r>
              <a:rPr lang="es-ES" sz="2000" dirty="0"/>
              <a:t> </a:t>
            </a:r>
            <a:r>
              <a:rPr lang="es-ES" sz="2000" dirty="0" err="1"/>
              <a:t>of</a:t>
            </a:r>
            <a:r>
              <a:rPr lang="es-ES" sz="2000" dirty="0"/>
              <a:t> </a:t>
            </a:r>
            <a:r>
              <a:rPr lang="es-ES" sz="2000" dirty="0" err="1"/>
              <a:t>academic</a:t>
            </a:r>
            <a:r>
              <a:rPr lang="es-ES" sz="2000" dirty="0"/>
              <a:t> data) </a:t>
            </a:r>
          </a:p>
          <a:p>
            <a:pPr lvl="1">
              <a:spcBef>
                <a:spcPts val="0"/>
              </a:spcBef>
              <a:buFont typeface="Wingdings" pitchFamily="2" charset="2"/>
              <a:buChar char="§"/>
            </a:pPr>
            <a:endParaRPr lang="es-ES" sz="2000" dirty="0"/>
          </a:p>
        </p:txBody>
      </p:sp>
      <p:sp>
        <p:nvSpPr>
          <p:cNvPr id="3" name="Rectangle 4">
            <a:extLst>
              <a:ext uri="{FF2B5EF4-FFF2-40B4-BE49-F238E27FC236}">
                <a16:creationId xmlns:a16="http://schemas.microsoft.com/office/drawing/2014/main" id="{0123C71C-BD7B-D309-40B0-DC6139EDE693}"/>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00408C"/>
                </a:solidFill>
                <a:latin typeface="+mj-lt"/>
                <a:ea typeface="+mj-ea"/>
                <a:cs typeface="+mj-cs"/>
              </a:defRPr>
            </a:lvl1pPr>
            <a:lvl2pPr algn="l" rtl="0" eaLnBrk="0" fontAlgn="base" hangingPunct="0">
              <a:spcBef>
                <a:spcPct val="0"/>
              </a:spcBef>
              <a:spcAft>
                <a:spcPct val="0"/>
              </a:spcAft>
              <a:defRPr sz="3600">
                <a:solidFill>
                  <a:srgbClr val="00408C"/>
                </a:solidFill>
                <a:latin typeface="Arial" charset="0"/>
                <a:cs typeface="Arial" charset="0"/>
              </a:defRPr>
            </a:lvl2pPr>
            <a:lvl3pPr algn="l" rtl="0" eaLnBrk="0" fontAlgn="base" hangingPunct="0">
              <a:spcBef>
                <a:spcPct val="0"/>
              </a:spcBef>
              <a:spcAft>
                <a:spcPct val="0"/>
              </a:spcAft>
              <a:defRPr sz="3600">
                <a:solidFill>
                  <a:srgbClr val="00408C"/>
                </a:solidFill>
                <a:latin typeface="Arial" charset="0"/>
                <a:cs typeface="Arial" charset="0"/>
              </a:defRPr>
            </a:lvl3pPr>
            <a:lvl4pPr algn="l" rtl="0" eaLnBrk="0" fontAlgn="base" hangingPunct="0">
              <a:spcBef>
                <a:spcPct val="0"/>
              </a:spcBef>
              <a:spcAft>
                <a:spcPct val="0"/>
              </a:spcAft>
              <a:defRPr sz="3600">
                <a:solidFill>
                  <a:srgbClr val="00408C"/>
                </a:solidFill>
                <a:latin typeface="Arial" charset="0"/>
                <a:cs typeface="Arial" charset="0"/>
              </a:defRPr>
            </a:lvl4pPr>
            <a:lvl5pPr algn="l" rtl="0" eaLnBrk="0" fontAlgn="base" hangingPunct="0">
              <a:spcBef>
                <a:spcPct val="0"/>
              </a:spcBef>
              <a:spcAft>
                <a:spcPct val="0"/>
              </a:spcAft>
              <a:defRPr sz="3600">
                <a:solidFill>
                  <a:srgbClr val="00408C"/>
                </a:solidFill>
                <a:latin typeface="Arial" charset="0"/>
                <a:cs typeface="Arial" charset="0"/>
              </a:defRPr>
            </a:lvl5pPr>
            <a:lvl6pPr marL="457200" algn="l" rtl="0" fontAlgn="base">
              <a:spcBef>
                <a:spcPct val="0"/>
              </a:spcBef>
              <a:spcAft>
                <a:spcPct val="0"/>
              </a:spcAft>
              <a:defRPr sz="3600">
                <a:solidFill>
                  <a:srgbClr val="00408C"/>
                </a:solidFill>
                <a:latin typeface="Arial" charset="0"/>
                <a:cs typeface="Arial" charset="0"/>
              </a:defRPr>
            </a:lvl6pPr>
            <a:lvl7pPr marL="914400" algn="l" rtl="0" fontAlgn="base">
              <a:spcBef>
                <a:spcPct val="0"/>
              </a:spcBef>
              <a:spcAft>
                <a:spcPct val="0"/>
              </a:spcAft>
              <a:defRPr sz="3600">
                <a:solidFill>
                  <a:srgbClr val="00408C"/>
                </a:solidFill>
                <a:latin typeface="Arial" charset="0"/>
                <a:cs typeface="Arial" charset="0"/>
              </a:defRPr>
            </a:lvl7pPr>
            <a:lvl8pPr marL="1371600" algn="l" rtl="0" fontAlgn="base">
              <a:spcBef>
                <a:spcPct val="0"/>
              </a:spcBef>
              <a:spcAft>
                <a:spcPct val="0"/>
              </a:spcAft>
              <a:defRPr sz="3600">
                <a:solidFill>
                  <a:srgbClr val="00408C"/>
                </a:solidFill>
                <a:latin typeface="Arial" charset="0"/>
                <a:cs typeface="Arial" charset="0"/>
              </a:defRPr>
            </a:lvl8pPr>
            <a:lvl9pPr marL="1828800" algn="l" rtl="0" fontAlgn="base">
              <a:spcBef>
                <a:spcPct val="0"/>
              </a:spcBef>
              <a:spcAft>
                <a:spcPct val="0"/>
              </a:spcAft>
              <a:defRPr sz="3600">
                <a:solidFill>
                  <a:srgbClr val="00408C"/>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 altLang="en-US" kern="0" dirty="0">
                <a:latin typeface="Arial"/>
                <a:cs typeface="Arial"/>
              </a:rPr>
              <a:t>Open </a:t>
            </a:r>
            <a:r>
              <a:rPr lang="es-ES" altLang="en-US" kern="0" dirty="0" err="1">
                <a:latin typeface="Arial"/>
                <a:cs typeface="Arial"/>
              </a:rPr>
              <a:t>Science</a:t>
            </a:r>
            <a:r>
              <a:rPr lang="es-ES" altLang="en-US" kern="0" dirty="0">
                <a:latin typeface="Arial"/>
                <a:cs typeface="Arial"/>
              </a:rPr>
              <a:t> / Open Access</a:t>
            </a:r>
            <a:endParaRPr kumimoji="0" lang="en-US" altLang="en-US" sz="3600" b="0" i="0" u="none" strike="noStrike" kern="0" cap="none" spc="0" normalizeH="0" baseline="0" noProof="0" dirty="0">
              <a:ln>
                <a:noFill/>
              </a:ln>
              <a:solidFill>
                <a:srgbClr val="00408C"/>
              </a:solidFill>
              <a:effectLst/>
              <a:uLnTx/>
              <a:uFillTx/>
              <a:latin typeface="Arial"/>
              <a:ea typeface="+mj-ea"/>
              <a:cs typeface="Arial"/>
            </a:endParaRPr>
          </a:p>
        </p:txBody>
      </p:sp>
    </p:spTree>
    <p:extLst>
      <p:ext uri="{BB962C8B-B14F-4D97-AF65-F5344CB8AC3E}">
        <p14:creationId xmlns:p14="http://schemas.microsoft.com/office/powerpoint/2010/main" val="236236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67F42-4078-A5F2-C2D9-F11EC6CDC4A9}"/>
              </a:ext>
            </a:extLst>
          </p:cNvPr>
          <p:cNvSpPr>
            <a:spLocks noGrp="1"/>
          </p:cNvSpPr>
          <p:nvPr>
            <p:ph type="title"/>
          </p:nvPr>
        </p:nvSpPr>
        <p:spPr/>
        <p:txBody>
          <a:bodyPr/>
          <a:lstStyle/>
          <a:p>
            <a:r>
              <a:rPr lang="en-GB" dirty="0"/>
              <a:t>Open Access Journals    </a:t>
            </a:r>
            <a:endParaRPr lang="es-ES" dirty="0"/>
          </a:p>
        </p:txBody>
      </p:sp>
      <p:sp>
        <p:nvSpPr>
          <p:cNvPr id="3" name="Marcador de contenido 2">
            <a:extLst>
              <a:ext uri="{FF2B5EF4-FFF2-40B4-BE49-F238E27FC236}">
                <a16:creationId xmlns:a16="http://schemas.microsoft.com/office/drawing/2014/main" id="{620103DF-8E3E-AEA7-D943-B748F6A08EB6}"/>
              </a:ext>
            </a:extLst>
          </p:cNvPr>
          <p:cNvSpPr>
            <a:spLocks noGrp="1"/>
          </p:cNvSpPr>
          <p:nvPr>
            <p:ph idx="1"/>
          </p:nvPr>
        </p:nvSpPr>
        <p:spPr>
          <a:xfrm>
            <a:off x="457199" y="1417638"/>
            <a:ext cx="8229599" cy="3445371"/>
          </a:xfrm>
        </p:spPr>
        <p:txBody>
          <a:bodyPr>
            <a:normAutofit fontScale="92500" lnSpcReduction="10000"/>
          </a:bodyPr>
          <a:lstStyle/>
          <a:p>
            <a:pPr marL="0" indent="0">
              <a:buNone/>
            </a:pPr>
            <a:r>
              <a:rPr lang="en-GB" dirty="0"/>
              <a:t>OA journals, no access fee </a:t>
            </a:r>
          </a:p>
          <a:p>
            <a:pPr marL="0" indent="0">
              <a:buNone/>
            </a:pPr>
            <a:r>
              <a:rPr lang="en-GB" dirty="0">
                <a:sym typeface="Wingdings" panose="05000000000000000000" pitchFamily="2" charset="2"/>
              </a:rPr>
              <a:t> BUSINESS MODELS? </a:t>
            </a:r>
          </a:p>
          <a:p>
            <a:pPr marL="0" indent="0">
              <a:buNone/>
            </a:pPr>
            <a:endParaRPr lang="en-GB" dirty="0"/>
          </a:p>
          <a:p>
            <a:pPr>
              <a:buFont typeface="Wingdings" panose="05000000000000000000" pitchFamily="2" charset="2"/>
              <a:buChar char="ü"/>
            </a:pPr>
            <a:r>
              <a:rPr lang="en-GB" dirty="0"/>
              <a:t>GOLD – immediate access, subject to APC</a:t>
            </a:r>
          </a:p>
          <a:p>
            <a:pPr>
              <a:buFont typeface="Wingdings" panose="05000000000000000000" pitchFamily="2" charset="2"/>
              <a:buChar char="ü"/>
            </a:pPr>
            <a:r>
              <a:rPr lang="en-GB" dirty="0"/>
              <a:t>GREEN – allows self-archiving, with “embargo” </a:t>
            </a:r>
          </a:p>
          <a:p>
            <a:pPr>
              <a:buFont typeface="Wingdings" panose="05000000000000000000" pitchFamily="2" charset="2"/>
              <a:buChar char="ü"/>
            </a:pPr>
            <a:r>
              <a:rPr lang="en-GB" dirty="0"/>
              <a:t>DIAMOND / PLATINUM – external funding (</a:t>
            </a:r>
            <a:r>
              <a:rPr lang="en-GB" dirty="0" err="1"/>
              <a:t>Latam</a:t>
            </a:r>
            <a:r>
              <a:rPr lang="en-GB" dirty="0"/>
              <a:t>) </a:t>
            </a:r>
          </a:p>
          <a:p>
            <a:pPr>
              <a:buFont typeface="Wingdings" panose="05000000000000000000" pitchFamily="2" charset="2"/>
              <a:buChar char="ü"/>
            </a:pPr>
            <a:r>
              <a:rPr lang="en-GB" dirty="0"/>
              <a:t>Hybrids (some papers OA / some subject to subscription fee) </a:t>
            </a:r>
          </a:p>
          <a:p>
            <a:pPr>
              <a:buFont typeface="Wingdings" panose="05000000000000000000" pitchFamily="2" charset="2"/>
              <a:buChar char="ü"/>
            </a:pPr>
            <a:r>
              <a:rPr lang="en-GB" dirty="0"/>
              <a:t>“Transformative Agreements” (Read &amp; Publish Agreements) </a:t>
            </a:r>
            <a:r>
              <a:rPr lang="en-GB" dirty="0">
                <a:sym typeface="Wingdings" panose="05000000000000000000" pitchFamily="2" charset="2"/>
              </a:rPr>
              <a:t> subscription + OA bonuses </a:t>
            </a:r>
          </a:p>
          <a:p>
            <a:pPr marL="0" indent="0">
              <a:buNone/>
            </a:pPr>
            <a:endParaRPr lang="es-ES" dirty="0"/>
          </a:p>
        </p:txBody>
      </p:sp>
    </p:spTree>
    <p:extLst>
      <p:ext uri="{BB962C8B-B14F-4D97-AF65-F5344CB8AC3E}">
        <p14:creationId xmlns:p14="http://schemas.microsoft.com/office/powerpoint/2010/main" val="1175335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67F42-4078-A5F2-C2D9-F11EC6CDC4A9}"/>
              </a:ext>
            </a:extLst>
          </p:cNvPr>
          <p:cNvSpPr>
            <a:spLocks noGrp="1"/>
          </p:cNvSpPr>
          <p:nvPr>
            <p:ph type="title"/>
          </p:nvPr>
        </p:nvSpPr>
        <p:spPr/>
        <p:txBody>
          <a:bodyPr/>
          <a:lstStyle/>
          <a:p>
            <a:r>
              <a:rPr lang="en-GB" dirty="0"/>
              <a:t>Open Access and Copyright   </a:t>
            </a:r>
            <a:endParaRPr lang="es-ES" dirty="0"/>
          </a:p>
        </p:txBody>
      </p:sp>
      <p:sp>
        <p:nvSpPr>
          <p:cNvPr id="3" name="Marcador de contenido 2">
            <a:extLst>
              <a:ext uri="{FF2B5EF4-FFF2-40B4-BE49-F238E27FC236}">
                <a16:creationId xmlns:a16="http://schemas.microsoft.com/office/drawing/2014/main" id="{620103DF-8E3E-AEA7-D943-B748F6A08EB6}"/>
              </a:ext>
            </a:extLst>
          </p:cNvPr>
          <p:cNvSpPr>
            <a:spLocks noGrp="1"/>
          </p:cNvSpPr>
          <p:nvPr>
            <p:ph idx="1"/>
          </p:nvPr>
        </p:nvSpPr>
        <p:spPr>
          <a:xfrm>
            <a:off x="457200" y="1417638"/>
            <a:ext cx="7990184" cy="3445371"/>
          </a:xfrm>
        </p:spPr>
        <p:txBody>
          <a:bodyPr>
            <a:normAutofit/>
          </a:bodyPr>
          <a:lstStyle/>
          <a:p>
            <a:pPr>
              <a:buFont typeface="Arial" panose="020B0604020202020204" pitchFamily="34" charset="0"/>
              <a:buChar char="•"/>
            </a:pPr>
            <a:r>
              <a:rPr lang="en-GB" dirty="0"/>
              <a:t>OA mandates by Funders </a:t>
            </a:r>
          </a:p>
          <a:p>
            <a:pPr>
              <a:buFont typeface="Arial" panose="020B0604020202020204" pitchFamily="34" charset="0"/>
              <a:buChar char="•"/>
            </a:pPr>
            <a:r>
              <a:rPr lang="en-GB" dirty="0"/>
              <a:t>Embargos, APC and exclusive assignment of rights by Publishers </a:t>
            </a:r>
          </a:p>
          <a:p>
            <a:pPr marL="0" indent="0">
              <a:buNone/>
            </a:pPr>
            <a:endParaRPr lang="es-ES" dirty="0"/>
          </a:p>
        </p:txBody>
      </p:sp>
      <p:sp>
        <p:nvSpPr>
          <p:cNvPr id="5" name="CuadroTexto 4">
            <a:extLst>
              <a:ext uri="{FF2B5EF4-FFF2-40B4-BE49-F238E27FC236}">
                <a16:creationId xmlns:a16="http://schemas.microsoft.com/office/drawing/2014/main" id="{E23C992B-E0EF-2A0B-0155-CBF543AF96E3}"/>
              </a:ext>
            </a:extLst>
          </p:cNvPr>
          <p:cNvSpPr txBox="1"/>
          <p:nvPr/>
        </p:nvSpPr>
        <p:spPr>
          <a:xfrm>
            <a:off x="5248861" y="2450356"/>
            <a:ext cx="3796362" cy="830997"/>
          </a:xfrm>
          <a:prstGeom prst="rect">
            <a:avLst/>
          </a:prstGeom>
          <a:solidFill>
            <a:srgbClr val="FFC000"/>
          </a:solidFill>
        </p:spPr>
        <p:txBody>
          <a:bodyPr wrap="square">
            <a:spAutoFit/>
          </a:bodyPr>
          <a:lstStyle/>
          <a:p>
            <a:pPr marL="0" indent="0">
              <a:buNone/>
            </a:pPr>
            <a:r>
              <a:rPr lang="en-GB" sz="1200" dirty="0"/>
              <a:t>Several versions of a scientific work: </a:t>
            </a:r>
          </a:p>
          <a:p>
            <a:pPr marL="285750" indent="-285750">
              <a:buFont typeface="Arial" panose="020B0604020202020204" pitchFamily="34" charset="0"/>
              <a:buChar char="•"/>
            </a:pPr>
            <a:r>
              <a:rPr lang="en-GB" sz="1200" dirty="0"/>
              <a:t>Manuscript (preprint) </a:t>
            </a:r>
          </a:p>
          <a:p>
            <a:pPr marL="285750" indent="-285750">
              <a:buFont typeface="Arial" panose="020B0604020202020204" pitchFamily="34" charset="0"/>
              <a:buChar char="•"/>
            </a:pPr>
            <a:r>
              <a:rPr lang="en-GB" sz="1200" dirty="0"/>
              <a:t>Accepted version (post print / post review)</a:t>
            </a:r>
          </a:p>
          <a:p>
            <a:pPr marL="285750" indent="-285750">
              <a:buFont typeface="Arial" panose="020B0604020202020204" pitchFamily="34" charset="0"/>
              <a:buChar char="•"/>
            </a:pPr>
            <a:r>
              <a:rPr lang="en-GB" sz="1200" dirty="0"/>
              <a:t>Published</a:t>
            </a:r>
          </a:p>
        </p:txBody>
      </p:sp>
      <p:sp>
        <p:nvSpPr>
          <p:cNvPr id="4" name="Marcador de contenido 2">
            <a:extLst>
              <a:ext uri="{FF2B5EF4-FFF2-40B4-BE49-F238E27FC236}">
                <a16:creationId xmlns:a16="http://schemas.microsoft.com/office/drawing/2014/main" id="{06963497-1715-DC87-0AE8-BA6A3B116597}"/>
              </a:ext>
            </a:extLst>
          </p:cNvPr>
          <p:cNvSpPr txBox="1">
            <a:spLocks/>
          </p:cNvSpPr>
          <p:nvPr/>
        </p:nvSpPr>
        <p:spPr bwMode="auto">
          <a:xfrm>
            <a:off x="489032" y="2913980"/>
            <a:ext cx="8273968" cy="3445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Blip>
                <a:blip r:embed="rId2"/>
              </a:buBlip>
              <a:defRPr sz="24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Blip>
                <a:blip r:embed="rId2"/>
              </a:buBlip>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Blip>
                <a:blip r:embed="rId2"/>
              </a:buBlip>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Blip>
                <a:blip r:embed="rId2"/>
              </a:buBlip>
              <a:defRPr sz="2400">
                <a:solidFill>
                  <a:schemeClr val="tx1"/>
                </a:solidFill>
                <a:latin typeface="+mn-lt"/>
                <a:ea typeface="Arial" charset="0"/>
                <a:cs typeface="+mn-cs"/>
              </a:defRPr>
            </a:lvl4pPr>
            <a:lvl5pPr marL="2057400" indent="-228600" algn="l" rtl="0" eaLnBrk="0" fontAlgn="base" hangingPunct="0">
              <a:spcBef>
                <a:spcPct val="20000"/>
              </a:spcBef>
              <a:spcAft>
                <a:spcPct val="0"/>
              </a:spcAft>
              <a:buBlip>
                <a:blip r:embed="rId2"/>
              </a:buBlip>
              <a:defRPr sz="2400">
                <a:solidFill>
                  <a:schemeClr val="tx1"/>
                </a:solidFill>
                <a:latin typeface="+mn-lt"/>
                <a:ea typeface="Arial" charset="0"/>
                <a:cs typeface="+mn-cs"/>
              </a:defRPr>
            </a:lvl5pPr>
            <a:lvl6pPr marL="2514600" indent="-228600" algn="l" rtl="0" fontAlgn="base">
              <a:spcBef>
                <a:spcPct val="20000"/>
              </a:spcBef>
              <a:spcAft>
                <a:spcPct val="0"/>
              </a:spcAft>
              <a:buBlip>
                <a:blip r:embed="rId2"/>
              </a:buBlip>
              <a:defRPr sz="2400">
                <a:solidFill>
                  <a:schemeClr val="tx1"/>
                </a:solidFill>
                <a:latin typeface="+mn-lt"/>
                <a:cs typeface="+mn-cs"/>
              </a:defRPr>
            </a:lvl6pPr>
            <a:lvl7pPr marL="2971800" indent="-228600" algn="l" rtl="0" fontAlgn="base">
              <a:spcBef>
                <a:spcPct val="20000"/>
              </a:spcBef>
              <a:spcAft>
                <a:spcPct val="0"/>
              </a:spcAft>
              <a:buBlip>
                <a:blip r:embed="rId2"/>
              </a:buBlip>
              <a:defRPr sz="2400">
                <a:solidFill>
                  <a:schemeClr val="tx1"/>
                </a:solidFill>
                <a:latin typeface="+mn-lt"/>
                <a:cs typeface="+mn-cs"/>
              </a:defRPr>
            </a:lvl7pPr>
            <a:lvl8pPr marL="3429000" indent="-228600" algn="l" rtl="0" fontAlgn="base">
              <a:spcBef>
                <a:spcPct val="20000"/>
              </a:spcBef>
              <a:spcAft>
                <a:spcPct val="0"/>
              </a:spcAft>
              <a:buBlip>
                <a:blip r:embed="rId2"/>
              </a:buBlip>
              <a:defRPr sz="2400">
                <a:solidFill>
                  <a:schemeClr val="tx1"/>
                </a:solidFill>
                <a:latin typeface="+mn-lt"/>
                <a:cs typeface="+mn-cs"/>
              </a:defRPr>
            </a:lvl8pPr>
            <a:lvl9pPr marL="3886200" indent="-228600" algn="l" rtl="0" fontAlgn="base">
              <a:spcBef>
                <a:spcPct val="20000"/>
              </a:spcBef>
              <a:spcAft>
                <a:spcPct val="0"/>
              </a:spcAft>
              <a:buBlip>
                <a:blip r:embed="rId2"/>
              </a:buBlip>
              <a:defRPr sz="2400">
                <a:solidFill>
                  <a:schemeClr val="tx1"/>
                </a:solidFill>
                <a:latin typeface="+mn-lt"/>
                <a:cs typeface="+mn-cs"/>
              </a:defRPr>
            </a:lvl9pPr>
          </a:lstStyle>
          <a:p>
            <a:pPr marL="0" indent="0">
              <a:buFontTx/>
              <a:buNone/>
            </a:pPr>
            <a:r>
              <a:rPr lang="en-GB" kern="0" dirty="0"/>
              <a:t>How to solve it? </a:t>
            </a:r>
          </a:p>
          <a:p>
            <a:pPr>
              <a:buFont typeface="Wingdings" panose="05000000000000000000" pitchFamily="2" charset="2"/>
              <a:buChar char="ü"/>
            </a:pPr>
            <a:r>
              <a:rPr lang="en-GB" b="1" kern="0" dirty="0"/>
              <a:t>Secondary  publishing right: </a:t>
            </a:r>
            <a:r>
              <a:rPr lang="en-GB" kern="0" dirty="0"/>
              <a:t>after a “reasonable time”, regardless of any assignment (transfer of rights) (BE, NL, DE, FR, ES)</a:t>
            </a:r>
          </a:p>
          <a:p>
            <a:pPr>
              <a:buFont typeface="Wingdings" panose="05000000000000000000" pitchFamily="2" charset="2"/>
              <a:buChar char="ü"/>
            </a:pPr>
            <a:r>
              <a:rPr lang="en-GB" b="1" kern="0" dirty="0"/>
              <a:t>Rights Retention strategy</a:t>
            </a:r>
            <a:r>
              <a:rPr lang="en-GB" kern="0" dirty="0"/>
              <a:t>: transfer of rights only in the final (published) version; © in previous versions remains with Author or Research institution</a:t>
            </a:r>
          </a:p>
          <a:p>
            <a:pPr>
              <a:buFont typeface="Wingdings" panose="05000000000000000000" pitchFamily="2" charset="2"/>
              <a:buChar char="ü"/>
            </a:pPr>
            <a:endParaRPr lang="en-GB" kern="0" dirty="0"/>
          </a:p>
          <a:p>
            <a:pPr marL="0" indent="0">
              <a:buNone/>
            </a:pPr>
            <a:endParaRPr lang="en-GB" kern="0" dirty="0"/>
          </a:p>
          <a:p>
            <a:pPr>
              <a:buFont typeface="Wingdings" panose="05000000000000000000" pitchFamily="2" charset="2"/>
              <a:buChar char="ü"/>
            </a:pPr>
            <a:r>
              <a:rPr lang="en-GB" b="1" kern="0" dirty="0"/>
              <a:t>Protect researchers</a:t>
            </a:r>
            <a:r>
              <a:rPr lang="en-GB" kern="0" dirty="0"/>
              <a:t>: clarify ownership, assessment, collective negotiation of licensing terms</a:t>
            </a:r>
          </a:p>
        </p:txBody>
      </p:sp>
      <p:sp>
        <p:nvSpPr>
          <p:cNvPr id="6" name="CuadroTexto 5">
            <a:extLst>
              <a:ext uri="{FF2B5EF4-FFF2-40B4-BE49-F238E27FC236}">
                <a16:creationId xmlns:a16="http://schemas.microsoft.com/office/drawing/2014/main" id="{7DAD90EC-1B1A-D894-B16B-3874D03BF417}"/>
              </a:ext>
            </a:extLst>
          </p:cNvPr>
          <p:cNvSpPr txBox="1"/>
          <p:nvPr/>
        </p:nvSpPr>
        <p:spPr>
          <a:xfrm>
            <a:off x="4660647" y="4701531"/>
            <a:ext cx="4394201" cy="977191"/>
          </a:xfrm>
          <a:prstGeom prst="rect">
            <a:avLst/>
          </a:prstGeom>
          <a:solidFill>
            <a:srgbClr val="FFC000"/>
          </a:solidFill>
        </p:spPr>
        <p:txBody>
          <a:bodyPr wrap="square">
            <a:spAutoFit/>
          </a:bodyPr>
          <a:lstStyle/>
          <a:p>
            <a:r>
              <a:rPr lang="en-GB" sz="1150" i="1" dirty="0"/>
              <a:t>“Upon acceptance of publication… (she) agrees to grant the University of Edinburgh a non-exclusive, irrevocable, worldwide licence to make manuscripts of their scholarly articles publicly available under the terms of a Creative Commons Attribution (CC BY) licence, or a more permissive licence.”</a:t>
            </a:r>
            <a:endParaRPr lang="es-ES" sz="1150" i="1" dirty="0"/>
          </a:p>
        </p:txBody>
      </p:sp>
    </p:spTree>
    <p:extLst>
      <p:ext uri="{BB962C8B-B14F-4D97-AF65-F5344CB8AC3E}">
        <p14:creationId xmlns:p14="http://schemas.microsoft.com/office/powerpoint/2010/main" val="3704530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B2EF04-04E2-D7D7-952E-0E4D3E4C0215}"/>
              </a:ext>
            </a:extLst>
          </p:cNvPr>
          <p:cNvSpPr>
            <a:spLocks noGrp="1"/>
          </p:cNvSpPr>
          <p:nvPr>
            <p:ph type="title"/>
          </p:nvPr>
        </p:nvSpPr>
        <p:spPr>
          <a:xfrm>
            <a:off x="311700" y="2665400"/>
            <a:ext cx="8520600" cy="763600"/>
          </a:xfrm>
        </p:spPr>
        <p:txBody>
          <a:bodyPr/>
          <a:lstStyle/>
          <a:p>
            <a:pPr algn="ctr"/>
            <a:r>
              <a:rPr lang="en-GB" dirty="0"/>
              <a:t>Additional Challenges </a:t>
            </a:r>
            <a:endParaRPr lang="es-ES" dirty="0"/>
          </a:p>
        </p:txBody>
      </p:sp>
    </p:spTree>
    <p:extLst>
      <p:ext uri="{BB962C8B-B14F-4D97-AF65-F5344CB8AC3E}">
        <p14:creationId xmlns:p14="http://schemas.microsoft.com/office/powerpoint/2010/main" val="4092082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30D37F-E8EA-C800-8171-E46ED8ED155A}"/>
              </a:ext>
            </a:extLst>
          </p:cNvPr>
          <p:cNvSpPr>
            <a:spLocks noGrp="1"/>
          </p:cNvSpPr>
          <p:nvPr>
            <p:ph type="title"/>
          </p:nvPr>
        </p:nvSpPr>
        <p:spPr/>
        <p:txBody>
          <a:bodyPr/>
          <a:lstStyle/>
          <a:p>
            <a:r>
              <a:rPr lang="en-GB" dirty="0"/>
              <a:t>Additional challenges </a:t>
            </a:r>
            <a:endParaRPr lang="es-ES" dirty="0"/>
          </a:p>
        </p:txBody>
      </p:sp>
      <p:sp>
        <p:nvSpPr>
          <p:cNvPr id="3" name="Marcador de texto 2">
            <a:extLst>
              <a:ext uri="{FF2B5EF4-FFF2-40B4-BE49-F238E27FC236}">
                <a16:creationId xmlns:a16="http://schemas.microsoft.com/office/drawing/2014/main" id="{E35A2A5A-E915-98A3-B25A-6D79A3E0AB48}"/>
              </a:ext>
            </a:extLst>
          </p:cNvPr>
          <p:cNvSpPr>
            <a:spLocks noGrp="1"/>
          </p:cNvSpPr>
          <p:nvPr>
            <p:ph type="body" idx="1"/>
          </p:nvPr>
        </p:nvSpPr>
        <p:spPr/>
        <p:txBody>
          <a:bodyPr/>
          <a:lstStyle/>
          <a:p>
            <a:r>
              <a:rPr lang="en-GB" dirty="0"/>
              <a:t>Eventual conflicts L&amp;E, Licenses and TPMs  </a:t>
            </a:r>
          </a:p>
          <a:p>
            <a:pPr lvl="1"/>
            <a:r>
              <a:rPr lang="en-GB" sz="2000" dirty="0"/>
              <a:t>Enforcement of TPM that prohibit specific uses permitted by L&amp;E </a:t>
            </a:r>
            <a:r>
              <a:rPr lang="en-GB" sz="2000" dirty="0">
                <a:sym typeface="Wingdings" panose="05000000000000000000" pitchFamily="2" charset="2"/>
              </a:rPr>
              <a:t> TPM cannot override L&amp;E (legal provision, in practice?)</a:t>
            </a:r>
            <a:endParaRPr lang="en-GB" sz="2000" dirty="0"/>
          </a:p>
          <a:p>
            <a:pPr lvl="1"/>
            <a:r>
              <a:rPr lang="en-GB" sz="2000" dirty="0"/>
              <a:t>Licensing clauses that contradict specific uses permitted by L&amp;E </a:t>
            </a:r>
            <a:r>
              <a:rPr lang="en-GB" sz="2000" dirty="0">
                <a:sym typeface="Wingdings" panose="05000000000000000000" pitchFamily="2" charset="2"/>
              </a:rPr>
              <a:t> null and void  (i.e., Singapore)</a:t>
            </a:r>
            <a:br>
              <a:rPr lang="en-GB" sz="2000" dirty="0">
                <a:sym typeface="Wingdings" panose="05000000000000000000" pitchFamily="2" charset="2"/>
              </a:rPr>
            </a:br>
            <a:endParaRPr lang="en-GB" sz="2000" dirty="0">
              <a:sym typeface="Wingdings" panose="05000000000000000000" pitchFamily="2" charset="2"/>
            </a:endParaRPr>
          </a:p>
          <a:p>
            <a:r>
              <a:rPr lang="en-GB" dirty="0"/>
              <a:t>Cross-border issues (global markets v. territorial laws)</a:t>
            </a:r>
          </a:p>
          <a:p>
            <a:pPr lvl="1"/>
            <a:r>
              <a:rPr lang="en-GB" sz="2000" dirty="0"/>
              <a:t>Which law applies? (L&amp;E with discrepancies in scope)</a:t>
            </a:r>
          </a:p>
          <a:p>
            <a:pPr lvl="1"/>
            <a:r>
              <a:rPr lang="en-GB" sz="2000" dirty="0"/>
              <a:t>Territorial scope of licenses (direct licenses, bilateral CMOs agreements) </a:t>
            </a:r>
          </a:p>
          <a:p>
            <a:pPr lvl="1"/>
            <a:endParaRPr lang="en-GB" dirty="0">
              <a:sym typeface="Wingdings" panose="05000000000000000000" pitchFamily="2" charset="2"/>
            </a:endParaRPr>
          </a:p>
        </p:txBody>
      </p:sp>
    </p:spTree>
    <p:extLst>
      <p:ext uri="{BB962C8B-B14F-4D97-AF65-F5344CB8AC3E}">
        <p14:creationId xmlns:p14="http://schemas.microsoft.com/office/powerpoint/2010/main" val="1242467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57768D4-2463-4695-9955-1079D52EEB12}"/>
              </a:ext>
            </a:extLst>
          </p:cNvPr>
          <p:cNvSpPr>
            <a:spLocks noGrp="1"/>
          </p:cNvSpPr>
          <p:nvPr>
            <p:ph type="body" idx="1"/>
          </p:nvPr>
        </p:nvSpPr>
        <p:spPr>
          <a:xfrm>
            <a:off x="311700" y="1225727"/>
            <a:ext cx="8520600" cy="3416400"/>
          </a:xfrm>
        </p:spPr>
        <p:txBody>
          <a:bodyPr/>
          <a:lstStyle/>
          <a:p>
            <a:pPr>
              <a:buFont typeface="Wingdings" panose="05000000000000000000" pitchFamily="2" charset="2"/>
              <a:buChar char="ü"/>
            </a:pPr>
            <a:r>
              <a:rPr lang="en-GB" dirty="0"/>
              <a:t>Need to improve (update, clarify) L&amp;E for research purposes in national laws to include digital and online uses</a:t>
            </a:r>
          </a:p>
          <a:p>
            <a:pPr>
              <a:buFont typeface="Wingdings" panose="05000000000000000000" pitchFamily="2" charset="2"/>
              <a:buChar char="ü"/>
            </a:pPr>
            <a:endParaRPr lang="en-US" dirty="0">
              <a:ea typeface="Helvetica Neue"/>
              <a:cs typeface="Helvetica Neue"/>
              <a:sym typeface="Helvetica Neue"/>
            </a:endParaRPr>
          </a:p>
          <a:p>
            <a:pPr>
              <a:buFont typeface="Wingdings" panose="05000000000000000000" pitchFamily="2" charset="2"/>
              <a:buChar char="ü"/>
            </a:pPr>
            <a:r>
              <a:rPr lang="en-US" dirty="0">
                <a:sym typeface="Helvetica Neue"/>
              </a:rPr>
              <a:t>Need to foster further licensing of research activities in all sectors, regions… (statutory L&amp;E, CMOs may help) </a:t>
            </a:r>
          </a:p>
          <a:p>
            <a:pPr>
              <a:buFont typeface="Wingdings" panose="05000000000000000000" pitchFamily="2" charset="2"/>
              <a:buChar char="ü"/>
            </a:pPr>
            <a:endParaRPr lang="en-US" dirty="0">
              <a:sym typeface="Helvetica Neue"/>
            </a:endParaRPr>
          </a:p>
          <a:p>
            <a:pPr>
              <a:buFont typeface="Wingdings" panose="05000000000000000000" pitchFamily="2" charset="2"/>
              <a:buChar char="ü"/>
            </a:pPr>
            <a:r>
              <a:rPr lang="en-US" dirty="0">
                <a:sym typeface="Helvetica Neue"/>
              </a:rPr>
              <a:t>Need to safeguard L&amp;E from TPM &amp; contractual override (necessary provisions in national laws)</a:t>
            </a:r>
            <a:endParaRPr lang="es-ES" dirty="0"/>
          </a:p>
          <a:p>
            <a:pPr marL="457200" lvl="1" indent="-342900">
              <a:spcBef>
                <a:spcPts val="0"/>
              </a:spcBef>
              <a:buSzPts val="1800"/>
              <a:buFont typeface="Wingdings" panose="05000000000000000000" pitchFamily="2" charset="2"/>
              <a:buChar char="ü"/>
            </a:pPr>
            <a:endParaRPr lang="en-US" dirty="0">
              <a:sym typeface="Helvetica Neue"/>
            </a:endParaRPr>
          </a:p>
          <a:p>
            <a:pPr marL="457200" lvl="1" indent="-342900">
              <a:spcBef>
                <a:spcPts val="0"/>
              </a:spcBef>
              <a:buSzPts val="1800"/>
              <a:buFont typeface="Wingdings" panose="05000000000000000000" pitchFamily="2" charset="2"/>
              <a:buChar char="ü"/>
            </a:pPr>
            <a:r>
              <a:rPr lang="en-US" dirty="0">
                <a:sym typeface="Helvetica Neue"/>
              </a:rPr>
              <a:t>Need to examine the cross-border issue regarding uses exempted under national / territorial L&amp;E</a:t>
            </a:r>
          </a:p>
          <a:p>
            <a:pPr lvl="1"/>
            <a:endParaRPr lang="en-GB" sz="2000" dirty="0"/>
          </a:p>
          <a:p>
            <a:pPr lvl="1"/>
            <a:endParaRPr lang="en-GB" sz="2000" dirty="0"/>
          </a:p>
        </p:txBody>
      </p:sp>
      <p:sp>
        <p:nvSpPr>
          <p:cNvPr id="5" name="Rectangle 4">
            <a:extLst>
              <a:ext uri="{FF2B5EF4-FFF2-40B4-BE49-F238E27FC236}">
                <a16:creationId xmlns:a16="http://schemas.microsoft.com/office/drawing/2014/main" id="{70C19DD0-0749-C2AE-FA70-BB51030D3B52}"/>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00408C"/>
                </a:solidFill>
                <a:latin typeface="+mj-lt"/>
                <a:ea typeface="+mj-ea"/>
                <a:cs typeface="+mj-cs"/>
              </a:defRPr>
            </a:lvl1pPr>
            <a:lvl2pPr algn="l" rtl="0" eaLnBrk="0" fontAlgn="base" hangingPunct="0">
              <a:spcBef>
                <a:spcPct val="0"/>
              </a:spcBef>
              <a:spcAft>
                <a:spcPct val="0"/>
              </a:spcAft>
              <a:defRPr sz="3600">
                <a:solidFill>
                  <a:srgbClr val="00408C"/>
                </a:solidFill>
                <a:latin typeface="Arial" charset="0"/>
                <a:cs typeface="Arial" charset="0"/>
              </a:defRPr>
            </a:lvl2pPr>
            <a:lvl3pPr algn="l" rtl="0" eaLnBrk="0" fontAlgn="base" hangingPunct="0">
              <a:spcBef>
                <a:spcPct val="0"/>
              </a:spcBef>
              <a:spcAft>
                <a:spcPct val="0"/>
              </a:spcAft>
              <a:defRPr sz="3600">
                <a:solidFill>
                  <a:srgbClr val="00408C"/>
                </a:solidFill>
                <a:latin typeface="Arial" charset="0"/>
                <a:cs typeface="Arial" charset="0"/>
              </a:defRPr>
            </a:lvl3pPr>
            <a:lvl4pPr algn="l" rtl="0" eaLnBrk="0" fontAlgn="base" hangingPunct="0">
              <a:spcBef>
                <a:spcPct val="0"/>
              </a:spcBef>
              <a:spcAft>
                <a:spcPct val="0"/>
              </a:spcAft>
              <a:defRPr sz="3600">
                <a:solidFill>
                  <a:srgbClr val="00408C"/>
                </a:solidFill>
                <a:latin typeface="Arial" charset="0"/>
                <a:cs typeface="Arial" charset="0"/>
              </a:defRPr>
            </a:lvl4pPr>
            <a:lvl5pPr algn="l" rtl="0" eaLnBrk="0" fontAlgn="base" hangingPunct="0">
              <a:spcBef>
                <a:spcPct val="0"/>
              </a:spcBef>
              <a:spcAft>
                <a:spcPct val="0"/>
              </a:spcAft>
              <a:defRPr sz="3600">
                <a:solidFill>
                  <a:srgbClr val="00408C"/>
                </a:solidFill>
                <a:latin typeface="Arial" charset="0"/>
                <a:cs typeface="Arial" charset="0"/>
              </a:defRPr>
            </a:lvl5pPr>
            <a:lvl6pPr marL="457200" algn="l" rtl="0" fontAlgn="base">
              <a:spcBef>
                <a:spcPct val="0"/>
              </a:spcBef>
              <a:spcAft>
                <a:spcPct val="0"/>
              </a:spcAft>
              <a:defRPr sz="3600">
                <a:solidFill>
                  <a:srgbClr val="00408C"/>
                </a:solidFill>
                <a:latin typeface="Arial" charset="0"/>
                <a:cs typeface="Arial" charset="0"/>
              </a:defRPr>
            </a:lvl6pPr>
            <a:lvl7pPr marL="914400" algn="l" rtl="0" fontAlgn="base">
              <a:spcBef>
                <a:spcPct val="0"/>
              </a:spcBef>
              <a:spcAft>
                <a:spcPct val="0"/>
              </a:spcAft>
              <a:defRPr sz="3600">
                <a:solidFill>
                  <a:srgbClr val="00408C"/>
                </a:solidFill>
                <a:latin typeface="Arial" charset="0"/>
                <a:cs typeface="Arial" charset="0"/>
              </a:defRPr>
            </a:lvl7pPr>
            <a:lvl8pPr marL="1371600" algn="l" rtl="0" fontAlgn="base">
              <a:spcBef>
                <a:spcPct val="0"/>
              </a:spcBef>
              <a:spcAft>
                <a:spcPct val="0"/>
              </a:spcAft>
              <a:defRPr sz="3600">
                <a:solidFill>
                  <a:srgbClr val="00408C"/>
                </a:solidFill>
                <a:latin typeface="Arial" charset="0"/>
                <a:cs typeface="Arial" charset="0"/>
              </a:defRPr>
            </a:lvl8pPr>
            <a:lvl9pPr marL="1828800" algn="l" rtl="0" fontAlgn="base">
              <a:spcBef>
                <a:spcPct val="0"/>
              </a:spcBef>
              <a:spcAft>
                <a:spcPct val="0"/>
              </a:spcAft>
              <a:defRPr sz="3600">
                <a:solidFill>
                  <a:srgbClr val="00408C"/>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 altLang="en-US" kern="0" dirty="0" err="1">
                <a:latin typeface="Arial"/>
                <a:cs typeface="Arial"/>
              </a:rPr>
              <a:t>Conclusions</a:t>
            </a:r>
            <a:r>
              <a:rPr lang="es-ES" altLang="en-US" kern="0" dirty="0">
                <a:latin typeface="Arial"/>
                <a:cs typeface="Arial"/>
              </a:rPr>
              <a:t> </a:t>
            </a:r>
            <a:endParaRPr kumimoji="0" lang="en-US" altLang="en-US" sz="3600" b="0" i="0" u="none" strike="noStrike" kern="0" cap="none" spc="0" normalizeH="0" baseline="0" noProof="0" dirty="0">
              <a:ln>
                <a:noFill/>
              </a:ln>
              <a:solidFill>
                <a:srgbClr val="00408C"/>
              </a:solidFill>
              <a:effectLst/>
              <a:uLnTx/>
              <a:uFillTx/>
              <a:latin typeface="Arial"/>
              <a:ea typeface="+mj-ea"/>
              <a:cs typeface="Arial"/>
            </a:endParaRPr>
          </a:p>
        </p:txBody>
      </p:sp>
    </p:spTree>
    <p:extLst>
      <p:ext uri="{BB962C8B-B14F-4D97-AF65-F5344CB8AC3E}">
        <p14:creationId xmlns:p14="http://schemas.microsoft.com/office/powerpoint/2010/main" val="24258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14"/>
          <p:cNvSpPr txBox="1">
            <a:spLocks noGrp="1"/>
          </p:cNvSpPr>
          <p:nvPr>
            <p:ph type="body" idx="1"/>
          </p:nvPr>
        </p:nvSpPr>
        <p:spPr>
          <a:xfrm>
            <a:off x="311700" y="1272607"/>
            <a:ext cx="8421334" cy="3416400"/>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pPr marL="0" indent="0">
              <a:lnSpc>
                <a:spcPct val="100000"/>
              </a:lnSpc>
              <a:buNone/>
            </a:pPr>
            <a:endParaRPr lang="en-US" sz="1400" dirty="0">
              <a:latin typeface="Arial" panose="020B0604020202020204" pitchFamily="34" charset="0"/>
              <a:ea typeface="SimSun" panose="02010600030101010101" pitchFamily="2" charset="-122"/>
            </a:endParaRPr>
          </a:p>
          <a:p>
            <a:pPr algn="just">
              <a:lnSpc>
                <a:spcPct val="100000"/>
              </a:lnSpc>
              <a:spcAft>
                <a:spcPts val="1200"/>
              </a:spcAft>
            </a:pPr>
            <a:r>
              <a:rPr lang="en-US" sz="1600" dirty="0">
                <a:latin typeface="Arial" panose="020B0604020202020204" pitchFamily="34" charset="0"/>
                <a:ea typeface="SimSun" panose="02010600030101010101" pitchFamily="2" charset="-122"/>
              </a:rPr>
              <a:t>“Report on practices and challenges in relation to distance learning and online research activities” (2019) prepared by M. Torres and R. Xalabarder (Document </a:t>
            </a:r>
            <a:r>
              <a:rPr lang="en-US" sz="1600" dirty="0">
                <a:latin typeface="Arial" panose="020B0604020202020204" pitchFamily="34" charset="0"/>
                <a:ea typeface="SimSun" panose="02010600030101010101" pitchFamily="2" charset="-122"/>
                <a:hlinkClick r:id="rId3"/>
              </a:rPr>
              <a:t>SCCR/39/6</a:t>
            </a:r>
            <a:r>
              <a:rPr lang="en-US" sz="1600" dirty="0">
                <a:latin typeface="Arial" panose="020B0604020202020204" pitchFamily="34" charset="0"/>
                <a:ea typeface="SimSun" panose="02010600030101010101" pitchFamily="2" charset="-122"/>
              </a:rPr>
              <a:t>)</a:t>
            </a:r>
            <a:r>
              <a:rPr lang="en-US" sz="1600" baseline="30000" dirty="0">
                <a:latin typeface="Arial" panose="020B0604020202020204" pitchFamily="34" charset="0"/>
                <a:ea typeface="SimSun" panose="02010600030101010101" pitchFamily="2" charset="-122"/>
              </a:rPr>
              <a:t> </a:t>
            </a:r>
          </a:p>
          <a:p>
            <a:pPr algn="just">
              <a:lnSpc>
                <a:spcPct val="100000"/>
              </a:lnSpc>
              <a:spcAft>
                <a:spcPts val="1200"/>
              </a:spcAft>
            </a:pPr>
            <a:r>
              <a:rPr lang="en-US" sz="1600" dirty="0">
                <a:latin typeface="Arial" panose="020B0604020202020204" pitchFamily="34" charset="0"/>
                <a:ea typeface="SimSun" panose="02010600030101010101" pitchFamily="2" charset="-122"/>
              </a:rPr>
              <a:t>“Updated Study and Additional Analysis on Copyright Limitations and Exceptions for Educational Activities” (2017) prepared by Professor Daniel Seng (Document </a:t>
            </a:r>
            <a:r>
              <a:rPr lang="en-US" sz="1600" dirty="0">
                <a:latin typeface="Arial" panose="020B0604020202020204" pitchFamily="34" charset="0"/>
                <a:ea typeface="SimSun" panose="02010600030101010101" pitchFamily="2" charset="-122"/>
                <a:hlinkClick r:id="rId4"/>
              </a:rPr>
              <a:t>SCCR/35/5 REV</a:t>
            </a:r>
            <a:r>
              <a:rPr lang="en-US" sz="1600" dirty="0">
                <a:latin typeface="Arial" panose="020B0604020202020204" pitchFamily="34" charset="0"/>
                <a:ea typeface="SimSun" panose="02010600030101010101" pitchFamily="2" charset="-122"/>
              </a:rPr>
              <a:t>) </a:t>
            </a:r>
          </a:p>
          <a:p>
            <a:pPr algn="just">
              <a:lnSpc>
                <a:spcPct val="100000"/>
              </a:lnSpc>
              <a:spcAft>
                <a:spcPts val="1200"/>
              </a:spcAft>
            </a:pPr>
            <a:r>
              <a:rPr lang="en-US" sz="1600" b="1" dirty="0">
                <a:latin typeface="Arial" panose="020B0604020202020204" pitchFamily="34" charset="0"/>
                <a:ea typeface="SimSun" panose="02010600030101010101" pitchFamily="2" charset="-122"/>
              </a:rPr>
              <a:t>WIPO Regional Seminars </a:t>
            </a:r>
            <a:r>
              <a:rPr lang="en-US" sz="1600" dirty="0">
                <a:latin typeface="Arial" panose="020B0604020202020204" pitchFamily="34" charset="0"/>
                <a:ea typeface="SimSun" panose="02010600030101010101" pitchFamily="2" charset="-122"/>
              </a:rPr>
              <a:t>on Libraries, Archives, Museums and Educational and Research Institutions in the field of Copyright, for the Asian, African and Latin American and Caribbean regions, conducted between April and July 2019, and summarized by the “Report on regional seminars and international conference on Limitations and Exceptions” (Document </a:t>
            </a:r>
            <a:r>
              <a:rPr lang="en-US" sz="1600" dirty="0">
                <a:latin typeface="Arial" panose="020B0604020202020204" pitchFamily="34" charset="0"/>
                <a:ea typeface="SimSun" panose="02010600030101010101" pitchFamily="2" charset="-122"/>
                <a:hlinkClick r:id="rId5"/>
              </a:rPr>
              <a:t>SCCR/40/2</a:t>
            </a:r>
            <a:r>
              <a:rPr lang="en-US" sz="1600" dirty="0">
                <a:latin typeface="Arial" panose="020B0604020202020204" pitchFamily="34" charset="0"/>
                <a:ea typeface="SimSun" panose="02010600030101010101" pitchFamily="2" charset="-122"/>
              </a:rPr>
              <a:t>) </a:t>
            </a:r>
          </a:p>
          <a:p>
            <a:pPr algn="just">
              <a:lnSpc>
                <a:spcPct val="100000"/>
              </a:lnSpc>
              <a:spcAft>
                <a:spcPts val="1200"/>
              </a:spcAft>
            </a:pPr>
            <a:r>
              <a:rPr lang="en-US" sz="1600" dirty="0">
                <a:latin typeface="Arial" panose="020B0604020202020204" pitchFamily="34" charset="0"/>
                <a:ea typeface="SimSun" panose="02010600030101010101" pitchFamily="2" charset="-122"/>
              </a:rPr>
              <a:t>“The impact of the COVID-19 pandemic on creative industries, cultural institutions, education and research” (Document </a:t>
            </a:r>
            <a:r>
              <a:rPr lang="en-US" sz="1600" dirty="0">
                <a:latin typeface="Arial" panose="020B0604020202020204" pitchFamily="34" charset="0"/>
                <a:ea typeface="SimSun" panose="02010600030101010101" pitchFamily="2" charset="-122"/>
                <a:hlinkClick r:id="rId6"/>
              </a:rPr>
              <a:t>WIPO/CR/COVID-19/GE/22/STUDY</a:t>
            </a:r>
            <a:r>
              <a:rPr lang="en-US" sz="1600" dirty="0">
                <a:latin typeface="Arial" panose="020B0604020202020204" pitchFamily="34" charset="0"/>
                <a:ea typeface="SimSun" panose="02010600030101010101" pitchFamily="2" charset="-122"/>
              </a:rPr>
              <a:t>) </a:t>
            </a:r>
          </a:p>
          <a:p>
            <a:pPr algn="just">
              <a:lnSpc>
                <a:spcPct val="100000"/>
              </a:lnSpc>
              <a:spcAft>
                <a:spcPts val="1200"/>
              </a:spcAft>
            </a:pPr>
            <a:r>
              <a:rPr lang="en-US" sz="1600" dirty="0">
                <a:latin typeface="Arial" panose="020B0604020202020204" pitchFamily="34" charset="0"/>
                <a:ea typeface="SimSun" panose="02010600030101010101" pitchFamily="2" charset="-122"/>
              </a:rPr>
              <a:t>Other reports</a:t>
            </a:r>
          </a:p>
          <a:p>
            <a:pPr algn="just">
              <a:lnSpc>
                <a:spcPct val="100000"/>
              </a:lnSpc>
              <a:spcAft>
                <a:spcPts val="1200"/>
              </a:spcAft>
            </a:pPr>
            <a:r>
              <a:rPr lang="en-US" sz="1600" dirty="0">
                <a:latin typeface="Arial" panose="020B0604020202020204" pitchFamily="34" charset="0"/>
                <a:ea typeface="SimSun" panose="02010600030101010101" pitchFamily="2" charset="-122"/>
              </a:rPr>
              <a:t>And academic literature</a:t>
            </a:r>
            <a:endParaRPr lang="es-ES" sz="1600" dirty="0">
              <a:highlight>
                <a:srgbClr val="FFFF00"/>
              </a:highlight>
              <a:latin typeface="Arial" panose="020B0604020202020204" pitchFamily="34" charset="0"/>
              <a:ea typeface="SimSun" panose="02010600030101010101" pitchFamily="2" charset="-122"/>
            </a:endParaRPr>
          </a:p>
          <a:p>
            <a:pPr marL="0" indent="0">
              <a:buNone/>
            </a:pPr>
            <a:endParaRPr lang="es-ES" sz="1200" b="1" dirty="0">
              <a:solidFill>
                <a:srgbClr val="002060"/>
              </a:solidFill>
            </a:endParaRPr>
          </a:p>
          <a:p>
            <a:pPr marL="0" indent="0">
              <a:buNone/>
            </a:pPr>
            <a:endParaRPr sz="2000" dirty="0"/>
          </a:p>
        </p:txBody>
      </p:sp>
      <p:sp>
        <p:nvSpPr>
          <p:cNvPr id="2" name="Título 1">
            <a:extLst>
              <a:ext uri="{FF2B5EF4-FFF2-40B4-BE49-F238E27FC236}">
                <a16:creationId xmlns:a16="http://schemas.microsoft.com/office/drawing/2014/main" id="{2625D009-9B4B-28DC-8B8A-1B21E145C30F}"/>
              </a:ext>
            </a:extLst>
          </p:cNvPr>
          <p:cNvSpPr>
            <a:spLocks noGrp="1"/>
          </p:cNvSpPr>
          <p:nvPr>
            <p:ph type="title"/>
          </p:nvPr>
        </p:nvSpPr>
        <p:spPr/>
        <p:txBody>
          <a:bodyPr/>
          <a:lstStyle/>
          <a:p>
            <a:r>
              <a:rPr lang="en-US" dirty="0">
                <a:latin typeface="Arial" panose="020B0604020202020204" pitchFamily="34" charset="0"/>
                <a:ea typeface="SimSun" panose="02010600030101010101" pitchFamily="2" charset="-122"/>
              </a:rPr>
              <a:t>Resources</a:t>
            </a:r>
            <a:br>
              <a:rPr lang="en-US" dirty="0">
                <a:latin typeface="Arial" panose="020B0604020202020204" pitchFamily="34" charset="0"/>
                <a:ea typeface="SimSun" panose="02010600030101010101" pitchFamily="2" charset="-122"/>
              </a:rPr>
            </a:br>
            <a:endParaRPr lang="es-ES" dirty="0"/>
          </a:p>
        </p:txBody>
      </p:sp>
    </p:spTree>
    <p:extLst>
      <p:ext uri="{BB962C8B-B14F-4D97-AF65-F5344CB8AC3E}">
        <p14:creationId xmlns:p14="http://schemas.microsoft.com/office/powerpoint/2010/main" val="3049211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14"/>
          <p:cNvSpPr txBox="1">
            <a:spLocks noGrp="1"/>
          </p:cNvSpPr>
          <p:nvPr>
            <p:ph type="body" idx="1"/>
          </p:nvPr>
        </p:nvSpPr>
        <p:spPr>
          <a:xfrm>
            <a:off x="311700" y="406958"/>
            <a:ext cx="8520600" cy="3416400"/>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pPr marL="0" indent="0">
              <a:lnSpc>
                <a:spcPct val="100000"/>
              </a:lnSpc>
              <a:spcBef>
                <a:spcPct val="0"/>
              </a:spcBef>
              <a:spcAft>
                <a:spcPct val="0"/>
              </a:spcAft>
              <a:buSzTx/>
              <a:buNone/>
              <a:defRPr/>
            </a:pPr>
            <a:r>
              <a:rPr lang="en-US" sz="3600" dirty="0">
                <a:solidFill>
                  <a:srgbClr val="00408C"/>
                </a:solidFill>
                <a:latin typeface="Arial"/>
                <a:ea typeface="+mj-ea"/>
                <a:cs typeface="Arial"/>
              </a:rPr>
              <a:t>Context:</a:t>
            </a:r>
          </a:p>
          <a:p>
            <a:pPr marL="0" indent="0">
              <a:lnSpc>
                <a:spcPct val="100000"/>
              </a:lnSpc>
              <a:buNone/>
            </a:pPr>
            <a:endParaRPr lang="en-US" sz="1600" dirty="0">
              <a:latin typeface="Arial" panose="020B0604020202020204" pitchFamily="34" charset="0"/>
              <a:ea typeface="SimSun" panose="02010600030101010101" pitchFamily="2" charset="-122"/>
            </a:endParaRPr>
          </a:p>
          <a:p>
            <a:pPr marL="114300" indent="0">
              <a:lnSpc>
                <a:spcPct val="100000"/>
              </a:lnSpc>
              <a:spcAft>
                <a:spcPts val="1200"/>
              </a:spcAft>
              <a:buNone/>
            </a:pPr>
            <a:r>
              <a:rPr lang="en-US" sz="2000" b="1" dirty="0">
                <a:latin typeface="Arial" panose="020B0604020202020204" pitchFamily="34" charset="0"/>
                <a:ea typeface="SimSun" panose="02010600030101010101" pitchFamily="2" charset="-122"/>
              </a:rPr>
              <a:t>Importance of research </a:t>
            </a:r>
            <a:r>
              <a:rPr lang="en-US" sz="2000" dirty="0">
                <a:latin typeface="Arial" panose="020B0604020202020204" pitchFamily="34" charset="0"/>
                <a:ea typeface="SimSun" panose="02010600030101010101" pitchFamily="2" charset="-122"/>
              </a:rPr>
              <a:t>in society: scientific and technological advancement; new products &amp; services; new jobs, industries &amp; markets.</a:t>
            </a:r>
          </a:p>
          <a:p>
            <a:pPr marL="114300" indent="0">
              <a:lnSpc>
                <a:spcPct val="100000"/>
              </a:lnSpc>
              <a:spcAft>
                <a:spcPts val="1200"/>
              </a:spcAft>
              <a:buNone/>
            </a:pPr>
            <a:r>
              <a:rPr lang="en-US" sz="2000" dirty="0">
                <a:latin typeface="Arial" panose="020B0604020202020204" pitchFamily="34" charset="0"/>
                <a:ea typeface="SimSun" panose="02010600030101010101" pitchFamily="2" charset="-122"/>
              </a:rPr>
              <a:t>Research (and academic markets) are being transformed by </a:t>
            </a:r>
            <a:r>
              <a:rPr lang="en-US" sz="2000" b="1" dirty="0">
                <a:latin typeface="Arial" panose="020B0604020202020204" pitchFamily="34" charset="0"/>
                <a:ea typeface="SimSun" panose="02010600030101010101" pitchFamily="2" charset="-122"/>
              </a:rPr>
              <a:t>digital technologies </a:t>
            </a:r>
            <a:r>
              <a:rPr lang="en-US" sz="2000" dirty="0">
                <a:latin typeface="Arial" panose="020B0604020202020204" pitchFamily="34" charset="0"/>
                <a:ea typeface="SimSun" panose="02010600030101010101" pitchFamily="2" charset="-122"/>
              </a:rPr>
              <a:t>(as any other field of human endeavor). </a:t>
            </a:r>
          </a:p>
          <a:p>
            <a:pPr marL="114300" indent="0">
              <a:lnSpc>
                <a:spcPct val="100000"/>
              </a:lnSpc>
              <a:spcAft>
                <a:spcPts val="1200"/>
              </a:spcAft>
              <a:buNone/>
            </a:pPr>
            <a:r>
              <a:rPr lang="en-US" sz="2000" b="1" dirty="0">
                <a:latin typeface="Arial" panose="020B0604020202020204" pitchFamily="34" charset="0"/>
                <a:ea typeface="SimSun" panose="02010600030101010101" pitchFamily="2" charset="-122"/>
              </a:rPr>
              <a:t>Interplay between research and copyright</a:t>
            </a:r>
            <a:r>
              <a:rPr lang="en-US" sz="2000" dirty="0">
                <a:latin typeface="Arial" panose="020B0604020202020204" pitchFamily="34" charset="0"/>
                <a:ea typeface="SimSun" panose="02010600030101010101" pitchFamily="2" charset="-122"/>
              </a:rPr>
              <a:t> generates challenges: outdated provisions, legal uncertainty, contradictory terms, availability of licensing, global dimension, etc. </a:t>
            </a:r>
          </a:p>
          <a:p>
            <a:pPr marL="114300" indent="0">
              <a:lnSpc>
                <a:spcPct val="100000"/>
              </a:lnSpc>
              <a:spcAft>
                <a:spcPts val="1200"/>
              </a:spcAft>
              <a:buNone/>
            </a:pPr>
            <a:r>
              <a:rPr lang="en-US" sz="2000" dirty="0">
                <a:latin typeface="Arial" panose="020B0604020202020204" pitchFamily="34" charset="0"/>
                <a:ea typeface="SimSun" panose="02010600030101010101" pitchFamily="2" charset="-122"/>
              </a:rPr>
              <a:t>It requires both </a:t>
            </a:r>
            <a:r>
              <a:rPr lang="en-US" sz="2000" b="1" dirty="0">
                <a:latin typeface="Arial" panose="020B0604020202020204" pitchFamily="34" charset="0"/>
                <a:ea typeface="SimSun" panose="02010600030101010101" pitchFamily="2" charset="-122"/>
              </a:rPr>
              <a:t>laws (L&amp;E) &amp; licensing</a:t>
            </a:r>
            <a:r>
              <a:rPr lang="en-US" sz="2000" dirty="0">
                <a:latin typeface="Arial" panose="020B0604020202020204" pitchFamily="34" charset="0"/>
                <a:ea typeface="SimSun" panose="02010600030101010101" pitchFamily="2" charset="-122"/>
              </a:rPr>
              <a:t> </a:t>
            </a:r>
            <a:r>
              <a:rPr lang="en-US" sz="2000" dirty="0">
                <a:latin typeface="Arial" panose="020B0604020202020204" pitchFamily="34" charset="0"/>
                <a:ea typeface="SimSun" panose="02010600030101010101" pitchFamily="2" charset="-122"/>
                <a:sym typeface="Wingdings" panose="05000000000000000000" pitchFamily="2" charset="2"/>
              </a:rPr>
              <a:t> scoping study</a:t>
            </a:r>
            <a:r>
              <a:rPr lang="en-US" sz="2000" dirty="0">
                <a:latin typeface="Arial" panose="020B0604020202020204" pitchFamily="34" charset="0"/>
                <a:ea typeface="SimSun" panose="02010600030101010101" pitchFamily="2" charset="-122"/>
              </a:rPr>
              <a:t>.  </a:t>
            </a:r>
          </a:p>
          <a:p>
            <a:pPr marL="0" indent="0">
              <a:lnSpc>
                <a:spcPct val="100000"/>
              </a:lnSpc>
              <a:spcBef>
                <a:spcPct val="0"/>
              </a:spcBef>
              <a:spcAft>
                <a:spcPct val="0"/>
              </a:spcAft>
              <a:buSzTx/>
              <a:buNone/>
              <a:defRPr/>
            </a:pPr>
            <a:endParaRPr lang="en-US" sz="1600" dirty="0">
              <a:solidFill>
                <a:srgbClr val="00408C"/>
              </a:solidFill>
              <a:ea typeface="+mj-ea"/>
            </a:endParaRPr>
          </a:p>
          <a:p>
            <a:pPr marL="0" indent="0">
              <a:lnSpc>
                <a:spcPct val="100000"/>
              </a:lnSpc>
              <a:spcBef>
                <a:spcPct val="0"/>
              </a:spcBef>
              <a:spcAft>
                <a:spcPct val="0"/>
              </a:spcAft>
              <a:buSzTx/>
              <a:buNone/>
              <a:defRPr/>
            </a:pPr>
            <a:r>
              <a:rPr lang="en-US" sz="1600" b="1" dirty="0">
                <a:solidFill>
                  <a:srgbClr val="00408C"/>
                </a:solidFill>
                <a:ea typeface="+mj-ea"/>
              </a:rPr>
              <a:t>Definitions:</a:t>
            </a:r>
          </a:p>
          <a:p>
            <a:pPr marL="0" indent="0">
              <a:lnSpc>
                <a:spcPct val="100000"/>
              </a:lnSpc>
              <a:buNone/>
            </a:pPr>
            <a:r>
              <a:rPr lang="en-US" sz="1600" dirty="0">
                <a:latin typeface="Arial" panose="020B0604020202020204" pitchFamily="34" charset="0"/>
                <a:ea typeface="SimSun" panose="02010600030101010101" pitchFamily="2" charset="-122"/>
              </a:rPr>
              <a:t> </a:t>
            </a:r>
          </a:p>
          <a:p>
            <a:pPr marL="114300" indent="0">
              <a:lnSpc>
                <a:spcPct val="100000"/>
              </a:lnSpc>
              <a:spcAft>
                <a:spcPts val="1200"/>
              </a:spcAft>
              <a:buNone/>
            </a:pPr>
            <a:r>
              <a:rPr lang="en-US" sz="1600" b="1" dirty="0">
                <a:latin typeface="Arial" panose="020B0604020202020204" pitchFamily="34" charset="0"/>
                <a:ea typeface="SimSun" panose="02010600030101010101" pitchFamily="2" charset="-122"/>
              </a:rPr>
              <a:t>Research</a:t>
            </a:r>
            <a:r>
              <a:rPr lang="en-US" sz="1600" dirty="0">
                <a:latin typeface="Arial" panose="020B0604020202020204" pitchFamily="34" charset="0"/>
                <a:ea typeface="SimSun" panose="02010600030101010101" pitchFamily="2" charset="-122"/>
              </a:rPr>
              <a:t>: any acts to gather, discover information, study, analyze; including “scientific” research. </a:t>
            </a:r>
          </a:p>
          <a:p>
            <a:pPr marL="114300" indent="0">
              <a:lnSpc>
                <a:spcPct val="100000"/>
              </a:lnSpc>
              <a:spcAft>
                <a:spcPts val="1200"/>
              </a:spcAft>
              <a:buNone/>
            </a:pPr>
            <a:r>
              <a:rPr lang="en-US" sz="1600" b="1" dirty="0">
                <a:latin typeface="Arial" panose="020B0604020202020204" pitchFamily="34" charset="0"/>
                <a:ea typeface="SimSun" panose="02010600030101010101" pitchFamily="2" charset="-122"/>
              </a:rPr>
              <a:t>Researchers</a:t>
            </a:r>
            <a:r>
              <a:rPr lang="en-US" sz="1600" dirty="0">
                <a:latin typeface="Arial" panose="020B0604020202020204" pitchFamily="34" charset="0"/>
                <a:ea typeface="SimSun" panose="02010600030101010101" pitchFamily="2" charset="-122"/>
              </a:rPr>
              <a:t>: universities, research centers, in public or private sectors (employees, civil servants)</a:t>
            </a:r>
          </a:p>
          <a:p>
            <a:pPr marL="114300" indent="0">
              <a:lnSpc>
                <a:spcPct val="100000"/>
              </a:lnSpc>
              <a:spcAft>
                <a:spcPts val="1200"/>
              </a:spcAft>
              <a:buNone/>
            </a:pPr>
            <a:endParaRPr lang="en-US" sz="1600" dirty="0">
              <a:latin typeface="Arial" panose="020B0604020202020204" pitchFamily="34" charset="0"/>
              <a:ea typeface="SimSun" panose="02010600030101010101" pitchFamily="2" charset="-122"/>
            </a:endParaRPr>
          </a:p>
          <a:p>
            <a:pPr marL="0" indent="0">
              <a:buNone/>
            </a:pPr>
            <a:endParaRPr sz="1400" dirty="0"/>
          </a:p>
        </p:txBody>
      </p:sp>
    </p:spTree>
    <p:extLst>
      <p:ext uri="{BB962C8B-B14F-4D97-AF65-F5344CB8AC3E}">
        <p14:creationId xmlns:p14="http://schemas.microsoft.com/office/powerpoint/2010/main" val="3308851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383F56-EE82-2D2C-FCA4-1250DFA837A0}"/>
              </a:ext>
            </a:extLst>
          </p:cNvPr>
          <p:cNvSpPr>
            <a:spLocks noGrp="1"/>
          </p:cNvSpPr>
          <p:nvPr>
            <p:ph type="title"/>
          </p:nvPr>
        </p:nvSpPr>
        <p:spPr/>
        <p:txBody>
          <a:bodyPr/>
          <a:lstStyle/>
          <a:p>
            <a:r>
              <a:rPr lang="en-GB" dirty="0"/>
              <a:t>Index</a:t>
            </a:r>
            <a:endParaRPr lang="es-ES" dirty="0"/>
          </a:p>
        </p:txBody>
      </p:sp>
      <p:sp>
        <p:nvSpPr>
          <p:cNvPr id="3" name="Marcador de texto 2">
            <a:extLst>
              <a:ext uri="{FF2B5EF4-FFF2-40B4-BE49-F238E27FC236}">
                <a16:creationId xmlns:a16="http://schemas.microsoft.com/office/drawing/2014/main" id="{EEA9D6E4-4552-D768-FABA-9FB8B18D6668}"/>
              </a:ext>
            </a:extLst>
          </p:cNvPr>
          <p:cNvSpPr>
            <a:spLocks noGrp="1"/>
          </p:cNvSpPr>
          <p:nvPr>
            <p:ph type="body" idx="1"/>
          </p:nvPr>
        </p:nvSpPr>
        <p:spPr/>
        <p:txBody>
          <a:bodyPr/>
          <a:lstStyle/>
          <a:p>
            <a:pPr>
              <a:lnSpc>
                <a:spcPct val="100000"/>
              </a:lnSpc>
              <a:buFont typeface="Wingdings" panose="05000000000000000000" pitchFamily="2" charset="2"/>
              <a:buChar char="Ø"/>
            </a:pPr>
            <a:r>
              <a:rPr lang="en-GB" b="1" dirty="0"/>
              <a:t>Typology </a:t>
            </a:r>
            <a:br>
              <a:rPr lang="en-GB" dirty="0"/>
            </a:br>
            <a:endParaRPr lang="en-GB" dirty="0"/>
          </a:p>
          <a:p>
            <a:pPr>
              <a:lnSpc>
                <a:spcPct val="100000"/>
              </a:lnSpc>
              <a:buFont typeface="Wingdings" panose="05000000000000000000" pitchFamily="2" charset="2"/>
              <a:buChar char="Ø"/>
            </a:pPr>
            <a:r>
              <a:rPr lang="en-GB" b="1" dirty="0"/>
              <a:t>Limitations and Exceptions</a:t>
            </a:r>
          </a:p>
          <a:p>
            <a:pPr lvl="1">
              <a:lnSpc>
                <a:spcPct val="100000"/>
              </a:lnSpc>
              <a:buFont typeface="Wingdings" panose="05000000000000000000" pitchFamily="2" charset="2"/>
              <a:buChar char="ü"/>
            </a:pPr>
            <a:r>
              <a:rPr lang="en-GB" dirty="0"/>
              <a:t>International treaties / National laws </a:t>
            </a:r>
          </a:p>
          <a:p>
            <a:pPr lvl="1">
              <a:lnSpc>
                <a:spcPct val="100000"/>
              </a:lnSpc>
              <a:buFont typeface="Wingdings" panose="05000000000000000000" pitchFamily="2" charset="2"/>
              <a:buChar char="ü"/>
            </a:pPr>
            <a:r>
              <a:rPr lang="en-GB" dirty="0"/>
              <a:t>Common challenges </a:t>
            </a:r>
          </a:p>
          <a:p>
            <a:pPr lvl="1">
              <a:lnSpc>
                <a:spcPct val="100000"/>
              </a:lnSpc>
              <a:buFont typeface="Wingdings" panose="05000000000000000000" pitchFamily="2" charset="2"/>
              <a:buChar char="ü"/>
            </a:pPr>
            <a:r>
              <a:rPr lang="en-GB" dirty="0"/>
              <a:t>TDM </a:t>
            </a:r>
            <a:br>
              <a:rPr lang="en-GB" dirty="0"/>
            </a:br>
            <a:endParaRPr lang="en-GB" dirty="0"/>
          </a:p>
          <a:p>
            <a:pPr>
              <a:lnSpc>
                <a:spcPct val="100000"/>
              </a:lnSpc>
              <a:buFont typeface="Wingdings" panose="05000000000000000000" pitchFamily="2" charset="2"/>
              <a:buChar char="Ø"/>
            </a:pPr>
            <a:r>
              <a:rPr lang="en-GB" b="1" dirty="0"/>
              <a:t>Licensing : direct &amp; collective </a:t>
            </a:r>
          </a:p>
          <a:p>
            <a:pPr lvl="1">
              <a:lnSpc>
                <a:spcPct val="100000"/>
              </a:lnSpc>
              <a:buFont typeface="Wingdings" panose="05000000000000000000" pitchFamily="2" charset="2"/>
              <a:buChar char="ü"/>
            </a:pPr>
            <a:r>
              <a:rPr lang="en-GB" dirty="0"/>
              <a:t>Open Science / Open Licenses </a:t>
            </a:r>
          </a:p>
          <a:p>
            <a:pPr>
              <a:lnSpc>
                <a:spcPct val="100000"/>
              </a:lnSpc>
              <a:buFont typeface="Wingdings" panose="05000000000000000000" pitchFamily="2" charset="2"/>
              <a:buChar char="Ø"/>
            </a:pPr>
            <a:endParaRPr lang="en-GB" dirty="0"/>
          </a:p>
          <a:p>
            <a:pPr>
              <a:lnSpc>
                <a:spcPct val="100000"/>
              </a:lnSpc>
              <a:buFont typeface="Wingdings" panose="05000000000000000000" pitchFamily="2" charset="2"/>
              <a:buChar char="Ø"/>
            </a:pPr>
            <a:r>
              <a:rPr lang="en-GB" b="1" dirty="0"/>
              <a:t>Additional challenges</a:t>
            </a:r>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3424864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B2EF04-04E2-D7D7-952E-0E4D3E4C0215}"/>
              </a:ext>
            </a:extLst>
          </p:cNvPr>
          <p:cNvSpPr>
            <a:spLocks noGrp="1"/>
          </p:cNvSpPr>
          <p:nvPr>
            <p:ph type="title"/>
          </p:nvPr>
        </p:nvSpPr>
        <p:spPr>
          <a:xfrm>
            <a:off x="311700" y="2665400"/>
            <a:ext cx="8520600" cy="763600"/>
          </a:xfrm>
        </p:spPr>
        <p:txBody>
          <a:bodyPr/>
          <a:lstStyle/>
          <a:p>
            <a:pPr algn="ctr"/>
            <a:r>
              <a:rPr lang="en-GB" dirty="0"/>
              <a:t>Typology </a:t>
            </a:r>
            <a:endParaRPr lang="es-ES" dirty="0"/>
          </a:p>
        </p:txBody>
      </p:sp>
    </p:spTree>
    <p:extLst>
      <p:ext uri="{BB962C8B-B14F-4D97-AF65-F5344CB8AC3E}">
        <p14:creationId xmlns:p14="http://schemas.microsoft.com/office/powerpoint/2010/main" val="4234589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20604B-CC48-C052-5497-B7BFAE6836CC}"/>
              </a:ext>
            </a:extLst>
          </p:cNvPr>
          <p:cNvSpPr>
            <a:spLocks noGrp="1"/>
          </p:cNvSpPr>
          <p:nvPr>
            <p:ph type="title"/>
          </p:nvPr>
        </p:nvSpPr>
        <p:spPr/>
        <p:txBody>
          <a:bodyPr/>
          <a:lstStyle/>
          <a:p>
            <a:r>
              <a:rPr lang="en-GB" dirty="0"/>
              <a:t>Typology</a:t>
            </a:r>
            <a:endParaRPr lang="es-ES" dirty="0"/>
          </a:p>
        </p:txBody>
      </p:sp>
      <p:sp>
        <p:nvSpPr>
          <p:cNvPr id="3" name="Marcador de texto 2">
            <a:extLst>
              <a:ext uri="{FF2B5EF4-FFF2-40B4-BE49-F238E27FC236}">
                <a16:creationId xmlns:a16="http://schemas.microsoft.com/office/drawing/2014/main" id="{00C8586C-1012-CE90-3A08-56232F6801CC}"/>
              </a:ext>
            </a:extLst>
          </p:cNvPr>
          <p:cNvSpPr>
            <a:spLocks noGrp="1"/>
          </p:cNvSpPr>
          <p:nvPr>
            <p:ph type="body" idx="1"/>
          </p:nvPr>
        </p:nvSpPr>
        <p:spPr/>
        <p:txBody>
          <a:bodyPr/>
          <a:lstStyle/>
          <a:p>
            <a:pPr>
              <a:buFont typeface="Courier New" panose="02070309020205020404" pitchFamily="49" charset="0"/>
              <a:buChar char="o"/>
            </a:pPr>
            <a:r>
              <a:rPr lang="en-GB" dirty="0"/>
              <a:t>Researchers as authors / as users</a:t>
            </a:r>
          </a:p>
          <a:p>
            <a:pPr lvl="1">
              <a:buFont typeface="Wingdings" panose="05000000000000000000" pitchFamily="2" charset="2"/>
              <a:buChar char="ü"/>
            </a:pPr>
            <a:r>
              <a:rPr lang="en-GB" sz="2000" dirty="0"/>
              <a:t>Copying, transforming, distributing, communicating to the public </a:t>
            </a:r>
            <a:br>
              <a:rPr lang="en-GB" sz="2000" dirty="0"/>
            </a:br>
            <a:endParaRPr lang="en-GB" sz="2000" dirty="0"/>
          </a:p>
          <a:p>
            <a:pPr>
              <a:buFont typeface="Courier New" panose="02070309020205020404" pitchFamily="49" charset="0"/>
              <a:buChar char="o"/>
            </a:pPr>
            <a:r>
              <a:rPr lang="en-GB" dirty="0"/>
              <a:t>Contents &amp; objects not protected by ©</a:t>
            </a:r>
          </a:p>
          <a:p>
            <a:pPr>
              <a:buFont typeface="Courier New" panose="02070309020205020404" pitchFamily="49" charset="0"/>
              <a:buChar char="o"/>
            </a:pPr>
            <a:r>
              <a:rPr lang="en-GB" dirty="0"/>
              <a:t>Contents (of all kinds) protected by © </a:t>
            </a:r>
          </a:p>
          <a:p>
            <a:pPr>
              <a:buFont typeface="Courier New" panose="02070309020205020404" pitchFamily="49" charset="0"/>
              <a:buChar char="o"/>
            </a:pPr>
            <a:r>
              <a:rPr lang="en-GB" dirty="0"/>
              <a:t>Shift from “analogic” to digital contexts </a:t>
            </a:r>
          </a:p>
          <a:p>
            <a:pPr>
              <a:buFont typeface="Courier New" panose="02070309020205020404" pitchFamily="49" charset="0"/>
              <a:buChar char="o"/>
            </a:pPr>
            <a:r>
              <a:rPr lang="en-GB" dirty="0"/>
              <a:t>Lawful access does not imply lawful use </a:t>
            </a:r>
          </a:p>
          <a:p>
            <a:pPr>
              <a:buFont typeface="Courier New" panose="02070309020205020404" pitchFamily="49" charset="0"/>
              <a:buChar char="o"/>
            </a:pPr>
            <a:r>
              <a:rPr lang="en-GB" dirty="0"/>
              <a:t>Reading by human eye v. TDM (machine reading)</a:t>
            </a:r>
          </a:p>
          <a:p>
            <a:pPr>
              <a:buFont typeface="Courier New" panose="02070309020205020404" pitchFamily="49" charset="0"/>
              <a:buChar char="o"/>
            </a:pPr>
            <a:r>
              <a:rPr lang="en-GB" dirty="0"/>
              <a:t>Markets differently affected: academic publishing, other </a:t>
            </a:r>
          </a:p>
          <a:p>
            <a:pPr>
              <a:buFont typeface="Courier New" panose="02070309020205020404" pitchFamily="49" charset="0"/>
              <a:buChar char="o"/>
            </a:pPr>
            <a:r>
              <a:rPr lang="en-GB" dirty="0"/>
              <a:t>Availability of licensing varies: countries, sector, language…    </a:t>
            </a:r>
            <a:endParaRPr lang="es-ES" dirty="0"/>
          </a:p>
        </p:txBody>
      </p:sp>
    </p:spTree>
    <p:extLst>
      <p:ext uri="{BB962C8B-B14F-4D97-AF65-F5344CB8AC3E}">
        <p14:creationId xmlns:p14="http://schemas.microsoft.com/office/powerpoint/2010/main" val="254761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14"/>
          <p:cNvSpPr txBox="1">
            <a:spLocks noGrp="1"/>
          </p:cNvSpPr>
          <p:nvPr>
            <p:ph type="body" idx="1"/>
          </p:nvPr>
        </p:nvSpPr>
        <p:spPr>
          <a:xfrm>
            <a:off x="265466" y="1551465"/>
            <a:ext cx="8421334" cy="3416400"/>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pPr lvl="1">
              <a:spcBef>
                <a:spcPts val="0"/>
              </a:spcBef>
              <a:buFont typeface="Wingdings" pitchFamily="2" charset="2"/>
              <a:buChar char="§"/>
            </a:pPr>
            <a:r>
              <a:rPr lang="en-GB" sz="2000" dirty="0"/>
              <a:t>Is the content protected or not? </a:t>
            </a:r>
          </a:p>
          <a:p>
            <a:pPr lvl="1">
              <a:spcBef>
                <a:spcPts val="0"/>
              </a:spcBef>
              <a:buFont typeface="Wingdings" pitchFamily="2" charset="2"/>
              <a:buChar char="§"/>
            </a:pPr>
            <a:r>
              <a:rPr lang="en-GB" sz="2000" dirty="0"/>
              <a:t>Can I use it? (copy, translate, annotate, perform…)</a:t>
            </a:r>
          </a:p>
          <a:p>
            <a:pPr lvl="2">
              <a:spcBef>
                <a:spcPts val="0"/>
              </a:spcBef>
              <a:buFont typeface="Arial" panose="020B0604020202020204" pitchFamily="34" charset="0"/>
              <a:buChar char="•"/>
            </a:pPr>
            <a:r>
              <a:rPr lang="en-GB" sz="1600" dirty="0"/>
              <a:t>Is this use exempted by L&amp;E? Which L&amp;E? Interpreting its scope? </a:t>
            </a:r>
          </a:p>
          <a:p>
            <a:pPr lvl="2">
              <a:spcBef>
                <a:spcPts val="0"/>
              </a:spcBef>
              <a:buFont typeface="Arial" panose="020B0604020202020204" pitchFamily="34" charset="0"/>
              <a:buChar char="•"/>
            </a:pPr>
            <a:r>
              <a:rPr lang="en-GB" sz="1600" dirty="0"/>
              <a:t>Is this use authorized by a license? </a:t>
            </a:r>
          </a:p>
          <a:p>
            <a:pPr lvl="2">
              <a:spcBef>
                <a:spcPts val="0"/>
              </a:spcBef>
              <a:buFont typeface="Arial" panose="020B0604020202020204" pitchFamily="34" charset="0"/>
              <a:buChar char="•"/>
            </a:pPr>
            <a:r>
              <a:rPr lang="en-GB" sz="1600" dirty="0"/>
              <a:t>If not, whom should I contact to obtain authorization? </a:t>
            </a:r>
          </a:p>
          <a:p>
            <a:pPr lvl="1">
              <a:spcBef>
                <a:spcPts val="0"/>
              </a:spcBef>
              <a:buFont typeface="Wingdings" pitchFamily="2" charset="2"/>
              <a:buChar char="§"/>
            </a:pPr>
            <a:r>
              <a:rPr lang="en-GB" sz="2000" dirty="0"/>
              <a:t>Can I make a digital copy? </a:t>
            </a:r>
          </a:p>
          <a:p>
            <a:pPr lvl="2">
              <a:spcBef>
                <a:spcPts val="0"/>
              </a:spcBef>
              <a:buFont typeface="Arial" panose="020B0604020202020204" pitchFamily="34" charset="0"/>
              <a:buChar char="•"/>
            </a:pPr>
            <a:r>
              <a:rPr lang="en-GB" sz="1600" dirty="0"/>
              <a:t>How many copies? </a:t>
            </a:r>
          </a:p>
          <a:p>
            <a:pPr lvl="2">
              <a:spcBef>
                <a:spcPts val="0"/>
              </a:spcBef>
              <a:buFont typeface="Arial" panose="020B0604020202020204" pitchFamily="34" charset="0"/>
              <a:buChar char="•"/>
            </a:pPr>
            <a:r>
              <a:rPr lang="en-GB" sz="1600" dirty="0"/>
              <a:t>Can I scan it? </a:t>
            </a:r>
          </a:p>
          <a:p>
            <a:pPr lvl="2">
              <a:spcBef>
                <a:spcPts val="0"/>
              </a:spcBef>
              <a:buFont typeface="Arial" panose="020B0604020202020204" pitchFamily="34" charset="0"/>
              <a:buChar char="•"/>
            </a:pPr>
            <a:r>
              <a:rPr lang="en-GB" sz="1600" dirty="0"/>
              <a:t>Can I store it for later use?  </a:t>
            </a:r>
          </a:p>
          <a:p>
            <a:pPr lvl="1">
              <a:spcBef>
                <a:spcPts val="0"/>
              </a:spcBef>
              <a:buFont typeface="Wingdings" pitchFamily="2" charset="2"/>
              <a:buChar char="§"/>
            </a:pPr>
            <a:r>
              <a:rPr lang="en-GB" sz="2000" dirty="0"/>
              <a:t>Can I “share” it with a peer? (notably, online) </a:t>
            </a:r>
          </a:p>
          <a:p>
            <a:pPr lvl="2">
              <a:spcBef>
                <a:spcPts val="0"/>
              </a:spcBef>
              <a:buFont typeface="Arial" panose="020B0604020202020204" pitchFamily="34" charset="0"/>
              <a:buChar char="•"/>
            </a:pPr>
            <a:r>
              <a:rPr lang="en-GB" sz="1600" dirty="0"/>
              <a:t>Is this an act of distribution / communication “to the public”?</a:t>
            </a:r>
          </a:p>
          <a:p>
            <a:pPr lvl="2">
              <a:spcBef>
                <a:spcPts val="0"/>
              </a:spcBef>
              <a:buFont typeface="Arial" panose="020B0604020202020204" pitchFamily="34" charset="0"/>
              <a:buChar char="•"/>
            </a:pPr>
            <a:r>
              <a:rPr lang="en-GB" sz="1600" dirty="0"/>
              <a:t>What if peer is in another country? (cross-border)</a:t>
            </a:r>
          </a:p>
          <a:p>
            <a:pPr lvl="2">
              <a:spcBef>
                <a:spcPts val="0"/>
              </a:spcBef>
              <a:buFont typeface="Arial" panose="020B0604020202020204" pitchFamily="34" charset="0"/>
              <a:buChar char="•"/>
            </a:pPr>
            <a:r>
              <a:rPr lang="en-GB" sz="1600" dirty="0"/>
              <a:t>What national law / license should I consider? </a:t>
            </a:r>
          </a:p>
          <a:p>
            <a:pPr lvl="1">
              <a:spcBef>
                <a:spcPts val="0"/>
              </a:spcBef>
              <a:buFont typeface="Wingdings" pitchFamily="2" charset="2"/>
              <a:buChar char="§"/>
            </a:pPr>
            <a:r>
              <a:rPr lang="es-ES" sz="2000" dirty="0" err="1"/>
              <a:t>What</a:t>
            </a:r>
            <a:r>
              <a:rPr lang="es-ES" sz="2000" dirty="0"/>
              <a:t> </a:t>
            </a:r>
            <a:r>
              <a:rPr lang="es-ES" sz="2000" dirty="0" err="1"/>
              <a:t>if</a:t>
            </a:r>
            <a:r>
              <a:rPr lang="es-ES" sz="2000" dirty="0"/>
              <a:t> a TPM </a:t>
            </a:r>
            <a:r>
              <a:rPr lang="es-ES" sz="2000" dirty="0" err="1"/>
              <a:t>prevents</a:t>
            </a:r>
            <a:r>
              <a:rPr lang="es-ES" sz="2000" dirty="0"/>
              <a:t> me </a:t>
            </a:r>
            <a:r>
              <a:rPr lang="es-ES" sz="2000" dirty="0" err="1"/>
              <a:t>from</a:t>
            </a:r>
            <a:r>
              <a:rPr lang="es-ES" sz="2000" dirty="0"/>
              <a:t> </a:t>
            </a:r>
            <a:r>
              <a:rPr lang="es-ES" sz="2000" dirty="0" err="1"/>
              <a:t>doing</a:t>
            </a:r>
            <a:r>
              <a:rPr lang="es-ES" sz="2000" dirty="0"/>
              <a:t> </a:t>
            </a:r>
            <a:r>
              <a:rPr lang="es-ES" sz="2000" dirty="0" err="1"/>
              <a:t>it</a:t>
            </a:r>
            <a:r>
              <a:rPr lang="es-ES" sz="2000" dirty="0"/>
              <a:t>? Am I </a:t>
            </a:r>
            <a:r>
              <a:rPr lang="es-ES" sz="2000" dirty="0" err="1"/>
              <a:t>allowed</a:t>
            </a:r>
            <a:r>
              <a:rPr lang="es-ES" sz="2000" dirty="0"/>
              <a:t> </a:t>
            </a:r>
            <a:r>
              <a:rPr lang="es-ES" sz="2000" dirty="0" err="1"/>
              <a:t>to</a:t>
            </a:r>
            <a:r>
              <a:rPr lang="es-ES" sz="2000" dirty="0"/>
              <a:t> </a:t>
            </a:r>
            <a:r>
              <a:rPr lang="es-ES" sz="2000" dirty="0" err="1"/>
              <a:t>circumvent</a:t>
            </a:r>
            <a:r>
              <a:rPr lang="es-ES" sz="2000" dirty="0"/>
              <a:t> </a:t>
            </a:r>
            <a:r>
              <a:rPr lang="es-ES" sz="2000" dirty="0" err="1"/>
              <a:t>it</a:t>
            </a:r>
            <a:r>
              <a:rPr lang="es-ES" sz="2000" dirty="0"/>
              <a:t>? </a:t>
            </a:r>
          </a:p>
          <a:p>
            <a:pPr marL="596900" lvl="1" indent="0">
              <a:spcBef>
                <a:spcPts val="0"/>
              </a:spcBef>
              <a:buNone/>
            </a:pPr>
            <a:endParaRPr lang="es-ES" sz="1600" b="1" dirty="0">
              <a:solidFill>
                <a:schemeClr val="bg2"/>
              </a:solidFill>
            </a:endParaRPr>
          </a:p>
        </p:txBody>
      </p:sp>
      <p:sp>
        <p:nvSpPr>
          <p:cNvPr id="3" name="Rectangle 4">
            <a:extLst>
              <a:ext uri="{FF2B5EF4-FFF2-40B4-BE49-F238E27FC236}">
                <a16:creationId xmlns:a16="http://schemas.microsoft.com/office/drawing/2014/main" id="{0123C71C-BD7B-D309-40B0-DC6139EDE693}"/>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00408C"/>
                </a:solidFill>
                <a:latin typeface="+mj-lt"/>
                <a:ea typeface="+mj-ea"/>
                <a:cs typeface="+mj-cs"/>
              </a:defRPr>
            </a:lvl1pPr>
            <a:lvl2pPr algn="l" rtl="0" eaLnBrk="0" fontAlgn="base" hangingPunct="0">
              <a:spcBef>
                <a:spcPct val="0"/>
              </a:spcBef>
              <a:spcAft>
                <a:spcPct val="0"/>
              </a:spcAft>
              <a:defRPr sz="3600">
                <a:solidFill>
                  <a:srgbClr val="00408C"/>
                </a:solidFill>
                <a:latin typeface="Arial" charset="0"/>
                <a:cs typeface="Arial" charset="0"/>
              </a:defRPr>
            </a:lvl2pPr>
            <a:lvl3pPr algn="l" rtl="0" eaLnBrk="0" fontAlgn="base" hangingPunct="0">
              <a:spcBef>
                <a:spcPct val="0"/>
              </a:spcBef>
              <a:spcAft>
                <a:spcPct val="0"/>
              </a:spcAft>
              <a:defRPr sz="3600">
                <a:solidFill>
                  <a:srgbClr val="00408C"/>
                </a:solidFill>
                <a:latin typeface="Arial" charset="0"/>
                <a:cs typeface="Arial" charset="0"/>
              </a:defRPr>
            </a:lvl3pPr>
            <a:lvl4pPr algn="l" rtl="0" eaLnBrk="0" fontAlgn="base" hangingPunct="0">
              <a:spcBef>
                <a:spcPct val="0"/>
              </a:spcBef>
              <a:spcAft>
                <a:spcPct val="0"/>
              </a:spcAft>
              <a:defRPr sz="3600">
                <a:solidFill>
                  <a:srgbClr val="00408C"/>
                </a:solidFill>
                <a:latin typeface="Arial" charset="0"/>
                <a:cs typeface="Arial" charset="0"/>
              </a:defRPr>
            </a:lvl4pPr>
            <a:lvl5pPr algn="l" rtl="0" eaLnBrk="0" fontAlgn="base" hangingPunct="0">
              <a:spcBef>
                <a:spcPct val="0"/>
              </a:spcBef>
              <a:spcAft>
                <a:spcPct val="0"/>
              </a:spcAft>
              <a:defRPr sz="3600">
                <a:solidFill>
                  <a:srgbClr val="00408C"/>
                </a:solidFill>
                <a:latin typeface="Arial" charset="0"/>
                <a:cs typeface="Arial" charset="0"/>
              </a:defRPr>
            </a:lvl5pPr>
            <a:lvl6pPr marL="457200" algn="l" rtl="0" fontAlgn="base">
              <a:spcBef>
                <a:spcPct val="0"/>
              </a:spcBef>
              <a:spcAft>
                <a:spcPct val="0"/>
              </a:spcAft>
              <a:defRPr sz="3600">
                <a:solidFill>
                  <a:srgbClr val="00408C"/>
                </a:solidFill>
                <a:latin typeface="Arial" charset="0"/>
                <a:cs typeface="Arial" charset="0"/>
              </a:defRPr>
            </a:lvl6pPr>
            <a:lvl7pPr marL="914400" algn="l" rtl="0" fontAlgn="base">
              <a:spcBef>
                <a:spcPct val="0"/>
              </a:spcBef>
              <a:spcAft>
                <a:spcPct val="0"/>
              </a:spcAft>
              <a:defRPr sz="3600">
                <a:solidFill>
                  <a:srgbClr val="00408C"/>
                </a:solidFill>
                <a:latin typeface="Arial" charset="0"/>
                <a:cs typeface="Arial" charset="0"/>
              </a:defRPr>
            </a:lvl7pPr>
            <a:lvl8pPr marL="1371600" algn="l" rtl="0" fontAlgn="base">
              <a:spcBef>
                <a:spcPct val="0"/>
              </a:spcBef>
              <a:spcAft>
                <a:spcPct val="0"/>
              </a:spcAft>
              <a:defRPr sz="3600">
                <a:solidFill>
                  <a:srgbClr val="00408C"/>
                </a:solidFill>
                <a:latin typeface="Arial" charset="0"/>
                <a:cs typeface="Arial" charset="0"/>
              </a:defRPr>
            </a:lvl8pPr>
            <a:lvl9pPr marL="1828800" algn="l" rtl="0" fontAlgn="base">
              <a:spcBef>
                <a:spcPct val="0"/>
              </a:spcBef>
              <a:spcAft>
                <a:spcPct val="0"/>
              </a:spcAft>
              <a:defRPr sz="3600">
                <a:solidFill>
                  <a:srgbClr val="00408C"/>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altLang="en-US" sz="3600" b="0" i="0" u="none" strike="noStrike" kern="0" cap="none" spc="0" normalizeH="0" baseline="0" noProof="0" dirty="0" err="1">
                <a:ln>
                  <a:noFill/>
                </a:ln>
                <a:solidFill>
                  <a:srgbClr val="00408C"/>
                </a:solidFill>
                <a:effectLst/>
                <a:uLnTx/>
                <a:uFillTx/>
                <a:latin typeface="Arial"/>
                <a:ea typeface="+mj-ea"/>
                <a:cs typeface="Arial"/>
              </a:rPr>
              <a:t>An</a:t>
            </a:r>
            <a:r>
              <a:rPr kumimoji="0" lang="es-ES" altLang="en-US" sz="3600" b="0" i="0" u="none" strike="noStrike" kern="0" cap="none" spc="0" normalizeH="0" baseline="0" noProof="0" dirty="0">
                <a:ln>
                  <a:noFill/>
                </a:ln>
                <a:solidFill>
                  <a:srgbClr val="00408C"/>
                </a:solidFill>
                <a:effectLst/>
                <a:uLnTx/>
                <a:uFillTx/>
                <a:latin typeface="Arial"/>
                <a:ea typeface="+mj-ea"/>
                <a:cs typeface="Arial"/>
              </a:rPr>
              <a:t> </a:t>
            </a:r>
            <a:r>
              <a:rPr kumimoji="0" lang="es-ES" altLang="en-US" sz="3600" b="0" i="0" u="none" strike="noStrike" kern="0" cap="none" spc="0" normalizeH="0" baseline="0" noProof="0" dirty="0" err="1">
                <a:ln>
                  <a:noFill/>
                </a:ln>
                <a:solidFill>
                  <a:srgbClr val="00408C"/>
                </a:solidFill>
                <a:effectLst/>
                <a:uLnTx/>
                <a:uFillTx/>
                <a:latin typeface="Arial"/>
                <a:ea typeface="+mj-ea"/>
                <a:cs typeface="Arial"/>
              </a:rPr>
              <a:t>example</a:t>
            </a:r>
            <a:r>
              <a:rPr kumimoji="0" lang="es-ES" altLang="en-US" sz="3600" b="0" i="0" u="none" strike="noStrike" kern="0" cap="none" spc="0" normalizeH="0" baseline="0" noProof="0" dirty="0">
                <a:ln>
                  <a:noFill/>
                </a:ln>
                <a:solidFill>
                  <a:srgbClr val="00408C"/>
                </a:solidFill>
                <a:effectLst/>
                <a:uLnTx/>
                <a:uFillTx/>
                <a:latin typeface="Arial"/>
                <a:ea typeface="+mj-ea"/>
                <a:cs typeface="Arial"/>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altLang="en-US" sz="3600" b="0" i="0" u="none" strike="noStrike" kern="0" cap="none" spc="0" normalizeH="0" baseline="0" noProof="0" dirty="0" err="1">
                <a:ln>
                  <a:noFill/>
                </a:ln>
                <a:solidFill>
                  <a:srgbClr val="00408C"/>
                </a:solidFill>
                <a:effectLst/>
                <a:uLnTx/>
                <a:uFillTx/>
                <a:latin typeface="Arial"/>
                <a:ea typeface="+mj-ea"/>
                <a:cs typeface="Arial"/>
              </a:rPr>
              <a:t>Questions</a:t>
            </a:r>
            <a:r>
              <a:rPr kumimoji="0" lang="es-ES" altLang="en-US" sz="3600" b="0" i="0" u="none" strike="noStrike" kern="0" cap="none" spc="0" normalizeH="0" baseline="0" noProof="0" dirty="0">
                <a:ln>
                  <a:noFill/>
                </a:ln>
                <a:solidFill>
                  <a:srgbClr val="00408C"/>
                </a:solidFill>
                <a:effectLst/>
                <a:uLnTx/>
                <a:uFillTx/>
                <a:latin typeface="Arial"/>
                <a:ea typeface="+mj-ea"/>
                <a:cs typeface="Arial"/>
              </a:rPr>
              <a:t> </a:t>
            </a:r>
            <a:r>
              <a:rPr kumimoji="0" lang="es-ES" altLang="en-US" sz="3600" b="0" i="0" u="none" strike="noStrike" kern="0" cap="none" spc="0" normalizeH="0" baseline="0" noProof="0" dirty="0" err="1">
                <a:ln>
                  <a:noFill/>
                </a:ln>
                <a:solidFill>
                  <a:srgbClr val="00408C"/>
                </a:solidFill>
                <a:effectLst/>
                <a:uLnTx/>
                <a:uFillTx/>
                <a:latin typeface="Arial"/>
                <a:ea typeface="+mj-ea"/>
                <a:cs typeface="Arial"/>
              </a:rPr>
              <a:t>that</a:t>
            </a:r>
            <a:r>
              <a:rPr kumimoji="0" lang="es-ES" altLang="en-US" sz="3600" b="0" i="0" u="none" strike="noStrike" kern="0" cap="none" spc="0" normalizeH="0" baseline="0" noProof="0" dirty="0">
                <a:ln>
                  <a:noFill/>
                </a:ln>
                <a:solidFill>
                  <a:srgbClr val="00408C"/>
                </a:solidFill>
                <a:effectLst/>
                <a:uLnTx/>
                <a:uFillTx/>
                <a:latin typeface="Arial"/>
                <a:ea typeface="+mj-ea"/>
                <a:cs typeface="Arial"/>
              </a:rPr>
              <a:t> </a:t>
            </a:r>
            <a:r>
              <a:rPr kumimoji="0" lang="es-ES" altLang="en-US" sz="3600" b="0" i="0" u="none" strike="noStrike" kern="0" cap="none" spc="0" normalizeH="0" baseline="0" noProof="0" dirty="0" err="1">
                <a:ln>
                  <a:noFill/>
                </a:ln>
                <a:solidFill>
                  <a:srgbClr val="00408C"/>
                </a:solidFill>
                <a:effectLst/>
                <a:uLnTx/>
                <a:uFillTx/>
                <a:latin typeface="Arial"/>
                <a:ea typeface="+mj-ea"/>
                <a:cs typeface="Arial"/>
              </a:rPr>
              <a:t>arise</a:t>
            </a:r>
            <a:r>
              <a:rPr kumimoji="0" lang="es-ES" altLang="en-US" sz="3600" b="0" i="0" u="none" strike="noStrike" kern="0" cap="none" spc="0" normalizeH="0" baseline="0" noProof="0" dirty="0">
                <a:ln>
                  <a:noFill/>
                </a:ln>
                <a:solidFill>
                  <a:srgbClr val="00408C"/>
                </a:solidFill>
                <a:effectLst/>
                <a:uLnTx/>
                <a:uFillTx/>
                <a:latin typeface="Arial"/>
                <a:ea typeface="+mj-ea"/>
                <a:cs typeface="Arial"/>
              </a:rPr>
              <a:t> </a:t>
            </a:r>
            <a:r>
              <a:rPr kumimoji="0" lang="es-ES" altLang="en-US" sz="3600" b="0" i="0" u="none" strike="noStrike" kern="0" cap="none" spc="0" normalizeH="0" baseline="0" noProof="0" dirty="0" err="1">
                <a:ln>
                  <a:noFill/>
                </a:ln>
                <a:solidFill>
                  <a:srgbClr val="00408C"/>
                </a:solidFill>
                <a:effectLst/>
                <a:uLnTx/>
                <a:uFillTx/>
                <a:latin typeface="Arial"/>
                <a:ea typeface="+mj-ea"/>
                <a:cs typeface="Arial"/>
              </a:rPr>
              <a:t>for</a:t>
            </a:r>
            <a:r>
              <a:rPr kumimoji="0" lang="es-ES" altLang="en-US" sz="3600" b="0" i="0" u="none" strike="noStrike" kern="0" cap="none" spc="0" normalizeH="0" baseline="0" noProof="0" dirty="0">
                <a:ln>
                  <a:noFill/>
                </a:ln>
                <a:solidFill>
                  <a:srgbClr val="00408C"/>
                </a:solidFill>
                <a:effectLst/>
                <a:uLnTx/>
                <a:uFillTx/>
                <a:latin typeface="Arial"/>
                <a:ea typeface="+mj-ea"/>
                <a:cs typeface="Arial"/>
              </a:rPr>
              <a:t> a </a:t>
            </a:r>
            <a:r>
              <a:rPr kumimoji="0" lang="es-ES" altLang="en-US" sz="3600" b="0" i="0" u="none" strike="noStrike" kern="0" cap="none" spc="0" normalizeH="0" baseline="0" noProof="0" dirty="0" err="1">
                <a:ln>
                  <a:noFill/>
                </a:ln>
                <a:solidFill>
                  <a:srgbClr val="00408C"/>
                </a:solidFill>
                <a:effectLst/>
                <a:uLnTx/>
                <a:uFillTx/>
                <a:latin typeface="Arial"/>
                <a:ea typeface="+mj-ea"/>
                <a:cs typeface="Arial"/>
              </a:rPr>
              <a:t>researcher</a:t>
            </a:r>
            <a:r>
              <a:rPr kumimoji="0" lang="es-ES" altLang="en-US" sz="3600" b="0" i="0" u="none" strike="noStrike" kern="0" cap="none" spc="0" normalizeH="0" baseline="0" noProof="0" dirty="0">
                <a:ln>
                  <a:noFill/>
                </a:ln>
                <a:solidFill>
                  <a:srgbClr val="00408C"/>
                </a:solidFill>
                <a:effectLst/>
                <a:uLnTx/>
                <a:uFillTx/>
                <a:latin typeface="Arial"/>
                <a:ea typeface="+mj-ea"/>
                <a:cs typeface="Arial"/>
              </a:rPr>
              <a:t> </a:t>
            </a:r>
            <a:endParaRPr kumimoji="0" lang="en-US" altLang="en-US" sz="3600" b="0" i="0" u="none" strike="noStrike" kern="0" cap="none" spc="0" normalizeH="0" baseline="0" noProof="0" dirty="0">
              <a:ln>
                <a:noFill/>
              </a:ln>
              <a:solidFill>
                <a:srgbClr val="00408C"/>
              </a:solidFill>
              <a:effectLst/>
              <a:uLnTx/>
              <a:uFillTx/>
              <a:latin typeface="Arial"/>
              <a:ea typeface="+mj-ea"/>
              <a:cs typeface="Arial"/>
            </a:endParaRPr>
          </a:p>
        </p:txBody>
      </p:sp>
    </p:spTree>
    <p:extLst>
      <p:ext uri="{BB962C8B-B14F-4D97-AF65-F5344CB8AC3E}">
        <p14:creationId xmlns:p14="http://schemas.microsoft.com/office/powerpoint/2010/main" val="764614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B2EF04-04E2-D7D7-952E-0E4D3E4C0215}"/>
              </a:ext>
            </a:extLst>
          </p:cNvPr>
          <p:cNvSpPr>
            <a:spLocks noGrp="1"/>
          </p:cNvSpPr>
          <p:nvPr>
            <p:ph type="title"/>
          </p:nvPr>
        </p:nvSpPr>
        <p:spPr>
          <a:xfrm>
            <a:off x="311700" y="2665400"/>
            <a:ext cx="8520600" cy="763600"/>
          </a:xfrm>
        </p:spPr>
        <p:txBody>
          <a:bodyPr/>
          <a:lstStyle/>
          <a:p>
            <a:pPr algn="ctr"/>
            <a:r>
              <a:rPr lang="en-GB" dirty="0"/>
              <a:t>Limitations &amp; Exceptions</a:t>
            </a:r>
            <a:endParaRPr lang="es-ES" dirty="0"/>
          </a:p>
        </p:txBody>
      </p:sp>
    </p:spTree>
    <p:extLst>
      <p:ext uri="{BB962C8B-B14F-4D97-AF65-F5344CB8AC3E}">
        <p14:creationId xmlns:p14="http://schemas.microsoft.com/office/powerpoint/2010/main" val="161763583"/>
      </p:ext>
    </p:extLst>
  </p:cSld>
  <p:clrMapOvr>
    <a:masterClrMapping/>
  </p:clrMapOvr>
</p:sld>
</file>

<file path=ppt/theme/theme1.xml><?xml version="1.0" encoding="utf-8"?>
<a:theme xmlns:a="http://schemas.openxmlformats.org/drawingml/2006/main" name="Custom Design">
  <a:themeElements>
    <a:clrScheme name="Custom 4">
      <a:dk1>
        <a:sysClr val="windowText" lastClr="000000"/>
      </a:dk1>
      <a:lt1>
        <a:sysClr val="window" lastClr="FFFFFF"/>
      </a:lt1>
      <a:dk2>
        <a:srgbClr val="44546A"/>
      </a:dk2>
      <a:lt2>
        <a:srgbClr val="E7E6E6"/>
      </a:lt2>
      <a:accent1>
        <a:srgbClr val="1666AF"/>
      </a:accent1>
      <a:accent2>
        <a:srgbClr val="0096D6"/>
      </a:accent2>
      <a:accent3>
        <a:srgbClr val="50C8E8"/>
      </a:accent3>
      <a:accent4>
        <a:srgbClr val="00467F"/>
      </a:accent4>
      <a:accent5>
        <a:srgbClr val="717073"/>
      </a:accent5>
      <a:accent6>
        <a:srgbClr val="A4D6F4"/>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plate_english">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Custom 4">
      <a:dk1>
        <a:sysClr val="windowText" lastClr="000000"/>
      </a:dk1>
      <a:lt1>
        <a:sysClr val="window" lastClr="FFFFFF"/>
      </a:lt1>
      <a:dk2>
        <a:srgbClr val="44546A"/>
      </a:dk2>
      <a:lt2>
        <a:srgbClr val="E7E6E6"/>
      </a:lt2>
      <a:accent1>
        <a:srgbClr val="1666AF"/>
      </a:accent1>
      <a:accent2>
        <a:srgbClr val="0096D6"/>
      </a:accent2>
      <a:accent3>
        <a:srgbClr val="50C8E8"/>
      </a:accent3>
      <a:accent4>
        <a:srgbClr val="00467F"/>
      </a:accent4>
      <a:accent5>
        <a:srgbClr val="717073"/>
      </a:accent5>
      <a:accent6>
        <a:srgbClr val="A4D6F4"/>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31135</TotalTime>
  <Words>4077</Words>
  <Application>Microsoft Office PowerPoint</Application>
  <PresentationFormat>On-screen Show (4:3)</PresentationFormat>
  <Paragraphs>408</Paragraphs>
  <Slides>29</Slides>
  <Notes>19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29</vt:i4>
      </vt:variant>
    </vt:vector>
  </HeadingPairs>
  <TitlesOfParts>
    <vt:vector size="38" baseType="lpstr">
      <vt:lpstr>Arial</vt:lpstr>
      <vt:lpstr>Calibri</vt:lpstr>
      <vt:lpstr>Courier New</vt:lpstr>
      <vt:lpstr>Helvetica Neue</vt:lpstr>
      <vt:lpstr>Microsoft Sans Serif</vt:lpstr>
      <vt:lpstr>Wingdings</vt:lpstr>
      <vt:lpstr>Custom Design</vt:lpstr>
      <vt:lpstr>template_english</vt:lpstr>
      <vt:lpstr>1_Custom Design</vt:lpstr>
      <vt:lpstr>PowerPoint Presentation</vt:lpstr>
      <vt:lpstr>PowerPoint Presentation</vt:lpstr>
      <vt:lpstr>Resources </vt:lpstr>
      <vt:lpstr>PowerPoint Presentation</vt:lpstr>
      <vt:lpstr>Index</vt:lpstr>
      <vt:lpstr>Typology </vt:lpstr>
      <vt:lpstr>Typology</vt:lpstr>
      <vt:lpstr>PowerPoint Presentation</vt:lpstr>
      <vt:lpstr>Limitations &amp; Exceptions</vt:lpstr>
      <vt:lpstr>Limitations &amp; Exceptions </vt:lpstr>
      <vt:lpstr>International Treaties </vt:lpstr>
      <vt:lpstr>International Treaties </vt:lpstr>
      <vt:lpstr>Survey L&amp;E for teaching and research in national laws</vt:lpstr>
      <vt:lpstr>A few common challenges </vt:lpstr>
      <vt:lpstr>PowerPoint Presentation</vt:lpstr>
      <vt:lpstr>PowerPoint Presentation</vt:lpstr>
      <vt:lpstr>PowerPoint Presentation</vt:lpstr>
      <vt:lpstr>PowerPoint Presentation</vt:lpstr>
      <vt:lpstr>PowerPoint Presentation</vt:lpstr>
      <vt:lpstr>PowerPoint Presentation</vt:lpstr>
      <vt:lpstr>Licensing</vt:lpstr>
      <vt:lpstr>PowerPoint Presentation</vt:lpstr>
      <vt:lpstr>PowerPoint Presentation</vt:lpstr>
      <vt:lpstr>PowerPoint Presentation</vt:lpstr>
      <vt:lpstr>Open Access Journals    </vt:lpstr>
      <vt:lpstr>Open Access and Copyright   </vt:lpstr>
      <vt:lpstr>Additional Challenges </vt:lpstr>
      <vt:lpstr>Additional challenges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Marrakesh Treaty</dc:title>
  <dc:creator>Roy Christopher</dc:creator>
  <cp:keywords>FOR OFFICIAL USE ONLY</cp:keywords>
  <cp:lastModifiedBy>LANGER Christina</cp:lastModifiedBy>
  <cp:revision>140</cp:revision>
  <cp:lastPrinted>2023-11-06T12:13:44Z</cp:lastPrinted>
  <dcterms:created xsi:type="dcterms:W3CDTF">2018-11-07T07:11:45Z</dcterms:created>
  <dcterms:modified xsi:type="dcterms:W3CDTF">2023-11-08T09:41:13Z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8151fd3f-93aa-45eb-8298-acbcabc62ab9</vt:lpwstr>
  </property>
  <property fmtid="{D5CDD505-2E9C-101B-9397-08002B2CF9AE}" pid="3" name="Classification">
    <vt:lpwstr>For Official Use Only</vt:lpwstr>
  </property>
  <property fmtid="{D5CDD505-2E9C-101B-9397-08002B2CF9AE}" pid="4" name="VisualMarkings">
    <vt:lpwstr>None</vt:lpwstr>
  </property>
  <property fmtid="{D5CDD505-2E9C-101B-9397-08002B2CF9AE}" pid="5" name="Alignment">
    <vt:lpwstr>Centre</vt:lpwstr>
  </property>
  <property fmtid="{D5CDD505-2E9C-101B-9397-08002B2CF9AE}" pid="6" name="Language">
    <vt:lpwstr>English</vt:lpwstr>
  </property>
  <property fmtid="{D5CDD505-2E9C-101B-9397-08002B2CF9AE}" pid="7" name="MSIP_Label_20773ee6-353b-4fb9-a59d-0b94c8c67bea_Enabled">
    <vt:lpwstr>true</vt:lpwstr>
  </property>
  <property fmtid="{D5CDD505-2E9C-101B-9397-08002B2CF9AE}" pid="8" name="MSIP_Label_20773ee6-353b-4fb9-a59d-0b94c8c67bea_SetDate">
    <vt:lpwstr>2023-11-05T14:48:19Z</vt:lpwstr>
  </property>
  <property fmtid="{D5CDD505-2E9C-101B-9397-08002B2CF9AE}" pid="9" name="MSIP_Label_20773ee6-353b-4fb9-a59d-0b94c8c67bea_Method">
    <vt:lpwstr>Privileged</vt:lpwstr>
  </property>
  <property fmtid="{D5CDD505-2E9C-101B-9397-08002B2CF9AE}" pid="10" name="MSIP_Label_20773ee6-353b-4fb9-a59d-0b94c8c67bea_Name">
    <vt:lpwstr>No markings</vt:lpwstr>
  </property>
  <property fmtid="{D5CDD505-2E9C-101B-9397-08002B2CF9AE}" pid="11" name="MSIP_Label_20773ee6-353b-4fb9-a59d-0b94c8c67bea_SiteId">
    <vt:lpwstr>faa31b06-8ccc-48c9-867f-f7510dd11c02</vt:lpwstr>
  </property>
  <property fmtid="{D5CDD505-2E9C-101B-9397-08002B2CF9AE}" pid="12" name="MSIP_Label_20773ee6-353b-4fb9-a59d-0b94c8c67bea_ActionId">
    <vt:lpwstr>e2de195b-6030-4833-af1d-9f1bf43bbb06</vt:lpwstr>
  </property>
  <property fmtid="{D5CDD505-2E9C-101B-9397-08002B2CF9AE}" pid="13" name="MSIP_Label_20773ee6-353b-4fb9-a59d-0b94c8c67bea_ContentBits">
    <vt:lpwstr>0</vt:lpwstr>
  </property>
</Properties>
</file>