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fa8eefa1f0d543ea" Type="http://schemas.microsoft.com/office/2006/relationships/ui/extensibility" Target="NUL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5"/>
    <p:sldMasterId id="2147483773" r:id="rId6"/>
    <p:sldMasterId id="2147483775" r:id="rId7"/>
    <p:sldMasterId id="2147483648" r:id="rId8"/>
    <p:sldMasterId id="2147483702" r:id="rId9"/>
    <p:sldMasterId id="2147483717" r:id="rId10"/>
    <p:sldMasterId id="2147483729" r:id="rId11"/>
    <p:sldMasterId id="2147483741" r:id="rId12"/>
  </p:sldMasterIdLst>
  <p:notesMasterIdLst>
    <p:notesMasterId r:id="rId26"/>
  </p:notesMasterIdLst>
  <p:handoutMasterIdLst>
    <p:handoutMasterId r:id="rId27"/>
  </p:handoutMasterIdLst>
  <p:sldIdLst>
    <p:sldId id="274" r:id="rId13"/>
    <p:sldId id="257" r:id="rId14"/>
    <p:sldId id="346" r:id="rId15"/>
    <p:sldId id="348" r:id="rId16"/>
    <p:sldId id="352" r:id="rId17"/>
    <p:sldId id="340" r:id="rId18"/>
    <p:sldId id="287" r:id="rId19"/>
    <p:sldId id="298" r:id="rId20"/>
    <p:sldId id="341" r:id="rId21"/>
    <p:sldId id="342" r:id="rId22"/>
    <p:sldId id="343" r:id="rId23"/>
    <p:sldId id="351" r:id="rId24"/>
    <p:sldId id="284" r:id="rId25"/>
  </p:sldIdLst>
  <p:sldSz cx="24384000" cy="13716000"/>
  <p:notesSz cx="6858000" cy="9144000"/>
  <p:defaultTextStyle>
    <a:defPPr>
      <a:defRPr lang="en-US"/>
    </a:defPPr>
    <a:lvl1pPr marL="0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1pPr>
    <a:lvl2pPr marL="1088481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2pPr>
    <a:lvl3pPr marL="2176962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3pPr>
    <a:lvl4pPr marL="3265443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4pPr>
    <a:lvl5pPr marL="4353924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5pPr>
    <a:lvl6pPr marL="5442405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6pPr>
    <a:lvl7pPr marL="6530887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7pPr>
    <a:lvl8pPr marL="7619368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8pPr>
    <a:lvl9pPr marL="8707849" algn="l" defTabSz="2176962" rtl="0" eaLnBrk="1" latinLnBrk="0" hangingPunct="1">
      <a:defRPr sz="43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Presentation" id="{5C661DC1-D038-4612-9AFE-4506515A23D4}">
          <p14:sldIdLst>
            <p14:sldId id="274"/>
            <p14:sldId id="257"/>
            <p14:sldId id="346"/>
            <p14:sldId id="348"/>
            <p14:sldId id="352"/>
            <p14:sldId id="340"/>
            <p14:sldId id="287"/>
            <p14:sldId id="298"/>
            <p14:sldId id="341"/>
            <p14:sldId id="342"/>
            <p14:sldId id="343"/>
            <p14:sldId id="35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  <a:srgbClr val="FDF2DB"/>
    <a:srgbClr val="EBF6ED"/>
    <a:srgbClr val="FAE1DC"/>
    <a:srgbClr val="FCF0EE"/>
    <a:srgbClr val="DEF2F3"/>
    <a:srgbClr val="EEF9F9"/>
    <a:srgbClr val="D6EFF0"/>
    <a:srgbClr val="D0C2D3"/>
    <a:srgbClr val="E6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6160F-9908-4990-8551-4FC86EA23C43}" v="2" dt="2023-03-02T01:41:39.808"/>
    <p1510:client id="{60BC6D55-A2AE-6D73-F1A5-93433FF0FB84}" v="28" dt="2023-03-02T23:03:56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89944802775609E-3"/>
          <c:y val="3.1238602532676279E-2"/>
          <c:w val="0.49092711187347948"/>
          <c:h val="0.968760994464759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B34-4D8C-86F0-2EEB3E6923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B34-4D8C-86F0-2EEB3E6923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B34-4D8C-86F0-2EEB3E6923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AB34-4D8C-86F0-2EEB3E6923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AB34-4D8C-86F0-2EEB3E6923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AB34-4D8C-86F0-2EEB3E692326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34-4D8C-86F0-2EEB3E692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89944802775609E-3"/>
          <c:y val="3.1238602532676279E-2"/>
          <c:w val="0.93267100727179286"/>
          <c:h val="0.9687609944647596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C9-4287-B76E-D7A9044FE4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8C9-4287-B76E-D7A9044FE4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C8C9-4287-B76E-D7A9044FE4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8C9-4287-B76E-D7A9044FE4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C8C9-4287-B76E-D7A9044FE4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C8C9-4287-B76E-D7A9044FE4C3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C9-4287-B76E-D7A9044FE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8"/>
        <c:axId val="183057792"/>
        <c:axId val="183067776"/>
      </c:barChart>
      <c:catAx>
        <c:axId val="18305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83067776"/>
        <c:crosses val="autoZero"/>
        <c:auto val="1"/>
        <c:lblAlgn val="ctr"/>
        <c:lblOffset val="20"/>
        <c:noMultiLvlLbl val="0"/>
      </c:catAx>
      <c:valAx>
        <c:axId val="18306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0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5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89944802775609E-3"/>
          <c:y val="3.1238602532676279E-2"/>
          <c:w val="0.99463976425908807"/>
          <c:h val="0.96876099446475961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8-40FD-88E0-AE2A25768D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8-40FD-88E0-AE2A25768D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8-40FD-88E0-AE2A25768D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8-40FD-88E0-AE2A25768D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8-40FD-88E0-AE2A25768D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88-40FD-88E0-AE2A25768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235286912"/>
        <c:axId val="235288448"/>
      </c:barChart>
      <c:catAx>
        <c:axId val="23528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35288448"/>
        <c:crosses val="autoZero"/>
        <c:auto val="1"/>
        <c:lblAlgn val="ctr"/>
        <c:lblOffset val="20"/>
        <c:noMultiLvlLbl val="0"/>
      </c:catAx>
      <c:valAx>
        <c:axId val="235288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3528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5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3/03/2023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3/03/2023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62" rtl="0" eaLnBrk="1" latinLnBrk="0" hangingPunct="1">
      <a:defRPr lang="en-US" sz="2922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1088481" algn="l" defTabSz="2176962" rtl="0" eaLnBrk="1" latinLnBrk="0" hangingPunct="1">
      <a:defRPr lang="en-US" sz="2922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176962" algn="l" defTabSz="2176962" rtl="0" eaLnBrk="1" latinLnBrk="0" hangingPunct="1">
      <a:defRPr lang="en-US" sz="2922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265443" algn="l" defTabSz="2176962" rtl="0" eaLnBrk="1" latinLnBrk="0" hangingPunct="1">
      <a:defRPr lang="en-US" sz="2922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353924" algn="l" defTabSz="2176962" rtl="0" eaLnBrk="1" latinLnBrk="0" hangingPunct="1">
      <a:defRPr lang="en-AU" sz="2922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442405" algn="l" defTabSz="2176962" rtl="0" eaLnBrk="1" latinLnBrk="0" hangingPunct="1">
      <a:defRPr sz="2922" kern="1200">
        <a:solidFill>
          <a:schemeClr val="tx1"/>
        </a:solidFill>
        <a:latin typeface="+mn-lt"/>
        <a:ea typeface="+mn-ea"/>
        <a:cs typeface="+mn-cs"/>
      </a:defRPr>
    </a:lvl6pPr>
    <a:lvl7pPr marL="6530887" algn="l" defTabSz="2176962" rtl="0" eaLnBrk="1" latinLnBrk="0" hangingPunct="1">
      <a:defRPr sz="2922" kern="1200">
        <a:solidFill>
          <a:schemeClr val="tx1"/>
        </a:solidFill>
        <a:latin typeface="+mn-lt"/>
        <a:ea typeface="+mn-ea"/>
        <a:cs typeface="+mn-cs"/>
      </a:defRPr>
    </a:lvl7pPr>
    <a:lvl8pPr marL="7619368" algn="l" defTabSz="2176962" rtl="0" eaLnBrk="1" latinLnBrk="0" hangingPunct="1">
      <a:defRPr sz="2922" kern="1200">
        <a:solidFill>
          <a:schemeClr val="tx1"/>
        </a:solidFill>
        <a:latin typeface="+mn-lt"/>
        <a:ea typeface="+mn-ea"/>
        <a:cs typeface="+mn-cs"/>
      </a:defRPr>
    </a:lvl8pPr>
    <a:lvl9pPr marL="8707849" algn="l" defTabSz="2176962" rtl="0" eaLnBrk="1" latinLnBrk="0" hangingPunct="1">
      <a:defRPr sz="2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AU" sz="18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8AC7-9BB7-4A07-95D9-0B639BB8CD9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91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BF6454-4FEB-4F2F-ADFF-5863E6075E04}"/>
              </a:ext>
            </a:extLst>
          </p:cNvPr>
          <p:cNvSpPr txBox="1"/>
          <p:nvPr userDrawn="1"/>
        </p:nvSpPr>
        <p:spPr>
          <a:xfrm>
            <a:off x="2019600" y="968566"/>
            <a:ext cx="17659358" cy="106129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2600" b="1"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AU" sz="7000">
                <a:solidFill>
                  <a:schemeClr val="accent1"/>
                </a:solidFill>
                <a:latin typeface="+mn-lt"/>
              </a:rPr>
              <a:t>Template Instructions</a:t>
            </a:r>
          </a:p>
          <a:p>
            <a:r>
              <a:rPr lang="en-AU" sz="7000" b="0">
                <a:solidFill>
                  <a:schemeClr val="accent1"/>
                </a:solidFill>
              </a:rPr>
              <a:t>Microsoft PowerPoint</a:t>
            </a:r>
          </a:p>
          <a:p>
            <a:endParaRPr lang="en-AU" sz="6000" b="0">
              <a:solidFill>
                <a:schemeClr val="accent1"/>
              </a:solidFill>
            </a:endParaRPr>
          </a:p>
          <a:p>
            <a:endParaRPr lang="en-AU" sz="6000" b="0">
              <a:solidFill>
                <a:schemeClr val="accent1"/>
              </a:solidFill>
            </a:endParaRPr>
          </a:p>
          <a:p>
            <a:r>
              <a:rPr lang="en-AU" sz="2800" b="0">
                <a:solidFill>
                  <a:schemeClr val="accent1"/>
                </a:solidFill>
              </a:rPr>
              <a:t>Delete Instruction Section slides once not needed.</a:t>
            </a:r>
            <a:endParaRPr lang="en-AU" sz="60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33F55C-B142-467D-B542-54CFF8CB55BF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A9AD-8EC8-4201-AB71-2C938C931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8400" cy="1614521"/>
          </a:xfrm>
        </p:spPr>
        <p:txBody>
          <a:bodyPr/>
          <a:lstStyle/>
          <a:p>
            <a:r>
              <a:rPr lang="en-US"/>
              <a:t>Single-column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76102-79BA-4436-94FD-717FEE28E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B76266-5E58-49F5-8966-29630A02C5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258A7F8D-41C2-4530-804B-6510325FA95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192597" y="-2685"/>
            <a:ext cx="12191403" cy="13672799"/>
          </a:xfrm>
        </p:spPr>
        <p:txBody>
          <a:bodyPr anchor="ctr" anchorCtr="0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6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/>
          <a:p>
            <a:r>
              <a:rPr lang="en-US"/>
              <a:t>Single-column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49E5F41-6732-4EA8-A86D-FF88EF1541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03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page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/>
          <a:p>
            <a:r>
              <a:rPr lang="en-US"/>
              <a:t>Single-column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C8F3431-0B4F-4A3B-8092-05EB1E43F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6842783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671E3D-AEB6-4D19-B3C4-E93C5AFE03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6842783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14440E27-58B0-45B3-9B78-0E49362D4B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81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page 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/>
          <a:p>
            <a:r>
              <a:rPr lang="en-US"/>
              <a:t>Single-column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CE8703-B809-448A-9B13-A65A4871E8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4572525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C3AEED1-6387-40FD-8AAE-E56D0A3505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4572525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842F514-096D-43EC-A670-E5550DFB5F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2000" y="9145051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D925E6-EBC8-40B7-94AC-559462947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90400" y="9145051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FEE255E-0DEF-4ED2-BEE7-6A030D186B0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233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page with mess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/>
          <a:p>
            <a:r>
              <a:rPr lang="en-US"/>
              <a:t>Single-column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DE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570A1-629B-4E02-9292-3B4599428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2192000" cy="13714413"/>
          </a:xfrm>
        </p:spPr>
        <p:txBody>
          <a:bodyPr lIns="1044000" rIns="1224000" anchor="ctr" anchorCtr="0"/>
          <a:lstStyle>
            <a:lvl1pPr algn="l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1pPr>
            <a:lvl2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2pPr>
            <a:lvl3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3pPr>
            <a:lvl4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4pPr>
            <a:lvl5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5pPr>
            <a:lvl6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6pPr>
            <a:lvl7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7pPr>
            <a:lvl8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8pPr>
            <a:lvl9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F5DD7EA-BF66-4E6A-BEC8-25C607CB15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7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 page - split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/>
          <a:p>
            <a:r>
              <a:rPr lang="en-US"/>
              <a:t>Single-column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0D987-E371-4FD8-8801-F6EF790DABE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82110" y="1862445"/>
            <a:ext cx="10531170" cy="10826956"/>
          </a:xfrm>
        </p:spPr>
        <p:txBody>
          <a:bodyPr/>
          <a:lstStyle>
            <a:lvl1pPr>
              <a:spcAft>
                <a:spcPts val="70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70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70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70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700"/>
              </a:spcAft>
              <a:defRPr>
                <a:solidFill>
                  <a:schemeClr val="bg2"/>
                </a:solidFill>
              </a:defRPr>
            </a:lvl5pPr>
            <a:lvl6pPr>
              <a:spcAft>
                <a:spcPts val="700"/>
              </a:spcAft>
              <a:defRPr>
                <a:solidFill>
                  <a:schemeClr val="bg2"/>
                </a:solidFill>
              </a:defRPr>
            </a:lvl6pPr>
            <a:lvl7pPr>
              <a:spcAft>
                <a:spcPts val="700"/>
              </a:spcAft>
              <a:defRPr>
                <a:solidFill>
                  <a:schemeClr val="bg2"/>
                </a:solidFill>
              </a:defRPr>
            </a:lvl7pPr>
            <a:lvl8pPr>
              <a:spcAft>
                <a:spcPts val="700"/>
              </a:spcAft>
              <a:defRPr>
                <a:solidFill>
                  <a:schemeClr val="bg2"/>
                </a:solidFill>
              </a:defRPr>
            </a:lvl8pPr>
            <a:lvl9pPr>
              <a:spcAft>
                <a:spcPts val="700"/>
              </a:spcAft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58CC17-D8B0-4A57-8148-35561CC6DB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29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0" y="1096110"/>
            <a:ext cx="18275334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Double-column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18274618" cy="8146032"/>
          </a:xfrm>
        </p:spPr>
        <p:txBody>
          <a:bodyPr numCol="2" spcCol="3600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77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age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599" y="1096110"/>
            <a:ext cx="20325679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Double-column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12FD1B6-0669-4463-A3C8-B9BAE0581E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67633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85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457" y="1096110"/>
            <a:ext cx="20389635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9A72D37-FB6D-4434-803B-3F0D81B7F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960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E352CC-626C-41E6-83EC-4F5C3ADD8C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77880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2B1A4BB-E43B-4A04-8826-9DADB93591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08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3970B2F-29CB-404A-9891-6B0911E835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73646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03BE3A-8DFC-42FB-98CF-8E3A432F70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3656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0D91C31-B0BF-4FB4-86C9-4FE9AE300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9504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0A8C560-9BD4-4357-AFF1-A593804049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095041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11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2312495"/>
            <a:ext cx="17193180" cy="9361040"/>
          </a:xfrm>
        </p:spPr>
        <p:txBody>
          <a:bodyPr anchor="ctr" anchorCtr="0"/>
          <a:lstStyle>
            <a:lvl1pPr algn="l">
              <a:lnSpc>
                <a:spcPts val="15000"/>
              </a:lnSpc>
              <a:defRPr sz="12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0" y="12689401"/>
            <a:ext cx="2685293" cy="52120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1F8098-44EB-4E91-933D-5A00BC60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bg2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9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6">
            <a:extLst>
              <a:ext uri="{FF2B5EF4-FFF2-40B4-BE49-F238E27FC236}">
                <a16:creationId xmlns:a16="http://schemas.microsoft.com/office/drawing/2014/main" id="{1BC36A6D-15B6-44EA-A9BD-A26BA3891323}"/>
              </a:ext>
            </a:extLst>
          </p:cNvPr>
          <p:cNvSpPr txBox="1"/>
          <p:nvPr userDrawn="1"/>
        </p:nvSpPr>
        <p:spPr>
          <a:xfrm>
            <a:off x="18430878" y="7650087"/>
            <a:ext cx="4319409" cy="1596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Editing Footer &amp; Date details: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Click on the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Header &amp; Footer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button.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Tick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 Slide number &gt;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Apply to All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button to apply changes to all slides. OR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Apply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 to only apply to the slide you are 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78CE8-DF2E-4AB2-AF87-A82494C06C60}"/>
              </a:ext>
            </a:extLst>
          </p:cNvPr>
          <p:cNvSpPr txBox="1">
            <a:spLocks/>
          </p:cNvSpPr>
          <p:nvPr userDrawn="1"/>
        </p:nvSpPr>
        <p:spPr>
          <a:xfrm>
            <a:off x="2019600" y="1818499"/>
            <a:ext cx="16379862" cy="10379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7950" indent="-10795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324000" indent="-108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324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648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56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en-AU" sz="2228">
                <a:solidFill>
                  <a:schemeClr val="tx2"/>
                </a:solidFill>
              </a:rPr>
              <a:t>A customised ribbon is available at the top left of the PowerPoint application. It is the second tab. This tab contains commonly used tools.</a:t>
            </a:r>
            <a:br>
              <a:rPr lang="en-AU" sz="2228">
                <a:solidFill>
                  <a:schemeClr val="tx2"/>
                </a:solidFill>
              </a:rPr>
            </a:br>
            <a:r>
              <a:rPr lang="en-AU" sz="2228">
                <a:solidFill>
                  <a:schemeClr val="tx2"/>
                </a:solidFill>
              </a:rPr>
              <a:t>This is in addition to the normal location of the tools within the software. 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8D926EF2-393D-403D-8426-4B29FCA7CF65}"/>
              </a:ext>
            </a:extLst>
          </p:cNvPr>
          <p:cNvSpPr txBox="1"/>
          <p:nvPr userDrawn="1"/>
        </p:nvSpPr>
        <p:spPr>
          <a:xfrm>
            <a:off x="8878603" y="7677867"/>
            <a:ext cx="2843101" cy="1468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Using the bullet structure: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Use the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Decrease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 and </a:t>
            </a:r>
            <a:br>
              <a:rPr lang="en-AU" sz="1908">
                <a:solidFill>
                  <a:schemeClr val="tx2"/>
                </a:solidFill>
                <a:cs typeface="Arial" pitchFamily="34" charset="0"/>
              </a:rPr>
            </a:b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Increase List Level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 buttons to access the </a:t>
            </a:r>
            <a:br>
              <a:rPr lang="en-AU" sz="1908">
                <a:solidFill>
                  <a:schemeClr val="tx2"/>
                </a:solidFill>
                <a:cs typeface="Arial" pitchFamily="34" charset="0"/>
              </a:rPr>
            </a:b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in-built bullet levels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7AE2BA0F-6B02-43C8-9640-C40CE366DE3E}"/>
              </a:ext>
            </a:extLst>
          </p:cNvPr>
          <p:cNvSpPr txBox="1"/>
          <p:nvPr userDrawn="1"/>
        </p:nvSpPr>
        <p:spPr>
          <a:xfrm>
            <a:off x="12551011" y="7650088"/>
            <a:ext cx="2496670" cy="1761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Cropping Images: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Use the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Fit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button under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Crop Tools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to resize a picture proportionally </a:t>
            </a:r>
            <a:br>
              <a:rPr lang="en-AU" sz="1908">
                <a:solidFill>
                  <a:schemeClr val="tx2"/>
                </a:solidFill>
                <a:cs typeface="Arial" pitchFamily="34" charset="0"/>
              </a:rPr>
            </a:b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to the placeholder</a:t>
            </a:r>
            <a:endParaRPr lang="en-AU" sz="1908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60BD9-DE71-40C0-84D0-BE14C001C483}"/>
              </a:ext>
            </a:extLst>
          </p:cNvPr>
          <p:cNvSpPr txBox="1"/>
          <p:nvPr userDrawn="1"/>
        </p:nvSpPr>
        <p:spPr>
          <a:xfrm>
            <a:off x="2019600" y="962345"/>
            <a:ext cx="16379862" cy="6687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2600" b="1"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AU" sz="3818">
                <a:solidFill>
                  <a:schemeClr val="accent1"/>
                </a:solidFill>
                <a:latin typeface="+mn-lt"/>
              </a:rPr>
              <a:t>The IP Australia Customised Ribbon</a:t>
            </a: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4B95B244-95AA-45E7-BF07-390DCC1DBBA1}"/>
              </a:ext>
            </a:extLst>
          </p:cNvPr>
          <p:cNvSpPr txBox="1"/>
          <p:nvPr userDrawn="1"/>
        </p:nvSpPr>
        <p:spPr>
          <a:xfrm>
            <a:off x="15454940" y="7650087"/>
            <a:ext cx="2496671" cy="2477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Send to back: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Use the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Send to back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or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Bring to front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buttons to change the layering of objects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Open the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Selection Pane </a:t>
            </a: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to view the current layers 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5DCD8002-3BDD-477A-AF16-613C93013330}"/>
              </a:ext>
            </a:extLst>
          </p:cNvPr>
          <p:cNvSpPr txBox="1"/>
          <p:nvPr userDrawn="1"/>
        </p:nvSpPr>
        <p:spPr>
          <a:xfrm>
            <a:off x="4933315" y="7677867"/>
            <a:ext cx="2843101" cy="1889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Sections: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Use this feature to organise the presentation </a:t>
            </a:r>
            <a:br>
              <a:rPr lang="en-AU" sz="1908">
                <a:solidFill>
                  <a:schemeClr val="tx2"/>
                </a:solidFill>
                <a:cs typeface="Arial" pitchFamily="34" charset="0"/>
              </a:rPr>
            </a:b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into sections. 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Select, hide, present, print specific sections.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43AF15-5A99-4003-B05C-5060A443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0982" y="9466141"/>
            <a:ext cx="4654226" cy="29793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EE903C-4C8C-49EF-BA63-5A1F1E652266}"/>
              </a:ext>
            </a:extLst>
          </p:cNvPr>
          <p:cNvGrpSpPr/>
          <p:nvPr userDrawn="1"/>
        </p:nvGrpSpPr>
        <p:grpSpPr>
          <a:xfrm>
            <a:off x="8878603" y="9280897"/>
            <a:ext cx="2955778" cy="2322370"/>
            <a:chOff x="4287019" y="1850645"/>
            <a:chExt cx="1619172" cy="1459896"/>
          </a:xfrm>
        </p:grpSpPr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EC2FE9A0-314B-4002-B1C1-4E93E24213F4}"/>
                </a:ext>
              </a:extLst>
            </p:cNvPr>
            <p:cNvSpPr txBox="1"/>
            <p:nvPr/>
          </p:nvSpPr>
          <p:spPr>
            <a:xfrm>
              <a:off x="4396039" y="1945460"/>
              <a:ext cx="1510152" cy="215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228" b="1">
                  <a:solidFill>
                    <a:schemeClr val="accent1"/>
                  </a:solidFill>
                  <a:cs typeface="Calibri" pitchFamily="34" charset="0"/>
                </a:rPr>
                <a:t>Example of text levels: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86D3C8-7AED-4AD4-B66A-5573782C0D3E}"/>
                </a:ext>
              </a:extLst>
            </p:cNvPr>
            <p:cNvSpPr/>
            <p:nvPr/>
          </p:nvSpPr>
          <p:spPr>
            <a:xfrm>
              <a:off x="4287019" y="1850645"/>
              <a:ext cx="1619171" cy="145989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228">
                <a:solidFill>
                  <a:schemeClr val="tx2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5785FFF-51EA-4A7E-8640-84412C691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9124" y="9932723"/>
            <a:ext cx="2686050" cy="1409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D30519-0371-4C93-B30C-E94CB293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36" r="5598"/>
          <a:stretch/>
        </p:blipFill>
        <p:spPr>
          <a:xfrm>
            <a:off x="4846155" y="9781555"/>
            <a:ext cx="3290027" cy="3197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85AFB4-FD46-4F92-A644-4C5BE34D71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828" y="3041576"/>
            <a:ext cx="15770413" cy="340119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BF10B0AE-C6FB-4796-8D4C-52D57CC9F481}"/>
              </a:ext>
            </a:extLst>
          </p:cNvPr>
          <p:cNvSpPr txBox="1"/>
          <p:nvPr userDrawn="1"/>
        </p:nvSpPr>
        <p:spPr>
          <a:xfrm>
            <a:off x="1720117" y="6060039"/>
            <a:ext cx="2520279" cy="20181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Insert a new slide: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Click </a:t>
            </a:r>
            <a:r>
              <a:rPr lang="en-AU" sz="1908" b="1">
                <a:solidFill>
                  <a:schemeClr val="tx2"/>
                </a:solidFill>
                <a:cs typeface="Arial" pitchFamily="34" charset="0"/>
              </a:rPr>
              <a:t>New Slide 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Slide layouts will be previewed.</a:t>
            </a:r>
          </a:p>
          <a:p>
            <a:pPr marL="229012" indent="-229012">
              <a:spcAft>
                <a:spcPts val="954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Select a layout by clicking the thumbnail.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A66DDD-ABFF-4A60-8007-79A6FEA3AC52}"/>
              </a:ext>
            </a:extLst>
          </p:cNvPr>
          <p:cNvCxnSpPr>
            <a:cxnSpLocks/>
          </p:cNvCxnSpPr>
          <p:nvPr userDrawn="1"/>
        </p:nvCxnSpPr>
        <p:spPr>
          <a:xfrm flipV="1">
            <a:off x="7270803" y="5896681"/>
            <a:ext cx="0" cy="1554198"/>
          </a:xfrm>
          <a:prstGeom prst="straightConnector1">
            <a:avLst/>
          </a:prstGeom>
          <a:ln w="19050">
            <a:solidFill>
              <a:schemeClr val="tx1"/>
            </a:solidFill>
            <a:round/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D5FE0E-9D02-48F9-93F3-269D9075CAD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558285" y="5931589"/>
            <a:ext cx="0" cy="1519290"/>
          </a:xfrm>
          <a:prstGeom prst="straightConnector1">
            <a:avLst/>
          </a:prstGeom>
          <a:ln w="19050">
            <a:solidFill>
              <a:schemeClr val="tx1"/>
            </a:solidFill>
            <a:round/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0">
            <a:extLst>
              <a:ext uri="{FF2B5EF4-FFF2-40B4-BE49-F238E27FC236}">
                <a16:creationId xmlns:a16="http://schemas.microsoft.com/office/drawing/2014/main" id="{2355578A-FDCE-4220-9EFD-C089558ACFC7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04475" y="5902513"/>
            <a:ext cx="0" cy="1548366"/>
          </a:xfrm>
          <a:prstGeom prst="straightConnector1">
            <a:avLst/>
          </a:prstGeom>
          <a:ln w="19050">
            <a:solidFill>
              <a:schemeClr val="tx1"/>
            </a:solidFill>
            <a:round/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0">
            <a:extLst>
              <a:ext uri="{FF2B5EF4-FFF2-40B4-BE49-F238E27FC236}">
                <a16:creationId xmlns:a16="http://schemas.microsoft.com/office/drawing/2014/main" id="{873B7AB3-C543-41AB-A5D7-5F97AD097E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06327" y="5931589"/>
            <a:ext cx="0" cy="1519290"/>
          </a:xfrm>
          <a:prstGeom prst="straightConnector1">
            <a:avLst/>
          </a:prstGeom>
          <a:ln w="19050">
            <a:solidFill>
              <a:schemeClr val="tx1"/>
            </a:solidFill>
            <a:round/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C4D6DFE-1539-4057-9D11-B9D127A16270}"/>
              </a:ext>
            </a:extLst>
          </p:cNvPr>
          <p:cNvCxnSpPr>
            <a:cxnSpLocks/>
          </p:cNvCxnSpPr>
          <p:nvPr userDrawn="1"/>
        </p:nvCxnSpPr>
        <p:spPr>
          <a:xfrm flipV="1">
            <a:off x="9814707" y="6442767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round/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16DE7E2-0AC6-4B1D-8FBC-CB6187EF3105}"/>
              </a:ext>
            </a:extLst>
          </p:cNvPr>
          <p:cNvCxnSpPr>
            <a:cxnSpLocks/>
          </p:cNvCxnSpPr>
          <p:nvPr userDrawn="1"/>
        </p:nvCxnSpPr>
        <p:spPr>
          <a:xfrm>
            <a:off x="1720117" y="5993904"/>
            <a:ext cx="3342062" cy="0"/>
          </a:xfrm>
          <a:prstGeom prst="straightConnector1">
            <a:avLst/>
          </a:prstGeom>
          <a:ln w="19050">
            <a:solidFill>
              <a:schemeClr val="tx1"/>
            </a:solidFill>
            <a:round/>
            <a:headEnd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2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0" y="12689401"/>
            <a:ext cx="2685293" cy="52120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2C16797-CD24-4D7A-8FAE-F11A2AF43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5"/>
            <a:ext cx="2471933" cy="1633731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7674A77-9AC3-40B5-9B04-EA1930C91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600" y="6170387"/>
            <a:ext cx="14087835" cy="994224"/>
          </a:xfrm>
        </p:spPr>
        <p:txBody>
          <a:bodyPr/>
          <a:lstStyle>
            <a:lvl1pPr marL="0" algn="l">
              <a:lnSpc>
                <a:spcPts val="7200"/>
              </a:lnSpc>
              <a:spcAft>
                <a:spcPts val="0"/>
              </a:spcAft>
              <a:defRPr sz="5600" b="1">
                <a:solidFill>
                  <a:schemeClr val="bg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7200"/>
              </a:lnSpc>
              <a:spcAft>
                <a:spcPts val="0"/>
              </a:spcAft>
              <a:defRPr sz="5600" b="1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ts val="7200"/>
              </a:lnSpc>
              <a:spcAft>
                <a:spcPts val="0"/>
              </a:spcAft>
              <a:buNone/>
              <a:defRPr sz="56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8F7348-E56C-4CDA-A2D9-474D8773965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20888" y="7443788"/>
            <a:ext cx="14085887" cy="4049712"/>
          </a:xfrm>
        </p:spPr>
        <p:txBody>
          <a:bodyPr/>
          <a:lstStyle>
            <a:lvl1pPr>
              <a:lnSpc>
                <a:spcPts val="3500"/>
              </a:lnSpc>
              <a:spcAft>
                <a:spcPts val="1200"/>
              </a:spcAft>
              <a:defRPr sz="25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882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53127F-96F5-4393-90F6-F4E5BE06F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4"/>
            <a:ext cx="2471933" cy="1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7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C97F51-8555-42EB-8F0A-F8E4C010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7255" y="3871017"/>
            <a:ext cx="21602146" cy="1197942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1000"/>
              </a:lnSpc>
              <a:defRPr sz="9000" b="1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SLIDE TITLE</a:t>
            </a:r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D4A185-0885-47F3-BCD5-F44A0E1BD3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7255" y="5565778"/>
            <a:ext cx="21602146" cy="685813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slide content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22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ent 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351413-B15C-4784-AD5E-E16253891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50" y="-607111"/>
            <a:ext cx="5169856" cy="5169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4382726"/>
            <a:ext cx="8325131" cy="2610290"/>
          </a:xfrm>
        </p:spPr>
        <p:txBody>
          <a:bodyPr anchor="b"/>
          <a:lstStyle>
            <a:lvl1pPr algn="l">
              <a:lnSpc>
                <a:spcPts val="7200"/>
              </a:lnSpc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18CD02-94C3-483C-9553-4062A7252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600" y="7573966"/>
            <a:ext cx="8325131" cy="2040959"/>
          </a:xfrm>
        </p:spPr>
        <p:txBody>
          <a:bodyPr/>
          <a:lstStyle>
            <a:lvl1pPr marL="0" algn="l">
              <a:lnSpc>
                <a:spcPts val="5000"/>
              </a:lnSpc>
              <a:spcAft>
                <a:spcPts val="600"/>
              </a:spcAft>
              <a:defRPr sz="3600" b="0">
                <a:solidFill>
                  <a:schemeClr val="tx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5000"/>
              </a:lnSpc>
              <a:spcAft>
                <a:spcPts val="600"/>
              </a:spcAft>
              <a:defRPr sz="360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1C95EE-D177-410B-9D1F-4450EE0D3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4"/>
            <a:ext cx="2471933" cy="163373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6EF7F-028B-48EE-B228-A8C7FA52B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19600" y="12689401"/>
            <a:ext cx="237764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1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single co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65F2DF4-A91F-4A4E-A694-C9A8F1EF7D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082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single col page with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C8F3431-0B4F-4A3B-8092-05EB1E43F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6842783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671E3D-AEB6-4D19-B3C4-E93C5AFE03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6842783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CF447DA-6D40-489D-AB7E-BAD1C04B01F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637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single col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CE8703-B809-448A-9B13-A65A4871E8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4572525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C3AEED1-6387-40FD-8AAE-E56D0A3505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4572525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842F514-096D-43EC-A670-E5550DFB5F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2000" y="9145051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D925E6-EBC8-40B7-94AC-559462947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90400" y="9145051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60072E9-F1D9-44BE-90C6-18D795263EE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41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Single col w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DE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570A1-629B-4E02-9292-3B4599428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2192000" cy="13714413"/>
          </a:xfrm>
        </p:spPr>
        <p:txBody>
          <a:bodyPr lIns="1044000" rIns="1224000" anchor="ctr" anchorCtr="0"/>
          <a:lstStyle>
            <a:lvl1pPr algn="l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1pPr>
            <a:lvl2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2pPr>
            <a:lvl3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3pPr>
            <a:lvl4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4pPr>
            <a:lvl5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5pPr>
            <a:lvl6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6pPr>
            <a:lvl7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7pPr>
            <a:lvl8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8pPr>
            <a:lvl9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34C55ED-B1D8-45CC-91D0-1D93DF69FB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633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single col with col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DE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0D987-E371-4FD8-8801-F6EF790DABE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82110" y="1862445"/>
            <a:ext cx="10531170" cy="10826956"/>
          </a:xfrm>
        </p:spPr>
        <p:txBody>
          <a:bodyPr/>
          <a:lstStyle>
            <a:lvl1pPr>
              <a:lnSpc>
                <a:spcPts val="3500"/>
              </a:lnSpc>
              <a:spcAft>
                <a:spcPts val="700"/>
              </a:spcAft>
              <a:defRPr sz="2500">
                <a:solidFill>
                  <a:schemeClr val="accent1"/>
                </a:solidFill>
              </a:defRPr>
            </a:lvl1pPr>
            <a:lvl2pPr>
              <a:spcAft>
                <a:spcPts val="700"/>
              </a:spcAft>
              <a:defRPr>
                <a:solidFill>
                  <a:schemeClr val="accent1"/>
                </a:solidFill>
              </a:defRPr>
            </a:lvl2pPr>
            <a:lvl3pPr>
              <a:spcAft>
                <a:spcPts val="700"/>
              </a:spcAft>
              <a:defRPr>
                <a:solidFill>
                  <a:schemeClr val="accent1"/>
                </a:solidFill>
              </a:defRPr>
            </a:lvl3pPr>
            <a:lvl4pPr>
              <a:spcAft>
                <a:spcPts val="7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700"/>
              </a:spcAft>
              <a:defRPr>
                <a:solidFill>
                  <a:schemeClr val="accent1"/>
                </a:solidFill>
              </a:defRPr>
            </a:lvl5pPr>
            <a:lvl6pPr>
              <a:spcAft>
                <a:spcPts val="700"/>
              </a:spcAft>
              <a:defRPr>
                <a:solidFill>
                  <a:schemeClr val="accent1"/>
                </a:solidFill>
              </a:defRPr>
            </a:lvl6pPr>
            <a:lvl7pPr>
              <a:spcAft>
                <a:spcPts val="700"/>
              </a:spcAft>
              <a:defRPr>
                <a:solidFill>
                  <a:schemeClr val="accent1"/>
                </a:solidFill>
              </a:defRPr>
            </a:lvl7pPr>
            <a:lvl8pPr>
              <a:spcAft>
                <a:spcPts val="700"/>
              </a:spcAft>
              <a:defRPr>
                <a:solidFill>
                  <a:schemeClr val="accent1"/>
                </a:solidFill>
              </a:defRPr>
            </a:lvl8pPr>
            <a:lvl9pPr>
              <a:spcAft>
                <a:spcPts val="700"/>
              </a:spcAft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F13DCED-424A-48F4-954D-969563275D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424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doubl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0" y="1096110"/>
            <a:ext cx="18275334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18274618" cy="8146032"/>
          </a:xfrm>
        </p:spPr>
        <p:txBody>
          <a:bodyPr numCol="2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72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C328B2-D88F-457D-90A5-2E297E96B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0802" y="9163649"/>
            <a:ext cx="3072832" cy="2483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10725-8C1F-44A8-BE23-E8654A7E41F9}"/>
              </a:ext>
            </a:extLst>
          </p:cNvPr>
          <p:cNvSpPr txBox="1"/>
          <p:nvPr userDrawn="1"/>
        </p:nvSpPr>
        <p:spPr>
          <a:xfrm>
            <a:off x="2019600" y="961200"/>
            <a:ext cx="16379862" cy="6687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2600" b="1"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AU" sz="3818">
                <a:solidFill>
                  <a:schemeClr val="accent1"/>
                </a:solidFill>
                <a:latin typeface="+mn-lt"/>
              </a:rPr>
              <a:t>Colours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48E7A7-AB75-4CCE-BDC6-FB177B956A54}"/>
              </a:ext>
            </a:extLst>
          </p:cNvPr>
          <p:cNvGrpSpPr/>
          <p:nvPr userDrawn="1"/>
        </p:nvGrpSpPr>
        <p:grpSpPr>
          <a:xfrm>
            <a:off x="14993111" y="4808416"/>
            <a:ext cx="6160066" cy="968602"/>
            <a:chOff x="2462360" y="1253094"/>
            <a:chExt cx="3279770" cy="608886"/>
          </a:xfrm>
        </p:grpSpPr>
        <p:sp>
          <p:nvSpPr>
            <p:cNvPr id="8" name="Rectangle 149">
              <a:extLst>
                <a:ext uri="{FF2B5EF4-FFF2-40B4-BE49-F238E27FC236}">
                  <a16:creationId xmlns:a16="http://schemas.microsoft.com/office/drawing/2014/main" id="{111C9F0A-13D9-4197-8925-ADD3B61F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843" y="1367815"/>
              <a:ext cx="396000" cy="396000"/>
            </a:xfrm>
            <a:prstGeom prst="rect">
              <a:avLst/>
            </a:prstGeom>
            <a:solidFill>
              <a:schemeClr val="accent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3182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9" name="Rectangle 149">
              <a:extLst>
                <a:ext uri="{FF2B5EF4-FFF2-40B4-BE49-F238E27FC236}">
                  <a16:creationId xmlns:a16="http://schemas.microsoft.com/office/drawing/2014/main" id="{950FC8EB-6FBF-48EE-9AB1-A2FEBCD3F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498" y="1367815"/>
              <a:ext cx="396000" cy="396000"/>
            </a:xfrm>
            <a:prstGeom prst="rect">
              <a:avLst/>
            </a:prstGeom>
            <a:solidFill>
              <a:schemeClr val="accent2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3182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0" name="Rectangle 149">
              <a:extLst>
                <a:ext uri="{FF2B5EF4-FFF2-40B4-BE49-F238E27FC236}">
                  <a16:creationId xmlns:a16="http://schemas.microsoft.com/office/drawing/2014/main" id="{2B8C8847-AD05-41F0-B576-1A2393E0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153" y="1367815"/>
              <a:ext cx="396000" cy="396000"/>
            </a:xfrm>
            <a:prstGeom prst="rect">
              <a:avLst/>
            </a:prstGeom>
            <a:solidFill>
              <a:schemeClr val="accent3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3182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1" name="Rectangle 149">
              <a:extLst>
                <a:ext uri="{FF2B5EF4-FFF2-40B4-BE49-F238E27FC236}">
                  <a16:creationId xmlns:a16="http://schemas.microsoft.com/office/drawing/2014/main" id="{C131A075-0109-4E27-8E11-FF1BB33D1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808" y="1367815"/>
              <a:ext cx="396000" cy="396000"/>
            </a:xfrm>
            <a:prstGeom prst="rect">
              <a:avLst/>
            </a:prstGeom>
            <a:solidFill>
              <a:schemeClr val="accent4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3182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  <p:sp>
          <p:nvSpPr>
            <p:cNvPr id="12" name="Rectangle 149">
              <a:extLst>
                <a:ext uri="{FF2B5EF4-FFF2-40B4-BE49-F238E27FC236}">
                  <a16:creationId xmlns:a16="http://schemas.microsoft.com/office/drawing/2014/main" id="{1DAF2D18-E603-4997-B0C0-46F9D1408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463" y="1367815"/>
              <a:ext cx="396000" cy="396000"/>
            </a:xfrm>
            <a:prstGeom prst="rect">
              <a:avLst/>
            </a:prstGeom>
            <a:solidFill>
              <a:schemeClr val="accent5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3182">
                  <a:solidFill>
                    <a:schemeClr val="bg2"/>
                  </a:solidFill>
                  <a:latin typeface="+mj-lt"/>
                </a:rPr>
                <a:t>5</a:t>
              </a:r>
            </a:p>
          </p:txBody>
        </p:sp>
        <p:sp>
          <p:nvSpPr>
            <p:cNvPr id="13" name="Rectangle 149">
              <a:extLst>
                <a:ext uri="{FF2B5EF4-FFF2-40B4-BE49-F238E27FC236}">
                  <a16:creationId xmlns:a16="http://schemas.microsoft.com/office/drawing/2014/main" id="{04CCD80E-0024-44DA-8A71-6D1BC689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120" y="1367815"/>
              <a:ext cx="396000" cy="396000"/>
            </a:xfrm>
            <a:prstGeom prst="rect">
              <a:avLst/>
            </a:prstGeom>
            <a:solidFill>
              <a:schemeClr val="accent6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3182">
                  <a:solidFill>
                    <a:schemeClr val="bg2"/>
                  </a:solidFill>
                  <a:latin typeface="+mj-lt"/>
                </a:rPr>
                <a:t>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31DE46-A2A8-4F56-9CFE-FF1CE81E3C48}"/>
                </a:ext>
              </a:extLst>
            </p:cNvPr>
            <p:cNvSpPr/>
            <p:nvPr/>
          </p:nvSpPr>
          <p:spPr>
            <a:xfrm>
              <a:off x="2462360" y="1253094"/>
              <a:ext cx="3279770" cy="6088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228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B3C5ED-E566-4937-B30B-9428AD865214}"/>
              </a:ext>
            </a:extLst>
          </p:cNvPr>
          <p:cNvGrpSpPr/>
          <p:nvPr userDrawn="1"/>
        </p:nvGrpSpPr>
        <p:grpSpPr>
          <a:xfrm>
            <a:off x="9823370" y="4808416"/>
            <a:ext cx="3913238" cy="968602"/>
            <a:chOff x="257638" y="1253094"/>
            <a:chExt cx="2248632" cy="608886"/>
          </a:xfrm>
        </p:grpSpPr>
        <p:sp>
          <p:nvSpPr>
            <p:cNvPr id="16" name="Rectangle 149">
              <a:extLst>
                <a:ext uri="{FF2B5EF4-FFF2-40B4-BE49-F238E27FC236}">
                  <a16:creationId xmlns:a16="http://schemas.microsoft.com/office/drawing/2014/main" id="{2D36542A-EC0E-4D22-AE07-BBF92D98F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35" y="1367815"/>
              <a:ext cx="396000" cy="395999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 sz="3182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Rectangle 149">
              <a:extLst>
                <a:ext uri="{FF2B5EF4-FFF2-40B4-BE49-F238E27FC236}">
                  <a16:creationId xmlns:a16="http://schemas.microsoft.com/office/drawing/2014/main" id="{226A34AB-943C-4917-B788-F95768974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90" y="1367815"/>
              <a:ext cx="396000" cy="395999"/>
            </a:xfrm>
            <a:prstGeom prst="rect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 sz="3182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" name="Rectangle 149">
              <a:extLst>
                <a:ext uri="{FF2B5EF4-FFF2-40B4-BE49-F238E27FC236}">
                  <a16:creationId xmlns:a16="http://schemas.microsoft.com/office/drawing/2014/main" id="{AC60E1C2-04B0-4CE7-A4E3-8E0183A8F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445" y="1367815"/>
              <a:ext cx="396000" cy="395999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 sz="3182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9" name="Rectangle 149">
              <a:extLst>
                <a:ext uri="{FF2B5EF4-FFF2-40B4-BE49-F238E27FC236}">
                  <a16:creationId xmlns:a16="http://schemas.microsoft.com/office/drawing/2014/main" id="{FD160983-3D73-4491-BD2B-B92FB49F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100" y="1367815"/>
              <a:ext cx="396000" cy="395999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 sz="3182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4DC5CF-69F8-40EF-B89E-1D72A234431A}"/>
                </a:ext>
              </a:extLst>
            </p:cNvPr>
            <p:cNvSpPr/>
            <p:nvPr/>
          </p:nvSpPr>
          <p:spPr>
            <a:xfrm>
              <a:off x="257638" y="1253094"/>
              <a:ext cx="2248632" cy="6088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228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2CFAA4-F307-47DA-9F4B-911BCF26A6CC}"/>
              </a:ext>
            </a:extLst>
          </p:cNvPr>
          <p:cNvSpPr txBox="1"/>
          <p:nvPr userDrawn="1"/>
        </p:nvSpPr>
        <p:spPr>
          <a:xfrm>
            <a:off x="9823369" y="4433842"/>
            <a:ext cx="3442591" cy="342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228" b="1">
                <a:solidFill>
                  <a:schemeClr val="accent1"/>
                </a:solidFill>
                <a:cs typeface="Arial" pitchFamily="34" charset="0"/>
              </a:rPr>
              <a:t>Text, headings or fills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36C780-E9FD-4B39-9071-93262EC0A990}"/>
              </a:ext>
            </a:extLst>
          </p:cNvPr>
          <p:cNvSpPr txBox="1"/>
          <p:nvPr userDrawn="1"/>
        </p:nvSpPr>
        <p:spPr>
          <a:xfrm>
            <a:off x="14993110" y="4433842"/>
            <a:ext cx="3442591" cy="342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228" b="1">
                <a:solidFill>
                  <a:schemeClr val="accent1"/>
                </a:solidFill>
                <a:cs typeface="Arial" pitchFamily="34" charset="0"/>
              </a:rPr>
              <a:t>Accent Colours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15949D-B661-4A35-97AB-9546604EEF53}"/>
              </a:ext>
            </a:extLst>
          </p:cNvPr>
          <p:cNvSpPr/>
          <p:nvPr userDrawn="1"/>
        </p:nvSpPr>
        <p:spPr>
          <a:xfrm>
            <a:off x="9823370" y="5937646"/>
            <a:ext cx="4528870" cy="1205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9012" indent="-229012">
              <a:spcAft>
                <a:spcPts val="954"/>
              </a:spcAft>
              <a:buFont typeface="Arial" pitchFamily="34" charset="0"/>
              <a:buChar char="•"/>
            </a:pPr>
            <a:r>
              <a:rPr lang="en-AU" sz="1751">
                <a:solidFill>
                  <a:srgbClr val="000000"/>
                </a:solidFill>
                <a:cs typeface="Arial" pitchFamily="34" charset="0"/>
              </a:rPr>
              <a:t>The swatches above are mainly used for headings, body text tables, or other elements.</a:t>
            </a:r>
          </a:p>
          <a:p>
            <a:pPr marL="229012" indent="-229012">
              <a:spcAft>
                <a:spcPts val="954"/>
              </a:spcAft>
              <a:buFont typeface="Arial" pitchFamily="34" charset="0"/>
              <a:buChar char="•"/>
            </a:pPr>
            <a:r>
              <a:rPr lang="en-AU" sz="1751">
                <a:solidFill>
                  <a:srgbClr val="000000"/>
                </a:solidFill>
                <a:cs typeface="Arial" pitchFamily="34" charset="0"/>
              </a:rPr>
              <a:t>The colours will not be used automatically when populating charts.</a:t>
            </a:r>
            <a:endParaRPr lang="en-AU" sz="1751" b="1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37A8D8-3129-47AF-9CBB-1F2EFF2638BB}"/>
              </a:ext>
            </a:extLst>
          </p:cNvPr>
          <p:cNvGrpSpPr/>
          <p:nvPr userDrawn="1"/>
        </p:nvGrpSpPr>
        <p:grpSpPr>
          <a:xfrm>
            <a:off x="2020801" y="9723187"/>
            <a:ext cx="3016605" cy="283992"/>
            <a:chOff x="398463" y="1935479"/>
            <a:chExt cx="1428708" cy="17852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8781DF-2188-468A-87C5-A36BAEFA20FB}"/>
                </a:ext>
              </a:extLst>
            </p:cNvPr>
            <p:cNvSpPr/>
            <p:nvPr/>
          </p:nvSpPr>
          <p:spPr>
            <a:xfrm>
              <a:off x="980731" y="1935479"/>
              <a:ext cx="846440" cy="17738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228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A34035-CE0F-4A6A-9C45-A8E82D722A1E}"/>
                </a:ext>
              </a:extLst>
            </p:cNvPr>
            <p:cNvSpPr/>
            <p:nvPr/>
          </p:nvSpPr>
          <p:spPr>
            <a:xfrm>
              <a:off x="398463" y="1935479"/>
              <a:ext cx="582268" cy="1785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228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F16EA8-A5C9-4D3E-B018-498240141789}"/>
              </a:ext>
            </a:extLst>
          </p:cNvPr>
          <p:cNvSpPr txBox="1">
            <a:spLocks/>
          </p:cNvSpPr>
          <p:nvPr userDrawn="1"/>
        </p:nvSpPr>
        <p:spPr>
          <a:xfrm>
            <a:off x="2019600" y="1965768"/>
            <a:ext cx="18287125" cy="26111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7950" indent="-10795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324000" indent="-108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324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648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56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864">
                <a:solidFill>
                  <a:schemeClr val="accent1"/>
                </a:solidFill>
              </a:rPr>
              <a:t>Colour swatches</a:t>
            </a:r>
          </a:p>
          <a:p>
            <a:pPr lvl="1"/>
            <a:r>
              <a:rPr lang="en-AU" sz="2228">
                <a:solidFill>
                  <a:schemeClr val="tx2"/>
                </a:solidFill>
              </a:rPr>
              <a:t>Understanding colour swatches can make all the difference to the efficiency of creating a presentation and the readability for the viewer.</a:t>
            </a:r>
          </a:p>
          <a:p>
            <a:pPr lvl="1"/>
            <a:endParaRPr lang="en-AU" sz="2228">
              <a:solidFill>
                <a:schemeClr val="tx2"/>
              </a:solidFill>
            </a:endParaRPr>
          </a:p>
          <a:p>
            <a:pPr lvl="1"/>
            <a:r>
              <a:rPr lang="en-AU" sz="2228">
                <a:solidFill>
                  <a:schemeClr val="tx2"/>
                </a:solidFill>
              </a:rPr>
              <a:t>The IP Australia corporate colours are available through ‘Theme Colours’. </a:t>
            </a:r>
          </a:p>
          <a:p>
            <a:pPr lvl="1"/>
            <a:r>
              <a:rPr lang="en-AU" sz="2228">
                <a:solidFill>
                  <a:schemeClr val="tx2"/>
                </a:solidFill>
              </a:rPr>
              <a:t>To access these type ‘</a:t>
            </a:r>
            <a:r>
              <a:rPr lang="en-AU" sz="2228" i="1">
                <a:solidFill>
                  <a:schemeClr val="tx2"/>
                </a:solidFill>
              </a:rPr>
              <a:t>Theme</a:t>
            </a:r>
            <a:r>
              <a:rPr lang="en-AU" sz="2228">
                <a:solidFill>
                  <a:schemeClr val="tx2"/>
                </a:solidFill>
              </a:rPr>
              <a:t>’ in the search bar at the top of the application, </a:t>
            </a:r>
            <a:br>
              <a:rPr lang="en-AU" sz="2228">
                <a:solidFill>
                  <a:schemeClr val="tx2"/>
                </a:solidFill>
              </a:rPr>
            </a:br>
            <a:r>
              <a:rPr lang="en-AU" sz="2228">
                <a:solidFill>
                  <a:schemeClr val="tx2"/>
                </a:solidFill>
              </a:rPr>
              <a:t>select ‘</a:t>
            </a:r>
            <a:r>
              <a:rPr lang="en-AU" sz="2228" i="1">
                <a:solidFill>
                  <a:schemeClr val="tx2"/>
                </a:solidFill>
              </a:rPr>
              <a:t>Theme Colours</a:t>
            </a:r>
            <a:r>
              <a:rPr lang="en-AU" sz="2228">
                <a:solidFill>
                  <a:schemeClr val="tx2"/>
                </a:solidFill>
              </a:rPr>
              <a:t>’, select ‘</a:t>
            </a:r>
            <a:r>
              <a:rPr lang="en-AU" sz="2228" i="1" err="1">
                <a:solidFill>
                  <a:schemeClr val="tx2"/>
                </a:solidFill>
              </a:rPr>
              <a:t>IPAustraliaColourTheme</a:t>
            </a:r>
            <a:r>
              <a:rPr lang="en-AU" sz="2228">
                <a:solidFill>
                  <a:schemeClr val="tx2"/>
                </a:solidFill>
              </a:rPr>
              <a:t>’.  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830899C-DE60-4440-A50B-7A807EAFF96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17014233"/>
              </p:ext>
            </p:extLst>
          </p:nvPr>
        </p:nvGraphicFramePr>
        <p:xfrm>
          <a:off x="14895717" y="9223558"/>
          <a:ext cx="3177427" cy="99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E2A4474-44C7-4AFD-96B3-62316312E89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90895885"/>
              </p:ext>
            </p:extLst>
          </p:nvPr>
        </p:nvGraphicFramePr>
        <p:xfrm>
          <a:off x="16676021" y="9328081"/>
          <a:ext cx="3177427" cy="99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39ED58A-8181-482C-823A-171678E9293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6181747"/>
              </p:ext>
            </p:extLst>
          </p:nvPr>
        </p:nvGraphicFramePr>
        <p:xfrm>
          <a:off x="14895717" y="10867885"/>
          <a:ext cx="3177427" cy="231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1778BAE9-5575-475F-80B6-7D125CC15790}"/>
              </a:ext>
            </a:extLst>
          </p:cNvPr>
          <p:cNvSpPr/>
          <p:nvPr userDrawn="1"/>
        </p:nvSpPr>
        <p:spPr>
          <a:xfrm>
            <a:off x="9823370" y="8111548"/>
            <a:ext cx="3913238" cy="251772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lIns="229003" tIns="229003" rIns="229003" bIns="229003" rtlCol="0">
            <a:spAutoFit/>
          </a:bodyPr>
          <a:lstStyle/>
          <a:p>
            <a:r>
              <a:rPr lang="en-AU" sz="1908" b="1">
                <a:solidFill>
                  <a:schemeClr val="accent1"/>
                </a:solidFill>
                <a:cs typeface="Arial" pitchFamily="34" charset="0"/>
              </a:rPr>
              <a:t>Important Note: </a:t>
            </a:r>
            <a:br>
              <a:rPr lang="en-AU" sz="1908" b="1">
                <a:solidFill>
                  <a:schemeClr val="tx2"/>
                </a:solidFill>
                <a:cs typeface="Arial" pitchFamily="34" charset="0"/>
              </a:rPr>
            </a:br>
            <a:r>
              <a:rPr lang="en-AU" sz="1908">
                <a:solidFill>
                  <a:schemeClr val="tx2"/>
                </a:solidFill>
                <a:cs typeface="Arial" pitchFamily="34" charset="0"/>
              </a:rPr>
              <a:t>If copying charts from existing excel workbooks please be aware that the whole spread sheet will be embedded in the presentation. Therefore you may prefer to paste as a picture.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B399A5-8FBC-424A-A80D-46A9C56745F0}"/>
              </a:ext>
            </a:extLst>
          </p:cNvPr>
          <p:cNvSpPr/>
          <p:nvPr userDrawn="1"/>
        </p:nvSpPr>
        <p:spPr>
          <a:xfrm>
            <a:off x="14971126" y="5937645"/>
            <a:ext cx="6310012" cy="2745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9012" indent="-229012">
              <a:spcAft>
                <a:spcPts val="954"/>
              </a:spcAft>
              <a:buFont typeface="Arial" pitchFamily="34" charset="0"/>
              <a:buChar char="•"/>
            </a:pP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Charts will automatically be coloured in the order shown above unless they have been changed manually.</a:t>
            </a:r>
          </a:p>
          <a:p>
            <a:pPr marL="229012" indent="-229012">
              <a:spcBef>
                <a:spcPts val="1273"/>
              </a:spcBef>
              <a:spcAft>
                <a:spcPts val="954"/>
              </a:spcAft>
              <a:buFont typeface="Arial" pitchFamily="34" charset="0"/>
              <a:buChar char="•"/>
            </a:pP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If the colours are not being picked up correctly in this order ensure the data points </a:t>
            </a:r>
            <a:r>
              <a:rPr lang="en-AU" sz="1751" b="1">
                <a:solidFill>
                  <a:schemeClr val="tx2"/>
                </a:solidFill>
                <a:cs typeface="Arial" pitchFamily="34" charset="0"/>
              </a:rPr>
              <a:t>Fill </a:t>
            </a: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colour</a:t>
            </a:r>
            <a:r>
              <a:rPr lang="en-AU" sz="1751" b="1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is set to </a:t>
            </a:r>
            <a:r>
              <a:rPr lang="en-AU" sz="1751" b="1">
                <a:solidFill>
                  <a:schemeClr val="tx2"/>
                </a:solidFill>
                <a:cs typeface="Arial" pitchFamily="34" charset="0"/>
              </a:rPr>
              <a:t>Automatic. </a:t>
            </a:r>
            <a:endParaRPr lang="en-AU" sz="1751">
              <a:solidFill>
                <a:schemeClr val="tx2"/>
              </a:solidFill>
              <a:cs typeface="Arial" pitchFamily="34" charset="0"/>
            </a:endParaRPr>
          </a:p>
          <a:p>
            <a:pPr marL="229012" indent="-229012">
              <a:spcBef>
                <a:spcPts val="1273"/>
              </a:spcBef>
              <a:spcAft>
                <a:spcPts val="954"/>
              </a:spcAft>
              <a:buFont typeface="Arial" pitchFamily="34" charset="0"/>
              <a:buChar char="•"/>
            </a:pP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In some circumstances it may be necessary to select the graph, Right Click and “</a:t>
            </a:r>
            <a:r>
              <a:rPr lang="en-AU" sz="1751" b="1">
                <a:solidFill>
                  <a:schemeClr val="tx2"/>
                </a:solidFill>
                <a:cs typeface="Arial" pitchFamily="34" charset="0"/>
              </a:rPr>
              <a:t>Reset to match style</a:t>
            </a: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”</a:t>
            </a:r>
            <a:br>
              <a:rPr lang="en-AU" sz="1751">
                <a:solidFill>
                  <a:schemeClr val="tx2"/>
                </a:solidFill>
                <a:cs typeface="Arial" pitchFamily="34" charset="0"/>
              </a:rPr>
            </a:br>
            <a:r>
              <a:rPr lang="en-AU" sz="1751" b="1">
                <a:solidFill>
                  <a:schemeClr val="tx2"/>
                </a:solidFill>
                <a:cs typeface="Arial" pitchFamily="34" charset="0"/>
              </a:rPr>
              <a:t>NOTE:</a:t>
            </a:r>
            <a:r>
              <a:rPr lang="en-AU" sz="1751">
                <a:solidFill>
                  <a:schemeClr val="tx2"/>
                </a:solidFill>
                <a:cs typeface="Arial" pitchFamily="34" charset="0"/>
              </a:rPr>
              <a:t> Make sure you make a duplicate copy of your slide or  chart as this will remove manual formatting to the graph.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CDD23B1-C931-4EF1-8D9F-E7BE7B715E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697056" y="6713984"/>
            <a:ext cx="2480042" cy="3453988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4D7483-58CB-4DB5-8872-200487C4C4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62" y="6052891"/>
            <a:ext cx="6148388" cy="24431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F6976E-A0C3-4BCC-8A44-5E1692B86A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0" y="4808416"/>
            <a:ext cx="3667125" cy="4381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93AF3FC-D769-49C6-84F1-51BECAA4A466}"/>
              </a:ext>
            </a:extLst>
          </p:cNvPr>
          <p:cNvSpPr txBox="1"/>
          <p:nvPr userDrawn="1"/>
        </p:nvSpPr>
        <p:spPr>
          <a:xfrm>
            <a:off x="2050270" y="4433842"/>
            <a:ext cx="34425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800" b="0">
                <a:solidFill>
                  <a:schemeClr val="accent1"/>
                </a:solidFill>
                <a:cs typeface="Arial" pitchFamily="34" charset="0"/>
              </a:rPr>
              <a:t>1. Search bar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6C8BC9-83B4-46CF-A22B-BF9F0D074912}"/>
              </a:ext>
            </a:extLst>
          </p:cNvPr>
          <p:cNvSpPr txBox="1"/>
          <p:nvPr userDrawn="1"/>
        </p:nvSpPr>
        <p:spPr>
          <a:xfrm>
            <a:off x="2050270" y="5678316"/>
            <a:ext cx="34425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800" b="0">
                <a:solidFill>
                  <a:schemeClr val="accent1"/>
                </a:solidFill>
                <a:cs typeface="Arial" pitchFamily="34" charset="0"/>
              </a:rPr>
              <a:t>2. Theme Colours</a:t>
            </a:r>
          </a:p>
        </p:txBody>
      </p:sp>
    </p:spTree>
    <p:extLst>
      <p:ext uri="{BB962C8B-B14F-4D97-AF65-F5344CB8AC3E}">
        <p14:creationId xmlns:p14="http://schemas.microsoft.com/office/powerpoint/2010/main" val="1257336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 double col 2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599" y="1096110"/>
            <a:ext cx="20325679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12FD1B6-0669-4463-A3C8-B9BAE0581E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67633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18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nts 4 col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457" y="1096110"/>
            <a:ext cx="20389635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9A72D37-FB6D-4434-803B-3F0D81B7F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960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E352CC-626C-41E6-83EC-4F5C3ADD8C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77880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2B1A4BB-E43B-4A04-8826-9DADB93591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08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3970B2F-29CB-404A-9891-6B0911E835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73646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03BE3A-8DFC-42FB-98CF-8E3A432F70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3656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0D91C31-B0BF-4FB4-86C9-4FE9AE300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9504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0A8C560-9BD4-4357-AFF1-A593804049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095041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095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ent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2312495"/>
            <a:ext cx="17193180" cy="9361040"/>
          </a:xfrm>
        </p:spPr>
        <p:txBody>
          <a:bodyPr anchor="ctr" anchorCtr="0"/>
          <a:lstStyle>
            <a:lvl1pPr algn="l">
              <a:lnSpc>
                <a:spcPts val="15000"/>
              </a:lnSpc>
              <a:defRPr sz="1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1F8098-44EB-4E91-933D-5A00BC60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C26962F-5A30-4336-B8A8-300FAF3E4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56" y="-646884"/>
            <a:ext cx="5169856" cy="5169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F03226-54FB-4104-9F38-23BB54A75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19600" y="12689401"/>
            <a:ext cx="237764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3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 Mark 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351413-B15C-4784-AD5E-E16253891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6495" y="-607111"/>
            <a:ext cx="5169856" cy="5169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4382726"/>
            <a:ext cx="8325131" cy="2610290"/>
          </a:xfrm>
        </p:spPr>
        <p:txBody>
          <a:bodyPr anchor="b"/>
          <a:lstStyle>
            <a:lvl1pPr algn="l">
              <a:lnSpc>
                <a:spcPts val="72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18CD02-94C3-483C-9553-4062A72523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00" y="7573966"/>
            <a:ext cx="8325131" cy="2040959"/>
          </a:xfrm>
        </p:spPr>
        <p:txBody>
          <a:bodyPr/>
          <a:lstStyle>
            <a:lvl1pPr marL="0" algn="l">
              <a:lnSpc>
                <a:spcPts val="5000"/>
              </a:lnSpc>
              <a:spcAft>
                <a:spcPts val="600"/>
              </a:spcAft>
              <a:defRPr sz="3600" b="0">
                <a:solidFill>
                  <a:schemeClr val="tx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5000"/>
              </a:lnSpc>
              <a:spcAft>
                <a:spcPts val="600"/>
              </a:spcAft>
              <a:defRPr sz="360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6EF7F-028B-48EE-B228-A8C7FA52B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0" y="12689401"/>
            <a:ext cx="2375945" cy="46333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32898B-A45F-487A-A58E-CC1780A6B7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4"/>
            <a:ext cx="2471933" cy="1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90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singl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C51DDBB-A02A-4A4E-90F0-5E57359750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46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Single col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C8F3431-0B4F-4A3B-8092-05EB1E43F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6842783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671E3D-AEB6-4D19-B3C4-E93C5AFE03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6842783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ED6BE23-0858-47FC-B7D4-8790BCF674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88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single col 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CE8703-B809-448A-9B13-A65A4871E8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4572525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C3AEED1-6387-40FD-8AAE-E56D0A3505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4572525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842F514-096D-43EC-A670-E5550DFB5F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2000" y="9145051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D925E6-EBC8-40B7-94AC-559462947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90400" y="9145051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8508E84-1A17-4A6A-BEAE-6C3D37E386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765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single col w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FA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570A1-629B-4E02-9292-3B4599428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2192000" cy="13714413"/>
          </a:xfrm>
        </p:spPr>
        <p:txBody>
          <a:bodyPr lIns="1044000" rIns="1224000" anchor="ctr" anchorCtr="0"/>
          <a:lstStyle>
            <a:lvl1pPr algn="l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tx1"/>
                </a:solidFill>
                <a:latin typeface="+mn-lt"/>
              </a:defRPr>
            </a:lvl1pPr>
            <a:lvl2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2pPr>
            <a:lvl3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3pPr>
            <a:lvl4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4pPr>
            <a:lvl5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5pPr>
            <a:lvl6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6pPr>
            <a:lvl7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7pPr>
            <a:lvl8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8pPr>
            <a:lvl9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67407A9-4D4D-45B1-BE97-A4C804CE0B2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52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single col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FA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0D987-E371-4FD8-8801-F6EF790DABE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82110" y="1862445"/>
            <a:ext cx="10531170" cy="10826956"/>
          </a:xfrm>
        </p:spPr>
        <p:txBody>
          <a:bodyPr/>
          <a:lstStyle>
            <a:lvl1pPr>
              <a:lnSpc>
                <a:spcPts val="3500"/>
              </a:lnSpc>
              <a:spcAft>
                <a:spcPts val="700"/>
              </a:spcAft>
              <a:defRPr sz="2500">
                <a:solidFill>
                  <a:schemeClr val="tx1"/>
                </a:solidFill>
              </a:defRPr>
            </a:lvl1pPr>
            <a:lvl2pPr>
              <a:spcAft>
                <a:spcPts val="7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7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7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700"/>
              </a:spcAft>
              <a:defRPr>
                <a:solidFill>
                  <a:schemeClr val="tx1"/>
                </a:solidFill>
              </a:defRPr>
            </a:lvl5pPr>
            <a:lvl6pPr>
              <a:spcAft>
                <a:spcPts val="700"/>
              </a:spcAft>
              <a:defRPr>
                <a:solidFill>
                  <a:schemeClr val="tx1"/>
                </a:solidFill>
              </a:defRPr>
            </a:lvl6pPr>
            <a:lvl7pPr>
              <a:spcAft>
                <a:spcPts val="700"/>
              </a:spcAft>
              <a:defRPr>
                <a:solidFill>
                  <a:schemeClr val="tx1"/>
                </a:solidFill>
              </a:defRPr>
            </a:lvl7pPr>
            <a:lvl8pPr>
              <a:spcAft>
                <a:spcPts val="700"/>
              </a:spcAft>
              <a:defRPr>
                <a:solidFill>
                  <a:schemeClr val="tx1"/>
                </a:solidFill>
              </a:defRPr>
            </a:lvl8pPr>
            <a:lvl9pPr>
              <a:spcAft>
                <a:spcPts val="7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18879A2-3ECC-4EE9-8E08-B7187E0F56D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43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doubl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0" y="1096110"/>
            <a:ext cx="18275334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18274618" cy="8146032"/>
          </a:xfrm>
        </p:spPr>
        <p:txBody>
          <a:bodyPr numCol="2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2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97FEAA3-0B5A-4BAF-A718-F57F1A722AAE}"/>
              </a:ext>
            </a:extLst>
          </p:cNvPr>
          <p:cNvGrpSpPr/>
          <p:nvPr userDrawn="1"/>
        </p:nvGrpSpPr>
        <p:grpSpPr>
          <a:xfrm>
            <a:off x="2019600" y="4254097"/>
            <a:ext cx="13907815" cy="8344689"/>
            <a:chOff x="-9122368" y="809328"/>
            <a:chExt cx="11161240" cy="66967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010DD4-C4CA-4E3E-9D17-0C1A51060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906344" y="809328"/>
              <a:ext cx="10945216" cy="66967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7ED183-CEC2-4347-AA01-BC10FF2E7FC0}"/>
                </a:ext>
              </a:extLst>
            </p:cNvPr>
            <p:cNvSpPr/>
            <p:nvPr/>
          </p:nvSpPr>
          <p:spPr>
            <a:xfrm>
              <a:off x="-9122368" y="809328"/>
              <a:ext cx="1728192" cy="9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370F34-734E-4BBB-99A7-9F6183A74CE8}"/>
                </a:ext>
              </a:extLst>
            </p:cNvPr>
            <p:cNvSpPr/>
            <p:nvPr/>
          </p:nvSpPr>
          <p:spPr>
            <a:xfrm>
              <a:off x="-9122368" y="5849888"/>
              <a:ext cx="1728192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A12700-1304-4EC0-96A8-F55C849B1502}"/>
                </a:ext>
              </a:extLst>
            </p:cNvPr>
            <p:cNvSpPr/>
            <p:nvPr/>
          </p:nvSpPr>
          <p:spPr>
            <a:xfrm>
              <a:off x="-9122368" y="1673424"/>
              <a:ext cx="288032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D23D31-F0F0-46EC-8340-8C6077DDA4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92360" y="7502390"/>
            <a:ext cx="2637424" cy="1833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2D5FD-B783-4503-94A1-4872C1A2584C}"/>
              </a:ext>
            </a:extLst>
          </p:cNvPr>
          <p:cNvSpPr txBox="1"/>
          <p:nvPr userDrawn="1"/>
        </p:nvSpPr>
        <p:spPr>
          <a:xfrm>
            <a:off x="2019600" y="961200"/>
            <a:ext cx="16379862" cy="6687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2600" b="1"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AU" sz="3818">
                <a:solidFill>
                  <a:schemeClr val="accent1"/>
                </a:solidFill>
                <a:latin typeface="+mn-lt"/>
              </a:rPr>
              <a:t>Applying layouts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878BE9-CAE9-490F-9197-BA96DAD7DC80}"/>
              </a:ext>
            </a:extLst>
          </p:cNvPr>
          <p:cNvSpPr txBox="1">
            <a:spLocks/>
          </p:cNvSpPr>
          <p:nvPr userDrawn="1"/>
        </p:nvSpPr>
        <p:spPr>
          <a:xfrm>
            <a:off x="2019600" y="1928555"/>
            <a:ext cx="17332849" cy="13963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7950" indent="-10795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324000" indent="-108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324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648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56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lvl="1">
              <a:spcAft>
                <a:spcPts val="1591"/>
              </a:spcAft>
            </a:pPr>
            <a:r>
              <a:rPr lang="en-AU" sz="2228">
                <a:solidFill>
                  <a:schemeClr val="tx2"/>
                </a:solidFill>
              </a:rPr>
              <a:t>Use the </a:t>
            </a:r>
            <a:r>
              <a:rPr lang="en-AU" sz="2228" b="1">
                <a:solidFill>
                  <a:schemeClr val="tx2"/>
                </a:solidFill>
              </a:rPr>
              <a:t>Layout</a:t>
            </a:r>
            <a:r>
              <a:rPr lang="en-AU" sz="2228">
                <a:solidFill>
                  <a:schemeClr val="tx2"/>
                </a:solidFill>
              </a:rPr>
              <a:t> button to change the selected slide to a different slide style. </a:t>
            </a:r>
          </a:p>
          <a:p>
            <a:pPr lvl="1">
              <a:spcAft>
                <a:spcPts val="1591"/>
              </a:spcAft>
            </a:pPr>
            <a:r>
              <a:rPr lang="en-AU" sz="2228" i="1">
                <a:solidFill>
                  <a:schemeClr val="tx2"/>
                </a:solidFill>
              </a:rPr>
              <a:t>Note: To access select a slide in the presentation, click on the slide, then click the right mouse button. A pop up menu will appear. Scroll to ‘Layout’ and select style to apply by clicking on the thumbnail.</a:t>
            </a:r>
          </a:p>
          <a:p>
            <a:pPr lvl="1"/>
            <a:r>
              <a:rPr lang="en-AU" sz="2228">
                <a:solidFill>
                  <a:schemeClr val="tx2"/>
                </a:solidFill>
              </a:rPr>
              <a:t>Using the placeholders provided ensures consistent formatting.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B2FFC-6CCA-4667-A294-BE62FD21F280}"/>
              </a:ext>
            </a:extLst>
          </p:cNvPr>
          <p:cNvSpPr/>
          <p:nvPr userDrawn="1"/>
        </p:nvSpPr>
        <p:spPr>
          <a:xfrm>
            <a:off x="16455944" y="11257257"/>
            <a:ext cx="7364238" cy="153950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lIns="229003" tIns="229003" rIns="229003" bIns="229003" rtlCol="0">
            <a:spAutoFit/>
          </a:bodyPr>
          <a:lstStyle/>
          <a:p>
            <a:r>
              <a:rPr lang="en-AU" sz="2333" b="1">
                <a:solidFill>
                  <a:schemeClr val="accent1"/>
                </a:solidFill>
                <a:cs typeface="Arial" pitchFamily="34" charset="0"/>
              </a:rPr>
              <a:t>Tip </a:t>
            </a:r>
            <a:br>
              <a:rPr lang="en-AU" sz="2333" b="1">
                <a:solidFill>
                  <a:schemeClr val="tx2"/>
                </a:solidFill>
                <a:cs typeface="Arial" pitchFamily="34" charset="0"/>
              </a:rPr>
            </a:br>
            <a:r>
              <a:rPr lang="en-AU" sz="2333">
                <a:solidFill>
                  <a:schemeClr val="tx2"/>
                </a:solidFill>
                <a:cs typeface="Arial" pitchFamily="34" charset="0"/>
              </a:rPr>
              <a:t>When selecting a different layout via the </a:t>
            </a:r>
            <a:r>
              <a:rPr lang="en-AU" sz="2333" b="1">
                <a:solidFill>
                  <a:schemeClr val="tx2"/>
                </a:solidFill>
                <a:cs typeface="Arial" pitchFamily="34" charset="0"/>
              </a:rPr>
              <a:t>Layout </a:t>
            </a:r>
            <a:r>
              <a:rPr lang="en-AU" sz="2333">
                <a:solidFill>
                  <a:schemeClr val="tx2"/>
                </a:solidFill>
                <a:cs typeface="Arial" pitchFamily="34" charset="0"/>
              </a:rPr>
              <a:t>button, click and drag from the corner to expand the window.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3F06E4-8723-423D-807D-9D488AF24B83}"/>
              </a:ext>
            </a:extLst>
          </p:cNvPr>
          <p:cNvSpPr/>
          <p:nvPr userDrawn="1"/>
        </p:nvSpPr>
        <p:spPr>
          <a:xfrm>
            <a:off x="15426300" y="12202278"/>
            <a:ext cx="572567" cy="586782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5088">
              <a:solidFill>
                <a:schemeClr val="tx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A0F53E-03D5-472B-8210-14EE3D7F0E8E}"/>
              </a:ext>
            </a:extLst>
          </p:cNvPr>
          <p:cNvCxnSpPr>
            <a:cxnSpLocks/>
            <a:stCxn id="8" idx="1"/>
            <a:endCxn id="9" idx="6"/>
          </p:cNvCxnSpPr>
          <p:nvPr userDrawn="1"/>
        </p:nvCxnSpPr>
        <p:spPr>
          <a:xfrm flipH="1">
            <a:off x="15998867" y="12167641"/>
            <a:ext cx="457077" cy="328028"/>
          </a:xfrm>
          <a:prstGeom prst="straightConnector1">
            <a:avLst/>
          </a:prstGeom>
          <a:ln w="6350">
            <a:solidFill>
              <a:schemeClr val="accent1"/>
            </a:solidFill>
            <a:miter lim="800000"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B1B822-84F2-4ED7-BCDF-17735F09B155}"/>
              </a:ext>
            </a:extLst>
          </p:cNvPr>
          <p:cNvSpPr txBox="1">
            <a:spLocks/>
          </p:cNvSpPr>
          <p:nvPr userDrawn="1"/>
        </p:nvSpPr>
        <p:spPr>
          <a:xfrm>
            <a:off x="16455944" y="4245432"/>
            <a:ext cx="5025087" cy="25423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7950" indent="-10795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324000" indent="-108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324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08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648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56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216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en-AU" sz="2000">
                <a:solidFill>
                  <a:schemeClr val="tx2"/>
                </a:solidFill>
              </a:rPr>
              <a:t>The presentation has </a:t>
            </a:r>
            <a:r>
              <a:rPr lang="en-AU" sz="2000" b="1">
                <a:solidFill>
                  <a:schemeClr val="tx2"/>
                </a:solidFill>
              </a:rPr>
              <a:t>pre-built</a:t>
            </a:r>
            <a:r>
              <a:rPr lang="en-AU" sz="2000">
                <a:solidFill>
                  <a:schemeClr val="tx2"/>
                </a:solidFill>
              </a:rPr>
              <a:t> slides that are formatted to corporate brand guidelines. Use these slides for your presentation, if pages are not required delete them. However, if running the template again pre-built slides will repopulate. </a:t>
            </a:r>
          </a:p>
          <a:p>
            <a:pPr lvl="1"/>
            <a:endParaRPr lang="en-AU" sz="2000">
              <a:solidFill>
                <a:schemeClr val="tx2"/>
              </a:solidFill>
            </a:endParaRPr>
          </a:p>
          <a:p>
            <a:pPr lvl="1"/>
            <a:r>
              <a:rPr lang="en-AU" sz="2000" b="1">
                <a:solidFill>
                  <a:schemeClr val="tx2"/>
                </a:solidFill>
              </a:rPr>
              <a:t>Copy</a:t>
            </a:r>
            <a:r>
              <a:rPr lang="en-AU" sz="2000">
                <a:solidFill>
                  <a:schemeClr val="tx2"/>
                </a:solidFill>
              </a:rPr>
              <a:t> and </a:t>
            </a:r>
            <a:r>
              <a:rPr lang="en-AU" sz="2000" b="1">
                <a:solidFill>
                  <a:schemeClr val="tx2"/>
                </a:solidFill>
              </a:rPr>
              <a:t>paste</a:t>
            </a:r>
            <a:r>
              <a:rPr lang="en-AU" sz="2000">
                <a:solidFill>
                  <a:schemeClr val="tx2"/>
                </a:solidFill>
              </a:rPr>
              <a:t> any pre-built slides as required.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199A6-0AC0-48C9-B990-613918F7A98B}"/>
              </a:ext>
            </a:extLst>
          </p:cNvPr>
          <p:cNvSpPr/>
          <p:nvPr userDrawn="1"/>
        </p:nvSpPr>
        <p:spPr>
          <a:xfrm>
            <a:off x="19791376" y="7502390"/>
            <a:ext cx="4028806" cy="281042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lIns="229003" tIns="229003" rIns="229003" bIns="229003" rtlCol="0">
            <a:spAutoFit/>
          </a:bodyPr>
          <a:lstStyle/>
          <a:p>
            <a:r>
              <a:rPr lang="en-AU" sz="2543" b="1">
                <a:solidFill>
                  <a:schemeClr val="accent1"/>
                </a:solidFill>
                <a:cs typeface="Arial" pitchFamily="34" charset="0"/>
              </a:rPr>
              <a:t>Tip </a:t>
            </a:r>
            <a:br>
              <a:rPr lang="en-AU" sz="2543" b="1">
                <a:solidFill>
                  <a:schemeClr val="tx2"/>
                </a:solidFill>
                <a:cs typeface="Arial" pitchFamily="34" charset="0"/>
              </a:rPr>
            </a:br>
            <a:r>
              <a:rPr lang="en-AU" sz="2543">
                <a:solidFill>
                  <a:schemeClr val="tx2"/>
                </a:solidFill>
                <a:cs typeface="Arial" pitchFamily="34" charset="0"/>
              </a:rPr>
              <a:t>If you have used the placeholders provided, you can click the </a:t>
            </a:r>
            <a:r>
              <a:rPr lang="en-AU" sz="2543" b="1">
                <a:solidFill>
                  <a:schemeClr val="tx2"/>
                </a:solidFill>
                <a:cs typeface="Arial" pitchFamily="34" charset="0"/>
              </a:rPr>
              <a:t>Reset </a:t>
            </a:r>
            <a:r>
              <a:rPr lang="en-AU" sz="2543">
                <a:solidFill>
                  <a:schemeClr val="tx2"/>
                </a:solidFill>
                <a:cs typeface="Arial" pitchFamily="34" charset="0"/>
              </a:rPr>
              <a:t>button to reformat the slide back to the correct formatting.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0B5835-D21A-4EBC-9484-A9FC1342C99D}"/>
              </a:ext>
            </a:extLst>
          </p:cNvPr>
          <p:cNvSpPr/>
          <p:nvPr userDrawn="1"/>
        </p:nvSpPr>
        <p:spPr>
          <a:xfrm>
            <a:off x="17811072" y="8307102"/>
            <a:ext cx="1448928" cy="459692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5088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8D993B-6A4E-4763-B221-D42D4EABBAD0}"/>
              </a:ext>
            </a:extLst>
          </p:cNvPr>
          <p:cNvCxnSpPr>
            <a:cxnSpLocks/>
            <a:stCxn id="12" idx="1"/>
            <a:endCxn id="13" idx="6"/>
          </p:cNvCxnSpPr>
          <p:nvPr userDrawn="1"/>
        </p:nvCxnSpPr>
        <p:spPr>
          <a:xfrm flipH="1" flipV="1">
            <a:off x="19260000" y="8536948"/>
            <a:ext cx="531376" cy="370657"/>
          </a:xfrm>
          <a:prstGeom prst="straightConnector1">
            <a:avLst/>
          </a:prstGeom>
          <a:ln w="6350">
            <a:solidFill>
              <a:schemeClr val="accent1"/>
            </a:solidFill>
            <a:miter lim="800000"/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29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double col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599" y="1096110"/>
            <a:ext cx="20325679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12FD1B6-0669-4463-A3C8-B9BAE0581E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67633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963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 four col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457" y="1096110"/>
            <a:ext cx="20389635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9A72D37-FB6D-4434-803B-3F0D81B7F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960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E352CC-626C-41E6-83EC-4F5C3ADD8C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77880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2B1A4BB-E43B-4A04-8826-9DADB93591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08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3970B2F-29CB-404A-9891-6B0911E835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73646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03BE3A-8DFC-42FB-98CF-8E3A432F70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3656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0D91C31-B0BF-4FB4-86C9-4FE9AE300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9504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0A8C560-9BD4-4357-AFF1-A593804049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095041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776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M 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2312495"/>
            <a:ext cx="17193180" cy="9361040"/>
          </a:xfrm>
        </p:spPr>
        <p:txBody>
          <a:bodyPr anchor="ctr" anchorCtr="0"/>
          <a:lstStyle>
            <a:lvl1pPr algn="l">
              <a:lnSpc>
                <a:spcPts val="15000"/>
              </a:lnSpc>
              <a:defRPr sz="1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1F8098-44EB-4E91-933D-5A00BC60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6962F-5A30-4336-B8A8-300FAF3E4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7855" y="-646884"/>
            <a:ext cx="5169856" cy="5169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040EAD-720D-47DD-B6BE-45D4428FD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0" y="12689401"/>
            <a:ext cx="237594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71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s 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351413-B15C-4784-AD5E-E16253891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1490" y="-607111"/>
            <a:ext cx="5169856" cy="5169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4382726"/>
            <a:ext cx="8325131" cy="2610290"/>
          </a:xfrm>
        </p:spPr>
        <p:txBody>
          <a:bodyPr anchor="b"/>
          <a:lstStyle>
            <a:lvl1pPr algn="l">
              <a:lnSpc>
                <a:spcPts val="7200"/>
              </a:lnSpc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18CD02-94C3-483C-9553-4062A7252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600" y="7573966"/>
            <a:ext cx="8325131" cy="2040959"/>
          </a:xfrm>
        </p:spPr>
        <p:txBody>
          <a:bodyPr/>
          <a:lstStyle>
            <a:lvl1pPr marL="0" algn="l">
              <a:lnSpc>
                <a:spcPts val="5000"/>
              </a:lnSpc>
              <a:spcAft>
                <a:spcPts val="600"/>
              </a:spcAft>
              <a:defRPr sz="3600" b="0">
                <a:solidFill>
                  <a:schemeClr val="tx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5000"/>
              </a:lnSpc>
              <a:spcAft>
                <a:spcPts val="600"/>
              </a:spcAft>
              <a:defRPr sz="360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6EF7F-028B-48EE-B228-A8C7FA52B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0" y="12689401"/>
            <a:ext cx="2375945" cy="463335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67E3D3-7624-4607-A0A7-B36C76F21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4"/>
            <a:ext cx="2471933" cy="1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9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singl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26555CB-E545-44BF-AB9A-5262AC5A35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32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single col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C8F3431-0B4F-4A3B-8092-05EB1E43F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6842783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671E3D-AEB6-4D19-B3C4-E93C5AFE03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6842783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3A64BC6-0B78-4D68-BC6B-8790DAD0F0B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706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single col 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CE8703-B809-448A-9B13-A65A4871E8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4572525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C3AEED1-6387-40FD-8AAE-E56D0A3505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4572525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842F514-096D-43EC-A670-E5550DFB5F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2000" y="9145051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D925E6-EBC8-40B7-94AC-559462947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90400" y="9145051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AFFEDB2-C2DF-4341-B419-4EE55E2EC65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106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single col w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EB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570A1-629B-4E02-9292-3B4599428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2192000" cy="13714413"/>
          </a:xfrm>
        </p:spPr>
        <p:txBody>
          <a:bodyPr lIns="1044000" rIns="1224000" anchor="ctr" anchorCtr="0"/>
          <a:lstStyle>
            <a:lvl1pPr algn="l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tx1"/>
                </a:solidFill>
                <a:latin typeface="+mn-lt"/>
              </a:defRPr>
            </a:lvl1pPr>
            <a:lvl2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2pPr>
            <a:lvl3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3pPr>
            <a:lvl4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4pPr>
            <a:lvl5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5pPr>
            <a:lvl6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6pPr>
            <a:lvl7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7pPr>
            <a:lvl8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8pPr>
            <a:lvl9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3BAE82E-1B73-471E-917D-8AE4ED8405C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939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single col w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EB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0D987-E371-4FD8-8801-F6EF790DABE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82110" y="1862445"/>
            <a:ext cx="10531170" cy="10826956"/>
          </a:xfrm>
        </p:spPr>
        <p:txBody>
          <a:bodyPr/>
          <a:lstStyle>
            <a:lvl1pPr>
              <a:lnSpc>
                <a:spcPts val="3500"/>
              </a:lnSpc>
              <a:spcAft>
                <a:spcPts val="700"/>
              </a:spcAft>
              <a:defRPr sz="2500">
                <a:solidFill>
                  <a:schemeClr val="tx1"/>
                </a:solidFill>
              </a:defRPr>
            </a:lvl1pPr>
            <a:lvl2pPr>
              <a:spcAft>
                <a:spcPts val="7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7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7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700"/>
              </a:spcAft>
              <a:defRPr>
                <a:solidFill>
                  <a:schemeClr val="tx1"/>
                </a:solidFill>
              </a:defRPr>
            </a:lvl5pPr>
            <a:lvl6pPr>
              <a:spcAft>
                <a:spcPts val="700"/>
              </a:spcAft>
              <a:defRPr>
                <a:solidFill>
                  <a:schemeClr val="tx1"/>
                </a:solidFill>
              </a:defRPr>
            </a:lvl6pPr>
            <a:lvl7pPr>
              <a:spcAft>
                <a:spcPts val="700"/>
              </a:spcAft>
              <a:defRPr>
                <a:solidFill>
                  <a:schemeClr val="tx1"/>
                </a:solidFill>
              </a:defRPr>
            </a:lvl7pPr>
            <a:lvl8pPr>
              <a:spcAft>
                <a:spcPts val="700"/>
              </a:spcAft>
              <a:defRPr>
                <a:solidFill>
                  <a:schemeClr val="tx1"/>
                </a:solidFill>
              </a:defRPr>
            </a:lvl8pPr>
            <a:lvl9pPr>
              <a:spcAft>
                <a:spcPts val="7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8C32C7A-6B8A-46EC-B9E2-B9A4513F9F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31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0" y="1096110"/>
            <a:ext cx="18275334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18274618" cy="8146032"/>
          </a:xfrm>
        </p:spPr>
        <p:txBody>
          <a:bodyPr numCol="2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11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4382726"/>
            <a:ext cx="8325131" cy="2610290"/>
          </a:xfrm>
        </p:spPr>
        <p:txBody>
          <a:bodyPr anchor="b"/>
          <a:lstStyle>
            <a:lvl1pPr algn="l">
              <a:lnSpc>
                <a:spcPts val="7200"/>
              </a:lnSpc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18CD02-94C3-483C-9553-4062A7252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600" y="7573966"/>
            <a:ext cx="8325131" cy="2040959"/>
          </a:xfrm>
        </p:spPr>
        <p:txBody>
          <a:bodyPr/>
          <a:lstStyle>
            <a:lvl1pPr marL="0" algn="l">
              <a:lnSpc>
                <a:spcPts val="5000"/>
              </a:lnSpc>
              <a:spcAft>
                <a:spcPts val="600"/>
              </a:spcAft>
              <a:defRPr sz="3600" b="0">
                <a:solidFill>
                  <a:schemeClr val="bg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5000"/>
              </a:lnSpc>
              <a:spcAft>
                <a:spcPts val="6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218FAD1-562C-4D08-A02F-DCFF6E4BB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9600" y="3364181"/>
            <a:ext cx="8325131" cy="437595"/>
          </a:xfrm>
        </p:spPr>
        <p:txBody>
          <a:bodyPr/>
          <a:lstStyle>
            <a:lvl1pPr marL="0" algn="l">
              <a:lnSpc>
                <a:spcPts val="3200"/>
              </a:lnSpc>
              <a:spcAft>
                <a:spcPts val="600"/>
              </a:spcAft>
              <a:defRPr sz="2300" b="0">
                <a:solidFill>
                  <a:schemeClr val="bg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3200"/>
              </a:lnSpc>
              <a:spcAft>
                <a:spcPts val="600"/>
              </a:spcAft>
              <a:defRPr sz="23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ts val="3200"/>
              </a:lnSpc>
              <a:spcAft>
                <a:spcPts val="600"/>
              </a:spcAft>
              <a:buNone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XX Month 2022</a:t>
            </a:r>
          </a:p>
          <a:p>
            <a:pPr lvl="1"/>
            <a:endParaRPr lang="en-AU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85A114E-A5DD-433D-A1C4-8B7854A48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5"/>
            <a:ext cx="2471933" cy="163373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6EF7F-028B-48EE-B228-A8C7FA52B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0" y="12689401"/>
            <a:ext cx="2685293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15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s 2 col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599" y="1096110"/>
            <a:ext cx="20325679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12FD1B6-0669-4463-A3C8-B9BAE0581E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67633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904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gns 4 col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457" y="1096110"/>
            <a:ext cx="20389635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9A72D37-FB6D-4434-803B-3F0D81B7F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9600" y="3805884"/>
            <a:ext cx="2685293" cy="1971996"/>
          </a:xfrm>
        </p:spPr>
        <p:txBody>
          <a:bodyPr anchor="ctr" anchorCtr="0"/>
          <a:lstStyle>
            <a:lvl1pPr algn="ctr">
              <a:defRPr sz="20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E352CC-626C-41E6-83EC-4F5C3ADD8C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77880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2B1A4BB-E43B-4A04-8826-9DADB93591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080" y="3805884"/>
            <a:ext cx="2685293" cy="1971996"/>
          </a:xfrm>
        </p:spPr>
        <p:txBody>
          <a:bodyPr anchor="ctr" anchorCtr="0"/>
          <a:lstStyle>
            <a:lvl1pPr algn="ctr">
              <a:defRPr sz="20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3970B2F-29CB-404A-9891-6B0911E835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73646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03BE3A-8DFC-42FB-98CF-8E3A432F70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36560" y="3805884"/>
            <a:ext cx="2685293" cy="1971996"/>
          </a:xfrm>
        </p:spPr>
        <p:txBody>
          <a:bodyPr anchor="ctr" anchorCtr="0"/>
          <a:lstStyle>
            <a:lvl1pPr algn="ctr">
              <a:defRPr sz="20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0D91C31-B0BF-4FB4-86C9-4FE9AE300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9504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0A8C560-9BD4-4357-AFF1-A593804049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095041" y="3805884"/>
            <a:ext cx="2685293" cy="1971996"/>
          </a:xfrm>
        </p:spPr>
        <p:txBody>
          <a:bodyPr anchor="ctr" anchorCtr="0"/>
          <a:lstStyle>
            <a:lvl1pPr algn="ctr">
              <a:defRPr sz="20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68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s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2312495"/>
            <a:ext cx="17193180" cy="9361040"/>
          </a:xfrm>
        </p:spPr>
        <p:txBody>
          <a:bodyPr anchor="ctr" anchorCtr="0"/>
          <a:lstStyle>
            <a:lvl1pPr algn="l">
              <a:lnSpc>
                <a:spcPts val="15000"/>
              </a:lnSpc>
              <a:defRPr sz="12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1F8098-44EB-4E91-933D-5A00BC60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6962F-5A30-4336-B8A8-300FAF3E4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8569" y="-607111"/>
            <a:ext cx="5169856" cy="5169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BB7D5-F290-4049-9CCD-2EAC57980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0" y="12689401"/>
            <a:ext cx="2375945" cy="4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9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BR 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351413-B15C-4784-AD5E-E16253891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6495" y="-607111"/>
            <a:ext cx="5169856" cy="5169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4382726"/>
            <a:ext cx="8325131" cy="2610290"/>
          </a:xfrm>
        </p:spPr>
        <p:txBody>
          <a:bodyPr anchor="b"/>
          <a:lstStyle>
            <a:lvl1pPr algn="l">
              <a:lnSpc>
                <a:spcPts val="7200"/>
              </a:lnSpc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18CD02-94C3-483C-9553-4062A72523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00" y="7573966"/>
            <a:ext cx="8325131" cy="2040959"/>
          </a:xfrm>
        </p:spPr>
        <p:txBody>
          <a:bodyPr/>
          <a:lstStyle>
            <a:lvl1pPr marL="0" algn="l">
              <a:lnSpc>
                <a:spcPts val="5000"/>
              </a:lnSpc>
              <a:spcAft>
                <a:spcPts val="600"/>
              </a:spcAft>
              <a:defRPr sz="3600" b="0">
                <a:solidFill>
                  <a:schemeClr val="tx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5000"/>
              </a:lnSpc>
              <a:spcAft>
                <a:spcPts val="600"/>
              </a:spcAft>
              <a:defRPr sz="360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6EF7F-028B-48EE-B228-A8C7FA52B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2" y="12689401"/>
            <a:ext cx="2375940" cy="463335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973507-CDAA-4D00-B5B3-937B9023D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0" y="962344"/>
            <a:ext cx="2471933" cy="1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32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singl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23BC85A-F3A9-4C9A-BAEC-95365BDFBB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904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single col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C8F3431-0B4F-4A3B-8092-05EB1E43F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6842783"/>
            <a:ext cx="6098400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671E3D-AEB6-4D19-B3C4-E93C5AFE03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6842783"/>
            <a:ext cx="6090576" cy="6858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F51681A-A115-4132-922C-C4E1D3D233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33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single col 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7987538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801C29D-10AF-48DA-B289-439F9D8DA4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C6620A7-9B9D-447E-9AC3-901298A16A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90400" y="0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6CE8703-B809-448A-9B13-A65A4871E8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0" y="4572525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4C3AEED1-6387-40FD-8AAE-E56D0A3505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0400" y="4572525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842F514-096D-43EC-A670-E5550DFB5F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2000" y="9145051"/>
            <a:ext cx="6098400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3D925E6-EBC8-40B7-94AC-559462947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90400" y="9145051"/>
            <a:ext cx="6090576" cy="4572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828D249-B659-48EB-8601-1E2B4989CC1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206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single col w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570A1-629B-4E02-9292-3B4599428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2192000" cy="13714413"/>
          </a:xfrm>
        </p:spPr>
        <p:txBody>
          <a:bodyPr lIns="1044000" rIns="1224000" anchor="ctr" anchorCtr="0"/>
          <a:lstStyle>
            <a:lvl1pPr algn="l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tx1"/>
                </a:solidFill>
                <a:latin typeface="+mn-lt"/>
              </a:defRPr>
            </a:lvl1pPr>
            <a:lvl2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2pPr>
            <a:lvl3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3pPr>
            <a:lvl4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4pPr>
            <a:lvl5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5pPr>
            <a:lvl6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6pPr>
            <a:lvl7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7pPr>
            <a:lvl8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8pPr>
            <a:lvl9pPr algn="ctr">
              <a:lnSpc>
                <a:spcPts val="13000"/>
              </a:lnSpc>
              <a:spcAft>
                <a:spcPts val="0"/>
              </a:spcAft>
              <a:defRPr sz="11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4634A63-890C-4DD8-AA66-2C123451AFE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548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single col w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rgbClr val="FD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0D987-E371-4FD8-8801-F6EF790DABE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82110" y="1862445"/>
            <a:ext cx="10531170" cy="10826956"/>
          </a:xfrm>
        </p:spPr>
        <p:txBody>
          <a:bodyPr/>
          <a:lstStyle>
            <a:lvl1pPr>
              <a:lnSpc>
                <a:spcPts val="3500"/>
              </a:lnSpc>
              <a:spcAft>
                <a:spcPts val="700"/>
              </a:spcAft>
              <a:defRPr sz="2500">
                <a:solidFill>
                  <a:schemeClr val="tx1"/>
                </a:solidFill>
              </a:defRPr>
            </a:lvl1pPr>
            <a:lvl2pPr>
              <a:spcAft>
                <a:spcPts val="7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7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7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700"/>
              </a:spcAft>
              <a:defRPr>
                <a:solidFill>
                  <a:schemeClr val="tx1"/>
                </a:solidFill>
              </a:defRPr>
            </a:lvl5pPr>
            <a:lvl6pPr>
              <a:spcAft>
                <a:spcPts val="700"/>
              </a:spcAft>
              <a:defRPr>
                <a:solidFill>
                  <a:schemeClr val="tx1"/>
                </a:solidFill>
              </a:defRPr>
            </a:lvl6pPr>
            <a:lvl7pPr>
              <a:spcAft>
                <a:spcPts val="700"/>
              </a:spcAft>
              <a:defRPr>
                <a:solidFill>
                  <a:schemeClr val="tx1"/>
                </a:solidFill>
              </a:defRPr>
            </a:lvl7pPr>
            <a:lvl8pPr>
              <a:spcAft>
                <a:spcPts val="700"/>
              </a:spcAft>
              <a:defRPr>
                <a:solidFill>
                  <a:schemeClr val="tx1"/>
                </a:solidFill>
              </a:defRPr>
            </a:lvl8pPr>
            <a:lvl9pPr>
              <a:spcAft>
                <a:spcPts val="700"/>
              </a:spcAft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C279EB7-6177-41FF-872F-5E493B639ED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2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0" y="1096110"/>
            <a:ext cx="18275334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18274618" cy="8146032"/>
          </a:xfrm>
        </p:spPr>
        <p:txBody>
          <a:bodyPr numCol="2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9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B96-734E-4F36-9D3E-50D3FE68E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7255" y="3871017"/>
            <a:ext cx="21602146" cy="1197942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1000"/>
              </a:lnSpc>
              <a:defRPr sz="9000" b="1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SLIDE TITLE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6881A8-6A8E-463D-86AE-EF8D554171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7255" y="5565778"/>
            <a:ext cx="21602146" cy="685813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slide content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402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2 col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599" y="1096110"/>
            <a:ext cx="20325679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12FD1B6-0669-4463-A3C8-B9BAE0581E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67633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424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R 4 col 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457" y="1096110"/>
            <a:ext cx="20389635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9A72D37-FB6D-4434-803B-3F0D81B7F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960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E352CC-626C-41E6-83EC-4F5C3ADD8C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77880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2B1A4BB-E43B-4A04-8826-9DADB93591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08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3970B2F-29CB-404A-9891-6B0911E835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73646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03BE3A-8DFC-42FB-98CF-8E3A432F70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36560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0D91C31-B0BF-4FB4-86C9-4FE9AE3003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95041" y="6333613"/>
            <a:ext cx="4322051" cy="4295312"/>
          </a:xfrm>
        </p:spPr>
        <p:txBody>
          <a:bodyPr numCol="1" spcCol="3600000"/>
          <a:lstStyle>
            <a:lvl1pPr>
              <a:lnSpc>
                <a:spcPts val="2700"/>
              </a:lnSpc>
              <a:spcAft>
                <a:spcPts val="0"/>
              </a:spcAft>
              <a:defRPr sz="2500">
                <a:latin typeface="+mn-lt"/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900"/>
            </a:lvl2pPr>
            <a:lvl3pPr>
              <a:lnSpc>
                <a:spcPts val="2600"/>
              </a:lnSpc>
              <a:spcAft>
                <a:spcPts val="0"/>
              </a:spcAft>
              <a:defRPr sz="1900"/>
            </a:lvl3pPr>
            <a:lvl4pPr>
              <a:lnSpc>
                <a:spcPts val="2600"/>
              </a:lnSpc>
              <a:spcAft>
                <a:spcPts val="0"/>
              </a:spcAft>
              <a:defRPr sz="1900"/>
            </a:lvl4pPr>
            <a:lvl5pPr>
              <a:lnSpc>
                <a:spcPts val="2600"/>
              </a:lnSpc>
              <a:spcAft>
                <a:spcPts val="0"/>
              </a:spcAft>
              <a:defRPr sz="1900"/>
            </a:lvl5pPr>
            <a:lvl6pPr>
              <a:lnSpc>
                <a:spcPts val="2600"/>
              </a:lnSpc>
              <a:spcAft>
                <a:spcPts val="0"/>
              </a:spcAft>
              <a:defRPr sz="1900"/>
            </a:lvl6pPr>
            <a:lvl7pPr>
              <a:lnSpc>
                <a:spcPts val="2600"/>
              </a:lnSpc>
              <a:spcAft>
                <a:spcPts val="0"/>
              </a:spcAft>
              <a:defRPr sz="1900"/>
            </a:lvl7pPr>
            <a:lvl8pPr>
              <a:lnSpc>
                <a:spcPts val="2600"/>
              </a:lnSpc>
              <a:spcAft>
                <a:spcPts val="0"/>
              </a:spcAft>
              <a:defRPr sz="1900"/>
            </a:lvl8pPr>
            <a:lvl9pPr>
              <a:lnSpc>
                <a:spcPts val="2600"/>
              </a:lnSpc>
              <a:spcAft>
                <a:spcPts val="0"/>
              </a:spcAft>
              <a:defRPr sz="19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0A8C560-9BD4-4357-AFF1-A593804049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095041" y="3805884"/>
            <a:ext cx="2685293" cy="1971996"/>
          </a:xfrm>
        </p:spPr>
        <p:txBody>
          <a:bodyPr anchor="ctr" anchorCtr="0"/>
          <a:lstStyle>
            <a:lvl1pPr algn="ctr">
              <a:defRPr sz="2400"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094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BR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2312495"/>
            <a:ext cx="17193180" cy="9361040"/>
          </a:xfrm>
        </p:spPr>
        <p:txBody>
          <a:bodyPr anchor="ctr" anchorCtr="0"/>
          <a:lstStyle>
            <a:lvl1pPr algn="l">
              <a:lnSpc>
                <a:spcPts val="15000"/>
              </a:lnSpc>
              <a:defRPr sz="12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1F8098-44EB-4E91-933D-5A00BC60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6962F-5A30-4336-B8A8-300FAF3E4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8569" y="-646884"/>
            <a:ext cx="5169856" cy="5169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ECA60-B03F-4C27-825A-DB4954FEA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2" y="12689401"/>
            <a:ext cx="2375940" cy="4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 page - split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601" y="1096110"/>
            <a:ext cx="9723032" cy="1614521"/>
          </a:xfrm>
        </p:spPr>
        <p:txBody>
          <a:bodyPr/>
          <a:lstStyle/>
          <a:p>
            <a:r>
              <a:rPr lang="en-US"/>
              <a:t>Single-column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60360-2F6C-439F-812C-4ADACADDA58A}"/>
              </a:ext>
            </a:extLst>
          </p:cNvPr>
          <p:cNvSpPr/>
          <p:nvPr userDrawn="1"/>
        </p:nvSpPr>
        <p:spPr>
          <a:xfrm>
            <a:off x="12192000" y="856"/>
            <a:ext cx="12192000" cy="13715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0D987-E371-4FD8-8801-F6EF790DABE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82110" y="1862445"/>
            <a:ext cx="10531170" cy="10826956"/>
          </a:xfrm>
        </p:spPr>
        <p:txBody>
          <a:bodyPr/>
          <a:lstStyle>
            <a:lvl1pPr>
              <a:spcAft>
                <a:spcPts val="70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70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70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70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700"/>
              </a:spcAft>
              <a:defRPr>
                <a:solidFill>
                  <a:schemeClr val="bg2"/>
                </a:solidFill>
              </a:defRPr>
            </a:lvl5pPr>
            <a:lvl6pPr>
              <a:spcAft>
                <a:spcPts val="700"/>
              </a:spcAft>
              <a:defRPr>
                <a:solidFill>
                  <a:schemeClr val="bg2"/>
                </a:solidFill>
              </a:defRPr>
            </a:lvl6pPr>
            <a:lvl7pPr>
              <a:spcAft>
                <a:spcPts val="700"/>
              </a:spcAft>
              <a:defRPr>
                <a:solidFill>
                  <a:schemeClr val="bg2"/>
                </a:solidFill>
              </a:defRPr>
            </a:lvl7pPr>
            <a:lvl8pPr>
              <a:spcAft>
                <a:spcPts val="700"/>
              </a:spcAft>
              <a:defRPr>
                <a:solidFill>
                  <a:schemeClr val="bg2"/>
                </a:solidFill>
              </a:defRPr>
            </a:lvl8pPr>
            <a:lvl9pPr>
              <a:spcAft>
                <a:spcPts val="700"/>
              </a:spcAft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58CC17-D8B0-4A57-8148-35561CC6DB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9300" y="3387258"/>
            <a:ext cx="7988400" cy="814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69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page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019D-E1A0-4DD6-A047-3CCA1A628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599" y="1096110"/>
            <a:ext cx="20325679" cy="1614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Double-column page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9B9D5-BEC1-47B4-9C7D-BAF3FC64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EFD8B2-D136-4F81-A5DD-3562D240B2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9299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12FD1B6-0669-4463-A3C8-B9BAE0581E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67633" y="3392488"/>
            <a:ext cx="9677646" cy="8146032"/>
          </a:xfrm>
        </p:spPr>
        <p:txBody>
          <a:bodyPr numCol="1" spcCol="3600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77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ection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9600" y="4382726"/>
            <a:ext cx="8325131" cy="2610290"/>
          </a:xfrm>
        </p:spPr>
        <p:txBody>
          <a:bodyPr anchor="b"/>
          <a:lstStyle>
            <a:lvl1pPr algn="l">
              <a:lnSpc>
                <a:spcPts val="72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18CD02-94C3-483C-9553-4062A7252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600" y="7573966"/>
            <a:ext cx="8325131" cy="2040959"/>
          </a:xfrm>
        </p:spPr>
        <p:txBody>
          <a:bodyPr/>
          <a:lstStyle>
            <a:lvl1pPr marL="0" algn="l">
              <a:lnSpc>
                <a:spcPts val="5000"/>
              </a:lnSpc>
              <a:spcAft>
                <a:spcPts val="600"/>
              </a:spcAft>
              <a:defRPr sz="3600" b="0">
                <a:solidFill>
                  <a:schemeClr val="tx1"/>
                </a:solidFill>
                <a:latin typeface="+mj-lt"/>
                <a:ea typeface="Open Sans SemiBold" pitchFamily="2" charset="0"/>
                <a:cs typeface="Open Sans SemiBold" pitchFamily="2" charset="0"/>
              </a:defRPr>
            </a:lvl1pPr>
            <a:lvl2pPr marL="0" algn="l">
              <a:lnSpc>
                <a:spcPts val="5000"/>
              </a:lnSpc>
              <a:spcAft>
                <a:spcPts val="600"/>
              </a:spcAft>
              <a:defRPr sz="360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ts val="5000"/>
              </a:lnSpc>
              <a:spcAft>
                <a:spcPts val="600"/>
              </a:spcAft>
              <a:buNone/>
              <a:defRPr sz="3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A114E-A5DD-433D-A1C4-8B7854A48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870" y="962345"/>
            <a:ext cx="2471933" cy="163373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6EF7F-028B-48EE-B228-A8C7FA52BA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0" y="0"/>
            <a:ext cx="12192000" cy="13716000"/>
          </a:xfrm>
        </p:spPr>
        <p:txBody>
          <a:bodyPr anchor="ctr" anchorCtr="0"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  <a:p>
            <a:r>
              <a:rPr lang="en-US"/>
              <a:t>Click to insert picture</a:t>
            </a:r>
            <a:endParaRPr lang="en-AU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1484A36-ADAE-45FE-B29D-28B55530F9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0" y="12689401"/>
            <a:ext cx="2685293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1" y="1616544"/>
            <a:ext cx="18669344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41F878-ACE2-44A4-9F65-033A421B46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908" y="962344"/>
            <a:ext cx="2471933" cy="1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>
          <p15:clr>
            <a:srgbClr val="F26B43"/>
          </p15:clr>
        </p15:guide>
        <p15:guide id="2" pos="440">
          <p15:clr>
            <a:srgbClr val="F26B43"/>
          </p15:clr>
        </p15:guide>
        <p15:guide id="3" pos="14856">
          <p15:clr>
            <a:srgbClr val="F26B43"/>
          </p15:clr>
        </p15:guide>
        <p15:guide id="4" orient="horz" pos="218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6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9" r:id="rId2"/>
    <p:sldLayoutId id="2147483780" r:id="rId3"/>
    <p:sldLayoutId id="2147483781" r:id="rId4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>
          <p15:clr>
            <a:srgbClr val="F26B43"/>
          </p15:clr>
        </p15:guide>
        <p15:guide id="2" pos="440">
          <p15:clr>
            <a:srgbClr val="F26B43"/>
          </p15:clr>
        </p15:guide>
        <p15:guide id="3" pos="14856">
          <p15:clr>
            <a:srgbClr val="F26B43"/>
          </p15:clr>
        </p15:guide>
        <p15:guide id="4" orient="horz" pos="21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9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>
          <p15:clr>
            <a:srgbClr val="F26B43"/>
          </p15:clr>
        </p15:guide>
        <p15:guide id="2" pos="440">
          <p15:clr>
            <a:srgbClr val="F26B43"/>
          </p15:clr>
        </p15:guide>
        <p15:guide id="3" pos="14856">
          <p15:clr>
            <a:srgbClr val="F26B43"/>
          </p15:clr>
        </p15:guide>
        <p15:guide id="4" orient="horz" pos="21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3BD77A-62AE-458C-9060-3433BBFDE5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0" y="12689401"/>
            <a:ext cx="2685293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1" r:id="rId8"/>
    <p:sldLayoutId id="2147483698" r:id="rId9"/>
    <p:sldLayoutId id="2147483699" r:id="rId10"/>
    <p:sldLayoutId id="2147483700" r:id="rId11"/>
    <p:sldLayoutId id="2147483777" r:id="rId12"/>
    <p:sldLayoutId id="2147483778" r:id="rId13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>
          <p15:clr>
            <a:srgbClr val="F26B43"/>
          </p15:clr>
        </p15:guide>
        <p15:guide id="2" pos="440">
          <p15:clr>
            <a:srgbClr val="F26B43"/>
          </p15:clr>
        </p15:guide>
        <p15:guide id="3" pos="14856">
          <p15:clr>
            <a:srgbClr val="F26B43"/>
          </p15:clr>
        </p15:guide>
        <p15:guide id="4" orient="horz" pos="218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E40D7-7ED7-4079-AE87-BF9B02A7B9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600" y="12689401"/>
            <a:ext cx="237764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 userDrawn="1">
          <p15:clr>
            <a:srgbClr val="F26B43"/>
          </p15:clr>
        </p15:guide>
        <p15:guide id="2" pos="440" userDrawn="1">
          <p15:clr>
            <a:srgbClr val="F26B43"/>
          </p15:clr>
        </p15:guide>
        <p15:guide id="3" pos="14856" userDrawn="1">
          <p15:clr>
            <a:srgbClr val="F26B43"/>
          </p15:clr>
        </p15:guide>
        <p15:guide id="4" orient="horz" pos="218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96068-B526-43E4-81F3-A0C4F19AA65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0" y="12689401"/>
            <a:ext cx="237594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 userDrawn="1">
          <p15:clr>
            <a:srgbClr val="F26B43"/>
          </p15:clr>
        </p15:guide>
        <p15:guide id="2" pos="440" userDrawn="1">
          <p15:clr>
            <a:srgbClr val="F26B43"/>
          </p15:clr>
        </p15:guide>
        <p15:guide id="3" pos="14856" userDrawn="1">
          <p15:clr>
            <a:srgbClr val="F26B43"/>
          </p15:clr>
        </p15:guide>
        <p15:guide id="4" orient="horz" pos="218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F95C7-0007-445C-8C36-3C1166563A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0" y="12689401"/>
            <a:ext cx="2375945" cy="4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 userDrawn="1">
          <p15:clr>
            <a:srgbClr val="F26B43"/>
          </p15:clr>
        </p15:guide>
        <p15:guide id="2" pos="440" userDrawn="1">
          <p15:clr>
            <a:srgbClr val="F26B43"/>
          </p15:clr>
        </p15:guide>
        <p15:guide id="3" pos="14856" userDrawn="1">
          <p15:clr>
            <a:srgbClr val="F26B43"/>
          </p15:clr>
        </p15:guide>
        <p15:guide id="4" orient="horz" pos="2182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600" y="1616544"/>
            <a:ext cx="21588975" cy="1094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00" y="3431858"/>
            <a:ext cx="21588975" cy="890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9600" y="777600"/>
            <a:ext cx="782203" cy="318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lang="en-AU" sz="1900" b="0" smtClean="0">
                <a:solidFill>
                  <a:schemeClr val="tx1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82399-BB18-4CD2-BB1A-E9DA865307B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52" y="12689401"/>
            <a:ext cx="2375940" cy="4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9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hdr="0" dt="0"/>
  <p:txStyles>
    <p:titleStyle>
      <a:lvl1pPr algn="l" defTabSz="1892104" rtl="0" eaLnBrk="1" latinLnBrk="0" hangingPunct="1">
        <a:lnSpc>
          <a:spcPts val="66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92104" rtl="0" eaLnBrk="1" latinLnBrk="0" hangingPunct="1">
        <a:lnSpc>
          <a:spcPts val="3800"/>
        </a:lnSpc>
        <a:spcBef>
          <a:spcPts val="0"/>
        </a:spcBef>
        <a:spcAft>
          <a:spcPts val="1100"/>
        </a:spcAft>
        <a:buFont typeface="Arial" pitchFamily="34" charset="0"/>
        <a:buNone/>
        <a:defRPr sz="2700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9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9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88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584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980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376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772000" indent="-396000" algn="l" defTabSz="1892104" rtl="0" eaLnBrk="1" latinLnBrk="0" hangingPunct="1">
        <a:lnSpc>
          <a:spcPts val="3200"/>
        </a:lnSpc>
        <a:spcBef>
          <a:spcPts val="0"/>
        </a:spcBef>
        <a:spcAft>
          <a:spcPts val="700"/>
        </a:spcAft>
        <a:buFont typeface="Calibri" panose="020F050202020403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1pPr>
      <a:lvl2pPr marL="946052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89210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3pPr>
      <a:lvl4pPr marL="2838155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4pPr>
      <a:lvl5pPr marL="3784207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5pPr>
      <a:lvl6pPr marL="4730259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6pPr>
      <a:lvl7pPr marL="5676311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7pPr>
      <a:lvl8pPr marL="6622363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8pPr>
      <a:lvl9pPr marL="7568414" algn="l" defTabSz="1892104" rtl="0" eaLnBrk="1" latinLnBrk="0" hangingPunct="1">
        <a:defRPr sz="3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16" userDrawn="1">
          <p15:clr>
            <a:srgbClr val="F26B43"/>
          </p15:clr>
        </p15:guide>
        <p15:guide id="2" pos="440" userDrawn="1">
          <p15:clr>
            <a:srgbClr val="F26B43"/>
          </p15:clr>
        </p15:guide>
        <p15:guide id="3" pos="14856" userDrawn="1">
          <p15:clr>
            <a:srgbClr val="F26B43"/>
          </p15:clr>
        </p15:guide>
        <p15:guide id="4" orient="horz" pos="21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83E5-D179-40C8-A297-A05ACB12B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600" y="4463734"/>
            <a:ext cx="9740352" cy="2610290"/>
          </a:xfrm>
        </p:spPr>
        <p:txBody>
          <a:bodyPr/>
          <a:lstStyle/>
          <a:p>
            <a:r>
              <a:rPr lang="en-US"/>
              <a:t>Artificial Intelligence Initiatives - IP Australia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322AE-6724-4D81-8B70-C77433E71F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00" y="6808879"/>
            <a:ext cx="9740352" cy="3542939"/>
          </a:xfrm>
        </p:spPr>
        <p:txBody>
          <a:bodyPr/>
          <a:lstStyle/>
          <a:p>
            <a:endParaRPr lang="en-AU"/>
          </a:p>
          <a:p>
            <a:endParaRPr lang="en-AU"/>
          </a:p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9BC3-E093-4022-86E1-3072B4FCE0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December 2022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234C94A-2E2D-4C10-AECC-404AEB0AFF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b="12547"/>
          <a:stretch/>
        </p:blipFill>
        <p:spPr>
          <a:xfrm>
            <a:off x="12192000" y="0"/>
            <a:ext cx="12192000" cy="13716000"/>
          </a:xfrm>
        </p:spPr>
      </p:pic>
    </p:spTree>
    <p:extLst>
      <p:ext uri="{BB962C8B-B14F-4D97-AF65-F5344CB8AC3E}">
        <p14:creationId xmlns:p14="http://schemas.microsoft.com/office/powerpoint/2010/main" val="281710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0241-C9CF-4C34-A233-B2CD9298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00" y="1096110"/>
            <a:ext cx="18275334" cy="1614521"/>
          </a:xfrm>
        </p:spPr>
        <p:txBody>
          <a:bodyPr anchor="b">
            <a:normAutofit/>
          </a:bodyPr>
          <a:lstStyle/>
          <a:p>
            <a:r>
              <a:rPr lang="en-US"/>
              <a:t>Trade Mark Precedent Identification (TMPI)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EF3E4-6099-1AF0-A79B-C5FA325C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98" y="3257600"/>
            <a:ext cx="20549655" cy="87849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75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E5B9-749B-41F5-B894-C5D275CA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599" y="1096110"/>
            <a:ext cx="20325679" cy="1614521"/>
          </a:xfrm>
        </p:spPr>
        <p:txBody>
          <a:bodyPr anchor="b">
            <a:normAutofit/>
          </a:bodyPr>
          <a:lstStyle/>
          <a:p>
            <a:r>
              <a:rPr lang="en-US"/>
              <a:t>Trade Mark International Classification Service (TMICS)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96E71-73F2-BDCB-C4CF-52972A23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16" y="3058324"/>
            <a:ext cx="9097645" cy="86499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A97E57-689B-E908-3872-13002614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794" y="3029141"/>
            <a:ext cx="10631384" cy="86022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70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38AC-43CC-EE79-9291-18812DBA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00" y="1096111"/>
            <a:ext cx="18275334" cy="1009362"/>
          </a:xfrm>
        </p:spPr>
        <p:txBody>
          <a:bodyPr/>
          <a:lstStyle/>
          <a:p>
            <a:r>
              <a:rPr lang="en-US"/>
              <a:t>TM Checker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6B7A59-9605-C248-C6E4-719998B4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76" y="2537520"/>
            <a:ext cx="19690248" cy="98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7F3BB9-AA2E-4A0D-A4E3-F3ECA2024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0365" y="5049138"/>
            <a:ext cx="14087835" cy="994224"/>
          </a:xfrm>
        </p:spPr>
        <p:txBody>
          <a:bodyPr/>
          <a:lstStyle/>
          <a:p>
            <a:r>
              <a:rPr lang="en-AU"/>
              <a:t>Contact 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11238-CED5-40B1-B87F-4A8789C0C1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30960" y="7462838"/>
            <a:ext cx="13247240" cy="4049712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AU"/>
              <a:t>1300 65 1010 (9am-5pm)</a:t>
            </a:r>
          </a:p>
          <a:p>
            <a:pPr>
              <a:spcAft>
                <a:spcPts val="1200"/>
              </a:spcAft>
            </a:pPr>
            <a:r>
              <a:rPr lang="en-AU"/>
              <a:t>ipaustralia.gov.au</a:t>
            </a:r>
          </a:p>
          <a:p>
            <a:pPr>
              <a:spcAft>
                <a:spcPts val="1200"/>
              </a:spcAft>
            </a:pPr>
            <a:r>
              <a:rPr lang="en-AU"/>
              <a:t>facebook.com/ipaustralia.gov.au</a:t>
            </a:r>
          </a:p>
          <a:p>
            <a:pPr>
              <a:spcAft>
                <a:spcPts val="1200"/>
              </a:spcAft>
            </a:pPr>
            <a:r>
              <a:rPr lang="en-AU">
                <a:cs typeface="Calibri"/>
              </a:rPr>
              <a:t>twitter.com/</a:t>
            </a:r>
            <a:r>
              <a:rPr lang="en-AU" err="1">
                <a:cs typeface="Calibri"/>
              </a:rPr>
              <a:t>IPAustralia</a:t>
            </a:r>
          </a:p>
          <a:p>
            <a:pPr>
              <a:spcAft>
                <a:spcPts val="1200"/>
              </a:spcAft>
            </a:pPr>
            <a:r>
              <a:rPr lang="en-AU"/>
              <a:t>linkedin.com/company/</a:t>
            </a:r>
            <a:r>
              <a:rPr lang="en-AU" err="1"/>
              <a:t>ip-australia</a:t>
            </a:r>
            <a:endParaRPr lang="en-AU"/>
          </a:p>
          <a:p>
            <a:pPr>
              <a:spcAft>
                <a:spcPts val="1200"/>
              </a:spcAft>
            </a:pPr>
            <a:r>
              <a:rPr lang="en-AU">
                <a:cs typeface="Calibri"/>
              </a:rPr>
              <a:t>youtube.com/@IPAustralia</a:t>
            </a:r>
            <a:endParaRPr lang="en-AU"/>
          </a:p>
          <a:p>
            <a:pPr>
              <a:spcAft>
                <a:spcPts val="1200"/>
              </a:spcAft>
            </a:pPr>
            <a:r>
              <a:rPr lang="en-AU"/>
              <a:t>instagram.com/</a:t>
            </a:r>
            <a:r>
              <a:rPr lang="en-AU" err="1"/>
              <a:t>ipaustraliaofficial</a:t>
            </a:r>
            <a:r>
              <a:rPr lang="en-AU"/>
              <a:t>/</a:t>
            </a:r>
          </a:p>
        </p:txBody>
      </p:sp>
      <p:pic>
        <p:nvPicPr>
          <p:cNvPr id="9" name="Picture 8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B7145CDB-DE7D-481F-B76F-EF138715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5" y="7504735"/>
            <a:ext cx="304826" cy="304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975BB-7418-43C3-8FB5-7C7A93ED3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13975" y="8061412"/>
            <a:ext cx="353599" cy="353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D8B894-98F2-4940-8962-AE0F0FF8D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85400" y="8666862"/>
            <a:ext cx="359695" cy="347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BF27FF-90BB-4FCB-8E84-C6FB9FE41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13975" y="9266215"/>
            <a:ext cx="353599" cy="3475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49784-CB02-424D-BA75-BA5AC650A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95510" y="9844230"/>
            <a:ext cx="396274" cy="390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70B90C-BD53-479E-8CFE-EF1F8343E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4434" y="10464921"/>
            <a:ext cx="481626" cy="33530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ED5142D-5F21-424F-B658-3FF6DF74C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3640" y="11083380"/>
            <a:ext cx="359695" cy="359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C76E1-9703-47E1-AFC8-15EBE9A35B31}"/>
              </a:ext>
            </a:extLst>
          </p:cNvPr>
          <p:cNvSpPr txBox="1"/>
          <p:nvPr/>
        </p:nvSpPr>
        <p:spPr>
          <a:xfrm>
            <a:off x="2080837" y="6493625"/>
            <a:ext cx="8375626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500" b="1">
                <a:solidFill>
                  <a:schemeClr val="bg2"/>
                </a:solidFill>
                <a:cs typeface="Arial"/>
              </a:rPr>
              <a:t>E-mail: mdb-international-ict-cooperation@ipaustralia.gov.au</a:t>
            </a:r>
            <a:endParaRPr lang="en-AU" sz="2500" b="1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25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ark, light, holding, sky&#10;&#10;Description automatically generated">
            <a:extLst>
              <a:ext uri="{FF2B5EF4-FFF2-40B4-BE49-F238E27FC236}">
                <a16:creationId xmlns:a16="http://schemas.microsoft.com/office/drawing/2014/main" id="{141806D0-8305-4CFE-894B-0B7DA1709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2" r="26669" b="-1"/>
          <a:stretch/>
        </p:blipFill>
        <p:spPr>
          <a:xfrm>
            <a:off x="41" y="20"/>
            <a:ext cx="9271142" cy="13715980"/>
          </a:xfrm>
          <a:prstGeom prst="rect">
            <a:avLst/>
          </a:prstGeom>
          <a:effectLst/>
        </p:spPr>
      </p:pic>
      <p:sp>
        <p:nvSpPr>
          <p:cNvPr id="7" name="Content Placeholder 26">
            <a:extLst>
              <a:ext uri="{FF2B5EF4-FFF2-40B4-BE49-F238E27FC236}">
                <a16:creationId xmlns:a16="http://schemas.microsoft.com/office/drawing/2014/main" id="{747AD6E7-8071-CE2D-9C44-A0E28D3CAE1B}"/>
              </a:ext>
            </a:extLst>
          </p:cNvPr>
          <p:cNvSpPr txBox="1">
            <a:spLocks/>
          </p:cNvSpPr>
          <p:nvPr/>
        </p:nvSpPr>
        <p:spPr>
          <a:xfrm>
            <a:off x="10895856" y="2897559"/>
            <a:ext cx="10945216" cy="95354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1892104" rtl="0" eaLnBrk="1" latinLnBrk="0" hangingPunct="1">
              <a:lnSpc>
                <a:spcPts val="38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2700" b="1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96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92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188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84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1980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2376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2772000" indent="-396000" algn="l" defTabSz="18921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Font typeface="Calibri" panose="020F050202020403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0" marR="0" lvl="2" indent="0" algn="l" defTabSz="2176962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2" indent="0" algn="l" defTabSz="2176962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 Australia’s Cognitive Futures Strategy</a:t>
            </a:r>
          </a:p>
          <a:p>
            <a:pPr marL="0" marR="0" lvl="2" indent="0" algn="l" defTabSz="2176962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/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AU" sz="3600" b="1"/>
              <a:t>Existing tools / services</a:t>
            </a:r>
          </a:p>
          <a:p>
            <a:pPr marL="791210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Automated Preliminary Search</a:t>
            </a:r>
          </a:p>
          <a:p>
            <a:pPr marL="791210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Family Member Analyser (FMA)</a:t>
            </a:r>
          </a:p>
          <a:p>
            <a:pPr marL="791210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Patent Auto Classifier (PAC)</a:t>
            </a:r>
          </a:p>
          <a:p>
            <a:pPr marL="791210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Outcome Based Directions</a:t>
            </a:r>
          </a:p>
          <a:p>
            <a:pPr marL="395605" lvl="3" indent="0">
              <a:lnSpc>
                <a:spcPct val="90000"/>
              </a:lnSpc>
              <a:spcBef>
                <a:spcPts val="700"/>
              </a:spcBef>
              <a:buNone/>
            </a:pPr>
            <a:endParaRPr lang="en-AU" sz="3600"/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AU" sz="3600" b="1"/>
              <a:t>Tools in development</a:t>
            </a:r>
          </a:p>
          <a:p>
            <a:pPr marL="791210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>
                <a:cs typeface="Arial"/>
              </a:rPr>
              <a:t>Trade Mark Precedent Identification (TMPI)</a:t>
            </a:r>
          </a:p>
          <a:p>
            <a:pPr marL="791210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>
                <a:cs typeface="Arial"/>
              </a:rPr>
              <a:t>Trade Mark International Classification Service (TMICS)</a:t>
            </a:r>
          </a:p>
          <a:p>
            <a:pPr marL="791845" lvl="3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TM Checker</a:t>
            </a:r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endParaRPr lang="en-AU" sz="3600" b="1"/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endParaRPr lang="en-AU" sz="3600" b="1"/>
          </a:p>
        </p:txBody>
      </p:sp>
      <p:sp>
        <p:nvSpPr>
          <p:cNvPr id="10" name="Title 24">
            <a:extLst>
              <a:ext uri="{FF2B5EF4-FFF2-40B4-BE49-F238E27FC236}">
                <a16:creationId xmlns:a16="http://schemas.microsoft.com/office/drawing/2014/main" id="{4B1A51C6-AA65-4D65-3E06-49C7A26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856" y="1283039"/>
            <a:ext cx="9723032" cy="1614521"/>
          </a:xfrm>
        </p:spPr>
        <p:txBody>
          <a:bodyPr anchor="b">
            <a:normAutofit/>
          </a:bodyPr>
          <a:lstStyle/>
          <a:p>
            <a:r>
              <a:rPr lang="en-AU" sz="5600">
                <a:latin typeface="+mj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019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A4B7DC-4C69-411F-B288-B2562A33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96" y="1358772"/>
            <a:ext cx="9723032" cy="1614521"/>
          </a:xfrm>
        </p:spPr>
        <p:txBody>
          <a:bodyPr anchor="b">
            <a:normAutofit/>
          </a:bodyPr>
          <a:lstStyle/>
          <a:p>
            <a:r>
              <a:rPr lang="en-AU"/>
              <a:t>Cognitive Futures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D2222-C0F7-D15F-0D08-C32B026C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072" y="444062"/>
            <a:ext cx="10999903" cy="12827876"/>
          </a:xfrm>
          <a:prstGeom prst="rect">
            <a:avLst/>
          </a:prstGeom>
          <a:noFill/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5590DDD-C824-400D-A170-10CA53A612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6194" y="3706978"/>
            <a:ext cx="10403717" cy="8593192"/>
          </a:xfrm>
        </p:spPr>
        <p:txBody>
          <a:bodyPr vert="horz" lIns="0" tIns="0" rIns="0" bIns="0" rtlCol="0">
            <a:normAutofit/>
          </a:bodyPr>
          <a:lstStyle/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endParaRPr lang="en-AU" sz="3600"/>
          </a:p>
          <a:p>
            <a:pPr marL="395605" lvl="2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Initially developed in 2016-2017</a:t>
            </a:r>
          </a:p>
          <a:p>
            <a:pPr marL="395605" lvl="2" indent="-395605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Cognitive Futures Strategy reviewed for 2022-2024</a:t>
            </a:r>
          </a:p>
          <a:p>
            <a:pPr marL="395605" lvl="2" indent="-395605">
              <a:lnSpc>
                <a:spcPct val="90000"/>
              </a:lnSpc>
              <a:spcBef>
                <a:spcPts val="700"/>
              </a:spcBef>
            </a:pPr>
            <a:endParaRPr lang="en-AU" sz="3600"/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AU" sz="3600"/>
              <a:t>GOAL: </a:t>
            </a: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Enhance customer service delivery and the way we do business by leveraging the power of cognitive technologies</a:t>
            </a:r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ts val="700"/>
              </a:spcBef>
            </a:pPr>
            <a:r>
              <a:rPr lang="en-AU" sz="3600"/>
              <a:t>Current focus on </a:t>
            </a:r>
          </a:p>
          <a:p>
            <a:pPr lvl="3">
              <a:lnSpc>
                <a:spcPct val="90000"/>
              </a:lnSpc>
              <a:spcBef>
                <a:spcPts val="700"/>
              </a:spcBef>
            </a:pPr>
            <a:r>
              <a:rPr lang="en-US" sz="3600"/>
              <a:t>Text analysis/search (Natural Language Processing)</a:t>
            </a:r>
          </a:p>
          <a:p>
            <a:pPr lvl="3">
              <a:lnSpc>
                <a:spcPct val="90000"/>
              </a:lnSpc>
              <a:spcBef>
                <a:spcPts val="700"/>
              </a:spcBef>
            </a:pPr>
            <a:r>
              <a:rPr lang="en-US" sz="3600"/>
              <a:t>Classification</a:t>
            </a:r>
          </a:p>
          <a:p>
            <a:pPr lvl="3">
              <a:lnSpc>
                <a:spcPct val="90000"/>
              </a:lnSpc>
              <a:spcBef>
                <a:spcPts val="700"/>
              </a:spcBef>
            </a:pPr>
            <a:r>
              <a:rPr lang="en-US" sz="3600"/>
              <a:t>Image analysis/search </a:t>
            </a:r>
            <a:endParaRPr lang="en-AU" sz="3600"/>
          </a:p>
          <a:p>
            <a:pPr marL="0" lvl="2" indent="0">
              <a:lnSpc>
                <a:spcPct val="90000"/>
              </a:lnSpc>
              <a:spcBef>
                <a:spcPts val="700"/>
              </a:spcBef>
              <a:buNone/>
            </a:pPr>
            <a:endParaRPr lang="en-AU" sz="3600"/>
          </a:p>
          <a:p>
            <a:pPr marL="395605" lvl="2" indent="-395605">
              <a:lnSpc>
                <a:spcPct val="90000"/>
              </a:lnSpc>
              <a:spcBef>
                <a:spcPts val="700"/>
              </a:spcBef>
            </a:pPr>
            <a:endParaRPr lang="en-AU" sz="3600"/>
          </a:p>
          <a:p>
            <a:pPr>
              <a:lnSpc>
                <a:spcPct val="90000"/>
              </a:lnSpc>
            </a:pPr>
            <a:endParaRPr lang="en-AU" sz="3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0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99DAAA-EE08-A808-87EC-D2C16821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49" y="1096110"/>
            <a:ext cx="7652121" cy="1614521"/>
          </a:xfrm>
        </p:spPr>
        <p:txBody>
          <a:bodyPr anchor="b">
            <a:normAutofit/>
          </a:bodyPr>
          <a:lstStyle/>
          <a:p>
            <a:r>
              <a:rPr lang="en-US"/>
              <a:t>Delivery Model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45C4FB-92BC-F9EC-D1F2-D11C91FF26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1803" y="3617640"/>
            <a:ext cx="4628085" cy="81460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i="0">
                <a:effectLst/>
                <a:latin typeface="+mn-lt"/>
              </a:rPr>
              <a:t>Necessary to </a:t>
            </a:r>
            <a:r>
              <a:rPr lang="en-US" sz="3600" b="0" i="0" err="1">
                <a:effectLst/>
                <a:latin typeface="+mn-lt"/>
              </a:rPr>
              <a:t>realise</a:t>
            </a:r>
            <a:r>
              <a:rPr lang="en-US" sz="3600" b="0" i="0">
                <a:effectLst/>
                <a:latin typeface="+mn-lt"/>
              </a:rPr>
              <a:t> the vast benefits of cognitive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i="0">
              <a:effectLst/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i="0">
                <a:effectLst/>
                <a:latin typeface="+mn-lt"/>
              </a:rPr>
              <a:t>Proven to be successful in progressing initiatives from ideation through to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i="0">
              <a:effectLst/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i="0">
                <a:effectLst/>
                <a:latin typeface="+mn-lt"/>
              </a:rPr>
              <a:t>Reviewed periodically to ensure suitability</a:t>
            </a:r>
            <a:endParaRPr lang="en-AU" sz="3600">
              <a:latin typeface="+mn-lt"/>
            </a:endParaRPr>
          </a:p>
        </p:txBody>
      </p:sp>
      <p:pic>
        <p:nvPicPr>
          <p:cNvPr id="10" name="Picture Placeholder 9" descr="Diagram&#10;&#10;Description automatically generated">
            <a:extLst>
              <a:ext uri="{FF2B5EF4-FFF2-40B4-BE49-F238E27FC236}">
                <a16:creationId xmlns:a16="http://schemas.microsoft.com/office/drawing/2014/main" id="{2DAE91D4-A6C6-95B0-EE96-1440014F811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" b="1"/>
          <a:stretch/>
        </p:blipFill>
        <p:spPr>
          <a:xfrm>
            <a:off x="10319792" y="1636795"/>
            <a:ext cx="12405788" cy="10442410"/>
          </a:xfrm>
          <a:noFill/>
        </p:spPr>
      </p:pic>
    </p:spTree>
    <p:extLst>
      <p:ext uri="{BB962C8B-B14F-4D97-AF65-F5344CB8AC3E}">
        <p14:creationId xmlns:p14="http://schemas.microsoft.com/office/powerpoint/2010/main" val="37584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38AC-43CC-EE79-9291-18812DBA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00" y="593304"/>
            <a:ext cx="18275334" cy="1614521"/>
          </a:xfrm>
        </p:spPr>
        <p:txBody>
          <a:bodyPr/>
          <a:lstStyle/>
          <a:p>
            <a:r>
              <a:rPr lang="en-US"/>
              <a:t>Cognitive Futures: Use cases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E141D-2FD9-AB97-FB43-1F93962EF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9299" y="2681536"/>
            <a:ext cx="18274618" cy="814603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>
                <a:latin typeface="+mn-lt"/>
              </a:rPr>
              <a:t>Augmented search</a:t>
            </a:r>
          </a:p>
          <a:p>
            <a:pPr marL="1645200" lvl="4" indent="-457200">
              <a:buFont typeface="Arial" panose="020B0604020202020204" pitchFamily="34" charset="0"/>
              <a:buChar char="•"/>
            </a:pPr>
            <a:r>
              <a:rPr lang="en-US" sz="3200"/>
              <a:t>Free-form text or image-based searches for information within large volumes of unstructured data</a:t>
            </a:r>
          </a:p>
          <a:p>
            <a:pPr lvl="5" indent="0">
              <a:buNone/>
            </a:pPr>
            <a:endParaRPr lang="en-US" sz="3400" b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>
                <a:latin typeface="+mn-lt"/>
              </a:rPr>
              <a:t>Customer support</a:t>
            </a:r>
          </a:p>
          <a:p>
            <a:pPr marL="1645200" lvl="4" indent="-457200">
              <a:buFont typeface="Arial" panose="020B0604020202020204" pitchFamily="34" charset="0"/>
              <a:buChar char="•"/>
            </a:pPr>
            <a:r>
              <a:rPr lang="en-US" sz="3200" b="0">
                <a:latin typeface="+mn-lt"/>
              </a:rPr>
              <a:t>Interactive tools that assist applicants in interacting with IP Australia, including understanding, applying for and managing IP Rights.</a:t>
            </a:r>
          </a:p>
          <a:p>
            <a:pPr lvl="5" indent="0">
              <a:buNone/>
            </a:pPr>
            <a:endParaRPr lang="en-US" sz="3200" b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>
                <a:latin typeface="+mn-lt"/>
              </a:rPr>
              <a:t>Prioritisation and classification</a:t>
            </a:r>
          </a:p>
          <a:p>
            <a:pPr marL="1645200" lvl="4" indent="-457200">
              <a:buFont typeface="Arial" panose="020B0604020202020204" pitchFamily="34" charset="0"/>
              <a:buChar char="•"/>
            </a:pPr>
            <a:r>
              <a:rPr lang="en-US" sz="3200"/>
              <a:t>Prioritisation of applicants, classification of entities, and identification of groups based on structured and unstructured information </a:t>
            </a:r>
          </a:p>
          <a:p>
            <a:pPr lvl="5" indent="0">
              <a:buNone/>
            </a:pPr>
            <a:endParaRPr lang="en-US" sz="3200" b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>
                <a:latin typeface="+mn-lt"/>
              </a:rPr>
              <a:t>Enhanced processing</a:t>
            </a:r>
          </a:p>
          <a:p>
            <a:pPr marL="1645200" lvl="4" indent="-457200">
              <a:buFont typeface="Arial" panose="020B0604020202020204" pitchFamily="34" charset="0"/>
              <a:buChar char="•"/>
            </a:pPr>
            <a:r>
              <a:rPr lang="en-US" sz="3200"/>
              <a:t>Automatic collation of information, indexing of images/text, report generation based on structured and unstructured information.</a:t>
            </a:r>
          </a:p>
          <a:p>
            <a:pPr lvl="5" indent="0">
              <a:buNone/>
            </a:pPr>
            <a:endParaRPr lang="en-US" sz="3200" b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>
                <a:latin typeface="+mn-lt"/>
              </a:rPr>
              <a:t>Automated checks</a:t>
            </a:r>
          </a:p>
          <a:p>
            <a:pPr marL="1645200" lvl="4" indent="-457200">
              <a:buFont typeface="Arial" panose="020B0604020202020204" pitchFamily="34" charset="0"/>
              <a:buChar char="•"/>
            </a:pPr>
            <a:r>
              <a:rPr lang="en-US" sz="3200"/>
              <a:t>Automatic validation and verification of data using internal/external data sources and known standards.</a:t>
            </a:r>
            <a:endParaRPr lang="en-US" sz="3200" b="0">
              <a:latin typeface="+mn-lt"/>
            </a:endParaRPr>
          </a:p>
          <a:p>
            <a:pPr marL="2041200" lvl="5" indent="-457200">
              <a:buFont typeface="Arial" panose="020B0604020202020204" pitchFamily="34" charset="0"/>
              <a:buChar char="•"/>
            </a:pPr>
            <a:endParaRPr lang="en-AU" sz="32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23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A4B7DC-4C69-411F-B288-B2562A33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68" y="357805"/>
            <a:ext cx="22481132" cy="1027588"/>
          </a:xfrm>
        </p:spPr>
        <p:txBody>
          <a:bodyPr anchor="b">
            <a:normAutofit/>
          </a:bodyPr>
          <a:lstStyle/>
          <a:p>
            <a:r>
              <a:rPr lang="en-US" sz="5200">
                <a:cs typeface="Arial"/>
              </a:rPr>
              <a:t>Automated Preliminary Search Tool </a:t>
            </a:r>
            <a:endParaRPr lang="en-AU" sz="5200">
              <a:cs typeface="Arial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DB5E263-580D-4F94-B4C1-598CDE5FD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12" y="1745432"/>
            <a:ext cx="16220754" cy="770485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3DFD3-4714-D557-7CC9-C0FC7DE6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63" y="4265712"/>
            <a:ext cx="17522255" cy="82089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31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A4B7DC-4C69-411F-B288-B2562A33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64" y="17241"/>
            <a:ext cx="18275334" cy="1296144"/>
          </a:xfrm>
        </p:spPr>
        <p:txBody>
          <a:bodyPr anchor="b">
            <a:normAutofit/>
          </a:bodyPr>
          <a:lstStyle/>
          <a:p>
            <a:r>
              <a:rPr lang="en-US">
                <a:cs typeface="Arial"/>
              </a:rPr>
              <a:t>Family Member </a:t>
            </a:r>
            <a:r>
              <a:rPr lang="en-US" err="1">
                <a:cs typeface="Arial"/>
              </a:rPr>
              <a:t>Analyser</a:t>
            </a:r>
            <a:r>
              <a:rPr lang="en-US">
                <a:cs typeface="Arial"/>
              </a:rPr>
              <a:t> (FMA) </a:t>
            </a:r>
            <a:endParaRPr lang="en-AU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48261-D0AE-48FF-B774-B97A39DAA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19600" y="777600"/>
            <a:ext cx="782203" cy="31851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1B70CE-F4BC-4B6F-A663-B479B5E51611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7019E-31DA-A32E-46E9-B4BF03EE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9" y="1742396"/>
            <a:ext cx="23173459" cy="40354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40BD6E-F8A7-ED0D-F034-46802CAFB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67" y="4902041"/>
            <a:ext cx="23038238" cy="36724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634E5D-35FC-EBED-3039-CA9539F9B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32" y="8586192"/>
            <a:ext cx="17011367" cy="46085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91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E3BC14-C87A-4D49-9FAC-9302A0C3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8" y="1065510"/>
            <a:ext cx="19947518" cy="1108430"/>
          </a:xfrm>
        </p:spPr>
        <p:txBody>
          <a:bodyPr/>
          <a:lstStyle/>
          <a:p>
            <a:r>
              <a:rPr lang="en-AU" sz="6400"/>
              <a:t>Patent Auto Classifier (PAC)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CA2F965-6DA5-49EE-B2F3-55E59A2C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8" y="3109485"/>
            <a:ext cx="12532948" cy="7484214"/>
          </a:xfrm>
          <a:prstGeom prst="rect">
            <a:avLst/>
          </a:prstGeom>
        </p:spPr>
      </p:pic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A1357C55-D4B6-4540-BB85-E669C2D89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1" y="7104231"/>
            <a:ext cx="10229850" cy="65128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3EA40A-FA4F-4820-83B8-C27FF0756BA3}"/>
              </a:ext>
            </a:extLst>
          </p:cNvPr>
          <p:cNvGrpSpPr/>
          <p:nvPr/>
        </p:nvGrpSpPr>
        <p:grpSpPr>
          <a:xfrm>
            <a:off x="12869335" y="3109484"/>
            <a:ext cx="10927646" cy="3905604"/>
            <a:chOff x="6434667" y="1554742"/>
            <a:chExt cx="5463823" cy="1952802"/>
          </a:xfrm>
        </p:grpSpPr>
        <p:sp>
          <p:nvSpPr>
            <p:cNvPr id="37" name="Arrow: Bent 36">
              <a:extLst>
                <a:ext uri="{FF2B5EF4-FFF2-40B4-BE49-F238E27FC236}">
                  <a16:creationId xmlns:a16="http://schemas.microsoft.com/office/drawing/2014/main" id="{75A1FD31-D0D8-4928-8081-009E441DE32E}"/>
                </a:ext>
              </a:extLst>
            </p:cNvPr>
            <p:cNvSpPr/>
            <p:nvPr/>
          </p:nvSpPr>
          <p:spPr>
            <a:xfrm rot="5400000">
              <a:off x="7875810" y="1257221"/>
              <a:ext cx="809181" cy="369146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8766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BCA458-49D9-42A5-BDB7-A5214E4EC516}"/>
                </a:ext>
              </a:extLst>
            </p:cNvPr>
            <p:cNvSpPr txBox="1"/>
            <p:nvPr/>
          </p:nvSpPr>
          <p:spPr>
            <a:xfrm>
              <a:off x="6434667" y="1554742"/>
              <a:ext cx="5463823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400"/>
                <a:t>A service using NLP and ML to perform sort applications by allocating IPC main-group level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0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A417-F46F-49D5-ADB7-91ED019D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68" y="-157121"/>
            <a:ext cx="20325679" cy="1614521"/>
          </a:xfrm>
        </p:spPr>
        <p:txBody>
          <a:bodyPr/>
          <a:lstStyle/>
          <a:p>
            <a:r>
              <a:rPr lang="en-US"/>
              <a:t>Outcome Based Directions</a:t>
            </a:r>
            <a:endParaRPr lang="en-AU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ED269FA-E979-4211-9B33-DFBAF0E4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36" y="1849066"/>
            <a:ext cx="12249086" cy="5080942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F61A2347-A771-4843-A36E-870E1D081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49" y="4083946"/>
            <a:ext cx="13869061" cy="83220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39B928-7780-E5A7-C79B-697FB9EF9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33" y="6811533"/>
            <a:ext cx="8632713" cy="547556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7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 Template Instructions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5CDF6E0D-71DC-4A4E-BAA9-9FA8F9C8532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 Opening Slide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CAA6210C-D9E9-43BB-BD03-5436D9510337}"/>
    </a:ext>
  </a:extLst>
</a:theme>
</file>

<file path=ppt/theme/theme3.xml><?xml version="1.0" encoding="utf-8"?>
<a:theme xmlns:a="http://schemas.openxmlformats.org/drawingml/2006/main" name="03 Generic Section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387C7E6A-173F-4A31-94EB-77A94AECB53B}"/>
    </a:ext>
  </a:extLst>
</a:theme>
</file>

<file path=ppt/theme/theme4.xml><?xml version="1.0" encoding="utf-8"?>
<a:theme xmlns:a="http://schemas.openxmlformats.org/drawingml/2006/main" name="04 Presentation slides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172A5E8C-E9CE-402E-9273-D9ADB7682744}"/>
    </a:ext>
  </a:extLst>
</a:theme>
</file>

<file path=ppt/theme/theme5.xml><?xml version="1.0" encoding="utf-8"?>
<a:theme xmlns:a="http://schemas.openxmlformats.org/drawingml/2006/main" name="05 Patents Section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BDFB248D-AD18-4C3D-9831-3422E65EA38A}"/>
    </a:ext>
  </a:extLst>
</a:theme>
</file>

<file path=ppt/theme/theme6.xml><?xml version="1.0" encoding="utf-8"?>
<a:theme xmlns:a="http://schemas.openxmlformats.org/drawingml/2006/main" name="06 Trade Mark Section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447C3C10-B8DB-47A1-AAAC-3404746E0EA6}"/>
    </a:ext>
  </a:extLst>
</a:theme>
</file>

<file path=ppt/theme/theme7.xml><?xml version="1.0" encoding="utf-8"?>
<a:theme xmlns:a="http://schemas.openxmlformats.org/drawingml/2006/main" name="07 Designs Section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65B34D4B-1F84-40BE-A2F7-25108713E768}"/>
    </a:ext>
  </a:extLst>
</a:theme>
</file>

<file path=ppt/theme/theme8.xml><?xml version="1.0" encoding="utf-8"?>
<a:theme xmlns:a="http://schemas.openxmlformats.org/drawingml/2006/main" name="08 Plant Breeder's Right Section">
  <a:themeElements>
    <a:clrScheme name="IP Australia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3E48"/>
      </a:accent1>
      <a:accent2>
        <a:srgbClr val="30AEB6"/>
      </a:accent2>
      <a:accent3>
        <a:srgbClr val="DE4326"/>
      </a:accent3>
      <a:accent4>
        <a:srgbClr val="84C98F"/>
      </a:accent4>
      <a:accent5>
        <a:srgbClr val="F1AC1E"/>
      </a:accent5>
      <a:accent6>
        <a:srgbClr val="1D1A46"/>
      </a:accent6>
      <a:hlink>
        <a:srgbClr val="323E48"/>
      </a:hlink>
      <a:folHlink>
        <a:srgbClr val="30AEB6"/>
      </a:folHlink>
    </a:clrScheme>
    <a:fontScheme name="IP Australia Font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7EBCF4C-3B99-48D7-A60E-9533ED993203}" vid="{980A2182-2782-46F5-BB38-C61E8CC2912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69ca6b-fa91-4382-b2da-a0c95d09f1c1" xsi:nil="true"/>
    <lcf76f155ced4ddcb4097134ff3c332f xmlns="b89e0b23-3e54-42fa-b2d1-1e9156875c92">
      <Terms xmlns="http://schemas.microsoft.com/office/infopath/2007/PartnerControls"/>
    </lcf76f155ced4ddcb4097134ff3c332f>
    <_dlc_DocId xmlns="fc69ca6b-fa91-4382-b2da-a0c95d09f1c1">6TNSW7TJR7F5-1101650059-9547</_dlc_DocId>
    <_dlc_DocIdUrl xmlns="fc69ca6b-fa91-4382-b2da-a0c95d09f1c1">
      <Url>https://ipagov.sharepoint.com/sites/Innovation139/_layouts/15/DocIdRedir.aspx?ID=6TNSW7TJR7F5-1101650059-9547</Url>
      <Description>6TNSW7TJR7F5-1101650059-9547</Description>
    </_dlc_DocIdUrl>
    <SharedWithUsers xmlns="fc69ca6b-fa91-4382-b2da-a0c95d09f1c1">
      <UserInfo>
        <DisplayName>Ritesh Thatte</DisplayName>
        <AccountId>1563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E523DA026D94DB0832F6D416AABF6" ma:contentTypeVersion="15" ma:contentTypeDescription="Create a new document." ma:contentTypeScope="" ma:versionID="e91e44cae201b72ec703446fcc954b9f">
  <xsd:schema xmlns:xsd="http://www.w3.org/2001/XMLSchema" xmlns:xs="http://www.w3.org/2001/XMLSchema" xmlns:p="http://schemas.microsoft.com/office/2006/metadata/properties" xmlns:ns2="fc69ca6b-fa91-4382-b2da-a0c95d09f1c1" xmlns:ns3="b89e0b23-3e54-42fa-b2d1-1e9156875c92" targetNamespace="http://schemas.microsoft.com/office/2006/metadata/properties" ma:root="true" ma:fieldsID="a1ebabfe5d9de4e63a2533b0ab0bfa44" ns2:_="" ns3:_="">
    <xsd:import namespace="fc69ca6b-fa91-4382-b2da-a0c95d09f1c1"/>
    <xsd:import namespace="b89e0b23-3e54-42fa-b2d1-1e9156875c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9ca6b-fa91-4382-b2da-a0c95d09f1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8407dab-4ea0-431c-8b58-3035d9e2a173}" ma:internalName="TaxCatchAll" ma:showField="CatchAllData" ma:web="fc69ca6b-fa91-4382-b2da-a0c95d09f1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e0b23-3e54-42fa-b2d1-1e9156875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00d69b-c4ee-4dab-8955-6fb8aa6493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4235A-3FD3-4A4D-8862-A03C9ADC41B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1081585-502A-4180-B10B-A25577AF6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DE47BA-5163-4A59-88C2-993A22CB3DB8}">
  <ds:schemaRefs>
    <ds:schemaRef ds:uri="b89e0b23-3e54-42fa-b2d1-1e9156875c92"/>
    <ds:schemaRef ds:uri="fc69ca6b-fa91-4382-b2da-a0c95d09f1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505E582-E8E8-4DFF-BD54-2DA238669E14}">
  <ds:schemaRefs>
    <ds:schemaRef ds:uri="b89e0b23-3e54-42fa-b2d1-1e9156875c92"/>
    <ds:schemaRef ds:uri="fc69ca6b-fa91-4382-b2da-a0c95d09f1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with instructions</Template>
  <TotalTime>0</TotalTime>
  <Words>345</Words>
  <Application>Microsoft Office PowerPoint</Application>
  <PresentationFormat>Custom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01 Template Instructions</vt:lpstr>
      <vt:lpstr>02 Opening Slide</vt:lpstr>
      <vt:lpstr>03 Generic Section</vt:lpstr>
      <vt:lpstr>04 Presentation slides</vt:lpstr>
      <vt:lpstr>05 Patents Section</vt:lpstr>
      <vt:lpstr>06 Trade Mark Section</vt:lpstr>
      <vt:lpstr>07 Designs Section</vt:lpstr>
      <vt:lpstr>08 Plant Breeder's Right Section</vt:lpstr>
      <vt:lpstr>Artificial Intelligence Initiatives - IP Australia</vt:lpstr>
      <vt:lpstr>Contents</vt:lpstr>
      <vt:lpstr>Cognitive Futures Strategy</vt:lpstr>
      <vt:lpstr>Delivery Model</vt:lpstr>
      <vt:lpstr>Cognitive Futures: Use cases</vt:lpstr>
      <vt:lpstr>Automated Preliminary Search Tool </vt:lpstr>
      <vt:lpstr>Family Member Analyser (FMA) </vt:lpstr>
      <vt:lpstr>Patent Auto Classifier (PAC)</vt:lpstr>
      <vt:lpstr>Outcome Based Directions</vt:lpstr>
      <vt:lpstr>Trade Mark Precedent Identification (TMPI)</vt:lpstr>
      <vt:lpstr>Trade Mark International Classification Service (TMICS)</vt:lpstr>
      <vt:lpstr>TM Checker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Price</dc:creator>
  <cp:lastModifiedBy>Ritesh Thatte</cp:lastModifiedBy>
  <cp:revision>3</cp:revision>
  <dcterms:created xsi:type="dcterms:W3CDTF">2022-10-25T14:36:07Z</dcterms:created>
  <dcterms:modified xsi:type="dcterms:W3CDTF">2023-03-03T00:28:08Z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0x010100BB4E523DA026D94DB0832F6D416AABF6</vt:lpwstr>
  </property>
  <property fmtid="{D5CDD505-2E9C-101B-9397-08002B2CF9AE}" pid="3" name="Order">
    <vt:r8>2864200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  <property fmtid="{D5CDD505-2E9C-101B-9397-08002B2CF9AE}" pid="8" name="_dlc_DocIdItemGuid">
    <vt:lpwstr>4e733cab-cb32-4559-a156-0dd5cef0ba65</vt:lpwstr>
  </property>
</Properties>
</file>