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6.xml" ContentType="application/vnd.openxmlformats-officedocument.presentationml.tags+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7.xml" ContentType="application/vnd.openxmlformats-officedocument.presentationml.tags+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1.xml" ContentType="application/vnd.openxmlformats-officedocument.presentationml.tags+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81" r:id="rId3"/>
    <p:sldId id="282" r:id="rId4"/>
    <p:sldId id="271" r:id="rId5"/>
    <p:sldId id="295" r:id="rId6"/>
    <p:sldId id="290" r:id="rId7"/>
    <p:sldId id="291" r:id="rId8"/>
    <p:sldId id="294" r:id="rId9"/>
    <p:sldId id="293" r:id="rId10"/>
    <p:sldId id="292" r:id="rId11"/>
    <p:sldId id="268" r:id="rId12"/>
  </p:sldIdLst>
  <p:sldSz cx="12192000" cy="6858000"/>
  <p:notesSz cx="6797675" cy="9926638"/>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0583FA-5A53-4E6D-9DD3-FD795BD49406}">
          <p14:sldIdLst>
            <p14:sldId id="266"/>
            <p14:sldId id="281"/>
            <p14:sldId id="282"/>
            <p14:sldId id="271"/>
            <p14:sldId id="295"/>
            <p14:sldId id="290"/>
            <p14:sldId id="291"/>
            <p14:sldId id="294"/>
            <p14:sldId id="293"/>
            <p14:sldId id="292"/>
            <p14:sldId id="2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10031D-A65C-03D0-76F3-3061CFF41AF4}" name="MITCHELL Claire" initials="MC" userId="S::claire.mitchell@wipo.int::f04301f4-71ca-4f00-ada1-3dd05fb3cac5" providerId="AD"/>
  <p188:author id="{F784F640-0D62-C06A-5C67-5DB667C06E51}" name="NEMATADZIRA Paradzai" initials="NP" userId="S::paradzai.nematadzira@wipo.int::068393a9-7f17-483a-bcd7-c89076793204" providerId="AD"/>
  <p188:author id="{35623D8D-59A1-53EF-7615-A249CBEC0EA5}" name="JINDAPRANEEKUL Pattana" initials="JP" userId="S::pattana.jindapraneekul@wipo.int::f0544199-1ec4-4983-a21a-472f4ac207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8392" autoAdjust="0"/>
  </p:normalViewPr>
  <p:slideViewPr>
    <p:cSldViewPr snapToGrid="0">
      <p:cViewPr varScale="1">
        <p:scale>
          <a:sx n="89" d="100"/>
          <a:sy n="89" d="100"/>
        </p:scale>
        <p:origin x="1398"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Annual procurement value in CHF</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Sheet1!$A$2</c:f>
              <c:strCache>
                <c:ptCount val="1"/>
                <c:pt idx="0">
                  <c:v>Procurement value</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dLbl>
              <c:idx val="0"/>
              <c:tx>
                <c:rich>
                  <a:bodyPr/>
                  <a:lstStyle/>
                  <a:p>
                    <a:fld id="{3B89050F-34E6-4488-9FC8-91F8894AACEE}"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C79-4B63-A41C-A1BB6DAB2AD8}"/>
                </c:ext>
              </c:extLst>
            </c:dLbl>
            <c:dLbl>
              <c:idx val="1"/>
              <c:tx>
                <c:rich>
                  <a:bodyPr/>
                  <a:lstStyle/>
                  <a:p>
                    <a:fld id="{1B641B25-097B-4D03-8E92-09DA2E4F5216}"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C79-4B63-A41C-A1BB6DAB2AD8}"/>
                </c:ext>
              </c:extLst>
            </c:dLbl>
            <c:dLbl>
              <c:idx val="2"/>
              <c:tx>
                <c:rich>
                  <a:bodyPr/>
                  <a:lstStyle/>
                  <a:p>
                    <a:fld id="{51CC6365-42F7-461F-8810-190761CA0F71}"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C79-4B63-A41C-A1BB6DAB2AD8}"/>
                </c:ext>
              </c:extLst>
            </c:dLbl>
            <c:dLbl>
              <c:idx val="3"/>
              <c:tx>
                <c:rich>
                  <a:bodyPr/>
                  <a:lstStyle/>
                  <a:p>
                    <a:fld id="{A27897C3-FC19-4715-9161-B30562F9C9B0}"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C79-4B63-A41C-A1BB6DAB2AD8}"/>
                </c:ext>
              </c:extLst>
            </c:dLbl>
            <c:dLbl>
              <c:idx val="4"/>
              <c:tx>
                <c:rich>
                  <a:bodyPr/>
                  <a:lstStyle/>
                  <a:p>
                    <a:fld id="{38DB2E9A-3FEB-4F1E-92DB-0627772597ED}"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79-4B63-A41C-A1BB6DAB2AD8}"/>
                </c:ext>
              </c:extLst>
            </c:dLbl>
            <c:dLbl>
              <c:idx val="5"/>
              <c:tx>
                <c:rich>
                  <a:bodyPr/>
                  <a:lstStyle/>
                  <a:p>
                    <a:fld id="{6AAD98E6-C494-49F9-9ABE-A9541690394F}"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C79-4B63-A41C-A1BB6DAB2A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Sheet1!$B$1:$G$1</c:f>
              <c:numCache>
                <c:formatCode>General</c:formatCode>
                <c:ptCount val="6"/>
                <c:pt idx="0">
                  <c:v>2018</c:v>
                </c:pt>
                <c:pt idx="1">
                  <c:v>2019</c:v>
                </c:pt>
                <c:pt idx="2">
                  <c:v>2020</c:v>
                </c:pt>
                <c:pt idx="3">
                  <c:v>2021</c:v>
                </c:pt>
                <c:pt idx="4">
                  <c:v>2022</c:v>
                </c:pt>
                <c:pt idx="5">
                  <c:v>2023</c:v>
                </c:pt>
              </c:numCache>
            </c:numRef>
          </c:cat>
          <c:val>
            <c:numRef>
              <c:f>Sheet1!$B$2:$G$2</c:f>
              <c:numCache>
                <c:formatCode>#,##0</c:formatCode>
                <c:ptCount val="6"/>
                <c:pt idx="0">
                  <c:v>120733114</c:v>
                </c:pt>
                <c:pt idx="1">
                  <c:v>122785021</c:v>
                </c:pt>
                <c:pt idx="2">
                  <c:v>127252338</c:v>
                </c:pt>
                <c:pt idx="3">
                  <c:v>125965545</c:v>
                </c:pt>
                <c:pt idx="4">
                  <c:v>122331119</c:v>
                </c:pt>
                <c:pt idx="5">
                  <c:v>145255873</c:v>
                </c:pt>
              </c:numCache>
            </c:numRef>
          </c:val>
          <c:extLst>
            <c:ext xmlns:c16="http://schemas.microsoft.com/office/drawing/2014/chart" uri="{C3380CC4-5D6E-409C-BE32-E72D297353CC}">
              <c16:uniqueId val="{00000000-2DF4-4615-AE06-C1B6EFB6608E}"/>
            </c:ext>
          </c:extLst>
        </c:ser>
        <c:dLbls>
          <c:dLblPos val="inEnd"/>
          <c:showLegendKey val="0"/>
          <c:showVal val="1"/>
          <c:showCatName val="0"/>
          <c:showSerName val="0"/>
          <c:showPercent val="0"/>
          <c:showBubbleSize val="0"/>
        </c:dLbls>
        <c:gapWidth val="100"/>
        <c:axId val="2024163103"/>
        <c:axId val="1479731791"/>
      </c:barChart>
      <c:catAx>
        <c:axId val="2024163103"/>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79731791"/>
        <c:crosses val="autoZero"/>
        <c:auto val="1"/>
        <c:lblAlgn val="ctr"/>
        <c:lblOffset val="100"/>
        <c:noMultiLvlLbl val="1"/>
      </c:catAx>
      <c:valAx>
        <c:axId val="1479731791"/>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241631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JPG"/></Relationships>
</file>

<file path=ppt/diagrams/_rels/data4.xml.rels><?xml version="1.0" encoding="UTF-8" standalone="yes"?>
<Relationships xmlns="http://schemas.openxmlformats.org/package/2006/relationships"><Relationship Id="rId1" Type="http://schemas.openxmlformats.org/officeDocument/2006/relationships/image" Target="../media/image13.png"/></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image" Target="../media/image2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JPG"/></Relationships>
</file>

<file path=ppt/diagrams/_rels/drawing4.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image" Target="../media/image20.JP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726D29-51D6-4344-97B0-187D34B81DE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DCD3BBC-D296-4201-912E-937DA6391E4A}">
      <dgm:prSet/>
      <dgm:spPr/>
      <dgm:t>
        <a:bodyPr/>
        <a:lstStyle/>
        <a:p>
          <a:pPr>
            <a:lnSpc>
              <a:spcPct val="100000"/>
            </a:lnSpc>
          </a:pPr>
          <a:r>
            <a:rPr lang="en-US" dirty="0"/>
            <a:t>During the </a:t>
          </a:r>
          <a:r>
            <a:rPr lang="en-US" b="1" dirty="0"/>
            <a:t>35</a:t>
          </a:r>
          <a:r>
            <a:rPr lang="en-US" b="1" baseline="30000" dirty="0"/>
            <a:t>th</a:t>
          </a:r>
          <a:r>
            <a:rPr lang="en-US" b="1" dirty="0"/>
            <a:t> session of the PBC </a:t>
          </a:r>
          <a:r>
            <a:rPr lang="en-US" dirty="0"/>
            <a:t>the member states requested WIPO to present an “Assessment Report on the issue of sustainability in procurement (in the context of Regulation 3.8 of the Financial Regulations and Rules (FRR))” (document WO/PBC/35/6). </a:t>
          </a:r>
        </a:p>
      </dgm:t>
    </dgm:pt>
    <dgm:pt modelId="{E27F41F2-47CF-4375-BC61-BF8056A672A2}" type="parTrans" cxnId="{A8446E40-B6D3-47ED-B965-2879109514E9}">
      <dgm:prSet/>
      <dgm:spPr/>
      <dgm:t>
        <a:bodyPr/>
        <a:lstStyle/>
        <a:p>
          <a:endParaRPr lang="en-US"/>
        </a:p>
      </dgm:t>
    </dgm:pt>
    <dgm:pt modelId="{F51F0B9D-C753-43BA-ACAF-FAFFC3EC9CE1}" type="sibTrans" cxnId="{A8446E40-B6D3-47ED-B965-2879109514E9}">
      <dgm:prSet/>
      <dgm:spPr/>
      <dgm:t>
        <a:bodyPr/>
        <a:lstStyle/>
        <a:p>
          <a:endParaRPr lang="en-US"/>
        </a:p>
      </dgm:t>
    </dgm:pt>
    <dgm:pt modelId="{4E30CF4A-CA95-46D0-A0F8-6AB2CACA524B}">
      <dgm:prSet/>
      <dgm:spPr/>
      <dgm:t>
        <a:bodyPr/>
        <a:lstStyle/>
        <a:p>
          <a:pPr>
            <a:lnSpc>
              <a:spcPct val="100000"/>
            </a:lnSpc>
          </a:pPr>
          <a:r>
            <a:rPr lang="en-US" dirty="0"/>
            <a:t>During the </a:t>
          </a:r>
          <a:r>
            <a:rPr lang="en-US" b="1" dirty="0"/>
            <a:t>36</a:t>
          </a:r>
          <a:r>
            <a:rPr lang="en-US" b="1" baseline="30000" dirty="0"/>
            <a:t>th</a:t>
          </a:r>
          <a:r>
            <a:rPr lang="en-US" b="1" dirty="0"/>
            <a:t> session of the PBC </a:t>
          </a:r>
          <a:r>
            <a:rPr lang="en-US" dirty="0"/>
            <a:t>the member states “decided to discuss sustainability within the context of procurement and consider any potential impact of such discussion on the FRRs and take appropriate action, if necessary, at the 37</a:t>
          </a:r>
          <a:r>
            <a:rPr lang="en-US" baseline="30000" dirty="0"/>
            <a:t>th</a:t>
          </a:r>
          <a:r>
            <a:rPr lang="en-US" dirty="0"/>
            <a:t> session of the PBC.”</a:t>
          </a:r>
        </a:p>
      </dgm:t>
    </dgm:pt>
    <dgm:pt modelId="{8EE683F5-3602-4531-B9C0-4264CBAAC9B9}" type="parTrans" cxnId="{A38EBA38-B05A-4D8C-B4A4-980A556EB902}">
      <dgm:prSet/>
      <dgm:spPr/>
      <dgm:t>
        <a:bodyPr/>
        <a:lstStyle/>
        <a:p>
          <a:endParaRPr lang="en-US"/>
        </a:p>
      </dgm:t>
    </dgm:pt>
    <dgm:pt modelId="{2876922A-9D6A-4FD6-A94D-762187E2F2E3}" type="sibTrans" cxnId="{A38EBA38-B05A-4D8C-B4A4-980A556EB902}">
      <dgm:prSet/>
      <dgm:spPr/>
      <dgm:t>
        <a:bodyPr/>
        <a:lstStyle/>
        <a:p>
          <a:endParaRPr lang="en-US"/>
        </a:p>
      </dgm:t>
    </dgm:pt>
    <dgm:pt modelId="{16244A4E-2A7E-4943-BE13-0C28FC7C843F}">
      <dgm:prSet/>
      <dgm:spPr/>
      <dgm:t>
        <a:bodyPr/>
        <a:lstStyle/>
        <a:p>
          <a:pPr>
            <a:lnSpc>
              <a:spcPct val="100000"/>
            </a:lnSpc>
          </a:pPr>
          <a:r>
            <a:rPr lang="en-US" b="1" dirty="0"/>
            <a:t>37</a:t>
          </a:r>
          <a:r>
            <a:rPr lang="en-US" b="1" baseline="30000" dirty="0"/>
            <a:t>th</a:t>
          </a:r>
          <a:r>
            <a:rPr lang="en-US" b="1" dirty="0"/>
            <a:t> session of the PBC</a:t>
          </a:r>
          <a:r>
            <a:rPr lang="en-US" dirty="0"/>
            <a:t>:  this presentation is provided to facilitate Members States’ discussions</a:t>
          </a:r>
          <a:r>
            <a:rPr lang="en-US"/>
            <a:t>. </a:t>
          </a:r>
          <a:endParaRPr lang="en-US" dirty="0"/>
        </a:p>
      </dgm:t>
    </dgm:pt>
    <dgm:pt modelId="{CA34AD0C-8D78-43CB-9F8E-164890B5CBB9}" type="parTrans" cxnId="{B4A0ECF1-7CC3-408C-B13C-F6E60BBE1611}">
      <dgm:prSet/>
      <dgm:spPr/>
      <dgm:t>
        <a:bodyPr/>
        <a:lstStyle/>
        <a:p>
          <a:endParaRPr lang="en-US"/>
        </a:p>
      </dgm:t>
    </dgm:pt>
    <dgm:pt modelId="{04D7F4A6-92B3-4EC9-A924-606BE922A2A3}" type="sibTrans" cxnId="{B4A0ECF1-7CC3-408C-B13C-F6E60BBE1611}">
      <dgm:prSet/>
      <dgm:spPr/>
      <dgm:t>
        <a:bodyPr/>
        <a:lstStyle/>
        <a:p>
          <a:endParaRPr lang="en-US"/>
        </a:p>
      </dgm:t>
    </dgm:pt>
    <dgm:pt modelId="{117F0CF6-B4D8-468E-93DA-686FCEFF0C9B}" type="pres">
      <dgm:prSet presAssocID="{69726D29-51D6-4344-97B0-187D34B81DE1}" presName="root" presStyleCnt="0">
        <dgm:presLayoutVars>
          <dgm:dir/>
          <dgm:resizeHandles val="exact"/>
        </dgm:presLayoutVars>
      </dgm:prSet>
      <dgm:spPr/>
    </dgm:pt>
    <dgm:pt modelId="{590DAB80-36A4-4EE6-9D86-9504BA41400F}" type="pres">
      <dgm:prSet presAssocID="{ADCD3BBC-D296-4201-912E-937DA6391E4A}" presName="compNode" presStyleCnt="0"/>
      <dgm:spPr/>
    </dgm:pt>
    <dgm:pt modelId="{CA30624E-337A-46ED-90C5-0739E6E1AE1F}" type="pres">
      <dgm:prSet presAssocID="{ADCD3BBC-D296-4201-912E-937DA6391E4A}" presName="bgRect" presStyleLbl="bgShp" presStyleIdx="0" presStyleCnt="3"/>
      <dgm:spPr/>
    </dgm:pt>
    <dgm:pt modelId="{37854F37-48EC-4728-9E99-106E836066FA}" type="pres">
      <dgm:prSet presAssocID="{ADCD3BBC-D296-4201-912E-937DA6391E4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201CDF86-B1A0-4C1C-9B6C-F1A79F40FADE}" type="pres">
      <dgm:prSet presAssocID="{ADCD3BBC-D296-4201-912E-937DA6391E4A}" presName="spaceRect" presStyleCnt="0"/>
      <dgm:spPr/>
    </dgm:pt>
    <dgm:pt modelId="{FFB1CCE6-BB17-4ADC-98F6-5E3895AC8285}" type="pres">
      <dgm:prSet presAssocID="{ADCD3BBC-D296-4201-912E-937DA6391E4A}" presName="parTx" presStyleLbl="revTx" presStyleIdx="0" presStyleCnt="3">
        <dgm:presLayoutVars>
          <dgm:chMax val="0"/>
          <dgm:chPref val="0"/>
        </dgm:presLayoutVars>
      </dgm:prSet>
      <dgm:spPr/>
    </dgm:pt>
    <dgm:pt modelId="{23711A2F-5D55-4C4A-A710-A1BF4E9289D9}" type="pres">
      <dgm:prSet presAssocID="{F51F0B9D-C753-43BA-ACAF-FAFFC3EC9CE1}" presName="sibTrans" presStyleCnt="0"/>
      <dgm:spPr/>
    </dgm:pt>
    <dgm:pt modelId="{2F97DE77-4B14-4B89-BB69-AD6A17A251C5}" type="pres">
      <dgm:prSet presAssocID="{4E30CF4A-CA95-46D0-A0F8-6AB2CACA524B}" presName="compNode" presStyleCnt="0"/>
      <dgm:spPr/>
    </dgm:pt>
    <dgm:pt modelId="{A8F8EDDA-BB36-4FE5-B452-E8577AE4CF78}" type="pres">
      <dgm:prSet presAssocID="{4E30CF4A-CA95-46D0-A0F8-6AB2CACA524B}" presName="bgRect" presStyleLbl="bgShp" presStyleIdx="1" presStyleCnt="3"/>
      <dgm:spPr/>
    </dgm:pt>
    <dgm:pt modelId="{98354AC7-C10A-4E35-9FF1-BFAF564164FE}" type="pres">
      <dgm:prSet presAssocID="{4E30CF4A-CA95-46D0-A0F8-6AB2CACA524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708ACED7-B3CA-48FA-A85C-38A4C8A8AFD1}" type="pres">
      <dgm:prSet presAssocID="{4E30CF4A-CA95-46D0-A0F8-6AB2CACA524B}" presName="spaceRect" presStyleCnt="0"/>
      <dgm:spPr/>
    </dgm:pt>
    <dgm:pt modelId="{ACA1576B-4925-4A69-AB02-0802AAF4E696}" type="pres">
      <dgm:prSet presAssocID="{4E30CF4A-CA95-46D0-A0F8-6AB2CACA524B}" presName="parTx" presStyleLbl="revTx" presStyleIdx="1" presStyleCnt="3">
        <dgm:presLayoutVars>
          <dgm:chMax val="0"/>
          <dgm:chPref val="0"/>
        </dgm:presLayoutVars>
      </dgm:prSet>
      <dgm:spPr/>
    </dgm:pt>
    <dgm:pt modelId="{94086756-1E04-4CD8-AD90-2B685B2ACDC7}" type="pres">
      <dgm:prSet presAssocID="{2876922A-9D6A-4FD6-A94D-762187E2F2E3}" presName="sibTrans" presStyleCnt="0"/>
      <dgm:spPr/>
    </dgm:pt>
    <dgm:pt modelId="{AD55AC87-C75E-43BA-98BE-D823BE3C7859}" type="pres">
      <dgm:prSet presAssocID="{16244A4E-2A7E-4943-BE13-0C28FC7C843F}" presName="compNode" presStyleCnt="0"/>
      <dgm:spPr/>
    </dgm:pt>
    <dgm:pt modelId="{DF584A9E-5F20-426F-8D31-E41D1936785F}" type="pres">
      <dgm:prSet presAssocID="{16244A4E-2A7E-4943-BE13-0C28FC7C843F}" presName="bgRect" presStyleLbl="bgShp" presStyleIdx="2" presStyleCnt="3"/>
      <dgm:spPr/>
    </dgm:pt>
    <dgm:pt modelId="{5F23BEC9-79F8-4CDB-AE83-096E4067E496}" type="pres">
      <dgm:prSet presAssocID="{16244A4E-2A7E-4943-BE13-0C28FC7C843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ustomer review with solid fill"/>
        </a:ext>
      </dgm:extLst>
    </dgm:pt>
    <dgm:pt modelId="{176B1CB4-596D-4EC9-A744-8C4B05CA683E}" type="pres">
      <dgm:prSet presAssocID="{16244A4E-2A7E-4943-BE13-0C28FC7C843F}" presName="spaceRect" presStyleCnt="0"/>
      <dgm:spPr/>
    </dgm:pt>
    <dgm:pt modelId="{0393B08B-2BB5-423C-A895-701F2E6C74D3}" type="pres">
      <dgm:prSet presAssocID="{16244A4E-2A7E-4943-BE13-0C28FC7C843F}" presName="parTx" presStyleLbl="revTx" presStyleIdx="2" presStyleCnt="3">
        <dgm:presLayoutVars>
          <dgm:chMax val="0"/>
          <dgm:chPref val="0"/>
        </dgm:presLayoutVars>
      </dgm:prSet>
      <dgm:spPr/>
    </dgm:pt>
  </dgm:ptLst>
  <dgm:cxnLst>
    <dgm:cxn modelId="{A38EBA38-B05A-4D8C-B4A4-980A556EB902}" srcId="{69726D29-51D6-4344-97B0-187D34B81DE1}" destId="{4E30CF4A-CA95-46D0-A0F8-6AB2CACA524B}" srcOrd="1" destOrd="0" parTransId="{8EE683F5-3602-4531-B9C0-4264CBAAC9B9}" sibTransId="{2876922A-9D6A-4FD6-A94D-762187E2F2E3}"/>
    <dgm:cxn modelId="{7B02953F-7910-4964-9E51-FA52713416D6}" type="presOf" srcId="{ADCD3BBC-D296-4201-912E-937DA6391E4A}" destId="{FFB1CCE6-BB17-4ADC-98F6-5E3895AC8285}" srcOrd="0" destOrd="0" presId="urn:microsoft.com/office/officeart/2018/2/layout/IconVerticalSolidList"/>
    <dgm:cxn modelId="{A8446E40-B6D3-47ED-B965-2879109514E9}" srcId="{69726D29-51D6-4344-97B0-187D34B81DE1}" destId="{ADCD3BBC-D296-4201-912E-937DA6391E4A}" srcOrd="0" destOrd="0" parTransId="{E27F41F2-47CF-4375-BC61-BF8056A672A2}" sibTransId="{F51F0B9D-C753-43BA-ACAF-FAFFC3EC9CE1}"/>
    <dgm:cxn modelId="{BC57F068-57D4-4D9C-A114-E0D1389E6579}" type="presOf" srcId="{69726D29-51D6-4344-97B0-187D34B81DE1}" destId="{117F0CF6-B4D8-468E-93DA-686FCEFF0C9B}" srcOrd="0" destOrd="0" presId="urn:microsoft.com/office/officeart/2018/2/layout/IconVerticalSolidList"/>
    <dgm:cxn modelId="{253F5F98-1C1D-4162-95DD-ADE510CCB20B}" type="presOf" srcId="{4E30CF4A-CA95-46D0-A0F8-6AB2CACA524B}" destId="{ACA1576B-4925-4A69-AB02-0802AAF4E696}" srcOrd="0" destOrd="0" presId="urn:microsoft.com/office/officeart/2018/2/layout/IconVerticalSolidList"/>
    <dgm:cxn modelId="{79D7A3BE-C497-4500-8891-67A45969804E}" type="presOf" srcId="{16244A4E-2A7E-4943-BE13-0C28FC7C843F}" destId="{0393B08B-2BB5-423C-A895-701F2E6C74D3}" srcOrd="0" destOrd="0" presId="urn:microsoft.com/office/officeart/2018/2/layout/IconVerticalSolidList"/>
    <dgm:cxn modelId="{B4A0ECF1-7CC3-408C-B13C-F6E60BBE1611}" srcId="{69726D29-51D6-4344-97B0-187D34B81DE1}" destId="{16244A4E-2A7E-4943-BE13-0C28FC7C843F}" srcOrd="2" destOrd="0" parTransId="{CA34AD0C-8D78-43CB-9F8E-164890B5CBB9}" sibTransId="{04D7F4A6-92B3-4EC9-A924-606BE922A2A3}"/>
    <dgm:cxn modelId="{F9CA0DC5-2008-461D-B277-254832C96D2F}" type="presParOf" srcId="{117F0CF6-B4D8-468E-93DA-686FCEFF0C9B}" destId="{590DAB80-36A4-4EE6-9D86-9504BA41400F}" srcOrd="0" destOrd="0" presId="urn:microsoft.com/office/officeart/2018/2/layout/IconVerticalSolidList"/>
    <dgm:cxn modelId="{88C62AD8-4CF5-45CD-9301-EAA1C1600E15}" type="presParOf" srcId="{590DAB80-36A4-4EE6-9D86-9504BA41400F}" destId="{CA30624E-337A-46ED-90C5-0739E6E1AE1F}" srcOrd="0" destOrd="0" presId="urn:microsoft.com/office/officeart/2018/2/layout/IconVerticalSolidList"/>
    <dgm:cxn modelId="{707239B7-9DA5-499F-8F20-C98996957607}" type="presParOf" srcId="{590DAB80-36A4-4EE6-9D86-9504BA41400F}" destId="{37854F37-48EC-4728-9E99-106E836066FA}" srcOrd="1" destOrd="0" presId="urn:microsoft.com/office/officeart/2018/2/layout/IconVerticalSolidList"/>
    <dgm:cxn modelId="{D5B69E00-2488-4FD9-B89A-0F5A61DBB6A8}" type="presParOf" srcId="{590DAB80-36A4-4EE6-9D86-9504BA41400F}" destId="{201CDF86-B1A0-4C1C-9B6C-F1A79F40FADE}" srcOrd="2" destOrd="0" presId="urn:microsoft.com/office/officeart/2018/2/layout/IconVerticalSolidList"/>
    <dgm:cxn modelId="{BD30670B-B7A2-49D4-83B7-7F0CDF1D02E3}" type="presParOf" srcId="{590DAB80-36A4-4EE6-9D86-9504BA41400F}" destId="{FFB1CCE6-BB17-4ADC-98F6-5E3895AC8285}" srcOrd="3" destOrd="0" presId="urn:microsoft.com/office/officeart/2018/2/layout/IconVerticalSolidList"/>
    <dgm:cxn modelId="{C8AC5835-723F-4B15-9874-02C60D8BF4B0}" type="presParOf" srcId="{117F0CF6-B4D8-468E-93DA-686FCEFF0C9B}" destId="{23711A2F-5D55-4C4A-A710-A1BF4E9289D9}" srcOrd="1" destOrd="0" presId="urn:microsoft.com/office/officeart/2018/2/layout/IconVerticalSolidList"/>
    <dgm:cxn modelId="{BD633026-DEAE-4B58-AE0F-FF397C177113}" type="presParOf" srcId="{117F0CF6-B4D8-468E-93DA-686FCEFF0C9B}" destId="{2F97DE77-4B14-4B89-BB69-AD6A17A251C5}" srcOrd="2" destOrd="0" presId="urn:microsoft.com/office/officeart/2018/2/layout/IconVerticalSolidList"/>
    <dgm:cxn modelId="{3CB5B4A5-89B1-4DA2-BDC7-9A77155A9285}" type="presParOf" srcId="{2F97DE77-4B14-4B89-BB69-AD6A17A251C5}" destId="{A8F8EDDA-BB36-4FE5-B452-E8577AE4CF78}" srcOrd="0" destOrd="0" presId="urn:microsoft.com/office/officeart/2018/2/layout/IconVerticalSolidList"/>
    <dgm:cxn modelId="{82198088-F60F-44ED-9D46-3159340BB0E7}" type="presParOf" srcId="{2F97DE77-4B14-4B89-BB69-AD6A17A251C5}" destId="{98354AC7-C10A-4E35-9FF1-BFAF564164FE}" srcOrd="1" destOrd="0" presId="urn:microsoft.com/office/officeart/2018/2/layout/IconVerticalSolidList"/>
    <dgm:cxn modelId="{A4FFAF37-DA24-4F73-8B3D-C3FCEC013B66}" type="presParOf" srcId="{2F97DE77-4B14-4B89-BB69-AD6A17A251C5}" destId="{708ACED7-B3CA-48FA-A85C-38A4C8A8AFD1}" srcOrd="2" destOrd="0" presId="urn:microsoft.com/office/officeart/2018/2/layout/IconVerticalSolidList"/>
    <dgm:cxn modelId="{21546B1F-DE3A-4059-BC8C-AF2A5E5A214B}" type="presParOf" srcId="{2F97DE77-4B14-4B89-BB69-AD6A17A251C5}" destId="{ACA1576B-4925-4A69-AB02-0802AAF4E696}" srcOrd="3" destOrd="0" presId="urn:microsoft.com/office/officeart/2018/2/layout/IconVerticalSolidList"/>
    <dgm:cxn modelId="{4BBC393A-48B4-4319-A7C8-C2F229F7F2DC}" type="presParOf" srcId="{117F0CF6-B4D8-468E-93DA-686FCEFF0C9B}" destId="{94086756-1E04-4CD8-AD90-2B685B2ACDC7}" srcOrd="3" destOrd="0" presId="urn:microsoft.com/office/officeart/2018/2/layout/IconVerticalSolidList"/>
    <dgm:cxn modelId="{33C7AB9F-A886-4195-B403-3DA2D4044E77}" type="presParOf" srcId="{117F0CF6-B4D8-468E-93DA-686FCEFF0C9B}" destId="{AD55AC87-C75E-43BA-98BE-D823BE3C7859}" srcOrd="4" destOrd="0" presId="urn:microsoft.com/office/officeart/2018/2/layout/IconVerticalSolidList"/>
    <dgm:cxn modelId="{CD51893B-54DF-4469-B914-DC4EA7F058AB}" type="presParOf" srcId="{AD55AC87-C75E-43BA-98BE-D823BE3C7859}" destId="{DF584A9E-5F20-426F-8D31-E41D1936785F}" srcOrd="0" destOrd="0" presId="urn:microsoft.com/office/officeart/2018/2/layout/IconVerticalSolidList"/>
    <dgm:cxn modelId="{913FE00B-BBBE-4E9A-B4B4-729A71874ED3}" type="presParOf" srcId="{AD55AC87-C75E-43BA-98BE-D823BE3C7859}" destId="{5F23BEC9-79F8-4CDB-AE83-096E4067E496}" srcOrd="1" destOrd="0" presId="urn:microsoft.com/office/officeart/2018/2/layout/IconVerticalSolidList"/>
    <dgm:cxn modelId="{539ED547-990E-4295-B63F-AFD2FC396233}" type="presParOf" srcId="{AD55AC87-C75E-43BA-98BE-D823BE3C7859}" destId="{176B1CB4-596D-4EC9-A744-8C4B05CA683E}" srcOrd="2" destOrd="0" presId="urn:microsoft.com/office/officeart/2018/2/layout/IconVerticalSolidList"/>
    <dgm:cxn modelId="{7FA78EE1-57DE-4971-A979-1E2DA8750CB1}" type="presParOf" srcId="{AD55AC87-C75E-43BA-98BE-D823BE3C7859}" destId="{0393B08B-2BB5-423C-A895-701F2E6C74D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C5A299-FB11-4D4C-8D1E-771C27E3184F}"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en-GB"/>
        </a:p>
      </dgm:t>
    </dgm:pt>
    <dgm:pt modelId="{E64E0570-A4A2-4C1C-BA8C-119A3BF5F84C}">
      <dgm:prSet phldrT="[Text]" custT="1"/>
      <dgm:spPr/>
      <dgm:t>
        <a:bodyPr/>
        <a:lstStyle/>
        <a:p>
          <a:pPr algn="l">
            <a:buNone/>
          </a:pPr>
          <a:r>
            <a:rPr lang="en-US" sz="1600" dirty="0"/>
            <a:t>2009</a:t>
          </a:r>
          <a:endParaRPr lang="en-GB" sz="1600" dirty="0"/>
        </a:p>
      </dgm:t>
    </dgm:pt>
    <dgm:pt modelId="{DC7A0445-FD44-46A1-AE30-9119F0162677}" type="parTrans" cxnId="{F39E8DF9-C08D-4E7F-B3D8-D042014B89A4}">
      <dgm:prSet/>
      <dgm:spPr/>
      <dgm:t>
        <a:bodyPr/>
        <a:lstStyle/>
        <a:p>
          <a:endParaRPr lang="en-GB"/>
        </a:p>
      </dgm:t>
    </dgm:pt>
    <dgm:pt modelId="{08052E3D-3C56-43BE-8C5E-16DDB6AF9054}" type="sibTrans" cxnId="{F39E8DF9-C08D-4E7F-B3D8-D042014B89A4}">
      <dgm:prSet/>
      <dgm:spPr/>
      <dgm:t>
        <a:bodyPr/>
        <a:lstStyle/>
        <a:p>
          <a:endParaRPr lang="en-GB"/>
        </a:p>
      </dgm:t>
    </dgm:pt>
    <dgm:pt modelId="{B29DF5AA-2A3C-49EB-8306-D94255771513}">
      <dgm:prSet phldrT="[Text]" custT="1"/>
      <dgm:spPr/>
      <dgm:t>
        <a:bodyPr/>
        <a:lstStyle/>
        <a:p>
          <a:pPr algn="l">
            <a:buFontTx/>
            <a:buNone/>
          </a:pPr>
          <a:r>
            <a:rPr lang="en-US" sz="1200" dirty="0"/>
            <a:t>CEB - UN HLCM: UN HLCM calls for implementation of sustainable procurement in accordance with the UN Financial Regulations and Rules, and fundamental UN procurement principles (best value for money).</a:t>
          </a:r>
          <a:endParaRPr lang="en-GB" sz="1200" dirty="0"/>
        </a:p>
      </dgm:t>
    </dgm:pt>
    <dgm:pt modelId="{28BC23C4-01D4-4D76-9770-AFA171E94DE7}" type="parTrans" cxnId="{0C39BA02-D6AF-4494-BF20-49072B63ABEE}">
      <dgm:prSet/>
      <dgm:spPr/>
      <dgm:t>
        <a:bodyPr/>
        <a:lstStyle/>
        <a:p>
          <a:endParaRPr lang="en-GB"/>
        </a:p>
      </dgm:t>
    </dgm:pt>
    <dgm:pt modelId="{D7F7DB0E-1A9E-4064-9C8E-1B5934687B6B}" type="sibTrans" cxnId="{0C39BA02-D6AF-4494-BF20-49072B63ABEE}">
      <dgm:prSet/>
      <dgm:spPr/>
      <dgm:t>
        <a:bodyPr/>
        <a:lstStyle/>
        <a:p>
          <a:endParaRPr lang="en-GB"/>
        </a:p>
      </dgm:t>
    </dgm:pt>
    <dgm:pt modelId="{AE9E695E-70C5-4842-BAAE-AC79717C5634}">
      <dgm:prSet phldrT="[Text]" custT="1"/>
      <dgm:spPr/>
      <dgm:t>
        <a:bodyPr/>
        <a:lstStyle/>
        <a:p>
          <a:pPr>
            <a:buNone/>
          </a:pPr>
          <a:r>
            <a:rPr lang="en-US" sz="1600" dirty="0"/>
            <a:t>2015</a:t>
          </a:r>
          <a:endParaRPr lang="en-GB" sz="1600" dirty="0"/>
        </a:p>
      </dgm:t>
    </dgm:pt>
    <dgm:pt modelId="{81782714-4C3B-40F2-9A6D-C09CBEA9DCD5}" type="parTrans" cxnId="{67BF9ABC-399E-44C4-8EF3-6074A15D4219}">
      <dgm:prSet/>
      <dgm:spPr/>
      <dgm:t>
        <a:bodyPr/>
        <a:lstStyle/>
        <a:p>
          <a:endParaRPr lang="en-GB"/>
        </a:p>
      </dgm:t>
    </dgm:pt>
    <dgm:pt modelId="{9B622963-1B17-4E5F-B8B7-5CD138CA871E}" type="sibTrans" cxnId="{67BF9ABC-399E-44C4-8EF3-6074A15D4219}">
      <dgm:prSet/>
      <dgm:spPr/>
      <dgm:t>
        <a:bodyPr/>
        <a:lstStyle/>
        <a:p>
          <a:endParaRPr lang="en-GB"/>
        </a:p>
      </dgm:t>
    </dgm:pt>
    <dgm:pt modelId="{6CE80378-856D-4FD6-8BB2-8A5BA8A40838}">
      <dgm:prSet phldrT="[Text]" custT="1"/>
      <dgm:spPr/>
      <dgm:t>
        <a:bodyPr/>
        <a:lstStyle/>
        <a:p>
          <a:pPr>
            <a:buNone/>
          </a:pPr>
          <a:r>
            <a:rPr lang="en-US" sz="1400" dirty="0"/>
            <a:t>2018 and 2020</a:t>
          </a:r>
          <a:endParaRPr lang="en-GB" sz="1400" dirty="0"/>
        </a:p>
      </dgm:t>
    </dgm:pt>
    <dgm:pt modelId="{5335F18D-EC45-450D-A919-8D83189B144D}" type="parTrans" cxnId="{6BBCEE81-9BCF-40CB-B64A-916607A8956B}">
      <dgm:prSet/>
      <dgm:spPr/>
      <dgm:t>
        <a:bodyPr/>
        <a:lstStyle/>
        <a:p>
          <a:endParaRPr lang="en-GB"/>
        </a:p>
      </dgm:t>
    </dgm:pt>
    <dgm:pt modelId="{03BEDFE4-F37A-47E0-80DF-AF131503A8A4}" type="sibTrans" cxnId="{6BBCEE81-9BCF-40CB-B64A-916607A8956B}">
      <dgm:prSet/>
      <dgm:spPr/>
      <dgm:t>
        <a:bodyPr/>
        <a:lstStyle/>
        <a:p>
          <a:endParaRPr lang="en-GB"/>
        </a:p>
      </dgm:t>
    </dgm:pt>
    <dgm:pt modelId="{74517D41-A92D-41A2-9590-2F3074ED3F73}">
      <dgm:prSet phldrT="[Text]" custT="1"/>
      <dgm:spPr/>
      <dgm:t>
        <a:bodyPr/>
        <a:lstStyle/>
        <a:p>
          <a:pPr>
            <a:buFontTx/>
            <a:buNone/>
          </a:pPr>
          <a:r>
            <a:rPr lang="en-US" sz="1200" dirty="0"/>
            <a:t>JIU: UN Joint Inspection Unit (JIU/REP/2018/6 &amp; JIU/REP/2020/8) – procurement offices to incorporate specific provisions on accessibility requirements for persons with disabilities, and to integrate environment sustainability considerations into procurement procedures, manuals and guidelines.</a:t>
          </a:r>
          <a:endParaRPr lang="en-GB" sz="1200" dirty="0"/>
        </a:p>
      </dgm:t>
    </dgm:pt>
    <dgm:pt modelId="{2BF2831B-C113-4A3A-BB75-5EF55629CC6B}" type="parTrans" cxnId="{631FEE30-767A-474B-80D1-B20173A500D7}">
      <dgm:prSet/>
      <dgm:spPr/>
      <dgm:t>
        <a:bodyPr/>
        <a:lstStyle/>
        <a:p>
          <a:endParaRPr lang="en-GB"/>
        </a:p>
      </dgm:t>
    </dgm:pt>
    <dgm:pt modelId="{B987FAE7-4FF1-4F01-9338-FEB9CE524EAC}" type="sibTrans" cxnId="{631FEE30-767A-474B-80D1-B20173A500D7}">
      <dgm:prSet/>
      <dgm:spPr/>
      <dgm:t>
        <a:bodyPr/>
        <a:lstStyle/>
        <a:p>
          <a:endParaRPr lang="en-GB"/>
        </a:p>
      </dgm:t>
    </dgm:pt>
    <dgm:pt modelId="{F4C32274-7A0B-4DA4-B27B-D96ACEBDD4D7}">
      <dgm:prSet phldrT="[Text]" custT="1"/>
      <dgm:spPr/>
      <dgm:t>
        <a:bodyPr/>
        <a:lstStyle/>
        <a:p>
          <a:pPr>
            <a:buFontTx/>
            <a:buNone/>
          </a:pPr>
          <a:r>
            <a:rPr lang="en-US" sz="1200" dirty="0"/>
            <a:t>SDG 12 aims to ensure sustainable consumption and production patterns which includes target for Member States to “Promote public procurement practices that are sustainable, in accordance with national policies and priorities”.</a:t>
          </a:r>
          <a:endParaRPr lang="en-GB" sz="1200" dirty="0"/>
        </a:p>
      </dgm:t>
    </dgm:pt>
    <dgm:pt modelId="{44C0A4EA-C987-41D1-BB76-39C73B97DAF7}" type="sibTrans" cxnId="{3849E880-0B68-47AD-A247-D452FB369247}">
      <dgm:prSet/>
      <dgm:spPr/>
      <dgm:t>
        <a:bodyPr/>
        <a:lstStyle/>
        <a:p>
          <a:endParaRPr lang="en-GB"/>
        </a:p>
      </dgm:t>
    </dgm:pt>
    <dgm:pt modelId="{3CE41572-9D3A-4936-B097-BEE933480947}" type="parTrans" cxnId="{3849E880-0B68-47AD-A247-D452FB369247}">
      <dgm:prSet/>
      <dgm:spPr/>
      <dgm:t>
        <a:bodyPr/>
        <a:lstStyle/>
        <a:p>
          <a:endParaRPr lang="en-GB"/>
        </a:p>
      </dgm:t>
    </dgm:pt>
    <dgm:pt modelId="{7FBAE4CF-E0A1-4BF4-87C3-E10E3A8D024F}">
      <dgm:prSet phldrT="[Text]" custT="1"/>
      <dgm:spPr/>
      <dgm:t>
        <a:bodyPr/>
        <a:lstStyle/>
        <a:p>
          <a:pPr>
            <a:buNone/>
          </a:pPr>
          <a:r>
            <a:rPr lang="en-US" sz="1400" dirty="0"/>
            <a:t>2022</a:t>
          </a:r>
          <a:endParaRPr lang="en-GB" sz="1400" dirty="0"/>
        </a:p>
      </dgm:t>
    </dgm:pt>
    <dgm:pt modelId="{3A314768-CFCD-4CAE-A922-627C6689815C}" type="parTrans" cxnId="{825557DE-F7FE-47A2-9C83-0EFEAF4C025E}">
      <dgm:prSet/>
      <dgm:spPr/>
      <dgm:t>
        <a:bodyPr/>
        <a:lstStyle/>
        <a:p>
          <a:endParaRPr lang="en-GB"/>
        </a:p>
      </dgm:t>
    </dgm:pt>
    <dgm:pt modelId="{98D6B526-7D57-4632-9E2F-1E665465D591}" type="sibTrans" cxnId="{825557DE-F7FE-47A2-9C83-0EFEAF4C025E}">
      <dgm:prSet/>
      <dgm:spPr/>
      <dgm:t>
        <a:bodyPr/>
        <a:lstStyle/>
        <a:p>
          <a:endParaRPr lang="en-GB"/>
        </a:p>
      </dgm:t>
    </dgm:pt>
    <dgm:pt modelId="{73937599-8AC3-40A1-ADFB-F21F46781AD5}">
      <dgm:prSet phldrT="[Text]" custT="1"/>
      <dgm:spPr/>
      <dgm:t>
        <a:bodyPr/>
        <a:lstStyle/>
        <a:p>
          <a:pPr>
            <a:buFontTx/>
            <a:buNone/>
          </a:pPr>
          <a:r>
            <a:rPr lang="en-US" sz="1200" dirty="0"/>
            <a:t>FRR: Sustainability added to Regulation 3.8 among other dimensions and included in the revised FRRs approved by the GA in 2022 and effective 1 January 2023. Practical Guidance on how to apply Sustainable Procurement was inserted in the Procurement Manual. </a:t>
          </a:r>
          <a:endParaRPr lang="en-GB" sz="1200" dirty="0"/>
        </a:p>
      </dgm:t>
    </dgm:pt>
    <dgm:pt modelId="{363182A8-08F7-4D0B-9FED-E98715476059}" type="sibTrans" cxnId="{E388649F-08AA-47E2-8F82-A1B851384890}">
      <dgm:prSet/>
      <dgm:spPr/>
      <dgm:t>
        <a:bodyPr/>
        <a:lstStyle/>
        <a:p>
          <a:endParaRPr lang="en-GB"/>
        </a:p>
      </dgm:t>
    </dgm:pt>
    <dgm:pt modelId="{F886CD4E-A46D-456A-856E-3E6280CDE652}" type="parTrans" cxnId="{E388649F-08AA-47E2-8F82-A1B851384890}">
      <dgm:prSet/>
      <dgm:spPr/>
      <dgm:t>
        <a:bodyPr/>
        <a:lstStyle/>
        <a:p>
          <a:endParaRPr lang="en-GB"/>
        </a:p>
      </dgm:t>
    </dgm:pt>
    <dgm:pt modelId="{98E2A6A7-D81B-4163-B0DB-AF1F069A5BA9}" type="pres">
      <dgm:prSet presAssocID="{09C5A299-FB11-4D4C-8D1E-771C27E3184F}" presName="linearFlow" presStyleCnt="0">
        <dgm:presLayoutVars>
          <dgm:dir/>
          <dgm:resizeHandles val="exact"/>
        </dgm:presLayoutVars>
      </dgm:prSet>
      <dgm:spPr/>
    </dgm:pt>
    <dgm:pt modelId="{18D854AA-6BC2-460A-8E91-6267E2D4D034}" type="pres">
      <dgm:prSet presAssocID="{E64E0570-A4A2-4C1C-BA8C-119A3BF5F84C}" presName="composite" presStyleCnt="0"/>
      <dgm:spPr/>
    </dgm:pt>
    <dgm:pt modelId="{DC6460C7-E06D-4C47-9A6F-20E79A979776}" type="pres">
      <dgm:prSet presAssocID="{E64E0570-A4A2-4C1C-BA8C-119A3BF5F84C}" presName="imgShp" presStyleLbl="fgImgPlace1" presStyleIdx="0" presStyleCnt="4" custLinFactNeighborX="-72853"/>
      <dgm:spPr>
        <a:blipFill>
          <a:blip xmlns:r="http://schemas.openxmlformats.org/officeDocument/2006/relationships" r:embed="rId1"/>
          <a:srcRect/>
          <a:stretch>
            <a:fillRect/>
          </a:stretch>
        </a:blipFill>
      </dgm:spPr>
    </dgm:pt>
    <dgm:pt modelId="{C12BB7DF-6F24-48D0-A1C4-2AE9BF7AC30E}" type="pres">
      <dgm:prSet presAssocID="{E64E0570-A4A2-4C1C-BA8C-119A3BF5F84C}" presName="txShp" presStyleLbl="node1" presStyleIdx="0" presStyleCnt="4" custScaleX="118679">
        <dgm:presLayoutVars>
          <dgm:bulletEnabled val="1"/>
        </dgm:presLayoutVars>
      </dgm:prSet>
      <dgm:spPr/>
    </dgm:pt>
    <dgm:pt modelId="{E9EFBD99-8E22-43C4-AF68-802A203AC9E7}" type="pres">
      <dgm:prSet presAssocID="{08052E3D-3C56-43BE-8C5E-16DDB6AF9054}" presName="spacing" presStyleCnt="0"/>
      <dgm:spPr/>
    </dgm:pt>
    <dgm:pt modelId="{90BA5FDB-9ECD-4B98-9B12-12F23E622E78}" type="pres">
      <dgm:prSet presAssocID="{AE9E695E-70C5-4842-BAAE-AC79717C5634}" presName="composite" presStyleCnt="0"/>
      <dgm:spPr/>
    </dgm:pt>
    <dgm:pt modelId="{3917BDE8-8474-4C82-97A9-622273F97B6F}" type="pres">
      <dgm:prSet presAssocID="{AE9E695E-70C5-4842-BAAE-AC79717C5634}" presName="imgShp" presStyleLbl="fgImgPlace1" presStyleIdx="1" presStyleCnt="4" custLinFactNeighborX="-7584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EFE69AE-D391-465F-9360-734320FD8A9B}" type="pres">
      <dgm:prSet presAssocID="{AE9E695E-70C5-4842-BAAE-AC79717C5634}" presName="txShp" presStyleLbl="node1" presStyleIdx="1" presStyleCnt="4" custScaleX="118679">
        <dgm:presLayoutVars>
          <dgm:bulletEnabled val="1"/>
        </dgm:presLayoutVars>
      </dgm:prSet>
      <dgm:spPr/>
    </dgm:pt>
    <dgm:pt modelId="{90940DC4-B952-4502-85F7-B936D4A12164}" type="pres">
      <dgm:prSet presAssocID="{9B622963-1B17-4E5F-B8B7-5CD138CA871E}" presName="spacing" presStyleCnt="0"/>
      <dgm:spPr/>
    </dgm:pt>
    <dgm:pt modelId="{0572B07C-C17F-4E22-80A9-44FEE7422966}" type="pres">
      <dgm:prSet presAssocID="{6CE80378-856D-4FD6-8BB2-8A5BA8A40838}" presName="composite" presStyleCnt="0"/>
      <dgm:spPr/>
    </dgm:pt>
    <dgm:pt modelId="{82A10FC8-BEBA-4564-8427-86BB973712E8}" type="pres">
      <dgm:prSet presAssocID="{6CE80378-856D-4FD6-8BB2-8A5BA8A40838}" presName="imgShp" presStyleLbl="fgImgPlace1" presStyleIdx="2" presStyleCnt="4" custLinFactNeighborX="-7285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4801F013-5A6D-48CE-A536-030A16926362}" type="pres">
      <dgm:prSet presAssocID="{6CE80378-856D-4FD6-8BB2-8A5BA8A40838}" presName="txShp" presStyleLbl="node1" presStyleIdx="2" presStyleCnt="4" custScaleX="118679">
        <dgm:presLayoutVars>
          <dgm:bulletEnabled val="1"/>
        </dgm:presLayoutVars>
      </dgm:prSet>
      <dgm:spPr/>
    </dgm:pt>
    <dgm:pt modelId="{187491EF-2B60-4D09-9AA2-A7E720D53F47}" type="pres">
      <dgm:prSet presAssocID="{03BEDFE4-F37A-47E0-80DF-AF131503A8A4}" presName="spacing" presStyleCnt="0"/>
      <dgm:spPr/>
    </dgm:pt>
    <dgm:pt modelId="{18F9BFC7-2FD2-44A9-817B-7ECA4204EFC7}" type="pres">
      <dgm:prSet presAssocID="{7FBAE4CF-E0A1-4BF4-87C3-E10E3A8D024F}" presName="composite" presStyleCnt="0"/>
      <dgm:spPr/>
    </dgm:pt>
    <dgm:pt modelId="{9BAC5886-A457-4AD6-9628-DA8F006F575C}" type="pres">
      <dgm:prSet presAssocID="{7FBAE4CF-E0A1-4BF4-87C3-E10E3A8D024F}" presName="imgShp" presStyleLbl="fgImgPlace1" presStyleIdx="3" presStyleCnt="4" custLinFactNeighborX="-72853"/>
      <dgm:spPr>
        <a:blipFill>
          <a:blip xmlns:r="http://schemas.openxmlformats.org/officeDocument/2006/relationships" r:embed="rId4"/>
          <a:srcRect/>
          <a:stretch>
            <a:fillRect l="-12000" r="-12000"/>
          </a:stretch>
        </a:blipFill>
      </dgm:spPr>
    </dgm:pt>
    <dgm:pt modelId="{36B7CCC2-D32C-409A-8694-40C40F820102}" type="pres">
      <dgm:prSet presAssocID="{7FBAE4CF-E0A1-4BF4-87C3-E10E3A8D024F}" presName="txShp" presStyleLbl="node1" presStyleIdx="3" presStyleCnt="4" custScaleX="118679">
        <dgm:presLayoutVars>
          <dgm:bulletEnabled val="1"/>
        </dgm:presLayoutVars>
      </dgm:prSet>
      <dgm:spPr/>
    </dgm:pt>
  </dgm:ptLst>
  <dgm:cxnLst>
    <dgm:cxn modelId="{0C39BA02-D6AF-4494-BF20-49072B63ABEE}" srcId="{E64E0570-A4A2-4C1C-BA8C-119A3BF5F84C}" destId="{B29DF5AA-2A3C-49EB-8306-D94255771513}" srcOrd="0" destOrd="0" parTransId="{28BC23C4-01D4-4D76-9770-AFA171E94DE7}" sibTransId="{D7F7DB0E-1A9E-4064-9C8E-1B5934687B6B}"/>
    <dgm:cxn modelId="{2A5A6E03-F1EA-4D4E-8936-2010DF405B77}" type="presOf" srcId="{73937599-8AC3-40A1-ADFB-F21F46781AD5}" destId="{36B7CCC2-D32C-409A-8694-40C40F820102}" srcOrd="0" destOrd="1" presId="urn:microsoft.com/office/officeart/2005/8/layout/vList3"/>
    <dgm:cxn modelId="{60BDAE20-99E5-4A50-874B-CD9DE597659D}" type="presOf" srcId="{09C5A299-FB11-4D4C-8D1E-771C27E3184F}" destId="{98E2A6A7-D81B-4163-B0DB-AF1F069A5BA9}" srcOrd="0" destOrd="0" presId="urn:microsoft.com/office/officeart/2005/8/layout/vList3"/>
    <dgm:cxn modelId="{631FEE30-767A-474B-80D1-B20173A500D7}" srcId="{6CE80378-856D-4FD6-8BB2-8A5BA8A40838}" destId="{74517D41-A92D-41A2-9590-2F3074ED3F73}" srcOrd="0" destOrd="0" parTransId="{2BF2831B-C113-4A3A-BB75-5EF55629CC6B}" sibTransId="{B987FAE7-4FF1-4F01-9338-FEB9CE524EAC}"/>
    <dgm:cxn modelId="{8EFECB39-7FAC-4CE5-AAF1-20F09FA4029F}" type="presOf" srcId="{74517D41-A92D-41A2-9590-2F3074ED3F73}" destId="{4801F013-5A6D-48CE-A536-030A16926362}" srcOrd="0" destOrd="1" presId="urn:microsoft.com/office/officeart/2005/8/layout/vList3"/>
    <dgm:cxn modelId="{5421203A-9173-4F9B-9E52-2247B755971E}" type="presOf" srcId="{7FBAE4CF-E0A1-4BF4-87C3-E10E3A8D024F}" destId="{36B7CCC2-D32C-409A-8694-40C40F820102}" srcOrd="0" destOrd="0" presId="urn:microsoft.com/office/officeart/2005/8/layout/vList3"/>
    <dgm:cxn modelId="{99276D3D-FD3C-4E38-9037-BCCF86C5EBFF}" type="presOf" srcId="{E64E0570-A4A2-4C1C-BA8C-119A3BF5F84C}" destId="{C12BB7DF-6F24-48D0-A1C4-2AE9BF7AC30E}" srcOrd="0" destOrd="0" presId="urn:microsoft.com/office/officeart/2005/8/layout/vList3"/>
    <dgm:cxn modelId="{406E6363-ECEB-42D3-B01E-62BA09D3BAD9}" type="presOf" srcId="{AE9E695E-70C5-4842-BAAE-AC79717C5634}" destId="{8EFE69AE-D391-465F-9360-734320FD8A9B}" srcOrd="0" destOrd="0" presId="urn:microsoft.com/office/officeart/2005/8/layout/vList3"/>
    <dgm:cxn modelId="{CF504F4D-5EBA-40E4-ADA1-4083A7C0BDE6}" type="presOf" srcId="{6CE80378-856D-4FD6-8BB2-8A5BA8A40838}" destId="{4801F013-5A6D-48CE-A536-030A16926362}" srcOrd="0" destOrd="0" presId="urn:microsoft.com/office/officeart/2005/8/layout/vList3"/>
    <dgm:cxn modelId="{3849E880-0B68-47AD-A247-D452FB369247}" srcId="{AE9E695E-70C5-4842-BAAE-AC79717C5634}" destId="{F4C32274-7A0B-4DA4-B27B-D96ACEBDD4D7}" srcOrd="0" destOrd="0" parTransId="{3CE41572-9D3A-4936-B097-BEE933480947}" sibTransId="{44C0A4EA-C987-41D1-BB76-39C73B97DAF7}"/>
    <dgm:cxn modelId="{6BBCEE81-9BCF-40CB-B64A-916607A8956B}" srcId="{09C5A299-FB11-4D4C-8D1E-771C27E3184F}" destId="{6CE80378-856D-4FD6-8BB2-8A5BA8A40838}" srcOrd="2" destOrd="0" parTransId="{5335F18D-EC45-450D-A919-8D83189B144D}" sibTransId="{03BEDFE4-F37A-47E0-80DF-AF131503A8A4}"/>
    <dgm:cxn modelId="{E388649F-08AA-47E2-8F82-A1B851384890}" srcId="{7FBAE4CF-E0A1-4BF4-87C3-E10E3A8D024F}" destId="{73937599-8AC3-40A1-ADFB-F21F46781AD5}" srcOrd="0" destOrd="0" parTransId="{F886CD4E-A46D-456A-856E-3E6280CDE652}" sibTransId="{363182A8-08F7-4D0B-9FED-E98715476059}"/>
    <dgm:cxn modelId="{67BF9ABC-399E-44C4-8EF3-6074A15D4219}" srcId="{09C5A299-FB11-4D4C-8D1E-771C27E3184F}" destId="{AE9E695E-70C5-4842-BAAE-AC79717C5634}" srcOrd="1" destOrd="0" parTransId="{81782714-4C3B-40F2-9A6D-C09CBEA9DCD5}" sibTransId="{9B622963-1B17-4E5F-B8B7-5CD138CA871E}"/>
    <dgm:cxn modelId="{825557DE-F7FE-47A2-9C83-0EFEAF4C025E}" srcId="{09C5A299-FB11-4D4C-8D1E-771C27E3184F}" destId="{7FBAE4CF-E0A1-4BF4-87C3-E10E3A8D024F}" srcOrd="3" destOrd="0" parTransId="{3A314768-CFCD-4CAE-A922-627C6689815C}" sibTransId="{98D6B526-7D57-4632-9E2F-1E665465D591}"/>
    <dgm:cxn modelId="{E1F99EE1-EA82-4DA7-9B4B-BDDA9F7E1F37}" type="presOf" srcId="{F4C32274-7A0B-4DA4-B27B-D96ACEBDD4D7}" destId="{8EFE69AE-D391-465F-9360-734320FD8A9B}" srcOrd="0" destOrd="1" presId="urn:microsoft.com/office/officeart/2005/8/layout/vList3"/>
    <dgm:cxn modelId="{9D93AEE9-6AB0-4C9E-B037-C4F02A4CF9B6}" type="presOf" srcId="{B29DF5AA-2A3C-49EB-8306-D94255771513}" destId="{C12BB7DF-6F24-48D0-A1C4-2AE9BF7AC30E}" srcOrd="0" destOrd="1" presId="urn:microsoft.com/office/officeart/2005/8/layout/vList3"/>
    <dgm:cxn modelId="{F39E8DF9-C08D-4E7F-B3D8-D042014B89A4}" srcId="{09C5A299-FB11-4D4C-8D1E-771C27E3184F}" destId="{E64E0570-A4A2-4C1C-BA8C-119A3BF5F84C}" srcOrd="0" destOrd="0" parTransId="{DC7A0445-FD44-46A1-AE30-9119F0162677}" sibTransId="{08052E3D-3C56-43BE-8C5E-16DDB6AF9054}"/>
    <dgm:cxn modelId="{A2D8D5D1-9A8C-4FDA-BD78-B433F4D36082}" type="presParOf" srcId="{98E2A6A7-D81B-4163-B0DB-AF1F069A5BA9}" destId="{18D854AA-6BC2-460A-8E91-6267E2D4D034}" srcOrd="0" destOrd="0" presId="urn:microsoft.com/office/officeart/2005/8/layout/vList3"/>
    <dgm:cxn modelId="{335E16A2-D418-4E55-9943-2F6309C9518A}" type="presParOf" srcId="{18D854AA-6BC2-460A-8E91-6267E2D4D034}" destId="{DC6460C7-E06D-4C47-9A6F-20E79A979776}" srcOrd="0" destOrd="0" presId="urn:microsoft.com/office/officeart/2005/8/layout/vList3"/>
    <dgm:cxn modelId="{A34CF5C3-3B6D-403A-835D-12B218F0E0DA}" type="presParOf" srcId="{18D854AA-6BC2-460A-8E91-6267E2D4D034}" destId="{C12BB7DF-6F24-48D0-A1C4-2AE9BF7AC30E}" srcOrd="1" destOrd="0" presId="urn:microsoft.com/office/officeart/2005/8/layout/vList3"/>
    <dgm:cxn modelId="{902F6F52-C1B4-4E0A-A395-CE7C77BBB7C9}" type="presParOf" srcId="{98E2A6A7-D81B-4163-B0DB-AF1F069A5BA9}" destId="{E9EFBD99-8E22-43C4-AF68-802A203AC9E7}" srcOrd="1" destOrd="0" presId="urn:microsoft.com/office/officeart/2005/8/layout/vList3"/>
    <dgm:cxn modelId="{E579323E-8F74-42D2-A36C-C307EA05116E}" type="presParOf" srcId="{98E2A6A7-D81B-4163-B0DB-AF1F069A5BA9}" destId="{90BA5FDB-9ECD-4B98-9B12-12F23E622E78}" srcOrd="2" destOrd="0" presId="urn:microsoft.com/office/officeart/2005/8/layout/vList3"/>
    <dgm:cxn modelId="{147B1250-8D98-4E76-830A-29182D0B6779}" type="presParOf" srcId="{90BA5FDB-9ECD-4B98-9B12-12F23E622E78}" destId="{3917BDE8-8474-4C82-97A9-622273F97B6F}" srcOrd="0" destOrd="0" presId="urn:microsoft.com/office/officeart/2005/8/layout/vList3"/>
    <dgm:cxn modelId="{C9B6B586-CB60-4013-93A7-436D63C93A00}" type="presParOf" srcId="{90BA5FDB-9ECD-4B98-9B12-12F23E622E78}" destId="{8EFE69AE-D391-465F-9360-734320FD8A9B}" srcOrd="1" destOrd="0" presId="urn:microsoft.com/office/officeart/2005/8/layout/vList3"/>
    <dgm:cxn modelId="{AB702082-3E8C-4FD9-843C-482A5E6493FE}" type="presParOf" srcId="{98E2A6A7-D81B-4163-B0DB-AF1F069A5BA9}" destId="{90940DC4-B952-4502-85F7-B936D4A12164}" srcOrd="3" destOrd="0" presId="urn:microsoft.com/office/officeart/2005/8/layout/vList3"/>
    <dgm:cxn modelId="{14C9867F-4CA7-4D6A-A2D1-27B46DE4D245}" type="presParOf" srcId="{98E2A6A7-D81B-4163-B0DB-AF1F069A5BA9}" destId="{0572B07C-C17F-4E22-80A9-44FEE7422966}" srcOrd="4" destOrd="0" presId="urn:microsoft.com/office/officeart/2005/8/layout/vList3"/>
    <dgm:cxn modelId="{4C6F9DD9-1454-4E98-91BB-41D4A7882E7C}" type="presParOf" srcId="{0572B07C-C17F-4E22-80A9-44FEE7422966}" destId="{82A10FC8-BEBA-4564-8427-86BB973712E8}" srcOrd="0" destOrd="0" presId="urn:microsoft.com/office/officeart/2005/8/layout/vList3"/>
    <dgm:cxn modelId="{5E28A926-BF15-49A5-8D8A-123ADDF708C9}" type="presParOf" srcId="{0572B07C-C17F-4E22-80A9-44FEE7422966}" destId="{4801F013-5A6D-48CE-A536-030A16926362}" srcOrd="1" destOrd="0" presId="urn:microsoft.com/office/officeart/2005/8/layout/vList3"/>
    <dgm:cxn modelId="{3191C3ED-0421-484B-9340-1A433AC3E7EC}" type="presParOf" srcId="{98E2A6A7-D81B-4163-B0DB-AF1F069A5BA9}" destId="{187491EF-2B60-4D09-9AA2-A7E720D53F47}" srcOrd="5" destOrd="0" presId="urn:microsoft.com/office/officeart/2005/8/layout/vList3"/>
    <dgm:cxn modelId="{064B9276-8749-4202-A6B2-46954F97ED6D}" type="presParOf" srcId="{98E2A6A7-D81B-4163-B0DB-AF1F069A5BA9}" destId="{18F9BFC7-2FD2-44A9-817B-7ECA4204EFC7}" srcOrd="6" destOrd="0" presId="urn:microsoft.com/office/officeart/2005/8/layout/vList3"/>
    <dgm:cxn modelId="{ECC15BDD-59D8-42D6-ADF3-E03E354A3A71}" type="presParOf" srcId="{18F9BFC7-2FD2-44A9-817B-7ECA4204EFC7}" destId="{9BAC5886-A457-4AD6-9628-DA8F006F575C}" srcOrd="0" destOrd="0" presId="urn:microsoft.com/office/officeart/2005/8/layout/vList3"/>
    <dgm:cxn modelId="{C6D136F0-9B58-47D4-919E-8F969EE5B29D}" type="presParOf" srcId="{18F9BFC7-2FD2-44A9-817B-7ECA4204EFC7}" destId="{36B7CCC2-D32C-409A-8694-40C40F820102}" srcOrd="1" destOrd="0" presId="urn:microsoft.com/office/officeart/2005/8/layout/vList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726D29-51D6-4344-97B0-187D34B81DE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17F0CF6-B4D8-468E-93DA-686FCEFF0C9B}" type="pres">
      <dgm:prSet presAssocID="{69726D29-51D6-4344-97B0-187D34B81DE1}" presName="root" presStyleCnt="0">
        <dgm:presLayoutVars>
          <dgm:dir/>
          <dgm:resizeHandles val="exact"/>
        </dgm:presLayoutVars>
      </dgm:prSet>
      <dgm:spPr/>
    </dgm:pt>
  </dgm:ptLst>
  <dgm:cxnLst>
    <dgm:cxn modelId="{BC57F068-57D4-4D9C-A114-E0D1389E6579}" type="presOf" srcId="{69726D29-51D6-4344-97B0-187D34B81DE1}" destId="{117F0CF6-B4D8-468E-93DA-686FCEFF0C9B}" srcOrd="0"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1EE584-7260-421D-835B-7D8553C50C69}" type="doc">
      <dgm:prSet loTypeId="urn:microsoft.com/office/officeart/2005/8/layout/hList2" loCatId="list" qsTypeId="urn:microsoft.com/office/officeart/2005/8/quickstyle/simple4" qsCatId="simple" csTypeId="urn:microsoft.com/office/officeart/2005/8/colors/accent1_1" csCatId="accent1" phldr="1"/>
      <dgm:spPr/>
      <dgm:t>
        <a:bodyPr/>
        <a:lstStyle/>
        <a:p>
          <a:endParaRPr lang="en-GB"/>
        </a:p>
      </dgm:t>
    </dgm:pt>
    <dgm:pt modelId="{6E1EE6D6-5B57-4BBE-8D5E-63D670501D61}">
      <dgm:prSet phldrT="[Text]"/>
      <dgm:spPr/>
      <dgm:t>
        <a:bodyPr/>
        <a:lstStyle/>
        <a:p>
          <a:r>
            <a:rPr lang="en-US" dirty="0"/>
            <a:t>WIPO</a:t>
          </a:r>
          <a:endParaRPr lang="en-GB" dirty="0"/>
        </a:p>
      </dgm:t>
    </dgm:pt>
    <dgm:pt modelId="{2EEC1DC5-D2F0-4DD6-87BC-24A6C8BA3E84}" type="parTrans" cxnId="{4390F5CB-F0F4-4012-B34B-780B83EC46AF}">
      <dgm:prSet/>
      <dgm:spPr/>
      <dgm:t>
        <a:bodyPr/>
        <a:lstStyle/>
        <a:p>
          <a:endParaRPr lang="en-GB"/>
        </a:p>
      </dgm:t>
    </dgm:pt>
    <dgm:pt modelId="{344DE34B-E3CA-4FE2-8B26-7768D5D8D4CA}" type="sibTrans" cxnId="{4390F5CB-F0F4-4012-B34B-780B83EC46AF}">
      <dgm:prSet/>
      <dgm:spPr/>
      <dgm:t>
        <a:bodyPr/>
        <a:lstStyle/>
        <a:p>
          <a:endParaRPr lang="en-GB"/>
        </a:p>
      </dgm:t>
    </dgm:pt>
    <dgm:pt modelId="{D55F5EEB-211C-4840-8D38-C72EBD0EDA7D}">
      <dgm:prSet phldrT="[Text]" custT="1"/>
      <dgm:spPr/>
      <dgm:t>
        <a:bodyPr anchor="ctr"/>
        <a:lstStyle/>
        <a:p>
          <a:pPr marL="114300" lvl="1" indent="0" algn="l" defTabSz="533400">
            <a:lnSpc>
              <a:spcPct val="90000"/>
            </a:lnSpc>
            <a:spcBef>
              <a:spcPct val="0"/>
            </a:spcBef>
            <a:spcAft>
              <a:spcPct val="15000"/>
            </a:spcAft>
            <a:buFontTx/>
            <a:buNone/>
          </a:pPr>
          <a:r>
            <a:rPr lang="en-GB" sz="1400" b="1" kern="1200" dirty="0"/>
            <a:t>Pillar: Environmental Sustainability</a:t>
          </a:r>
        </a:p>
      </dgm:t>
    </dgm:pt>
    <dgm:pt modelId="{F3AF724A-21AE-4428-AE1B-4640CA8CE6D2}" type="parTrans" cxnId="{005064E9-75FE-432F-A742-46F7E67D82B5}">
      <dgm:prSet/>
      <dgm:spPr/>
      <dgm:t>
        <a:bodyPr/>
        <a:lstStyle/>
        <a:p>
          <a:endParaRPr lang="en-GB"/>
        </a:p>
      </dgm:t>
    </dgm:pt>
    <dgm:pt modelId="{A6FE25A5-94C0-44E1-8FF9-DB810CADA707}" type="sibTrans" cxnId="{005064E9-75FE-432F-A742-46F7E67D82B5}">
      <dgm:prSet/>
      <dgm:spPr/>
      <dgm:t>
        <a:bodyPr/>
        <a:lstStyle/>
        <a:p>
          <a:endParaRPr lang="en-GB"/>
        </a:p>
      </dgm:t>
    </dgm:pt>
    <dgm:pt modelId="{F07DFAB2-F1DB-4E3E-A085-800B72BE9E97}">
      <dgm:prSet phldrT="[Text]" custT="1"/>
      <dgm:spPr/>
      <dgm:t>
        <a:bodyPr anchor="ctr"/>
        <a:lstStyle/>
        <a:p>
          <a:pPr marL="114300" lvl="1" indent="0" algn="l" defTabSz="533400">
            <a:lnSpc>
              <a:spcPct val="90000"/>
            </a:lnSpc>
            <a:spcBef>
              <a:spcPct val="0"/>
            </a:spcBef>
            <a:spcAft>
              <a:spcPct val="15000"/>
            </a:spcAft>
            <a:buFontTx/>
            <a:buNone/>
          </a:pPr>
          <a:r>
            <a:rPr lang="en-GB" sz="1400" b="1" kern="1200" dirty="0"/>
            <a:t>Pillar: Social Sustainability</a:t>
          </a:r>
        </a:p>
      </dgm:t>
    </dgm:pt>
    <dgm:pt modelId="{5BC4913C-00E2-439A-949F-3668F6E3E5FE}" type="parTrans" cxnId="{2D9960CD-346E-433A-8482-936350D4E5B5}">
      <dgm:prSet/>
      <dgm:spPr/>
      <dgm:t>
        <a:bodyPr/>
        <a:lstStyle/>
        <a:p>
          <a:endParaRPr lang="en-GB"/>
        </a:p>
      </dgm:t>
    </dgm:pt>
    <dgm:pt modelId="{A439850A-7993-4A90-9649-14E06EF09617}" type="sibTrans" cxnId="{2D9960CD-346E-433A-8482-936350D4E5B5}">
      <dgm:prSet/>
      <dgm:spPr/>
      <dgm:t>
        <a:bodyPr/>
        <a:lstStyle/>
        <a:p>
          <a:endParaRPr lang="en-GB"/>
        </a:p>
      </dgm:t>
    </dgm:pt>
    <dgm:pt modelId="{167C4303-0000-468E-A141-AAD6E05913BC}">
      <dgm:prSet custT="1"/>
      <dgm:spPr/>
      <dgm:t>
        <a:bodyPr anchor="ctr"/>
        <a:lstStyle/>
        <a:p>
          <a:pPr marL="114300" lvl="2" indent="0" algn="l" defTabSz="488950">
            <a:lnSpc>
              <a:spcPct val="90000"/>
            </a:lnSpc>
            <a:spcBef>
              <a:spcPct val="0"/>
            </a:spcBef>
            <a:spcAft>
              <a:spcPct val="15000"/>
            </a:spcAft>
            <a:buFontTx/>
            <a:buNone/>
          </a:pPr>
          <a:r>
            <a:rPr lang="en-US" sz="1400" kern="1200" dirty="0"/>
            <a:t>Recognizing equality, diversity and respect for human rights; addressing needs of more vulnerable members of society; observing core labor standards; ensuring fair working conditions, increasing employment and skills; developing local communities and their physical infrastructure.</a:t>
          </a:r>
          <a:endParaRPr lang="en-GB" sz="1400" kern="1200" dirty="0"/>
        </a:p>
      </dgm:t>
    </dgm:pt>
    <dgm:pt modelId="{2B2E9076-D997-4ED3-98B9-837B7E170331}" type="parTrans" cxnId="{31C6BD49-BF23-4F01-8203-8B071169808F}">
      <dgm:prSet/>
      <dgm:spPr/>
      <dgm:t>
        <a:bodyPr/>
        <a:lstStyle/>
        <a:p>
          <a:endParaRPr lang="en-GB"/>
        </a:p>
      </dgm:t>
    </dgm:pt>
    <dgm:pt modelId="{32E2BF42-EC96-403D-AC83-40BA9FB9277E}" type="sibTrans" cxnId="{31C6BD49-BF23-4F01-8203-8B071169808F}">
      <dgm:prSet/>
      <dgm:spPr/>
      <dgm:t>
        <a:bodyPr/>
        <a:lstStyle/>
        <a:p>
          <a:endParaRPr lang="en-GB"/>
        </a:p>
      </dgm:t>
    </dgm:pt>
    <dgm:pt modelId="{8441D1B6-6F66-40DB-B513-E4729CB2D6CD}">
      <dgm:prSet custT="1"/>
      <dgm:spPr/>
      <dgm:t>
        <a:bodyPr anchor="ctr"/>
        <a:lstStyle/>
        <a:p>
          <a:pPr marL="114300" lvl="2" indent="0" algn="l" defTabSz="488950">
            <a:lnSpc>
              <a:spcPct val="90000"/>
            </a:lnSpc>
            <a:spcBef>
              <a:spcPct val="0"/>
            </a:spcBef>
            <a:spcAft>
              <a:spcPct val="15000"/>
            </a:spcAft>
            <a:buFontTx/>
            <a:buNone/>
          </a:pPr>
          <a:r>
            <a:rPr lang="en-US" sz="1400" kern="1200" dirty="0"/>
            <a:t>Including the costs of products and services over their entire life cycle, acquisition, maintenance, operations and end-of-life management costs (including waste disposal) in line with good financial management, as well as wider support for economic development.</a:t>
          </a:r>
          <a:endParaRPr lang="en-GB" sz="1400" kern="1200" dirty="0"/>
        </a:p>
      </dgm:t>
    </dgm:pt>
    <dgm:pt modelId="{DE955A9E-C1EC-467C-8CD8-BC9A3D5DDC89}" type="parTrans" cxnId="{D38352D0-7906-44FB-86A8-1C316222BD04}">
      <dgm:prSet/>
      <dgm:spPr/>
      <dgm:t>
        <a:bodyPr/>
        <a:lstStyle/>
        <a:p>
          <a:endParaRPr lang="en-GB"/>
        </a:p>
      </dgm:t>
    </dgm:pt>
    <dgm:pt modelId="{68D5DB98-1858-4976-8439-0E0C2170E772}" type="sibTrans" cxnId="{D38352D0-7906-44FB-86A8-1C316222BD04}">
      <dgm:prSet/>
      <dgm:spPr/>
      <dgm:t>
        <a:bodyPr/>
        <a:lstStyle/>
        <a:p>
          <a:endParaRPr lang="en-GB"/>
        </a:p>
      </dgm:t>
    </dgm:pt>
    <dgm:pt modelId="{891E4B80-0ED1-40AD-A062-EB294C11C2A0}">
      <dgm:prSet custT="1"/>
      <dgm:spPr/>
      <dgm:t>
        <a:bodyPr anchor="ctr"/>
        <a:lstStyle/>
        <a:p>
          <a:pPr marL="57150" lvl="1" indent="0" algn="l" defTabSz="488950">
            <a:lnSpc>
              <a:spcPct val="90000"/>
            </a:lnSpc>
            <a:spcBef>
              <a:spcPct val="0"/>
            </a:spcBef>
            <a:spcAft>
              <a:spcPct val="15000"/>
            </a:spcAft>
            <a:buFontTx/>
            <a:buNone/>
          </a:pPr>
          <a:r>
            <a:rPr lang="en-GB" sz="1400" b="1" kern="1200" dirty="0"/>
            <a:t>Pillar: Economic Considerations</a:t>
          </a:r>
          <a:endParaRPr lang="en-GB" sz="1400" kern="1200" dirty="0"/>
        </a:p>
      </dgm:t>
    </dgm:pt>
    <dgm:pt modelId="{DAFE62F0-1307-488C-AC97-06C205C76E83}" type="parTrans" cxnId="{DF9DC333-CFF8-49C8-95A0-0CA10B37B87D}">
      <dgm:prSet/>
      <dgm:spPr/>
      <dgm:t>
        <a:bodyPr/>
        <a:lstStyle/>
        <a:p>
          <a:endParaRPr lang="en-GB"/>
        </a:p>
      </dgm:t>
    </dgm:pt>
    <dgm:pt modelId="{8BE49C9F-41F5-4322-AF4C-85743031DFE2}" type="sibTrans" cxnId="{DF9DC333-CFF8-49C8-95A0-0CA10B37B87D}">
      <dgm:prSet/>
      <dgm:spPr/>
      <dgm:t>
        <a:bodyPr/>
        <a:lstStyle/>
        <a:p>
          <a:endParaRPr lang="en-GB"/>
        </a:p>
      </dgm:t>
    </dgm:pt>
    <dgm:pt modelId="{1D2BEA29-C192-44D8-81B6-094D7C8FC99D}">
      <dgm:prSet phldrT="[Text]" custT="1"/>
      <dgm:spPr/>
      <dgm:t>
        <a:bodyPr anchor="ctr"/>
        <a:lstStyle/>
        <a:p>
          <a:pPr marL="114300" lvl="2" indent="-57150" algn="l" defTabSz="488950">
            <a:lnSpc>
              <a:spcPct val="90000"/>
            </a:lnSpc>
            <a:spcBef>
              <a:spcPct val="0"/>
            </a:spcBef>
            <a:spcAft>
              <a:spcPct val="15000"/>
            </a:spcAft>
            <a:buFontTx/>
            <a:buNone/>
          </a:pPr>
          <a:r>
            <a:rPr lang="en-GB" sz="1400" kern="1200" dirty="0">
              <a:solidFill>
                <a:prstClr val="black">
                  <a:hueOff val="0"/>
                  <a:satOff val="0"/>
                  <a:lumOff val="0"/>
                  <a:alphaOff val="0"/>
                </a:prstClr>
              </a:solidFill>
              <a:latin typeface="Calibri" panose="020F0502020204030204"/>
              <a:ea typeface="+mn-ea"/>
              <a:cs typeface="+mn-cs"/>
            </a:rPr>
            <a:t>  Addressing issues such as natural resource use and water scarcity, emissions, waste reduction and management, climate change and biodiversity over the whole product life cycle.</a:t>
          </a:r>
        </a:p>
      </dgm:t>
    </dgm:pt>
    <dgm:pt modelId="{6BA3FAFC-2683-414A-8DCA-7E5583CFDE0B}" type="parTrans" cxnId="{6E52C460-DA93-4FFC-BB07-51DF7B5A0A3D}">
      <dgm:prSet/>
      <dgm:spPr/>
      <dgm:t>
        <a:bodyPr/>
        <a:lstStyle/>
        <a:p>
          <a:endParaRPr lang="en-US"/>
        </a:p>
      </dgm:t>
    </dgm:pt>
    <dgm:pt modelId="{347DFB60-0CF7-42ED-B8B0-36218A9C9431}" type="sibTrans" cxnId="{6E52C460-DA93-4FFC-BB07-51DF7B5A0A3D}">
      <dgm:prSet/>
      <dgm:spPr/>
      <dgm:t>
        <a:bodyPr/>
        <a:lstStyle/>
        <a:p>
          <a:endParaRPr lang="en-US"/>
        </a:p>
      </dgm:t>
    </dgm:pt>
    <dgm:pt modelId="{CE26761E-D9F4-43C3-9A60-9A290A568C06}">
      <dgm:prSet phldrT="[Text]" custT="1"/>
      <dgm:spPr/>
      <dgm:t>
        <a:bodyPr anchor="ctr"/>
        <a:lstStyle/>
        <a:p>
          <a:pPr marL="114300" lvl="1" indent="0" algn="l" defTabSz="533400">
            <a:lnSpc>
              <a:spcPct val="90000"/>
            </a:lnSpc>
            <a:spcBef>
              <a:spcPct val="0"/>
            </a:spcBef>
            <a:spcAft>
              <a:spcPct val="15000"/>
            </a:spcAft>
            <a:buFontTx/>
            <a:buNone/>
          </a:pPr>
          <a:endParaRPr lang="en-GB" sz="1400" b="1" kern="1200" dirty="0"/>
        </a:p>
      </dgm:t>
    </dgm:pt>
    <dgm:pt modelId="{AB9AE286-6F0E-4C76-B3C5-C9C5675DDC07}" type="parTrans" cxnId="{7311C44E-DAB0-4502-8DE6-4C149790C07E}">
      <dgm:prSet/>
      <dgm:spPr/>
      <dgm:t>
        <a:bodyPr/>
        <a:lstStyle/>
        <a:p>
          <a:endParaRPr lang="en-US"/>
        </a:p>
      </dgm:t>
    </dgm:pt>
    <dgm:pt modelId="{C6F1B063-8515-499A-95C0-390986DFED1F}" type="sibTrans" cxnId="{7311C44E-DAB0-4502-8DE6-4C149790C07E}">
      <dgm:prSet/>
      <dgm:spPr/>
      <dgm:t>
        <a:bodyPr/>
        <a:lstStyle/>
        <a:p>
          <a:endParaRPr lang="en-US"/>
        </a:p>
      </dgm:t>
    </dgm:pt>
    <dgm:pt modelId="{240F44B7-C0CE-48E9-963C-2BA2111674BF}">
      <dgm:prSet custT="1"/>
      <dgm:spPr/>
      <dgm:t>
        <a:bodyPr anchor="ctr"/>
        <a:lstStyle/>
        <a:p>
          <a:pPr marL="57150" lvl="1" indent="0" algn="l" defTabSz="488950">
            <a:lnSpc>
              <a:spcPct val="90000"/>
            </a:lnSpc>
            <a:spcBef>
              <a:spcPct val="0"/>
            </a:spcBef>
            <a:spcAft>
              <a:spcPct val="15000"/>
            </a:spcAft>
            <a:buFontTx/>
            <a:buNone/>
          </a:pPr>
          <a:endParaRPr lang="en-GB" sz="1400" kern="1200" dirty="0"/>
        </a:p>
      </dgm:t>
    </dgm:pt>
    <dgm:pt modelId="{F70B4041-1CA8-49DB-A4C0-8B7C29BC102C}" type="parTrans" cxnId="{ECF33E72-0037-4936-9A31-99DD18637676}">
      <dgm:prSet/>
      <dgm:spPr/>
      <dgm:t>
        <a:bodyPr/>
        <a:lstStyle/>
        <a:p>
          <a:endParaRPr lang="en-US"/>
        </a:p>
      </dgm:t>
    </dgm:pt>
    <dgm:pt modelId="{994D0C07-0DBE-4F84-B137-8194B28F6715}" type="sibTrans" cxnId="{ECF33E72-0037-4936-9A31-99DD18637676}">
      <dgm:prSet/>
      <dgm:spPr/>
      <dgm:t>
        <a:bodyPr/>
        <a:lstStyle/>
        <a:p>
          <a:endParaRPr lang="en-US"/>
        </a:p>
      </dgm:t>
    </dgm:pt>
    <dgm:pt modelId="{5342F3F9-E1BB-4CBE-B92D-CFDB33BD4D04}">
      <dgm:prSet custT="1"/>
      <dgm:spPr/>
      <dgm:t>
        <a:bodyPr anchor="ctr"/>
        <a:lstStyle/>
        <a:p>
          <a:pPr marL="114300" lvl="2" indent="0" algn="l" defTabSz="488950">
            <a:lnSpc>
              <a:spcPct val="90000"/>
            </a:lnSpc>
            <a:spcBef>
              <a:spcPct val="0"/>
            </a:spcBef>
            <a:spcAft>
              <a:spcPct val="15000"/>
            </a:spcAft>
            <a:buFontTx/>
            <a:buNone/>
          </a:pPr>
          <a:r>
            <a:rPr lang="en-GB" sz="1400" b="1" i="1" kern="1200" dirty="0"/>
            <a:t>Source</a:t>
          </a:r>
          <a:r>
            <a:rPr lang="en-GB" sz="1400" i="1" kern="1200" dirty="0"/>
            <a:t>: WIPO’s Procurement Manual</a:t>
          </a:r>
        </a:p>
      </dgm:t>
    </dgm:pt>
    <dgm:pt modelId="{807E93DE-33A3-44DD-83DF-4BED5BE268C0}" type="parTrans" cxnId="{C73F9FF9-445E-43E2-B23C-9224F2556860}">
      <dgm:prSet/>
      <dgm:spPr/>
      <dgm:t>
        <a:bodyPr/>
        <a:lstStyle/>
        <a:p>
          <a:endParaRPr lang="en-US"/>
        </a:p>
      </dgm:t>
    </dgm:pt>
    <dgm:pt modelId="{098B39FC-3466-4A58-B4B1-CA888961B4FF}" type="sibTrans" cxnId="{C73F9FF9-445E-43E2-B23C-9224F2556860}">
      <dgm:prSet/>
      <dgm:spPr/>
      <dgm:t>
        <a:bodyPr/>
        <a:lstStyle/>
        <a:p>
          <a:endParaRPr lang="en-US"/>
        </a:p>
      </dgm:t>
    </dgm:pt>
    <dgm:pt modelId="{B920B122-23E6-41AF-8EE9-2319549A6A6E}">
      <dgm:prSet custT="1"/>
      <dgm:spPr/>
      <dgm:t>
        <a:bodyPr anchor="ctr"/>
        <a:lstStyle/>
        <a:p>
          <a:pPr marL="114300" lvl="2" indent="0" algn="l" defTabSz="488950">
            <a:lnSpc>
              <a:spcPct val="90000"/>
            </a:lnSpc>
            <a:spcBef>
              <a:spcPct val="0"/>
            </a:spcBef>
            <a:spcAft>
              <a:spcPct val="15000"/>
            </a:spcAft>
            <a:buFontTx/>
            <a:buNone/>
          </a:pPr>
          <a:endParaRPr lang="en-GB" sz="1400" kern="1200" dirty="0"/>
        </a:p>
      </dgm:t>
    </dgm:pt>
    <dgm:pt modelId="{8DAB3057-25C2-47F1-A037-DEA8295DFAB9}" type="parTrans" cxnId="{8FD7C03F-8EC5-4A5D-9F71-956B2C0967CA}">
      <dgm:prSet/>
      <dgm:spPr/>
      <dgm:t>
        <a:bodyPr/>
        <a:lstStyle/>
        <a:p>
          <a:endParaRPr lang="en-US"/>
        </a:p>
      </dgm:t>
    </dgm:pt>
    <dgm:pt modelId="{4039164B-FA40-4242-9A3A-8A5778733E84}" type="sibTrans" cxnId="{8FD7C03F-8EC5-4A5D-9F71-956B2C0967CA}">
      <dgm:prSet/>
      <dgm:spPr/>
      <dgm:t>
        <a:bodyPr/>
        <a:lstStyle/>
        <a:p>
          <a:endParaRPr lang="en-US"/>
        </a:p>
      </dgm:t>
    </dgm:pt>
    <dgm:pt modelId="{F2CF5E7B-B6BC-4B01-8E82-97545986B6C9}" type="pres">
      <dgm:prSet presAssocID="{AB1EE584-7260-421D-835B-7D8553C50C69}" presName="linearFlow" presStyleCnt="0">
        <dgm:presLayoutVars>
          <dgm:dir/>
          <dgm:animLvl val="lvl"/>
          <dgm:resizeHandles/>
        </dgm:presLayoutVars>
      </dgm:prSet>
      <dgm:spPr/>
    </dgm:pt>
    <dgm:pt modelId="{FDB313A2-37A9-4E9F-A959-21248086F520}" type="pres">
      <dgm:prSet presAssocID="{6E1EE6D6-5B57-4BBE-8D5E-63D670501D61}" presName="compositeNode" presStyleCnt="0">
        <dgm:presLayoutVars>
          <dgm:bulletEnabled val="1"/>
        </dgm:presLayoutVars>
      </dgm:prSet>
      <dgm:spPr/>
    </dgm:pt>
    <dgm:pt modelId="{C586523E-693E-4A30-9180-9CFB9093BE41}" type="pres">
      <dgm:prSet presAssocID="{6E1EE6D6-5B57-4BBE-8D5E-63D670501D61}" presName="image" presStyleLbl="fgImgPlace1" presStyleIdx="0" presStyleCnt="1" custScaleX="108138" custScaleY="88453" custLinFactX="145024" custLinFactNeighborX="200000" custLinFactNeighborY="56725"/>
      <dgm:spPr>
        <a:blipFill>
          <a:blip xmlns:r="http://schemas.openxmlformats.org/officeDocument/2006/relationships" r:embed="rId1"/>
          <a:srcRect/>
          <a:stretch>
            <a:fillRect/>
          </a:stretch>
        </a:blipFill>
      </dgm:spPr>
    </dgm:pt>
    <dgm:pt modelId="{4892E5DF-0D67-41DD-96A4-A3BCBD60B709}" type="pres">
      <dgm:prSet presAssocID="{6E1EE6D6-5B57-4BBE-8D5E-63D670501D61}" presName="childNode" presStyleLbl="node1" presStyleIdx="0" presStyleCnt="1" custScaleX="57773" custScaleY="105724" custLinFactNeighborX="-36576" custLinFactNeighborY="-4074">
        <dgm:presLayoutVars>
          <dgm:bulletEnabled val="1"/>
        </dgm:presLayoutVars>
      </dgm:prSet>
      <dgm:spPr/>
    </dgm:pt>
    <dgm:pt modelId="{662B9622-EAEE-472D-BC93-2E26394B6E97}" type="pres">
      <dgm:prSet presAssocID="{6E1EE6D6-5B57-4BBE-8D5E-63D670501D61}" presName="parentNode" presStyleLbl="revTx" presStyleIdx="0" presStyleCnt="1" custAng="0" custScaleX="121054" custLinFactX="-59725" custLinFactNeighborX="-100000" custLinFactNeighborY="-172">
        <dgm:presLayoutVars>
          <dgm:chMax val="0"/>
          <dgm:bulletEnabled val="1"/>
        </dgm:presLayoutVars>
      </dgm:prSet>
      <dgm:spPr/>
    </dgm:pt>
  </dgm:ptLst>
  <dgm:cxnLst>
    <dgm:cxn modelId="{13A6501A-17B6-4493-B734-429DF84ACB2A}" type="presOf" srcId="{6E1EE6D6-5B57-4BBE-8D5E-63D670501D61}" destId="{662B9622-EAEE-472D-BC93-2E26394B6E97}" srcOrd="0" destOrd="0" presId="urn:microsoft.com/office/officeart/2005/8/layout/hList2"/>
    <dgm:cxn modelId="{AA32AB29-217E-4273-9AAF-B9C3D3F8AB9B}" type="presOf" srcId="{D55F5EEB-211C-4840-8D38-C72EBD0EDA7D}" destId="{4892E5DF-0D67-41DD-96A4-A3BCBD60B709}" srcOrd="0" destOrd="0" presId="urn:microsoft.com/office/officeart/2005/8/layout/hList2"/>
    <dgm:cxn modelId="{DF9DC333-CFF8-49C8-95A0-0CA10B37B87D}" srcId="{6E1EE6D6-5B57-4BBE-8D5E-63D670501D61}" destId="{891E4B80-0ED1-40AD-A062-EB294C11C2A0}" srcOrd="5" destOrd="0" parTransId="{DAFE62F0-1307-488C-AC97-06C205C76E83}" sibTransId="{8BE49C9F-41F5-4322-AF4C-85743031DFE2}"/>
    <dgm:cxn modelId="{0D24E434-80B0-4B23-9BDE-44AB47C97C99}" type="presOf" srcId="{891E4B80-0ED1-40AD-A062-EB294C11C2A0}" destId="{4892E5DF-0D67-41DD-96A4-A3BCBD60B709}" srcOrd="0" destOrd="6" presId="urn:microsoft.com/office/officeart/2005/8/layout/hList2"/>
    <dgm:cxn modelId="{1208673B-054C-4000-9E74-5492C861796A}" type="presOf" srcId="{240F44B7-C0CE-48E9-963C-2BA2111674BF}" destId="{4892E5DF-0D67-41DD-96A4-A3BCBD60B709}" srcOrd="0" destOrd="5" presId="urn:microsoft.com/office/officeart/2005/8/layout/hList2"/>
    <dgm:cxn modelId="{8FD7C03F-8EC5-4A5D-9F71-956B2C0967CA}" srcId="{891E4B80-0ED1-40AD-A062-EB294C11C2A0}" destId="{B920B122-23E6-41AF-8EE9-2319549A6A6E}" srcOrd="1" destOrd="0" parTransId="{8DAB3057-25C2-47F1-A037-DEA8295DFAB9}" sibTransId="{4039164B-FA40-4242-9A3A-8A5778733E84}"/>
    <dgm:cxn modelId="{6E52C460-DA93-4FFC-BB07-51DF7B5A0A3D}" srcId="{6E1EE6D6-5B57-4BBE-8D5E-63D670501D61}" destId="{1D2BEA29-C192-44D8-81B6-094D7C8FC99D}" srcOrd="1" destOrd="0" parTransId="{6BA3FAFC-2683-414A-8DCA-7E5583CFDE0B}" sibTransId="{347DFB60-0CF7-42ED-B8B0-36218A9C9431}"/>
    <dgm:cxn modelId="{0DEB8863-AA2F-4646-BA0A-1B088DD0E967}" type="presOf" srcId="{167C4303-0000-468E-A141-AAD6E05913BC}" destId="{4892E5DF-0D67-41DD-96A4-A3BCBD60B709}" srcOrd="0" destOrd="4" presId="urn:microsoft.com/office/officeart/2005/8/layout/hList2"/>
    <dgm:cxn modelId="{31C6BD49-BF23-4F01-8203-8B071169808F}" srcId="{F07DFAB2-F1DB-4E3E-A085-800B72BE9E97}" destId="{167C4303-0000-468E-A141-AAD6E05913BC}" srcOrd="0" destOrd="0" parTransId="{2B2E9076-D997-4ED3-98B9-837B7E170331}" sibTransId="{32E2BF42-EC96-403D-AC83-40BA9FB9277E}"/>
    <dgm:cxn modelId="{7311C44E-DAB0-4502-8DE6-4C149790C07E}" srcId="{6E1EE6D6-5B57-4BBE-8D5E-63D670501D61}" destId="{CE26761E-D9F4-43C3-9A60-9A290A568C06}" srcOrd="2" destOrd="0" parTransId="{AB9AE286-6F0E-4C76-B3C5-C9C5675DDC07}" sibTransId="{C6F1B063-8515-499A-95C0-390986DFED1F}"/>
    <dgm:cxn modelId="{ECF33E72-0037-4936-9A31-99DD18637676}" srcId="{6E1EE6D6-5B57-4BBE-8D5E-63D670501D61}" destId="{240F44B7-C0CE-48E9-963C-2BA2111674BF}" srcOrd="4" destOrd="0" parTransId="{F70B4041-1CA8-49DB-A4C0-8B7C29BC102C}" sibTransId="{994D0C07-0DBE-4F84-B137-8194B28F6715}"/>
    <dgm:cxn modelId="{81AE6654-629E-49B5-88E7-F963E7C46E10}" type="presOf" srcId="{F07DFAB2-F1DB-4E3E-A085-800B72BE9E97}" destId="{4892E5DF-0D67-41DD-96A4-A3BCBD60B709}" srcOrd="0" destOrd="3" presId="urn:microsoft.com/office/officeart/2005/8/layout/hList2"/>
    <dgm:cxn modelId="{DAE13856-B5D8-4C5F-9FDB-1DE910F1B741}" type="presOf" srcId="{B920B122-23E6-41AF-8EE9-2319549A6A6E}" destId="{4892E5DF-0D67-41DD-96A4-A3BCBD60B709}" srcOrd="0" destOrd="8" presId="urn:microsoft.com/office/officeart/2005/8/layout/hList2"/>
    <dgm:cxn modelId="{45CDBC78-379C-478E-BEFD-0BBAD85707E9}" type="presOf" srcId="{5342F3F9-E1BB-4CBE-B92D-CFDB33BD4D04}" destId="{4892E5DF-0D67-41DD-96A4-A3BCBD60B709}" srcOrd="0" destOrd="9" presId="urn:microsoft.com/office/officeart/2005/8/layout/hList2"/>
    <dgm:cxn modelId="{CC178E8E-9E3D-4967-9B0F-3556CDD3F052}" type="presOf" srcId="{1D2BEA29-C192-44D8-81B6-094D7C8FC99D}" destId="{4892E5DF-0D67-41DD-96A4-A3BCBD60B709}" srcOrd="0" destOrd="1" presId="urn:microsoft.com/office/officeart/2005/8/layout/hList2"/>
    <dgm:cxn modelId="{30473497-06C7-4CA5-AAE2-07EF98BCD493}" type="presOf" srcId="{CE26761E-D9F4-43C3-9A60-9A290A568C06}" destId="{4892E5DF-0D67-41DD-96A4-A3BCBD60B709}" srcOrd="0" destOrd="2" presId="urn:microsoft.com/office/officeart/2005/8/layout/hList2"/>
    <dgm:cxn modelId="{267FC5A7-BB08-45B2-B5A0-7353C98AE9F5}" type="presOf" srcId="{8441D1B6-6F66-40DB-B513-E4729CB2D6CD}" destId="{4892E5DF-0D67-41DD-96A4-A3BCBD60B709}" srcOrd="0" destOrd="7" presId="urn:microsoft.com/office/officeart/2005/8/layout/hList2"/>
    <dgm:cxn modelId="{76ED34B8-F159-42E2-A6D2-C3EA4C91255F}" type="presOf" srcId="{AB1EE584-7260-421D-835B-7D8553C50C69}" destId="{F2CF5E7B-B6BC-4B01-8E82-97545986B6C9}" srcOrd="0" destOrd="0" presId="urn:microsoft.com/office/officeart/2005/8/layout/hList2"/>
    <dgm:cxn modelId="{4390F5CB-F0F4-4012-B34B-780B83EC46AF}" srcId="{AB1EE584-7260-421D-835B-7D8553C50C69}" destId="{6E1EE6D6-5B57-4BBE-8D5E-63D670501D61}" srcOrd="0" destOrd="0" parTransId="{2EEC1DC5-D2F0-4DD6-87BC-24A6C8BA3E84}" sibTransId="{344DE34B-E3CA-4FE2-8B26-7768D5D8D4CA}"/>
    <dgm:cxn modelId="{2D9960CD-346E-433A-8482-936350D4E5B5}" srcId="{6E1EE6D6-5B57-4BBE-8D5E-63D670501D61}" destId="{F07DFAB2-F1DB-4E3E-A085-800B72BE9E97}" srcOrd="3" destOrd="0" parTransId="{5BC4913C-00E2-439A-949F-3668F6E3E5FE}" sibTransId="{A439850A-7993-4A90-9649-14E06EF09617}"/>
    <dgm:cxn modelId="{D38352D0-7906-44FB-86A8-1C316222BD04}" srcId="{891E4B80-0ED1-40AD-A062-EB294C11C2A0}" destId="{8441D1B6-6F66-40DB-B513-E4729CB2D6CD}" srcOrd="0" destOrd="0" parTransId="{DE955A9E-C1EC-467C-8CD8-BC9A3D5DDC89}" sibTransId="{68D5DB98-1858-4976-8439-0E0C2170E772}"/>
    <dgm:cxn modelId="{005064E9-75FE-432F-A742-46F7E67D82B5}" srcId="{6E1EE6D6-5B57-4BBE-8D5E-63D670501D61}" destId="{D55F5EEB-211C-4840-8D38-C72EBD0EDA7D}" srcOrd="0" destOrd="0" parTransId="{F3AF724A-21AE-4428-AE1B-4640CA8CE6D2}" sibTransId="{A6FE25A5-94C0-44E1-8FF9-DB810CADA707}"/>
    <dgm:cxn modelId="{C73F9FF9-445E-43E2-B23C-9224F2556860}" srcId="{891E4B80-0ED1-40AD-A062-EB294C11C2A0}" destId="{5342F3F9-E1BB-4CBE-B92D-CFDB33BD4D04}" srcOrd="2" destOrd="0" parTransId="{807E93DE-33A3-44DD-83DF-4BED5BE268C0}" sibTransId="{098B39FC-3466-4A58-B4B1-CA888961B4FF}"/>
    <dgm:cxn modelId="{73B3519E-8798-4556-95D9-20D50EB1F632}" type="presParOf" srcId="{F2CF5E7B-B6BC-4B01-8E82-97545986B6C9}" destId="{FDB313A2-37A9-4E9F-A959-21248086F520}" srcOrd="0" destOrd="0" presId="urn:microsoft.com/office/officeart/2005/8/layout/hList2"/>
    <dgm:cxn modelId="{23FB985B-0440-42E1-9009-CC823BAB36F4}" type="presParOf" srcId="{FDB313A2-37A9-4E9F-A959-21248086F520}" destId="{C586523E-693E-4A30-9180-9CFB9093BE41}" srcOrd="0" destOrd="0" presId="urn:microsoft.com/office/officeart/2005/8/layout/hList2"/>
    <dgm:cxn modelId="{3D148B3C-6F80-4F9F-ABFF-178C92764865}" type="presParOf" srcId="{FDB313A2-37A9-4E9F-A959-21248086F520}" destId="{4892E5DF-0D67-41DD-96A4-A3BCBD60B709}" srcOrd="1" destOrd="0" presId="urn:microsoft.com/office/officeart/2005/8/layout/hList2"/>
    <dgm:cxn modelId="{68DCA509-7532-4A1D-96A6-68F085B800E6}" type="presParOf" srcId="{FDB313A2-37A9-4E9F-A959-21248086F520}" destId="{662B9622-EAEE-472D-BC93-2E26394B6E97}" srcOrd="2" destOrd="0" presId="urn:microsoft.com/office/officeart/2005/8/layout/h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726D29-51D6-4344-97B0-187D34B81DE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17F0CF6-B4D8-468E-93DA-686FCEFF0C9B}" type="pres">
      <dgm:prSet presAssocID="{69726D29-51D6-4344-97B0-187D34B81DE1}" presName="root" presStyleCnt="0">
        <dgm:presLayoutVars>
          <dgm:dir/>
          <dgm:resizeHandles val="exact"/>
        </dgm:presLayoutVars>
      </dgm:prSet>
      <dgm:spPr/>
    </dgm:pt>
  </dgm:ptLst>
  <dgm:cxnLst>
    <dgm:cxn modelId="{BC57F068-57D4-4D9C-A114-E0D1389E6579}" type="presOf" srcId="{69726D29-51D6-4344-97B0-187D34B81DE1}" destId="{117F0CF6-B4D8-468E-93DA-686FCEFF0C9B}" srcOrd="0"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EFE822-2274-4056-A4CF-935060FFA3B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9672369-CBAA-4EA2-8D76-2480E53035BB}">
      <dgm:prSet phldrT="[Text]" custT="1"/>
      <dgm:spPr>
        <a:solidFill>
          <a:schemeClr val="accent5">
            <a:lumMod val="75000"/>
          </a:schemeClr>
        </a:solidFill>
      </dgm:spPr>
      <dgm:t>
        <a:bodyPr/>
        <a:lstStyle/>
        <a:p>
          <a:r>
            <a:rPr lang="en-US" sz="1600" dirty="0"/>
            <a:t>Total procurement spend in 2023: 145 million CHF</a:t>
          </a:r>
        </a:p>
      </dgm:t>
    </dgm:pt>
    <dgm:pt modelId="{F4AD7ABA-FE3D-4A1D-AEA7-F285434E80E8}" type="parTrans" cxnId="{CE03871A-7D79-4EA7-BE95-B518141C581B}">
      <dgm:prSet/>
      <dgm:spPr/>
      <dgm:t>
        <a:bodyPr/>
        <a:lstStyle/>
        <a:p>
          <a:endParaRPr lang="en-US"/>
        </a:p>
      </dgm:t>
    </dgm:pt>
    <dgm:pt modelId="{0F04E157-FCB4-42B5-B4F9-9DB639EA8A43}" type="sibTrans" cxnId="{CE03871A-7D79-4EA7-BE95-B518141C581B}">
      <dgm:prSet/>
      <dgm:spPr/>
      <dgm:t>
        <a:bodyPr/>
        <a:lstStyle/>
        <a:p>
          <a:endParaRPr lang="en-US"/>
        </a:p>
      </dgm:t>
    </dgm:pt>
    <dgm:pt modelId="{10583794-F99B-4710-8D00-85A2666F30BE}">
      <dgm:prSet phldrT="[Text]" custT="1"/>
      <dgm:spPr>
        <a:solidFill>
          <a:schemeClr val="accent5">
            <a:lumMod val="75000"/>
          </a:schemeClr>
        </a:solidFill>
      </dgm:spPr>
      <dgm:t>
        <a:bodyPr/>
        <a:lstStyle/>
        <a:p>
          <a:r>
            <a:rPr lang="en-US" sz="1600" dirty="0"/>
            <a:t>Stability over 5 years with an increase in 2023</a:t>
          </a:r>
        </a:p>
      </dgm:t>
    </dgm:pt>
    <dgm:pt modelId="{421C39E1-9EF4-46FB-9965-48CAD6172C58}" type="parTrans" cxnId="{5EBC5C9F-305F-4252-B6AC-681AD0656046}">
      <dgm:prSet/>
      <dgm:spPr/>
      <dgm:t>
        <a:bodyPr/>
        <a:lstStyle/>
        <a:p>
          <a:endParaRPr lang="en-US"/>
        </a:p>
      </dgm:t>
    </dgm:pt>
    <dgm:pt modelId="{A3D3AE49-758A-482A-91BE-C1BCB7EC8DCC}" type="sibTrans" cxnId="{5EBC5C9F-305F-4252-B6AC-681AD0656046}">
      <dgm:prSet/>
      <dgm:spPr/>
      <dgm:t>
        <a:bodyPr/>
        <a:lstStyle/>
        <a:p>
          <a:endParaRPr lang="en-US"/>
        </a:p>
      </dgm:t>
    </dgm:pt>
    <dgm:pt modelId="{FDE31FA8-6F8C-4335-A1E5-936886CED282}">
      <dgm:prSet phldrT="[Text]" custT="1"/>
      <dgm:spPr>
        <a:solidFill>
          <a:schemeClr val="accent5">
            <a:lumMod val="75000"/>
          </a:schemeClr>
        </a:solidFill>
      </dgm:spPr>
      <dgm:t>
        <a:bodyPr/>
        <a:lstStyle/>
        <a:p>
          <a:r>
            <a:rPr lang="en-US" sz="1600" dirty="0"/>
            <a:t>97% spent on Services, 3% on Goods</a:t>
          </a:r>
        </a:p>
      </dgm:t>
    </dgm:pt>
    <dgm:pt modelId="{D7B186C3-ACA1-4F89-A912-6EE8D08799FC}" type="parTrans" cxnId="{80B6E717-FFC8-4B7D-AAAB-DE5DE1DD5A2A}">
      <dgm:prSet/>
      <dgm:spPr/>
      <dgm:t>
        <a:bodyPr/>
        <a:lstStyle/>
        <a:p>
          <a:endParaRPr lang="en-US"/>
        </a:p>
      </dgm:t>
    </dgm:pt>
    <dgm:pt modelId="{F72A14D6-0993-43AF-BA4B-C7324310D296}" type="sibTrans" cxnId="{80B6E717-FFC8-4B7D-AAAB-DE5DE1DD5A2A}">
      <dgm:prSet/>
      <dgm:spPr/>
      <dgm:t>
        <a:bodyPr/>
        <a:lstStyle/>
        <a:p>
          <a:endParaRPr lang="en-US"/>
        </a:p>
      </dgm:t>
    </dgm:pt>
    <dgm:pt modelId="{2480A673-4815-41A3-9671-3BFFB9A090D8}">
      <dgm:prSet phldrT="[Text]" custT="1"/>
      <dgm:spPr>
        <a:solidFill>
          <a:schemeClr val="accent5">
            <a:lumMod val="75000"/>
          </a:schemeClr>
        </a:solidFill>
      </dgm:spPr>
      <dgm:t>
        <a:bodyPr/>
        <a:lstStyle/>
        <a:p>
          <a:r>
            <a:rPr lang="en-US" sz="1600" dirty="0"/>
            <a:t>Top 3 purchase categories:</a:t>
          </a:r>
        </a:p>
      </dgm:t>
    </dgm:pt>
    <dgm:pt modelId="{25C7BF15-9CAE-4CDF-9EEA-E76BA647D474}" type="parTrans" cxnId="{25E8E649-3675-4724-8050-982A05A02217}">
      <dgm:prSet/>
      <dgm:spPr/>
      <dgm:t>
        <a:bodyPr/>
        <a:lstStyle/>
        <a:p>
          <a:endParaRPr lang="en-US"/>
        </a:p>
      </dgm:t>
    </dgm:pt>
    <dgm:pt modelId="{042854E5-937C-4FA5-8713-087BC606C875}" type="sibTrans" cxnId="{25E8E649-3675-4724-8050-982A05A02217}">
      <dgm:prSet/>
      <dgm:spPr/>
      <dgm:t>
        <a:bodyPr/>
        <a:lstStyle/>
        <a:p>
          <a:endParaRPr lang="en-US"/>
        </a:p>
      </dgm:t>
    </dgm:pt>
    <dgm:pt modelId="{82A14727-DD7E-4D84-A577-61ADE004EC77}">
      <dgm:prSet custT="1"/>
      <dgm:spPr/>
      <dgm:t>
        <a:bodyPr anchor="ctr"/>
        <a:lstStyle/>
        <a:p>
          <a:pPr algn="l">
            <a:buFontTx/>
            <a:buNone/>
          </a:pPr>
          <a:r>
            <a:rPr lang="en-US" sz="1600" dirty="0"/>
            <a:t>	Information Technology Services Delivery (40%)</a:t>
          </a:r>
        </a:p>
      </dgm:t>
    </dgm:pt>
    <dgm:pt modelId="{CE73C466-EB48-4C4E-A8FD-4E63258CFA8C}" type="parTrans" cxnId="{7D45EAB1-F775-4532-9AE0-42B81D9D3FA3}">
      <dgm:prSet/>
      <dgm:spPr/>
      <dgm:t>
        <a:bodyPr/>
        <a:lstStyle/>
        <a:p>
          <a:endParaRPr lang="en-US"/>
        </a:p>
      </dgm:t>
    </dgm:pt>
    <dgm:pt modelId="{1B5D0ECF-15E1-4DB6-B0C6-13857DB4B09A}" type="sibTrans" cxnId="{7D45EAB1-F775-4532-9AE0-42B81D9D3FA3}">
      <dgm:prSet/>
      <dgm:spPr/>
      <dgm:t>
        <a:bodyPr/>
        <a:lstStyle/>
        <a:p>
          <a:endParaRPr lang="en-US"/>
        </a:p>
      </dgm:t>
    </dgm:pt>
    <dgm:pt modelId="{74142200-C605-4721-96B8-512B86974FE3}">
      <dgm:prSet custT="1"/>
      <dgm:spPr/>
      <dgm:t>
        <a:bodyPr anchor="ctr"/>
        <a:lstStyle/>
        <a:p>
          <a:pPr algn="l">
            <a:buFontTx/>
            <a:buNone/>
          </a:pPr>
          <a:r>
            <a:rPr lang="en-US" sz="1600" dirty="0"/>
            <a:t>Written Translation Services (23%)</a:t>
          </a:r>
        </a:p>
      </dgm:t>
    </dgm:pt>
    <dgm:pt modelId="{302DC26C-A776-4BDA-929C-C4FC1D341184}" type="parTrans" cxnId="{5A583B63-46F4-4BE5-9920-21D982A67E04}">
      <dgm:prSet/>
      <dgm:spPr/>
      <dgm:t>
        <a:bodyPr/>
        <a:lstStyle/>
        <a:p>
          <a:endParaRPr lang="en-US"/>
        </a:p>
      </dgm:t>
    </dgm:pt>
    <dgm:pt modelId="{D2351028-1296-4DC6-932E-AF5EC4BE9D6B}" type="sibTrans" cxnId="{5A583B63-46F4-4BE5-9920-21D982A67E04}">
      <dgm:prSet/>
      <dgm:spPr/>
      <dgm:t>
        <a:bodyPr/>
        <a:lstStyle/>
        <a:p>
          <a:endParaRPr lang="en-US"/>
        </a:p>
      </dgm:t>
    </dgm:pt>
    <dgm:pt modelId="{13CE246C-9390-4E77-9CC9-7F653965E0D0}">
      <dgm:prSet custT="1"/>
      <dgm:spPr/>
      <dgm:t>
        <a:bodyPr anchor="ctr"/>
        <a:lstStyle/>
        <a:p>
          <a:pPr algn="l">
            <a:buFontTx/>
            <a:buNone/>
          </a:pPr>
          <a:r>
            <a:rPr lang="en-US" sz="1600" dirty="0"/>
            <a:t>Facility Management Services (9%)</a:t>
          </a:r>
        </a:p>
      </dgm:t>
    </dgm:pt>
    <dgm:pt modelId="{137D73C5-AA8C-4493-8D90-22E2994C7512}" type="parTrans" cxnId="{546D36E8-4DD1-4397-A20F-405C889A8866}">
      <dgm:prSet/>
      <dgm:spPr/>
      <dgm:t>
        <a:bodyPr/>
        <a:lstStyle/>
        <a:p>
          <a:endParaRPr lang="en-US"/>
        </a:p>
      </dgm:t>
    </dgm:pt>
    <dgm:pt modelId="{0AF5CF60-13D4-420E-8272-28B1275BCE41}" type="sibTrans" cxnId="{546D36E8-4DD1-4397-A20F-405C889A8866}">
      <dgm:prSet/>
      <dgm:spPr/>
      <dgm:t>
        <a:bodyPr/>
        <a:lstStyle/>
        <a:p>
          <a:endParaRPr lang="en-US"/>
        </a:p>
      </dgm:t>
    </dgm:pt>
    <dgm:pt modelId="{F5A5F4F9-03F7-48F9-8794-93CE580A614C}" type="pres">
      <dgm:prSet presAssocID="{20EFE822-2274-4056-A4CF-935060FFA3BB}" presName="linear" presStyleCnt="0">
        <dgm:presLayoutVars>
          <dgm:dir/>
          <dgm:animLvl val="lvl"/>
          <dgm:resizeHandles val="exact"/>
        </dgm:presLayoutVars>
      </dgm:prSet>
      <dgm:spPr/>
    </dgm:pt>
    <dgm:pt modelId="{AA118DE0-0A65-43A7-9C8B-802E161FCFB1}" type="pres">
      <dgm:prSet presAssocID="{39672369-CBAA-4EA2-8D76-2480E53035BB}" presName="parentLin" presStyleCnt="0"/>
      <dgm:spPr/>
    </dgm:pt>
    <dgm:pt modelId="{A1E67C60-F6F0-424D-BE07-E9AE7E80E822}" type="pres">
      <dgm:prSet presAssocID="{39672369-CBAA-4EA2-8D76-2480E53035BB}" presName="parentLeftMargin" presStyleLbl="node1" presStyleIdx="0" presStyleCnt="4"/>
      <dgm:spPr/>
    </dgm:pt>
    <dgm:pt modelId="{011E7EE5-0A24-4E9A-8E7D-3D4D29E95297}" type="pres">
      <dgm:prSet presAssocID="{39672369-CBAA-4EA2-8D76-2480E53035BB}" presName="parentText" presStyleLbl="node1" presStyleIdx="0" presStyleCnt="4" custScaleX="136867">
        <dgm:presLayoutVars>
          <dgm:chMax val="0"/>
          <dgm:bulletEnabled val="1"/>
        </dgm:presLayoutVars>
      </dgm:prSet>
      <dgm:spPr/>
    </dgm:pt>
    <dgm:pt modelId="{B0B31F07-0496-4E53-9590-C1621F6AD81E}" type="pres">
      <dgm:prSet presAssocID="{39672369-CBAA-4EA2-8D76-2480E53035BB}" presName="negativeSpace" presStyleCnt="0"/>
      <dgm:spPr/>
    </dgm:pt>
    <dgm:pt modelId="{979596E2-DEB8-4652-98FF-E69E46CF8002}" type="pres">
      <dgm:prSet presAssocID="{39672369-CBAA-4EA2-8D76-2480E53035BB}" presName="childText" presStyleLbl="conFgAcc1" presStyleIdx="0" presStyleCnt="4">
        <dgm:presLayoutVars>
          <dgm:bulletEnabled val="1"/>
        </dgm:presLayoutVars>
      </dgm:prSet>
      <dgm:spPr/>
    </dgm:pt>
    <dgm:pt modelId="{27DB9B0D-74C7-4FDB-811E-2E78333B9DBD}" type="pres">
      <dgm:prSet presAssocID="{0F04E157-FCB4-42B5-B4F9-9DB639EA8A43}" presName="spaceBetweenRectangles" presStyleCnt="0"/>
      <dgm:spPr/>
    </dgm:pt>
    <dgm:pt modelId="{A4BA4677-30C7-4596-BFEB-82C61A607EDB}" type="pres">
      <dgm:prSet presAssocID="{10583794-F99B-4710-8D00-85A2666F30BE}" presName="parentLin" presStyleCnt="0"/>
      <dgm:spPr/>
    </dgm:pt>
    <dgm:pt modelId="{57F3B736-F260-4184-85D0-5D59260E01EA}" type="pres">
      <dgm:prSet presAssocID="{10583794-F99B-4710-8D00-85A2666F30BE}" presName="parentLeftMargin" presStyleLbl="node1" presStyleIdx="0" presStyleCnt="4"/>
      <dgm:spPr/>
    </dgm:pt>
    <dgm:pt modelId="{833D23E9-F7DD-41C9-8735-F87141C673D8}" type="pres">
      <dgm:prSet presAssocID="{10583794-F99B-4710-8D00-85A2666F30BE}" presName="parentText" presStyleLbl="node1" presStyleIdx="1" presStyleCnt="4" custScaleX="136867" custLinFactNeighborX="12040">
        <dgm:presLayoutVars>
          <dgm:chMax val="0"/>
          <dgm:bulletEnabled val="1"/>
        </dgm:presLayoutVars>
      </dgm:prSet>
      <dgm:spPr/>
    </dgm:pt>
    <dgm:pt modelId="{5D18EDF1-BB76-4ED6-ABCF-EEF765756FEC}" type="pres">
      <dgm:prSet presAssocID="{10583794-F99B-4710-8D00-85A2666F30BE}" presName="negativeSpace" presStyleCnt="0"/>
      <dgm:spPr/>
    </dgm:pt>
    <dgm:pt modelId="{216F59DA-A005-4C67-8160-75B5B43DBAA1}" type="pres">
      <dgm:prSet presAssocID="{10583794-F99B-4710-8D00-85A2666F30BE}" presName="childText" presStyleLbl="conFgAcc1" presStyleIdx="1" presStyleCnt="4">
        <dgm:presLayoutVars>
          <dgm:bulletEnabled val="1"/>
        </dgm:presLayoutVars>
      </dgm:prSet>
      <dgm:spPr/>
    </dgm:pt>
    <dgm:pt modelId="{F3DA53E4-960B-4036-975C-88D9BAF9BEAC}" type="pres">
      <dgm:prSet presAssocID="{A3D3AE49-758A-482A-91BE-C1BCB7EC8DCC}" presName="spaceBetweenRectangles" presStyleCnt="0"/>
      <dgm:spPr/>
    </dgm:pt>
    <dgm:pt modelId="{A660A2E4-5B3A-466E-AE63-4A89336C2152}" type="pres">
      <dgm:prSet presAssocID="{FDE31FA8-6F8C-4335-A1E5-936886CED282}" presName="parentLin" presStyleCnt="0"/>
      <dgm:spPr/>
    </dgm:pt>
    <dgm:pt modelId="{4F8F41F0-A104-4C82-9B25-11102E8452E6}" type="pres">
      <dgm:prSet presAssocID="{FDE31FA8-6F8C-4335-A1E5-936886CED282}" presName="parentLeftMargin" presStyleLbl="node1" presStyleIdx="1" presStyleCnt="4"/>
      <dgm:spPr/>
    </dgm:pt>
    <dgm:pt modelId="{96E5C502-5822-4947-8E3B-26D4B59BC63C}" type="pres">
      <dgm:prSet presAssocID="{FDE31FA8-6F8C-4335-A1E5-936886CED282}" presName="parentText" presStyleLbl="node1" presStyleIdx="2" presStyleCnt="4" custScaleX="136867" custLinFactNeighborX="12040">
        <dgm:presLayoutVars>
          <dgm:chMax val="0"/>
          <dgm:bulletEnabled val="1"/>
        </dgm:presLayoutVars>
      </dgm:prSet>
      <dgm:spPr/>
    </dgm:pt>
    <dgm:pt modelId="{5C39B189-4400-406A-AB3F-8B69005B0EF8}" type="pres">
      <dgm:prSet presAssocID="{FDE31FA8-6F8C-4335-A1E5-936886CED282}" presName="negativeSpace" presStyleCnt="0"/>
      <dgm:spPr/>
    </dgm:pt>
    <dgm:pt modelId="{472CDC74-BBAD-43C5-B308-00C30FD1E786}" type="pres">
      <dgm:prSet presAssocID="{FDE31FA8-6F8C-4335-A1E5-936886CED282}" presName="childText" presStyleLbl="conFgAcc1" presStyleIdx="2" presStyleCnt="4">
        <dgm:presLayoutVars>
          <dgm:bulletEnabled val="1"/>
        </dgm:presLayoutVars>
      </dgm:prSet>
      <dgm:spPr/>
    </dgm:pt>
    <dgm:pt modelId="{EB43A6BF-D454-4BC9-9D69-7E089C2FE857}" type="pres">
      <dgm:prSet presAssocID="{F72A14D6-0993-43AF-BA4B-C7324310D296}" presName="spaceBetweenRectangles" presStyleCnt="0"/>
      <dgm:spPr/>
    </dgm:pt>
    <dgm:pt modelId="{164BB041-14D8-4B27-8B52-4048517BF802}" type="pres">
      <dgm:prSet presAssocID="{2480A673-4815-41A3-9671-3BFFB9A090D8}" presName="parentLin" presStyleCnt="0"/>
      <dgm:spPr/>
    </dgm:pt>
    <dgm:pt modelId="{EAE7F167-4908-49A3-A9CB-9B1B1E2415EC}" type="pres">
      <dgm:prSet presAssocID="{2480A673-4815-41A3-9671-3BFFB9A090D8}" presName="parentLeftMargin" presStyleLbl="node1" presStyleIdx="2" presStyleCnt="4"/>
      <dgm:spPr/>
    </dgm:pt>
    <dgm:pt modelId="{A33D8FBB-F56C-48CD-9039-91B4BB3A17F2}" type="pres">
      <dgm:prSet presAssocID="{2480A673-4815-41A3-9671-3BFFB9A090D8}" presName="parentText" presStyleLbl="node1" presStyleIdx="3" presStyleCnt="4" custScaleX="136867" custLinFactNeighborX="12040">
        <dgm:presLayoutVars>
          <dgm:chMax val="0"/>
          <dgm:bulletEnabled val="1"/>
        </dgm:presLayoutVars>
      </dgm:prSet>
      <dgm:spPr/>
    </dgm:pt>
    <dgm:pt modelId="{0F1CC9AB-5224-49B3-AD64-705603206EAC}" type="pres">
      <dgm:prSet presAssocID="{2480A673-4815-41A3-9671-3BFFB9A090D8}" presName="negativeSpace" presStyleCnt="0"/>
      <dgm:spPr/>
    </dgm:pt>
    <dgm:pt modelId="{EE128969-18C8-4203-A81D-55273D65BB45}" type="pres">
      <dgm:prSet presAssocID="{2480A673-4815-41A3-9671-3BFFB9A090D8}" presName="childText" presStyleLbl="conFgAcc1" presStyleIdx="3" presStyleCnt="4">
        <dgm:presLayoutVars>
          <dgm:bulletEnabled val="1"/>
        </dgm:presLayoutVars>
      </dgm:prSet>
      <dgm:spPr/>
    </dgm:pt>
  </dgm:ptLst>
  <dgm:cxnLst>
    <dgm:cxn modelId="{F66A5902-08CD-4E08-B3F0-AF81772E1283}" type="presOf" srcId="{FDE31FA8-6F8C-4335-A1E5-936886CED282}" destId="{4F8F41F0-A104-4C82-9B25-11102E8452E6}" srcOrd="0" destOrd="0" presId="urn:microsoft.com/office/officeart/2005/8/layout/list1"/>
    <dgm:cxn modelId="{28CBF810-D83C-4825-A149-EB133070AC4D}" type="presOf" srcId="{2480A673-4815-41A3-9671-3BFFB9A090D8}" destId="{EAE7F167-4908-49A3-A9CB-9B1B1E2415EC}" srcOrd="0" destOrd="0" presId="urn:microsoft.com/office/officeart/2005/8/layout/list1"/>
    <dgm:cxn modelId="{80B6E717-FFC8-4B7D-AAAB-DE5DE1DD5A2A}" srcId="{20EFE822-2274-4056-A4CF-935060FFA3BB}" destId="{FDE31FA8-6F8C-4335-A1E5-936886CED282}" srcOrd="2" destOrd="0" parTransId="{D7B186C3-ACA1-4F89-A912-6EE8D08799FC}" sibTransId="{F72A14D6-0993-43AF-BA4B-C7324310D296}"/>
    <dgm:cxn modelId="{CE03871A-7D79-4EA7-BE95-B518141C581B}" srcId="{20EFE822-2274-4056-A4CF-935060FFA3BB}" destId="{39672369-CBAA-4EA2-8D76-2480E53035BB}" srcOrd="0" destOrd="0" parTransId="{F4AD7ABA-FE3D-4A1D-AEA7-F285434E80E8}" sibTransId="{0F04E157-FCB4-42B5-B4F9-9DB639EA8A43}"/>
    <dgm:cxn modelId="{9F3F871A-44D1-4C38-92F8-505E82BD7BD8}" type="presOf" srcId="{82A14727-DD7E-4D84-A577-61ADE004EC77}" destId="{EE128969-18C8-4203-A81D-55273D65BB45}" srcOrd="0" destOrd="0" presId="urn:microsoft.com/office/officeart/2005/8/layout/list1"/>
    <dgm:cxn modelId="{5A583B63-46F4-4BE5-9920-21D982A67E04}" srcId="{82A14727-DD7E-4D84-A577-61ADE004EC77}" destId="{74142200-C605-4721-96B8-512B86974FE3}" srcOrd="0" destOrd="0" parTransId="{302DC26C-A776-4BDA-929C-C4FC1D341184}" sibTransId="{D2351028-1296-4DC6-932E-AF5EC4BE9D6B}"/>
    <dgm:cxn modelId="{25E8E649-3675-4724-8050-982A05A02217}" srcId="{20EFE822-2274-4056-A4CF-935060FFA3BB}" destId="{2480A673-4815-41A3-9671-3BFFB9A090D8}" srcOrd="3" destOrd="0" parTransId="{25C7BF15-9CAE-4CDF-9EEA-E76BA647D474}" sibTransId="{042854E5-937C-4FA5-8713-087BC606C875}"/>
    <dgm:cxn modelId="{6D0D404F-48BA-46B7-889A-7DB2AB17ECD0}" type="presOf" srcId="{20EFE822-2274-4056-A4CF-935060FFA3BB}" destId="{F5A5F4F9-03F7-48F9-8794-93CE580A614C}" srcOrd="0" destOrd="0" presId="urn:microsoft.com/office/officeart/2005/8/layout/list1"/>
    <dgm:cxn modelId="{74FD267B-043D-40C1-9819-D5B23E99C7D4}" type="presOf" srcId="{39672369-CBAA-4EA2-8D76-2480E53035BB}" destId="{A1E67C60-F6F0-424D-BE07-E9AE7E80E822}" srcOrd="0" destOrd="0" presId="urn:microsoft.com/office/officeart/2005/8/layout/list1"/>
    <dgm:cxn modelId="{BE2E4A81-798E-449D-834F-99874BF2E6EF}" type="presOf" srcId="{39672369-CBAA-4EA2-8D76-2480E53035BB}" destId="{011E7EE5-0A24-4E9A-8E7D-3D4D29E95297}" srcOrd="1" destOrd="0" presId="urn:microsoft.com/office/officeart/2005/8/layout/list1"/>
    <dgm:cxn modelId="{44FE7897-7659-425B-B3CC-C50C5FCCB0F8}" type="presOf" srcId="{2480A673-4815-41A3-9671-3BFFB9A090D8}" destId="{A33D8FBB-F56C-48CD-9039-91B4BB3A17F2}" srcOrd="1" destOrd="0" presId="urn:microsoft.com/office/officeart/2005/8/layout/list1"/>
    <dgm:cxn modelId="{584FA89D-BD77-42CC-865C-F2042D81B943}" type="presOf" srcId="{74142200-C605-4721-96B8-512B86974FE3}" destId="{EE128969-18C8-4203-A81D-55273D65BB45}" srcOrd="0" destOrd="1" presId="urn:microsoft.com/office/officeart/2005/8/layout/list1"/>
    <dgm:cxn modelId="{5EBC5C9F-305F-4252-B6AC-681AD0656046}" srcId="{20EFE822-2274-4056-A4CF-935060FFA3BB}" destId="{10583794-F99B-4710-8D00-85A2666F30BE}" srcOrd="1" destOrd="0" parTransId="{421C39E1-9EF4-46FB-9965-48CAD6172C58}" sibTransId="{A3D3AE49-758A-482A-91BE-C1BCB7EC8DCC}"/>
    <dgm:cxn modelId="{F28B5FA8-000E-467F-B17F-CF1FF2F38731}" type="presOf" srcId="{13CE246C-9390-4E77-9CC9-7F653965E0D0}" destId="{EE128969-18C8-4203-A81D-55273D65BB45}" srcOrd="0" destOrd="2" presId="urn:microsoft.com/office/officeart/2005/8/layout/list1"/>
    <dgm:cxn modelId="{97AB59B1-8545-4077-89EB-54C974F31C93}" type="presOf" srcId="{10583794-F99B-4710-8D00-85A2666F30BE}" destId="{57F3B736-F260-4184-85D0-5D59260E01EA}" srcOrd="0" destOrd="0" presId="urn:microsoft.com/office/officeart/2005/8/layout/list1"/>
    <dgm:cxn modelId="{7D45EAB1-F775-4532-9AE0-42B81D9D3FA3}" srcId="{2480A673-4815-41A3-9671-3BFFB9A090D8}" destId="{82A14727-DD7E-4D84-A577-61ADE004EC77}" srcOrd="0" destOrd="0" parTransId="{CE73C466-EB48-4C4E-A8FD-4E63258CFA8C}" sibTransId="{1B5D0ECF-15E1-4DB6-B0C6-13857DB4B09A}"/>
    <dgm:cxn modelId="{FDD9CAC2-F33B-4832-9224-30CE810A4664}" type="presOf" srcId="{10583794-F99B-4710-8D00-85A2666F30BE}" destId="{833D23E9-F7DD-41C9-8735-F87141C673D8}" srcOrd="1" destOrd="0" presId="urn:microsoft.com/office/officeart/2005/8/layout/list1"/>
    <dgm:cxn modelId="{24FF56D5-A008-4A7A-B12A-80563D60AF23}" type="presOf" srcId="{FDE31FA8-6F8C-4335-A1E5-936886CED282}" destId="{96E5C502-5822-4947-8E3B-26D4B59BC63C}" srcOrd="1" destOrd="0" presId="urn:microsoft.com/office/officeart/2005/8/layout/list1"/>
    <dgm:cxn modelId="{546D36E8-4DD1-4397-A20F-405C889A8866}" srcId="{82A14727-DD7E-4D84-A577-61ADE004EC77}" destId="{13CE246C-9390-4E77-9CC9-7F653965E0D0}" srcOrd="1" destOrd="0" parTransId="{137D73C5-AA8C-4493-8D90-22E2994C7512}" sibTransId="{0AF5CF60-13D4-420E-8272-28B1275BCE41}"/>
    <dgm:cxn modelId="{25AD863B-63F0-491E-9D62-2ADE3199972E}" type="presParOf" srcId="{F5A5F4F9-03F7-48F9-8794-93CE580A614C}" destId="{AA118DE0-0A65-43A7-9C8B-802E161FCFB1}" srcOrd="0" destOrd="0" presId="urn:microsoft.com/office/officeart/2005/8/layout/list1"/>
    <dgm:cxn modelId="{386D4607-4F54-49E9-BA2F-2F096248A707}" type="presParOf" srcId="{AA118DE0-0A65-43A7-9C8B-802E161FCFB1}" destId="{A1E67C60-F6F0-424D-BE07-E9AE7E80E822}" srcOrd="0" destOrd="0" presId="urn:microsoft.com/office/officeart/2005/8/layout/list1"/>
    <dgm:cxn modelId="{2DE3BFFF-9937-40E3-8218-50E4C7A2DEF3}" type="presParOf" srcId="{AA118DE0-0A65-43A7-9C8B-802E161FCFB1}" destId="{011E7EE5-0A24-4E9A-8E7D-3D4D29E95297}" srcOrd="1" destOrd="0" presId="urn:microsoft.com/office/officeart/2005/8/layout/list1"/>
    <dgm:cxn modelId="{4C2D7F05-49F5-428F-8F52-B50FA9F8A4F0}" type="presParOf" srcId="{F5A5F4F9-03F7-48F9-8794-93CE580A614C}" destId="{B0B31F07-0496-4E53-9590-C1621F6AD81E}" srcOrd="1" destOrd="0" presId="urn:microsoft.com/office/officeart/2005/8/layout/list1"/>
    <dgm:cxn modelId="{049F7196-754F-4BE8-9E7D-1E6FE6BC5B79}" type="presParOf" srcId="{F5A5F4F9-03F7-48F9-8794-93CE580A614C}" destId="{979596E2-DEB8-4652-98FF-E69E46CF8002}" srcOrd="2" destOrd="0" presId="urn:microsoft.com/office/officeart/2005/8/layout/list1"/>
    <dgm:cxn modelId="{664AF255-23CB-4ACE-9686-5D0CEE1B0908}" type="presParOf" srcId="{F5A5F4F9-03F7-48F9-8794-93CE580A614C}" destId="{27DB9B0D-74C7-4FDB-811E-2E78333B9DBD}" srcOrd="3" destOrd="0" presId="urn:microsoft.com/office/officeart/2005/8/layout/list1"/>
    <dgm:cxn modelId="{059864C0-9EF0-4734-8AE9-76B0665424A3}" type="presParOf" srcId="{F5A5F4F9-03F7-48F9-8794-93CE580A614C}" destId="{A4BA4677-30C7-4596-BFEB-82C61A607EDB}" srcOrd="4" destOrd="0" presId="urn:microsoft.com/office/officeart/2005/8/layout/list1"/>
    <dgm:cxn modelId="{5C3ED847-BEE2-4687-AB93-234DC33F6E08}" type="presParOf" srcId="{A4BA4677-30C7-4596-BFEB-82C61A607EDB}" destId="{57F3B736-F260-4184-85D0-5D59260E01EA}" srcOrd="0" destOrd="0" presId="urn:microsoft.com/office/officeart/2005/8/layout/list1"/>
    <dgm:cxn modelId="{F73602D2-BBAB-4C4B-8786-14DFFF73722F}" type="presParOf" srcId="{A4BA4677-30C7-4596-BFEB-82C61A607EDB}" destId="{833D23E9-F7DD-41C9-8735-F87141C673D8}" srcOrd="1" destOrd="0" presId="urn:microsoft.com/office/officeart/2005/8/layout/list1"/>
    <dgm:cxn modelId="{EC18CF6E-071E-4424-AD03-1FCA084E80E2}" type="presParOf" srcId="{F5A5F4F9-03F7-48F9-8794-93CE580A614C}" destId="{5D18EDF1-BB76-4ED6-ABCF-EEF765756FEC}" srcOrd="5" destOrd="0" presId="urn:microsoft.com/office/officeart/2005/8/layout/list1"/>
    <dgm:cxn modelId="{3990F9F2-216E-4404-AD87-0CEC85E51EA4}" type="presParOf" srcId="{F5A5F4F9-03F7-48F9-8794-93CE580A614C}" destId="{216F59DA-A005-4C67-8160-75B5B43DBAA1}" srcOrd="6" destOrd="0" presId="urn:microsoft.com/office/officeart/2005/8/layout/list1"/>
    <dgm:cxn modelId="{E3E9648D-21F1-4431-9114-55684FC3263C}" type="presParOf" srcId="{F5A5F4F9-03F7-48F9-8794-93CE580A614C}" destId="{F3DA53E4-960B-4036-975C-88D9BAF9BEAC}" srcOrd="7" destOrd="0" presId="urn:microsoft.com/office/officeart/2005/8/layout/list1"/>
    <dgm:cxn modelId="{EFF8275C-A60B-4189-BD8D-EDEB599DABA7}" type="presParOf" srcId="{F5A5F4F9-03F7-48F9-8794-93CE580A614C}" destId="{A660A2E4-5B3A-466E-AE63-4A89336C2152}" srcOrd="8" destOrd="0" presId="urn:microsoft.com/office/officeart/2005/8/layout/list1"/>
    <dgm:cxn modelId="{2195DF52-032E-43AE-AB1E-2D0C6D30D3AB}" type="presParOf" srcId="{A660A2E4-5B3A-466E-AE63-4A89336C2152}" destId="{4F8F41F0-A104-4C82-9B25-11102E8452E6}" srcOrd="0" destOrd="0" presId="urn:microsoft.com/office/officeart/2005/8/layout/list1"/>
    <dgm:cxn modelId="{3A70BD1B-D388-45FC-A934-D3FBDD875CE7}" type="presParOf" srcId="{A660A2E4-5B3A-466E-AE63-4A89336C2152}" destId="{96E5C502-5822-4947-8E3B-26D4B59BC63C}" srcOrd="1" destOrd="0" presId="urn:microsoft.com/office/officeart/2005/8/layout/list1"/>
    <dgm:cxn modelId="{88BBC70B-582A-405F-A00A-ED4331C6214D}" type="presParOf" srcId="{F5A5F4F9-03F7-48F9-8794-93CE580A614C}" destId="{5C39B189-4400-406A-AB3F-8B69005B0EF8}" srcOrd="9" destOrd="0" presId="urn:microsoft.com/office/officeart/2005/8/layout/list1"/>
    <dgm:cxn modelId="{3E6F61E1-CDA4-4DA8-A943-BEFA289A936E}" type="presParOf" srcId="{F5A5F4F9-03F7-48F9-8794-93CE580A614C}" destId="{472CDC74-BBAD-43C5-B308-00C30FD1E786}" srcOrd="10" destOrd="0" presId="urn:microsoft.com/office/officeart/2005/8/layout/list1"/>
    <dgm:cxn modelId="{CF273B29-5F23-44F7-9032-74F7A2856934}" type="presParOf" srcId="{F5A5F4F9-03F7-48F9-8794-93CE580A614C}" destId="{EB43A6BF-D454-4BC9-9D69-7E089C2FE857}" srcOrd="11" destOrd="0" presId="urn:microsoft.com/office/officeart/2005/8/layout/list1"/>
    <dgm:cxn modelId="{AB4D1BBB-96E4-4BCE-93A7-7E74C73F1D11}" type="presParOf" srcId="{F5A5F4F9-03F7-48F9-8794-93CE580A614C}" destId="{164BB041-14D8-4B27-8B52-4048517BF802}" srcOrd="12" destOrd="0" presId="urn:microsoft.com/office/officeart/2005/8/layout/list1"/>
    <dgm:cxn modelId="{42FDD80D-6F66-4B40-AADD-36CAD832F6FE}" type="presParOf" srcId="{164BB041-14D8-4B27-8B52-4048517BF802}" destId="{EAE7F167-4908-49A3-A9CB-9B1B1E2415EC}" srcOrd="0" destOrd="0" presId="urn:microsoft.com/office/officeart/2005/8/layout/list1"/>
    <dgm:cxn modelId="{09FD2DF3-5FCB-4D97-9EBB-124AE7EB5CBD}" type="presParOf" srcId="{164BB041-14D8-4B27-8B52-4048517BF802}" destId="{A33D8FBB-F56C-48CD-9039-91B4BB3A17F2}" srcOrd="1" destOrd="0" presId="urn:microsoft.com/office/officeart/2005/8/layout/list1"/>
    <dgm:cxn modelId="{9CC26CD7-5B80-44A4-81D9-261225B45845}" type="presParOf" srcId="{F5A5F4F9-03F7-48F9-8794-93CE580A614C}" destId="{0F1CC9AB-5224-49B3-AD64-705603206EAC}" srcOrd="13" destOrd="0" presId="urn:microsoft.com/office/officeart/2005/8/layout/list1"/>
    <dgm:cxn modelId="{6DCB39B1-C56C-47DE-84CF-155B3BB724A9}" type="presParOf" srcId="{F5A5F4F9-03F7-48F9-8794-93CE580A614C}" destId="{EE128969-18C8-4203-A81D-55273D65BB45}" srcOrd="14"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CE6F8D-5EC5-46C3-A560-CDF28AEB4B40}" type="doc">
      <dgm:prSet loTypeId="urn:microsoft.com/office/officeart/2005/8/layout/hList7" loCatId="list" qsTypeId="urn:microsoft.com/office/officeart/2005/8/quickstyle/simple1" qsCatId="simple" csTypeId="urn:microsoft.com/office/officeart/2005/8/colors/accent6_1" csCatId="accent6" phldr="1"/>
      <dgm:spPr/>
      <dgm:t>
        <a:bodyPr/>
        <a:lstStyle/>
        <a:p>
          <a:endParaRPr lang="en-GB"/>
        </a:p>
      </dgm:t>
    </dgm:pt>
    <dgm:pt modelId="{FD11C8B5-1D6E-4D4E-8A92-9B84311BECF7}">
      <dgm:prSet phldrT="[Text]"/>
      <dgm:spPr/>
      <dgm:t>
        <a:bodyPr/>
        <a:lstStyle/>
        <a:p>
          <a:pPr>
            <a:buNone/>
          </a:pPr>
          <a:r>
            <a:rPr lang="en-GB" sz="1600" dirty="0"/>
            <a:t>Selection Criteria</a:t>
          </a:r>
        </a:p>
      </dgm:t>
    </dgm:pt>
    <dgm:pt modelId="{9D3D69E3-6358-49E2-8A80-73411FB5FC4B}" type="parTrans" cxnId="{BC25FFE7-EBDD-4120-B354-8A114FF6496D}">
      <dgm:prSet/>
      <dgm:spPr/>
      <dgm:t>
        <a:bodyPr/>
        <a:lstStyle/>
        <a:p>
          <a:endParaRPr lang="en-GB"/>
        </a:p>
      </dgm:t>
    </dgm:pt>
    <dgm:pt modelId="{4342C58F-D443-452B-966E-37361731FF8B}" type="sibTrans" cxnId="{BC25FFE7-EBDD-4120-B354-8A114FF6496D}">
      <dgm:prSet/>
      <dgm:spPr/>
      <dgm:t>
        <a:bodyPr/>
        <a:lstStyle/>
        <a:p>
          <a:endParaRPr lang="en-GB"/>
        </a:p>
      </dgm:t>
    </dgm:pt>
    <dgm:pt modelId="{154E599D-584A-4138-A009-4FA39E0880D3}">
      <dgm:prSet phldrT="[Text]"/>
      <dgm:spPr/>
      <dgm:t>
        <a:bodyPr/>
        <a:lstStyle/>
        <a:p>
          <a:pPr>
            <a:buNone/>
          </a:pPr>
          <a:r>
            <a:rPr lang="en-GB" sz="1800" dirty="0"/>
            <a:t>Contractual Obligation</a:t>
          </a:r>
        </a:p>
      </dgm:t>
    </dgm:pt>
    <dgm:pt modelId="{5D0BC96E-D0DD-4771-9470-771FBA2C218B}" type="parTrans" cxnId="{C852BF21-1121-4970-BCC8-C5F04964B3AA}">
      <dgm:prSet/>
      <dgm:spPr/>
      <dgm:t>
        <a:bodyPr/>
        <a:lstStyle/>
        <a:p>
          <a:endParaRPr lang="en-GB"/>
        </a:p>
      </dgm:t>
    </dgm:pt>
    <dgm:pt modelId="{6726C1CA-0960-4768-A9AC-D41194A789C3}" type="sibTrans" cxnId="{C852BF21-1121-4970-BCC8-C5F04964B3AA}">
      <dgm:prSet/>
      <dgm:spPr/>
      <dgm:t>
        <a:bodyPr/>
        <a:lstStyle/>
        <a:p>
          <a:endParaRPr lang="en-GB"/>
        </a:p>
      </dgm:t>
    </dgm:pt>
    <dgm:pt modelId="{5C0103FA-7538-4C51-8A42-C3B05A72C723}">
      <dgm:prSet phldrT="[Text]" custT="1"/>
      <dgm:spPr/>
      <dgm:t>
        <a:bodyPr/>
        <a:lstStyle/>
        <a:p>
          <a:pPr>
            <a:buNone/>
          </a:pPr>
          <a:r>
            <a:rPr lang="en-US" sz="1400" dirty="0"/>
            <a:t>In more mature markets, sustainability is part of the selection process. Bidders are also evaluated on their commitment on sustainability</a:t>
          </a:r>
          <a:endParaRPr lang="en-GB" sz="1400" dirty="0"/>
        </a:p>
      </dgm:t>
    </dgm:pt>
    <dgm:pt modelId="{5EE85C1B-5589-401C-B93A-6391BF4AA292}" type="parTrans" cxnId="{7F814136-31B2-4A4C-A7AC-42BD593FF011}">
      <dgm:prSet/>
      <dgm:spPr/>
      <dgm:t>
        <a:bodyPr/>
        <a:lstStyle/>
        <a:p>
          <a:endParaRPr lang="en-GB"/>
        </a:p>
      </dgm:t>
    </dgm:pt>
    <dgm:pt modelId="{9AC5F463-2B8F-432B-AFAF-0929E1BE05D8}" type="sibTrans" cxnId="{7F814136-31B2-4A4C-A7AC-42BD593FF011}">
      <dgm:prSet/>
      <dgm:spPr/>
      <dgm:t>
        <a:bodyPr/>
        <a:lstStyle/>
        <a:p>
          <a:endParaRPr lang="en-GB"/>
        </a:p>
      </dgm:t>
    </dgm:pt>
    <dgm:pt modelId="{595F555A-0DF5-4AF1-BCB1-91733A7ADC70}">
      <dgm:prSet phldrT="[Text]" custT="1"/>
      <dgm:spPr/>
      <dgm:t>
        <a:bodyPr/>
        <a:lstStyle/>
        <a:p>
          <a:pPr>
            <a:buNone/>
          </a:pPr>
          <a:r>
            <a:rPr lang="en-US" sz="1400" dirty="0"/>
            <a:t>In case of existing national sustainability norms, relevant obligations are included in the contract.</a:t>
          </a:r>
          <a:endParaRPr lang="en-GB" sz="1400" dirty="0"/>
        </a:p>
      </dgm:t>
    </dgm:pt>
    <dgm:pt modelId="{EB309BE1-24B9-4869-9D2F-4824782876E9}" type="parTrans" cxnId="{0A929511-4BAE-419A-95AF-0ED79365DF68}">
      <dgm:prSet/>
      <dgm:spPr/>
      <dgm:t>
        <a:bodyPr/>
        <a:lstStyle/>
        <a:p>
          <a:endParaRPr lang="en-GB"/>
        </a:p>
      </dgm:t>
    </dgm:pt>
    <dgm:pt modelId="{2BBCF6C2-B0E6-41F9-931F-8AB68BBEDC79}" type="sibTrans" cxnId="{0A929511-4BAE-419A-95AF-0ED79365DF68}">
      <dgm:prSet/>
      <dgm:spPr/>
      <dgm:t>
        <a:bodyPr/>
        <a:lstStyle/>
        <a:p>
          <a:endParaRPr lang="en-GB"/>
        </a:p>
      </dgm:t>
    </dgm:pt>
    <dgm:pt modelId="{6471C3FC-9525-459B-8439-BBD39EF17E89}">
      <dgm:prSet phldrT="[Text]"/>
      <dgm:spPr/>
      <dgm:t>
        <a:bodyPr/>
        <a:lstStyle/>
        <a:p>
          <a:pPr>
            <a:buNone/>
          </a:pPr>
          <a:r>
            <a:rPr lang="en-GB" sz="1600" dirty="0"/>
            <a:t>Information </a:t>
          </a:r>
        </a:p>
      </dgm:t>
    </dgm:pt>
    <dgm:pt modelId="{F800A472-A16F-4B21-BBD5-7971D40C79B8}" type="sibTrans" cxnId="{283E9F55-F390-466D-9BE4-C068E09CB66C}">
      <dgm:prSet/>
      <dgm:spPr/>
      <dgm:t>
        <a:bodyPr/>
        <a:lstStyle/>
        <a:p>
          <a:endParaRPr lang="en-GB"/>
        </a:p>
      </dgm:t>
    </dgm:pt>
    <dgm:pt modelId="{68833D5E-3EFA-4618-89CC-7D61907DF4D4}" type="parTrans" cxnId="{283E9F55-F390-466D-9BE4-C068E09CB66C}">
      <dgm:prSet/>
      <dgm:spPr/>
      <dgm:t>
        <a:bodyPr/>
        <a:lstStyle/>
        <a:p>
          <a:endParaRPr lang="en-GB"/>
        </a:p>
      </dgm:t>
    </dgm:pt>
    <dgm:pt modelId="{A3A4AFE3-4228-4472-825A-C1908608D916}">
      <dgm:prSet phldrT="[Text]" custT="1"/>
      <dgm:spPr/>
      <dgm:t>
        <a:bodyPr/>
        <a:lstStyle/>
        <a:p>
          <a:pPr>
            <a:buFontTx/>
            <a:buNone/>
          </a:pPr>
          <a:r>
            <a:rPr lang="en-US" sz="1400" dirty="0"/>
            <a:t>Bidders are encouraged to share any policy on sustainability, in case they have one.</a:t>
          </a:r>
          <a:endParaRPr lang="en-GB" sz="1400" dirty="0"/>
        </a:p>
      </dgm:t>
    </dgm:pt>
    <dgm:pt modelId="{8F4D3B12-4320-411F-88FF-19871535F495}" type="sibTrans" cxnId="{50602F93-B699-4E5E-9299-39F1A4BD6F11}">
      <dgm:prSet/>
      <dgm:spPr/>
      <dgm:t>
        <a:bodyPr/>
        <a:lstStyle/>
        <a:p>
          <a:endParaRPr lang="en-GB"/>
        </a:p>
      </dgm:t>
    </dgm:pt>
    <dgm:pt modelId="{E26CE672-C801-4875-B1ED-5098786B63C0}" type="parTrans" cxnId="{50602F93-B699-4E5E-9299-39F1A4BD6F11}">
      <dgm:prSet/>
      <dgm:spPr/>
      <dgm:t>
        <a:bodyPr/>
        <a:lstStyle/>
        <a:p>
          <a:endParaRPr lang="en-GB"/>
        </a:p>
      </dgm:t>
    </dgm:pt>
    <dgm:pt modelId="{AC2A4764-6784-48F0-AF60-194776785C8A}" type="pres">
      <dgm:prSet presAssocID="{C3CE6F8D-5EC5-46C3-A560-CDF28AEB4B40}" presName="Name0" presStyleCnt="0">
        <dgm:presLayoutVars>
          <dgm:dir/>
          <dgm:resizeHandles val="exact"/>
        </dgm:presLayoutVars>
      </dgm:prSet>
      <dgm:spPr/>
    </dgm:pt>
    <dgm:pt modelId="{B5D1D3F9-47BC-4100-BCE7-47E9B5360A7E}" type="pres">
      <dgm:prSet presAssocID="{C3CE6F8D-5EC5-46C3-A560-CDF28AEB4B40}" presName="fgShape" presStyleLbl="fgShp" presStyleIdx="0" presStyleCnt="1"/>
      <dgm:spPr>
        <a:solidFill>
          <a:srgbClr val="00B050"/>
        </a:solidFill>
      </dgm:spPr>
    </dgm:pt>
    <dgm:pt modelId="{7D1C597B-43BA-4E40-AC83-FE957EA7679B}" type="pres">
      <dgm:prSet presAssocID="{C3CE6F8D-5EC5-46C3-A560-CDF28AEB4B40}" presName="linComp" presStyleCnt="0"/>
      <dgm:spPr/>
    </dgm:pt>
    <dgm:pt modelId="{965FA00A-C629-4239-A840-06AA4A1DED65}" type="pres">
      <dgm:prSet presAssocID="{6471C3FC-9525-459B-8439-BBD39EF17E89}" presName="compNode" presStyleCnt="0"/>
      <dgm:spPr/>
    </dgm:pt>
    <dgm:pt modelId="{0EB941F2-0B08-4DD4-8541-EE903B1820AB}" type="pres">
      <dgm:prSet presAssocID="{6471C3FC-9525-459B-8439-BBD39EF17E89}" presName="bkgdShape" presStyleLbl="node1" presStyleIdx="0" presStyleCnt="3"/>
      <dgm:spPr/>
    </dgm:pt>
    <dgm:pt modelId="{08FD9002-1F52-4B5A-A7D7-402F71F96B6F}" type="pres">
      <dgm:prSet presAssocID="{6471C3FC-9525-459B-8439-BBD39EF17E89}" presName="nodeTx" presStyleLbl="node1" presStyleIdx="0" presStyleCnt="3">
        <dgm:presLayoutVars>
          <dgm:bulletEnabled val="1"/>
        </dgm:presLayoutVars>
      </dgm:prSet>
      <dgm:spPr/>
    </dgm:pt>
    <dgm:pt modelId="{A22D45FE-D92F-4D06-95A4-EC0945E02FF3}" type="pres">
      <dgm:prSet presAssocID="{6471C3FC-9525-459B-8439-BBD39EF17E89}" presName="invisiNode" presStyleLbl="node1" presStyleIdx="0" presStyleCnt="3"/>
      <dgm:spPr/>
    </dgm:pt>
    <dgm:pt modelId="{C1CB4708-259E-47B0-80D6-588BDA6E5D09}" type="pres">
      <dgm:prSet presAssocID="{6471C3FC-9525-459B-8439-BBD39EF17E89}"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lp outline"/>
        </a:ext>
      </dgm:extLst>
    </dgm:pt>
    <dgm:pt modelId="{F902A8F6-EB00-412A-9D69-E10F0843ABA7}" type="pres">
      <dgm:prSet presAssocID="{F800A472-A16F-4B21-BBD5-7971D40C79B8}" presName="sibTrans" presStyleLbl="sibTrans2D1" presStyleIdx="0" presStyleCnt="0"/>
      <dgm:spPr/>
    </dgm:pt>
    <dgm:pt modelId="{93935AE4-D69C-4463-9D13-8B2BEE285EFB}" type="pres">
      <dgm:prSet presAssocID="{FD11C8B5-1D6E-4D4E-8A92-9B84311BECF7}" presName="compNode" presStyleCnt="0"/>
      <dgm:spPr/>
    </dgm:pt>
    <dgm:pt modelId="{C010DCA3-1E41-4497-B396-79783DC3BBCD}" type="pres">
      <dgm:prSet presAssocID="{FD11C8B5-1D6E-4D4E-8A92-9B84311BECF7}" presName="bkgdShape" presStyleLbl="node1" presStyleIdx="1" presStyleCnt="3"/>
      <dgm:spPr/>
    </dgm:pt>
    <dgm:pt modelId="{FD75D2F7-52EC-4531-9138-4D843BD4E65B}" type="pres">
      <dgm:prSet presAssocID="{FD11C8B5-1D6E-4D4E-8A92-9B84311BECF7}" presName="nodeTx" presStyleLbl="node1" presStyleIdx="1" presStyleCnt="3">
        <dgm:presLayoutVars>
          <dgm:bulletEnabled val="1"/>
        </dgm:presLayoutVars>
      </dgm:prSet>
      <dgm:spPr/>
    </dgm:pt>
    <dgm:pt modelId="{E5B21452-068A-4E83-BC9D-56CE249DCB01}" type="pres">
      <dgm:prSet presAssocID="{FD11C8B5-1D6E-4D4E-8A92-9B84311BECF7}" presName="invisiNode" presStyleLbl="node1" presStyleIdx="1" presStyleCnt="3"/>
      <dgm:spPr/>
    </dgm:pt>
    <dgm:pt modelId="{44625D2B-8604-426D-872C-4CE2C0DC1D5A}" type="pres">
      <dgm:prSet presAssocID="{FD11C8B5-1D6E-4D4E-8A92-9B84311BECF7}"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list outline"/>
        </a:ext>
      </dgm:extLst>
    </dgm:pt>
    <dgm:pt modelId="{0A2EDFF8-4FAF-4EE1-B8FD-85D0768FA835}" type="pres">
      <dgm:prSet presAssocID="{4342C58F-D443-452B-966E-37361731FF8B}" presName="sibTrans" presStyleLbl="sibTrans2D1" presStyleIdx="0" presStyleCnt="0"/>
      <dgm:spPr/>
    </dgm:pt>
    <dgm:pt modelId="{7E3BFBFC-BB15-4C07-AAE0-7A2D56542CEC}" type="pres">
      <dgm:prSet presAssocID="{154E599D-584A-4138-A009-4FA39E0880D3}" presName="compNode" presStyleCnt="0"/>
      <dgm:spPr/>
    </dgm:pt>
    <dgm:pt modelId="{50059882-3CBC-454C-BB22-E6833C8D38A1}" type="pres">
      <dgm:prSet presAssocID="{154E599D-584A-4138-A009-4FA39E0880D3}" presName="bkgdShape" presStyleLbl="node1" presStyleIdx="2" presStyleCnt="3"/>
      <dgm:spPr/>
    </dgm:pt>
    <dgm:pt modelId="{EEC395E2-0EB8-417E-815F-1F62A8E299B5}" type="pres">
      <dgm:prSet presAssocID="{154E599D-584A-4138-A009-4FA39E0880D3}" presName="nodeTx" presStyleLbl="node1" presStyleIdx="2" presStyleCnt="3">
        <dgm:presLayoutVars>
          <dgm:bulletEnabled val="1"/>
        </dgm:presLayoutVars>
      </dgm:prSet>
      <dgm:spPr/>
    </dgm:pt>
    <dgm:pt modelId="{CFBA0375-B37E-4F04-9998-5306FE46BBC2}" type="pres">
      <dgm:prSet presAssocID="{154E599D-584A-4138-A009-4FA39E0880D3}" presName="invisiNode" presStyleLbl="node1" presStyleIdx="2" presStyleCnt="3"/>
      <dgm:spPr/>
    </dgm:pt>
    <dgm:pt modelId="{29CFBE67-C578-4BEB-95EF-71609DCF3E80}" type="pres">
      <dgm:prSet presAssocID="{154E599D-584A-4138-A009-4FA39E0880D3}"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ntract outline"/>
        </a:ext>
      </dgm:extLst>
    </dgm:pt>
  </dgm:ptLst>
  <dgm:cxnLst>
    <dgm:cxn modelId="{8B892D00-859E-4A2D-8360-84A5A3B04393}" type="presOf" srcId="{6471C3FC-9525-459B-8439-BBD39EF17E89}" destId="{08FD9002-1F52-4B5A-A7D7-402F71F96B6F}" srcOrd="1" destOrd="0" presId="urn:microsoft.com/office/officeart/2005/8/layout/hList7"/>
    <dgm:cxn modelId="{0A929511-4BAE-419A-95AF-0ED79365DF68}" srcId="{154E599D-584A-4138-A009-4FA39E0880D3}" destId="{595F555A-0DF5-4AF1-BCB1-91733A7ADC70}" srcOrd="0" destOrd="0" parTransId="{EB309BE1-24B9-4869-9D2F-4824782876E9}" sibTransId="{2BBCF6C2-B0E6-41F9-931F-8AB68BBEDC79}"/>
    <dgm:cxn modelId="{F08A6E1A-3C42-4C9F-9895-06A150C25BEF}" type="presOf" srcId="{6471C3FC-9525-459B-8439-BBD39EF17E89}" destId="{0EB941F2-0B08-4DD4-8541-EE903B1820AB}" srcOrd="0" destOrd="0" presId="urn:microsoft.com/office/officeart/2005/8/layout/hList7"/>
    <dgm:cxn modelId="{C852BF21-1121-4970-BCC8-C5F04964B3AA}" srcId="{C3CE6F8D-5EC5-46C3-A560-CDF28AEB4B40}" destId="{154E599D-584A-4138-A009-4FA39E0880D3}" srcOrd="2" destOrd="0" parTransId="{5D0BC96E-D0DD-4771-9470-771FBA2C218B}" sibTransId="{6726C1CA-0960-4768-A9AC-D41194A789C3}"/>
    <dgm:cxn modelId="{7F814136-31B2-4A4C-A7AC-42BD593FF011}" srcId="{FD11C8B5-1D6E-4D4E-8A92-9B84311BECF7}" destId="{5C0103FA-7538-4C51-8A42-C3B05A72C723}" srcOrd="0" destOrd="0" parTransId="{5EE85C1B-5589-401C-B93A-6391BF4AA292}" sibTransId="{9AC5F463-2B8F-432B-AFAF-0929E1BE05D8}"/>
    <dgm:cxn modelId="{710EF33F-34DE-400E-B318-439E54E95FA1}" type="presOf" srcId="{F800A472-A16F-4B21-BBD5-7971D40C79B8}" destId="{F902A8F6-EB00-412A-9D69-E10F0843ABA7}" srcOrd="0" destOrd="0" presId="urn:microsoft.com/office/officeart/2005/8/layout/hList7"/>
    <dgm:cxn modelId="{9DE51F44-735D-43C4-BE35-8ADA266DA0BE}" type="presOf" srcId="{595F555A-0DF5-4AF1-BCB1-91733A7ADC70}" destId="{EEC395E2-0EB8-417E-815F-1F62A8E299B5}" srcOrd="1" destOrd="1" presId="urn:microsoft.com/office/officeart/2005/8/layout/hList7"/>
    <dgm:cxn modelId="{08B86B66-5698-43F7-AD3C-49E8F71549B8}" type="presOf" srcId="{FD11C8B5-1D6E-4D4E-8A92-9B84311BECF7}" destId="{C010DCA3-1E41-4497-B396-79783DC3BBCD}" srcOrd="0" destOrd="0" presId="urn:microsoft.com/office/officeart/2005/8/layout/hList7"/>
    <dgm:cxn modelId="{729CF46D-8F06-4706-A8C1-D73A69420419}" type="presOf" srcId="{5C0103FA-7538-4C51-8A42-C3B05A72C723}" destId="{C010DCA3-1E41-4497-B396-79783DC3BBCD}" srcOrd="0" destOrd="1" presId="urn:microsoft.com/office/officeart/2005/8/layout/hList7"/>
    <dgm:cxn modelId="{B9ACEE53-6D1E-4419-9B4A-67C06843D2AB}" type="presOf" srcId="{595F555A-0DF5-4AF1-BCB1-91733A7ADC70}" destId="{50059882-3CBC-454C-BB22-E6833C8D38A1}" srcOrd="0" destOrd="1" presId="urn:microsoft.com/office/officeart/2005/8/layout/hList7"/>
    <dgm:cxn modelId="{283E9F55-F390-466D-9BE4-C068E09CB66C}" srcId="{C3CE6F8D-5EC5-46C3-A560-CDF28AEB4B40}" destId="{6471C3FC-9525-459B-8439-BBD39EF17E89}" srcOrd="0" destOrd="0" parTransId="{68833D5E-3EFA-4618-89CC-7D61907DF4D4}" sibTransId="{F800A472-A16F-4B21-BBD5-7971D40C79B8}"/>
    <dgm:cxn modelId="{32811876-86BC-4A11-8661-7B08673D708E}" type="presOf" srcId="{C3CE6F8D-5EC5-46C3-A560-CDF28AEB4B40}" destId="{AC2A4764-6784-48F0-AF60-194776785C8A}" srcOrd="0" destOrd="0" presId="urn:microsoft.com/office/officeart/2005/8/layout/hList7"/>
    <dgm:cxn modelId="{91A95A57-A5AF-4A4E-811D-6A92183C8898}" type="presOf" srcId="{154E599D-584A-4138-A009-4FA39E0880D3}" destId="{50059882-3CBC-454C-BB22-E6833C8D38A1}" srcOrd="0" destOrd="0" presId="urn:microsoft.com/office/officeart/2005/8/layout/hList7"/>
    <dgm:cxn modelId="{9F190E93-DA0D-41A3-B436-0CA4943AD1F1}" type="presOf" srcId="{154E599D-584A-4138-A009-4FA39E0880D3}" destId="{EEC395E2-0EB8-417E-815F-1F62A8E299B5}" srcOrd="1" destOrd="0" presId="urn:microsoft.com/office/officeart/2005/8/layout/hList7"/>
    <dgm:cxn modelId="{50602F93-B699-4E5E-9299-39F1A4BD6F11}" srcId="{6471C3FC-9525-459B-8439-BBD39EF17E89}" destId="{A3A4AFE3-4228-4472-825A-C1908608D916}" srcOrd="0" destOrd="0" parTransId="{E26CE672-C801-4875-B1ED-5098786B63C0}" sibTransId="{8F4D3B12-4320-411F-88FF-19871535F495}"/>
    <dgm:cxn modelId="{902FCBAA-5DF7-425C-B182-00C57CA96585}" type="presOf" srcId="{4342C58F-D443-452B-966E-37361731FF8B}" destId="{0A2EDFF8-4FAF-4EE1-B8FD-85D0768FA835}" srcOrd="0" destOrd="0" presId="urn:microsoft.com/office/officeart/2005/8/layout/hList7"/>
    <dgm:cxn modelId="{03B5F4B7-4C5B-41C5-84F1-CCADE01B5FE0}" type="presOf" srcId="{5C0103FA-7538-4C51-8A42-C3B05A72C723}" destId="{FD75D2F7-52EC-4531-9138-4D843BD4E65B}" srcOrd="1" destOrd="1" presId="urn:microsoft.com/office/officeart/2005/8/layout/hList7"/>
    <dgm:cxn modelId="{CE09A6C9-3473-4B87-8DF5-76963493656E}" type="presOf" srcId="{FD11C8B5-1D6E-4D4E-8A92-9B84311BECF7}" destId="{FD75D2F7-52EC-4531-9138-4D843BD4E65B}" srcOrd="1" destOrd="0" presId="urn:microsoft.com/office/officeart/2005/8/layout/hList7"/>
    <dgm:cxn modelId="{D6A58ECC-1A13-4888-AE3C-84A8A5F7442E}" type="presOf" srcId="{A3A4AFE3-4228-4472-825A-C1908608D916}" destId="{0EB941F2-0B08-4DD4-8541-EE903B1820AB}" srcOrd="0" destOrd="1" presId="urn:microsoft.com/office/officeart/2005/8/layout/hList7"/>
    <dgm:cxn modelId="{34D854D1-C082-4EB1-B30E-E7450A1C0EAB}" type="presOf" srcId="{A3A4AFE3-4228-4472-825A-C1908608D916}" destId="{08FD9002-1F52-4B5A-A7D7-402F71F96B6F}" srcOrd="1" destOrd="1" presId="urn:microsoft.com/office/officeart/2005/8/layout/hList7"/>
    <dgm:cxn modelId="{BC25FFE7-EBDD-4120-B354-8A114FF6496D}" srcId="{C3CE6F8D-5EC5-46C3-A560-CDF28AEB4B40}" destId="{FD11C8B5-1D6E-4D4E-8A92-9B84311BECF7}" srcOrd="1" destOrd="0" parTransId="{9D3D69E3-6358-49E2-8A80-73411FB5FC4B}" sibTransId="{4342C58F-D443-452B-966E-37361731FF8B}"/>
    <dgm:cxn modelId="{038709B6-2CDC-425E-994A-EC2D731BE263}" type="presParOf" srcId="{AC2A4764-6784-48F0-AF60-194776785C8A}" destId="{B5D1D3F9-47BC-4100-BCE7-47E9B5360A7E}" srcOrd="0" destOrd="0" presId="urn:microsoft.com/office/officeart/2005/8/layout/hList7"/>
    <dgm:cxn modelId="{613B5C67-6DC2-4FA5-931F-A114BB893013}" type="presParOf" srcId="{AC2A4764-6784-48F0-AF60-194776785C8A}" destId="{7D1C597B-43BA-4E40-AC83-FE957EA7679B}" srcOrd="1" destOrd="0" presId="urn:microsoft.com/office/officeart/2005/8/layout/hList7"/>
    <dgm:cxn modelId="{007BDA86-A7A1-4107-86D1-80E1D7E5D01D}" type="presParOf" srcId="{7D1C597B-43BA-4E40-AC83-FE957EA7679B}" destId="{965FA00A-C629-4239-A840-06AA4A1DED65}" srcOrd="0" destOrd="0" presId="urn:microsoft.com/office/officeart/2005/8/layout/hList7"/>
    <dgm:cxn modelId="{F95779B6-D3EB-4BE9-B24C-A1E7D1308802}" type="presParOf" srcId="{965FA00A-C629-4239-A840-06AA4A1DED65}" destId="{0EB941F2-0B08-4DD4-8541-EE903B1820AB}" srcOrd="0" destOrd="0" presId="urn:microsoft.com/office/officeart/2005/8/layout/hList7"/>
    <dgm:cxn modelId="{4EADB925-C0F9-4DF7-9F1A-293AB480CB93}" type="presParOf" srcId="{965FA00A-C629-4239-A840-06AA4A1DED65}" destId="{08FD9002-1F52-4B5A-A7D7-402F71F96B6F}" srcOrd="1" destOrd="0" presId="urn:microsoft.com/office/officeart/2005/8/layout/hList7"/>
    <dgm:cxn modelId="{4068DD41-F88C-43A6-97AA-FB03C1120605}" type="presParOf" srcId="{965FA00A-C629-4239-A840-06AA4A1DED65}" destId="{A22D45FE-D92F-4D06-95A4-EC0945E02FF3}" srcOrd="2" destOrd="0" presId="urn:microsoft.com/office/officeart/2005/8/layout/hList7"/>
    <dgm:cxn modelId="{8510CDFA-E596-4358-8FFE-E72DBA417E01}" type="presParOf" srcId="{965FA00A-C629-4239-A840-06AA4A1DED65}" destId="{C1CB4708-259E-47B0-80D6-588BDA6E5D09}" srcOrd="3" destOrd="0" presId="urn:microsoft.com/office/officeart/2005/8/layout/hList7"/>
    <dgm:cxn modelId="{4FAB27CE-698B-4885-B8F5-2BD7A17D2B48}" type="presParOf" srcId="{7D1C597B-43BA-4E40-AC83-FE957EA7679B}" destId="{F902A8F6-EB00-412A-9D69-E10F0843ABA7}" srcOrd="1" destOrd="0" presId="urn:microsoft.com/office/officeart/2005/8/layout/hList7"/>
    <dgm:cxn modelId="{B803BACF-AC8D-444B-B0AC-223B5785D5C6}" type="presParOf" srcId="{7D1C597B-43BA-4E40-AC83-FE957EA7679B}" destId="{93935AE4-D69C-4463-9D13-8B2BEE285EFB}" srcOrd="2" destOrd="0" presId="urn:microsoft.com/office/officeart/2005/8/layout/hList7"/>
    <dgm:cxn modelId="{D4166279-7288-4672-882B-7C80C73E495A}" type="presParOf" srcId="{93935AE4-D69C-4463-9D13-8B2BEE285EFB}" destId="{C010DCA3-1E41-4497-B396-79783DC3BBCD}" srcOrd="0" destOrd="0" presId="urn:microsoft.com/office/officeart/2005/8/layout/hList7"/>
    <dgm:cxn modelId="{976E0B79-76E5-4A10-AF10-91F53E51975E}" type="presParOf" srcId="{93935AE4-D69C-4463-9D13-8B2BEE285EFB}" destId="{FD75D2F7-52EC-4531-9138-4D843BD4E65B}" srcOrd="1" destOrd="0" presId="urn:microsoft.com/office/officeart/2005/8/layout/hList7"/>
    <dgm:cxn modelId="{DF3EC473-E121-4701-82E2-685E2B13CC80}" type="presParOf" srcId="{93935AE4-D69C-4463-9D13-8B2BEE285EFB}" destId="{E5B21452-068A-4E83-BC9D-56CE249DCB01}" srcOrd="2" destOrd="0" presId="urn:microsoft.com/office/officeart/2005/8/layout/hList7"/>
    <dgm:cxn modelId="{952B5870-7F7F-4428-913E-F0A8B5F41E17}" type="presParOf" srcId="{93935AE4-D69C-4463-9D13-8B2BEE285EFB}" destId="{44625D2B-8604-426D-872C-4CE2C0DC1D5A}" srcOrd="3" destOrd="0" presId="urn:microsoft.com/office/officeart/2005/8/layout/hList7"/>
    <dgm:cxn modelId="{34E8EFA7-DBBB-43EF-B726-0610F20605FC}" type="presParOf" srcId="{7D1C597B-43BA-4E40-AC83-FE957EA7679B}" destId="{0A2EDFF8-4FAF-4EE1-B8FD-85D0768FA835}" srcOrd="3" destOrd="0" presId="urn:microsoft.com/office/officeart/2005/8/layout/hList7"/>
    <dgm:cxn modelId="{7ED6B64E-004F-4660-87AD-65D5BD292EB9}" type="presParOf" srcId="{7D1C597B-43BA-4E40-AC83-FE957EA7679B}" destId="{7E3BFBFC-BB15-4C07-AAE0-7A2D56542CEC}" srcOrd="4" destOrd="0" presId="urn:microsoft.com/office/officeart/2005/8/layout/hList7"/>
    <dgm:cxn modelId="{57431BD5-2083-4893-A33E-9406E9FFEA9E}" type="presParOf" srcId="{7E3BFBFC-BB15-4C07-AAE0-7A2D56542CEC}" destId="{50059882-3CBC-454C-BB22-E6833C8D38A1}" srcOrd="0" destOrd="0" presId="urn:microsoft.com/office/officeart/2005/8/layout/hList7"/>
    <dgm:cxn modelId="{F615F0D2-2A41-4666-A89F-E0EA413B74CA}" type="presParOf" srcId="{7E3BFBFC-BB15-4C07-AAE0-7A2D56542CEC}" destId="{EEC395E2-0EB8-417E-815F-1F62A8E299B5}" srcOrd="1" destOrd="0" presId="urn:microsoft.com/office/officeart/2005/8/layout/hList7"/>
    <dgm:cxn modelId="{72EB3FDE-01F5-4EBF-98EC-AD12B9B06A12}" type="presParOf" srcId="{7E3BFBFC-BB15-4C07-AAE0-7A2D56542CEC}" destId="{CFBA0375-B37E-4F04-9998-5306FE46BBC2}" srcOrd="2" destOrd="0" presId="urn:microsoft.com/office/officeart/2005/8/layout/hList7"/>
    <dgm:cxn modelId="{53B482C8-16A8-47CE-97F6-8F99AD9E786C}" type="presParOf" srcId="{7E3BFBFC-BB15-4C07-AAE0-7A2D56542CEC}" destId="{29CFBE67-C578-4BEB-95EF-71609DCF3E80}"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726D29-51D6-4344-97B0-187D34B81DE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17F0CF6-B4D8-468E-93DA-686FCEFF0C9B}" type="pres">
      <dgm:prSet presAssocID="{69726D29-51D6-4344-97B0-187D34B81DE1}" presName="root" presStyleCnt="0">
        <dgm:presLayoutVars>
          <dgm:dir/>
          <dgm:resizeHandles val="exact"/>
        </dgm:presLayoutVars>
      </dgm:prSet>
      <dgm:spPr/>
    </dgm:pt>
  </dgm:ptLst>
  <dgm:cxnLst>
    <dgm:cxn modelId="{BC57F068-57D4-4D9C-A114-E0D1389E6579}" type="presOf" srcId="{69726D29-51D6-4344-97B0-187D34B81DE1}" destId="{117F0CF6-B4D8-468E-93DA-686FCEFF0C9B}" srcOrd="0"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97C8B6-4736-46AC-90F3-A91919AF1E8E}" type="doc">
      <dgm:prSet loTypeId="urn:microsoft.com/office/officeart/2005/8/layout/pList1" loCatId="list" qsTypeId="urn:microsoft.com/office/officeart/2005/8/quickstyle/simple1" qsCatId="simple" csTypeId="urn:microsoft.com/office/officeart/2005/8/colors/accent2_1" csCatId="accent2" phldr="1"/>
      <dgm:spPr/>
    </dgm:pt>
    <dgm:pt modelId="{53BFC98A-0852-4524-8F4B-D71847402D8D}">
      <dgm:prSet phldrT="[Text]"/>
      <dgm:spPr/>
      <dgm:t>
        <a:bodyPr/>
        <a:lstStyle/>
        <a:p>
          <a:r>
            <a:rPr lang="en-US" dirty="0"/>
            <a:t>Participation in the Annual Statistical Report managed by UNOPS, including sustainability reporting</a:t>
          </a:r>
          <a:endParaRPr lang="en-GB" dirty="0"/>
        </a:p>
      </dgm:t>
    </dgm:pt>
    <dgm:pt modelId="{75473882-30A4-439D-AA51-ABAB4B5105FB}" type="parTrans" cxnId="{C8060D05-924B-4F8A-B196-F43A7E81325D}">
      <dgm:prSet/>
      <dgm:spPr/>
      <dgm:t>
        <a:bodyPr/>
        <a:lstStyle/>
        <a:p>
          <a:endParaRPr lang="en-GB"/>
        </a:p>
      </dgm:t>
    </dgm:pt>
    <dgm:pt modelId="{04BF14C3-68EC-4EE0-99CA-2A896D371E4C}" type="sibTrans" cxnId="{C8060D05-924B-4F8A-B196-F43A7E81325D}">
      <dgm:prSet/>
      <dgm:spPr/>
      <dgm:t>
        <a:bodyPr/>
        <a:lstStyle/>
        <a:p>
          <a:endParaRPr lang="en-GB"/>
        </a:p>
      </dgm:t>
    </dgm:pt>
    <dgm:pt modelId="{D863A52B-B7E0-4D1E-8E28-40032DB6AE5B}">
      <dgm:prSet phldrT="[Text]"/>
      <dgm:spPr/>
      <dgm:t>
        <a:bodyPr/>
        <a:lstStyle/>
        <a:p>
          <a:r>
            <a:rPr lang="en-US" dirty="0"/>
            <a:t>Use of sustainability tag in UN Global Marketplace</a:t>
          </a:r>
          <a:endParaRPr lang="en-GB" dirty="0"/>
        </a:p>
      </dgm:t>
    </dgm:pt>
    <dgm:pt modelId="{AA6192E6-1AC8-48C0-8756-4A8D036ACD68}" type="parTrans" cxnId="{0D886449-F3E6-42E7-8240-473607E4D075}">
      <dgm:prSet/>
      <dgm:spPr/>
      <dgm:t>
        <a:bodyPr/>
        <a:lstStyle/>
        <a:p>
          <a:endParaRPr lang="en-GB"/>
        </a:p>
      </dgm:t>
    </dgm:pt>
    <dgm:pt modelId="{ACC05CA9-7D5D-4293-9E33-9C205358529D}" type="sibTrans" cxnId="{0D886449-F3E6-42E7-8240-473607E4D075}">
      <dgm:prSet/>
      <dgm:spPr/>
      <dgm:t>
        <a:bodyPr/>
        <a:lstStyle/>
        <a:p>
          <a:endParaRPr lang="en-GB"/>
        </a:p>
      </dgm:t>
    </dgm:pt>
    <dgm:pt modelId="{EDB868FD-676E-4765-973F-63C82E9F482A}" type="pres">
      <dgm:prSet presAssocID="{9597C8B6-4736-46AC-90F3-A91919AF1E8E}" presName="Name0" presStyleCnt="0">
        <dgm:presLayoutVars>
          <dgm:dir/>
          <dgm:resizeHandles val="exact"/>
        </dgm:presLayoutVars>
      </dgm:prSet>
      <dgm:spPr/>
    </dgm:pt>
    <dgm:pt modelId="{266C602C-F606-4E88-A03C-405EA33AE789}" type="pres">
      <dgm:prSet presAssocID="{53BFC98A-0852-4524-8F4B-D71847402D8D}" presName="compNode" presStyleCnt="0"/>
      <dgm:spPr/>
    </dgm:pt>
    <dgm:pt modelId="{94B5E433-6C67-4A20-96B5-8983C35FF34D}" type="pres">
      <dgm:prSet presAssocID="{53BFC98A-0852-4524-8F4B-D71847402D8D}" presName="pict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41766353-A6B9-4984-BD89-DCE75B198469}" type="pres">
      <dgm:prSet presAssocID="{53BFC98A-0852-4524-8F4B-D71847402D8D}" presName="textRect" presStyleLbl="revTx" presStyleIdx="0" presStyleCnt="2">
        <dgm:presLayoutVars>
          <dgm:bulletEnabled val="1"/>
        </dgm:presLayoutVars>
      </dgm:prSet>
      <dgm:spPr/>
    </dgm:pt>
    <dgm:pt modelId="{273200D1-6BD0-4673-8CEF-5786467D4E21}" type="pres">
      <dgm:prSet presAssocID="{04BF14C3-68EC-4EE0-99CA-2A896D371E4C}" presName="sibTrans" presStyleLbl="sibTrans2D1" presStyleIdx="0" presStyleCnt="0"/>
      <dgm:spPr/>
    </dgm:pt>
    <dgm:pt modelId="{E5B91FBF-4568-4D26-9710-5DE7CC4AC2DE}" type="pres">
      <dgm:prSet presAssocID="{D863A52B-B7E0-4D1E-8E28-40032DB6AE5B}" presName="compNode" presStyleCnt="0"/>
      <dgm:spPr/>
    </dgm:pt>
    <dgm:pt modelId="{E1A75C5B-5B71-48AE-A2E4-00EC9E00C71F}" type="pres">
      <dgm:prSet presAssocID="{D863A52B-B7E0-4D1E-8E28-40032DB6AE5B}" presName="pict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E9E795AD-EC82-47BE-AD02-B23CA9C680FA}" type="pres">
      <dgm:prSet presAssocID="{D863A52B-B7E0-4D1E-8E28-40032DB6AE5B}" presName="textRect" presStyleLbl="revTx" presStyleIdx="1" presStyleCnt="2">
        <dgm:presLayoutVars>
          <dgm:bulletEnabled val="1"/>
        </dgm:presLayoutVars>
      </dgm:prSet>
      <dgm:spPr/>
    </dgm:pt>
  </dgm:ptLst>
  <dgm:cxnLst>
    <dgm:cxn modelId="{C8060D05-924B-4F8A-B196-F43A7E81325D}" srcId="{9597C8B6-4736-46AC-90F3-A91919AF1E8E}" destId="{53BFC98A-0852-4524-8F4B-D71847402D8D}" srcOrd="0" destOrd="0" parTransId="{75473882-30A4-439D-AA51-ABAB4B5105FB}" sibTransId="{04BF14C3-68EC-4EE0-99CA-2A896D371E4C}"/>
    <dgm:cxn modelId="{61C90A07-01B3-4EBD-9609-D0B5E8D89B4B}" type="presOf" srcId="{04BF14C3-68EC-4EE0-99CA-2A896D371E4C}" destId="{273200D1-6BD0-4673-8CEF-5786467D4E21}" srcOrd="0" destOrd="0" presId="urn:microsoft.com/office/officeart/2005/8/layout/pList1"/>
    <dgm:cxn modelId="{6762BD37-DA7D-48E5-9388-3BF37EC8A4ED}" type="presOf" srcId="{9597C8B6-4736-46AC-90F3-A91919AF1E8E}" destId="{EDB868FD-676E-4765-973F-63C82E9F482A}" srcOrd="0" destOrd="0" presId="urn:microsoft.com/office/officeart/2005/8/layout/pList1"/>
    <dgm:cxn modelId="{0D886449-F3E6-42E7-8240-473607E4D075}" srcId="{9597C8B6-4736-46AC-90F3-A91919AF1E8E}" destId="{D863A52B-B7E0-4D1E-8E28-40032DB6AE5B}" srcOrd="1" destOrd="0" parTransId="{AA6192E6-1AC8-48C0-8756-4A8D036ACD68}" sibTransId="{ACC05CA9-7D5D-4293-9E33-9C205358529D}"/>
    <dgm:cxn modelId="{73B68BBC-FB23-45AB-A7F9-5E9E23F0FF5B}" type="presOf" srcId="{D863A52B-B7E0-4D1E-8E28-40032DB6AE5B}" destId="{E9E795AD-EC82-47BE-AD02-B23CA9C680FA}" srcOrd="0" destOrd="0" presId="urn:microsoft.com/office/officeart/2005/8/layout/pList1"/>
    <dgm:cxn modelId="{0B8AD4C6-7739-47E9-AC11-4BECDAF30776}" type="presOf" srcId="{53BFC98A-0852-4524-8F4B-D71847402D8D}" destId="{41766353-A6B9-4984-BD89-DCE75B198469}" srcOrd="0" destOrd="0" presId="urn:microsoft.com/office/officeart/2005/8/layout/pList1"/>
    <dgm:cxn modelId="{2AD6DDB3-72D2-43D2-AA07-74C692D5565F}" type="presParOf" srcId="{EDB868FD-676E-4765-973F-63C82E9F482A}" destId="{266C602C-F606-4E88-A03C-405EA33AE789}" srcOrd="0" destOrd="0" presId="urn:microsoft.com/office/officeart/2005/8/layout/pList1"/>
    <dgm:cxn modelId="{E59AF560-BDCF-4487-94AE-7D01D740705D}" type="presParOf" srcId="{266C602C-F606-4E88-A03C-405EA33AE789}" destId="{94B5E433-6C67-4A20-96B5-8983C35FF34D}" srcOrd="0" destOrd="0" presId="urn:microsoft.com/office/officeart/2005/8/layout/pList1"/>
    <dgm:cxn modelId="{41E4D5F8-B69E-47F7-A667-36E7834986CA}" type="presParOf" srcId="{266C602C-F606-4E88-A03C-405EA33AE789}" destId="{41766353-A6B9-4984-BD89-DCE75B198469}" srcOrd="1" destOrd="0" presId="urn:microsoft.com/office/officeart/2005/8/layout/pList1"/>
    <dgm:cxn modelId="{374CD491-D081-47CF-B8B4-3BE89C1BAED5}" type="presParOf" srcId="{EDB868FD-676E-4765-973F-63C82E9F482A}" destId="{273200D1-6BD0-4673-8CEF-5786467D4E21}" srcOrd="1" destOrd="0" presId="urn:microsoft.com/office/officeart/2005/8/layout/pList1"/>
    <dgm:cxn modelId="{B96863C1-061E-4809-93DF-748BE10D35CA}" type="presParOf" srcId="{EDB868FD-676E-4765-973F-63C82E9F482A}" destId="{E5B91FBF-4568-4D26-9710-5DE7CC4AC2DE}" srcOrd="2" destOrd="0" presId="urn:microsoft.com/office/officeart/2005/8/layout/pList1"/>
    <dgm:cxn modelId="{E8D4B62F-7953-4EEA-A0B0-71428200E954}" type="presParOf" srcId="{E5B91FBF-4568-4D26-9710-5DE7CC4AC2DE}" destId="{E1A75C5B-5B71-48AE-A2E4-00EC9E00C71F}" srcOrd="0" destOrd="0" presId="urn:microsoft.com/office/officeart/2005/8/layout/pList1"/>
    <dgm:cxn modelId="{7240F2CF-97E4-4315-B918-89B49EC16FD4}" type="presParOf" srcId="{E5B91FBF-4568-4D26-9710-5DE7CC4AC2DE}" destId="{E9E795AD-EC82-47BE-AD02-B23CA9C680FA}" srcOrd="1" destOrd="0" presId="urn:microsoft.com/office/officeart/2005/8/layout/p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0624E-337A-46ED-90C5-0739E6E1AE1F}">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854F37-48EC-4728-9E99-106E836066FA}">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B1CCE6-BB17-4ADC-98F6-5E3895AC8285}">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100000"/>
            </a:lnSpc>
            <a:spcBef>
              <a:spcPct val="0"/>
            </a:spcBef>
            <a:spcAft>
              <a:spcPct val="35000"/>
            </a:spcAft>
            <a:buNone/>
          </a:pPr>
          <a:r>
            <a:rPr lang="en-US" sz="1900" kern="1200" dirty="0"/>
            <a:t>During the </a:t>
          </a:r>
          <a:r>
            <a:rPr lang="en-US" sz="1900" b="1" kern="1200" dirty="0"/>
            <a:t>35</a:t>
          </a:r>
          <a:r>
            <a:rPr lang="en-US" sz="1900" b="1" kern="1200" baseline="30000" dirty="0"/>
            <a:t>th</a:t>
          </a:r>
          <a:r>
            <a:rPr lang="en-US" sz="1900" b="1" kern="1200" dirty="0"/>
            <a:t> session of the PBC </a:t>
          </a:r>
          <a:r>
            <a:rPr lang="en-US" sz="1900" kern="1200" dirty="0"/>
            <a:t>the member states requested WIPO to present an “Assessment Report on the issue of sustainability in procurement (in the context of Regulation 3.8 of the Financial Regulations and Rules (FRR))” (document WO/PBC/35/6). </a:t>
          </a:r>
        </a:p>
      </dsp:txBody>
      <dsp:txXfrm>
        <a:off x="1435590" y="531"/>
        <a:ext cx="9080009" cy="1242935"/>
      </dsp:txXfrm>
    </dsp:sp>
    <dsp:sp modelId="{A8F8EDDA-BB36-4FE5-B452-E8577AE4CF78}">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354AC7-C10A-4E35-9FF1-BFAF564164F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A1576B-4925-4A69-AB02-0802AAF4E696}">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100000"/>
            </a:lnSpc>
            <a:spcBef>
              <a:spcPct val="0"/>
            </a:spcBef>
            <a:spcAft>
              <a:spcPct val="35000"/>
            </a:spcAft>
            <a:buNone/>
          </a:pPr>
          <a:r>
            <a:rPr lang="en-US" sz="1900" kern="1200" dirty="0"/>
            <a:t>During the </a:t>
          </a:r>
          <a:r>
            <a:rPr lang="en-US" sz="1900" b="1" kern="1200" dirty="0"/>
            <a:t>36</a:t>
          </a:r>
          <a:r>
            <a:rPr lang="en-US" sz="1900" b="1" kern="1200" baseline="30000" dirty="0"/>
            <a:t>th</a:t>
          </a:r>
          <a:r>
            <a:rPr lang="en-US" sz="1900" b="1" kern="1200" dirty="0"/>
            <a:t> session of the PBC </a:t>
          </a:r>
          <a:r>
            <a:rPr lang="en-US" sz="1900" kern="1200" dirty="0"/>
            <a:t>the member states “decided to discuss sustainability within the context of procurement and consider any potential impact of such discussion on the FRRs and take appropriate action, if necessary, at the 37</a:t>
          </a:r>
          <a:r>
            <a:rPr lang="en-US" sz="1900" kern="1200" baseline="30000" dirty="0"/>
            <a:t>th</a:t>
          </a:r>
          <a:r>
            <a:rPr lang="en-US" sz="1900" kern="1200" dirty="0"/>
            <a:t> session of the PBC.”</a:t>
          </a:r>
        </a:p>
      </dsp:txBody>
      <dsp:txXfrm>
        <a:off x="1435590" y="1554201"/>
        <a:ext cx="9080009" cy="1242935"/>
      </dsp:txXfrm>
    </dsp:sp>
    <dsp:sp modelId="{DF584A9E-5F20-426F-8D31-E41D1936785F}">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23BEC9-79F8-4CDB-AE83-096E4067E496}">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3B08B-2BB5-423C-A895-701F2E6C74D3}">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100000"/>
            </a:lnSpc>
            <a:spcBef>
              <a:spcPct val="0"/>
            </a:spcBef>
            <a:spcAft>
              <a:spcPct val="35000"/>
            </a:spcAft>
            <a:buNone/>
          </a:pPr>
          <a:r>
            <a:rPr lang="en-US" sz="1900" b="1" kern="1200" dirty="0"/>
            <a:t>37</a:t>
          </a:r>
          <a:r>
            <a:rPr lang="en-US" sz="1900" b="1" kern="1200" baseline="30000" dirty="0"/>
            <a:t>th</a:t>
          </a:r>
          <a:r>
            <a:rPr lang="en-US" sz="1900" b="1" kern="1200" dirty="0"/>
            <a:t> session of the PBC</a:t>
          </a:r>
          <a:r>
            <a:rPr lang="en-US" sz="1900" kern="1200" dirty="0"/>
            <a:t>:  this presentation is provided to facilitate Members States’ discussions</a:t>
          </a:r>
          <a:r>
            <a:rPr lang="en-US" sz="1900" kern="1200"/>
            <a:t>. </a:t>
          </a:r>
          <a:endParaRPr lang="en-US" sz="1900" kern="1200" dirty="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BB7DF-6F24-48D0-A1C4-2AE9BF7AC30E}">
      <dsp:nvSpPr>
        <dsp:cNvPr id="0" name=""/>
        <dsp:cNvSpPr/>
      </dsp:nvSpPr>
      <dsp:spPr>
        <a:xfrm rot="10800000">
          <a:off x="1127136" y="1168"/>
          <a:ext cx="8440397" cy="1000640"/>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255" tIns="60960"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2009</a:t>
          </a:r>
          <a:endParaRPr lang="en-GB" sz="1600" kern="1200" dirty="0"/>
        </a:p>
        <a:p>
          <a:pPr marL="114300" lvl="1" indent="-114300" algn="l" defTabSz="533400">
            <a:lnSpc>
              <a:spcPct val="90000"/>
            </a:lnSpc>
            <a:spcBef>
              <a:spcPct val="0"/>
            </a:spcBef>
            <a:spcAft>
              <a:spcPct val="15000"/>
            </a:spcAft>
            <a:buFontTx/>
            <a:buNone/>
          </a:pPr>
          <a:r>
            <a:rPr lang="en-US" sz="1200" kern="1200" dirty="0"/>
            <a:t>CEB - UN HLCM: UN HLCM calls for implementation of sustainable procurement in accordance with the UN Financial Regulations and Rules, and fundamental UN procurement principles (best value for money).</a:t>
          </a:r>
          <a:endParaRPr lang="en-GB" sz="1200" kern="1200" dirty="0"/>
        </a:p>
      </dsp:txBody>
      <dsp:txXfrm rot="10800000">
        <a:off x="1377296" y="1168"/>
        <a:ext cx="8190237" cy="1000640"/>
      </dsp:txXfrm>
    </dsp:sp>
    <dsp:sp modelId="{DC6460C7-E06D-4C47-9A6F-20E79A979776}">
      <dsp:nvSpPr>
        <dsp:cNvPr id="0" name=""/>
        <dsp:cNvSpPr/>
      </dsp:nvSpPr>
      <dsp:spPr>
        <a:xfrm>
          <a:off x="562039" y="1168"/>
          <a:ext cx="1000640" cy="1000640"/>
        </a:xfrm>
        <a:prstGeom prst="ellipse">
          <a:avLst/>
        </a:prstGeom>
        <a:blipFill>
          <a:blip xmlns:r="http://schemas.openxmlformats.org/officeDocument/2006/relationships" r:embed="rId1"/>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FE69AE-D391-465F-9360-734320FD8A9B}">
      <dsp:nvSpPr>
        <dsp:cNvPr id="0" name=""/>
        <dsp:cNvSpPr/>
      </dsp:nvSpPr>
      <dsp:spPr>
        <a:xfrm rot="10800000">
          <a:off x="1127136" y="1300508"/>
          <a:ext cx="8440397" cy="1000640"/>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255" tIns="60960"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2015</a:t>
          </a:r>
          <a:endParaRPr lang="en-GB" sz="1600" kern="1200" dirty="0"/>
        </a:p>
        <a:p>
          <a:pPr marL="114300" lvl="1" indent="-114300" algn="l" defTabSz="533400">
            <a:lnSpc>
              <a:spcPct val="90000"/>
            </a:lnSpc>
            <a:spcBef>
              <a:spcPct val="0"/>
            </a:spcBef>
            <a:spcAft>
              <a:spcPct val="15000"/>
            </a:spcAft>
            <a:buFontTx/>
            <a:buNone/>
          </a:pPr>
          <a:r>
            <a:rPr lang="en-US" sz="1200" kern="1200" dirty="0"/>
            <a:t>SDG 12 aims to ensure sustainable consumption and production patterns which includes target for Member States to “Promote public procurement practices that are sustainable, in accordance with national policies and priorities”.</a:t>
          </a:r>
          <a:endParaRPr lang="en-GB" sz="1200" kern="1200" dirty="0"/>
        </a:p>
      </dsp:txBody>
      <dsp:txXfrm rot="10800000">
        <a:off x="1377296" y="1300508"/>
        <a:ext cx="8190237" cy="1000640"/>
      </dsp:txXfrm>
    </dsp:sp>
    <dsp:sp modelId="{3917BDE8-8474-4C82-97A9-622273F97B6F}">
      <dsp:nvSpPr>
        <dsp:cNvPr id="0" name=""/>
        <dsp:cNvSpPr/>
      </dsp:nvSpPr>
      <dsp:spPr>
        <a:xfrm>
          <a:off x="532100" y="1300508"/>
          <a:ext cx="1000640" cy="100064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01F013-5A6D-48CE-A536-030A16926362}">
      <dsp:nvSpPr>
        <dsp:cNvPr id="0" name=""/>
        <dsp:cNvSpPr/>
      </dsp:nvSpPr>
      <dsp:spPr>
        <a:xfrm rot="10800000">
          <a:off x="1127136" y="2599847"/>
          <a:ext cx="8440397" cy="1000640"/>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255" tIns="53340"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2018 and 2020</a:t>
          </a:r>
          <a:endParaRPr lang="en-GB" sz="1400" kern="1200" dirty="0"/>
        </a:p>
        <a:p>
          <a:pPr marL="114300" lvl="1" indent="-114300" algn="l" defTabSz="533400">
            <a:lnSpc>
              <a:spcPct val="90000"/>
            </a:lnSpc>
            <a:spcBef>
              <a:spcPct val="0"/>
            </a:spcBef>
            <a:spcAft>
              <a:spcPct val="15000"/>
            </a:spcAft>
            <a:buFontTx/>
            <a:buNone/>
          </a:pPr>
          <a:r>
            <a:rPr lang="en-US" sz="1200" kern="1200" dirty="0"/>
            <a:t>JIU: UN Joint Inspection Unit (JIU/REP/2018/6 &amp; JIU/REP/2020/8) – procurement offices to incorporate specific provisions on accessibility requirements for persons with disabilities, and to integrate environment sustainability considerations into procurement procedures, manuals and guidelines.</a:t>
          </a:r>
          <a:endParaRPr lang="en-GB" sz="1200" kern="1200" dirty="0"/>
        </a:p>
      </dsp:txBody>
      <dsp:txXfrm rot="10800000">
        <a:off x="1377296" y="2599847"/>
        <a:ext cx="8190237" cy="1000640"/>
      </dsp:txXfrm>
    </dsp:sp>
    <dsp:sp modelId="{82A10FC8-BEBA-4564-8427-86BB973712E8}">
      <dsp:nvSpPr>
        <dsp:cNvPr id="0" name=""/>
        <dsp:cNvSpPr/>
      </dsp:nvSpPr>
      <dsp:spPr>
        <a:xfrm>
          <a:off x="562039" y="2599847"/>
          <a:ext cx="1000640" cy="100064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B7CCC2-D32C-409A-8694-40C40F820102}">
      <dsp:nvSpPr>
        <dsp:cNvPr id="0" name=""/>
        <dsp:cNvSpPr/>
      </dsp:nvSpPr>
      <dsp:spPr>
        <a:xfrm rot="10800000">
          <a:off x="1127136" y="3899187"/>
          <a:ext cx="8440397" cy="1000640"/>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255" tIns="53340"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2022</a:t>
          </a:r>
          <a:endParaRPr lang="en-GB" sz="1400" kern="1200" dirty="0"/>
        </a:p>
        <a:p>
          <a:pPr marL="114300" lvl="1" indent="-114300" algn="l" defTabSz="533400">
            <a:lnSpc>
              <a:spcPct val="90000"/>
            </a:lnSpc>
            <a:spcBef>
              <a:spcPct val="0"/>
            </a:spcBef>
            <a:spcAft>
              <a:spcPct val="15000"/>
            </a:spcAft>
            <a:buFontTx/>
            <a:buNone/>
          </a:pPr>
          <a:r>
            <a:rPr lang="en-US" sz="1200" kern="1200" dirty="0"/>
            <a:t>FRR: Sustainability added to Regulation 3.8 among other dimensions and included in the revised FRRs approved by the GA in 2022 and effective 1 January 2023. Practical Guidance on how to apply Sustainable Procurement was inserted in the Procurement Manual. </a:t>
          </a:r>
          <a:endParaRPr lang="en-GB" sz="1200" kern="1200" dirty="0"/>
        </a:p>
      </dsp:txBody>
      <dsp:txXfrm rot="10800000">
        <a:off x="1377296" y="3899187"/>
        <a:ext cx="8190237" cy="1000640"/>
      </dsp:txXfrm>
    </dsp:sp>
    <dsp:sp modelId="{9BAC5886-A457-4AD6-9628-DA8F006F575C}">
      <dsp:nvSpPr>
        <dsp:cNvPr id="0" name=""/>
        <dsp:cNvSpPr/>
      </dsp:nvSpPr>
      <dsp:spPr>
        <a:xfrm>
          <a:off x="562039" y="3899187"/>
          <a:ext cx="1000640" cy="1000640"/>
        </a:xfrm>
        <a:prstGeom prst="ellipse">
          <a:avLst/>
        </a:prstGeom>
        <a:blipFill>
          <a:blip xmlns:r="http://schemas.openxmlformats.org/officeDocument/2006/relationships" r:embed="rId4"/>
          <a:srcRect/>
          <a:stretch>
            <a:fillRect l="-12000" r="-12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B9622-EAEE-472D-BC93-2E26394B6E97}">
      <dsp:nvSpPr>
        <dsp:cNvPr id="0" name=""/>
        <dsp:cNvSpPr/>
      </dsp:nvSpPr>
      <dsp:spPr>
        <a:xfrm rot="16200000">
          <a:off x="-1508319" y="2623998"/>
          <a:ext cx="4202700" cy="1076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84078" bIns="0" numCol="1" spcCol="1270" anchor="t" anchorCtr="0">
          <a:noAutofit/>
        </a:bodyPr>
        <a:lstStyle/>
        <a:p>
          <a:pPr marL="0" lvl="0" indent="0" algn="r" defTabSz="2800350">
            <a:lnSpc>
              <a:spcPct val="90000"/>
            </a:lnSpc>
            <a:spcBef>
              <a:spcPct val="0"/>
            </a:spcBef>
            <a:spcAft>
              <a:spcPct val="35000"/>
            </a:spcAft>
            <a:buNone/>
          </a:pPr>
          <a:r>
            <a:rPr lang="en-US" sz="6300" kern="1200" dirty="0"/>
            <a:t>WIPO</a:t>
          </a:r>
          <a:endParaRPr lang="en-GB" sz="6300" kern="1200" dirty="0"/>
        </a:p>
      </dsp:txBody>
      <dsp:txXfrm>
        <a:off x="-1508319" y="2623998"/>
        <a:ext cx="4202700" cy="1076209"/>
      </dsp:txXfrm>
    </dsp:sp>
    <dsp:sp modelId="{4892E5DF-0D67-41DD-96A4-A3BCBD60B709}">
      <dsp:nvSpPr>
        <dsp:cNvPr id="0" name=""/>
        <dsp:cNvSpPr/>
      </dsp:nvSpPr>
      <dsp:spPr>
        <a:xfrm>
          <a:off x="1167203" y="776481"/>
          <a:ext cx="4821180" cy="444326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784078" rIns="99568" bIns="99568" numCol="1" spcCol="1270" anchor="ctr" anchorCtr="0">
          <a:noAutofit/>
        </a:bodyPr>
        <a:lstStyle/>
        <a:p>
          <a:pPr marL="114300" lvl="1" indent="0" algn="l" defTabSz="533400">
            <a:lnSpc>
              <a:spcPct val="90000"/>
            </a:lnSpc>
            <a:spcBef>
              <a:spcPct val="0"/>
            </a:spcBef>
            <a:spcAft>
              <a:spcPct val="15000"/>
            </a:spcAft>
            <a:buFontTx/>
            <a:buNone/>
          </a:pPr>
          <a:r>
            <a:rPr lang="en-GB" sz="1400" b="1" kern="1200" dirty="0"/>
            <a:t>Pillar: Environmental Sustainability</a:t>
          </a:r>
        </a:p>
        <a:p>
          <a:pPr marL="114300" lvl="2" indent="-57150" algn="l" defTabSz="488950">
            <a:lnSpc>
              <a:spcPct val="90000"/>
            </a:lnSpc>
            <a:spcBef>
              <a:spcPct val="0"/>
            </a:spcBef>
            <a:spcAft>
              <a:spcPct val="15000"/>
            </a:spcAft>
            <a:buFontTx/>
            <a:buNone/>
          </a:pPr>
          <a:r>
            <a:rPr lang="en-GB" sz="1400" kern="1200" dirty="0">
              <a:solidFill>
                <a:prstClr val="black">
                  <a:hueOff val="0"/>
                  <a:satOff val="0"/>
                  <a:lumOff val="0"/>
                  <a:alphaOff val="0"/>
                </a:prstClr>
              </a:solidFill>
              <a:latin typeface="Calibri" panose="020F0502020204030204"/>
              <a:ea typeface="+mn-ea"/>
              <a:cs typeface="+mn-cs"/>
            </a:rPr>
            <a:t>  Addressing issues such as natural resource use and water scarcity, emissions, waste reduction and management, climate change and biodiversity over the whole product life cycle.</a:t>
          </a:r>
        </a:p>
        <a:p>
          <a:pPr marL="114300" lvl="1" indent="0" algn="l" defTabSz="533400">
            <a:lnSpc>
              <a:spcPct val="90000"/>
            </a:lnSpc>
            <a:spcBef>
              <a:spcPct val="0"/>
            </a:spcBef>
            <a:spcAft>
              <a:spcPct val="15000"/>
            </a:spcAft>
            <a:buFontTx/>
            <a:buNone/>
          </a:pPr>
          <a:endParaRPr lang="en-GB" sz="1400" b="1" kern="1200" dirty="0"/>
        </a:p>
        <a:p>
          <a:pPr marL="114300" lvl="1" indent="0" algn="l" defTabSz="533400">
            <a:lnSpc>
              <a:spcPct val="90000"/>
            </a:lnSpc>
            <a:spcBef>
              <a:spcPct val="0"/>
            </a:spcBef>
            <a:spcAft>
              <a:spcPct val="15000"/>
            </a:spcAft>
            <a:buFontTx/>
            <a:buNone/>
          </a:pPr>
          <a:r>
            <a:rPr lang="en-GB" sz="1400" b="1" kern="1200" dirty="0"/>
            <a:t>Pillar: Social Sustainability</a:t>
          </a:r>
        </a:p>
        <a:p>
          <a:pPr marL="114300" lvl="2" indent="0" algn="l" defTabSz="488950">
            <a:lnSpc>
              <a:spcPct val="90000"/>
            </a:lnSpc>
            <a:spcBef>
              <a:spcPct val="0"/>
            </a:spcBef>
            <a:spcAft>
              <a:spcPct val="15000"/>
            </a:spcAft>
            <a:buFontTx/>
            <a:buNone/>
          </a:pPr>
          <a:r>
            <a:rPr lang="en-US" sz="1400" kern="1200" dirty="0"/>
            <a:t>Recognizing equality, diversity and respect for human rights; addressing needs of more vulnerable members of society; observing core labor standards; ensuring fair working conditions, increasing employment and skills; developing local communities and their physical infrastructure.</a:t>
          </a:r>
          <a:endParaRPr lang="en-GB" sz="1400" kern="1200" dirty="0"/>
        </a:p>
        <a:p>
          <a:pPr marL="57150" lvl="1" indent="0" algn="l" defTabSz="488950">
            <a:lnSpc>
              <a:spcPct val="90000"/>
            </a:lnSpc>
            <a:spcBef>
              <a:spcPct val="0"/>
            </a:spcBef>
            <a:spcAft>
              <a:spcPct val="15000"/>
            </a:spcAft>
            <a:buFontTx/>
            <a:buNone/>
          </a:pPr>
          <a:endParaRPr lang="en-GB" sz="1400" kern="1200" dirty="0"/>
        </a:p>
        <a:p>
          <a:pPr marL="57150" lvl="1" indent="0" algn="l" defTabSz="488950">
            <a:lnSpc>
              <a:spcPct val="90000"/>
            </a:lnSpc>
            <a:spcBef>
              <a:spcPct val="0"/>
            </a:spcBef>
            <a:spcAft>
              <a:spcPct val="15000"/>
            </a:spcAft>
            <a:buFontTx/>
            <a:buNone/>
          </a:pPr>
          <a:r>
            <a:rPr lang="en-GB" sz="1400" b="1" kern="1200" dirty="0"/>
            <a:t>Pillar: Economic Considerations</a:t>
          </a:r>
          <a:endParaRPr lang="en-GB" sz="1400" kern="1200" dirty="0"/>
        </a:p>
        <a:p>
          <a:pPr marL="114300" lvl="2" indent="0" algn="l" defTabSz="488950">
            <a:lnSpc>
              <a:spcPct val="90000"/>
            </a:lnSpc>
            <a:spcBef>
              <a:spcPct val="0"/>
            </a:spcBef>
            <a:spcAft>
              <a:spcPct val="15000"/>
            </a:spcAft>
            <a:buFontTx/>
            <a:buNone/>
          </a:pPr>
          <a:r>
            <a:rPr lang="en-US" sz="1400" kern="1200" dirty="0"/>
            <a:t>Including the costs of products and services over their entire life cycle, acquisition, maintenance, operations and end-of-life management costs (including waste disposal) in line with good financial management, as well as wider support for economic development.</a:t>
          </a:r>
          <a:endParaRPr lang="en-GB" sz="1400" kern="1200" dirty="0"/>
        </a:p>
        <a:p>
          <a:pPr marL="114300" lvl="2" indent="0" algn="l" defTabSz="488950">
            <a:lnSpc>
              <a:spcPct val="90000"/>
            </a:lnSpc>
            <a:spcBef>
              <a:spcPct val="0"/>
            </a:spcBef>
            <a:spcAft>
              <a:spcPct val="15000"/>
            </a:spcAft>
            <a:buFontTx/>
            <a:buNone/>
          </a:pPr>
          <a:endParaRPr lang="en-GB" sz="1400" kern="1200" dirty="0"/>
        </a:p>
        <a:p>
          <a:pPr marL="114300" lvl="2" indent="0" algn="l" defTabSz="488950">
            <a:lnSpc>
              <a:spcPct val="90000"/>
            </a:lnSpc>
            <a:spcBef>
              <a:spcPct val="0"/>
            </a:spcBef>
            <a:spcAft>
              <a:spcPct val="15000"/>
            </a:spcAft>
            <a:buFontTx/>
            <a:buNone/>
          </a:pPr>
          <a:r>
            <a:rPr lang="en-GB" sz="1400" b="1" i="1" kern="1200" dirty="0"/>
            <a:t>Source</a:t>
          </a:r>
          <a:r>
            <a:rPr lang="en-GB" sz="1400" i="1" kern="1200" dirty="0"/>
            <a:t>: WIPO’s Procurement Manual</a:t>
          </a:r>
        </a:p>
      </dsp:txBody>
      <dsp:txXfrm>
        <a:off x="1167203" y="776481"/>
        <a:ext cx="4821180" cy="4443263"/>
      </dsp:txXfrm>
    </dsp:sp>
    <dsp:sp modelId="{C586523E-693E-4A30-9180-9CFB9093BE41}">
      <dsp:nvSpPr>
        <dsp:cNvPr id="0" name=""/>
        <dsp:cNvSpPr/>
      </dsp:nvSpPr>
      <dsp:spPr>
        <a:xfrm>
          <a:off x="7630926" y="1005722"/>
          <a:ext cx="1922764" cy="1572752"/>
        </a:xfrm>
        <a:prstGeom prst="rect">
          <a:avLst/>
        </a:prstGeom>
        <a:blipFill>
          <a:blip xmlns:r="http://schemas.openxmlformats.org/officeDocument/2006/relationships" r:embed="rId1"/>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596E2-DEB8-4652-98FF-E69E46CF8002}">
      <dsp:nvSpPr>
        <dsp:cNvPr id="0" name=""/>
        <dsp:cNvSpPr/>
      </dsp:nvSpPr>
      <dsp:spPr>
        <a:xfrm>
          <a:off x="0" y="316718"/>
          <a:ext cx="4943168"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1E7EE5-0A24-4E9A-8E7D-3D4D29E95297}">
      <dsp:nvSpPr>
        <dsp:cNvPr id="0" name=""/>
        <dsp:cNvSpPr/>
      </dsp:nvSpPr>
      <dsp:spPr>
        <a:xfrm>
          <a:off x="244986" y="21518"/>
          <a:ext cx="4694271" cy="59040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8" tIns="0" rIns="130788" bIns="0" numCol="1" spcCol="1270" anchor="ctr" anchorCtr="0">
          <a:noAutofit/>
        </a:bodyPr>
        <a:lstStyle/>
        <a:p>
          <a:pPr marL="0" lvl="0" indent="0" algn="l" defTabSz="711200">
            <a:lnSpc>
              <a:spcPct val="90000"/>
            </a:lnSpc>
            <a:spcBef>
              <a:spcPct val="0"/>
            </a:spcBef>
            <a:spcAft>
              <a:spcPct val="35000"/>
            </a:spcAft>
            <a:buNone/>
          </a:pPr>
          <a:r>
            <a:rPr lang="en-US" sz="1600" kern="1200" dirty="0"/>
            <a:t>Total procurement spend in 2023: 145 million CHF</a:t>
          </a:r>
        </a:p>
      </dsp:txBody>
      <dsp:txXfrm>
        <a:off x="273807" y="50339"/>
        <a:ext cx="4636629" cy="532758"/>
      </dsp:txXfrm>
    </dsp:sp>
    <dsp:sp modelId="{216F59DA-A005-4C67-8160-75B5B43DBAA1}">
      <dsp:nvSpPr>
        <dsp:cNvPr id="0" name=""/>
        <dsp:cNvSpPr/>
      </dsp:nvSpPr>
      <dsp:spPr>
        <a:xfrm>
          <a:off x="0" y="1223919"/>
          <a:ext cx="4943168"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3D23E9-F7DD-41C9-8735-F87141C673D8}">
      <dsp:nvSpPr>
        <dsp:cNvPr id="0" name=""/>
        <dsp:cNvSpPr/>
      </dsp:nvSpPr>
      <dsp:spPr>
        <a:xfrm>
          <a:off x="248896" y="928719"/>
          <a:ext cx="4694271" cy="59040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8" tIns="0" rIns="130788" bIns="0" numCol="1" spcCol="1270" anchor="ctr" anchorCtr="0">
          <a:noAutofit/>
        </a:bodyPr>
        <a:lstStyle/>
        <a:p>
          <a:pPr marL="0" lvl="0" indent="0" algn="l" defTabSz="711200">
            <a:lnSpc>
              <a:spcPct val="90000"/>
            </a:lnSpc>
            <a:spcBef>
              <a:spcPct val="0"/>
            </a:spcBef>
            <a:spcAft>
              <a:spcPct val="35000"/>
            </a:spcAft>
            <a:buNone/>
          </a:pPr>
          <a:r>
            <a:rPr lang="en-US" sz="1600" kern="1200" dirty="0"/>
            <a:t>Stability over 5 years with an increase in 2023</a:t>
          </a:r>
        </a:p>
      </dsp:txBody>
      <dsp:txXfrm>
        <a:off x="277717" y="957540"/>
        <a:ext cx="4636629" cy="532758"/>
      </dsp:txXfrm>
    </dsp:sp>
    <dsp:sp modelId="{472CDC74-BBAD-43C5-B308-00C30FD1E786}">
      <dsp:nvSpPr>
        <dsp:cNvPr id="0" name=""/>
        <dsp:cNvSpPr/>
      </dsp:nvSpPr>
      <dsp:spPr>
        <a:xfrm>
          <a:off x="0" y="2131119"/>
          <a:ext cx="4943168"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E5C502-5822-4947-8E3B-26D4B59BC63C}">
      <dsp:nvSpPr>
        <dsp:cNvPr id="0" name=""/>
        <dsp:cNvSpPr/>
      </dsp:nvSpPr>
      <dsp:spPr>
        <a:xfrm>
          <a:off x="248896" y="1835919"/>
          <a:ext cx="4694271" cy="59040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8" tIns="0" rIns="130788" bIns="0" numCol="1" spcCol="1270" anchor="ctr" anchorCtr="0">
          <a:noAutofit/>
        </a:bodyPr>
        <a:lstStyle/>
        <a:p>
          <a:pPr marL="0" lvl="0" indent="0" algn="l" defTabSz="711200">
            <a:lnSpc>
              <a:spcPct val="90000"/>
            </a:lnSpc>
            <a:spcBef>
              <a:spcPct val="0"/>
            </a:spcBef>
            <a:spcAft>
              <a:spcPct val="35000"/>
            </a:spcAft>
            <a:buNone/>
          </a:pPr>
          <a:r>
            <a:rPr lang="en-US" sz="1600" kern="1200" dirty="0"/>
            <a:t>97% spent on Services, 3% on Goods</a:t>
          </a:r>
        </a:p>
      </dsp:txBody>
      <dsp:txXfrm>
        <a:off x="277717" y="1864740"/>
        <a:ext cx="4636629" cy="532758"/>
      </dsp:txXfrm>
    </dsp:sp>
    <dsp:sp modelId="{EE128969-18C8-4203-A81D-55273D65BB45}">
      <dsp:nvSpPr>
        <dsp:cNvPr id="0" name=""/>
        <dsp:cNvSpPr/>
      </dsp:nvSpPr>
      <dsp:spPr>
        <a:xfrm>
          <a:off x="0" y="3038319"/>
          <a:ext cx="4943168" cy="1291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3645" tIns="416560" rIns="383645" bIns="113792" numCol="1" spcCol="1270" anchor="ctr" anchorCtr="0">
          <a:noAutofit/>
        </a:bodyPr>
        <a:lstStyle/>
        <a:p>
          <a:pPr marL="171450" lvl="1" indent="-171450" algn="l" defTabSz="711200">
            <a:lnSpc>
              <a:spcPct val="90000"/>
            </a:lnSpc>
            <a:spcBef>
              <a:spcPct val="0"/>
            </a:spcBef>
            <a:spcAft>
              <a:spcPct val="15000"/>
            </a:spcAft>
            <a:buFontTx/>
            <a:buNone/>
          </a:pPr>
          <a:r>
            <a:rPr lang="en-US" sz="1600" kern="1200" dirty="0"/>
            <a:t>	Information Technology Services Delivery (40%)</a:t>
          </a:r>
        </a:p>
        <a:p>
          <a:pPr marL="342900" lvl="2" indent="-171450" algn="l" defTabSz="711200">
            <a:lnSpc>
              <a:spcPct val="90000"/>
            </a:lnSpc>
            <a:spcBef>
              <a:spcPct val="0"/>
            </a:spcBef>
            <a:spcAft>
              <a:spcPct val="15000"/>
            </a:spcAft>
            <a:buFontTx/>
            <a:buNone/>
          </a:pPr>
          <a:r>
            <a:rPr lang="en-US" sz="1600" kern="1200" dirty="0"/>
            <a:t>Written Translation Services (23%)</a:t>
          </a:r>
        </a:p>
        <a:p>
          <a:pPr marL="342900" lvl="2" indent="-171450" algn="l" defTabSz="711200">
            <a:lnSpc>
              <a:spcPct val="90000"/>
            </a:lnSpc>
            <a:spcBef>
              <a:spcPct val="0"/>
            </a:spcBef>
            <a:spcAft>
              <a:spcPct val="15000"/>
            </a:spcAft>
            <a:buFontTx/>
            <a:buNone/>
          </a:pPr>
          <a:r>
            <a:rPr lang="en-US" sz="1600" kern="1200" dirty="0"/>
            <a:t>Facility Management Services (9%)</a:t>
          </a:r>
        </a:p>
      </dsp:txBody>
      <dsp:txXfrm>
        <a:off x="0" y="3038319"/>
        <a:ext cx="4943168" cy="1291500"/>
      </dsp:txXfrm>
    </dsp:sp>
    <dsp:sp modelId="{A33D8FBB-F56C-48CD-9039-91B4BB3A17F2}">
      <dsp:nvSpPr>
        <dsp:cNvPr id="0" name=""/>
        <dsp:cNvSpPr/>
      </dsp:nvSpPr>
      <dsp:spPr>
        <a:xfrm>
          <a:off x="248896" y="2743119"/>
          <a:ext cx="4694271" cy="59040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8" tIns="0" rIns="130788" bIns="0" numCol="1" spcCol="1270" anchor="ctr" anchorCtr="0">
          <a:noAutofit/>
        </a:bodyPr>
        <a:lstStyle/>
        <a:p>
          <a:pPr marL="0" lvl="0" indent="0" algn="l" defTabSz="711200">
            <a:lnSpc>
              <a:spcPct val="90000"/>
            </a:lnSpc>
            <a:spcBef>
              <a:spcPct val="0"/>
            </a:spcBef>
            <a:spcAft>
              <a:spcPct val="35000"/>
            </a:spcAft>
            <a:buNone/>
          </a:pPr>
          <a:r>
            <a:rPr lang="en-US" sz="1600" kern="1200" dirty="0"/>
            <a:t>Top 3 purchase categories:</a:t>
          </a:r>
        </a:p>
      </dsp:txBody>
      <dsp:txXfrm>
        <a:off x="277717" y="2771940"/>
        <a:ext cx="4636629" cy="532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941F2-0B08-4DD4-8541-EE903B1820AB}">
      <dsp:nvSpPr>
        <dsp:cNvPr id="0" name=""/>
        <dsp:cNvSpPr/>
      </dsp:nvSpPr>
      <dsp:spPr>
        <a:xfrm>
          <a:off x="2087" y="0"/>
          <a:ext cx="3247822" cy="312420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711200">
            <a:lnSpc>
              <a:spcPct val="90000"/>
            </a:lnSpc>
            <a:spcBef>
              <a:spcPct val="0"/>
            </a:spcBef>
            <a:spcAft>
              <a:spcPct val="35000"/>
            </a:spcAft>
            <a:buNone/>
          </a:pPr>
          <a:r>
            <a:rPr lang="en-GB" sz="1600" kern="1200" dirty="0"/>
            <a:t>Information </a:t>
          </a:r>
        </a:p>
        <a:p>
          <a:pPr marL="114300" lvl="1" indent="-114300" algn="l" defTabSz="622300">
            <a:lnSpc>
              <a:spcPct val="90000"/>
            </a:lnSpc>
            <a:spcBef>
              <a:spcPct val="0"/>
            </a:spcBef>
            <a:spcAft>
              <a:spcPct val="15000"/>
            </a:spcAft>
            <a:buFontTx/>
            <a:buNone/>
          </a:pPr>
          <a:r>
            <a:rPr lang="en-US" sz="1400" kern="1200" dirty="0"/>
            <a:t>Bidders are encouraged to share any policy on sustainability, in case they have one.</a:t>
          </a:r>
          <a:endParaRPr lang="en-GB" sz="1400" kern="1200" dirty="0"/>
        </a:p>
      </dsp:txBody>
      <dsp:txXfrm>
        <a:off x="2087" y="1249680"/>
        <a:ext cx="3247822" cy="1249680"/>
      </dsp:txXfrm>
    </dsp:sp>
    <dsp:sp modelId="{C1CB4708-259E-47B0-80D6-588BDA6E5D09}">
      <dsp:nvSpPr>
        <dsp:cNvPr id="0" name=""/>
        <dsp:cNvSpPr/>
      </dsp:nvSpPr>
      <dsp:spPr>
        <a:xfrm>
          <a:off x="1105819" y="187452"/>
          <a:ext cx="1040358" cy="104035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10DCA3-1E41-4497-B396-79783DC3BBCD}">
      <dsp:nvSpPr>
        <dsp:cNvPr id="0" name=""/>
        <dsp:cNvSpPr/>
      </dsp:nvSpPr>
      <dsp:spPr>
        <a:xfrm>
          <a:off x="3347345" y="0"/>
          <a:ext cx="3247822" cy="312420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711200">
            <a:lnSpc>
              <a:spcPct val="90000"/>
            </a:lnSpc>
            <a:spcBef>
              <a:spcPct val="0"/>
            </a:spcBef>
            <a:spcAft>
              <a:spcPct val="35000"/>
            </a:spcAft>
            <a:buNone/>
          </a:pPr>
          <a:r>
            <a:rPr lang="en-GB" sz="1600" kern="1200" dirty="0"/>
            <a:t>Selection Criteria</a:t>
          </a:r>
        </a:p>
        <a:p>
          <a:pPr marL="114300" lvl="1" indent="-114300" algn="l" defTabSz="622300">
            <a:lnSpc>
              <a:spcPct val="90000"/>
            </a:lnSpc>
            <a:spcBef>
              <a:spcPct val="0"/>
            </a:spcBef>
            <a:spcAft>
              <a:spcPct val="15000"/>
            </a:spcAft>
            <a:buNone/>
          </a:pPr>
          <a:r>
            <a:rPr lang="en-US" sz="1400" kern="1200" dirty="0"/>
            <a:t>In more mature markets, sustainability is part of the selection process. Bidders are also evaluated on their commitment on sustainability</a:t>
          </a:r>
          <a:endParaRPr lang="en-GB" sz="1400" kern="1200" dirty="0"/>
        </a:p>
      </dsp:txBody>
      <dsp:txXfrm>
        <a:off x="3347345" y="1249680"/>
        <a:ext cx="3247822" cy="1249680"/>
      </dsp:txXfrm>
    </dsp:sp>
    <dsp:sp modelId="{44625D2B-8604-426D-872C-4CE2C0DC1D5A}">
      <dsp:nvSpPr>
        <dsp:cNvPr id="0" name=""/>
        <dsp:cNvSpPr/>
      </dsp:nvSpPr>
      <dsp:spPr>
        <a:xfrm>
          <a:off x="4451077" y="187452"/>
          <a:ext cx="1040358" cy="104035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059882-3CBC-454C-BB22-E6833C8D38A1}">
      <dsp:nvSpPr>
        <dsp:cNvPr id="0" name=""/>
        <dsp:cNvSpPr/>
      </dsp:nvSpPr>
      <dsp:spPr>
        <a:xfrm>
          <a:off x="6692602" y="0"/>
          <a:ext cx="3247822" cy="312420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800100">
            <a:lnSpc>
              <a:spcPct val="90000"/>
            </a:lnSpc>
            <a:spcBef>
              <a:spcPct val="0"/>
            </a:spcBef>
            <a:spcAft>
              <a:spcPct val="35000"/>
            </a:spcAft>
            <a:buNone/>
          </a:pPr>
          <a:r>
            <a:rPr lang="en-GB" sz="1800" kern="1200" dirty="0"/>
            <a:t>Contractual Obligation</a:t>
          </a:r>
        </a:p>
        <a:p>
          <a:pPr marL="114300" lvl="1" indent="-114300" algn="l" defTabSz="622300">
            <a:lnSpc>
              <a:spcPct val="90000"/>
            </a:lnSpc>
            <a:spcBef>
              <a:spcPct val="0"/>
            </a:spcBef>
            <a:spcAft>
              <a:spcPct val="15000"/>
            </a:spcAft>
            <a:buNone/>
          </a:pPr>
          <a:r>
            <a:rPr lang="en-US" sz="1400" kern="1200" dirty="0"/>
            <a:t>In case of existing national sustainability norms, relevant obligations are included in the contract.</a:t>
          </a:r>
          <a:endParaRPr lang="en-GB" sz="1400" kern="1200" dirty="0"/>
        </a:p>
      </dsp:txBody>
      <dsp:txXfrm>
        <a:off x="6692602" y="1249680"/>
        <a:ext cx="3247822" cy="1249680"/>
      </dsp:txXfrm>
    </dsp:sp>
    <dsp:sp modelId="{29CFBE67-C578-4BEB-95EF-71609DCF3E80}">
      <dsp:nvSpPr>
        <dsp:cNvPr id="0" name=""/>
        <dsp:cNvSpPr/>
      </dsp:nvSpPr>
      <dsp:spPr>
        <a:xfrm>
          <a:off x="7796334" y="187452"/>
          <a:ext cx="1040358" cy="104035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D1D3F9-47BC-4100-BCE7-47E9B5360A7E}">
      <dsp:nvSpPr>
        <dsp:cNvPr id="0" name=""/>
        <dsp:cNvSpPr/>
      </dsp:nvSpPr>
      <dsp:spPr>
        <a:xfrm>
          <a:off x="397700" y="2499360"/>
          <a:ext cx="9147111" cy="468630"/>
        </a:xfrm>
        <a:prstGeom prst="leftRightArrow">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5E433-6C67-4A20-96B5-8983C35FF34D}">
      <dsp:nvSpPr>
        <dsp:cNvPr id="0" name=""/>
        <dsp:cNvSpPr/>
      </dsp:nvSpPr>
      <dsp:spPr>
        <a:xfrm>
          <a:off x="951875" y="2245"/>
          <a:ext cx="4100798" cy="282545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766353-A6B9-4984-BD89-DCE75B198469}">
      <dsp:nvSpPr>
        <dsp:cNvPr id="0" name=""/>
        <dsp:cNvSpPr/>
      </dsp:nvSpPr>
      <dsp:spPr>
        <a:xfrm>
          <a:off x="951875" y="2827695"/>
          <a:ext cx="4100798" cy="1521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Participation in the Annual Statistical Report managed by UNOPS, including sustainability reporting</a:t>
          </a:r>
          <a:endParaRPr lang="en-GB" sz="2400" kern="1200" dirty="0"/>
        </a:p>
      </dsp:txBody>
      <dsp:txXfrm>
        <a:off x="951875" y="2827695"/>
        <a:ext cx="4100798" cy="1521396"/>
      </dsp:txXfrm>
    </dsp:sp>
    <dsp:sp modelId="{E1A75C5B-5B71-48AE-A2E4-00EC9E00C71F}">
      <dsp:nvSpPr>
        <dsp:cNvPr id="0" name=""/>
        <dsp:cNvSpPr/>
      </dsp:nvSpPr>
      <dsp:spPr>
        <a:xfrm>
          <a:off x="5462926" y="2245"/>
          <a:ext cx="4100798" cy="2825450"/>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795AD-EC82-47BE-AD02-B23CA9C680FA}">
      <dsp:nvSpPr>
        <dsp:cNvPr id="0" name=""/>
        <dsp:cNvSpPr/>
      </dsp:nvSpPr>
      <dsp:spPr>
        <a:xfrm>
          <a:off x="5462926" y="2827695"/>
          <a:ext cx="4100798" cy="1521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Use of sustainability tag in UN Global Marketplace</a:t>
          </a:r>
          <a:endParaRPr lang="en-GB" sz="2400" kern="1200" dirty="0"/>
        </a:p>
      </dsp:txBody>
      <dsp:txXfrm>
        <a:off x="5462926" y="2827695"/>
        <a:ext cx="4100798" cy="152139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AF470F5-3003-47D8-B133-57C5BA928B2B}" type="datetimeFigureOut">
              <a:rPr lang="en-GB" smtClean="0"/>
              <a:t>04/06/2024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8FEA1A0-BBFB-47EB-9B62-CFCE561B4AD8}" type="slidenum">
              <a:rPr lang="en-GB" smtClean="0"/>
              <a:t>‹#›</a:t>
            </a:fld>
            <a:endParaRPr lang="en-GB"/>
          </a:p>
        </p:txBody>
      </p:sp>
    </p:spTree>
    <p:extLst>
      <p:ext uri="{BB962C8B-B14F-4D97-AF65-F5344CB8AC3E}">
        <p14:creationId xmlns:p14="http://schemas.microsoft.com/office/powerpoint/2010/main" val="280935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1" u="none" strike="noStrike" baseline="0" dirty="0">
              <a:latin typeface="Arial-ItalicMT"/>
            </a:endParaRPr>
          </a:p>
          <a:p>
            <a:r>
              <a:rPr lang="en-GB" dirty="0"/>
              <a:t> </a:t>
            </a:r>
          </a:p>
        </p:txBody>
      </p:sp>
      <p:sp>
        <p:nvSpPr>
          <p:cNvPr id="4" name="Slide Number Placeholder 3"/>
          <p:cNvSpPr>
            <a:spLocks noGrp="1"/>
          </p:cNvSpPr>
          <p:nvPr>
            <p:ph type="sldNum" sz="quarter" idx="5"/>
          </p:nvPr>
        </p:nvSpPr>
        <p:spPr/>
        <p:txBody>
          <a:bodyPr/>
          <a:lstStyle/>
          <a:p>
            <a:fld id="{F8FEA1A0-BBFB-47EB-9B62-CFCE561B4AD8}" type="slidenum">
              <a:rPr lang="en-GB" smtClean="0"/>
              <a:t>1</a:t>
            </a:fld>
            <a:endParaRPr lang="en-GB"/>
          </a:p>
        </p:txBody>
      </p:sp>
    </p:spTree>
    <p:extLst>
      <p:ext uri="{BB962C8B-B14F-4D97-AF65-F5344CB8AC3E}">
        <p14:creationId xmlns:p14="http://schemas.microsoft.com/office/powerpoint/2010/main" val="3138382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900"/>
              </a:spcBef>
              <a:spcAft>
                <a:spcPts val="1200"/>
              </a:spcAft>
              <a:buFont typeface="Arial" panose="020B0604020202020204" pitchFamily="34" charset="0"/>
              <a:buChar char="•"/>
            </a:pPr>
            <a:endParaRPr lang="en-GB" sz="1200" b="1" kern="100" dirty="0">
              <a:effectLst/>
              <a:latin typeface="Arial" panose="020B0604020202020204" pitchFamily="34" charset="0"/>
              <a:ea typeface="Calibri" panose="020F0502020204030204" pitchFamily="34" charset="0"/>
              <a:cs typeface="Noto Sans Display" panose="020B050204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EA1A0-BBFB-47EB-9B62-CFCE561B4A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201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EA1A0-BBFB-47EB-9B62-CFCE561B4AD8}" type="slidenum">
              <a:rPr lang="en-GB" smtClean="0"/>
              <a:t>11</a:t>
            </a:fld>
            <a:endParaRPr lang="en-GB"/>
          </a:p>
        </p:txBody>
      </p:sp>
    </p:spTree>
    <p:extLst>
      <p:ext uri="{BB962C8B-B14F-4D97-AF65-F5344CB8AC3E}">
        <p14:creationId xmlns:p14="http://schemas.microsoft.com/office/powerpoint/2010/main" val="142253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EA1A0-BBFB-47EB-9B62-CFCE561B4A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08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EA1A0-BBFB-47EB-9B62-CFCE561B4A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28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FEA1A0-BBFB-47EB-9B62-CFCE561B4AD8}" type="slidenum">
              <a:rPr lang="en-GB" smtClean="0"/>
              <a:t>4</a:t>
            </a:fld>
            <a:endParaRPr lang="en-GB"/>
          </a:p>
        </p:txBody>
      </p:sp>
    </p:spTree>
    <p:extLst>
      <p:ext uri="{BB962C8B-B14F-4D97-AF65-F5344CB8AC3E}">
        <p14:creationId xmlns:p14="http://schemas.microsoft.com/office/powerpoint/2010/main" val="776365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EA1A0-BBFB-47EB-9B62-CFCE561B4A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91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EA1A0-BBFB-47EB-9B62-CFCE561B4A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930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EA1A0-BBFB-47EB-9B62-CFCE561B4AD8}" type="slidenum">
              <a:rPr lang="en-GB" smtClean="0"/>
              <a:t>7</a:t>
            </a:fld>
            <a:endParaRPr lang="en-GB"/>
          </a:p>
        </p:txBody>
      </p:sp>
    </p:spTree>
    <p:extLst>
      <p:ext uri="{BB962C8B-B14F-4D97-AF65-F5344CB8AC3E}">
        <p14:creationId xmlns:p14="http://schemas.microsoft.com/office/powerpoint/2010/main" val="91741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EA1A0-BBFB-47EB-9B62-CFCE561B4AD8}" type="slidenum">
              <a:rPr lang="en-GB" smtClean="0"/>
              <a:t>8</a:t>
            </a:fld>
            <a:endParaRPr lang="en-GB"/>
          </a:p>
        </p:txBody>
      </p:sp>
    </p:spTree>
    <p:extLst>
      <p:ext uri="{BB962C8B-B14F-4D97-AF65-F5344CB8AC3E}">
        <p14:creationId xmlns:p14="http://schemas.microsoft.com/office/powerpoint/2010/main" val="2381686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EA1A0-BBFB-47EB-9B62-CFCE561B4AD8}" type="slidenum">
              <a:rPr lang="en-GB" smtClean="0"/>
              <a:t>9</a:t>
            </a:fld>
            <a:endParaRPr lang="en-GB"/>
          </a:p>
        </p:txBody>
      </p:sp>
    </p:spTree>
    <p:extLst>
      <p:ext uri="{BB962C8B-B14F-4D97-AF65-F5344CB8AC3E}">
        <p14:creationId xmlns:p14="http://schemas.microsoft.com/office/powerpoint/2010/main" val="722785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D2917-5A41-CCAB-CF8B-007E8ED763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252EC6-D138-A7AA-A45E-C632A972E6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A25130-7F07-E896-645F-4DF7262C2A70}"/>
              </a:ext>
            </a:extLst>
          </p:cNvPr>
          <p:cNvSpPr>
            <a:spLocks noGrp="1"/>
          </p:cNvSpPr>
          <p:nvPr>
            <p:ph type="dt" sz="half" idx="10"/>
          </p:nvPr>
        </p:nvSpPr>
        <p:spPr/>
        <p:txBody>
          <a:bodyPr/>
          <a:lstStyle/>
          <a:p>
            <a:fld id="{E83B9313-6AFA-44E6-AF63-E8A19B713BEF}" type="datetime1">
              <a:rPr lang="en-GB" smtClean="0"/>
              <a:t>04/06/2024</a:t>
            </a:fld>
            <a:endParaRPr lang="en-GB"/>
          </a:p>
        </p:txBody>
      </p:sp>
      <p:sp>
        <p:nvSpPr>
          <p:cNvPr id="5" name="Footer Placeholder 4">
            <a:extLst>
              <a:ext uri="{FF2B5EF4-FFF2-40B4-BE49-F238E27FC236}">
                <a16:creationId xmlns:a16="http://schemas.microsoft.com/office/drawing/2014/main" id="{71336D1B-DD0C-A252-C702-75545B685D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F2D2A2-2CD8-2382-83D1-AE2115AD902C}"/>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106468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5476-DCD4-6CBC-5603-ADA53CA553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6DAE0E-ECC0-41F3-6A2C-CC76255408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09806F-2486-3491-5D2C-7A19C75E53B1}"/>
              </a:ext>
            </a:extLst>
          </p:cNvPr>
          <p:cNvSpPr>
            <a:spLocks noGrp="1"/>
          </p:cNvSpPr>
          <p:nvPr>
            <p:ph type="dt" sz="half" idx="10"/>
          </p:nvPr>
        </p:nvSpPr>
        <p:spPr/>
        <p:txBody>
          <a:bodyPr/>
          <a:lstStyle/>
          <a:p>
            <a:fld id="{982241F8-B5DC-452F-B01F-E8952F83F137}" type="datetime1">
              <a:rPr lang="en-GB" smtClean="0"/>
              <a:t>04/06/2024</a:t>
            </a:fld>
            <a:endParaRPr lang="en-GB"/>
          </a:p>
        </p:txBody>
      </p:sp>
      <p:sp>
        <p:nvSpPr>
          <p:cNvPr id="5" name="Footer Placeholder 4">
            <a:extLst>
              <a:ext uri="{FF2B5EF4-FFF2-40B4-BE49-F238E27FC236}">
                <a16:creationId xmlns:a16="http://schemas.microsoft.com/office/drawing/2014/main" id="{1A96FFD9-E29D-9DF2-3E82-DBE7AAC255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448669-4AFA-041D-4CD0-5DA4A01DD962}"/>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355645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D76E4-5CD3-9214-DA53-C9BDFBB8C7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85A57C-CD14-D4E2-FA9F-25420B7B88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47941D-DA34-34AD-76D7-2AA9508ACB54}"/>
              </a:ext>
            </a:extLst>
          </p:cNvPr>
          <p:cNvSpPr>
            <a:spLocks noGrp="1"/>
          </p:cNvSpPr>
          <p:nvPr>
            <p:ph type="dt" sz="half" idx="10"/>
          </p:nvPr>
        </p:nvSpPr>
        <p:spPr/>
        <p:txBody>
          <a:bodyPr/>
          <a:lstStyle/>
          <a:p>
            <a:fld id="{0D540029-0C41-4036-A8F2-12CB21ABBE8E}" type="datetime1">
              <a:rPr lang="en-GB" smtClean="0"/>
              <a:t>04/06/2024</a:t>
            </a:fld>
            <a:endParaRPr lang="en-GB"/>
          </a:p>
        </p:txBody>
      </p:sp>
      <p:sp>
        <p:nvSpPr>
          <p:cNvPr id="5" name="Footer Placeholder 4">
            <a:extLst>
              <a:ext uri="{FF2B5EF4-FFF2-40B4-BE49-F238E27FC236}">
                <a16:creationId xmlns:a16="http://schemas.microsoft.com/office/drawing/2014/main" id="{89EF309B-3BBB-3D26-3349-650F0609D8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51F16E-8936-F4BF-DBBE-233731C333F2}"/>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3230767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5A645-761B-16D0-C285-6DFA682C2370}"/>
              </a:ext>
            </a:extLst>
          </p:cNvPr>
          <p:cNvSpPr>
            <a:spLocks noGrp="1"/>
          </p:cNvSpPr>
          <p:nvPr>
            <p:ph type="title" hasCustomPrompt="1"/>
          </p:nvPr>
        </p:nvSpPr>
        <p:spPr/>
        <p:txBody>
          <a:bodyPr>
            <a:normAutofit/>
          </a:bodyPr>
          <a:lstStyle>
            <a:lvl1pPr algn="ctr">
              <a:defRPr sz="4000" b="1">
                <a:solidFill>
                  <a:schemeClr val="tx1"/>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C746DE7-E783-12C0-97CF-554E4AD4BF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67ED6D-A3CC-8335-68B7-E5239AEE4117}"/>
              </a:ext>
            </a:extLst>
          </p:cNvPr>
          <p:cNvSpPr>
            <a:spLocks noGrp="1"/>
          </p:cNvSpPr>
          <p:nvPr>
            <p:ph type="dt" sz="half" idx="10"/>
          </p:nvPr>
        </p:nvSpPr>
        <p:spPr/>
        <p:txBody>
          <a:bodyPr/>
          <a:lstStyle/>
          <a:p>
            <a:fld id="{B15EF58A-4AE4-4B95-B811-21B9AFB1BB6D}" type="datetime1">
              <a:rPr lang="en-GB" smtClean="0"/>
              <a:t>04/06/2024</a:t>
            </a:fld>
            <a:endParaRPr lang="en-GB"/>
          </a:p>
        </p:txBody>
      </p:sp>
      <p:sp>
        <p:nvSpPr>
          <p:cNvPr id="5" name="Footer Placeholder 4">
            <a:extLst>
              <a:ext uri="{FF2B5EF4-FFF2-40B4-BE49-F238E27FC236}">
                <a16:creationId xmlns:a16="http://schemas.microsoft.com/office/drawing/2014/main" id="{C62194E8-13E1-3722-C80F-FA91BCEE22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DD85D3-6B4E-163C-5645-050FEB71F01B}"/>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151784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4665-F2A8-059F-DADF-D794B27A0E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5F6CF5F-87C2-0BE7-13D5-B2BBFB1515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AC5101-7C8F-9D6A-0405-B31E1CC067CA}"/>
              </a:ext>
            </a:extLst>
          </p:cNvPr>
          <p:cNvSpPr>
            <a:spLocks noGrp="1"/>
          </p:cNvSpPr>
          <p:nvPr>
            <p:ph type="dt" sz="half" idx="10"/>
          </p:nvPr>
        </p:nvSpPr>
        <p:spPr/>
        <p:txBody>
          <a:bodyPr/>
          <a:lstStyle/>
          <a:p>
            <a:fld id="{9B6C1A56-6AB6-471C-B6F5-FD5E561DA572}" type="datetime1">
              <a:rPr lang="en-GB" smtClean="0"/>
              <a:t>04/06/2024</a:t>
            </a:fld>
            <a:endParaRPr lang="en-GB"/>
          </a:p>
        </p:txBody>
      </p:sp>
      <p:sp>
        <p:nvSpPr>
          <p:cNvPr id="5" name="Footer Placeholder 4">
            <a:extLst>
              <a:ext uri="{FF2B5EF4-FFF2-40B4-BE49-F238E27FC236}">
                <a16:creationId xmlns:a16="http://schemas.microsoft.com/office/drawing/2014/main" id="{B1C02487-EC52-B904-84F3-8C01027772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631615-6E7E-2E02-F9D6-21D58C6C4BCD}"/>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39642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49402-C1C0-1E15-CE67-B89616950C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12A3CB-575F-1B49-B943-D1E826083B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8FEB03-4129-F7EA-AF5E-EBE7FC1B15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5F7304-ADF0-2BB7-9059-9B438A102117}"/>
              </a:ext>
            </a:extLst>
          </p:cNvPr>
          <p:cNvSpPr>
            <a:spLocks noGrp="1"/>
          </p:cNvSpPr>
          <p:nvPr>
            <p:ph type="dt" sz="half" idx="10"/>
          </p:nvPr>
        </p:nvSpPr>
        <p:spPr/>
        <p:txBody>
          <a:bodyPr/>
          <a:lstStyle/>
          <a:p>
            <a:fld id="{850915F2-A93C-4E9E-9305-29C7E6FF5B1C}" type="datetime1">
              <a:rPr lang="en-GB" smtClean="0"/>
              <a:t>04/06/2024</a:t>
            </a:fld>
            <a:endParaRPr lang="en-GB"/>
          </a:p>
        </p:txBody>
      </p:sp>
      <p:sp>
        <p:nvSpPr>
          <p:cNvPr id="6" name="Footer Placeholder 5">
            <a:extLst>
              <a:ext uri="{FF2B5EF4-FFF2-40B4-BE49-F238E27FC236}">
                <a16:creationId xmlns:a16="http://schemas.microsoft.com/office/drawing/2014/main" id="{20495F94-4988-2E72-7BD2-8EDBB9CCEF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069C69-91FD-0CA7-3544-49B78604B315}"/>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614467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D50D-40F7-53BE-CE43-26E38261B2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45EE7F-976F-B0AC-0490-AB8FC17B3C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C5274F-BC40-6705-9F02-2982C9D945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C96D55-0582-5805-84C0-D2EA171218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0E2D55-9A9A-8EF6-C377-B95EAC7DBE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430E28-EF3D-9061-FFA4-66914AD6DA9A}"/>
              </a:ext>
            </a:extLst>
          </p:cNvPr>
          <p:cNvSpPr>
            <a:spLocks noGrp="1"/>
          </p:cNvSpPr>
          <p:nvPr>
            <p:ph type="dt" sz="half" idx="10"/>
          </p:nvPr>
        </p:nvSpPr>
        <p:spPr/>
        <p:txBody>
          <a:bodyPr/>
          <a:lstStyle/>
          <a:p>
            <a:fld id="{7BD64E2F-1497-4A75-9760-74BA455663A8}" type="datetime1">
              <a:rPr lang="en-GB" smtClean="0"/>
              <a:t>04/06/2024</a:t>
            </a:fld>
            <a:endParaRPr lang="en-GB"/>
          </a:p>
        </p:txBody>
      </p:sp>
      <p:sp>
        <p:nvSpPr>
          <p:cNvPr id="8" name="Footer Placeholder 7">
            <a:extLst>
              <a:ext uri="{FF2B5EF4-FFF2-40B4-BE49-F238E27FC236}">
                <a16:creationId xmlns:a16="http://schemas.microsoft.com/office/drawing/2014/main" id="{61B82AA3-90DD-FB64-419D-0A59F726F5F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AA6391-2AC9-6B4D-CA73-E920E739FC2F}"/>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731668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8FB60-C7A0-3CFF-C877-56F7F49BF1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C47B38-D2E4-A180-2499-7BDD20E239E4}"/>
              </a:ext>
            </a:extLst>
          </p:cNvPr>
          <p:cNvSpPr>
            <a:spLocks noGrp="1"/>
          </p:cNvSpPr>
          <p:nvPr>
            <p:ph type="dt" sz="half" idx="10"/>
          </p:nvPr>
        </p:nvSpPr>
        <p:spPr/>
        <p:txBody>
          <a:bodyPr/>
          <a:lstStyle/>
          <a:p>
            <a:fld id="{3FDBE8CD-1364-4113-B562-5A039E88C1EA}" type="datetime1">
              <a:rPr lang="en-GB" smtClean="0"/>
              <a:t>04/06/2024</a:t>
            </a:fld>
            <a:endParaRPr lang="en-GB"/>
          </a:p>
        </p:txBody>
      </p:sp>
      <p:sp>
        <p:nvSpPr>
          <p:cNvPr id="4" name="Footer Placeholder 3">
            <a:extLst>
              <a:ext uri="{FF2B5EF4-FFF2-40B4-BE49-F238E27FC236}">
                <a16:creationId xmlns:a16="http://schemas.microsoft.com/office/drawing/2014/main" id="{11095683-CECE-9054-D00D-C93C319724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4AF2E3F-603A-FD5D-C69B-ECEC3A56718E}"/>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76281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DAED70-890A-561C-67CD-74DC8CF89031}"/>
              </a:ext>
            </a:extLst>
          </p:cNvPr>
          <p:cNvSpPr>
            <a:spLocks noGrp="1"/>
          </p:cNvSpPr>
          <p:nvPr>
            <p:ph type="dt" sz="half" idx="10"/>
          </p:nvPr>
        </p:nvSpPr>
        <p:spPr/>
        <p:txBody>
          <a:bodyPr/>
          <a:lstStyle/>
          <a:p>
            <a:fld id="{DF4EF2F9-3519-4FE9-9168-DE2086241AA3}" type="datetime1">
              <a:rPr lang="en-GB" smtClean="0"/>
              <a:t>04/06/2024</a:t>
            </a:fld>
            <a:endParaRPr lang="en-GB"/>
          </a:p>
        </p:txBody>
      </p:sp>
      <p:sp>
        <p:nvSpPr>
          <p:cNvPr id="3" name="Footer Placeholder 2">
            <a:extLst>
              <a:ext uri="{FF2B5EF4-FFF2-40B4-BE49-F238E27FC236}">
                <a16:creationId xmlns:a16="http://schemas.microsoft.com/office/drawing/2014/main" id="{42185DB2-B638-BCA5-56CC-26B9C9DCBA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7F74F27-8049-E15E-1F48-32316B59E114}"/>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49758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3D74-24B4-2800-6CC7-5DE661041A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6918764-2044-0C89-3B5C-493642A6F4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1F7269-25F4-AD3C-0E9B-704B0F175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C153C-D256-10F1-F5EE-32F6D0F6D175}"/>
              </a:ext>
            </a:extLst>
          </p:cNvPr>
          <p:cNvSpPr>
            <a:spLocks noGrp="1"/>
          </p:cNvSpPr>
          <p:nvPr>
            <p:ph type="dt" sz="half" idx="10"/>
          </p:nvPr>
        </p:nvSpPr>
        <p:spPr/>
        <p:txBody>
          <a:bodyPr/>
          <a:lstStyle/>
          <a:p>
            <a:fld id="{2760F19D-8314-4615-AFE5-5B6358564F63}" type="datetime1">
              <a:rPr lang="en-GB" smtClean="0"/>
              <a:t>04/06/2024</a:t>
            </a:fld>
            <a:endParaRPr lang="en-GB"/>
          </a:p>
        </p:txBody>
      </p:sp>
      <p:sp>
        <p:nvSpPr>
          <p:cNvPr id="6" name="Footer Placeholder 5">
            <a:extLst>
              <a:ext uri="{FF2B5EF4-FFF2-40B4-BE49-F238E27FC236}">
                <a16:creationId xmlns:a16="http://schemas.microsoft.com/office/drawing/2014/main" id="{E46180CE-24F0-4623-ADE9-08DFE80489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3A5423-4CC9-447C-1A62-950E0E89AF49}"/>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376073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1C2E-C24E-DC1D-A1AE-F8D055E2AA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24EF81-A992-7F5B-C72B-96F4581DD6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C7E04A-C601-F37D-E891-18CFFE120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B710F6-D9ED-61A1-6FFE-56D6AA2E29F2}"/>
              </a:ext>
            </a:extLst>
          </p:cNvPr>
          <p:cNvSpPr>
            <a:spLocks noGrp="1"/>
          </p:cNvSpPr>
          <p:nvPr>
            <p:ph type="dt" sz="half" idx="10"/>
          </p:nvPr>
        </p:nvSpPr>
        <p:spPr/>
        <p:txBody>
          <a:bodyPr/>
          <a:lstStyle/>
          <a:p>
            <a:fld id="{7C948971-E06B-448A-9C20-DF83FEB4A451}" type="datetime1">
              <a:rPr lang="en-GB" smtClean="0"/>
              <a:t>04/06/2024</a:t>
            </a:fld>
            <a:endParaRPr lang="en-GB"/>
          </a:p>
        </p:txBody>
      </p:sp>
      <p:sp>
        <p:nvSpPr>
          <p:cNvPr id="6" name="Footer Placeholder 5">
            <a:extLst>
              <a:ext uri="{FF2B5EF4-FFF2-40B4-BE49-F238E27FC236}">
                <a16:creationId xmlns:a16="http://schemas.microsoft.com/office/drawing/2014/main" id="{6AD9F48D-2B20-EC85-916A-3ED502B537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268963-2F3B-F3E0-01D3-6E87375D34DF}"/>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731502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7536AB-D1FE-A852-F729-7D13DD1952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984F87-2DAB-4F39-7A54-2502A63C7E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731400-4F14-60CE-5EF2-64E8EB2F31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68A56-3DEF-4BD4-BD9F-EB429AAC0718}" type="datetime1">
              <a:rPr lang="en-GB" smtClean="0"/>
              <a:t>04/06/2024</a:t>
            </a:fld>
            <a:endParaRPr lang="en-GB"/>
          </a:p>
        </p:txBody>
      </p:sp>
      <p:sp>
        <p:nvSpPr>
          <p:cNvPr id="5" name="Footer Placeholder 4">
            <a:extLst>
              <a:ext uri="{FF2B5EF4-FFF2-40B4-BE49-F238E27FC236}">
                <a16:creationId xmlns:a16="http://schemas.microsoft.com/office/drawing/2014/main" id="{278400A5-DA9A-B6E7-044F-7440005DC9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AA5E780-1711-6D3E-EB9E-BE54BC6C82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25557-6208-43BD-84F7-326BB58BB52F}" type="slidenum">
              <a:rPr lang="en-GB" smtClean="0"/>
              <a:t>‹#›</a:t>
            </a:fld>
            <a:endParaRPr lang="en-GB"/>
          </a:p>
        </p:txBody>
      </p:sp>
      <p:sp>
        <p:nvSpPr>
          <p:cNvPr id="7" name="MSIPCMContentMarking" descr="{&quot;HashCode&quot;:2082126947,&quot;Placement&quot;:&quot;Footer&quot;,&quot;Top&quot;:519.343,&quot;Left&quot;:406.33,&quot;SlideWidth&quot;:960,&quot;SlideHeight&quot;:540}">
            <a:extLst>
              <a:ext uri="{FF2B5EF4-FFF2-40B4-BE49-F238E27FC236}">
                <a16:creationId xmlns:a16="http://schemas.microsoft.com/office/drawing/2014/main" id="{5439FAE1-BC9A-3C7C-3526-5CA588A2EF6A}"/>
              </a:ext>
            </a:extLst>
          </p:cNvPr>
          <p:cNvSpPr txBox="1"/>
          <p:nvPr userDrawn="1"/>
        </p:nvSpPr>
        <p:spPr>
          <a:xfrm>
            <a:off x="5160391" y="6649884"/>
            <a:ext cx="1871217" cy="153888"/>
          </a:xfrm>
          <a:prstGeom prst="rect">
            <a:avLst/>
          </a:prstGeom>
          <a:noFill/>
        </p:spPr>
        <p:txBody>
          <a:bodyPr vert="horz" wrap="square" lIns="0" tIns="0" rIns="0" bIns="0" rtlCol="0" anchor="ctr" anchorCtr="1">
            <a:spAutoFit/>
          </a:bodyPr>
          <a:lstStyle/>
          <a:p>
            <a:pPr algn="ctr">
              <a:spcBef>
                <a:spcPts val="0"/>
              </a:spcBef>
              <a:spcAft>
                <a:spcPts val="0"/>
              </a:spcAft>
            </a:pPr>
            <a:endParaRPr lang="en-GB" sz="1000">
              <a:solidFill>
                <a:srgbClr val="000000"/>
              </a:solidFill>
              <a:latin typeface="Calibri" panose="020F0502020204030204" pitchFamily="34" charset="0"/>
            </a:endParaRPr>
          </a:p>
        </p:txBody>
      </p:sp>
      <p:sp>
        <p:nvSpPr>
          <p:cNvPr id="8" name="MSIPCMContentMarking" descr="{&quot;HashCode&quot;:2082126947,&quot;Placement&quot;:&quot;Footer&quot;,&quot;Top&quot;:519.343,&quot;Left&quot;:406.33,&quot;SlideWidth&quot;:960,&quot;SlideHeight&quot;:540}">
            <a:extLst>
              <a:ext uri="{FF2B5EF4-FFF2-40B4-BE49-F238E27FC236}">
                <a16:creationId xmlns:a16="http://schemas.microsoft.com/office/drawing/2014/main" id="{48F72839-0E4A-2F67-4946-9354B95F08C0}"/>
              </a:ext>
            </a:extLst>
          </p:cNvPr>
          <p:cNvSpPr txBox="1"/>
          <p:nvPr userDrawn="1"/>
        </p:nvSpPr>
        <p:spPr>
          <a:xfrm>
            <a:off x="5160391" y="6595656"/>
            <a:ext cx="1871217"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WIPO FOR OFFICIAL USE ONLY </a:t>
            </a:r>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1262605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fif"/></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notesSlide" Target="../notesSlides/notesSlide10.xml"/><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notesSlide" Target="../notesSlides/notesSlide5.xml"/><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notesSlide" Target="../notesSlides/notesSlide6.xml"/><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7.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8C8256-D303-C496-13A7-788104A64572}"/>
              </a:ext>
            </a:extLst>
          </p:cNvPr>
          <p:cNvSpPr>
            <a:spLocks noGrp="1"/>
          </p:cNvSpPr>
          <p:nvPr>
            <p:ph type="ctrTitle"/>
          </p:nvPr>
        </p:nvSpPr>
        <p:spPr>
          <a:xfrm>
            <a:off x="1113810" y="1525205"/>
            <a:ext cx="4036334" cy="2387600"/>
          </a:xfrm>
        </p:spPr>
        <p:txBody>
          <a:bodyPr anchor="t">
            <a:normAutofit/>
          </a:bodyPr>
          <a:lstStyle/>
          <a:p>
            <a:pPr algn="l"/>
            <a:r>
              <a:rPr lang="en-US" sz="4000" dirty="0"/>
              <a:t>Update on Sustainability within the context of procurement</a:t>
            </a:r>
          </a:p>
        </p:txBody>
      </p:sp>
      <p:sp>
        <p:nvSpPr>
          <p:cNvPr id="3" name="Subtitle 2">
            <a:extLst>
              <a:ext uri="{FF2B5EF4-FFF2-40B4-BE49-F238E27FC236}">
                <a16:creationId xmlns:a16="http://schemas.microsoft.com/office/drawing/2014/main" id="{BC93D969-3464-F0A2-D9E2-74F9CC1D2295}"/>
              </a:ext>
            </a:extLst>
          </p:cNvPr>
          <p:cNvSpPr>
            <a:spLocks noGrp="1"/>
          </p:cNvSpPr>
          <p:nvPr>
            <p:ph type="subTitle" idx="1"/>
          </p:nvPr>
        </p:nvSpPr>
        <p:spPr>
          <a:xfrm>
            <a:off x="1232152" y="3378507"/>
            <a:ext cx="4036333" cy="1709849"/>
          </a:xfrm>
        </p:spPr>
        <p:txBody>
          <a:bodyPr anchor="b">
            <a:normAutofit/>
          </a:bodyPr>
          <a:lstStyle/>
          <a:p>
            <a:pPr algn="l"/>
            <a:r>
              <a:rPr lang="en-US" dirty="0"/>
              <a:t>Prepared by the Secretariat</a:t>
            </a:r>
          </a:p>
          <a:p>
            <a:pPr algn="l"/>
            <a:r>
              <a:rPr lang="en-US" dirty="0"/>
              <a:t>37th Session of the PBC</a:t>
            </a:r>
            <a:endParaRPr lang="en-GB" dirty="0"/>
          </a:p>
        </p:txBody>
      </p:sp>
      <p:grpSp>
        <p:nvGrpSpPr>
          <p:cNvPr id="29" name="Group 2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0" name="Rectangle 2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ass field with leaves on it and a building in the background&#10;&#10;Description automatically generated">
            <a:extLst>
              <a:ext uri="{FF2B5EF4-FFF2-40B4-BE49-F238E27FC236}">
                <a16:creationId xmlns:a16="http://schemas.microsoft.com/office/drawing/2014/main" id="{A392D2AA-C814-A6D2-3E79-06AFA068713D}"/>
              </a:ext>
            </a:extLst>
          </p:cNvPr>
          <p:cNvPicPr>
            <a:picLocks noChangeAspect="1"/>
          </p:cNvPicPr>
          <p:nvPr/>
        </p:nvPicPr>
        <p:blipFill rotWithShape="1">
          <a:blip r:embed="rId4">
            <a:extLst>
              <a:ext uri="{28A0092B-C50C-407E-A947-70E740481C1C}">
                <a14:useLocalDpi xmlns:a14="http://schemas.microsoft.com/office/drawing/2010/main" val="0"/>
              </a:ext>
            </a:extLst>
          </a:blip>
          <a:srcRect l="10380" r="10957" b="-1"/>
          <a:stretch/>
        </p:blipFill>
        <p:spPr>
          <a:xfrm>
            <a:off x="5922492" y="1050797"/>
            <a:ext cx="5536001" cy="4697652"/>
          </a:xfrm>
          <a:prstGeom prst="rect">
            <a:avLst/>
          </a:prstGeom>
        </p:spPr>
      </p:pic>
    </p:spTree>
    <p:custDataLst>
      <p:tags r:id="rId1"/>
    </p:custDataLst>
    <p:extLst>
      <p:ext uri="{BB962C8B-B14F-4D97-AF65-F5344CB8AC3E}">
        <p14:creationId xmlns:p14="http://schemas.microsoft.com/office/powerpoint/2010/main" val="661276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9F26DD-E480-EAE2-F663-7885F1EA9192}"/>
              </a:ext>
            </a:extLst>
          </p:cNvPr>
          <p:cNvSpPr>
            <a:spLocks noGrp="1"/>
          </p:cNvSpPr>
          <p:nvPr>
            <p:ph type="title"/>
          </p:nvPr>
        </p:nvSpPr>
        <p:spPr>
          <a:xfrm>
            <a:off x="838200" y="365125"/>
            <a:ext cx="10515600" cy="1325563"/>
          </a:xfrm>
        </p:spPr>
        <p:txBody>
          <a:bodyPr>
            <a:normAutofit/>
          </a:bodyPr>
          <a:lstStyle/>
          <a:p>
            <a:r>
              <a:rPr lang="en-GB" dirty="0"/>
              <a:t>PUBLIC DATA ON UN/WIPO SUSTAINABLE PROCUREMENT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Content Placeholder 2">
            <a:extLst>
              <a:ext uri="{FF2B5EF4-FFF2-40B4-BE49-F238E27FC236}">
                <a16:creationId xmlns:a16="http://schemas.microsoft.com/office/drawing/2014/main" id="{8ED1A0FF-D40B-459A-DF13-6A5E737D534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Content Placeholder 3">
            <a:extLst>
              <a:ext uri="{FF2B5EF4-FFF2-40B4-BE49-F238E27FC236}">
                <a16:creationId xmlns:a16="http://schemas.microsoft.com/office/drawing/2014/main" id="{5524196B-77AA-6FC4-6730-7CDBF89A0C67}"/>
              </a:ext>
            </a:extLst>
          </p:cNvPr>
          <p:cNvGraphicFramePr>
            <a:graphicFrameLocks/>
          </p:cNvGraphicFramePr>
          <p:nvPr>
            <p:extLst>
              <p:ext uri="{D42A27DB-BD31-4B8C-83A1-F6EECF244321}">
                <p14:modId xmlns:p14="http://schemas.microsoft.com/office/powerpoint/2010/main" val="4114079033"/>
              </p:ext>
            </p:extLst>
          </p:nvPr>
        </p:nvGraphicFramePr>
        <p:xfrm>
          <a:off x="990600" y="1978025"/>
          <a:ext cx="10515600" cy="435133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1419623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45">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7EC04-C2D0-A21B-1917-C1DD272682B7}"/>
              </a:ext>
            </a:extLst>
          </p:cNvPr>
          <p:cNvSpPr>
            <a:spLocks noGrp="1"/>
          </p:cNvSpPr>
          <p:nvPr>
            <p:ph type="title"/>
          </p:nvPr>
        </p:nvSpPr>
        <p:spPr>
          <a:xfrm>
            <a:off x="9267909" y="2023110"/>
            <a:ext cx="2469624" cy="2846070"/>
          </a:xfrm>
        </p:spPr>
        <p:txBody>
          <a:bodyPr vert="horz" lIns="91440" tIns="45720" rIns="91440" bIns="45720" rtlCol="0" anchor="ctr">
            <a:normAutofit/>
          </a:bodyPr>
          <a:lstStyle/>
          <a:p>
            <a:pPr algn="l"/>
            <a:r>
              <a:rPr lang="en-US" sz="3700" kern="1200">
                <a:solidFill>
                  <a:schemeClr val="tx1"/>
                </a:solidFill>
                <a:latin typeface="+mj-lt"/>
                <a:ea typeface="+mj-ea"/>
                <a:cs typeface="+mj-cs"/>
              </a:rPr>
              <a:t>Thank you!</a:t>
            </a:r>
            <a:endParaRPr lang="en-US" sz="3700" kern="1200" dirty="0">
              <a:solidFill>
                <a:schemeClr val="tx1"/>
              </a:solidFill>
              <a:latin typeface="+mj-lt"/>
              <a:ea typeface="+mj-ea"/>
              <a:cs typeface="+mj-cs"/>
            </a:endParaRPr>
          </a:p>
        </p:txBody>
      </p:sp>
      <p:sp>
        <p:nvSpPr>
          <p:cNvPr id="54" name="Rectangle 4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4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519A0B1D-469F-34BB-CC56-24EE6D3127DA}"/>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613257" y="858525"/>
            <a:ext cx="7472266" cy="5211906"/>
          </a:xfrm>
          <a:prstGeom prst="rect">
            <a:avLst/>
          </a:prstGeom>
        </p:spPr>
      </p:pic>
      <p:sp>
        <p:nvSpPr>
          <p:cNvPr id="52" name="Rectangle 51">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78536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9F26DD-E480-EAE2-F663-7885F1EA9192}"/>
              </a:ext>
            </a:extLst>
          </p:cNvPr>
          <p:cNvSpPr>
            <a:spLocks noGrp="1"/>
          </p:cNvSpPr>
          <p:nvPr>
            <p:ph type="title"/>
          </p:nvPr>
        </p:nvSpPr>
        <p:spPr>
          <a:xfrm>
            <a:off x="838200" y="365125"/>
            <a:ext cx="10515600" cy="1325563"/>
          </a:xfrm>
        </p:spPr>
        <p:txBody>
          <a:bodyPr>
            <a:normAutofit/>
          </a:bodyPr>
          <a:lstStyle/>
          <a:p>
            <a:r>
              <a:rPr lang="en-US" dirty="0"/>
              <a:t>UPDATE ON SUSTAINABLE PROCUREMENT </a:t>
            </a:r>
            <a:endParaRPr lang="en-GB"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Content Placeholder 2">
            <a:extLst>
              <a:ext uri="{FF2B5EF4-FFF2-40B4-BE49-F238E27FC236}">
                <a16:creationId xmlns:a16="http://schemas.microsoft.com/office/drawing/2014/main" id="{8ED1A0FF-D40B-459A-DF13-6A5E737D5344}"/>
              </a:ext>
            </a:extLst>
          </p:cNvPr>
          <p:cNvGraphicFramePr>
            <a:graphicFrameLocks noGrp="1"/>
          </p:cNvGraphicFramePr>
          <p:nvPr>
            <p:ph idx="1"/>
            <p:extLst>
              <p:ext uri="{D42A27DB-BD31-4B8C-83A1-F6EECF244321}">
                <p14:modId xmlns:p14="http://schemas.microsoft.com/office/powerpoint/2010/main" val="35100560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426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9F26DD-E480-EAE2-F663-7885F1EA9192}"/>
              </a:ext>
            </a:extLst>
          </p:cNvPr>
          <p:cNvSpPr>
            <a:spLocks noGrp="1"/>
          </p:cNvSpPr>
          <p:nvPr>
            <p:ph type="title"/>
          </p:nvPr>
        </p:nvSpPr>
        <p:spPr>
          <a:xfrm>
            <a:off x="838200" y="365125"/>
            <a:ext cx="10515600" cy="1325563"/>
          </a:xfrm>
        </p:spPr>
        <p:txBody>
          <a:bodyPr>
            <a:noAutofit/>
          </a:bodyPr>
          <a:lstStyle/>
          <a:p>
            <a:r>
              <a:rPr lang="en-US" dirty="0"/>
              <a:t>SUSTAINABLE PROCUREMENT IN THE CONTEXT OF THE UN AND WIPO</a:t>
            </a:r>
            <a:endParaRPr lang="en-GB"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Content Placeholder 7">
            <a:extLst>
              <a:ext uri="{FF2B5EF4-FFF2-40B4-BE49-F238E27FC236}">
                <a16:creationId xmlns:a16="http://schemas.microsoft.com/office/drawing/2014/main" id="{3EDF4AEC-BF88-28CD-4BA3-537290567DF4}"/>
              </a:ext>
            </a:extLst>
          </p:cNvPr>
          <p:cNvGraphicFramePr>
            <a:graphicFrameLocks noGrp="1"/>
          </p:cNvGraphicFramePr>
          <p:nvPr>
            <p:ph idx="1"/>
            <p:extLst>
              <p:ext uri="{D42A27DB-BD31-4B8C-83A1-F6EECF244321}">
                <p14:modId xmlns:p14="http://schemas.microsoft.com/office/powerpoint/2010/main" val="3585151169"/>
              </p:ext>
            </p:extLst>
          </p:nvPr>
        </p:nvGraphicFramePr>
        <p:xfrm>
          <a:off x="838200" y="1774440"/>
          <a:ext cx="10694670" cy="49009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34400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46" name="Rectangle 4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CE399A-FB40-2E1D-8618-ADE492571F27}"/>
              </a:ext>
            </a:extLst>
          </p:cNvPr>
          <p:cNvSpPr>
            <a:spLocks noGrp="1"/>
          </p:cNvSpPr>
          <p:nvPr>
            <p:ph type="title"/>
          </p:nvPr>
        </p:nvSpPr>
        <p:spPr>
          <a:xfrm>
            <a:off x="1043631" y="873940"/>
            <a:ext cx="5052369" cy="1035781"/>
          </a:xfrm>
        </p:spPr>
        <p:txBody>
          <a:bodyPr anchor="ctr">
            <a:normAutofit/>
          </a:bodyPr>
          <a:lstStyle/>
          <a:p>
            <a:r>
              <a:rPr lang="en-US" sz="2800"/>
              <a:t>UNITED NATIONS DEFINITION OF SUSTAINABLE PROCUREMENT</a:t>
            </a:r>
            <a:endParaRPr lang="en-GB" sz="2800"/>
          </a:p>
        </p:txBody>
      </p:sp>
      <p:sp>
        <p:nvSpPr>
          <p:cNvPr id="3" name="Content Placeholder 2">
            <a:extLst>
              <a:ext uri="{FF2B5EF4-FFF2-40B4-BE49-F238E27FC236}">
                <a16:creationId xmlns:a16="http://schemas.microsoft.com/office/drawing/2014/main" id="{FE38ADA7-2E7A-4707-1EB4-258FBA70338E}"/>
              </a:ext>
            </a:extLst>
          </p:cNvPr>
          <p:cNvSpPr>
            <a:spLocks noGrp="1"/>
          </p:cNvSpPr>
          <p:nvPr>
            <p:ph idx="1"/>
          </p:nvPr>
        </p:nvSpPr>
        <p:spPr>
          <a:xfrm>
            <a:off x="1045029" y="2524721"/>
            <a:ext cx="4991629" cy="3677123"/>
          </a:xfrm>
        </p:spPr>
        <p:txBody>
          <a:bodyPr anchor="ctr">
            <a:normAutofit/>
          </a:bodyPr>
          <a:lstStyle/>
          <a:p>
            <a:pPr marL="0" indent="0">
              <a:buNone/>
            </a:pPr>
            <a:r>
              <a:rPr lang="en-US" sz="2000" dirty="0"/>
              <a:t>In 2009, the UN High Level Committee on Management - Procurement Network defined Sustainable Procurement as procurement that:</a:t>
            </a:r>
          </a:p>
          <a:p>
            <a:pPr marL="0" indent="0">
              <a:buNone/>
            </a:pPr>
            <a:r>
              <a:rPr lang="en-US" sz="2000" i="1" dirty="0"/>
              <a:t>“integrates requirements, specifications and criteria that are compatible and in favor of the protection of the environment, of social progress and in support of economic development, namely by seeking resource efficiency, improving the quality of products and services and ultimately optimizing costs”.</a:t>
            </a:r>
          </a:p>
        </p:txBody>
      </p:sp>
      <p:sp>
        <p:nvSpPr>
          <p:cNvPr id="52" name="Rectangle 51">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A yellow sign with white text&#10;&#10;Description automatically generated">
            <a:extLst>
              <a:ext uri="{FF2B5EF4-FFF2-40B4-BE49-F238E27FC236}">
                <a16:creationId xmlns:a16="http://schemas.microsoft.com/office/drawing/2014/main" id="{BF5AFA99-A4B2-FF87-46ED-28162A2F344F}"/>
              </a:ext>
            </a:extLst>
          </p:cNvPr>
          <p:cNvPicPr>
            <a:picLocks noChangeAspect="1"/>
          </p:cNvPicPr>
          <p:nvPr/>
        </p:nvPicPr>
        <p:blipFill rotWithShape="1">
          <a:blip r:embed="rId4">
            <a:extLst>
              <a:ext uri="{28A0092B-C50C-407E-A947-70E740481C1C}">
                <a14:useLocalDpi xmlns:a14="http://schemas.microsoft.com/office/drawing/2010/main" val="0"/>
              </a:ext>
            </a:extLst>
          </a:blip>
          <a:srcRect r="4" b="3065"/>
          <a:stretch/>
        </p:blipFill>
        <p:spPr>
          <a:xfrm>
            <a:off x="6930493" y="1412156"/>
            <a:ext cx="4223252" cy="4093972"/>
          </a:xfrm>
          <a:prstGeom prst="rect">
            <a:avLst/>
          </a:prstGeom>
        </p:spPr>
      </p:pic>
      <p:cxnSp>
        <p:nvCxnSpPr>
          <p:cNvPr id="54" name="Straight Connector 5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52872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9F26DD-E480-EAE2-F663-7885F1EA9192}"/>
              </a:ext>
            </a:extLst>
          </p:cNvPr>
          <p:cNvSpPr>
            <a:spLocks noGrp="1"/>
          </p:cNvSpPr>
          <p:nvPr>
            <p:ph type="title"/>
          </p:nvPr>
        </p:nvSpPr>
        <p:spPr>
          <a:xfrm>
            <a:off x="838200" y="365125"/>
            <a:ext cx="10515600" cy="1325563"/>
          </a:xfrm>
        </p:spPr>
        <p:txBody>
          <a:bodyPr>
            <a:normAutofit/>
          </a:bodyPr>
          <a:lstStyle/>
          <a:p>
            <a:r>
              <a:rPr lang="en-US" dirty="0"/>
              <a:t>DEFINITION OF SUSTAINABLE PROCUREMENT</a:t>
            </a:r>
            <a:endParaRPr lang="en-GB"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Content Placeholder 2">
            <a:extLst>
              <a:ext uri="{FF2B5EF4-FFF2-40B4-BE49-F238E27FC236}">
                <a16:creationId xmlns:a16="http://schemas.microsoft.com/office/drawing/2014/main" id="{8ED1A0FF-D40B-459A-DF13-6A5E737D534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Content Placeholder 4">
            <a:extLst>
              <a:ext uri="{FF2B5EF4-FFF2-40B4-BE49-F238E27FC236}">
                <a16:creationId xmlns:a16="http://schemas.microsoft.com/office/drawing/2014/main" id="{86BD6063-BF3B-2525-DC12-79556AE8C6DA}"/>
              </a:ext>
            </a:extLst>
          </p:cNvPr>
          <p:cNvGraphicFramePr>
            <a:graphicFrameLocks/>
          </p:cNvGraphicFramePr>
          <p:nvPr>
            <p:extLst>
              <p:ext uri="{D42A27DB-BD31-4B8C-83A1-F6EECF244321}">
                <p14:modId xmlns:p14="http://schemas.microsoft.com/office/powerpoint/2010/main" val="22337986"/>
              </p:ext>
            </p:extLst>
          </p:nvPr>
        </p:nvGraphicFramePr>
        <p:xfrm>
          <a:off x="838200" y="1219200"/>
          <a:ext cx="10515600" cy="53880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TextBox 4">
            <a:extLst>
              <a:ext uri="{FF2B5EF4-FFF2-40B4-BE49-F238E27FC236}">
                <a16:creationId xmlns:a16="http://schemas.microsoft.com/office/drawing/2014/main" id="{3047F31B-DAB9-DA85-0922-FF6CD90EE13C}"/>
              </a:ext>
            </a:extLst>
          </p:cNvPr>
          <p:cNvSpPr txBox="1"/>
          <p:nvPr/>
        </p:nvSpPr>
        <p:spPr>
          <a:xfrm>
            <a:off x="7676394" y="4504778"/>
            <a:ext cx="3959896"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WIPO’s definition is based upon the three-pillar definition of sustainable procurement (i.e. environmental, social and economic considerations) in the United Nations publication,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Sustainable United Nations, Buying for a Better World: A Guide on Sustainable Procurement for the UN System, UNEP, UNOPS, ILO and ILO ITC, 2011.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897521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9F26DD-E480-EAE2-F663-7885F1EA9192}"/>
              </a:ext>
            </a:extLst>
          </p:cNvPr>
          <p:cNvSpPr>
            <a:spLocks noGrp="1"/>
          </p:cNvSpPr>
          <p:nvPr>
            <p:ph type="title"/>
          </p:nvPr>
        </p:nvSpPr>
        <p:spPr>
          <a:xfrm>
            <a:off x="838200" y="365125"/>
            <a:ext cx="10515600" cy="1325563"/>
          </a:xfrm>
        </p:spPr>
        <p:txBody>
          <a:bodyPr>
            <a:normAutofit/>
          </a:bodyPr>
          <a:lstStyle/>
          <a:p>
            <a:r>
              <a:rPr lang="en-US" sz="4000" b="1" kern="1200" dirty="0">
                <a:solidFill>
                  <a:schemeClr val="tx1"/>
                </a:solidFill>
                <a:ea typeface="+mj-ea"/>
                <a:cs typeface="+mj-cs"/>
              </a:rPr>
              <a:t>WIPO PROCUREMENT OVERVIEW</a:t>
            </a:r>
            <a:endParaRPr lang="en-GB"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Content Placeholder 2">
            <a:extLst>
              <a:ext uri="{FF2B5EF4-FFF2-40B4-BE49-F238E27FC236}">
                <a16:creationId xmlns:a16="http://schemas.microsoft.com/office/drawing/2014/main" id="{8ED1A0FF-D40B-459A-DF13-6A5E737D534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Content Placeholder 7">
            <a:extLst>
              <a:ext uri="{FF2B5EF4-FFF2-40B4-BE49-F238E27FC236}">
                <a16:creationId xmlns:a16="http://schemas.microsoft.com/office/drawing/2014/main" id="{1E618F03-EC53-9454-D4CA-AE2FEBFB1A1C}"/>
              </a:ext>
            </a:extLst>
          </p:cNvPr>
          <p:cNvGraphicFramePr>
            <a:graphicFrameLocks/>
          </p:cNvGraphicFramePr>
          <p:nvPr>
            <p:extLst>
              <p:ext uri="{D42A27DB-BD31-4B8C-83A1-F6EECF244321}">
                <p14:modId xmlns:p14="http://schemas.microsoft.com/office/powerpoint/2010/main" val="1680231893"/>
              </p:ext>
            </p:extLst>
          </p:nvPr>
        </p:nvGraphicFramePr>
        <p:xfrm>
          <a:off x="838200" y="1825625"/>
          <a:ext cx="4943168" cy="435133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Content Placeholder 9">
            <a:extLst>
              <a:ext uri="{FF2B5EF4-FFF2-40B4-BE49-F238E27FC236}">
                <a16:creationId xmlns:a16="http://schemas.microsoft.com/office/drawing/2014/main" id="{CE3C234B-89AF-B96B-299F-DA1E26E1AAB6}"/>
              </a:ext>
            </a:extLst>
          </p:cNvPr>
          <p:cNvGraphicFramePr>
            <a:graphicFrameLocks/>
          </p:cNvGraphicFramePr>
          <p:nvPr>
            <p:extLst>
              <p:ext uri="{D42A27DB-BD31-4B8C-83A1-F6EECF244321}">
                <p14:modId xmlns:p14="http://schemas.microsoft.com/office/powerpoint/2010/main" val="2854616986"/>
              </p:ext>
            </p:extLst>
          </p:nvPr>
        </p:nvGraphicFramePr>
        <p:xfrm>
          <a:off x="6172199" y="1573161"/>
          <a:ext cx="5302045" cy="4603802"/>
        </p:xfrm>
        <a:graphic>
          <a:graphicData uri="http://schemas.openxmlformats.org/drawingml/2006/chart">
            <c:chart xmlns:c="http://schemas.openxmlformats.org/drawingml/2006/chart" xmlns:r="http://schemas.openxmlformats.org/officeDocument/2006/relationships" r:id="rId14"/>
          </a:graphicData>
        </a:graphic>
      </p:graphicFrame>
    </p:spTree>
    <p:custDataLst>
      <p:tags r:id="rId1"/>
    </p:custDataLst>
    <p:extLst>
      <p:ext uri="{BB962C8B-B14F-4D97-AF65-F5344CB8AC3E}">
        <p14:creationId xmlns:p14="http://schemas.microsoft.com/office/powerpoint/2010/main" val="1078112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3">
            <a:extLst>
              <a:ext uri="{FF2B5EF4-FFF2-40B4-BE49-F238E27FC236}">
                <a16:creationId xmlns:a16="http://schemas.microsoft.com/office/drawing/2014/main" id="{5817D0AA-230D-F99B-03F2-89C35DC88753}"/>
              </a:ext>
            </a:extLst>
          </p:cNvPr>
          <p:cNvGraphicFramePr>
            <a:graphicFrameLocks noGrp="1"/>
          </p:cNvGraphicFramePr>
          <p:nvPr>
            <p:ph idx="1"/>
            <p:extLst>
              <p:ext uri="{D42A27DB-BD31-4B8C-83A1-F6EECF244321}">
                <p14:modId xmlns:p14="http://schemas.microsoft.com/office/powerpoint/2010/main" val="1848204362"/>
              </p:ext>
            </p:extLst>
          </p:nvPr>
        </p:nvGraphicFramePr>
        <p:xfrm>
          <a:off x="1044575" y="3017838"/>
          <a:ext cx="9942513" cy="312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9DD03A89-07BE-75B3-0CB9-456E5C3E7CDE}"/>
              </a:ext>
            </a:extLst>
          </p:cNvPr>
          <p:cNvSpPr txBox="1"/>
          <p:nvPr/>
        </p:nvSpPr>
        <p:spPr>
          <a:xfrm>
            <a:off x="3604334" y="5586342"/>
            <a:ext cx="6897949" cy="323165"/>
          </a:xfrm>
          <a:prstGeom prst="rect">
            <a:avLst/>
          </a:prstGeom>
          <a:noFill/>
        </p:spPr>
        <p:txBody>
          <a:bodyPr wrap="square" rtlCol="0">
            <a:spAutoFit/>
          </a:bodyPr>
          <a:lstStyle/>
          <a:p>
            <a:r>
              <a:rPr lang="en-US" sz="1500" kern="1200" dirty="0">
                <a:solidFill>
                  <a:schemeClr val="bg1"/>
                </a:solidFill>
                <a:latin typeface="+mn-lt"/>
                <a:ea typeface="+mn-ea"/>
                <a:cs typeface="+mn-cs"/>
              </a:rPr>
              <a:t>3 ways of addressing sustainable procurement in tenders</a:t>
            </a:r>
            <a:endParaRPr lang="en-GB" sz="1500" dirty="0">
              <a:solidFill>
                <a:schemeClr val="bg1"/>
              </a:solidFill>
            </a:endParaRPr>
          </a:p>
        </p:txBody>
      </p:sp>
      <p:sp>
        <p:nvSpPr>
          <p:cNvPr id="10" name="Title 1">
            <a:extLst>
              <a:ext uri="{FF2B5EF4-FFF2-40B4-BE49-F238E27FC236}">
                <a16:creationId xmlns:a16="http://schemas.microsoft.com/office/drawing/2014/main" id="{1F8D5DDD-0A06-6060-839D-A91A12FB6C4F}"/>
              </a:ext>
            </a:extLst>
          </p:cNvPr>
          <p:cNvSpPr txBox="1">
            <a:spLocks/>
          </p:cNvSpPr>
          <p:nvPr/>
        </p:nvSpPr>
        <p:spPr>
          <a:xfrm>
            <a:off x="731525" y="817735"/>
            <a:ext cx="10477600" cy="11572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n-lt"/>
                <a:ea typeface="+mj-ea"/>
                <a:cs typeface="+mj-cs"/>
              </a:defRPr>
            </a:lvl1pPr>
          </a:lstStyle>
          <a:p>
            <a:r>
              <a:rPr lang="en-GB" dirty="0"/>
              <a:t>APPLICATION OF SUSTAINABLE PROCUREMENT IN WIPO TENDERS</a:t>
            </a:r>
          </a:p>
        </p:txBody>
      </p:sp>
    </p:spTree>
    <p:custDataLst>
      <p:tags r:id="rId1"/>
    </p:custDataLst>
    <p:extLst>
      <p:ext uri="{BB962C8B-B14F-4D97-AF65-F5344CB8AC3E}">
        <p14:creationId xmlns:p14="http://schemas.microsoft.com/office/powerpoint/2010/main" val="68038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594A1395-F64C-6DC7-2E43-1CCD6231BBCD}"/>
              </a:ext>
            </a:extLst>
          </p:cNvPr>
          <p:cNvSpPr/>
          <p:nvPr/>
        </p:nvSpPr>
        <p:spPr>
          <a:xfrm>
            <a:off x="4883984" y="3766758"/>
            <a:ext cx="2733662" cy="2041786"/>
          </a:xfrm>
          <a:prstGeom prst="hexag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500" dirty="0"/>
              <a:t>LIFECYCLE CONTRACT REVIEW : Implementation of scorecard which includes sustainability as a Key Performance Indicator</a:t>
            </a:r>
            <a:endParaRPr lang="en-GB" sz="1500" dirty="0"/>
          </a:p>
        </p:txBody>
      </p:sp>
      <p:sp>
        <p:nvSpPr>
          <p:cNvPr id="5" name="Hexagon 4">
            <a:extLst>
              <a:ext uri="{FF2B5EF4-FFF2-40B4-BE49-F238E27FC236}">
                <a16:creationId xmlns:a16="http://schemas.microsoft.com/office/drawing/2014/main" id="{6B576C29-D9D0-6EF5-F436-2590E38E49F1}"/>
              </a:ext>
            </a:extLst>
          </p:cNvPr>
          <p:cNvSpPr/>
          <p:nvPr/>
        </p:nvSpPr>
        <p:spPr>
          <a:xfrm>
            <a:off x="8305232" y="1566654"/>
            <a:ext cx="2733662" cy="2041786"/>
          </a:xfrm>
          <a:prstGeom prst="hexagon">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TRAINING FOR PROCUREMENT STAFF both on sustainable procurement and on major categories of goods and services</a:t>
            </a:r>
            <a:endParaRPr lang="en-GB" sz="1500" dirty="0"/>
          </a:p>
        </p:txBody>
      </p:sp>
      <p:sp>
        <p:nvSpPr>
          <p:cNvPr id="6" name="Hexagon 5">
            <a:extLst>
              <a:ext uri="{FF2B5EF4-FFF2-40B4-BE49-F238E27FC236}">
                <a16:creationId xmlns:a16="http://schemas.microsoft.com/office/drawing/2014/main" id="{E60BCFED-E306-0E21-A6CA-E087D5CFC91A}"/>
              </a:ext>
            </a:extLst>
          </p:cNvPr>
          <p:cNvSpPr/>
          <p:nvPr/>
        </p:nvSpPr>
        <p:spPr>
          <a:xfrm>
            <a:off x="4883984" y="1566654"/>
            <a:ext cx="2733662" cy="2041786"/>
          </a:xfrm>
          <a:prstGeom prst="hexagon">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PROACTIVE SUPPLIERS require IT suppliers to offer solutions to address innovation and sustainability</a:t>
            </a:r>
          </a:p>
        </p:txBody>
      </p:sp>
      <p:sp>
        <p:nvSpPr>
          <p:cNvPr id="7" name="Hexagon 6">
            <a:extLst>
              <a:ext uri="{FF2B5EF4-FFF2-40B4-BE49-F238E27FC236}">
                <a16:creationId xmlns:a16="http://schemas.microsoft.com/office/drawing/2014/main" id="{19A3ADBA-9BEE-C8EA-1184-0E3C4FBDE2D8}"/>
              </a:ext>
            </a:extLst>
          </p:cNvPr>
          <p:cNvSpPr/>
          <p:nvPr/>
        </p:nvSpPr>
        <p:spPr>
          <a:xfrm>
            <a:off x="1302310" y="3783725"/>
            <a:ext cx="2733662" cy="2041786"/>
          </a:xfrm>
          <a:prstGeom prst="hexago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ACCESSIBILITY OF E-SOURCING TOOLS : WIPO’s e-sourcing tool has been confirmed to be accessible to print-disabled users</a:t>
            </a:r>
            <a:endParaRPr lang="en-GB" sz="1500" dirty="0"/>
          </a:p>
        </p:txBody>
      </p:sp>
      <p:sp>
        <p:nvSpPr>
          <p:cNvPr id="9" name="Hexagon 8">
            <a:extLst>
              <a:ext uri="{FF2B5EF4-FFF2-40B4-BE49-F238E27FC236}">
                <a16:creationId xmlns:a16="http://schemas.microsoft.com/office/drawing/2014/main" id="{740736E4-B42D-F6FE-0E84-96560894063E}"/>
              </a:ext>
            </a:extLst>
          </p:cNvPr>
          <p:cNvSpPr/>
          <p:nvPr/>
        </p:nvSpPr>
        <p:spPr>
          <a:xfrm>
            <a:off x="1269118" y="1566654"/>
            <a:ext cx="2733662" cy="2041786"/>
          </a:xfrm>
          <a:prstGeom prst="hexagon">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ACCESSIBILITY OF DOCUMENTS : all procurement documents and contracts are accessible to print-disabled users</a:t>
            </a:r>
            <a:endParaRPr lang="en-GB" sz="1500" dirty="0"/>
          </a:p>
        </p:txBody>
      </p:sp>
      <p:sp>
        <p:nvSpPr>
          <p:cNvPr id="15" name="Title 1">
            <a:extLst>
              <a:ext uri="{FF2B5EF4-FFF2-40B4-BE49-F238E27FC236}">
                <a16:creationId xmlns:a16="http://schemas.microsoft.com/office/drawing/2014/main" id="{04AE9C3D-379B-1149-4A56-25C1B790E5AD}"/>
              </a:ext>
            </a:extLst>
          </p:cNvPr>
          <p:cNvSpPr>
            <a:spLocks noGrp="1"/>
          </p:cNvSpPr>
          <p:nvPr>
            <p:ph type="title"/>
          </p:nvPr>
        </p:nvSpPr>
        <p:spPr>
          <a:xfrm>
            <a:off x="893722" y="331529"/>
            <a:ext cx="10515600" cy="1088896"/>
          </a:xfrm>
        </p:spPr>
        <p:txBody>
          <a:bodyPr>
            <a:normAutofit/>
          </a:bodyPr>
          <a:lstStyle/>
          <a:p>
            <a:pPr algn="ctr"/>
            <a:r>
              <a:rPr lang="en-GB" dirty="0"/>
              <a:t> </a:t>
            </a:r>
            <a:r>
              <a:rPr lang="en-GB" sz="4000" b="1" dirty="0">
                <a:latin typeface="+mn-lt"/>
              </a:rPr>
              <a:t>WIPO TOOLKIT</a:t>
            </a:r>
          </a:p>
        </p:txBody>
      </p:sp>
      <p:sp>
        <p:nvSpPr>
          <p:cNvPr id="8" name="Hexagon 7">
            <a:extLst>
              <a:ext uri="{FF2B5EF4-FFF2-40B4-BE49-F238E27FC236}">
                <a16:creationId xmlns:a16="http://schemas.microsoft.com/office/drawing/2014/main" id="{5F762510-1B52-8EED-5E88-810EF8A6ABFB}"/>
              </a:ext>
            </a:extLst>
          </p:cNvPr>
          <p:cNvSpPr/>
          <p:nvPr/>
        </p:nvSpPr>
        <p:spPr>
          <a:xfrm>
            <a:off x="8269121" y="3754669"/>
            <a:ext cx="2733662" cy="2041786"/>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WIPO’s General CONDITIONS OF CONTRACT require suppliers to adhere to UN Supplier Code of Conduct</a:t>
            </a:r>
            <a:endParaRPr lang="en-GB" sz="1500" dirty="0"/>
          </a:p>
        </p:txBody>
      </p:sp>
    </p:spTree>
    <p:custDataLst>
      <p:tags r:id="rId1"/>
    </p:custDataLst>
    <p:extLst>
      <p:ext uri="{BB962C8B-B14F-4D97-AF65-F5344CB8AC3E}">
        <p14:creationId xmlns:p14="http://schemas.microsoft.com/office/powerpoint/2010/main" val="1437854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594A1395-F64C-6DC7-2E43-1CCD6231BBCD}"/>
              </a:ext>
            </a:extLst>
          </p:cNvPr>
          <p:cNvSpPr/>
          <p:nvPr/>
        </p:nvSpPr>
        <p:spPr>
          <a:xfrm>
            <a:off x="1278194" y="1566654"/>
            <a:ext cx="2733662" cy="2041786"/>
          </a:xfrm>
          <a:prstGeom prst="hexag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500" dirty="0"/>
              <a:t>SUPPLIER ENGAGEMENT : Most of them are able to demonstrate their engagement on sustainability</a:t>
            </a:r>
            <a:endParaRPr lang="en-GB" sz="1500" dirty="0"/>
          </a:p>
        </p:txBody>
      </p:sp>
      <p:sp>
        <p:nvSpPr>
          <p:cNvPr id="5" name="Hexagon 4">
            <a:extLst>
              <a:ext uri="{FF2B5EF4-FFF2-40B4-BE49-F238E27FC236}">
                <a16:creationId xmlns:a16="http://schemas.microsoft.com/office/drawing/2014/main" id="{6B576C29-D9D0-6EF5-F436-2590E38E49F1}"/>
              </a:ext>
            </a:extLst>
          </p:cNvPr>
          <p:cNvSpPr/>
          <p:nvPr/>
        </p:nvSpPr>
        <p:spPr>
          <a:xfrm>
            <a:off x="4731745" y="1566653"/>
            <a:ext cx="2733662" cy="2041786"/>
          </a:xfrm>
          <a:prstGeom prst="hexagon">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NO LIMITATION TO COMPETITION : no bidders were disadvantaged or disqualified </a:t>
            </a:r>
            <a:endParaRPr lang="en-GB" sz="1500" dirty="0"/>
          </a:p>
        </p:txBody>
      </p:sp>
      <p:sp>
        <p:nvSpPr>
          <p:cNvPr id="6" name="Hexagon 5">
            <a:extLst>
              <a:ext uri="{FF2B5EF4-FFF2-40B4-BE49-F238E27FC236}">
                <a16:creationId xmlns:a16="http://schemas.microsoft.com/office/drawing/2014/main" id="{E60BCFED-E306-0E21-A6CA-E087D5CFC91A}"/>
              </a:ext>
            </a:extLst>
          </p:cNvPr>
          <p:cNvSpPr/>
          <p:nvPr/>
        </p:nvSpPr>
        <p:spPr>
          <a:xfrm>
            <a:off x="8244161" y="1566654"/>
            <a:ext cx="2733662" cy="2041786"/>
          </a:xfrm>
          <a:prstGeom prst="hexagon">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LOCAL SOURCING  : 85% of procurement related to development agenda (2023)</a:t>
            </a:r>
            <a:endParaRPr lang="en-GB" sz="1500" dirty="0"/>
          </a:p>
        </p:txBody>
      </p:sp>
      <p:sp>
        <p:nvSpPr>
          <p:cNvPr id="7" name="Hexagon 6">
            <a:extLst>
              <a:ext uri="{FF2B5EF4-FFF2-40B4-BE49-F238E27FC236}">
                <a16:creationId xmlns:a16="http://schemas.microsoft.com/office/drawing/2014/main" id="{19A3ADBA-9BEE-C8EA-1184-0E3C4FBDE2D8}"/>
              </a:ext>
            </a:extLst>
          </p:cNvPr>
          <p:cNvSpPr/>
          <p:nvPr/>
        </p:nvSpPr>
        <p:spPr>
          <a:xfrm>
            <a:off x="1302310" y="3783725"/>
            <a:ext cx="2733662" cy="2041786"/>
          </a:xfrm>
          <a:prstGeom prst="hexago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SUSTAINABILITY OVER THE FULL CONTRACT LIFE CYCLE : e.g.  KPI on gender diversity in the context of security services</a:t>
            </a:r>
            <a:endParaRPr lang="en-GB" sz="1500" dirty="0"/>
          </a:p>
        </p:txBody>
      </p:sp>
      <p:sp>
        <p:nvSpPr>
          <p:cNvPr id="9" name="Hexagon 8">
            <a:extLst>
              <a:ext uri="{FF2B5EF4-FFF2-40B4-BE49-F238E27FC236}">
                <a16:creationId xmlns:a16="http://schemas.microsoft.com/office/drawing/2014/main" id="{740736E4-B42D-F6FE-0E84-96560894063E}"/>
              </a:ext>
            </a:extLst>
          </p:cNvPr>
          <p:cNvSpPr/>
          <p:nvPr/>
        </p:nvSpPr>
        <p:spPr>
          <a:xfrm>
            <a:off x="4762931" y="3783725"/>
            <a:ext cx="2733662" cy="2041786"/>
          </a:xfrm>
          <a:prstGeom prst="hexagon">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Emphasis on SOCIAL  SUSTAINABILITY as 97% of our spend is with services</a:t>
            </a:r>
            <a:endParaRPr lang="en-GB" sz="1500" dirty="0"/>
          </a:p>
        </p:txBody>
      </p:sp>
      <p:sp>
        <p:nvSpPr>
          <p:cNvPr id="13" name="Hexagon 12">
            <a:extLst>
              <a:ext uri="{FF2B5EF4-FFF2-40B4-BE49-F238E27FC236}">
                <a16:creationId xmlns:a16="http://schemas.microsoft.com/office/drawing/2014/main" id="{A8D33C77-14CC-8613-6141-FF087A9FF6B2}"/>
              </a:ext>
            </a:extLst>
          </p:cNvPr>
          <p:cNvSpPr/>
          <p:nvPr/>
        </p:nvSpPr>
        <p:spPr>
          <a:xfrm>
            <a:off x="8269121" y="3754669"/>
            <a:ext cx="2733662" cy="2041786"/>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Emphasis on ECONOMIC SUSTAINABILITY, by assessing Total Cost of Ownership (TCO), which includes end-life costs</a:t>
            </a:r>
            <a:endParaRPr lang="en-GB" sz="1500" dirty="0"/>
          </a:p>
        </p:txBody>
      </p:sp>
      <p:sp>
        <p:nvSpPr>
          <p:cNvPr id="15" name="Title 1">
            <a:extLst>
              <a:ext uri="{FF2B5EF4-FFF2-40B4-BE49-F238E27FC236}">
                <a16:creationId xmlns:a16="http://schemas.microsoft.com/office/drawing/2014/main" id="{04AE9C3D-379B-1149-4A56-25C1B790E5AD}"/>
              </a:ext>
            </a:extLst>
          </p:cNvPr>
          <p:cNvSpPr>
            <a:spLocks noGrp="1"/>
          </p:cNvSpPr>
          <p:nvPr>
            <p:ph type="title"/>
          </p:nvPr>
        </p:nvSpPr>
        <p:spPr>
          <a:xfrm>
            <a:off x="838200" y="365125"/>
            <a:ext cx="10515600" cy="1325563"/>
          </a:xfrm>
        </p:spPr>
        <p:txBody>
          <a:bodyPr>
            <a:normAutofit/>
          </a:bodyPr>
          <a:lstStyle/>
          <a:p>
            <a:pPr algn="ctr"/>
            <a:r>
              <a:rPr lang="en-GB" dirty="0"/>
              <a:t> </a:t>
            </a:r>
            <a:r>
              <a:rPr lang="en-GB" sz="4000" b="1" dirty="0">
                <a:latin typeface="+mn-lt"/>
              </a:rPr>
              <a:t>IMPACT ASSESSMENT</a:t>
            </a:r>
          </a:p>
        </p:txBody>
      </p:sp>
    </p:spTree>
    <p:custDataLst>
      <p:tags r:id="rId1"/>
    </p:custDataLst>
    <p:extLst>
      <p:ext uri="{BB962C8B-B14F-4D97-AF65-F5344CB8AC3E}">
        <p14:creationId xmlns:p14="http://schemas.microsoft.com/office/powerpoint/2010/main" val="39592764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953</Words>
  <Application>Microsoft Office PowerPoint</Application>
  <PresentationFormat>Widescreen</PresentationFormat>
  <Paragraphs>83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Arial-ItalicMT</vt:lpstr>
      <vt:lpstr>Calibri</vt:lpstr>
      <vt:lpstr>Calibri Light</vt:lpstr>
      <vt:lpstr>Office Theme</vt:lpstr>
      <vt:lpstr>Update on Sustainability within the context of procurement</vt:lpstr>
      <vt:lpstr>UPDATE ON SUSTAINABLE PROCUREMENT </vt:lpstr>
      <vt:lpstr>SUSTAINABLE PROCUREMENT IN THE CONTEXT OF THE UN AND WIPO</vt:lpstr>
      <vt:lpstr>UNITED NATIONS DEFINITION OF SUSTAINABLE PROCUREMENT</vt:lpstr>
      <vt:lpstr>DEFINITION OF SUSTAINABLE PROCUREMENT</vt:lpstr>
      <vt:lpstr>WIPO PROCUREMENT OVERVIEW</vt:lpstr>
      <vt:lpstr>PowerPoint Presentation</vt:lpstr>
      <vt:lpstr> WIPO TOOLKIT</vt:lpstr>
      <vt:lpstr> IMPACT ASSESSMENT</vt:lpstr>
      <vt:lpstr>PUBLIC DATA ON UN/WIPO SUSTAINABLE PROCUREMENT</vt:lpstr>
      <vt:lpstr>Thank you!</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PRESENTATION TO PBC</dc:title>
  <dc:creator>JINDAPRANEEKUL Pattana</dc:creator>
  <cp:lastModifiedBy>CHANG Shauna</cp:lastModifiedBy>
  <cp:revision>51</cp:revision>
  <cp:lastPrinted>2024-04-10T13:23:44Z</cp:lastPrinted>
  <dcterms:created xsi:type="dcterms:W3CDTF">2024-03-26T14:06:35Z</dcterms:created>
  <dcterms:modified xsi:type="dcterms:W3CDTF">2024-06-04T11:49:51Z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42DB855D-C42C-4971-9906-81EA0DD5AA54</vt:lpwstr>
  </property>
  <property fmtid="{D5CDD505-2E9C-101B-9397-08002B2CF9AE}" pid="3" name="ArticulatePath">
    <vt:lpwstr>PROCUREMENT PRESENTATION TO PBC (V.2)</vt:lpwstr>
  </property>
  <property fmtid="{D5CDD505-2E9C-101B-9397-08002B2CF9AE}" pid="4" name="MSIP_Label_bfc084f7-b690-4c43-8ee6-d475b6d3461d_Enabled">
    <vt:lpwstr>true</vt:lpwstr>
  </property>
  <property fmtid="{D5CDD505-2E9C-101B-9397-08002B2CF9AE}" pid="5" name="MSIP_Label_bfc084f7-b690-4c43-8ee6-d475b6d3461d_SetDate">
    <vt:lpwstr>2024-04-12T14:19:32Z</vt:lpwstr>
  </property>
  <property fmtid="{D5CDD505-2E9C-101B-9397-08002B2CF9AE}" pid="6" name="MSIP_Label_bfc084f7-b690-4c43-8ee6-d475b6d3461d_Method">
    <vt:lpwstr>Standard</vt:lpwstr>
  </property>
  <property fmtid="{D5CDD505-2E9C-101B-9397-08002B2CF9AE}" pid="7" name="MSIP_Label_bfc084f7-b690-4c43-8ee6-d475b6d3461d_Name">
    <vt:lpwstr>FOR OFFICIAL USE ONLY</vt:lpwstr>
  </property>
  <property fmtid="{D5CDD505-2E9C-101B-9397-08002B2CF9AE}" pid="8" name="MSIP_Label_bfc084f7-b690-4c43-8ee6-d475b6d3461d_SiteId">
    <vt:lpwstr>faa31b06-8ccc-48c9-867f-f7510dd11c02</vt:lpwstr>
  </property>
  <property fmtid="{D5CDD505-2E9C-101B-9397-08002B2CF9AE}" pid="9" name="MSIP_Label_bfc084f7-b690-4c43-8ee6-d475b6d3461d_ActionId">
    <vt:lpwstr>850d757c-cadd-4fdb-9740-fc695ccdc761</vt:lpwstr>
  </property>
  <property fmtid="{D5CDD505-2E9C-101B-9397-08002B2CF9AE}" pid="10" name="MSIP_Label_bfc084f7-b690-4c43-8ee6-d475b6d3461d_ContentBits">
    <vt:lpwstr>2</vt:lpwstr>
  </property>
</Properties>
</file>