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81" r:id="rId3"/>
    <p:sldId id="282" r:id="rId4"/>
    <p:sldId id="271" r:id="rId5"/>
    <p:sldId id="295" r:id="rId6"/>
    <p:sldId id="290" r:id="rId7"/>
    <p:sldId id="291" r:id="rId8"/>
    <p:sldId id="294" r:id="rId9"/>
    <p:sldId id="293" r:id="rId10"/>
    <p:sldId id="292" r:id="rId11"/>
    <p:sldId id="268" r:id="rId12"/>
  </p:sldIdLst>
  <p:sldSz cx="12192000" cy="6858000"/>
  <p:notesSz cx="6797675" cy="9926638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0583FA-5A53-4E6D-9DD3-FD795BD49406}">
          <p14:sldIdLst>
            <p14:sldId id="266"/>
            <p14:sldId id="281"/>
            <p14:sldId id="282"/>
            <p14:sldId id="271"/>
            <p14:sldId id="295"/>
            <p14:sldId id="290"/>
            <p14:sldId id="291"/>
            <p14:sldId id="294"/>
            <p14:sldId id="293"/>
            <p14:sldId id="292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10031D-A65C-03D0-76F3-3061CFF41AF4}" name="MITCHELL Claire" initials="MC" userId="S::claire.mitchell@wipo.int::f04301f4-71ca-4f00-ada1-3dd05fb3cac5" providerId="AD"/>
  <p188:author id="{F784F640-0D62-C06A-5C67-5DB667C06E51}" name="NEMATADZIRA Paradzai" initials="NP" userId="S::paradzai.nematadzira@wipo.int::068393a9-7f17-483a-bcd7-c89076793204" providerId="AD"/>
  <p188:author id="{35623D8D-59A1-53EF-7615-A249CBEC0EA5}" name="JINDAPRANEEKUL Pattana" initials="JP" userId="S::pattana.jindapraneekul@wipo.int::f0544199-1ec4-4983-a21a-472f4ac207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0" autoAdjust="0"/>
    <p:restoredTop sz="78392" autoAdjust="0"/>
  </p:normalViewPr>
  <p:slideViewPr>
    <p:cSldViewPr snapToGrid="0">
      <p:cViewPr varScale="1">
        <p:scale>
          <a:sx n="86" d="100"/>
          <a:sy n="86" d="100"/>
        </p:scale>
        <p:origin x="189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Adquisiciones anuales en CHF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Procurement value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B89050F-34E6-4488-9FC8-91F8894AACEE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s-E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C79-4B63-A41C-A1BB6DAB2A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B641B25-097B-4D03-8E92-09DA2E4F5216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s-E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C79-4B63-A41C-A1BB6DAB2A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1CC6365-42F7-461F-8810-190761CA0F71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s-E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79-4B63-A41C-A1BB6DAB2AD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27897C3-FC19-4715-9161-B30562F9C9B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s-E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C79-4B63-A41C-A1BB6DAB2AD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8DB2E9A-3FEB-4F1E-92DB-0627772597ED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s-E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79-4B63-A41C-A1BB6DAB2AD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AAD98E6-C494-49F9-9ABE-A9541690394F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s-E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C79-4B63-A41C-A1BB6DAB2A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Sheet1!$B$2:$G$2</c:f>
              <c:numCache>
                <c:formatCode>#,##0</c:formatCode>
                <c:ptCount val="6"/>
                <c:pt idx="0">
                  <c:v>120733114</c:v>
                </c:pt>
                <c:pt idx="1">
                  <c:v>122785021</c:v>
                </c:pt>
                <c:pt idx="2">
                  <c:v>127252338</c:v>
                </c:pt>
                <c:pt idx="3">
                  <c:v>125965545</c:v>
                </c:pt>
                <c:pt idx="4">
                  <c:v>122331119</c:v>
                </c:pt>
                <c:pt idx="5">
                  <c:v>145255873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F4-4615-AE06-C1B6EFB6608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24163103"/>
        <c:axId val="1479731791"/>
      </c:barChart>
      <c:catAx>
        <c:axId val="20241631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79731791"/>
        <c:crosses val="autoZero"/>
        <c:auto val="1"/>
        <c:lblAlgn val="ctr"/>
        <c:lblOffset val="100"/>
        <c:noMultiLvlLbl val="1"/>
      </c:catAx>
      <c:valAx>
        <c:axId val="1479731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24163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tiff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tiff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726D29-51D6-4344-97B0-187D34B81DE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ADCD3BBC-D296-4201-912E-937DA6391E4A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Durante la </a:t>
          </a:r>
          <a:r>
            <a:rPr lang="es-ES" b="1"/>
            <a:t>35.ª sesión del PBC</a:t>
          </a:r>
          <a:r>
            <a:rPr lang="es-ES"/>
            <a:t>, los Estados miembros pidieron a la OMPI que presentara un "Informe de evaluación sobre la sostenibilidad en las adquisiciones (en el contexto del artículo 3.8 del Reglamento Financiero y la Reglamentación Financiera)" (documento WO/PBC/35/6). </a:t>
          </a:r>
        </a:p>
      </dgm:t>
    </dgm:pt>
    <dgm:pt modelId="{E27F41F2-47CF-4375-BC61-BF8056A672A2}" type="parTrans" cxnId="{A8446E40-B6D3-47ED-B965-2879109514E9}">
      <dgm:prSet/>
      <dgm:spPr/>
      <dgm:t>
        <a:bodyPr/>
        <a:lstStyle/>
        <a:p>
          <a:endParaRPr lang="en-US"/>
        </a:p>
      </dgm:t>
    </dgm:pt>
    <dgm:pt modelId="{F51F0B9D-C753-43BA-ACAF-FAFFC3EC9CE1}" type="sibTrans" cxnId="{A8446E40-B6D3-47ED-B965-2879109514E9}">
      <dgm:prSet/>
      <dgm:spPr/>
      <dgm:t>
        <a:bodyPr/>
        <a:lstStyle/>
        <a:p>
          <a:endParaRPr lang="en-US"/>
        </a:p>
      </dgm:t>
    </dgm:pt>
    <dgm:pt modelId="{4E30CF4A-CA95-46D0-A0F8-6AB2CACA524B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Durante la </a:t>
          </a:r>
          <a:r>
            <a:rPr lang="es-ES" b="1"/>
            <a:t>36.ª sesión del PBC</a:t>
          </a:r>
          <a:r>
            <a:rPr lang="es-ES"/>
            <a:t>, los Estados miembros "decidieron examinar la sostenibilidad en el contexto de las adquisiciones y considerar las posibles repercusiones de ese debate en el Reglamento Financiero y la Reglamentación Financiera y adoptar las medidas oportunas, si fuera necesario, en la 37.ª sesión del PBC".</a:t>
          </a:r>
        </a:p>
      </dgm:t>
    </dgm:pt>
    <dgm:pt modelId="{8EE683F5-3602-4531-B9C0-4264CBAAC9B9}" type="parTrans" cxnId="{A38EBA38-B05A-4D8C-B4A4-980A556EB902}">
      <dgm:prSet/>
      <dgm:spPr/>
      <dgm:t>
        <a:bodyPr/>
        <a:lstStyle/>
        <a:p>
          <a:endParaRPr lang="en-US"/>
        </a:p>
      </dgm:t>
    </dgm:pt>
    <dgm:pt modelId="{2876922A-9D6A-4FD6-A94D-762187E2F2E3}" type="sibTrans" cxnId="{A38EBA38-B05A-4D8C-B4A4-980A556EB902}">
      <dgm:prSet/>
      <dgm:spPr/>
      <dgm:t>
        <a:bodyPr/>
        <a:lstStyle/>
        <a:p>
          <a:endParaRPr lang="en-US"/>
        </a:p>
      </dgm:t>
    </dgm:pt>
    <dgm:pt modelId="{16244A4E-2A7E-4943-BE13-0C28FC7C843F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/>
            <a:t>37.ª sesión del PBC</a:t>
          </a:r>
          <a:r>
            <a:rPr lang="es-ES"/>
            <a:t>:  Esta presentación tiene por objeto facilitar el debate entre los Estados miembros. </a:t>
          </a:r>
        </a:p>
      </dgm:t>
    </dgm:pt>
    <dgm:pt modelId="{CA34AD0C-8D78-43CB-9F8E-164890B5CBB9}" type="parTrans" cxnId="{B4A0ECF1-7CC3-408C-B13C-F6E60BBE1611}">
      <dgm:prSet/>
      <dgm:spPr/>
      <dgm:t>
        <a:bodyPr/>
        <a:lstStyle/>
        <a:p>
          <a:endParaRPr lang="en-US"/>
        </a:p>
      </dgm:t>
    </dgm:pt>
    <dgm:pt modelId="{04D7F4A6-92B3-4EC9-A924-606BE922A2A3}" type="sibTrans" cxnId="{B4A0ECF1-7CC3-408C-B13C-F6E60BBE1611}">
      <dgm:prSet/>
      <dgm:spPr/>
      <dgm:t>
        <a:bodyPr/>
        <a:lstStyle/>
        <a:p>
          <a:endParaRPr lang="en-US"/>
        </a:p>
      </dgm:t>
    </dgm:pt>
    <dgm:pt modelId="{117F0CF6-B4D8-468E-93DA-686FCEFF0C9B}" type="pres">
      <dgm:prSet presAssocID="{69726D29-51D6-4344-97B0-187D34B81DE1}" presName="root" presStyleCnt="0">
        <dgm:presLayoutVars>
          <dgm:dir/>
          <dgm:resizeHandles val="exact"/>
        </dgm:presLayoutVars>
      </dgm:prSet>
      <dgm:spPr/>
    </dgm:pt>
    <dgm:pt modelId="{590DAB80-36A4-4EE6-9D86-9504BA41400F}" type="pres">
      <dgm:prSet presAssocID="{ADCD3BBC-D296-4201-912E-937DA6391E4A}" presName="compNode" presStyleCnt="0"/>
      <dgm:spPr/>
    </dgm:pt>
    <dgm:pt modelId="{CA30624E-337A-46ED-90C5-0739E6E1AE1F}" type="pres">
      <dgm:prSet presAssocID="{ADCD3BBC-D296-4201-912E-937DA6391E4A}" presName="bgRect" presStyleLbl="bgShp" presStyleIdx="0" presStyleCnt="3"/>
      <dgm:spPr/>
    </dgm:pt>
    <dgm:pt modelId="{37854F37-48EC-4728-9E99-106E836066FA}" type="pres">
      <dgm:prSet presAssocID="{ADCD3BBC-D296-4201-912E-937DA6391E4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201CDF86-B1A0-4C1C-9B6C-F1A79F40FADE}" type="pres">
      <dgm:prSet presAssocID="{ADCD3BBC-D296-4201-912E-937DA6391E4A}" presName="spaceRect" presStyleCnt="0"/>
      <dgm:spPr/>
    </dgm:pt>
    <dgm:pt modelId="{FFB1CCE6-BB17-4ADC-98F6-5E3895AC8285}" type="pres">
      <dgm:prSet presAssocID="{ADCD3BBC-D296-4201-912E-937DA6391E4A}" presName="parTx" presStyleLbl="revTx" presStyleIdx="0" presStyleCnt="3">
        <dgm:presLayoutVars>
          <dgm:chMax val="0"/>
          <dgm:chPref val="0"/>
        </dgm:presLayoutVars>
      </dgm:prSet>
      <dgm:spPr/>
    </dgm:pt>
    <dgm:pt modelId="{23711A2F-5D55-4C4A-A710-A1BF4E9289D9}" type="pres">
      <dgm:prSet presAssocID="{F51F0B9D-C753-43BA-ACAF-FAFFC3EC9CE1}" presName="sibTrans" presStyleCnt="0"/>
      <dgm:spPr/>
    </dgm:pt>
    <dgm:pt modelId="{2F97DE77-4B14-4B89-BB69-AD6A17A251C5}" type="pres">
      <dgm:prSet presAssocID="{4E30CF4A-CA95-46D0-A0F8-6AB2CACA524B}" presName="compNode" presStyleCnt="0"/>
      <dgm:spPr/>
    </dgm:pt>
    <dgm:pt modelId="{A8F8EDDA-BB36-4FE5-B452-E8577AE4CF78}" type="pres">
      <dgm:prSet presAssocID="{4E30CF4A-CA95-46D0-A0F8-6AB2CACA524B}" presName="bgRect" presStyleLbl="bgShp" presStyleIdx="1" presStyleCnt="3"/>
      <dgm:spPr/>
    </dgm:pt>
    <dgm:pt modelId="{98354AC7-C10A-4E35-9FF1-BFAF564164FE}" type="pres">
      <dgm:prSet presAssocID="{4E30CF4A-CA95-46D0-A0F8-6AB2CACA524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708ACED7-B3CA-48FA-A85C-38A4C8A8AFD1}" type="pres">
      <dgm:prSet presAssocID="{4E30CF4A-CA95-46D0-A0F8-6AB2CACA524B}" presName="spaceRect" presStyleCnt="0"/>
      <dgm:spPr/>
    </dgm:pt>
    <dgm:pt modelId="{ACA1576B-4925-4A69-AB02-0802AAF4E696}" type="pres">
      <dgm:prSet presAssocID="{4E30CF4A-CA95-46D0-A0F8-6AB2CACA524B}" presName="parTx" presStyleLbl="revTx" presStyleIdx="1" presStyleCnt="3">
        <dgm:presLayoutVars>
          <dgm:chMax val="0"/>
          <dgm:chPref val="0"/>
        </dgm:presLayoutVars>
      </dgm:prSet>
      <dgm:spPr/>
    </dgm:pt>
    <dgm:pt modelId="{94086756-1E04-4CD8-AD90-2B685B2ACDC7}" type="pres">
      <dgm:prSet presAssocID="{2876922A-9D6A-4FD6-A94D-762187E2F2E3}" presName="sibTrans" presStyleCnt="0"/>
      <dgm:spPr/>
    </dgm:pt>
    <dgm:pt modelId="{AD55AC87-C75E-43BA-98BE-D823BE3C7859}" type="pres">
      <dgm:prSet presAssocID="{16244A4E-2A7E-4943-BE13-0C28FC7C843F}" presName="compNode" presStyleCnt="0"/>
      <dgm:spPr/>
    </dgm:pt>
    <dgm:pt modelId="{DF584A9E-5F20-426F-8D31-E41D1936785F}" type="pres">
      <dgm:prSet presAssocID="{16244A4E-2A7E-4943-BE13-0C28FC7C843F}" presName="bgRect" presStyleLbl="bgShp" presStyleIdx="2" presStyleCnt="3"/>
      <dgm:spPr/>
    </dgm:pt>
    <dgm:pt modelId="{5F23BEC9-79F8-4CDB-AE83-096E4067E496}" type="pres">
      <dgm:prSet presAssocID="{16244A4E-2A7E-4943-BE13-0C28FC7C843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 with solid fill"/>
        </a:ext>
      </dgm:extLst>
    </dgm:pt>
    <dgm:pt modelId="{176B1CB4-596D-4EC9-A744-8C4B05CA683E}" type="pres">
      <dgm:prSet presAssocID="{16244A4E-2A7E-4943-BE13-0C28FC7C843F}" presName="spaceRect" presStyleCnt="0"/>
      <dgm:spPr/>
    </dgm:pt>
    <dgm:pt modelId="{0393B08B-2BB5-423C-A895-701F2E6C74D3}" type="pres">
      <dgm:prSet presAssocID="{16244A4E-2A7E-4943-BE13-0C28FC7C843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38EBA38-B05A-4D8C-B4A4-980A556EB902}" srcId="{69726D29-51D6-4344-97B0-187D34B81DE1}" destId="{4E30CF4A-CA95-46D0-A0F8-6AB2CACA524B}" srcOrd="1" destOrd="0" parTransId="{8EE683F5-3602-4531-B9C0-4264CBAAC9B9}" sibTransId="{2876922A-9D6A-4FD6-A94D-762187E2F2E3}"/>
    <dgm:cxn modelId="{7B02953F-7910-4964-9E51-FA52713416D6}" type="presOf" srcId="{ADCD3BBC-D296-4201-912E-937DA6391E4A}" destId="{FFB1CCE6-BB17-4ADC-98F6-5E3895AC8285}" srcOrd="0" destOrd="0" presId="urn:microsoft.com/office/officeart/2018/2/layout/IconVerticalSolidList"/>
    <dgm:cxn modelId="{A8446E40-B6D3-47ED-B965-2879109514E9}" srcId="{69726D29-51D6-4344-97B0-187D34B81DE1}" destId="{ADCD3BBC-D296-4201-912E-937DA6391E4A}" srcOrd="0" destOrd="0" parTransId="{E27F41F2-47CF-4375-BC61-BF8056A672A2}" sibTransId="{F51F0B9D-C753-43BA-ACAF-FAFFC3EC9CE1}"/>
    <dgm:cxn modelId="{BC57F068-57D4-4D9C-A114-E0D1389E6579}" type="presOf" srcId="{69726D29-51D6-4344-97B0-187D34B81DE1}" destId="{117F0CF6-B4D8-468E-93DA-686FCEFF0C9B}" srcOrd="0" destOrd="0" presId="urn:microsoft.com/office/officeart/2018/2/layout/IconVerticalSolidList"/>
    <dgm:cxn modelId="{253F5F98-1C1D-4162-95DD-ADE510CCB20B}" type="presOf" srcId="{4E30CF4A-CA95-46D0-A0F8-6AB2CACA524B}" destId="{ACA1576B-4925-4A69-AB02-0802AAF4E696}" srcOrd="0" destOrd="0" presId="urn:microsoft.com/office/officeart/2018/2/layout/IconVerticalSolidList"/>
    <dgm:cxn modelId="{79D7A3BE-C497-4500-8891-67A45969804E}" type="presOf" srcId="{16244A4E-2A7E-4943-BE13-0C28FC7C843F}" destId="{0393B08B-2BB5-423C-A895-701F2E6C74D3}" srcOrd="0" destOrd="0" presId="urn:microsoft.com/office/officeart/2018/2/layout/IconVerticalSolidList"/>
    <dgm:cxn modelId="{B4A0ECF1-7CC3-408C-B13C-F6E60BBE1611}" srcId="{69726D29-51D6-4344-97B0-187D34B81DE1}" destId="{16244A4E-2A7E-4943-BE13-0C28FC7C843F}" srcOrd="2" destOrd="0" parTransId="{CA34AD0C-8D78-43CB-9F8E-164890B5CBB9}" sibTransId="{04D7F4A6-92B3-4EC9-A924-606BE922A2A3}"/>
    <dgm:cxn modelId="{F9CA0DC5-2008-461D-B277-254832C96D2F}" type="presParOf" srcId="{117F0CF6-B4D8-468E-93DA-686FCEFF0C9B}" destId="{590DAB80-36A4-4EE6-9D86-9504BA41400F}" srcOrd="0" destOrd="0" presId="urn:microsoft.com/office/officeart/2018/2/layout/IconVerticalSolidList"/>
    <dgm:cxn modelId="{88C62AD8-4CF5-45CD-9301-EAA1C1600E15}" type="presParOf" srcId="{590DAB80-36A4-4EE6-9D86-9504BA41400F}" destId="{CA30624E-337A-46ED-90C5-0739E6E1AE1F}" srcOrd="0" destOrd="0" presId="urn:microsoft.com/office/officeart/2018/2/layout/IconVerticalSolidList"/>
    <dgm:cxn modelId="{707239B7-9DA5-499F-8F20-C98996957607}" type="presParOf" srcId="{590DAB80-36A4-4EE6-9D86-9504BA41400F}" destId="{37854F37-48EC-4728-9E99-106E836066FA}" srcOrd="1" destOrd="0" presId="urn:microsoft.com/office/officeart/2018/2/layout/IconVerticalSolidList"/>
    <dgm:cxn modelId="{D5B69E00-2488-4FD9-B89A-0F5A61DBB6A8}" type="presParOf" srcId="{590DAB80-36A4-4EE6-9D86-9504BA41400F}" destId="{201CDF86-B1A0-4C1C-9B6C-F1A79F40FADE}" srcOrd="2" destOrd="0" presId="urn:microsoft.com/office/officeart/2018/2/layout/IconVerticalSolidList"/>
    <dgm:cxn modelId="{BD30670B-B7A2-49D4-83B7-7F0CDF1D02E3}" type="presParOf" srcId="{590DAB80-36A4-4EE6-9D86-9504BA41400F}" destId="{FFB1CCE6-BB17-4ADC-98F6-5E3895AC8285}" srcOrd="3" destOrd="0" presId="urn:microsoft.com/office/officeart/2018/2/layout/IconVerticalSolidList"/>
    <dgm:cxn modelId="{C8AC5835-723F-4B15-9874-02C60D8BF4B0}" type="presParOf" srcId="{117F0CF6-B4D8-468E-93DA-686FCEFF0C9B}" destId="{23711A2F-5D55-4C4A-A710-A1BF4E9289D9}" srcOrd="1" destOrd="0" presId="urn:microsoft.com/office/officeart/2018/2/layout/IconVerticalSolidList"/>
    <dgm:cxn modelId="{BD633026-DEAE-4B58-AE0F-FF397C177113}" type="presParOf" srcId="{117F0CF6-B4D8-468E-93DA-686FCEFF0C9B}" destId="{2F97DE77-4B14-4B89-BB69-AD6A17A251C5}" srcOrd="2" destOrd="0" presId="urn:microsoft.com/office/officeart/2018/2/layout/IconVerticalSolidList"/>
    <dgm:cxn modelId="{3CB5B4A5-89B1-4DA2-BDC7-9A77155A9285}" type="presParOf" srcId="{2F97DE77-4B14-4B89-BB69-AD6A17A251C5}" destId="{A8F8EDDA-BB36-4FE5-B452-E8577AE4CF78}" srcOrd="0" destOrd="0" presId="urn:microsoft.com/office/officeart/2018/2/layout/IconVerticalSolidList"/>
    <dgm:cxn modelId="{82198088-F60F-44ED-9D46-3159340BB0E7}" type="presParOf" srcId="{2F97DE77-4B14-4B89-BB69-AD6A17A251C5}" destId="{98354AC7-C10A-4E35-9FF1-BFAF564164FE}" srcOrd="1" destOrd="0" presId="urn:microsoft.com/office/officeart/2018/2/layout/IconVerticalSolidList"/>
    <dgm:cxn modelId="{A4FFAF37-DA24-4F73-8B3D-C3FCEC013B66}" type="presParOf" srcId="{2F97DE77-4B14-4B89-BB69-AD6A17A251C5}" destId="{708ACED7-B3CA-48FA-A85C-38A4C8A8AFD1}" srcOrd="2" destOrd="0" presId="urn:microsoft.com/office/officeart/2018/2/layout/IconVerticalSolidList"/>
    <dgm:cxn modelId="{21546B1F-DE3A-4059-BC8C-AF2A5E5A214B}" type="presParOf" srcId="{2F97DE77-4B14-4B89-BB69-AD6A17A251C5}" destId="{ACA1576B-4925-4A69-AB02-0802AAF4E696}" srcOrd="3" destOrd="0" presId="urn:microsoft.com/office/officeart/2018/2/layout/IconVerticalSolidList"/>
    <dgm:cxn modelId="{4BBC393A-48B4-4319-A7C8-C2F229F7F2DC}" type="presParOf" srcId="{117F0CF6-B4D8-468E-93DA-686FCEFF0C9B}" destId="{94086756-1E04-4CD8-AD90-2B685B2ACDC7}" srcOrd="3" destOrd="0" presId="urn:microsoft.com/office/officeart/2018/2/layout/IconVerticalSolidList"/>
    <dgm:cxn modelId="{33C7AB9F-A886-4195-B403-3DA2D4044E77}" type="presParOf" srcId="{117F0CF6-B4D8-468E-93DA-686FCEFF0C9B}" destId="{AD55AC87-C75E-43BA-98BE-D823BE3C7859}" srcOrd="4" destOrd="0" presId="urn:microsoft.com/office/officeart/2018/2/layout/IconVerticalSolidList"/>
    <dgm:cxn modelId="{CD51893B-54DF-4469-B914-DC4EA7F058AB}" type="presParOf" srcId="{AD55AC87-C75E-43BA-98BE-D823BE3C7859}" destId="{DF584A9E-5F20-426F-8D31-E41D1936785F}" srcOrd="0" destOrd="0" presId="urn:microsoft.com/office/officeart/2018/2/layout/IconVerticalSolidList"/>
    <dgm:cxn modelId="{913FE00B-BBBE-4E9A-B4B4-729A71874ED3}" type="presParOf" srcId="{AD55AC87-C75E-43BA-98BE-D823BE3C7859}" destId="{5F23BEC9-79F8-4CDB-AE83-096E4067E496}" srcOrd="1" destOrd="0" presId="urn:microsoft.com/office/officeart/2018/2/layout/IconVerticalSolidList"/>
    <dgm:cxn modelId="{539ED547-990E-4295-B63F-AFD2FC396233}" type="presParOf" srcId="{AD55AC87-C75E-43BA-98BE-D823BE3C7859}" destId="{176B1CB4-596D-4EC9-A744-8C4B05CA683E}" srcOrd="2" destOrd="0" presId="urn:microsoft.com/office/officeart/2018/2/layout/IconVerticalSolidList"/>
    <dgm:cxn modelId="{7FA78EE1-57DE-4971-A979-1E2DA8750CB1}" type="presParOf" srcId="{AD55AC87-C75E-43BA-98BE-D823BE3C7859}" destId="{0393B08B-2BB5-423C-A895-701F2E6C74D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C5A299-FB11-4D4C-8D1E-771C27E3184F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E64E0570-A4A2-4C1C-BA8C-119A3BF5F84C}">
      <dgm:prSet phldrT="[Text]" custT="1"/>
      <dgm:spPr/>
      <dgm:t>
        <a:bodyPr/>
        <a:lstStyle/>
        <a:p>
          <a:pPr marL="90488" indent="0" algn="l">
            <a:buNone/>
          </a:pPr>
          <a:r>
            <a:rPr lang="es-ES" sz="1600" dirty="0"/>
            <a:t>2009</a:t>
          </a:r>
        </a:p>
      </dgm:t>
    </dgm:pt>
    <dgm:pt modelId="{DC7A0445-FD44-46A1-AE30-9119F0162677}" type="parTrans" cxnId="{F39E8DF9-C08D-4E7F-B3D8-D042014B89A4}">
      <dgm:prSet/>
      <dgm:spPr/>
      <dgm:t>
        <a:bodyPr/>
        <a:lstStyle/>
        <a:p>
          <a:endParaRPr lang="en-GB"/>
        </a:p>
      </dgm:t>
    </dgm:pt>
    <dgm:pt modelId="{08052E3D-3C56-43BE-8C5E-16DDB6AF9054}" type="sibTrans" cxnId="{F39E8DF9-C08D-4E7F-B3D8-D042014B89A4}">
      <dgm:prSet/>
      <dgm:spPr/>
      <dgm:t>
        <a:bodyPr/>
        <a:lstStyle/>
        <a:p>
          <a:endParaRPr lang="en-GB"/>
        </a:p>
      </dgm:t>
    </dgm:pt>
    <dgm:pt modelId="{B29DF5AA-2A3C-49EB-8306-D94255771513}">
      <dgm:prSet phldrT="[Text]" custT="1"/>
      <dgm:spPr/>
      <dgm:t>
        <a:bodyPr/>
        <a:lstStyle/>
        <a:p>
          <a:pPr marL="180975" indent="0" algn="l">
            <a:buFontTx/>
            <a:buNone/>
            <a:tabLst/>
          </a:pPr>
          <a:r>
            <a:rPr lang="es-ES" sz="1200" dirty="0"/>
            <a:t>JJE: El Comité de Alto Nivel sobre Gestión de las Naciones Unidas pide que se apliquen las adquisiciones sostenibles de conformidad con el Reglamento Financiero y la Reglamentación Financiera de las Naciones Unidas y los principios fundamentales de las Naciones Unidas en materia de adquisiciones (mejor relación calidad-precio).</a:t>
          </a:r>
        </a:p>
      </dgm:t>
    </dgm:pt>
    <dgm:pt modelId="{28BC23C4-01D4-4D76-9770-AFA171E94DE7}" type="parTrans" cxnId="{0C39BA02-D6AF-4494-BF20-49072B63ABEE}">
      <dgm:prSet/>
      <dgm:spPr/>
      <dgm:t>
        <a:bodyPr/>
        <a:lstStyle/>
        <a:p>
          <a:endParaRPr lang="en-GB"/>
        </a:p>
      </dgm:t>
    </dgm:pt>
    <dgm:pt modelId="{D7F7DB0E-1A9E-4064-9C8E-1B5934687B6B}" type="sibTrans" cxnId="{0C39BA02-D6AF-4494-BF20-49072B63ABEE}">
      <dgm:prSet/>
      <dgm:spPr/>
      <dgm:t>
        <a:bodyPr/>
        <a:lstStyle/>
        <a:p>
          <a:endParaRPr lang="en-GB"/>
        </a:p>
      </dgm:t>
    </dgm:pt>
    <dgm:pt modelId="{AE9E695E-70C5-4842-BAAE-AC79717C5634}">
      <dgm:prSet phldrT="[Text]" custT="1"/>
      <dgm:spPr/>
      <dgm:t>
        <a:bodyPr/>
        <a:lstStyle/>
        <a:p>
          <a:pPr marL="90488" indent="0">
            <a:buNone/>
          </a:pPr>
          <a:r>
            <a:rPr lang="es-ES" sz="1600" dirty="0"/>
            <a:t>2015</a:t>
          </a:r>
        </a:p>
      </dgm:t>
    </dgm:pt>
    <dgm:pt modelId="{81782714-4C3B-40F2-9A6D-C09CBEA9DCD5}" type="parTrans" cxnId="{67BF9ABC-399E-44C4-8EF3-6074A15D4219}">
      <dgm:prSet/>
      <dgm:spPr/>
      <dgm:t>
        <a:bodyPr/>
        <a:lstStyle/>
        <a:p>
          <a:endParaRPr lang="en-GB"/>
        </a:p>
      </dgm:t>
    </dgm:pt>
    <dgm:pt modelId="{9B622963-1B17-4E5F-B8B7-5CD138CA871E}" type="sibTrans" cxnId="{67BF9ABC-399E-44C4-8EF3-6074A15D4219}">
      <dgm:prSet/>
      <dgm:spPr/>
      <dgm:t>
        <a:bodyPr/>
        <a:lstStyle/>
        <a:p>
          <a:endParaRPr lang="en-GB"/>
        </a:p>
      </dgm:t>
    </dgm:pt>
    <dgm:pt modelId="{6CE80378-856D-4FD6-8BB2-8A5BA8A40838}">
      <dgm:prSet phldrT="[Text]" custT="1"/>
      <dgm:spPr/>
      <dgm:t>
        <a:bodyPr/>
        <a:lstStyle/>
        <a:p>
          <a:pPr marL="90488" indent="0">
            <a:buNone/>
          </a:pPr>
          <a:r>
            <a:rPr lang="es-ES" sz="1400" dirty="0"/>
            <a:t>2018 y 2020</a:t>
          </a:r>
        </a:p>
      </dgm:t>
    </dgm:pt>
    <dgm:pt modelId="{5335F18D-EC45-450D-A919-8D83189B144D}" type="parTrans" cxnId="{6BBCEE81-9BCF-40CB-B64A-916607A8956B}">
      <dgm:prSet/>
      <dgm:spPr/>
      <dgm:t>
        <a:bodyPr/>
        <a:lstStyle/>
        <a:p>
          <a:endParaRPr lang="en-GB"/>
        </a:p>
      </dgm:t>
    </dgm:pt>
    <dgm:pt modelId="{03BEDFE4-F37A-47E0-80DF-AF131503A8A4}" type="sibTrans" cxnId="{6BBCEE81-9BCF-40CB-B64A-916607A8956B}">
      <dgm:prSet/>
      <dgm:spPr/>
      <dgm:t>
        <a:bodyPr/>
        <a:lstStyle/>
        <a:p>
          <a:endParaRPr lang="en-GB"/>
        </a:p>
      </dgm:t>
    </dgm:pt>
    <dgm:pt modelId="{74517D41-A92D-41A2-9590-2F3074ED3F73}">
      <dgm:prSet phldrT="[Text]" custT="1"/>
      <dgm:spPr/>
      <dgm:t>
        <a:bodyPr/>
        <a:lstStyle/>
        <a:p>
          <a:pPr marL="180975" indent="0">
            <a:buFontTx/>
            <a:buNone/>
          </a:pPr>
          <a:r>
            <a:rPr lang="es-ES" sz="1200" dirty="0"/>
            <a:t>DCI: Dependencia Común de Inspección de las Naciones Unidas (JIU/REP/2018/6 y JIU/REP/2020/8): Las oficinas de adquisiciones deben incorporar disposiciones específicas sobre los requisitos de accesibilidad para las personas con discapacidad e integrar consideraciones de sostenibilidad ambiental en los procedimientos, manuales y directrices sobre adquisiciones.</a:t>
          </a:r>
        </a:p>
      </dgm:t>
    </dgm:pt>
    <dgm:pt modelId="{2BF2831B-C113-4A3A-BB75-5EF55629CC6B}" type="parTrans" cxnId="{631FEE30-767A-474B-80D1-B20173A500D7}">
      <dgm:prSet/>
      <dgm:spPr/>
      <dgm:t>
        <a:bodyPr/>
        <a:lstStyle/>
        <a:p>
          <a:endParaRPr lang="en-GB"/>
        </a:p>
      </dgm:t>
    </dgm:pt>
    <dgm:pt modelId="{B987FAE7-4FF1-4F01-9338-FEB9CE524EAC}" type="sibTrans" cxnId="{631FEE30-767A-474B-80D1-B20173A500D7}">
      <dgm:prSet/>
      <dgm:spPr/>
      <dgm:t>
        <a:bodyPr/>
        <a:lstStyle/>
        <a:p>
          <a:endParaRPr lang="en-GB"/>
        </a:p>
      </dgm:t>
    </dgm:pt>
    <dgm:pt modelId="{F4C32274-7A0B-4DA4-B27B-D96ACEBDD4D7}">
      <dgm:prSet phldrT="[Text]" custT="1"/>
      <dgm:spPr/>
      <dgm:t>
        <a:bodyPr/>
        <a:lstStyle/>
        <a:p>
          <a:pPr marL="180975" indent="0">
            <a:buFontTx/>
            <a:buNone/>
          </a:pPr>
          <a:r>
            <a:rPr lang="es-ES" sz="1200" dirty="0"/>
            <a:t>El ODS 12 tiene por objeto que se garanticen pautas de consumo y producción sostenibles, lo que incluye la meta de que los Estados miembros "promuevan prácticas de adquisición pública que sean sostenibles, de conformidad con las políticas y prioridades nacionales".</a:t>
          </a:r>
        </a:p>
      </dgm:t>
    </dgm:pt>
    <dgm:pt modelId="{44C0A4EA-C987-41D1-BB76-39C73B97DAF7}" type="sibTrans" cxnId="{3849E880-0B68-47AD-A247-D452FB369247}">
      <dgm:prSet/>
      <dgm:spPr/>
      <dgm:t>
        <a:bodyPr/>
        <a:lstStyle/>
        <a:p>
          <a:endParaRPr lang="en-GB"/>
        </a:p>
      </dgm:t>
    </dgm:pt>
    <dgm:pt modelId="{3CE41572-9D3A-4936-B097-BEE933480947}" type="parTrans" cxnId="{3849E880-0B68-47AD-A247-D452FB369247}">
      <dgm:prSet/>
      <dgm:spPr/>
      <dgm:t>
        <a:bodyPr/>
        <a:lstStyle/>
        <a:p>
          <a:endParaRPr lang="en-GB"/>
        </a:p>
      </dgm:t>
    </dgm:pt>
    <dgm:pt modelId="{7FBAE4CF-E0A1-4BF4-87C3-E10E3A8D024F}">
      <dgm:prSet phldrT="[Text]" custT="1"/>
      <dgm:spPr/>
      <dgm:t>
        <a:bodyPr/>
        <a:lstStyle/>
        <a:p>
          <a:pPr marL="90488" indent="0">
            <a:buNone/>
          </a:pPr>
          <a:r>
            <a:rPr lang="es-ES" sz="1400" dirty="0"/>
            <a:t>2022</a:t>
          </a:r>
        </a:p>
      </dgm:t>
    </dgm:pt>
    <dgm:pt modelId="{3A314768-CFCD-4CAE-A922-627C6689815C}" type="parTrans" cxnId="{825557DE-F7FE-47A2-9C83-0EFEAF4C025E}">
      <dgm:prSet/>
      <dgm:spPr/>
      <dgm:t>
        <a:bodyPr/>
        <a:lstStyle/>
        <a:p>
          <a:endParaRPr lang="en-GB"/>
        </a:p>
      </dgm:t>
    </dgm:pt>
    <dgm:pt modelId="{98D6B526-7D57-4632-9E2F-1E665465D591}" type="sibTrans" cxnId="{825557DE-F7FE-47A2-9C83-0EFEAF4C025E}">
      <dgm:prSet/>
      <dgm:spPr/>
      <dgm:t>
        <a:bodyPr/>
        <a:lstStyle/>
        <a:p>
          <a:endParaRPr lang="en-GB"/>
        </a:p>
      </dgm:t>
    </dgm:pt>
    <dgm:pt modelId="{73937599-8AC3-40A1-ADFB-F21F46781AD5}">
      <dgm:prSet phldrT="[Text]" custT="1"/>
      <dgm:spPr/>
      <dgm:t>
        <a:bodyPr/>
        <a:lstStyle/>
        <a:p>
          <a:pPr marL="180975" indent="0">
            <a:buFontTx/>
            <a:buNone/>
          </a:pPr>
          <a:r>
            <a:rPr lang="es-ES" sz="1200" dirty="0"/>
            <a:t>Reglamento Financiero y la Reglamentación Financiera: La sostenibilidad se añadió al artículo 3.8 entre otras dimensiones y se incluyó en la revisión del Reglamento Financiero y la Reglamentación Financiera aprobada por la Asamblea General en 2022 y efectiva a partir del 1 de enero de 2023. En el Manual de adquisiciones se incluyeron pautas sobre cómo aplicar las adquisiciones sostenibles. </a:t>
          </a:r>
        </a:p>
      </dgm:t>
    </dgm:pt>
    <dgm:pt modelId="{363182A8-08F7-4D0B-9FED-E98715476059}" type="sibTrans" cxnId="{E388649F-08AA-47E2-8F82-A1B851384890}">
      <dgm:prSet/>
      <dgm:spPr/>
      <dgm:t>
        <a:bodyPr/>
        <a:lstStyle/>
        <a:p>
          <a:endParaRPr lang="en-GB"/>
        </a:p>
      </dgm:t>
    </dgm:pt>
    <dgm:pt modelId="{F886CD4E-A46D-456A-856E-3E6280CDE652}" type="parTrans" cxnId="{E388649F-08AA-47E2-8F82-A1B851384890}">
      <dgm:prSet/>
      <dgm:spPr/>
      <dgm:t>
        <a:bodyPr/>
        <a:lstStyle/>
        <a:p>
          <a:endParaRPr lang="en-GB"/>
        </a:p>
      </dgm:t>
    </dgm:pt>
    <dgm:pt modelId="{98E2A6A7-D81B-4163-B0DB-AF1F069A5BA9}" type="pres">
      <dgm:prSet presAssocID="{09C5A299-FB11-4D4C-8D1E-771C27E3184F}" presName="linearFlow" presStyleCnt="0">
        <dgm:presLayoutVars>
          <dgm:dir/>
          <dgm:resizeHandles val="exact"/>
        </dgm:presLayoutVars>
      </dgm:prSet>
      <dgm:spPr/>
    </dgm:pt>
    <dgm:pt modelId="{18D854AA-6BC2-460A-8E91-6267E2D4D034}" type="pres">
      <dgm:prSet presAssocID="{E64E0570-A4A2-4C1C-BA8C-119A3BF5F84C}" presName="composite" presStyleCnt="0"/>
      <dgm:spPr/>
    </dgm:pt>
    <dgm:pt modelId="{DC6460C7-E06D-4C47-9A6F-20E79A979776}" type="pres">
      <dgm:prSet presAssocID="{E64E0570-A4A2-4C1C-BA8C-119A3BF5F84C}" presName="imgShp" presStyleLbl="fgImgPlace1" presStyleIdx="0" presStyleCnt="4" custLinFactNeighborX="-86912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12BB7DF-6F24-48D0-A1C4-2AE9BF7AC30E}" type="pres">
      <dgm:prSet presAssocID="{E64E0570-A4A2-4C1C-BA8C-119A3BF5F84C}" presName="txShp" presStyleLbl="node1" presStyleIdx="0" presStyleCnt="4" custScaleX="131235">
        <dgm:presLayoutVars>
          <dgm:bulletEnabled val="1"/>
        </dgm:presLayoutVars>
      </dgm:prSet>
      <dgm:spPr/>
    </dgm:pt>
    <dgm:pt modelId="{E9EFBD99-8E22-43C4-AF68-802A203AC9E7}" type="pres">
      <dgm:prSet presAssocID="{08052E3D-3C56-43BE-8C5E-16DDB6AF9054}" presName="spacing" presStyleCnt="0"/>
      <dgm:spPr/>
    </dgm:pt>
    <dgm:pt modelId="{90BA5FDB-9ECD-4B98-9B12-12F23E622E78}" type="pres">
      <dgm:prSet presAssocID="{AE9E695E-70C5-4842-BAAE-AC79717C5634}" presName="composite" presStyleCnt="0"/>
      <dgm:spPr/>
    </dgm:pt>
    <dgm:pt modelId="{3917BDE8-8474-4C82-97A9-622273F97B6F}" type="pres">
      <dgm:prSet presAssocID="{AE9E695E-70C5-4842-BAAE-AC79717C5634}" presName="imgShp" presStyleLbl="fgImgPlace1" presStyleIdx="1" presStyleCnt="4" custLinFactNeighborX="-8990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EFE69AE-D391-465F-9360-734320FD8A9B}" type="pres">
      <dgm:prSet presAssocID="{AE9E695E-70C5-4842-BAAE-AC79717C5634}" presName="txShp" presStyleLbl="node1" presStyleIdx="1" presStyleCnt="4" custScaleX="130387">
        <dgm:presLayoutVars>
          <dgm:bulletEnabled val="1"/>
        </dgm:presLayoutVars>
      </dgm:prSet>
      <dgm:spPr/>
    </dgm:pt>
    <dgm:pt modelId="{90940DC4-B952-4502-85F7-B936D4A12164}" type="pres">
      <dgm:prSet presAssocID="{9B622963-1B17-4E5F-B8B7-5CD138CA871E}" presName="spacing" presStyleCnt="0"/>
      <dgm:spPr/>
    </dgm:pt>
    <dgm:pt modelId="{0572B07C-C17F-4E22-80A9-44FEE7422966}" type="pres">
      <dgm:prSet presAssocID="{6CE80378-856D-4FD6-8BB2-8A5BA8A40838}" presName="composite" presStyleCnt="0"/>
      <dgm:spPr/>
    </dgm:pt>
    <dgm:pt modelId="{82A10FC8-BEBA-4564-8427-86BB973712E8}" type="pres">
      <dgm:prSet presAssocID="{6CE80378-856D-4FD6-8BB2-8A5BA8A40838}" presName="imgShp" presStyleLbl="fgImgPlace1" presStyleIdx="2" presStyleCnt="4" custLinFactNeighborX="-8691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801F013-5A6D-48CE-A536-030A16926362}" type="pres">
      <dgm:prSet presAssocID="{6CE80378-856D-4FD6-8BB2-8A5BA8A40838}" presName="txShp" presStyleLbl="node1" presStyleIdx="2" presStyleCnt="4" custScaleX="130387">
        <dgm:presLayoutVars>
          <dgm:bulletEnabled val="1"/>
        </dgm:presLayoutVars>
      </dgm:prSet>
      <dgm:spPr/>
    </dgm:pt>
    <dgm:pt modelId="{187491EF-2B60-4D09-9AA2-A7E720D53F47}" type="pres">
      <dgm:prSet presAssocID="{03BEDFE4-F37A-47E0-80DF-AF131503A8A4}" presName="spacing" presStyleCnt="0"/>
      <dgm:spPr/>
    </dgm:pt>
    <dgm:pt modelId="{18F9BFC7-2FD2-44A9-817B-7ECA4204EFC7}" type="pres">
      <dgm:prSet presAssocID="{7FBAE4CF-E0A1-4BF4-87C3-E10E3A8D024F}" presName="composite" presStyleCnt="0"/>
      <dgm:spPr/>
    </dgm:pt>
    <dgm:pt modelId="{9BAC5886-A457-4AD6-9628-DA8F006F575C}" type="pres">
      <dgm:prSet presAssocID="{7FBAE4CF-E0A1-4BF4-87C3-E10E3A8D024F}" presName="imgShp" presStyleLbl="fgImgPlace1" presStyleIdx="3" presStyleCnt="4" custLinFactNeighborX="-86912"/>
      <dgm:spPr>
        <a:blipFill>
          <a:blip xmlns:r="http://schemas.openxmlformats.org/officeDocument/2006/relationships" r:embed="rId4"/>
          <a:srcRect/>
          <a:stretch>
            <a:fillRect l="-12000" r="-12000"/>
          </a:stretch>
        </a:blipFill>
      </dgm:spPr>
    </dgm:pt>
    <dgm:pt modelId="{36B7CCC2-D32C-409A-8694-40C40F820102}" type="pres">
      <dgm:prSet presAssocID="{7FBAE4CF-E0A1-4BF4-87C3-E10E3A8D024F}" presName="txShp" presStyleLbl="node1" presStyleIdx="3" presStyleCnt="4" custScaleX="130952">
        <dgm:presLayoutVars>
          <dgm:bulletEnabled val="1"/>
        </dgm:presLayoutVars>
      </dgm:prSet>
      <dgm:spPr/>
    </dgm:pt>
  </dgm:ptLst>
  <dgm:cxnLst>
    <dgm:cxn modelId="{0C39BA02-D6AF-4494-BF20-49072B63ABEE}" srcId="{E64E0570-A4A2-4C1C-BA8C-119A3BF5F84C}" destId="{B29DF5AA-2A3C-49EB-8306-D94255771513}" srcOrd="0" destOrd="0" parTransId="{28BC23C4-01D4-4D76-9770-AFA171E94DE7}" sibTransId="{D7F7DB0E-1A9E-4064-9C8E-1B5934687B6B}"/>
    <dgm:cxn modelId="{2A5A6E03-F1EA-4D4E-8936-2010DF405B77}" type="presOf" srcId="{73937599-8AC3-40A1-ADFB-F21F46781AD5}" destId="{36B7CCC2-D32C-409A-8694-40C40F820102}" srcOrd="0" destOrd="1" presId="urn:microsoft.com/office/officeart/2005/8/layout/vList3"/>
    <dgm:cxn modelId="{60BDAE20-99E5-4A50-874B-CD9DE597659D}" type="presOf" srcId="{09C5A299-FB11-4D4C-8D1E-771C27E3184F}" destId="{98E2A6A7-D81B-4163-B0DB-AF1F069A5BA9}" srcOrd="0" destOrd="0" presId="urn:microsoft.com/office/officeart/2005/8/layout/vList3"/>
    <dgm:cxn modelId="{631FEE30-767A-474B-80D1-B20173A500D7}" srcId="{6CE80378-856D-4FD6-8BB2-8A5BA8A40838}" destId="{74517D41-A92D-41A2-9590-2F3074ED3F73}" srcOrd="0" destOrd="0" parTransId="{2BF2831B-C113-4A3A-BB75-5EF55629CC6B}" sibTransId="{B987FAE7-4FF1-4F01-9338-FEB9CE524EAC}"/>
    <dgm:cxn modelId="{8EFECB39-7FAC-4CE5-AAF1-20F09FA4029F}" type="presOf" srcId="{74517D41-A92D-41A2-9590-2F3074ED3F73}" destId="{4801F013-5A6D-48CE-A536-030A16926362}" srcOrd="0" destOrd="1" presId="urn:microsoft.com/office/officeart/2005/8/layout/vList3"/>
    <dgm:cxn modelId="{5421203A-9173-4F9B-9E52-2247B755971E}" type="presOf" srcId="{7FBAE4CF-E0A1-4BF4-87C3-E10E3A8D024F}" destId="{36B7CCC2-D32C-409A-8694-40C40F820102}" srcOrd="0" destOrd="0" presId="urn:microsoft.com/office/officeart/2005/8/layout/vList3"/>
    <dgm:cxn modelId="{99276D3D-FD3C-4E38-9037-BCCF86C5EBFF}" type="presOf" srcId="{E64E0570-A4A2-4C1C-BA8C-119A3BF5F84C}" destId="{C12BB7DF-6F24-48D0-A1C4-2AE9BF7AC30E}" srcOrd="0" destOrd="0" presId="urn:microsoft.com/office/officeart/2005/8/layout/vList3"/>
    <dgm:cxn modelId="{406E6363-ECEB-42D3-B01E-62BA09D3BAD9}" type="presOf" srcId="{AE9E695E-70C5-4842-BAAE-AC79717C5634}" destId="{8EFE69AE-D391-465F-9360-734320FD8A9B}" srcOrd="0" destOrd="0" presId="urn:microsoft.com/office/officeart/2005/8/layout/vList3"/>
    <dgm:cxn modelId="{CF504F4D-5EBA-40E4-ADA1-4083A7C0BDE6}" type="presOf" srcId="{6CE80378-856D-4FD6-8BB2-8A5BA8A40838}" destId="{4801F013-5A6D-48CE-A536-030A16926362}" srcOrd="0" destOrd="0" presId="urn:microsoft.com/office/officeart/2005/8/layout/vList3"/>
    <dgm:cxn modelId="{3849E880-0B68-47AD-A247-D452FB369247}" srcId="{AE9E695E-70C5-4842-BAAE-AC79717C5634}" destId="{F4C32274-7A0B-4DA4-B27B-D96ACEBDD4D7}" srcOrd="0" destOrd="0" parTransId="{3CE41572-9D3A-4936-B097-BEE933480947}" sibTransId="{44C0A4EA-C987-41D1-BB76-39C73B97DAF7}"/>
    <dgm:cxn modelId="{6BBCEE81-9BCF-40CB-B64A-916607A8956B}" srcId="{09C5A299-FB11-4D4C-8D1E-771C27E3184F}" destId="{6CE80378-856D-4FD6-8BB2-8A5BA8A40838}" srcOrd="2" destOrd="0" parTransId="{5335F18D-EC45-450D-A919-8D83189B144D}" sibTransId="{03BEDFE4-F37A-47E0-80DF-AF131503A8A4}"/>
    <dgm:cxn modelId="{E388649F-08AA-47E2-8F82-A1B851384890}" srcId="{7FBAE4CF-E0A1-4BF4-87C3-E10E3A8D024F}" destId="{73937599-8AC3-40A1-ADFB-F21F46781AD5}" srcOrd="0" destOrd="0" parTransId="{F886CD4E-A46D-456A-856E-3E6280CDE652}" sibTransId="{363182A8-08F7-4D0B-9FED-E98715476059}"/>
    <dgm:cxn modelId="{67BF9ABC-399E-44C4-8EF3-6074A15D4219}" srcId="{09C5A299-FB11-4D4C-8D1E-771C27E3184F}" destId="{AE9E695E-70C5-4842-BAAE-AC79717C5634}" srcOrd="1" destOrd="0" parTransId="{81782714-4C3B-40F2-9A6D-C09CBEA9DCD5}" sibTransId="{9B622963-1B17-4E5F-B8B7-5CD138CA871E}"/>
    <dgm:cxn modelId="{825557DE-F7FE-47A2-9C83-0EFEAF4C025E}" srcId="{09C5A299-FB11-4D4C-8D1E-771C27E3184F}" destId="{7FBAE4CF-E0A1-4BF4-87C3-E10E3A8D024F}" srcOrd="3" destOrd="0" parTransId="{3A314768-CFCD-4CAE-A922-627C6689815C}" sibTransId="{98D6B526-7D57-4632-9E2F-1E665465D591}"/>
    <dgm:cxn modelId="{E1F99EE1-EA82-4DA7-9B4B-BDDA9F7E1F37}" type="presOf" srcId="{F4C32274-7A0B-4DA4-B27B-D96ACEBDD4D7}" destId="{8EFE69AE-D391-465F-9360-734320FD8A9B}" srcOrd="0" destOrd="1" presId="urn:microsoft.com/office/officeart/2005/8/layout/vList3"/>
    <dgm:cxn modelId="{9D93AEE9-6AB0-4C9E-B037-C4F02A4CF9B6}" type="presOf" srcId="{B29DF5AA-2A3C-49EB-8306-D94255771513}" destId="{C12BB7DF-6F24-48D0-A1C4-2AE9BF7AC30E}" srcOrd="0" destOrd="1" presId="urn:microsoft.com/office/officeart/2005/8/layout/vList3"/>
    <dgm:cxn modelId="{F39E8DF9-C08D-4E7F-B3D8-D042014B89A4}" srcId="{09C5A299-FB11-4D4C-8D1E-771C27E3184F}" destId="{E64E0570-A4A2-4C1C-BA8C-119A3BF5F84C}" srcOrd="0" destOrd="0" parTransId="{DC7A0445-FD44-46A1-AE30-9119F0162677}" sibTransId="{08052E3D-3C56-43BE-8C5E-16DDB6AF9054}"/>
    <dgm:cxn modelId="{A2D8D5D1-9A8C-4FDA-BD78-B433F4D36082}" type="presParOf" srcId="{98E2A6A7-D81B-4163-B0DB-AF1F069A5BA9}" destId="{18D854AA-6BC2-460A-8E91-6267E2D4D034}" srcOrd="0" destOrd="0" presId="urn:microsoft.com/office/officeart/2005/8/layout/vList3"/>
    <dgm:cxn modelId="{335E16A2-D418-4E55-9943-2F6309C9518A}" type="presParOf" srcId="{18D854AA-6BC2-460A-8E91-6267E2D4D034}" destId="{DC6460C7-E06D-4C47-9A6F-20E79A979776}" srcOrd="0" destOrd="0" presId="urn:microsoft.com/office/officeart/2005/8/layout/vList3"/>
    <dgm:cxn modelId="{A34CF5C3-3B6D-403A-835D-12B218F0E0DA}" type="presParOf" srcId="{18D854AA-6BC2-460A-8E91-6267E2D4D034}" destId="{C12BB7DF-6F24-48D0-A1C4-2AE9BF7AC30E}" srcOrd="1" destOrd="0" presId="urn:microsoft.com/office/officeart/2005/8/layout/vList3"/>
    <dgm:cxn modelId="{902F6F52-C1B4-4E0A-A395-CE7C77BBB7C9}" type="presParOf" srcId="{98E2A6A7-D81B-4163-B0DB-AF1F069A5BA9}" destId="{E9EFBD99-8E22-43C4-AF68-802A203AC9E7}" srcOrd="1" destOrd="0" presId="urn:microsoft.com/office/officeart/2005/8/layout/vList3"/>
    <dgm:cxn modelId="{E579323E-8F74-42D2-A36C-C307EA05116E}" type="presParOf" srcId="{98E2A6A7-D81B-4163-B0DB-AF1F069A5BA9}" destId="{90BA5FDB-9ECD-4B98-9B12-12F23E622E78}" srcOrd="2" destOrd="0" presId="urn:microsoft.com/office/officeart/2005/8/layout/vList3"/>
    <dgm:cxn modelId="{147B1250-8D98-4E76-830A-29182D0B6779}" type="presParOf" srcId="{90BA5FDB-9ECD-4B98-9B12-12F23E622E78}" destId="{3917BDE8-8474-4C82-97A9-622273F97B6F}" srcOrd="0" destOrd="0" presId="urn:microsoft.com/office/officeart/2005/8/layout/vList3"/>
    <dgm:cxn modelId="{C9B6B586-CB60-4013-93A7-436D63C93A00}" type="presParOf" srcId="{90BA5FDB-9ECD-4B98-9B12-12F23E622E78}" destId="{8EFE69AE-D391-465F-9360-734320FD8A9B}" srcOrd="1" destOrd="0" presId="urn:microsoft.com/office/officeart/2005/8/layout/vList3"/>
    <dgm:cxn modelId="{AB702082-3E8C-4FD9-843C-482A5E6493FE}" type="presParOf" srcId="{98E2A6A7-D81B-4163-B0DB-AF1F069A5BA9}" destId="{90940DC4-B952-4502-85F7-B936D4A12164}" srcOrd="3" destOrd="0" presId="urn:microsoft.com/office/officeart/2005/8/layout/vList3"/>
    <dgm:cxn modelId="{14C9867F-4CA7-4D6A-A2D1-27B46DE4D245}" type="presParOf" srcId="{98E2A6A7-D81B-4163-B0DB-AF1F069A5BA9}" destId="{0572B07C-C17F-4E22-80A9-44FEE7422966}" srcOrd="4" destOrd="0" presId="urn:microsoft.com/office/officeart/2005/8/layout/vList3"/>
    <dgm:cxn modelId="{4C6F9DD9-1454-4E98-91BB-41D4A7882E7C}" type="presParOf" srcId="{0572B07C-C17F-4E22-80A9-44FEE7422966}" destId="{82A10FC8-BEBA-4564-8427-86BB973712E8}" srcOrd="0" destOrd="0" presId="urn:microsoft.com/office/officeart/2005/8/layout/vList3"/>
    <dgm:cxn modelId="{5E28A926-BF15-49A5-8D8A-123ADDF708C9}" type="presParOf" srcId="{0572B07C-C17F-4E22-80A9-44FEE7422966}" destId="{4801F013-5A6D-48CE-A536-030A16926362}" srcOrd="1" destOrd="0" presId="urn:microsoft.com/office/officeart/2005/8/layout/vList3"/>
    <dgm:cxn modelId="{3191C3ED-0421-484B-9340-1A433AC3E7EC}" type="presParOf" srcId="{98E2A6A7-D81B-4163-B0DB-AF1F069A5BA9}" destId="{187491EF-2B60-4D09-9AA2-A7E720D53F47}" srcOrd="5" destOrd="0" presId="urn:microsoft.com/office/officeart/2005/8/layout/vList3"/>
    <dgm:cxn modelId="{064B9276-8749-4202-A6B2-46954F97ED6D}" type="presParOf" srcId="{98E2A6A7-D81B-4163-B0DB-AF1F069A5BA9}" destId="{18F9BFC7-2FD2-44A9-817B-7ECA4204EFC7}" srcOrd="6" destOrd="0" presId="urn:microsoft.com/office/officeart/2005/8/layout/vList3"/>
    <dgm:cxn modelId="{ECC15BDD-59D8-42D6-ADF3-E03E354A3A71}" type="presParOf" srcId="{18F9BFC7-2FD2-44A9-817B-7ECA4204EFC7}" destId="{9BAC5886-A457-4AD6-9628-DA8F006F575C}" srcOrd="0" destOrd="0" presId="urn:microsoft.com/office/officeart/2005/8/layout/vList3"/>
    <dgm:cxn modelId="{C6D136F0-9B58-47D4-919E-8F969EE5B29D}" type="presParOf" srcId="{18F9BFC7-2FD2-44A9-817B-7ECA4204EFC7}" destId="{36B7CCC2-D32C-409A-8694-40C40F820102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726D29-51D6-4344-97B0-187D34B81DE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17F0CF6-B4D8-468E-93DA-686FCEFF0C9B}" type="pres">
      <dgm:prSet presAssocID="{69726D29-51D6-4344-97B0-187D34B81DE1}" presName="root" presStyleCnt="0">
        <dgm:presLayoutVars>
          <dgm:dir/>
          <dgm:resizeHandles val="exact"/>
        </dgm:presLayoutVars>
      </dgm:prSet>
      <dgm:spPr/>
    </dgm:pt>
  </dgm:ptLst>
  <dgm:cxnLst>
    <dgm:cxn modelId="{BC57F068-57D4-4D9C-A114-E0D1389E6579}" type="presOf" srcId="{69726D29-51D6-4344-97B0-187D34B81DE1}" destId="{117F0CF6-B4D8-468E-93DA-686FCEFF0C9B}" srcOrd="0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1EE584-7260-421D-835B-7D8553C50C69}" type="doc">
      <dgm:prSet loTypeId="urn:microsoft.com/office/officeart/2005/8/layout/hList2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6E1EE6D6-5B57-4BBE-8D5E-63D670501D61}">
      <dgm:prSet phldrT="[Text]"/>
      <dgm:spPr/>
      <dgm:t>
        <a:bodyPr/>
        <a:lstStyle/>
        <a:p>
          <a:r>
            <a:rPr lang="es-ES"/>
            <a:t>OMPI</a:t>
          </a:r>
        </a:p>
      </dgm:t>
    </dgm:pt>
    <dgm:pt modelId="{2EEC1DC5-D2F0-4DD6-87BC-24A6C8BA3E84}" type="parTrans" cxnId="{4390F5CB-F0F4-4012-B34B-780B83EC46AF}">
      <dgm:prSet/>
      <dgm:spPr/>
      <dgm:t>
        <a:bodyPr/>
        <a:lstStyle/>
        <a:p>
          <a:endParaRPr lang="en-GB"/>
        </a:p>
      </dgm:t>
    </dgm:pt>
    <dgm:pt modelId="{344DE34B-E3CA-4FE2-8B26-7768D5D8D4CA}" type="sibTrans" cxnId="{4390F5CB-F0F4-4012-B34B-780B83EC46AF}">
      <dgm:prSet/>
      <dgm:spPr/>
      <dgm:t>
        <a:bodyPr/>
        <a:lstStyle/>
        <a:p>
          <a:endParaRPr lang="en-GB"/>
        </a:p>
      </dgm:t>
    </dgm:pt>
    <dgm:pt modelId="{D55F5EEB-211C-4840-8D38-C72EBD0EDA7D}">
      <dgm:prSet phldrT="[Text]" custT="1"/>
      <dgm:spPr/>
      <dgm:t>
        <a:bodyPr anchor="ctr"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400" b="1"/>
            <a:t>Pilar: Sostenibilidad medioambiental</a:t>
          </a:r>
        </a:p>
      </dgm:t>
    </dgm:pt>
    <dgm:pt modelId="{F3AF724A-21AE-4428-AE1B-4640CA8CE6D2}" type="parTrans" cxnId="{005064E9-75FE-432F-A742-46F7E67D82B5}">
      <dgm:prSet/>
      <dgm:spPr/>
      <dgm:t>
        <a:bodyPr/>
        <a:lstStyle/>
        <a:p>
          <a:endParaRPr lang="en-GB"/>
        </a:p>
      </dgm:t>
    </dgm:pt>
    <dgm:pt modelId="{A6FE25A5-94C0-44E1-8FF9-DB810CADA707}" type="sibTrans" cxnId="{005064E9-75FE-432F-A742-46F7E67D82B5}">
      <dgm:prSet/>
      <dgm:spPr/>
      <dgm:t>
        <a:bodyPr/>
        <a:lstStyle/>
        <a:p>
          <a:endParaRPr lang="en-GB"/>
        </a:p>
      </dgm:t>
    </dgm:pt>
    <dgm:pt modelId="{F07DFAB2-F1DB-4E3E-A085-800B72BE9E97}">
      <dgm:prSet phldrT="[Text]" custT="1"/>
      <dgm:spPr/>
      <dgm:t>
        <a:bodyPr anchor="ctr"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400" b="1" dirty="0"/>
            <a:t>Pilar: Sostenibilidad social</a:t>
          </a:r>
        </a:p>
      </dgm:t>
    </dgm:pt>
    <dgm:pt modelId="{5BC4913C-00E2-439A-949F-3668F6E3E5FE}" type="parTrans" cxnId="{2D9960CD-346E-433A-8482-936350D4E5B5}">
      <dgm:prSet/>
      <dgm:spPr/>
      <dgm:t>
        <a:bodyPr/>
        <a:lstStyle/>
        <a:p>
          <a:endParaRPr lang="en-GB"/>
        </a:p>
      </dgm:t>
    </dgm:pt>
    <dgm:pt modelId="{A439850A-7993-4A90-9649-14E06EF09617}" type="sibTrans" cxnId="{2D9960CD-346E-433A-8482-936350D4E5B5}">
      <dgm:prSet/>
      <dgm:spPr/>
      <dgm:t>
        <a:bodyPr/>
        <a:lstStyle/>
        <a:p>
          <a:endParaRPr lang="en-GB"/>
        </a:p>
      </dgm:t>
    </dgm:pt>
    <dgm:pt modelId="{167C4303-0000-468E-A141-AAD6E05913BC}">
      <dgm:prSet custT="1"/>
      <dgm:spPr/>
      <dgm:t>
        <a:bodyPr anchor="ctr"/>
        <a:lstStyle/>
        <a:p>
          <a:pPr marL="114300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400" dirty="0"/>
            <a:t>Reconocer la igualdad, la diversidad y el respeto de los derechos humanos; atender las necesidades de los miembros más vulnerables de la sociedad; observar las normas laborales fundamentales; garantizar unas condiciones de trabajo justas, aumentar el empleo y las cualificaciones; desarrollar las comunidades locales y su infraestructura física.</a:t>
          </a:r>
        </a:p>
      </dgm:t>
    </dgm:pt>
    <dgm:pt modelId="{2B2E9076-D997-4ED3-98B9-837B7E170331}" type="parTrans" cxnId="{31C6BD49-BF23-4F01-8203-8B071169808F}">
      <dgm:prSet/>
      <dgm:spPr/>
      <dgm:t>
        <a:bodyPr/>
        <a:lstStyle/>
        <a:p>
          <a:endParaRPr lang="en-GB"/>
        </a:p>
      </dgm:t>
    </dgm:pt>
    <dgm:pt modelId="{32E2BF42-EC96-403D-AC83-40BA9FB9277E}" type="sibTrans" cxnId="{31C6BD49-BF23-4F01-8203-8B071169808F}">
      <dgm:prSet/>
      <dgm:spPr/>
      <dgm:t>
        <a:bodyPr/>
        <a:lstStyle/>
        <a:p>
          <a:endParaRPr lang="en-GB"/>
        </a:p>
      </dgm:t>
    </dgm:pt>
    <dgm:pt modelId="{8441D1B6-6F66-40DB-B513-E4729CB2D6CD}">
      <dgm:prSet custT="1"/>
      <dgm:spPr/>
      <dgm:t>
        <a:bodyPr anchor="ctr"/>
        <a:lstStyle/>
        <a:p>
          <a:pPr marL="114300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400"/>
            <a:t>Incluir el coste de los productos y servicios a lo largo del ciclo de vida, la adquisición, el mantenimiento, las operaciones y la gestión del final de la vida útil (incluida la eliminación de residuos) en consonancia con una buena gestión financiera, así como un amplio apoyo al desarrollo económico.</a:t>
          </a:r>
        </a:p>
      </dgm:t>
    </dgm:pt>
    <dgm:pt modelId="{DE955A9E-C1EC-467C-8CD8-BC9A3D5DDC89}" type="parTrans" cxnId="{D38352D0-7906-44FB-86A8-1C316222BD04}">
      <dgm:prSet/>
      <dgm:spPr/>
      <dgm:t>
        <a:bodyPr/>
        <a:lstStyle/>
        <a:p>
          <a:endParaRPr lang="en-GB"/>
        </a:p>
      </dgm:t>
    </dgm:pt>
    <dgm:pt modelId="{68D5DB98-1858-4976-8439-0E0C2170E772}" type="sibTrans" cxnId="{D38352D0-7906-44FB-86A8-1C316222BD04}">
      <dgm:prSet/>
      <dgm:spPr/>
      <dgm:t>
        <a:bodyPr/>
        <a:lstStyle/>
        <a:p>
          <a:endParaRPr lang="en-GB"/>
        </a:p>
      </dgm:t>
    </dgm:pt>
    <dgm:pt modelId="{891E4B80-0ED1-40AD-A062-EB294C11C2A0}">
      <dgm:prSet custT="1"/>
      <dgm:spPr/>
      <dgm:t>
        <a:bodyPr anchor="ctr"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400" b="1"/>
            <a:t>Pilar: Consideraciones económicas</a:t>
          </a:r>
        </a:p>
      </dgm:t>
    </dgm:pt>
    <dgm:pt modelId="{DAFE62F0-1307-488C-AC97-06C205C76E83}" type="parTrans" cxnId="{DF9DC333-CFF8-49C8-95A0-0CA10B37B87D}">
      <dgm:prSet/>
      <dgm:spPr/>
      <dgm:t>
        <a:bodyPr/>
        <a:lstStyle/>
        <a:p>
          <a:endParaRPr lang="en-GB"/>
        </a:p>
      </dgm:t>
    </dgm:pt>
    <dgm:pt modelId="{8BE49C9F-41F5-4322-AF4C-85743031DFE2}" type="sibTrans" cxnId="{DF9DC333-CFF8-49C8-95A0-0CA10B37B87D}">
      <dgm:prSet/>
      <dgm:spPr/>
      <dgm:t>
        <a:bodyPr/>
        <a:lstStyle/>
        <a:p>
          <a:endParaRPr lang="en-GB"/>
        </a:p>
      </dgm:t>
    </dgm:pt>
    <dgm:pt modelId="{1D2BEA29-C192-44D8-81B6-094D7C8FC99D}">
      <dgm:prSet phldrT="[Text]" custT="1"/>
      <dgm:spPr/>
      <dgm:t>
        <a:bodyPr anchor="ctr"/>
        <a:lstStyle/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 Tratar cuestiones como el uso de recursos naturales y la escasez de agua, las emisiones, la reducción y gestión de residuos, el cambio climático y la biodiversidad a lo largo del ciclo de vida de los productos.</a:t>
          </a:r>
        </a:p>
      </dgm:t>
    </dgm:pt>
    <dgm:pt modelId="{6BA3FAFC-2683-414A-8DCA-7E5583CFDE0B}" type="parTrans" cxnId="{6E52C460-DA93-4FFC-BB07-51DF7B5A0A3D}">
      <dgm:prSet/>
      <dgm:spPr/>
      <dgm:t>
        <a:bodyPr/>
        <a:lstStyle/>
        <a:p>
          <a:endParaRPr lang="en-US"/>
        </a:p>
      </dgm:t>
    </dgm:pt>
    <dgm:pt modelId="{347DFB60-0CF7-42ED-B8B0-36218A9C9431}" type="sibTrans" cxnId="{6E52C460-DA93-4FFC-BB07-51DF7B5A0A3D}">
      <dgm:prSet/>
      <dgm:spPr/>
      <dgm:t>
        <a:bodyPr/>
        <a:lstStyle/>
        <a:p>
          <a:endParaRPr lang="en-US"/>
        </a:p>
      </dgm:t>
    </dgm:pt>
    <dgm:pt modelId="{CE26761E-D9F4-43C3-9A60-9A290A568C06}">
      <dgm:prSet phldrT="[Text]" custT="1"/>
      <dgm:spPr/>
      <dgm:t>
        <a:bodyPr anchor="ctr"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GB" sz="1400" b="1" kern="1200" dirty="0"/>
        </a:p>
      </dgm:t>
    </dgm:pt>
    <dgm:pt modelId="{AB9AE286-6F0E-4C76-B3C5-C9C5675DDC07}" type="parTrans" cxnId="{7311C44E-DAB0-4502-8DE6-4C149790C07E}">
      <dgm:prSet/>
      <dgm:spPr/>
      <dgm:t>
        <a:bodyPr/>
        <a:lstStyle/>
        <a:p>
          <a:endParaRPr lang="en-US"/>
        </a:p>
      </dgm:t>
    </dgm:pt>
    <dgm:pt modelId="{C6F1B063-8515-499A-95C0-390986DFED1F}" type="sibTrans" cxnId="{7311C44E-DAB0-4502-8DE6-4C149790C07E}">
      <dgm:prSet/>
      <dgm:spPr/>
      <dgm:t>
        <a:bodyPr/>
        <a:lstStyle/>
        <a:p>
          <a:endParaRPr lang="en-US"/>
        </a:p>
      </dgm:t>
    </dgm:pt>
    <dgm:pt modelId="{240F44B7-C0CE-48E9-963C-2BA2111674BF}">
      <dgm:prSet custT="1"/>
      <dgm:spPr/>
      <dgm:t>
        <a:bodyPr anchor="ctr"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GB" sz="1400" kern="1200" dirty="0"/>
        </a:p>
      </dgm:t>
    </dgm:pt>
    <dgm:pt modelId="{F70B4041-1CA8-49DB-A4C0-8B7C29BC102C}" type="parTrans" cxnId="{ECF33E72-0037-4936-9A31-99DD18637676}">
      <dgm:prSet/>
      <dgm:spPr/>
      <dgm:t>
        <a:bodyPr/>
        <a:lstStyle/>
        <a:p>
          <a:endParaRPr lang="en-US"/>
        </a:p>
      </dgm:t>
    </dgm:pt>
    <dgm:pt modelId="{994D0C07-0DBE-4F84-B137-8194B28F6715}" type="sibTrans" cxnId="{ECF33E72-0037-4936-9A31-99DD18637676}">
      <dgm:prSet/>
      <dgm:spPr/>
      <dgm:t>
        <a:bodyPr/>
        <a:lstStyle/>
        <a:p>
          <a:endParaRPr lang="en-US"/>
        </a:p>
      </dgm:t>
    </dgm:pt>
    <dgm:pt modelId="{5342F3F9-E1BB-4CBE-B92D-CFDB33BD4D04}">
      <dgm:prSet custT="1"/>
      <dgm:spPr/>
      <dgm:t>
        <a:bodyPr anchor="ctr"/>
        <a:lstStyle/>
        <a:p>
          <a:pPr marL="114300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400" b="1" i="1"/>
            <a:t>Fuente</a:t>
          </a:r>
          <a:r>
            <a:rPr lang="es-ES" sz="1400" i="1"/>
            <a:t>: Manual de adquisiciones de la OMPI</a:t>
          </a:r>
        </a:p>
      </dgm:t>
    </dgm:pt>
    <dgm:pt modelId="{807E93DE-33A3-44DD-83DF-4BED5BE268C0}" type="parTrans" cxnId="{C73F9FF9-445E-43E2-B23C-9224F2556860}">
      <dgm:prSet/>
      <dgm:spPr/>
      <dgm:t>
        <a:bodyPr/>
        <a:lstStyle/>
        <a:p>
          <a:endParaRPr lang="en-US"/>
        </a:p>
      </dgm:t>
    </dgm:pt>
    <dgm:pt modelId="{098B39FC-3466-4A58-B4B1-CA888961B4FF}" type="sibTrans" cxnId="{C73F9FF9-445E-43E2-B23C-9224F2556860}">
      <dgm:prSet/>
      <dgm:spPr/>
      <dgm:t>
        <a:bodyPr/>
        <a:lstStyle/>
        <a:p>
          <a:endParaRPr lang="en-US"/>
        </a:p>
      </dgm:t>
    </dgm:pt>
    <dgm:pt modelId="{B920B122-23E6-41AF-8EE9-2319549A6A6E}">
      <dgm:prSet custT="1"/>
      <dgm:spPr/>
      <dgm:t>
        <a:bodyPr anchor="ctr"/>
        <a:lstStyle/>
        <a:p>
          <a:pPr marL="114300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GB" sz="1400" kern="1200" dirty="0"/>
        </a:p>
      </dgm:t>
    </dgm:pt>
    <dgm:pt modelId="{8DAB3057-25C2-47F1-A037-DEA8295DFAB9}" type="parTrans" cxnId="{8FD7C03F-8EC5-4A5D-9F71-956B2C0967CA}">
      <dgm:prSet/>
      <dgm:spPr/>
      <dgm:t>
        <a:bodyPr/>
        <a:lstStyle/>
        <a:p>
          <a:endParaRPr lang="en-US"/>
        </a:p>
      </dgm:t>
    </dgm:pt>
    <dgm:pt modelId="{4039164B-FA40-4242-9A3A-8A5778733E84}" type="sibTrans" cxnId="{8FD7C03F-8EC5-4A5D-9F71-956B2C0967CA}">
      <dgm:prSet/>
      <dgm:spPr/>
      <dgm:t>
        <a:bodyPr/>
        <a:lstStyle/>
        <a:p>
          <a:endParaRPr lang="en-US"/>
        </a:p>
      </dgm:t>
    </dgm:pt>
    <dgm:pt modelId="{F2CF5E7B-B6BC-4B01-8E82-97545986B6C9}" type="pres">
      <dgm:prSet presAssocID="{AB1EE584-7260-421D-835B-7D8553C50C69}" presName="linearFlow" presStyleCnt="0">
        <dgm:presLayoutVars>
          <dgm:dir/>
          <dgm:animLvl val="lvl"/>
          <dgm:resizeHandles/>
        </dgm:presLayoutVars>
      </dgm:prSet>
      <dgm:spPr/>
    </dgm:pt>
    <dgm:pt modelId="{FDB313A2-37A9-4E9F-A959-21248086F520}" type="pres">
      <dgm:prSet presAssocID="{6E1EE6D6-5B57-4BBE-8D5E-63D670501D61}" presName="compositeNode" presStyleCnt="0">
        <dgm:presLayoutVars>
          <dgm:bulletEnabled val="1"/>
        </dgm:presLayoutVars>
      </dgm:prSet>
      <dgm:spPr/>
    </dgm:pt>
    <dgm:pt modelId="{C586523E-693E-4A30-9180-9CFB9093BE41}" type="pres">
      <dgm:prSet presAssocID="{6E1EE6D6-5B57-4BBE-8D5E-63D670501D61}" presName="image" presStyleLbl="fgImgPlace1" presStyleIdx="0" presStyleCnt="1" custScaleX="129965" custScaleY="105214" custLinFactX="157725" custLinFactNeighborX="200000" custLinFactNeighborY="55585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4892E5DF-0D67-41DD-96A4-A3BCBD60B709}" type="pres">
      <dgm:prSet presAssocID="{6E1EE6D6-5B57-4BBE-8D5E-63D670501D61}" presName="childNode" presStyleLbl="node1" presStyleIdx="0" presStyleCnt="1" custScaleX="57773" custScaleY="105724" custLinFactNeighborX="-36418" custLinFactNeighborY="-13104">
        <dgm:presLayoutVars>
          <dgm:bulletEnabled val="1"/>
        </dgm:presLayoutVars>
      </dgm:prSet>
      <dgm:spPr/>
    </dgm:pt>
    <dgm:pt modelId="{662B9622-EAEE-472D-BC93-2E26394B6E97}" type="pres">
      <dgm:prSet presAssocID="{6E1EE6D6-5B57-4BBE-8D5E-63D670501D61}" presName="parentNode" presStyleLbl="revTx" presStyleIdx="0" presStyleCnt="1" custAng="0" custScaleX="121054" custLinFactX="-59725" custLinFactNeighborX="-100000" custLinFactNeighborY="-172">
        <dgm:presLayoutVars>
          <dgm:chMax val="0"/>
          <dgm:bulletEnabled val="1"/>
        </dgm:presLayoutVars>
      </dgm:prSet>
      <dgm:spPr/>
    </dgm:pt>
  </dgm:ptLst>
  <dgm:cxnLst>
    <dgm:cxn modelId="{13A6501A-17B6-4493-B734-429DF84ACB2A}" type="presOf" srcId="{6E1EE6D6-5B57-4BBE-8D5E-63D670501D61}" destId="{662B9622-EAEE-472D-BC93-2E26394B6E97}" srcOrd="0" destOrd="0" presId="urn:microsoft.com/office/officeart/2005/8/layout/hList2"/>
    <dgm:cxn modelId="{AA32AB29-217E-4273-9AAF-B9C3D3F8AB9B}" type="presOf" srcId="{D55F5EEB-211C-4840-8D38-C72EBD0EDA7D}" destId="{4892E5DF-0D67-41DD-96A4-A3BCBD60B709}" srcOrd="0" destOrd="0" presId="urn:microsoft.com/office/officeart/2005/8/layout/hList2"/>
    <dgm:cxn modelId="{DF9DC333-CFF8-49C8-95A0-0CA10B37B87D}" srcId="{6E1EE6D6-5B57-4BBE-8D5E-63D670501D61}" destId="{891E4B80-0ED1-40AD-A062-EB294C11C2A0}" srcOrd="5" destOrd="0" parTransId="{DAFE62F0-1307-488C-AC97-06C205C76E83}" sibTransId="{8BE49C9F-41F5-4322-AF4C-85743031DFE2}"/>
    <dgm:cxn modelId="{0D24E434-80B0-4B23-9BDE-44AB47C97C99}" type="presOf" srcId="{891E4B80-0ED1-40AD-A062-EB294C11C2A0}" destId="{4892E5DF-0D67-41DD-96A4-A3BCBD60B709}" srcOrd="0" destOrd="6" presId="urn:microsoft.com/office/officeart/2005/8/layout/hList2"/>
    <dgm:cxn modelId="{1208673B-054C-4000-9E74-5492C861796A}" type="presOf" srcId="{240F44B7-C0CE-48E9-963C-2BA2111674BF}" destId="{4892E5DF-0D67-41DD-96A4-A3BCBD60B709}" srcOrd="0" destOrd="5" presId="urn:microsoft.com/office/officeart/2005/8/layout/hList2"/>
    <dgm:cxn modelId="{8FD7C03F-8EC5-4A5D-9F71-956B2C0967CA}" srcId="{891E4B80-0ED1-40AD-A062-EB294C11C2A0}" destId="{B920B122-23E6-41AF-8EE9-2319549A6A6E}" srcOrd="1" destOrd="0" parTransId="{8DAB3057-25C2-47F1-A037-DEA8295DFAB9}" sibTransId="{4039164B-FA40-4242-9A3A-8A5778733E84}"/>
    <dgm:cxn modelId="{6E52C460-DA93-4FFC-BB07-51DF7B5A0A3D}" srcId="{6E1EE6D6-5B57-4BBE-8D5E-63D670501D61}" destId="{1D2BEA29-C192-44D8-81B6-094D7C8FC99D}" srcOrd="1" destOrd="0" parTransId="{6BA3FAFC-2683-414A-8DCA-7E5583CFDE0B}" sibTransId="{347DFB60-0CF7-42ED-B8B0-36218A9C9431}"/>
    <dgm:cxn modelId="{0DEB8863-AA2F-4646-BA0A-1B088DD0E967}" type="presOf" srcId="{167C4303-0000-468E-A141-AAD6E05913BC}" destId="{4892E5DF-0D67-41DD-96A4-A3BCBD60B709}" srcOrd="0" destOrd="4" presId="urn:microsoft.com/office/officeart/2005/8/layout/hList2"/>
    <dgm:cxn modelId="{31C6BD49-BF23-4F01-8203-8B071169808F}" srcId="{F07DFAB2-F1DB-4E3E-A085-800B72BE9E97}" destId="{167C4303-0000-468E-A141-AAD6E05913BC}" srcOrd="0" destOrd="0" parTransId="{2B2E9076-D997-4ED3-98B9-837B7E170331}" sibTransId="{32E2BF42-EC96-403D-AC83-40BA9FB9277E}"/>
    <dgm:cxn modelId="{7311C44E-DAB0-4502-8DE6-4C149790C07E}" srcId="{6E1EE6D6-5B57-4BBE-8D5E-63D670501D61}" destId="{CE26761E-D9F4-43C3-9A60-9A290A568C06}" srcOrd="2" destOrd="0" parTransId="{AB9AE286-6F0E-4C76-B3C5-C9C5675DDC07}" sibTransId="{C6F1B063-8515-499A-95C0-390986DFED1F}"/>
    <dgm:cxn modelId="{ECF33E72-0037-4936-9A31-99DD18637676}" srcId="{6E1EE6D6-5B57-4BBE-8D5E-63D670501D61}" destId="{240F44B7-C0CE-48E9-963C-2BA2111674BF}" srcOrd="4" destOrd="0" parTransId="{F70B4041-1CA8-49DB-A4C0-8B7C29BC102C}" sibTransId="{994D0C07-0DBE-4F84-B137-8194B28F6715}"/>
    <dgm:cxn modelId="{81AE6654-629E-49B5-88E7-F963E7C46E10}" type="presOf" srcId="{F07DFAB2-F1DB-4E3E-A085-800B72BE9E97}" destId="{4892E5DF-0D67-41DD-96A4-A3BCBD60B709}" srcOrd="0" destOrd="3" presId="urn:microsoft.com/office/officeart/2005/8/layout/hList2"/>
    <dgm:cxn modelId="{DAE13856-B5D8-4C5F-9FDB-1DE910F1B741}" type="presOf" srcId="{B920B122-23E6-41AF-8EE9-2319549A6A6E}" destId="{4892E5DF-0D67-41DD-96A4-A3BCBD60B709}" srcOrd="0" destOrd="8" presId="urn:microsoft.com/office/officeart/2005/8/layout/hList2"/>
    <dgm:cxn modelId="{45CDBC78-379C-478E-BEFD-0BBAD85707E9}" type="presOf" srcId="{5342F3F9-E1BB-4CBE-B92D-CFDB33BD4D04}" destId="{4892E5DF-0D67-41DD-96A4-A3BCBD60B709}" srcOrd="0" destOrd="9" presId="urn:microsoft.com/office/officeart/2005/8/layout/hList2"/>
    <dgm:cxn modelId="{CC178E8E-9E3D-4967-9B0F-3556CDD3F052}" type="presOf" srcId="{1D2BEA29-C192-44D8-81B6-094D7C8FC99D}" destId="{4892E5DF-0D67-41DD-96A4-A3BCBD60B709}" srcOrd="0" destOrd="1" presId="urn:microsoft.com/office/officeart/2005/8/layout/hList2"/>
    <dgm:cxn modelId="{30473497-06C7-4CA5-AAE2-07EF98BCD493}" type="presOf" srcId="{CE26761E-D9F4-43C3-9A60-9A290A568C06}" destId="{4892E5DF-0D67-41DD-96A4-A3BCBD60B709}" srcOrd="0" destOrd="2" presId="urn:microsoft.com/office/officeart/2005/8/layout/hList2"/>
    <dgm:cxn modelId="{267FC5A7-BB08-45B2-B5A0-7353C98AE9F5}" type="presOf" srcId="{8441D1B6-6F66-40DB-B513-E4729CB2D6CD}" destId="{4892E5DF-0D67-41DD-96A4-A3BCBD60B709}" srcOrd="0" destOrd="7" presId="urn:microsoft.com/office/officeart/2005/8/layout/hList2"/>
    <dgm:cxn modelId="{76ED34B8-F159-42E2-A6D2-C3EA4C91255F}" type="presOf" srcId="{AB1EE584-7260-421D-835B-7D8553C50C69}" destId="{F2CF5E7B-B6BC-4B01-8E82-97545986B6C9}" srcOrd="0" destOrd="0" presId="urn:microsoft.com/office/officeart/2005/8/layout/hList2"/>
    <dgm:cxn modelId="{4390F5CB-F0F4-4012-B34B-780B83EC46AF}" srcId="{AB1EE584-7260-421D-835B-7D8553C50C69}" destId="{6E1EE6D6-5B57-4BBE-8D5E-63D670501D61}" srcOrd="0" destOrd="0" parTransId="{2EEC1DC5-D2F0-4DD6-87BC-24A6C8BA3E84}" sibTransId="{344DE34B-E3CA-4FE2-8B26-7768D5D8D4CA}"/>
    <dgm:cxn modelId="{2D9960CD-346E-433A-8482-936350D4E5B5}" srcId="{6E1EE6D6-5B57-4BBE-8D5E-63D670501D61}" destId="{F07DFAB2-F1DB-4E3E-A085-800B72BE9E97}" srcOrd="3" destOrd="0" parTransId="{5BC4913C-00E2-439A-949F-3668F6E3E5FE}" sibTransId="{A439850A-7993-4A90-9649-14E06EF09617}"/>
    <dgm:cxn modelId="{D38352D0-7906-44FB-86A8-1C316222BD04}" srcId="{891E4B80-0ED1-40AD-A062-EB294C11C2A0}" destId="{8441D1B6-6F66-40DB-B513-E4729CB2D6CD}" srcOrd="0" destOrd="0" parTransId="{DE955A9E-C1EC-467C-8CD8-BC9A3D5DDC89}" sibTransId="{68D5DB98-1858-4976-8439-0E0C2170E772}"/>
    <dgm:cxn modelId="{005064E9-75FE-432F-A742-46F7E67D82B5}" srcId="{6E1EE6D6-5B57-4BBE-8D5E-63D670501D61}" destId="{D55F5EEB-211C-4840-8D38-C72EBD0EDA7D}" srcOrd="0" destOrd="0" parTransId="{F3AF724A-21AE-4428-AE1B-4640CA8CE6D2}" sibTransId="{A6FE25A5-94C0-44E1-8FF9-DB810CADA707}"/>
    <dgm:cxn modelId="{C73F9FF9-445E-43E2-B23C-9224F2556860}" srcId="{891E4B80-0ED1-40AD-A062-EB294C11C2A0}" destId="{5342F3F9-E1BB-4CBE-B92D-CFDB33BD4D04}" srcOrd="2" destOrd="0" parTransId="{807E93DE-33A3-44DD-83DF-4BED5BE268C0}" sibTransId="{098B39FC-3466-4A58-B4B1-CA888961B4FF}"/>
    <dgm:cxn modelId="{73B3519E-8798-4556-95D9-20D50EB1F632}" type="presParOf" srcId="{F2CF5E7B-B6BC-4B01-8E82-97545986B6C9}" destId="{FDB313A2-37A9-4E9F-A959-21248086F520}" srcOrd="0" destOrd="0" presId="urn:microsoft.com/office/officeart/2005/8/layout/hList2"/>
    <dgm:cxn modelId="{23FB985B-0440-42E1-9009-CC823BAB36F4}" type="presParOf" srcId="{FDB313A2-37A9-4E9F-A959-21248086F520}" destId="{C586523E-693E-4A30-9180-9CFB9093BE41}" srcOrd="0" destOrd="0" presId="urn:microsoft.com/office/officeart/2005/8/layout/hList2"/>
    <dgm:cxn modelId="{3D148B3C-6F80-4F9F-ABFF-178C92764865}" type="presParOf" srcId="{FDB313A2-37A9-4E9F-A959-21248086F520}" destId="{4892E5DF-0D67-41DD-96A4-A3BCBD60B709}" srcOrd="1" destOrd="0" presId="urn:microsoft.com/office/officeart/2005/8/layout/hList2"/>
    <dgm:cxn modelId="{68DCA509-7532-4A1D-96A6-68F085B800E6}" type="presParOf" srcId="{FDB313A2-37A9-4E9F-A959-21248086F520}" destId="{662B9622-EAEE-472D-BC93-2E26394B6E9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726D29-51D6-4344-97B0-187D34B81DE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17F0CF6-B4D8-468E-93DA-686FCEFF0C9B}" type="pres">
      <dgm:prSet presAssocID="{69726D29-51D6-4344-97B0-187D34B81DE1}" presName="root" presStyleCnt="0">
        <dgm:presLayoutVars>
          <dgm:dir/>
          <dgm:resizeHandles val="exact"/>
        </dgm:presLayoutVars>
      </dgm:prSet>
      <dgm:spPr/>
    </dgm:pt>
  </dgm:ptLst>
  <dgm:cxnLst>
    <dgm:cxn modelId="{BC57F068-57D4-4D9C-A114-E0D1389E6579}" type="presOf" srcId="{69726D29-51D6-4344-97B0-187D34B81DE1}" destId="{117F0CF6-B4D8-468E-93DA-686FCEFF0C9B}" srcOrd="0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EFE822-2274-4056-A4CF-935060FFA3B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672369-CBAA-4EA2-8D76-2480E53035BB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1600" dirty="0"/>
            <a:t>Gasto en adquisiciones en 2023: 147 millones de CHF.</a:t>
          </a:r>
        </a:p>
      </dgm:t>
    </dgm:pt>
    <dgm:pt modelId="{F4AD7ABA-FE3D-4A1D-AEA7-F285434E80E8}" type="parTrans" cxnId="{CE03871A-7D79-4EA7-BE95-B518141C581B}">
      <dgm:prSet/>
      <dgm:spPr/>
      <dgm:t>
        <a:bodyPr/>
        <a:lstStyle/>
        <a:p>
          <a:endParaRPr lang="en-US"/>
        </a:p>
      </dgm:t>
    </dgm:pt>
    <dgm:pt modelId="{0F04E157-FCB4-42B5-B4F9-9DB639EA8A43}" type="sibTrans" cxnId="{CE03871A-7D79-4EA7-BE95-B518141C581B}">
      <dgm:prSet/>
      <dgm:spPr/>
      <dgm:t>
        <a:bodyPr/>
        <a:lstStyle/>
        <a:p>
          <a:endParaRPr lang="en-US"/>
        </a:p>
      </dgm:t>
    </dgm:pt>
    <dgm:pt modelId="{10583794-F99B-4710-8D00-85A2666F30BE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1600"/>
            <a:t>Estabilidad en 5 años con un aumento en 2023</a:t>
          </a:r>
        </a:p>
      </dgm:t>
    </dgm:pt>
    <dgm:pt modelId="{421C39E1-9EF4-46FB-9965-48CAD6172C58}" type="parTrans" cxnId="{5EBC5C9F-305F-4252-B6AC-681AD0656046}">
      <dgm:prSet/>
      <dgm:spPr/>
      <dgm:t>
        <a:bodyPr/>
        <a:lstStyle/>
        <a:p>
          <a:endParaRPr lang="en-US"/>
        </a:p>
      </dgm:t>
    </dgm:pt>
    <dgm:pt modelId="{A3D3AE49-758A-482A-91BE-C1BCB7EC8DCC}" type="sibTrans" cxnId="{5EBC5C9F-305F-4252-B6AC-681AD0656046}">
      <dgm:prSet/>
      <dgm:spPr/>
      <dgm:t>
        <a:bodyPr/>
        <a:lstStyle/>
        <a:p>
          <a:endParaRPr lang="en-US"/>
        </a:p>
      </dgm:t>
    </dgm:pt>
    <dgm:pt modelId="{FDE31FA8-6F8C-4335-A1E5-936886CED282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1600"/>
            <a:t>97 % en servicios, 3 % en productos</a:t>
          </a:r>
        </a:p>
      </dgm:t>
    </dgm:pt>
    <dgm:pt modelId="{D7B186C3-ACA1-4F89-A912-6EE8D08799FC}" type="parTrans" cxnId="{80B6E717-FFC8-4B7D-AAAB-DE5DE1DD5A2A}">
      <dgm:prSet/>
      <dgm:spPr/>
      <dgm:t>
        <a:bodyPr/>
        <a:lstStyle/>
        <a:p>
          <a:endParaRPr lang="en-US"/>
        </a:p>
      </dgm:t>
    </dgm:pt>
    <dgm:pt modelId="{F72A14D6-0993-43AF-BA4B-C7324310D296}" type="sibTrans" cxnId="{80B6E717-FFC8-4B7D-AAAB-DE5DE1DD5A2A}">
      <dgm:prSet/>
      <dgm:spPr/>
      <dgm:t>
        <a:bodyPr/>
        <a:lstStyle/>
        <a:p>
          <a:endParaRPr lang="en-US"/>
        </a:p>
      </dgm:t>
    </dgm:pt>
    <dgm:pt modelId="{2480A673-4815-41A3-9671-3BFFB9A090D8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1600"/>
            <a:t>Las 3 principales categorías:</a:t>
          </a:r>
        </a:p>
      </dgm:t>
    </dgm:pt>
    <dgm:pt modelId="{25C7BF15-9CAE-4CDF-9EEA-E76BA647D474}" type="parTrans" cxnId="{25E8E649-3675-4724-8050-982A05A02217}">
      <dgm:prSet/>
      <dgm:spPr/>
      <dgm:t>
        <a:bodyPr/>
        <a:lstStyle/>
        <a:p>
          <a:endParaRPr lang="en-US"/>
        </a:p>
      </dgm:t>
    </dgm:pt>
    <dgm:pt modelId="{042854E5-937C-4FA5-8713-087BC606C875}" type="sibTrans" cxnId="{25E8E649-3675-4724-8050-982A05A02217}">
      <dgm:prSet/>
      <dgm:spPr/>
      <dgm:t>
        <a:bodyPr/>
        <a:lstStyle/>
        <a:p>
          <a:endParaRPr lang="en-US"/>
        </a:p>
      </dgm:t>
    </dgm:pt>
    <dgm:pt modelId="{82A14727-DD7E-4D84-A577-61ADE004EC77}">
      <dgm:prSet custT="1"/>
      <dgm:spPr/>
      <dgm:t>
        <a:bodyPr anchor="ctr"/>
        <a:lstStyle/>
        <a:p>
          <a:pPr algn="l">
            <a:buFontTx/>
            <a:buNone/>
          </a:pPr>
          <a:r>
            <a:rPr lang="es-ES" sz="1600"/>
            <a:t>	Servicios informáticos (40 %)</a:t>
          </a:r>
        </a:p>
      </dgm:t>
    </dgm:pt>
    <dgm:pt modelId="{CE73C466-EB48-4C4E-A8FD-4E63258CFA8C}" type="parTrans" cxnId="{7D45EAB1-F775-4532-9AE0-42B81D9D3FA3}">
      <dgm:prSet/>
      <dgm:spPr/>
      <dgm:t>
        <a:bodyPr/>
        <a:lstStyle/>
        <a:p>
          <a:endParaRPr lang="en-US"/>
        </a:p>
      </dgm:t>
    </dgm:pt>
    <dgm:pt modelId="{1B5D0ECF-15E1-4DB6-B0C6-13857DB4B09A}" type="sibTrans" cxnId="{7D45EAB1-F775-4532-9AE0-42B81D9D3FA3}">
      <dgm:prSet/>
      <dgm:spPr/>
      <dgm:t>
        <a:bodyPr/>
        <a:lstStyle/>
        <a:p>
          <a:endParaRPr lang="en-US"/>
        </a:p>
      </dgm:t>
    </dgm:pt>
    <dgm:pt modelId="{74142200-C605-4721-96B8-512B86974FE3}">
      <dgm:prSet custT="1"/>
      <dgm:spPr/>
      <dgm:t>
        <a:bodyPr anchor="ctr"/>
        <a:lstStyle/>
        <a:p>
          <a:pPr algn="l">
            <a:buFontTx/>
            <a:buNone/>
          </a:pPr>
          <a:r>
            <a:rPr lang="es-ES" sz="1600"/>
            <a:t>Servicios de traducción escrita (23 %)</a:t>
          </a:r>
        </a:p>
      </dgm:t>
    </dgm:pt>
    <dgm:pt modelId="{302DC26C-A776-4BDA-929C-C4FC1D341184}" type="parTrans" cxnId="{5A583B63-46F4-4BE5-9920-21D982A67E04}">
      <dgm:prSet/>
      <dgm:spPr/>
      <dgm:t>
        <a:bodyPr/>
        <a:lstStyle/>
        <a:p>
          <a:endParaRPr lang="en-US"/>
        </a:p>
      </dgm:t>
    </dgm:pt>
    <dgm:pt modelId="{D2351028-1296-4DC6-932E-AF5EC4BE9D6B}" type="sibTrans" cxnId="{5A583B63-46F4-4BE5-9920-21D982A67E04}">
      <dgm:prSet/>
      <dgm:spPr/>
      <dgm:t>
        <a:bodyPr/>
        <a:lstStyle/>
        <a:p>
          <a:endParaRPr lang="en-US"/>
        </a:p>
      </dgm:t>
    </dgm:pt>
    <dgm:pt modelId="{13CE246C-9390-4E77-9CC9-7F653965E0D0}">
      <dgm:prSet custT="1"/>
      <dgm:spPr/>
      <dgm:t>
        <a:bodyPr anchor="ctr"/>
        <a:lstStyle/>
        <a:p>
          <a:pPr algn="l">
            <a:buFontTx/>
            <a:buNone/>
          </a:pPr>
          <a:r>
            <a:rPr lang="es-ES" sz="1600"/>
            <a:t>Servicios de gestión de instalaciones (9 %)</a:t>
          </a:r>
        </a:p>
      </dgm:t>
    </dgm:pt>
    <dgm:pt modelId="{137D73C5-AA8C-4493-8D90-22E2994C7512}" type="parTrans" cxnId="{546D36E8-4DD1-4397-A20F-405C889A8866}">
      <dgm:prSet/>
      <dgm:spPr/>
      <dgm:t>
        <a:bodyPr/>
        <a:lstStyle/>
        <a:p>
          <a:endParaRPr lang="en-US"/>
        </a:p>
      </dgm:t>
    </dgm:pt>
    <dgm:pt modelId="{0AF5CF60-13D4-420E-8272-28B1275BCE41}" type="sibTrans" cxnId="{546D36E8-4DD1-4397-A20F-405C889A8866}">
      <dgm:prSet/>
      <dgm:spPr/>
      <dgm:t>
        <a:bodyPr/>
        <a:lstStyle/>
        <a:p>
          <a:endParaRPr lang="en-US"/>
        </a:p>
      </dgm:t>
    </dgm:pt>
    <dgm:pt modelId="{F5A5F4F9-03F7-48F9-8794-93CE580A614C}" type="pres">
      <dgm:prSet presAssocID="{20EFE822-2274-4056-A4CF-935060FFA3BB}" presName="linear" presStyleCnt="0">
        <dgm:presLayoutVars>
          <dgm:dir/>
          <dgm:animLvl val="lvl"/>
          <dgm:resizeHandles val="exact"/>
        </dgm:presLayoutVars>
      </dgm:prSet>
      <dgm:spPr/>
    </dgm:pt>
    <dgm:pt modelId="{AA118DE0-0A65-43A7-9C8B-802E161FCFB1}" type="pres">
      <dgm:prSet presAssocID="{39672369-CBAA-4EA2-8D76-2480E53035BB}" presName="parentLin" presStyleCnt="0"/>
      <dgm:spPr/>
    </dgm:pt>
    <dgm:pt modelId="{A1E67C60-F6F0-424D-BE07-E9AE7E80E822}" type="pres">
      <dgm:prSet presAssocID="{39672369-CBAA-4EA2-8D76-2480E53035BB}" presName="parentLeftMargin" presStyleLbl="node1" presStyleIdx="0" presStyleCnt="4"/>
      <dgm:spPr/>
    </dgm:pt>
    <dgm:pt modelId="{011E7EE5-0A24-4E9A-8E7D-3D4D29E95297}" type="pres">
      <dgm:prSet presAssocID="{39672369-CBAA-4EA2-8D76-2480E53035BB}" presName="parentText" presStyleLbl="node1" presStyleIdx="0" presStyleCnt="4" custScaleX="136867">
        <dgm:presLayoutVars>
          <dgm:chMax val="0"/>
          <dgm:bulletEnabled val="1"/>
        </dgm:presLayoutVars>
      </dgm:prSet>
      <dgm:spPr/>
    </dgm:pt>
    <dgm:pt modelId="{B0B31F07-0496-4E53-9590-C1621F6AD81E}" type="pres">
      <dgm:prSet presAssocID="{39672369-CBAA-4EA2-8D76-2480E53035BB}" presName="negativeSpace" presStyleCnt="0"/>
      <dgm:spPr/>
    </dgm:pt>
    <dgm:pt modelId="{979596E2-DEB8-4652-98FF-E69E46CF8002}" type="pres">
      <dgm:prSet presAssocID="{39672369-CBAA-4EA2-8D76-2480E53035BB}" presName="childText" presStyleLbl="conFgAcc1" presStyleIdx="0" presStyleCnt="4">
        <dgm:presLayoutVars>
          <dgm:bulletEnabled val="1"/>
        </dgm:presLayoutVars>
      </dgm:prSet>
      <dgm:spPr/>
    </dgm:pt>
    <dgm:pt modelId="{27DB9B0D-74C7-4FDB-811E-2E78333B9DBD}" type="pres">
      <dgm:prSet presAssocID="{0F04E157-FCB4-42B5-B4F9-9DB639EA8A43}" presName="spaceBetweenRectangles" presStyleCnt="0"/>
      <dgm:spPr/>
    </dgm:pt>
    <dgm:pt modelId="{A4BA4677-30C7-4596-BFEB-82C61A607EDB}" type="pres">
      <dgm:prSet presAssocID="{10583794-F99B-4710-8D00-85A2666F30BE}" presName="parentLin" presStyleCnt="0"/>
      <dgm:spPr/>
    </dgm:pt>
    <dgm:pt modelId="{57F3B736-F260-4184-85D0-5D59260E01EA}" type="pres">
      <dgm:prSet presAssocID="{10583794-F99B-4710-8D00-85A2666F30BE}" presName="parentLeftMargin" presStyleLbl="node1" presStyleIdx="0" presStyleCnt="4"/>
      <dgm:spPr/>
    </dgm:pt>
    <dgm:pt modelId="{833D23E9-F7DD-41C9-8735-F87141C673D8}" type="pres">
      <dgm:prSet presAssocID="{10583794-F99B-4710-8D00-85A2666F30BE}" presName="parentText" presStyleLbl="node1" presStyleIdx="1" presStyleCnt="4" custScaleX="136867" custLinFactNeighborX="12040">
        <dgm:presLayoutVars>
          <dgm:chMax val="0"/>
          <dgm:bulletEnabled val="1"/>
        </dgm:presLayoutVars>
      </dgm:prSet>
      <dgm:spPr/>
    </dgm:pt>
    <dgm:pt modelId="{5D18EDF1-BB76-4ED6-ABCF-EEF765756FEC}" type="pres">
      <dgm:prSet presAssocID="{10583794-F99B-4710-8D00-85A2666F30BE}" presName="negativeSpace" presStyleCnt="0"/>
      <dgm:spPr/>
    </dgm:pt>
    <dgm:pt modelId="{216F59DA-A005-4C67-8160-75B5B43DBAA1}" type="pres">
      <dgm:prSet presAssocID="{10583794-F99B-4710-8D00-85A2666F30BE}" presName="childText" presStyleLbl="conFgAcc1" presStyleIdx="1" presStyleCnt="4">
        <dgm:presLayoutVars>
          <dgm:bulletEnabled val="1"/>
        </dgm:presLayoutVars>
      </dgm:prSet>
      <dgm:spPr/>
    </dgm:pt>
    <dgm:pt modelId="{F3DA53E4-960B-4036-975C-88D9BAF9BEAC}" type="pres">
      <dgm:prSet presAssocID="{A3D3AE49-758A-482A-91BE-C1BCB7EC8DCC}" presName="spaceBetweenRectangles" presStyleCnt="0"/>
      <dgm:spPr/>
    </dgm:pt>
    <dgm:pt modelId="{A660A2E4-5B3A-466E-AE63-4A89336C2152}" type="pres">
      <dgm:prSet presAssocID="{FDE31FA8-6F8C-4335-A1E5-936886CED282}" presName="parentLin" presStyleCnt="0"/>
      <dgm:spPr/>
    </dgm:pt>
    <dgm:pt modelId="{4F8F41F0-A104-4C82-9B25-11102E8452E6}" type="pres">
      <dgm:prSet presAssocID="{FDE31FA8-6F8C-4335-A1E5-936886CED282}" presName="parentLeftMargin" presStyleLbl="node1" presStyleIdx="1" presStyleCnt="4"/>
      <dgm:spPr/>
    </dgm:pt>
    <dgm:pt modelId="{96E5C502-5822-4947-8E3B-26D4B59BC63C}" type="pres">
      <dgm:prSet presAssocID="{FDE31FA8-6F8C-4335-A1E5-936886CED282}" presName="parentText" presStyleLbl="node1" presStyleIdx="2" presStyleCnt="4" custScaleX="136867" custLinFactNeighborX="12040">
        <dgm:presLayoutVars>
          <dgm:chMax val="0"/>
          <dgm:bulletEnabled val="1"/>
        </dgm:presLayoutVars>
      </dgm:prSet>
      <dgm:spPr/>
    </dgm:pt>
    <dgm:pt modelId="{5C39B189-4400-406A-AB3F-8B69005B0EF8}" type="pres">
      <dgm:prSet presAssocID="{FDE31FA8-6F8C-4335-A1E5-936886CED282}" presName="negativeSpace" presStyleCnt="0"/>
      <dgm:spPr/>
    </dgm:pt>
    <dgm:pt modelId="{472CDC74-BBAD-43C5-B308-00C30FD1E786}" type="pres">
      <dgm:prSet presAssocID="{FDE31FA8-6F8C-4335-A1E5-936886CED282}" presName="childText" presStyleLbl="conFgAcc1" presStyleIdx="2" presStyleCnt="4">
        <dgm:presLayoutVars>
          <dgm:bulletEnabled val="1"/>
        </dgm:presLayoutVars>
      </dgm:prSet>
      <dgm:spPr/>
    </dgm:pt>
    <dgm:pt modelId="{EB43A6BF-D454-4BC9-9D69-7E089C2FE857}" type="pres">
      <dgm:prSet presAssocID="{F72A14D6-0993-43AF-BA4B-C7324310D296}" presName="spaceBetweenRectangles" presStyleCnt="0"/>
      <dgm:spPr/>
    </dgm:pt>
    <dgm:pt modelId="{164BB041-14D8-4B27-8B52-4048517BF802}" type="pres">
      <dgm:prSet presAssocID="{2480A673-4815-41A3-9671-3BFFB9A090D8}" presName="parentLin" presStyleCnt="0"/>
      <dgm:spPr/>
    </dgm:pt>
    <dgm:pt modelId="{EAE7F167-4908-49A3-A9CB-9B1B1E2415EC}" type="pres">
      <dgm:prSet presAssocID="{2480A673-4815-41A3-9671-3BFFB9A090D8}" presName="parentLeftMargin" presStyleLbl="node1" presStyleIdx="2" presStyleCnt="4"/>
      <dgm:spPr/>
    </dgm:pt>
    <dgm:pt modelId="{A33D8FBB-F56C-48CD-9039-91B4BB3A17F2}" type="pres">
      <dgm:prSet presAssocID="{2480A673-4815-41A3-9671-3BFFB9A090D8}" presName="parentText" presStyleLbl="node1" presStyleIdx="3" presStyleCnt="4" custScaleX="136867" custLinFactNeighborX="12040">
        <dgm:presLayoutVars>
          <dgm:chMax val="0"/>
          <dgm:bulletEnabled val="1"/>
        </dgm:presLayoutVars>
      </dgm:prSet>
      <dgm:spPr/>
    </dgm:pt>
    <dgm:pt modelId="{0F1CC9AB-5224-49B3-AD64-705603206EAC}" type="pres">
      <dgm:prSet presAssocID="{2480A673-4815-41A3-9671-3BFFB9A090D8}" presName="negativeSpace" presStyleCnt="0"/>
      <dgm:spPr/>
    </dgm:pt>
    <dgm:pt modelId="{EE128969-18C8-4203-A81D-55273D65BB45}" type="pres">
      <dgm:prSet presAssocID="{2480A673-4815-41A3-9671-3BFFB9A090D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66A5902-08CD-4E08-B3F0-AF81772E1283}" type="presOf" srcId="{FDE31FA8-6F8C-4335-A1E5-936886CED282}" destId="{4F8F41F0-A104-4C82-9B25-11102E8452E6}" srcOrd="0" destOrd="0" presId="urn:microsoft.com/office/officeart/2005/8/layout/list1"/>
    <dgm:cxn modelId="{28CBF810-D83C-4825-A149-EB133070AC4D}" type="presOf" srcId="{2480A673-4815-41A3-9671-3BFFB9A090D8}" destId="{EAE7F167-4908-49A3-A9CB-9B1B1E2415EC}" srcOrd="0" destOrd="0" presId="urn:microsoft.com/office/officeart/2005/8/layout/list1"/>
    <dgm:cxn modelId="{80B6E717-FFC8-4B7D-AAAB-DE5DE1DD5A2A}" srcId="{20EFE822-2274-4056-A4CF-935060FFA3BB}" destId="{FDE31FA8-6F8C-4335-A1E5-936886CED282}" srcOrd="2" destOrd="0" parTransId="{D7B186C3-ACA1-4F89-A912-6EE8D08799FC}" sibTransId="{F72A14D6-0993-43AF-BA4B-C7324310D296}"/>
    <dgm:cxn modelId="{CE03871A-7D79-4EA7-BE95-B518141C581B}" srcId="{20EFE822-2274-4056-A4CF-935060FFA3BB}" destId="{39672369-CBAA-4EA2-8D76-2480E53035BB}" srcOrd="0" destOrd="0" parTransId="{F4AD7ABA-FE3D-4A1D-AEA7-F285434E80E8}" sibTransId="{0F04E157-FCB4-42B5-B4F9-9DB639EA8A43}"/>
    <dgm:cxn modelId="{9F3F871A-44D1-4C38-92F8-505E82BD7BD8}" type="presOf" srcId="{82A14727-DD7E-4D84-A577-61ADE004EC77}" destId="{EE128969-18C8-4203-A81D-55273D65BB45}" srcOrd="0" destOrd="0" presId="urn:microsoft.com/office/officeart/2005/8/layout/list1"/>
    <dgm:cxn modelId="{5A583B63-46F4-4BE5-9920-21D982A67E04}" srcId="{82A14727-DD7E-4D84-A577-61ADE004EC77}" destId="{74142200-C605-4721-96B8-512B86974FE3}" srcOrd="0" destOrd="0" parTransId="{302DC26C-A776-4BDA-929C-C4FC1D341184}" sibTransId="{D2351028-1296-4DC6-932E-AF5EC4BE9D6B}"/>
    <dgm:cxn modelId="{25E8E649-3675-4724-8050-982A05A02217}" srcId="{20EFE822-2274-4056-A4CF-935060FFA3BB}" destId="{2480A673-4815-41A3-9671-3BFFB9A090D8}" srcOrd="3" destOrd="0" parTransId="{25C7BF15-9CAE-4CDF-9EEA-E76BA647D474}" sibTransId="{042854E5-937C-4FA5-8713-087BC606C875}"/>
    <dgm:cxn modelId="{6D0D404F-48BA-46B7-889A-7DB2AB17ECD0}" type="presOf" srcId="{20EFE822-2274-4056-A4CF-935060FFA3BB}" destId="{F5A5F4F9-03F7-48F9-8794-93CE580A614C}" srcOrd="0" destOrd="0" presId="urn:microsoft.com/office/officeart/2005/8/layout/list1"/>
    <dgm:cxn modelId="{74FD267B-043D-40C1-9819-D5B23E99C7D4}" type="presOf" srcId="{39672369-CBAA-4EA2-8D76-2480E53035BB}" destId="{A1E67C60-F6F0-424D-BE07-E9AE7E80E822}" srcOrd="0" destOrd="0" presId="urn:microsoft.com/office/officeart/2005/8/layout/list1"/>
    <dgm:cxn modelId="{BE2E4A81-798E-449D-834F-99874BF2E6EF}" type="presOf" srcId="{39672369-CBAA-4EA2-8D76-2480E53035BB}" destId="{011E7EE5-0A24-4E9A-8E7D-3D4D29E95297}" srcOrd="1" destOrd="0" presId="urn:microsoft.com/office/officeart/2005/8/layout/list1"/>
    <dgm:cxn modelId="{44FE7897-7659-425B-B3CC-C50C5FCCB0F8}" type="presOf" srcId="{2480A673-4815-41A3-9671-3BFFB9A090D8}" destId="{A33D8FBB-F56C-48CD-9039-91B4BB3A17F2}" srcOrd="1" destOrd="0" presId="urn:microsoft.com/office/officeart/2005/8/layout/list1"/>
    <dgm:cxn modelId="{584FA89D-BD77-42CC-865C-F2042D81B943}" type="presOf" srcId="{74142200-C605-4721-96B8-512B86974FE3}" destId="{EE128969-18C8-4203-A81D-55273D65BB45}" srcOrd="0" destOrd="1" presId="urn:microsoft.com/office/officeart/2005/8/layout/list1"/>
    <dgm:cxn modelId="{5EBC5C9F-305F-4252-B6AC-681AD0656046}" srcId="{20EFE822-2274-4056-A4CF-935060FFA3BB}" destId="{10583794-F99B-4710-8D00-85A2666F30BE}" srcOrd="1" destOrd="0" parTransId="{421C39E1-9EF4-46FB-9965-48CAD6172C58}" sibTransId="{A3D3AE49-758A-482A-91BE-C1BCB7EC8DCC}"/>
    <dgm:cxn modelId="{F28B5FA8-000E-467F-B17F-CF1FF2F38731}" type="presOf" srcId="{13CE246C-9390-4E77-9CC9-7F653965E0D0}" destId="{EE128969-18C8-4203-A81D-55273D65BB45}" srcOrd="0" destOrd="2" presId="urn:microsoft.com/office/officeart/2005/8/layout/list1"/>
    <dgm:cxn modelId="{97AB59B1-8545-4077-89EB-54C974F31C93}" type="presOf" srcId="{10583794-F99B-4710-8D00-85A2666F30BE}" destId="{57F3B736-F260-4184-85D0-5D59260E01EA}" srcOrd="0" destOrd="0" presId="urn:microsoft.com/office/officeart/2005/8/layout/list1"/>
    <dgm:cxn modelId="{7D45EAB1-F775-4532-9AE0-42B81D9D3FA3}" srcId="{2480A673-4815-41A3-9671-3BFFB9A090D8}" destId="{82A14727-DD7E-4D84-A577-61ADE004EC77}" srcOrd="0" destOrd="0" parTransId="{CE73C466-EB48-4C4E-A8FD-4E63258CFA8C}" sibTransId="{1B5D0ECF-15E1-4DB6-B0C6-13857DB4B09A}"/>
    <dgm:cxn modelId="{FDD9CAC2-F33B-4832-9224-30CE810A4664}" type="presOf" srcId="{10583794-F99B-4710-8D00-85A2666F30BE}" destId="{833D23E9-F7DD-41C9-8735-F87141C673D8}" srcOrd="1" destOrd="0" presId="urn:microsoft.com/office/officeart/2005/8/layout/list1"/>
    <dgm:cxn modelId="{24FF56D5-A008-4A7A-B12A-80563D60AF23}" type="presOf" srcId="{FDE31FA8-6F8C-4335-A1E5-936886CED282}" destId="{96E5C502-5822-4947-8E3B-26D4B59BC63C}" srcOrd="1" destOrd="0" presId="urn:microsoft.com/office/officeart/2005/8/layout/list1"/>
    <dgm:cxn modelId="{546D36E8-4DD1-4397-A20F-405C889A8866}" srcId="{82A14727-DD7E-4D84-A577-61ADE004EC77}" destId="{13CE246C-9390-4E77-9CC9-7F653965E0D0}" srcOrd="1" destOrd="0" parTransId="{137D73C5-AA8C-4493-8D90-22E2994C7512}" sibTransId="{0AF5CF60-13D4-420E-8272-28B1275BCE41}"/>
    <dgm:cxn modelId="{25AD863B-63F0-491E-9D62-2ADE3199972E}" type="presParOf" srcId="{F5A5F4F9-03F7-48F9-8794-93CE580A614C}" destId="{AA118DE0-0A65-43A7-9C8B-802E161FCFB1}" srcOrd="0" destOrd="0" presId="urn:microsoft.com/office/officeart/2005/8/layout/list1"/>
    <dgm:cxn modelId="{386D4607-4F54-49E9-BA2F-2F096248A707}" type="presParOf" srcId="{AA118DE0-0A65-43A7-9C8B-802E161FCFB1}" destId="{A1E67C60-F6F0-424D-BE07-E9AE7E80E822}" srcOrd="0" destOrd="0" presId="urn:microsoft.com/office/officeart/2005/8/layout/list1"/>
    <dgm:cxn modelId="{2DE3BFFF-9937-40E3-8218-50E4C7A2DEF3}" type="presParOf" srcId="{AA118DE0-0A65-43A7-9C8B-802E161FCFB1}" destId="{011E7EE5-0A24-4E9A-8E7D-3D4D29E95297}" srcOrd="1" destOrd="0" presId="urn:microsoft.com/office/officeart/2005/8/layout/list1"/>
    <dgm:cxn modelId="{4C2D7F05-49F5-428F-8F52-B50FA9F8A4F0}" type="presParOf" srcId="{F5A5F4F9-03F7-48F9-8794-93CE580A614C}" destId="{B0B31F07-0496-4E53-9590-C1621F6AD81E}" srcOrd="1" destOrd="0" presId="urn:microsoft.com/office/officeart/2005/8/layout/list1"/>
    <dgm:cxn modelId="{049F7196-754F-4BE8-9E7D-1E6FE6BC5B79}" type="presParOf" srcId="{F5A5F4F9-03F7-48F9-8794-93CE580A614C}" destId="{979596E2-DEB8-4652-98FF-E69E46CF8002}" srcOrd="2" destOrd="0" presId="urn:microsoft.com/office/officeart/2005/8/layout/list1"/>
    <dgm:cxn modelId="{664AF255-23CB-4ACE-9686-5D0CEE1B0908}" type="presParOf" srcId="{F5A5F4F9-03F7-48F9-8794-93CE580A614C}" destId="{27DB9B0D-74C7-4FDB-811E-2E78333B9DBD}" srcOrd="3" destOrd="0" presId="urn:microsoft.com/office/officeart/2005/8/layout/list1"/>
    <dgm:cxn modelId="{059864C0-9EF0-4734-8AE9-76B0665424A3}" type="presParOf" srcId="{F5A5F4F9-03F7-48F9-8794-93CE580A614C}" destId="{A4BA4677-30C7-4596-BFEB-82C61A607EDB}" srcOrd="4" destOrd="0" presId="urn:microsoft.com/office/officeart/2005/8/layout/list1"/>
    <dgm:cxn modelId="{5C3ED847-BEE2-4687-AB93-234DC33F6E08}" type="presParOf" srcId="{A4BA4677-30C7-4596-BFEB-82C61A607EDB}" destId="{57F3B736-F260-4184-85D0-5D59260E01EA}" srcOrd="0" destOrd="0" presId="urn:microsoft.com/office/officeart/2005/8/layout/list1"/>
    <dgm:cxn modelId="{F73602D2-BBAB-4C4B-8786-14DFFF73722F}" type="presParOf" srcId="{A4BA4677-30C7-4596-BFEB-82C61A607EDB}" destId="{833D23E9-F7DD-41C9-8735-F87141C673D8}" srcOrd="1" destOrd="0" presId="urn:microsoft.com/office/officeart/2005/8/layout/list1"/>
    <dgm:cxn modelId="{EC18CF6E-071E-4424-AD03-1FCA084E80E2}" type="presParOf" srcId="{F5A5F4F9-03F7-48F9-8794-93CE580A614C}" destId="{5D18EDF1-BB76-4ED6-ABCF-EEF765756FEC}" srcOrd="5" destOrd="0" presId="urn:microsoft.com/office/officeart/2005/8/layout/list1"/>
    <dgm:cxn modelId="{3990F9F2-216E-4404-AD87-0CEC85E51EA4}" type="presParOf" srcId="{F5A5F4F9-03F7-48F9-8794-93CE580A614C}" destId="{216F59DA-A005-4C67-8160-75B5B43DBAA1}" srcOrd="6" destOrd="0" presId="urn:microsoft.com/office/officeart/2005/8/layout/list1"/>
    <dgm:cxn modelId="{E3E9648D-21F1-4431-9114-55684FC3263C}" type="presParOf" srcId="{F5A5F4F9-03F7-48F9-8794-93CE580A614C}" destId="{F3DA53E4-960B-4036-975C-88D9BAF9BEAC}" srcOrd="7" destOrd="0" presId="urn:microsoft.com/office/officeart/2005/8/layout/list1"/>
    <dgm:cxn modelId="{EFF8275C-A60B-4189-BD8D-EDEB599DABA7}" type="presParOf" srcId="{F5A5F4F9-03F7-48F9-8794-93CE580A614C}" destId="{A660A2E4-5B3A-466E-AE63-4A89336C2152}" srcOrd="8" destOrd="0" presId="urn:microsoft.com/office/officeart/2005/8/layout/list1"/>
    <dgm:cxn modelId="{2195DF52-032E-43AE-AB1E-2D0C6D30D3AB}" type="presParOf" srcId="{A660A2E4-5B3A-466E-AE63-4A89336C2152}" destId="{4F8F41F0-A104-4C82-9B25-11102E8452E6}" srcOrd="0" destOrd="0" presId="urn:microsoft.com/office/officeart/2005/8/layout/list1"/>
    <dgm:cxn modelId="{3A70BD1B-D388-45FC-A934-D3FBDD875CE7}" type="presParOf" srcId="{A660A2E4-5B3A-466E-AE63-4A89336C2152}" destId="{96E5C502-5822-4947-8E3B-26D4B59BC63C}" srcOrd="1" destOrd="0" presId="urn:microsoft.com/office/officeart/2005/8/layout/list1"/>
    <dgm:cxn modelId="{88BBC70B-582A-405F-A00A-ED4331C6214D}" type="presParOf" srcId="{F5A5F4F9-03F7-48F9-8794-93CE580A614C}" destId="{5C39B189-4400-406A-AB3F-8B69005B0EF8}" srcOrd="9" destOrd="0" presId="urn:microsoft.com/office/officeart/2005/8/layout/list1"/>
    <dgm:cxn modelId="{3E6F61E1-CDA4-4DA8-A943-BEFA289A936E}" type="presParOf" srcId="{F5A5F4F9-03F7-48F9-8794-93CE580A614C}" destId="{472CDC74-BBAD-43C5-B308-00C30FD1E786}" srcOrd="10" destOrd="0" presId="urn:microsoft.com/office/officeart/2005/8/layout/list1"/>
    <dgm:cxn modelId="{CF273B29-5F23-44F7-9032-74F7A2856934}" type="presParOf" srcId="{F5A5F4F9-03F7-48F9-8794-93CE580A614C}" destId="{EB43A6BF-D454-4BC9-9D69-7E089C2FE857}" srcOrd="11" destOrd="0" presId="urn:microsoft.com/office/officeart/2005/8/layout/list1"/>
    <dgm:cxn modelId="{AB4D1BBB-96E4-4BCE-93A7-7E74C73F1D11}" type="presParOf" srcId="{F5A5F4F9-03F7-48F9-8794-93CE580A614C}" destId="{164BB041-14D8-4B27-8B52-4048517BF802}" srcOrd="12" destOrd="0" presId="urn:microsoft.com/office/officeart/2005/8/layout/list1"/>
    <dgm:cxn modelId="{42FDD80D-6F66-4B40-AADD-36CAD832F6FE}" type="presParOf" srcId="{164BB041-14D8-4B27-8B52-4048517BF802}" destId="{EAE7F167-4908-49A3-A9CB-9B1B1E2415EC}" srcOrd="0" destOrd="0" presId="urn:microsoft.com/office/officeart/2005/8/layout/list1"/>
    <dgm:cxn modelId="{09FD2DF3-5FCB-4D97-9EBB-124AE7EB5CBD}" type="presParOf" srcId="{164BB041-14D8-4B27-8B52-4048517BF802}" destId="{A33D8FBB-F56C-48CD-9039-91B4BB3A17F2}" srcOrd="1" destOrd="0" presId="urn:microsoft.com/office/officeart/2005/8/layout/list1"/>
    <dgm:cxn modelId="{9CC26CD7-5B80-44A4-81D9-261225B45845}" type="presParOf" srcId="{F5A5F4F9-03F7-48F9-8794-93CE580A614C}" destId="{0F1CC9AB-5224-49B3-AD64-705603206EAC}" srcOrd="13" destOrd="0" presId="urn:microsoft.com/office/officeart/2005/8/layout/list1"/>
    <dgm:cxn modelId="{6DCB39B1-C56C-47DE-84CF-155B3BB724A9}" type="presParOf" srcId="{F5A5F4F9-03F7-48F9-8794-93CE580A614C}" destId="{EE128969-18C8-4203-A81D-55273D65BB4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CE6F8D-5EC5-46C3-A560-CDF28AEB4B40}" type="doc">
      <dgm:prSet loTypeId="urn:microsoft.com/office/officeart/2005/8/layout/hList7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FD11C8B5-1D6E-4D4E-8A92-9B84311BECF7}">
      <dgm:prSet phldrT="[Text]"/>
      <dgm:spPr/>
      <dgm:t>
        <a:bodyPr/>
        <a:lstStyle/>
        <a:p>
          <a:pPr>
            <a:buNone/>
          </a:pPr>
          <a:r>
            <a:rPr lang="es-ES" sz="1600"/>
            <a:t>Criterios de selección</a:t>
          </a:r>
        </a:p>
      </dgm:t>
    </dgm:pt>
    <dgm:pt modelId="{9D3D69E3-6358-49E2-8A80-73411FB5FC4B}" type="parTrans" cxnId="{BC25FFE7-EBDD-4120-B354-8A114FF6496D}">
      <dgm:prSet/>
      <dgm:spPr/>
      <dgm:t>
        <a:bodyPr/>
        <a:lstStyle/>
        <a:p>
          <a:endParaRPr lang="en-GB"/>
        </a:p>
      </dgm:t>
    </dgm:pt>
    <dgm:pt modelId="{4342C58F-D443-452B-966E-37361731FF8B}" type="sibTrans" cxnId="{BC25FFE7-EBDD-4120-B354-8A114FF6496D}">
      <dgm:prSet/>
      <dgm:spPr/>
      <dgm:t>
        <a:bodyPr/>
        <a:lstStyle/>
        <a:p>
          <a:endParaRPr lang="en-GB"/>
        </a:p>
      </dgm:t>
    </dgm:pt>
    <dgm:pt modelId="{154E599D-584A-4138-A009-4FA39E0880D3}">
      <dgm:prSet phldrT="[Text]"/>
      <dgm:spPr/>
      <dgm:t>
        <a:bodyPr/>
        <a:lstStyle/>
        <a:p>
          <a:pPr>
            <a:buNone/>
          </a:pPr>
          <a:r>
            <a:rPr lang="es-ES" sz="1800"/>
            <a:t>Obligación contractual</a:t>
          </a:r>
        </a:p>
      </dgm:t>
    </dgm:pt>
    <dgm:pt modelId="{5D0BC96E-D0DD-4771-9470-771FBA2C218B}" type="parTrans" cxnId="{C852BF21-1121-4970-BCC8-C5F04964B3AA}">
      <dgm:prSet/>
      <dgm:spPr/>
      <dgm:t>
        <a:bodyPr/>
        <a:lstStyle/>
        <a:p>
          <a:endParaRPr lang="en-GB"/>
        </a:p>
      </dgm:t>
    </dgm:pt>
    <dgm:pt modelId="{6726C1CA-0960-4768-A9AC-D41194A789C3}" type="sibTrans" cxnId="{C852BF21-1121-4970-BCC8-C5F04964B3AA}">
      <dgm:prSet/>
      <dgm:spPr/>
      <dgm:t>
        <a:bodyPr/>
        <a:lstStyle/>
        <a:p>
          <a:endParaRPr lang="en-GB"/>
        </a:p>
      </dgm:t>
    </dgm:pt>
    <dgm:pt modelId="{5C0103FA-7538-4C51-8A42-C3B05A72C723}">
      <dgm:prSet phldrT="[Text]" custT="1"/>
      <dgm:spPr/>
      <dgm:t>
        <a:bodyPr/>
        <a:lstStyle/>
        <a:p>
          <a:pPr>
            <a:buNone/>
          </a:pPr>
          <a:r>
            <a:rPr lang="es-ES" sz="1400"/>
            <a:t>En los mercados más maduros, la sostenibilidad forma parte del proceso de selección. Los licitadores también son evaluados por su implicación en la sostenibilidad</a:t>
          </a:r>
        </a:p>
      </dgm:t>
    </dgm:pt>
    <dgm:pt modelId="{5EE85C1B-5589-401C-B93A-6391BF4AA292}" type="parTrans" cxnId="{7F814136-31B2-4A4C-A7AC-42BD593FF011}">
      <dgm:prSet/>
      <dgm:spPr/>
      <dgm:t>
        <a:bodyPr/>
        <a:lstStyle/>
        <a:p>
          <a:endParaRPr lang="en-GB"/>
        </a:p>
      </dgm:t>
    </dgm:pt>
    <dgm:pt modelId="{9AC5F463-2B8F-432B-AFAF-0929E1BE05D8}" type="sibTrans" cxnId="{7F814136-31B2-4A4C-A7AC-42BD593FF011}">
      <dgm:prSet/>
      <dgm:spPr/>
      <dgm:t>
        <a:bodyPr/>
        <a:lstStyle/>
        <a:p>
          <a:endParaRPr lang="en-GB"/>
        </a:p>
      </dgm:t>
    </dgm:pt>
    <dgm:pt modelId="{595F555A-0DF5-4AF1-BCB1-91733A7ADC70}">
      <dgm:prSet phldrT="[Text]" custT="1"/>
      <dgm:spPr/>
      <dgm:t>
        <a:bodyPr/>
        <a:lstStyle/>
        <a:p>
          <a:pPr>
            <a:buNone/>
          </a:pPr>
          <a:r>
            <a:rPr lang="es-ES" sz="1400"/>
            <a:t>En caso de que existan normas nacionales de sostenibilidad, las obligaciones pertinentes se incluirán en el contrato.</a:t>
          </a:r>
        </a:p>
      </dgm:t>
    </dgm:pt>
    <dgm:pt modelId="{EB309BE1-24B9-4869-9D2F-4824782876E9}" type="parTrans" cxnId="{0A929511-4BAE-419A-95AF-0ED79365DF68}">
      <dgm:prSet/>
      <dgm:spPr/>
      <dgm:t>
        <a:bodyPr/>
        <a:lstStyle/>
        <a:p>
          <a:endParaRPr lang="en-GB"/>
        </a:p>
      </dgm:t>
    </dgm:pt>
    <dgm:pt modelId="{2BBCF6C2-B0E6-41F9-931F-8AB68BBEDC79}" type="sibTrans" cxnId="{0A929511-4BAE-419A-95AF-0ED79365DF68}">
      <dgm:prSet/>
      <dgm:spPr/>
      <dgm:t>
        <a:bodyPr/>
        <a:lstStyle/>
        <a:p>
          <a:endParaRPr lang="en-GB"/>
        </a:p>
      </dgm:t>
    </dgm:pt>
    <dgm:pt modelId="{6471C3FC-9525-459B-8439-BBD39EF17E89}">
      <dgm:prSet phldrT="[Text]"/>
      <dgm:spPr/>
      <dgm:t>
        <a:bodyPr/>
        <a:lstStyle/>
        <a:p>
          <a:pPr>
            <a:buNone/>
          </a:pPr>
          <a:r>
            <a:rPr lang="es-ES" sz="1600"/>
            <a:t>información </a:t>
          </a:r>
        </a:p>
      </dgm:t>
    </dgm:pt>
    <dgm:pt modelId="{F800A472-A16F-4B21-BBD5-7971D40C79B8}" type="sibTrans" cxnId="{283E9F55-F390-466D-9BE4-C068E09CB66C}">
      <dgm:prSet/>
      <dgm:spPr/>
      <dgm:t>
        <a:bodyPr/>
        <a:lstStyle/>
        <a:p>
          <a:endParaRPr lang="en-GB"/>
        </a:p>
      </dgm:t>
    </dgm:pt>
    <dgm:pt modelId="{68833D5E-3EFA-4618-89CC-7D61907DF4D4}" type="parTrans" cxnId="{283E9F55-F390-466D-9BE4-C068E09CB66C}">
      <dgm:prSet/>
      <dgm:spPr/>
      <dgm:t>
        <a:bodyPr/>
        <a:lstStyle/>
        <a:p>
          <a:endParaRPr lang="en-GB"/>
        </a:p>
      </dgm:t>
    </dgm:pt>
    <dgm:pt modelId="{A3A4AFE3-4228-4472-825A-C1908608D916}">
      <dgm:prSet phldrT="[Text]" custT="1"/>
      <dgm:spPr/>
      <dgm:t>
        <a:bodyPr/>
        <a:lstStyle/>
        <a:p>
          <a:pPr>
            <a:buFontTx/>
            <a:buNone/>
          </a:pPr>
          <a:r>
            <a:rPr lang="es-ES" sz="1400"/>
            <a:t>Se alienta a los licitadores a compartir su política de sostenibilidad, en caso de que la tengan.</a:t>
          </a:r>
        </a:p>
      </dgm:t>
    </dgm:pt>
    <dgm:pt modelId="{8F4D3B12-4320-411F-88FF-19871535F495}" type="sibTrans" cxnId="{50602F93-B699-4E5E-9299-39F1A4BD6F11}">
      <dgm:prSet/>
      <dgm:spPr/>
      <dgm:t>
        <a:bodyPr/>
        <a:lstStyle/>
        <a:p>
          <a:endParaRPr lang="en-GB"/>
        </a:p>
      </dgm:t>
    </dgm:pt>
    <dgm:pt modelId="{E26CE672-C801-4875-B1ED-5098786B63C0}" type="parTrans" cxnId="{50602F93-B699-4E5E-9299-39F1A4BD6F11}">
      <dgm:prSet/>
      <dgm:spPr/>
      <dgm:t>
        <a:bodyPr/>
        <a:lstStyle/>
        <a:p>
          <a:endParaRPr lang="en-GB"/>
        </a:p>
      </dgm:t>
    </dgm:pt>
    <dgm:pt modelId="{AC2A4764-6784-48F0-AF60-194776785C8A}" type="pres">
      <dgm:prSet presAssocID="{C3CE6F8D-5EC5-46C3-A560-CDF28AEB4B40}" presName="Name0" presStyleCnt="0">
        <dgm:presLayoutVars>
          <dgm:dir/>
          <dgm:resizeHandles val="exact"/>
        </dgm:presLayoutVars>
      </dgm:prSet>
      <dgm:spPr/>
    </dgm:pt>
    <dgm:pt modelId="{B5D1D3F9-47BC-4100-BCE7-47E9B5360A7E}" type="pres">
      <dgm:prSet presAssocID="{C3CE6F8D-5EC5-46C3-A560-CDF28AEB4B40}" presName="fgShape" presStyleLbl="fgShp" presStyleIdx="0" presStyleCnt="1" custLinFactNeighborY="0"/>
      <dgm:spPr>
        <a:solidFill>
          <a:srgbClr val="00B050"/>
        </a:solidFill>
      </dgm:spPr>
    </dgm:pt>
    <dgm:pt modelId="{7D1C597B-43BA-4E40-AC83-FE957EA7679B}" type="pres">
      <dgm:prSet presAssocID="{C3CE6F8D-5EC5-46C3-A560-CDF28AEB4B40}" presName="linComp" presStyleCnt="0"/>
      <dgm:spPr/>
    </dgm:pt>
    <dgm:pt modelId="{965FA00A-C629-4239-A840-06AA4A1DED65}" type="pres">
      <dgm:prSet presAssocID="{6471C3FC-9525-459B-8439-BBD39EF17E89}" presName="compNode" presStyleCnt="0"/>
      <dgm:spPr/>
    </dgm:pt>
    <dgm:pt modelId="{0EB941F2-0B08-4DD4-8541-EE903B1820AB}" type="pres">
      <dgm:prSet presAssocID="{6471C3FC-9525-459B-8439-BBD39EF17E89}" presName="bkgdShape" presStyleLbl="node1" presStyleIdx="0" presStyleCnt="3"/>
      <dgm:spPr/>
    </dgm:pt>
    <dgm:pt modelId="{08FD9002-1F52-4B5A-A7D7-402F71F96B6F}" type="pres">
      <dgm:prSet presAssocID="{6471C3FC-9525-459B-8439-BBD39EF17E89}" presName="nodeTx" presStyleLbl="node1" presStyleIdx="0" presStyleCnt="3">
        <dgm:presLayoutVars>
          <dgm:bulletEnabled val="1"/>
        </dgm:presLayoutVars>
      </dgm:prSet>
      <dgm:spPr/>
    </dgm:pt>
    <dgm:pt modelId="{A22D45FE-D92F-4D06-95A4-EC0945E02FF3}" type="pres">
      <dgm:prSet presAssocID="{6471C3FC-9525-459B-8439-BBD39EF17E89}" presName="invisiNode" presStyleLbl="node1" presStyleIdx="0" presStyleCnt="3"/>
      <dgm:spPr/>
    </dgm:pt>
    <dgm:pt modelId="{C1CB4708-259E-47B0-80D6-588BDA6E5D09}" type="pres">
      <dgm:prSet presAssocID="{6471C3FC-9525-459B-8439-BBD39EF17E8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 outline"/>
        </a:ext>
      </dgm:extLst>
    </dgm:pt>
    <dgm:pt modelId="{F902A8F6-EB00-412A-9D69-E10F0843ABA7}" type="pres">
      <dgm:prSet presAssocID="{F800A472-A16F-4B21-BBD5-7971D40C79B8}" presName="sibTrans" presStyleLbl="sibTrans2D1" presStyleIdx="0" presStyleCnt="0"/>
      <dgm:spPr/>
    </dgm:pt>
    <dgm:pt modelId="{93935AE4-D69C-4463-9D13-8B2BEE285EFB}" type="pres">
      <dgm:prSet presAssocID="{FD11C8B5-1D6E-4D4E-8A92-9B84311BECF7}" presName="compNode" presStyleCnt="0"/>
      <dgm:spPr/>
    </dgm:pt>
    <dgm:pt modelId="{C010DCA3-1E41-4497-B396-79783DC3BBCD}" type="pres">
      <dgm:prSet presAssocID="{FD11C8B5-1D6E-4D4E-8A92-9B84311BECF7}" presName="bkgdShape" presStyleLbl="node1" presStyleIdx="1" presStyleCnt="3"/>
      <dgm:spPr/>
    </dgm:pt>
    <dgm:pt modelId="{FD75D2F7-52EC-4531-9138-4D843BD4E65B}" type="pres">
      <dgm:prSet presAssocID="{FD11C8B5-1D6E-4D4E-8A92-9B84311BECF7}" presName="nodeTx" presStyleLbl="node1" presStyleIdx="1" presStyleCnt="3">
        <dgm:presLayoutVars>
          <dgm:bulletEnabled val="1"/>
        </dgm:presLayoutVars>
      </dgm:prSet>
      <dgm:spPr/>
    </dgm:pt>
    <dgm:pt modelId="{E5B21452-068A-4E83-BC9D-56CE249DCB01}" type="pres">
      <dgm:prSet presAssocID="{FD11C8B5-1D6E-4D4E-8A92-9B84311BECF7}" presName="invisiNode" presStyleLbl="node1" presStyleIdx="1" presStyleCnt="3"/>
      <dgm:spPr/>
    </dgm:pt>
    <dgm:pt modelId="{44625D2B-8604-426D-872C-4CE2C0DC1D5A}" type="pres">
      <dgm:prSet presAssocID="{FD11C8B5-1D6E-4D4E-8A92-9B84311BECF7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 outline"/>
        </a:ext>
      </dgm:extLst>
    </dgm:pt>
    <dgm:pt modelId="{0A2EDFF8-4FAF-4EE1-B8FD-85D0768FA835}" type="pres">
      <dgm:prSet presAssocID="{4342C58F-D443-452B-966E-37361731FF8B}" presName="sibTrans" presStyleLbl="sibTrans2D1" presStyleIdx="0" presStyleCnt="0"/>
      <dgm:spPr/>
    </dgm:pt>
    <dgm:pt modelId="{7E3BFBFC-BB15-4C07-AAE0-7A2D56542CEC}" type="pres">
      <dgm:prSet presAssocID="{154E599D-584A-4138-A009-4FA39E0880D3}" presName="compNode" presStyleCnt="0"/>
      <dgm:spPr/>
    </dgm:pt>
    <dgm:pt modelId="{50059882-3CBC-454C-BB22-E6833C8D38A1}" type="pres">
      <dgm:prSet presAssocID="{154E599D-584A-4138-A009-4FA39E0880D3}" presName="bkgdShape" presStyleLbl="node1" presStyleIdx="2" presStyleCnt="3"/>
      <dgm:spPr/>
    </dgm:pt>
    <dgm:pt modelId="{EEC395E2-0EB8-417E-815F-1F62A8E299B5}" type="pres">
      <dgm:prSet presAssocID="{154E599D-584A-4138-A009-4FA39E0880D3}" presName="nodeTx" presStyleLbl="node1" presStyleIdx="2" presStyleCnt="3">
        <dgm:presLayoutVars>
          <dgm:bulletEnabled val="1"/>
        </dgm:presLayoutVars>
      </dgm:prSet>
      <dgm:spPr/>
    </dgm:pt>
    <dgm:pt modelId="{CFBA0375-B37E-4F04-9998-5306FE46BBC2}" type="pres">
      <dgm:prSet presAssocID="{154E599D-584A-4138-A009-4FA39E0880D3}" presName="invisiNode" presStyleLbl="node1" presStyleIdx="2" presStyleCnt="3"/>
      <dgm:spPr/>
    </dgm:pt>
    <dgm:pt modelId="{29CFBE67-C578-4BEB-95EF-71609DCF3E80}" type="pres">
      <dgm:prSet presAssocID="{154E599D-584A-4138-A009-4FA39E0880D3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 outline"/>
        </a:ext>
      </dgm:extLst>
    </dgm:pt>
  </dgm:ptLst>
  <dgm:cxnLst>
    <dgm:cxn modelId="{8B892D00-859E-4A2D-8360-84A5A3B04393}" type="presOf" srcId="{6471C3FC-9525-459B-8439-BBD39EF17E89}" destId="{08FD9002-1F52-4B5A-A7D7-402F71F96B6F}" srcOrd="1" destOrd="0" presId="urn:microsoft.com/office/officeart/2005/8/layout/hList7"/>
    <dgm:cxn modelId="{0A929511-4BAE-419A-95AF-0ED79365DF68}" srcId="{154E599D-584A-4138-A009-4FA39E0880D3}" destId="{595F555A-0DF5-4AF1-BCB1-91733A7ADC70}" srcOrd="0" destOrd="0" parTransId="{EB309BE1-24B9-4869-9D2F-4824782876E9}" sibTransId="{2BBCF6C2-B0E6-41F9-931F-8AB68BBEDC79}"/>
    <dgm:cxn modelId="{F08A6E1A-3C42-4C9F-9895-06A150C25BEF}" type="presOf" srcId="{6471C3FC-9525-459B-8439-BBD39EF17E89}" destId="{0EB941F2-0B08-4DD4-8541-EE903B1820AB}" srcOrd="0" destOrd="0" presId="urn:microsoft.com/office/officeart/2005/8/layout/hList7"/>
    <dgm:cxn modelId="{C852BF21-1121-4970-BCC8-C5F04964B3AA}" srcId="{C3CE6F8D-5EC5-46C3-A560-CDF28AEB4B40}" destId="{154E599D-584A-4138-A009-4FA39E0880D3}" srcOrd="2" destOrd="0" parTransId="{5D0BC96E-D0DD-4771-9470-771FBA2C218B}" sibTransId="{6726C1CA-0960-4768-A9AC-D41194A789C3}"/>
    <dgm:cxn modelId="{7F814136-31B2-4A4C-A7AC-42BD593FF011}" srcId="{FD11C8B5-1D6E-4D4E-8A92-9B84311BECF7}" destId="{5C0103FA-7538-4C51-8A42-C3B05A72C723}" srcOrd="0" destOrd="0" parTransId="{5EE85C1B-5589-401C-B93A-6391BF4AA292}" sibTransId="{9AC5F463-2B8F-432B-AFAF-0929E1BE05D8}"/>
    <dgm:cxn modelId="{710EF33F-34DE-400E-B318-439E54E95FA1}" type="presOf" srcId="{F800A472-A16F-4B21-BBD5-7971D40C79B8}" destId="{F902A8F6-EB00-412A-9D69-E10F0843ABA7}" srcOrd="0" destOrd="0" presId="urn:microsoft.com/office/officeart/2005/8/layout/hList7"/>
    <dgm:cxn modelId="{9DE51F44-735D-43C4-BE35-8ADA266DA0BE}" type="presOf" srcId="{595F555A-0DF5-4AF1-BCB1-91733A7ADC70}" destId="{EEC395E2-0EB8-417E-815F-1F62A8E299B5}" srcOrd="1" destOrd="1" presId="urn:microsoft.com/office/officeart/2005/8/layout/hList7"/>
    <dgm:cxn modelId="{08B86B66-5698-43F7-AD3C-49E8F71549B8}" type="presOf" srcId="{FD11C8B5-1D6E-4D4E-8A92-9B84311BECF7}" destId="{C010DCA3-1E41-4497-B396-79783DC3BBCD}" srcOrd="0" destOrd="0" presId="urn:microsoft.com/office/officeart/2005/8/layout/hList7"/>
    <dgm:cxn modelId="{729CF46D-8F06-4706-A8C1-D73A69420419}" type="presOf" srcId="{5C0103FA-7538-4C51-8A42-C3B05A72C723}" destId="{C010DCA3-1E41-4497-B396-79783DC3BBCD}" srcOrd="0" destOrd="1" presId="urn:microsoft.com/office/officeart/2005/8/layout/hList7"/>
    <dgm:cxn modelId="{B9ACEE53-6D1E-4419-9B4A-67C06843D2AB}" type="presOf" srcId="{595F555A-0DF5-4AF1-BCB1-91733A7ADC70}" destId="{50059882-3CBC-454C-BB22-E6833C8D38A1}" srcOrd="0" destOrd="1" presId="urn:microsoft.com/office/officeart/2005/8/layout/hList7"/>
    <dgm:cxn modelId="{283E9F55-F390-466D-9BE4-C068E09CB66C}" srcId="{C3CE6F8D-5EC5-46C3-A560-CDF28AEB4B40}" destId="{6471C3FC-9525-459B-8439-BBD39EF17E89}" srcOrd="0" destOrd="0" parTransId="{68833D5E-3EFA-4618-89CC-7D61907DF4D4}" sibTransId="{F800A472-A16F-4B21-BBD5-7971D40C79B8}"/>
    <dgm:cxn modelId="{32811876-86BC-4A11-8661-7B08673D708E}" type="presOf" srcId="{C3CE6F8D-5EC5-46C3-A560-CDF28AEB4B40}" destId="{AC2A4764-6784-48F0-AF60-194776785C8A}" srcOrd="0" destOrd="0" presId="urn:microsoft.com/office/officeart/2005/8/layout/hList7"/>
    <dgm:cxn modelId="{91A95A57-A5AF-4A4E-811D-6A92183C8898}" type="presOf" srcId="{154E599D-584A-4138-A009-4FA39E0880D3}" destId="{50059882-3CBC-454C-BB22-E6833C8D38A1}" srcOrd="0" destOrd="0" presId="urn:microsoft.com/office/officeart/2005/8/layout/hList7"/>
    <dgm:cxn modelId="{9F190E93-DA0D-41A3-B436-0CA4943AD1F1}" type="presOf" srcId="{154E599D-584A-4138-A009-4FA39E0880D3}" destId="{EEC395E2-0EB8-417E-815F-1F62A8E299B5}" srcOrd="1" destOrd="0" presId="urn:microsoft.com/office/officeart/2005/8/layout/hList7"/>
    <dgm:cxn modelId="{50602F93-B699-4E5E-9299-39F1A4BD6F11}" srcId="{6471C3FC-9525-459B-8439-BBD39EF17E89}" destId="{A3A4AFE3-4228-4472-825A-C1908608D916}" srcOrd="0" destOrd="0" parTransId="{E26CE672-C801-4875-B1ED-5098786B63C0}" sibTransId="{8F4D3B12-4320-411F-88FF-19871535F495}"/>
    <dgm:cxn modelId="{902FCBAA-5DF7-425C-B182-00C57CA96585}" type="presOf" srcId="{4342C58F-D443-452B-966E-37361731FF8B}" destId="{0A2EDFF8-4FAF-4EE1-B8FD-85D0768FA835}" srcOrd="0" destOrd="0" presId="urn:microsoft.com/office/officeart/2005/8/layout/hList7"/>
    <dgm:cxn modelId="{03B5F4B7-4C5B-41C5-84F1-CCADE01B5FE0}" type="presOf" srcId="{5C0103FA-7538-4C51-8A42-C3B05A72C723}" destId="{FD75D2F7-52EC-4531-9138-4D843BD4E65B}" srcOrd="1" destOrd="1" presId="urn:microsoft.com/office/officeart/2005/8/layout/hList7"/>
    <dgm:cxn modelId="{CE09A6C9-3473-4B87-8DF5-76963493656E}" type="presOf" srcId="{FD11C8B5-1D6E-4D4E-8A92-9B84311BECF7}" destId="{FD75D2F7-52EC-4531-9138-4D843BD4E65B}" srcOrd="1" destOrd="0" presId="urn:microsoft.com/office/officeart/2005/8/layout/hList7"/>
    <dgm:cxn modelId="{D6A58ECC-1A13-4888-AE3C-84A8A5F7442E}" type="presOf" srcId="{A3A4AFE3-4228-4472-825A-C1908608D916}" destId="{0EB941F2-0B08-4DD4-8541-EE903B1820AB}" srcOrd="0" destOrd="1" presId="urn:microsoft.com/office/officeart/2005/8/layout/hList7"/>
    <dgm:cxn modelId="{34D854D1-C082-4EB1-B30E-E7450A1C0EAB}" type="presOf" srcId="{A3A4AFE3-4228-4472-825A-C1908608D916}" destId="{08FD9002-1F52-4B5A-A7D7-402F71F96B6F}" srcOrd="1" destOrd="1" presId="urn:microsoft.com/office/officeart/2005/8/layout/hList7"/>
    <dgm:cxn modelId="{BC25FFE7-EBDD-4120-B354-8A114FF6496D}" srcId="{C3CE6F8D-5EC5-46C3-A560-CDF28AEB4B40}" destId="{FD11C8B5-1D6E-4D4E-8A92-9B84311BECF7}" srcOrd="1" destOrd="0" parTransId="{9D3D69E3-6358-49E2-8A80-73411FB5FC4B}" sibTransId="{4342C58F-D443-452B-966E-37361731FF8B}"/>
    <dgm:cxn modelId="{038709B6-2CDC-425E-994A-EC2D731BE263}" type="presParOf" srcId="{AC2A4764-6784-48F0-AF60-194776785C8A}" destId="{B5D1D3F9-47BC-4100-BCE7-47E9B5360A7E}" srcOrd="0" destOrd="0" presId="urn:microsoft.com/office/officeart/2005/8/layout/hList7"/>
    <dgm:cxn modelId="{613B5C67-6DC2-4FA5-931F-A114BB893013}" type="presParOf" srcId="{AC2A4764-6784-48F0-AF60-194776785C8A}" destId="{7D1C597B-43BA-4E40-AC83-FE957EA7679B}" srcOrd="1" destOrd="0" presId="urn:microsoft.com/office/officeart/2005/8/layout/hList7"/>
    <dgm:cxn modelId="{007BDA86-A7A1-4107-86D1-80E1D7E5D01D}" type="presParOf" srcId="{7D1C597B-43BA-4E40-AC83-FE957EA7679B}" destId="{965FA00A-C629-4239-A840-06AA4A1DED65}" srcOrd="0" destOrd="0" presId="urn:microsoft.com/office/officeart/2005/8/layout/hList7"/>
    <dgm:cxn modelId="{F95779B6-D3EB-4BE9-B24C-A1E7D1308802}" type="presParOf" srcId="{965FA00A-C629-4239-A840-06AA4A1DED65}" destId="{0EB941F2-0B08-4DD4-8541-EE903B1820AB}" srcOrd="0" destOrd="0" presId="urn:microsoft.com/office/officeart/2005/8/layout/hList7"/>
    <dgm:cxn modelId="{4EADB925-C0F9-4DF7-9F1A-293AB480CB93}" type="presParOf" srcId="{965FA00A-C629-4239-A840-06AA4A1DED65}" destId="{08FD9002-1F52-4B5A-A7D7-402F71F96B6F}" srcOrd="1" destOrd="0" presId="urn:microsoft.com/office/officeart/2005/8/layout/hList7"/>
    <dgm:cxn modelId="{4068DD41-F88C-43A6-97AA-FB03C1120605}" type="presParOf" srcId="{965FA00A-C629-4239-A840-06AA4A1DED65}" destId="{A22D45FE-D92F-4D06-95A4-EC0945E02FF3}" srcOrd="2" destOrd="0" presId="urn:microsoft.com/office/officeart/2005/8/layout/hList7"/>
    <dgm:cxn modelId="{8510CDFA-E596-4358-8FFE-E72DBA417E01}" type="presParOf" srcId="{965FA00A-C629-4239-A840-06AA4A1DED65}" destId="{C1CB4708-259E-47B0-80D6-588BDA6E5D09}" srcOrd="3" destOrd="0" presId="urn:microsoft.com/office/officeart/2005/8/layout/hList7"/>
    <dgm:cxn modelId="{4FAB27CE-698B-4885-B8F5-2BD7A17D2B48}" type="presParOf" srcId="{7D1C597B-43BA-4E40-AC83-FE957EA7679B}" destId="{F902A8F6-EB00-412A-9D69-E10F0843ABA7}" srcOrd="1" destOrd="0" presId="urn:microsoft.com/office/officeart/2005/8/layout/hList7"/>
    <dgm:cxn modelId="{B803BACF-AC8D-444B-B0AC-223B5785D5C6}" type="presParOf" srcId="{7D1C597B-43BA-4E40-AC83-FE957EA7679B}" destId="{93935AE4-D69C-4463-9D13-8B2BEE285EFB}" srcOrd="2" destOrd="0" presId="urn:microsoft.com/office/officeart/2005/8/layout/hList7"/>
    <dgm:cxn modelId="{D4166279-7288-4672-882B-7C80C73E495A}" type="presParOf" srcId="{93935AE4-D69C-4463-9D13-8B2BEE285EFB}" destId="{C010DCA3-1E41-4497-B396-79783DC3BBCD}" srcOrd="0" destOrd="0" presId="urn:microsoft.com/office/officeart/2005/8/layout/hList7"/>
    <dgm:cxn modelId="{976E0B79-76E5-4A10-AF10-91F53E51975E}" type="presParOf" srcId="{93935AE4-D69C-4463-9D13-8B2BEE285EFB}" destId="{FD75D2F7-52EC-4531-9138-4D843BD4E65B}" srcOrd="1" destOrd="0" presId="urn:microsoft.com/office/officeart/2005/8/layout/hList7"/>
    <dgm:cxn modelId="{DF3EC473-E121-4701-82E2-685E2B13CC80}" type="presParOf" srcId="{93935AE4-D69C-4463-9D13-8B2BEE285EFB}" destId="{E5B21452-068A-4E83-BC9D-56CE249DCB01}" srcOrd="2" destOrd="0" presId="urn:microsoft.com/office/officeart/2005/8/layout/hList7"/>
    <dgm:cxn modelId="{952B5870-7F7F-4428-913E-F0A8B5F41E17}" type="presParOf" srcId="{93935AE4-D69C-4463-9D13-8B2BEE285EFB}" destId="{44625D2B-8604-426D-872C-4CE2C0DC1D5A}" srcOrd="3" destOrd="0" presId="urn:microsoft.com/office/officeart/2005/8/layout/hList7"/>
    <dgm:cxn modelId="{34E8EFA7-DBBB-43EF-B726-0610F20605FC}" type="presParOf" srcId="{7D1C597B-43BA-4E40-AC83-FE957EA7679B}" destId="{0A2EDFF8-4FAF-4EE1-B8FD-85D0768FA835}" srcOrd="3" destOrd="0" presId="urn:microsoft.com/office/officeart/2005/8/layout/hList7"/>
    <dgm:cxn modelId="{7ED6B64E-004F-4660-87AD-65D5BD292EB9}" type="presParOf" srcId="{7D1C597B-43BA-4E40-AC83-FE957EA7679B}" destId="{7E3BFBFC-BB15-4C07-AAE0-7A2D56542CEC}" srcOrd="4" destOrd="0" presId="urn:microsoft.com/office/officeart/2005/8/layout/hList7"/>
    <dgm:cxn modelId="{57431BD5-2083-4893-A33E-9406E9FFEA9E}" type="presParOf" srcId="{7E3BFBFC-BB15-4C07-AAE0-7A2D56542CEC}" destId="{50059882-3CBC-454C-BB22-E6833C8D38A1}" srcOrd="0" destOrd="0" presId="urn:microsoft.com/office/officeart/2005/8/layout/hList7"/>
    <dgm:cxn modelId="{F615F0D2-2A41-4666-A89F-E0EA413B74CA}" type="presParOf" srcId="{7E3BFBFC-BB15-4C07-AAE0-7A2D56542CEC}" destId="{EEC395E2-0EB8-417E-815F-1F62A8E299B5}" srcOrd="1" destOrd="0" presId="urn:microsoft.com/office/officeart/2005/8/layout/hList7"/>
    <dgm:cxn modelId="{72EB3FDE-01F5-4EBF-98EC-AD12B9B06A12}" type="presParOf" srcId="{7E3BFBFC-BB15-4C07-AAE0-7A2D56542CEC}" destId="{CFBA0375-B37E-4F04-9998-5306FE46BBC2}" srcOrd="2" destOrd="0" presId="urn:microsoft.com/office/officeart/2005/8/layout/hList7"/>
    <dgm:cxn modelId="{53B482C8-16A8-47CE-97F6-8F99AD9E786C}" type="presParOf" srcId="{7E3BFBFC-BB15-4C07-AAE0-7A2D56542CEC}" destId="{29CFBE67-C578-4BEB-95EF-71609DCF3E8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726D29-51D6-4344-97B0-187D34B81DE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17F0CF6-B4D8-468E-93DA-686FCEFF0C9B}" type="pres">
      <dgm:prSet presAssocID="{69726D29-51D6-4344-97B0-187D34B81DE1}" presName="root" presStyleCnt="0">
        <dgm:presLayoutVars>
          <dgm:dir/>
          <dgm:resizeHandles val="exact"/>
        </dgm:presLayoutVars>
      </dgm:prSet>
      <dgm:spPr/>
    </dgm:pt>
  </dgm:ptLst>
  <dgm:cxnLst>
    <dgm:cxn modelId="{BC57F068-57D4-4D9C-A114-E0D1389E6579}" type="presOf" srcId="{69726D29-51D6-4344-97B0-187D34B81DE1}" destId="{117F0CF6-B4D8-468E-93DA-686FCEFF0C9B}" srcOrd="0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97C8B6-4736-46AC-90F3-A91919AF1E8E}" type="doc">
      <dgm:prSet loTypeId="urn:microsoft.com/office/officeart/2005/8/layout/pList1" loCatId="list" qsTypeId="urn:microsoft.com/office/officeart/2005/8/quickstyle/simple1" qsCatId="simple" csTypeId="urn:microsoft.com/office/officeart/2005/8/colors/accent2_1" csCatId="accent2" phldr="1"/>
      <dgm:spPr/>
    </dgm:pt>
    <dgm:pt modelId="{53BFC98A-0852-4524-8F4B-D71847402D8D}">
      <dgm:prSet phldrT="[Text]"/>
      <dgm:spPr/>
      <dgm:t>
        <a:bodyPr/>
        <a:lstStyle/>
        <a:p>
          <a:r>
            <a:rPr lang="es-ES"/>
            <a:t>Participación en el informe estadístico anual gestionado por UNOPS, que incluye información sobre sostenibilidad.</a:t>
          </a:r>
        </a:p>
      </dgm:t>
    </dgm:pt>
    <dgm:pt modelId="{75473882-30A4-439D-AA51-ABAB4B5105FB}" type="parTrans" cxnId="{C8060D05-924B-4F8A-B196-F43A7E81325D}">
      <dgm:prSet/>
      <dgm:spPr/>
      <dgm:t>
        <a:bodyPr/>
        <a:lstStyle/>
        <a:p>
          <a:endParaRPr lang="en-GB"/>
        </a:p>
      </dgm:t>
    </dgm:pt>
    <dgm:pt modelId="{04BF14C3-68EC-4EE0-99CA-2A896D371E4C}" type="sibTrans" cxnId="{C8060D05-924B-4F8A-B196-F43A7E81325D}">
      <dgm:prSet/>
      <dgm:spPr/>
      <dgm:t>
        <a:bodyPr/>
        <a:lstStyle/>
        <a:p>
          <a:endParaRPr lang="en-GB"/>
        </a:p>
      </dgm:t>
    </dgm:pt>
    <dgm:pt modelId="{D863A52B-B7E0-4D1E-8E28-40032DB6AE5B}">
      <dgm:prSet phldrT="[Text]"/>
      <dgm:spPr/>
      <dgm:t>
        <a:bodyPr/>
        <a:lstStyle/>
        <a:p>
          <a:r>
            <a:rPr lang="es-ES"/>
            <a:t>Uso de la etiqueta sobre sostenibilidad en el Mercado Global de las Naciones Unidas</a:t>
          </a:r>
        </a:p>
      </dgm:t>
    </dgm:pt>
    <dgm:pt modelId="{AA6192E6-1AC8-48C0-8756-4A8D036ACD68}" type="parTrans" cxnId="{0D886449-F3E6-42E7-8240-473607E4D075}">
      <dgm:prSet/>
      <dgm:spPr/>
      <dgm:t>
        <a:bodyPr/>
        <a:lstStyle/>
        <a:p>
          <a:endParaRPr lang="en-GB"/>
        </a:p>
      </dgm:t>
    </dgm:pt>
    <dgm:pt modelId="{ACC05CA9-7D5D-4293-9E33-9C205358529D}" type="sibTrans" cxnId="{0D886449-F3E6-42E7-8240-473607E4D075}">
      <dgm:prSet/>
      <dgm:spPr/>
      <dgm:t>
        <a:bodyPr/>
        <a:lstStyle/>
        <a:p>
          <a:endParaRPr lang="en-GB"/>
        </a:p>
      </dgm:t>
    </dgm:pt>
    <dgm:pt modelId="{EDB868FD-676E-4765-973F-63C82E9F482A}" type="pres">
      <dgm:prSet presAssocID="{9597C8B6-4736-46AC-90F3-A91919AF1E8E}" presName="Name0" presStyleCnt="0">
        <dgm:presLayoutVars>
          <dgm:dir/>
          <dgm:resizeHandles val="exact"/>
        </dgm:presLayoutVars>
      </dgm:prSet>
      <dgm:spPr/>
    </dgm:pt>
    <dgm:pt modelId="{266C602C-F606-4E88-A03C-405EA33AE789}" type="pres">
      <dgm:prSet presAssocID="{53BFC98A-0852-4524-8F4B-D71847402D8D}" presName="compNode" presStyleCnt="0"/>
      <dgm:spPr/>
    </dgm:pt>
    <dgm:pt modelId="{94B5E433-6C67-4A20-96B5-8983C35FF34D}" type="pres">
      <dgm:prSet presAssocID="{53BFC98A-0852-4524-8F4B-D71847402D8D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41766353-A6B9-4984-BD89-DCE75B198469}" type="pres">
      <dgm:prSet presAssocID="{53BFC98A-0852-4524-8F4B-D71847402D8D}" presName="textRect" presStyleLbl="revTx" presStyleIdx="0" presStyleCnt="2">
        <dgm:presLayoutVars>
          <dgm:bulletEnabled val="1"/>
        </dgm:presLayoutVars>
      </dgm:prSet>
      <dgm:spPr/>
    </dgm:pt>
    <dgm:pt modelId="{273200D1-6BD0-4673-8CEF-5786467D4E21}" type="pres">
      <dgm:prSet presAssocID="{04BF14C3-68EC-4EE0-99CA-2A896D371E4C}" presName="sibTrans" presStyleLbl="sibTrans2D1" presStyleIdx="0" presStyleCnt="0"/>
      <dgm:spPr/>
    </dgm:pt>
    <dgm:pt modelId="{E5B91FBF-4568-4D26-9710-5DE7CC4AC2DE}" type="pres">
      <dgm:prSet presAssocID="{D863A52B-B7E0-4D1E-8E28-40032DB6AE5B}" presName="compNode" presStyleCnt="0"/>
      <dgm:spPr/>
    </dgm:pt>
    <dgm:pt modelId="{E1A75C5B-5B71-48AE-A2E4-00EC9E00C71F}" type="pres">
      <dgm:prSet presAssocID="{D863A52B-B7E0-4D1E-8E28-40032DB6AE5B}" presName="pict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E9E795AD-EC82-47BE-AD02-B23CA9C680FA}" type="pres">
      <dgm:prSet presAssocID="{D863A52B-B7E0-4D1E-8E28-40032DB6AE5B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C8060D05-924B-4F8A-B196-F43A7E81325D}" srcId="{9597C8B6-4736-46AC-90F3-A91919AF1E8E}" destId="{53BFC98A-0852-4524-8F4B-D71847402D8D}" srcOrd="0" destOrd="0" parTransId="{75473882-30A4-439D-AA51-ABAB4B5105FB}" sibTransId="{04BF14C3-68EC-4EE0-99CA-2A896D371E4C}"/>
    <dgm:cxn modelId="{61C90A07-01B3-4EBD-9609-D0B5E8D89B4B}" type="presOf" srcId="{04BF14C3-68EC-4EE0-99CA-2A896D371E4C}" destId="{273200D1-6BD0-4673-8CEF-5786467D4E21}" srcOrd="0" destOrd="0" presId="urn:microsoft.com/office/officeart/2005/8/layout/pList1"/>
    <dgm:cxn modelId="{6762BD37-DA7D-48E5-9388-3BF37EC8A4ED}" type="presOf" srcId="{9597C8B6-4736-46AC-90F3-A91919AF1E8E}" destId="{EDB868FD-676E-4765-973F-63C82E9F482A}" srcOrd="0" destOrd="0" presId="urn:microsoft.com/office/officeart/2005/8/layout/pList1"/>
    <dgm:cxn modelId="{0D886449-F3E6-42E7-8240-473607E4D075}" srcId="{9597C8B6-4736-46AC-90F3-A91919AF1E8E}" destId="{D863A52B-B7E0-4D1E-8E28-40032DB6AE5B}" srcOrd="1" destOrd="0" parTransId="{AA6192E6-1AC8-48C0-8756-4A8D036ACD68}" sibTransId="{ACC05CA9-7D5D-4293-9E33-9C205358529D}"/>
    <dgm:cxn modelId="{73B68BBC-FB23-45AB-A7F9-5E9E23F0FF5B}" type="presOf" srcId="{D863A52B-B7E0-4D1E-8E28-40032DB6AE5B}" destId="{E9E795AD-EC82-47BE-AD02-B23CA9C680FA}" srcOrd="0" destOrd="0" presId="urn:microsoft.com/office/officeart/2005/8/layout/pList1"/>
    <dgm:cxn modelId="{0B8AD4C6-7739-47E9-AC11-4BECDAF30776}" type="presOf" srcId="{53BFC98A-0852-4524-8F4B-D71847402D8D}" destId="{41766353-A6B9-4984-BD89-DCE75B198469}" srcOrd="0" destOrd="0" presId="urn:microsoft.com/office/officeart/2005/8/layout/pList1"/>
    <dgm:cxn modelId="{2AD6DDB3-72D2-43D2-AA07-74C692D5565F}" type="presParOf" srcId="{EDB868FD-676E-4765-973F-63C82E9F482A}" destId="{266C602C-F606-4E88-A03C-405EA33AE789}" srcOrd="0" destOrd="0" presId="urn:microsoft.com/office/officeart/2005/8/layout/pList1"/>
    <dgm:cxn modelId="{E59AF560-BDCF-4487-94AE-7D01D740705D}" type="presParOf" srcId="{266C602C-F606-4E88-A03C-405EA33AE789}" destId="{94B5E433-6C67-4A20-96B5-8983C35FF34D}" srcOrd="0" destOrd="0" presId="urn:microsoft.com/office/officeart/2005/8/layout/pList1"/>
    <dgm:cxn modelId="{41E4D5F8-B69E-47F7-A667-36E7834986CA}" type="presParOf" srcId="{266C602C-F606-4E88-A03C-405EA33AE789}" destId="{41766353-A6B9-4984-BD89-DCE75B198469}" srcOrd="1" destOrd="0" presId="urn:microsoft.com/office/officeart/2005/8/layout/pList1"/>
    <dgm:cxn modelId="{374CD491-D081-47CF-B8B4-3BE89C1BAED5}" type="presParOf" srcId="{EDB868FD-676E-4765-973F-63C82E9F482A}" destId="{273200D1-6BD0-4673-8CEF-5786467D4E21}" srcOrd="1" destOrd="0" presId="urn:microsoft.com/office/officeart/2005/8/layout/pList1"/>
    <dgm:cxn modelId="{B96863C1-061E-4809-93DF-748BE10D35CA}" type="presParOf" srcId="{EDB868FD-676E-4765-973F-63C82E9F482A}" destId="{E5B91FBF-4568-4D26-9710-5DE7CC4AC2DE}" srcOrd="2" destOrd="0" presId="urn:microsoft.com/office/officeart/2005/8/layout/pList1"/>
    <dgm:cxn modelId="{E8D4B62F-7953-4EEA-A0B0-71428200E954}" type="presParOf" srcId="{E5B91FBF-4568-4D26-9710-5DE7CC4AC2DE}" destId="{E1A75C5B-5B71-48AE-A2E4-00EC9E00C71F}" srcOrd="0" destOrd="0" presId="urn:microsoft.com/office/officeart/2005/8/layout/pList1"/>
    <dgm:cxn modelId="{7240F2CF-97E4-4315-B918-89B49EC16FD4}" type="presParOf" srcId="{E5B91FBF-4568-4D26-9710-5DE7CC4AC2DE}" destId="{E9E795AD-EC82-47BE-AD02-B23CA9C680F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0624E-337A-46ED-90C5-0739E6E1AE1F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54F37-48EC-4728-9E99-106E836066FA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1CCE6-BB17-4ADC-98F6-5E3895AC8285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Durante la </a:t>
          </a:r>
          <a:r>
            <a:rPr lang="es-ES" sz="1600" b="1" kern="1200"/>
            <a:t>35.ª sesión del PBC</a:t>
          </a:r>
          <a:r>
            <a:rPr lang="es-ES" sz="1600" kern="1200"/>
            <a:t>, los Estados miembros pidieron a la OMPI que presentara un "Informe de evaluación sobre la sostenibilidad en las adquisiciones (en el contexto del artículo 3.8 del Reglamento Financiero y la Reglamentación Financiera)" (documento WO/PBC/35/6). </a:t>
          </a:r>
        </a:p>
      </dsp:txBody>
      <dsp:txXfrm>
        <a:off x="1435590" y="531"/>
        <a:ext cx="9080009" cy="1242935"/>
      </dsp:txXfrm>
    </dsp:sp>
    <dsp:sp modelId="{A8F8EDDA-BB36-4FE5-B452-E8577AE4CF78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54AC7-C10A-4E35-9FF1-BFAF564164FE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1576B-4925-4A69-AB02-0802AAF4E696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Durante la </a:t>
          </a:r>
          <a:r>
            <a:rPr lang="es-ES" sz="1600" b="1" kern="1200"/>
            <a:t>36.ª sesión del PBC</a:t>
          </a:r>
          <a:r>
            <a:rPr lang="es-ES" sz="1600" kern="1200"/>
            <a:t>, los Estados miembros "decidieron examinar la sostenibilidad en el contexto de las adquisiciones y considerar las posibles repercusiones de ese debate en el Reglamento Financiero y la Reglamentación Financiera y adoptar las medidas oportunas, si fuera necesario, en la 37.ª sesión del PBC".</a:t>
          </a:r>
        </a:p>
      </dsp:txBody>
      <dsp:txXfrm>
        <a:off x="1435590" y="1554201"/>
        <a:ext cx="9080009" cy="1242935"/>
      </dsp:txXfrm>
    </dsp:sp>
    <dsp:sp modelId="{DF584A9E-5F20-426F-8D31-E41D1936785F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3BEC9-79F8-4CDB-AE83-096E4067E496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3B08B-2BB5-423C-A895-701F2E6C74D3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/>
            <a:t>37.ª sesión del PBC</a:t>
          </a:r>
          <a:r>
            <a:rPr lang="es-ES" sz="1600" kern="1200"/>
            <a:t>:  Esta presentación tiene por objeto facilitar el debate entre los Estados miembros. </a:t>
          </a:r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BB7DF-6F24-48D0-A1C4-2AE9BF7AC30E}">
      <dsp:nvSpPr>
        <dsp:cNvPr id="0" name=""/>
        <dsp:cNvSpPr/>
      </dsp:nvSpPr>
      <dsp:spPr>
        <a:xfrm rot="10800000">
          <a:off x="680647" y="1168"/>
          <a:ext cx="9333374" cy="100064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255" tIns="60960" rIns="113792" bIns="60960" numCol="1" spcCol="1270" anchor="t" anchorCtr="0">
          <a:noAutofit/>
        </a:bodyPr>
        <a:lstStyle/>
        <a:p>
          <a:pPr marL="90488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2009</a:t>
          </a:r>
        </a:p>
        <a:p>
          <a:pPr marL="180975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  <a:tabLst/>
          </a:pPr>
          <a:r>
            <a:rPr lang="es-ES" sz="1200" kern="1200" dirty="0"/>
            <a:t>JJE: El Comité de Alto Nivel sobre Gestión de las Naciones Unidas pide que se apliquen las adquisiciones sostenibles de conformidad con el Reglamento Financiero y la Reglamentación Financiera de las Naciones Unidas y los principios fundamentales de las Naciones Unidas en materia de adquisiciones (mejor relación calidad-precio).</a:t>
          </a:r>
        </a:p>
      </dsp:txBody>
      <dsp:txXfrm rot="10800000">
        <a:off x="930807" y="1168"/>
        <a:ext cx="9083214" cy="1000640"/>
      </dsp:txXfrm>
    </dsp:sp>
    <dsp:sp modelId="{DC6460C7-E06D-4C47-9A6F-20E79A979776}">
      <dsp:nvSpPr>
        <dsp:cNvPr id="0" name=""/>
        <dsp:cNvSpPr/>
      </dsp:nvSpPr>
      <dsp:spPr>
        <a:xfrm>
          <a:off x="421359" y="1168"/>
          <a:ext cx="1000640" cy="1000640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E69AE-D391-465F-9360-734320FD8A9B}">
      <dsp:nvSpPr>
        <dsp:cNvPr id="0" name=""/>
        <dsp:cNvSpPr/>
      </dsp:nvSpPr>
      <dsp:spPr>
        <a:xfrm rot="10800000">
          <a:off x="710802" y="1300508"/>
          <a:ext cx="9273065" cy="100064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255" tIns="60960" rIns="113792" bIns="60960" numCol="1" spcCol="1270" anchor="t" anchorCtr="0">
          <a:noAutofit/>
        </a:bodyPr>
        <a:lstStyle/>
        <a:p>
          <a:pPr marL="90488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2015</a:t>
          </a:r>
        </a:p>
        <a:p>
          <a:pPr marL="180975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200" kern="1200" dirty="0"/>
            <a:t>El ODS 12 tiene por objeto que se garanticen pautas de consumo y producción sostenibles, lo que incluye la meta de que los Estados miembros "promuevan prácticas de adquisición pública que sean sostenibles, de conformidad con las políticas y prioridades nacionales".</a:t>
          </a:r>
        </a:p>
      </dsp:txBody>
      <dsp:txXfrm rot="10800000">
        <a:off x="960962" y="1300508"/>
        <a:ext cx="9022905" cy="1000640"/>
      </dsp:txXfrm>
    </dsp:sp>
    <dsp:sp modelId="{3917BDE8-8474-4C82-97A9-622273F97B6F}">
      <dsp:nvSpPr>
        <dsp:cNvPr id="0" name=""/>
        <dsp:cNvSpPr/>
      </dsp:nvSpPr>
      <dsp:spPr>
        <a:xfrm>
          <a:off x="391420" y="1300508"/>
          <a:ext cx="1000640" cy="100064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1F013-5A6D-48CE-A536-030A16926362}">
      <dsp:nvSpPr>
        <dsp:cNvPr id="0" name=""/>
        <dsp:cNvSpPr/>
      </dsp:nvSpPr>
      <dsp:spPr>
        <a:xfrm rot="10800000">
          <a:off x="710802" y="2599847"/>
          <a:ext cx="9273065" cy="100064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255" tIns="53340" rIns="99568" bIns="53340" numCol="1" spcCol="1270" anchor="t" anchorCtr="0">
          <a:noAutofit/>
        </a:bodyPr>
        <a:lstStyle/>
        <a:p>
          <a:pPr marL="9048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2018 y 2020</a:t>
          </a:r>
        </a:p>
        <a:p>
          <a:pPr marL="180975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200" kern="1200" dirty="0"/>
            <a:t>DCI: Dependencia Común de Inspección de las Naciones Unidas (JIU/REP/2018/6 y JIU/REP/2020/8): Las oficinas de adquisiciones deben incorporar disposiciones específicas sobre los requisitos de accesibilidad para las personas con discapacidad e integrar consideraciones de sostenibilidad ambiental en los procedimientos, manuales y directrices sobre adquisiciones.</a:t>
          </a:r>
        </a:p>
      </dsp:txBody>
      <dsp:txXfrm rot="10800000">
        <a:off x="960962" y="2599847"/>
        <a:ext cx="9022905" cy="1000640"/>
      </dsp:txXfrm>
    </dsp:sp>
    <dsp:sp modelId="{82A10FC8-BEBA-4564-8427-86BB973712E8}">
      <dsp:nvSpPr>
        <dsp:cNvPr id="0" name=""/>
        <dsp:cNvSpPr/>
      </dsp:nvSpPr>
      <dsp:spPr>
        <a:xfrm>
          <a:off x="421359" y="2599847"/>
          <a:ext cx="1000640" cy="100064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7CCC2-D32C-409A-8694-40C40F820102}">
      <dsp:nvSpPr>
        <dsp:cNvPr id="0" name=""/>
        <dsp:cNvSpPr/>
      </dsp:nvSpPr>
      <dsp:spPr>
        <a:xfrm rot="10800000">
          <a:off x="690710" y="3899187"/>
          <a:ext cx="9313248" cy="100064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255" tIns="53340" rIns="99568" bIns="53340" numCol="1" spcCol="1270" anchor="t" anchorCtr="0">
          <a:noAutofit/>
        </a:bodyPr>
        <a:lstStyle/>
        <a:p>
          <a:pPr marL="9048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2022</a:t>
          </a:r>
        </a:p>
        <a:p>
          <a:pPr marL="180975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200" kern="1200" dirty="0"/>
            <a:t>Reglamento Financiero y la Reglamentación Financiera: La sostenibilidad se añadió al artículo 3.8 entre otras dimensiones y se incluyó en la revisión del Reglamento Financiero y la Reglamentación Financiera aprobada por la Asamblea General en 2022 y efectiva a partir del 1 de enero de 2023. En el Manual de adquisiciones se incluyeron pautas sobre cómo aplicar las adquisiciones sostenibles. </a:t>
          </a:r>
        </a:p>
      </dsp:txBody>
      <dsp:txXfrm rot="10800000">
        <a:off x="940870" y="3899187"/>
        <a:ext cx="9063088" cy="1000640"/>
      </dsp:txXfrm>
    </dsp:sp>
    <dsp:sp modelId="{9BAC5886-A457-4AD6-9628-DA8F006F575C}">
      <dsp:nvSpPr>
        <dsp:cNvPr id="0" name=""/>
        <dsp:cNvSpPr/>
      </dsp:nvSpPr>
      <dsp:spPr>
        <a:xfrm>
          <a:off x="421359" y="3899187"/>
          <a:ext cx="1000640" cy="1000640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12000" r="-12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B9622-EAEE-472D-BC93-2E26394B6E97}">
      <dsp:nvSpPr>
        <dsp:cNvPr id="0" name=""/>
        <dsp:cNvSpPr/>
      </dsp:nvSpPr>
      <dsp:spPr>
        <a:xfrm rot="16200000">
          <a:off x="-1421914" y="2698503"/>
          <a:ext cx="4202700" cy="1076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84078" bIns="0" numCol="1" spcCol="1270" anchor="t" anchorCtr="0">
          <a:noAutofit/>
        </a:bodyPr>
        <a:lstStyle/>
        <a:p>
          <a:pPr marL="0" lvl="0" indent="0" algn="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300" kern="1200"/>
            <a:t>OMPI</a:t>
          </a:r>
        </a:p>
      </dsp:txBody>
      <dsp:txXfrm>
        <a:off x="-1421914" y="2698503"/>
        <a:ext cx="4202700" cy="1076209"/>
      </dsp:txXfrm>
    </dsp:sp>
    <dsp:sp modelId="{4892E5DF-0D67-41DD-96A4-A3BCBD60B709}">
      <dsp:nvSpPr>
        <dsp:cNvPr id="0" name=""/>
        <dsp:cNvSpPr/>
      </dsp:nvSpPr>
      <dsp:spPr>
        <a:xfrm>
          <a:off x="1266793" y="471483"/>
          <a:ext cx="4821180" cy="4443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784078" rIns="99568" bIns="99568" numCol="1" spcCol="1270" anchor="ctr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400" b="1" kern="1200"/>
            <a:t>Pilar: Sostenibilidad medioambiental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 Tratar cuestiones como el uso de recursos naturales y la escasez de agua, las emisiones, la reducción y gestión de residuos, el cambio climático y la biodiversidad a lo largo del ciclo de vida de los productos.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GB" sz="1400" b="1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400" b="1" kern="1200" dirty="0"/>
            <a:t>Pilar: Sostenibilidad social</a:t>
          </a:r>
        </a:p>
        <a:p>
          <a:pPr marL="114300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400" kern="1200" dirty="0"/>
            <a:t>Reconocer la igualdad, la diversidad y el respeto de los derechos humanos; atender las necesidades de los miembros más vulnerables de la sociedad; observar las normas laborales fundamentales; garantizar unas condiciones de trabajo justas, aumentar el empleo y las cualificaciones; desarrollar las comunidades locales y su infraestructura física.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GB" sz="14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400" b="1" kern="1200"/>
            <a:t>Pilar: Consideraciones económicas</a:t>
          </a:r>
        </a:p>
        <a:p>
          <a:pPr marL="114300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400" kern="1200"/>
            <a:t>Incluir el coste de los productos y servicios a lo largo del ciclo de vida, la adquisición, el mantenimiento, las operaciones y la gestión del final de la vida útil (incluida la eliminación de residuos) en consonancia con una buena gestión financiera, así como un amplio apoyo al desarrollo económico.</a:t>
          </a:r>
        </a:p>
        <a:p>
          <a:pPr marL="114300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GB" sz="1400" kern="1200" dirty="0"/>
        </a:p>
        <a:p>
          <a:pPr marL="114300" lvl="2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400" b="1" i="1" kern="1200"/>
            <a:t>Fuente</a:t>
          </a:r>
          <a:r>
            <a:rPr lang="es-ES" sz="1400" i="1" kern="1200"/>
            <a:t>: Manual de adquisiciones de la OMPI</a:t>
          </a:r>
        </a:p>
      </dsp:txBody>
      <dsp:txXfrm>
        <a:off x="1266793" y="471483"/>
        <a:ext cx="4821180" cy="4443263"/>
      </dsp:txXfrm>
    </dsp:sp>
    <dsp:sp modelId="{C586523E-693E-4A30-9180-9CFB9093BE41}">
      <dsp:nvSpPr>
        <dsp:cNvPr id="0" name=""/>
        <dsp:cNvSpPr/>
      </dsp:nvSpPr>
      <dsp:spPr>
        <a:xfrm>
          <a:off x="7749114" y="910946"/>
          <a:ext cx="2310863" cy="1870774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596E2-DEB8-4652-98FF-E69E46CF8002}">
      <dsp:nvSpPr>
        <dsp:cNvPr id="0" name=""/>
        <dsp:cNvSpPr/>
      </dsp:nvSpPr>
      <dsp:spPr>
        <a:xfrm>
          <a:off x="0" y="316718"/>
          <a:ext cx="494316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E7EE5-0A24-4E9A-8E7D-3D4D29E95297}">
      <dsp:nvSpPr>
        <dsp:cNvPr id="0" name=""/>
        <dsp:cNvSpPr/>
      </dsp:nvSpPr>
      <dsp:spPr>
        <a:xfrm>
          <a:off x="244986" y="21518"/>
          <a:ext cx="4694271" cy="59040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788" tIns="0" rIns="13078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Gasto en adquisiciones en 2023: 147 millones de CHF.</a:t>
          </a:r>
        </a:p>
      </dsp:txBody>
      <dsp:txXfrm>
        <a:off x="273807" y="50339"/>
        <a:ext cx="4636629" cy="532758"/>
      </dsp:txXfrm>
    </dsp:sp>
    <dsp:sp modelId="{216F59DA-A005-4C67-8160-75B5B43DBAA1}">
      <dsp:nvSpPr>
        <dsp:cNvPr id="0" name=""/>
        <dsp:cNvSpPr/>
      </dsp:nvSpPr>
      <dsp:spPr>
        <a:xfrm>
          <a:off x="0" y="1223919"/>
          <a:ext cx="494316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D23E9-F7DD-41C9-8735-F87141C673D8}">
      <dsp:nvSpPr>
        <dsp:cNvPr id="0" name=""/>
        <dsp:cNvSpPr/>
      </dsp:nvSpPr>
      <dsp:spPr>
        <a:xfrm>
          <a:off x="248896" y="928719"/>
          <a:ext cx="4694271" cy="59040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788" tIns="0" rIns="13078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Estabilidad en 5 años con un aumento en 2023</a:t>
          </a:r>
        </a:p>
      </dsp:txBody>
      <dsp:txXfrm>
        <a:off x="277717" y="957540"/>
        <a:ext cx="4636629" cy="532758"/>
      </dsp:txXfrm>
    </dsp:sp>
    <dsp:sp modelId="{472CDC74-BBAD-43C5-B308-00C30FD1E786}">
      <dsp:nvSpPr>
        <dsp:cNvPr id="0" name=""/>
        <dsp:cNvSpPr/>
      </dsp:nvSpPr>
      <dsp:spPr>
        <a:xfrm>
          <a:off x="0" y="2131119"/>
          <a:ext cx="494316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5C502-5822-4947-8E3B-26D4B59BC63C}">
      <dsp:nvSpPr>
        <dsp:cNvPr id="0" name=""/>
        <dsp:cNvSpPr/>
      </dsp:nvSpPr>
      <dsp:spPr>
        <a:xfrm>
          <a:off x="248896" y="1835919"/>
          <a:ext cx="4694271" cy="59040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788" tIns="0" rIns="13078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97 % en servicios, 3 % en productos</a:t>
          </a:r>
        </a:p>
      </dsp:txBody>
      <dsp:txXfrm>
        <a:off x="277717" y="1864740"/>
        <a:ext cx="4636629" cy="532758"/>
      </dsp:txXfrm>
    </dsp:sp>
    <dsp:sp modelId="{EE128969-18C8-4203-A81D-55273D65BB45}">
      <dsp:nvSpPr>
        <dsp:cNvPr id="0" name=""/>
        <dsp:cNvSpPr/>
      </dsp:nvSpPr>
      <dsp:spPr>
        <a:xfrm>
          <a:off x="0" y="3038319"/>
          <a:ext cx="4943168" cy="129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645" tIns="416560" rIns="383645" bIns="113792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600" kern="1200"/>
            <a:t>	Servicios informáticos (40 %)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600" kern="1200"/>
            <a:t>Servicios de traducción escrita (23 %)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600" kern="1200"/>
            <a:t>Servicios de gestión de instalaciones (9 %)</a:t>
          </a:r>
        </a:p>
      </dsp:txBody>
      <dsp:txXfrm>
        <a:off x="0" y="3038319"/>
        <a:ext cx="4943168" cy="1291500"/>
      </dsp:txXfrm>
    </dsp:sp>
    <dsp:sp modelId="{A33D8FBB-F56C-48CD-9039-91B4BB3A17F2}">
      <dsp:nvSpPr>
        <dsp:cNvPr id="0" name=""/>
        <dsp:cNvSpPr/>
      </dsp:nvSpPr>
      <dsp:spPr>
        <a:xfrm>
          <a:off x="248896" y="2743119"/>
          <a:ext cx="4694271" cy="59040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788" tIns="0" rIns="13078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Las 3 principales categorías:</a:t>
          </a:r>
        </a:p>
      </dsp:txBody>
      <dsp:txXfrm>
        <a:off x="277717" y="2771940"/>
        <a:ext cx="4636629" cy="532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941F2-0B08-4DD4-8541-EE903B1820AB}">
      <dsp:nvSpPr>
        <dsp:cNvPr id="0" name=""/>
        <dsp:cNvSpPr/>
      </dsp:nvSpPr>
      <dsp:spPr>
        <a:xfrm>
          <a:off x="2087" y="0"/>
          <a:ext cx="3247822" cy="3124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información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400" kern="1200"/>
            <a:t>Se alienta a los licitadores a compartir su política de sostenibilidad, en caso de que la tengan.</a:t>
          </a:r>
        </a:p>
      </dsp:txBody>
      <dsp:txXfrm>
        <a:off x="2087" y="1249680"/>
        <a:ext cx="3247822" cy="1249680"/>
      </dsp:txXfrm>
    </dsp:sp>
    <dsp:sp modelId="{C1CB4708-259E-47B0-80D6-588BDA6E5D09}">
      <dsp:nvSpPr>
        <dsp:cNvPr id="0" name=""/>
        <dsp:cNvSpPr/>
      </dsp:nvSpPr>
      <dsp:spPr>
        <a:xfrm>
          <a:off x="1105819" y="187452"/>
          <a:ext cx="1040358" cy="10403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0DCA3-1E41-4497-B396-79783DC3BBCD}">
      <dsp:nvSpPr>
        <dsp:cNvPr id="0" name=""/>
        <dsp:cNvSpPr/>
      </dsp:nvSpPr>
      <dsp:spPr>
        <a:xfrm>
          <a:off x="3347345" y="0"/>
          <a:ext cx="3247822" cy="3124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Criterios de selección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400" kern="1200"/>
            <a:t>En los mercados más maduros, la sostenibilidad forma parte del proceso de selección. Los licitadores también son evaluados por su implicación en la sostenibilidad</a:t>
          </a:r>
        </a:p>
      </dsp:txBody>
      <dsp:txXfrm>
        <a:off x="3347345" y="1249680"/>
        <a:ext cx="3247822" cy="1249680"/>
      </dsp:txXfrm>
    </dsp:sp>
    <dsp:sp modelId="{44625D2B-8604-426D-872C-4CE2C0DC1D5A}">
      <dsp:nvSpPr>
        <dsp:cNvPr id="0" name=""/>
        <dsp:cNvSpPr/>
      </dsp:nvSpPr>
      <dsp:spPr>
        <a:xfrm>
          <a:off x="4451077" y="187452"/>
          <a:ext cx="1040358" cy="10403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59882-3CBC-454C-BB22-E6833C8D38A1}">
      <dsp:nvSpPr>
        <dsp:cNvPr id="0" name=""/>
        <dsp:cNvSpPr/>
      </dsp:nvSpPr>
      <dsp:spPr>
        <a:xfrm>
          <a:off x="6692602" y="0"/>
          <a:ext cx="3247822" cy="3124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Obligación contractual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400" kern="1200"/>
            <a:t>En caso de que existan normas nacionales de sostenibilidad, las obligaciones pertinentes se incluirán en el contrato.</a:t>
          </a:r>
        </a:p>
      </dsp:txBody>
      <dsp:txXfrm>
        <a:off x="6692602" y="1249680"/>
        <a:ext cx="3247822" cy="1249680"/>
      </dsp:txXfrm>
    </dsp:sp>
    <dsp:sp modelId="{29CFBE67-C578-4BEB-95EF-71609DCF3E80}">
      <dsp:nvSpPr>
        <dsp:cNvPr id="0" name=""/>
        <dsp:cNvSpPr/>
      </dsp:nvSpPr>
      <dsp:spPr>
        <a:xfrm>
          <a:off x="7796334" y="187452"/>
          <a:ext cx="1040358" cy="104035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1D3F9-47BC-4100-BCE7-47E9B5360A7E}">
      <dsp:nvSpPr>
        <dsp:cNvPr id="0" name=""/>
        <dsp:cNvSpPr/>
      </dsp:nvSpPr>
      <dsp:spPr>
        <a:xfrm>
          <a:off x="397700" y="2499360"/>
          <a:ext cx="9147111" cy="468630"/>
        </a:xfrm>
        <a:prstGeom prst="leftRightArrow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5E433-6C67-4A20-96B5-8983C35FF34D}">
      <dsp:nvSpPr>
        <dsp:cNvPr id="0" name=""/>
        <dsp:cNvSpPr/>
      </dsp:nvSpPr>
      <dsp:spPr>
        <a:xfrm>
          <a:off x="951875" y="2245"/>
          <a:ext cx="4100798" cy="282545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66353-A6B9-4984-BD89-DCE75B198469}">
      <dsp:nvSpPr>
        <dsp:cNvPr id="0" name=""/>
        <dsp:cNvSpPr/>
      </dsp:nvSpPr>
      <dsp:spPr>
        <a:xfrm>
          <a:off x="951875" y="2827695"/>
          <a:ext cx="4100798" cy="1521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Participación en el informe estadístico anual gestionado por UNOPS, que incluye información sobre sostenibilidad.</a:t>
          </a:r>
        </a:p>
      </dsp:txBody>
      <dsp:txXfrm>
        <a:off x="951875" y="2827695"/>
        <a:ext cx="4100798" cy="1521396"/>
      </dsp:txXfrm>
    </dsp:sp>
    <dsp:sp modelId="{E1A75C5B-5B71-48AE-A2E4-00EC9E00C71F}">
      <dsp:nvSpPr>
        <dsp:cNvPr id="0" name=""/>
        <dsp:cNvSpPr/>
      </dsp:nvSpPr>
      <dsp:spPr>
        <a:xfrm>
          <a:off x="5462926" y="2245"/>
          <a:ext cx="4100798" cy="282545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795AD-EC82-47BE-AD02-B23CA9C680FA}">
      <dsp:nvSpPr>
        <dsp:cNvPr id="0" name=""/>
        <dsp:cNvSpPr/>
      </dsp:nvSpPr>
      <dsp:spPr>
        <a:xfrm>
          <a:off x="5462926" y="2827695"/>
          <a:ext cx="4100798" cy="1521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Uso de la etiqueta sobre sostenibilidad en el Mercado Global de las Naciones Unidas</a:t>
          </a:r>
        </a:p>
      </dsp:txBody>
      <dsp:txXfrm>
        <a:off x="5462926" y="2827695"/>
        <a:ext cx="4100798" cy="1521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470F5-3003-47D8-B133-57C5BA928B2B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EA1A0-BBFB-47EB-9B62-CFCE561B4A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35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1" u="none" strike="noStrike" baseline="0" dirty="0">
              <a:latin typeface="Arial-ItalicMT"/>
            </a:endParaRP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A1A0-BBFB-47EB-9B62-CFCE561B4A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382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9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Noto Sans Display" panose="020B050204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EA1A0-BBFB-47EB-9B62-CFCE561B4A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201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A1A0-BBFB-47EB-9B62-CFCE561B4AD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539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EA1A0-BBFB-47EB-9B62-CFCE561B4A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084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EA1A0-BBFB-47EB-9B62-CFCE561B4A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282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A1A0-BBFB-47EB-9B62-CFCE561B4AD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365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EA1A0-BBFB-47EB-9B62-CFCE561B4A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912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EA1A0-BBFB-47EB-9B62-CFCE561B4A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930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A1A0-BBFB-47EB-9B62-CFCE561B4AD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415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A1A0-BBFB-47EB-9B62-CFCE561B4AD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686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A1A0-BBFB-47EB-9B62-CFCE561B4AD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78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D2917-5A41-CCAB-CF8B-007E8ED76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52EC6-D138-A7AA-A45E-C632A972E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25130-7F07-E896-645F-4DF7262C2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9313-6AFA-44E6-AF63-E8A19B713BEF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36D1B-DD0C-A252-C702-75545B68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2D2A2-2CD8-2382-83D1-AE2115AD9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557-6208-43BD-84F7-326BB58BB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68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5476-DCD4-6CBC-5603-ADA53CA55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DAE0E-ECC0-41F3-6A2C-CC7625540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9806F-2486-3491-5D2C-7A19C75E5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41F8-B5DC-452F-B01F-E8952F83F137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6FFD9-E29D-9DF2-3E82-DBE7AAC25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48669-4AFA-041D-4CD0-5DA4A01D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557-6208-43BD-84F7-326BB58BB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45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ED76E4-5CD3-9214-DA53-C9BDFBB8C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5A57C-CD14-D4E2-FA9F-25420B7B8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7941D-DA34-34AD-76D7-2AA9508AC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0029-0C41-4036-A8F2-12CB21ABBE8E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F309B-3BBB-3D26-3349-650F0609D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1F16E-8936-F4BF-DBBE-233731C3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557-6208-43BD-84F7-326BB58BB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76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5A645-761B-16D0-C285-6DFA682C23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46DE7-E783-12C0-97CF-554E4AD4B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7ED6D-A3CC-8335-68B7-E5239AEE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F58A-4AE4-4B95-B811-21B9AFB1BB6D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194E8-13E1-3722-C80F-FA91BCEE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D85D3-6B4E-163C-5645-050FEB71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557-6208-43BD-84F7-326BB58BB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84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74665-F2A8-059F-DADF-D794B27A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6CF5F-87C2-0BE7-13D5-B2BBFB151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C5101-7C8F-9D6A-0405-B31E1CC06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1A56-6AB6-471C-B6F5-FD5E561DA572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02487-EC52-B904-84F3-8C010277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31615-6E7E-2E02-F9D6-21D58C6C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557-6208-43BD-84F7-326BB58BB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42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49402-C1C0-1E15-CE67-B8961695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2A3CB-575F-1B49-B943-D1E826083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8FEB03-4129-F7EA-AF5E-EBE7FC1B1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F7304-ADF0-2BB7-9059-9B438A102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15F2-A93C-4E9E-9305-29C7E6FF5B1C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95F94-4988-2E72-7BD2-8EDBB9CC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69C69-91FD-0CA7-3544-49B78604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557-6208-43BD-84F7-326BB58BB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46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D50D-40F7-53BE-CE43-26E38261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5EE7F-976F-B0AC-0490-AB8FC17B3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5274F-BC40-6705-9F02-2982C9D94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96D55-0582-5805-84C0-D2EA171218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0E2D55-9A9A-8EF6-C377-B95EAC7DB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430E28-EF3D-9061-FFA4-66914AD6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4E2F-1497-4A75-9760-74BA455663A8}" type="datetime1">
              <a:rPr lang="en-GB" smtClean="0"/>
              <a:t>04/06/2024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B82AA3-90DD-FB64-419D-0A59F726F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A6391-2AC9-6B4D-CA73-E920E739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557-6208-43BD-84F7-326BB58BB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66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8FB60-C7A0-3CFF-C877-56F7F49BF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C47B38-D2E4-A180-2499-7BDD20E2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E8CD-1364-4113-B562-5A039E88C1EA}" type="datetime1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95683-CECE-9054-D00D-C93C3197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F2E3F-603A-FD5D-C69B-ECEC3A567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557-6208-43BD-84F7-326BB58BB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81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DAED70-890A-561C-67CD-74DC8CF8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F2F9-3519-4FE9-9168-DE2086241AA3}" type="datetime1">
              <a:rPr lang="en-GB" smtClean="0"/>
              <a:t>04/06/2024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185DB2-B638-BCA5-56CC-26B9C9DC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74F27-8049-E15E-1F48-32316B59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557-6208-43BD-84F7-326BB58BB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58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3D74-24B4-2800-6CC7-5DE661041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8764-2044-0C89-3B5C-493642A6F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F7269-25F4-AD3C-0E9B-704B0F175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C153C-D256-10F1-F5EE-32F6D0F6D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F19D-8314-4615-AFE5-5B6358564F63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180CE-24F0-4623-ADE9-08DFE8048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A5423-4CC9-447C-1A62-950E0E89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557-6208-43BD-84F7-326BB58BB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73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21C2E-C24E-DC1D-A1AE-F8D055E2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24EF81-A992-7F5B-C72B-96F4581DD6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7E04A-C601-F37D-E891-18CFFE120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710F6-D9ED-61A1-6FFE-56D6AA2E2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8971-E06B-448A-9C20-DF83FEB4A451}" type="datetime1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9F48D-2B20-EC85-916A-3ED502B5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68963-2F3B-F3E0-01D3-6E87375D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557-6208-43BD-84F7-326BB58BB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50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7536AB-D1FE-A852-F729-7D13DD19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84F87-2DAB-4F39-7A54-2502A63C7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31400-4F14-60CE-5EF2-64E8EB2F3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8A56-3DEF-4BD4-BD9F-EB429AAC0718}" type="datetime1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400A5-DA9A-B6E7-044F-7440005DC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5E780-1711-6D3E-EB9E-BE54BC6C8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25557-6208-43BD-84F7-326BB58BB52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2082126947,&quot;Placement&quot;:&quot;Footer&quot;,&quot;Top&quot;:519.343,&quot;Left&quot;:406.33,&quot;SlideWidth&quot;:960,&quot;SlideHeight&quot;:540}">
            <a:extLst>
              <a:ext uri="{FF2B5EF4-FFF2-40B4-BE49-F238E27FC236}">
                <a16:creationId xmlns:a16="http://schemas.microsoft.com/office/drawing/2014/main" id="{5439FAE1-BC9A-3C7C-3526-5CA588A2EF6A}"/>
              </a:ext>
            </a:extLst>
          </p:cNvPr>
          <p:cNvSpPr txBox="1"/>
          <p:nvPr userDrawn="1"/>
        </p:nvSpPr>
        <p:spPr>
          <a:xfrm>
            <a:off x="5160391" y="6649884"/>
            <a:ext cx="187121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MSIPCMContentMarking" descr="{&quot;HashCode&quot;:2082126947,&quot;Placement&quot;:&quot;Footer&quot;,&quot;Top&quot;:519.343,&quot;Left&quot;:406.33,&quot;SlideWidth&quot;:960,&quot;SlideHeight&quot;:540}">
            <a:extLst>
              <a:ext uri="{FF2B5EF4-FFF2-40B4-BE49-F238E27FC236}">
                <a16:creationId xmlns:a16="http://schemas.microsoft.com/office/drawing/2014/main" id="{48F72839-0E4A-2F67-4946-9354B95F08C0}"/>
              </a:ext>
            </a:extLst>
          </p:cNvPr>
          <p:cNvSpPr txBox="1"/>
          <p:nvPr userDrawn="1"/>
        </p:nvSpPr>
        <p:spPr>
          <a:xfrm>
            <a:off x="5160391" y="6595656"/>
            <a:ext cx="187121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WIPO FOR OFFICIAL USE ONLY 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0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f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C8256-D303-C496-13A7-788104A64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1525205"/>
            <a:ext cx="4036334" cy="2387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s-ES" sz="4000"/>
              <a:t>Información actualizada sobre la sostenibilidad en el contexto de las adquisiciones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93D969-3464-F0A2-D9E2-74F9CC1D2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152" y="3635179"/>
            <a:ext cx="4036333" cy="1709849"/>
          </a:xfrm>
        </p:spPr>
        <p:txBody>
          <a:bodyPr anchor="b">
            <a:normAutofit/>
          </a:bodyPr>
          <a:lstStyle/>
          <a:p>
            <a:pPr algn="l"/>
            <a:r>
              <a:rPr lang="es-ES"/>
              <a:t>preparado por la Secretaría</a:t>
            </a:r>
          </a:p>
          <a:p>
            <a:pPr algn="l"/>
            <a:r>
              <a:rPr lang="es-ES"/>
              <a:t>37.ª sesión del PBC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ass field with leaves on it and a building in the background&#10;&#10;Description automatically generated">
            <a:extLst>
              <a:ext uri="{FF2B5EF4-FFF2-40B4-BE49-F238E27FC236}">
                <a16:creationId xmlns:a16="http://schemas.microsoft.com/office/drawing/2014/main" id="{A392D2AA-C814-A6D2-3E79-06AFA06871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0" r="10957" b="-1"/>
          <a:stretch/>
        </p:blipFill>
        <p:spPr>
          <a:xfrm>
            <a:off x="5922492" y="1050797"/>
            <a:ext cx="5536001" cy="4697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127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F26DD-E480-EAE2-F663-7885F1E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/>
              <a:t>DATOS PÚBLICOS SOBRE LAS ADQUISICIONES SOSTENIBLES DE LAS NACIONES UNIDAS Y LA OMPI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ED1A0FF-D40B-459A-DF13-6A5E737D53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5524196B-77AA-6FC4-6730-7CDBF89A0C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079033"/>
              </p:ext>
            </p:extLst>
          </p:nvPr>
        </p:nvGraphicFramePr>
        <p:xfrm>
          <a:off x="990600" y="19780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19623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5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7EC04-C2D0-A21B-1917-C1DD2726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ES" sz="37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Muchas gracias</a:t>
            </a:r>
          </a:p>
        </p:txBody>
      </p:sp>
      <p:sp>
        <p:nvSpPr>
          <p:cNvPr id="54" name="Rectangle 47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4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0CAE7-D231-4398-B41D-BAD0B0AE8A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7" y="431174"/>
            <a:ext cx="7177256" cy="527159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853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F26DD-E480-EAE2-F663-7885F1E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/>
              <a:t>INFORMACIÓN ACTUALIZADA SOBRE ADQUISICIONES SOSTENIBLES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ED1A0FF-D40B-459A-DF13-6A5E737D5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0560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426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F26DD-E480-EAE2-F663-7885F1E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s-ES"/>
              <a:t>ADQUISICIONES SOSTENIBLES EN EL CONTEXTO DE LAS NACIONES UNIDAS Y LA OMPI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3EDF4AEC-BF88-28CD-4BA3-537290567D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577149"/>
              </p:ext>
            </p:extLst>
          </p:nvPr>
        </p:nvGraphicFramePr>
        <p:xfrm>
          <a:off x="838200" y="1774440"/>
          <a:ext cx="10694670" cy="490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3440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E399A-FB40-2E1D-8618-ADE49257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 fontScale="90000"/>
          </a:bodyPr>
          <a:lstStyle/>
          <a:p>
            <a:r>
              <a:rPr lang="es-ES" sz="2800"/>
              <a:t>DEFINICIÓN DE LAS NACIONES UNIDAS SOBRE ADQUISICIONES SOSTENIBLES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8ADA7-2E7A-4707-1EB4-258FBA703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000"/>
              <a:t>En 2009, la Red de Adquisiciones del Comité de Alto Nivel sobre Gestión de las Naciones Unidas definió las adquisiciones sostenibles como aquellas que:</a:t>
            </a:r>
          </a:p>
          <a:p>
            <a:pPr marL="0" indent="0">
              <a:buNone/>
            </a:pPr>
            <a:r>
              <a:rPr lang="es-ES" sz="2000" i="1"/>
              <a:t>"integran requisitos, descripciones y criterios que son compatibles y favorecen la protección del medio ambiente, el progreso social y el apoyo al desarrollo económico, en concreto mediante la eficiencia de los recursos, la mejora de la calidad de los productos y servicios y, en última instancia, la optimización de los gastos".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A yellow sign with white text&#10;&#10;Description automatically generated">
            <a:extLst>
              <a:ext uri="{FF2B5EF4-FFF2-40B4-BE49-F238E27FC236}">
                <a16:creationId xmlns:a16="http://schemas.microsoft.com/office/drawing/2014/main" id="{BF5AFA99-A4B2-FF87-46ED-28162A2F34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/>
        </p:blipFill>
        <p:spPr>
          <a:xfrm>
            <a:off x="6930493" y="1412156"/>
            <a:ext cx="4223252" cy="4093972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52872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F26DD-E480-EAE2-F663-7885F1E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/>
              <a:t>DEFINICIÓN DE ADQUISICIONES SOSTENIBLES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ED1A0FF-D40B-459A-DF13-6A5E737D53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86BD6063-BF3B-2525-DC12-79556AE8C6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766688"/>
              </p:ext>
            </p:extLst>
          </p:nvPr>
        </p:nvGraphicFramePr>
        <p:xfrm>
          <a:off x="838200" y="1219200"/>
          <a:ext cx="10515600" cy="5388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47F31B-DAB9-DA85-0922-FF6CD90EE13C}"/>
              </a:ext>
            </a:extLst>
          </p:cNvPr>
          <p:cNvSpPr txBox="1"/>
          <p:nvPr/>
        </p:nvSpPr>
        <p:spPr>
          <a:xfrm>
            <a:off x="7552859" y="4251468"/>
            <a:ext cx="39598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definición de la OMPI se basa en la definición de adquisiciones sostenibles con arreglo a tres pilares (consideraciones medioambientales, sociales y económicas) que figura en la publicación de las Naciones Unidas: Sostenibilidad de las Naciones Unidas, </a:t>
            </a:r>
            <a:r>
              <a:rPr kumimoji="0" lang="es-ES" sz="1400" b="0" i="1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Comprar para un mundo mejor: guía sobre adquisiciones sostenibles para el sistema de las Naciones Unidas, PNUMA, UNOPS, OIT y CIF de la OIT, 2011. </a:t>
            </a:r>
          </a:p>
        </p:txBody>
      </p:sp>
    </p:spTree>
    <p:extLst>
      <p:ext uri="{BB962C8B-B14F-4D97-AF65-F5344CB8AC3E}">
        <p14:creationId xmlns:p14="http://schemas.microsoft.com/office/powerpoint/2010/main" val="1897521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F26DD-E480-EAE2-F663-7885F1E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b="1">
                <a:solidFill>
                  <a:schemeClr val="tx1"/>
                </a:solidFill>
                <a:ea typeface="+mj-ea"/>
                <a:cs typeface="+mj-cs"/>
              </a:rPr>
              <a:t>RESUMEN DE ADQUISICIONES EN LA OMPI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ED1A0FF-D40B-459A-DF13-6A5E737D53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E618F03-EC53-9454-D4CA-AE2FEBFB1A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345930"/>
              </p:ext>
            </p:extLst>
          </p:nvPr>
        </p:nvGraphicFramePr>
        <p:xfrm>
          <a:off x="838200" y="1825625"/>
          <a:ext cx="49431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CE3C234B-89AF-B96B-299F-DA1E26E1AA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616986"/>
              </p:ext>
            </p:extLst>
          </p:nvPr>
        </p:nvGraphicFramePr>
        <p:xfrm>
          <a:off x="6172199" y="1573161"/>
          <a:ext cx="5302045" cy="4603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7811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817D0AA-230D-F99B-03F2-89C35DC887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195130"/>
              </p:ext>
            </p:extLst>
          </p:nvPr>
        </p:nvGraphicFramePr>
        <p:xfrm>
          <a:off x="1044575" y="3017838"/>
          <a:ext cx="9942513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DD03A89-07BE-75B3-0CB9-456E5C3E7CDE}"/>
              </a:ext>
            </a:extLst>
          </p:cNvPr>
          <p:cNvSpPr txBox="1"/>
          <p:nvPr/>
        </p:nvSpPr>
        <p:spPr>
          <a:xfrm>
            <a:off x="3604334" y="5586342"/>
            <a:ext cx="68979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 maneras de plantear las adquisiciones sostenibles en las licitaciones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8D5DDD-0A06-6060-839D-A91A12FB6C4F}"/>
              </a:ext>
            </a:extLst>
          </p:cNvPr>
          <p:cNvSpPr txBox="1">
            <a:spLocks/>
          </p:cNvSpPr>
          <p:nvPr/>
        </p:nvSpPr>
        <p:spPr>
          <a:xfrm>
            <a:off x="731525" y="817735"/>
            <a:ext cx="10477600" cy="1157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/>
              <a:t>APLICACIÓN DE LA ADQUISICIÓN SOSTENIBLE EN LAS LICITACIONES DE LA OMPI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38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594A1395-F64C-6DC7-2E43-1CCD6231BBCD}"/>
              </a:ext>
            </a:extLst>
          </p:cNvPr>
          <p:cNvSpPr/>
          <p:nvPr/>
        </p:nvSpPr>
        <p:spPr>
          <a:xfrm>
            <a:off x="4816400" y="3766758"/>
            <a:ext cx="2877804" cy="204178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/>
              <a:t>EXAMEN DEL CICLO DE VIDA DEL CONTRATO: Aplicación de un sistema de puntuación que incluye la sostenibilidad como indicador de rendimiento.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6B576C29-D9D0-6EF5-F436-2590E38E49F1}"/>
              </a:ext>
            </a:extLst>
          </p:cNvPr>
          <p:cNvSpPr/>
          <p:nvPr/>
        </p:nvSpPr>
        <p:spPr>
          <a:xfrm>
            <a:off x="7929737" y="1566654"/>
            <a:ext cx="3109158" cy="2041786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/>
              <a:t>FORMACIÓN PARA EL PERSONAL DE ADQUISICIONES tanto sobre adquisiciones sostenibles como sobre las principales categorías de productos y servicios.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E60BCFED-E306-0E21-A6CA-E087D5CFC91A}"/>
              </a:ext>
            </a:extLst>
          </p:cNvPr>
          <p:cNvSpPr/>
          <p:nvPr/>
        </p:nvSpPr>
        <p:spPr>
          <a:xfrm>
            <a:off x="4816400" y="1566654"/>
            <a:ext cx="2877804" cy="2041786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/>
              <a:t>LOS PROVEEDORES PROACTIVOS exigen a los proveedores informáticos que ofrezcan soluciones para hacer frente a la innovación y la sostenibilidad.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19A3ADBA-9BEE-C8EA-1184-0E3C4FBDE2D8}"/>
              </a:ext>
            </a:extLst>
          </p:cNvPr>
          <p:cNvSpPr/>
          <p:nvPr/>
        </p:nvSpPr>
        <p:spPr>
          <a:xfrm>
            <a:off x="805368" y="3783725"/>
            <a:ext cx="3679314" cy="2041786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s-ES" sz="1500" dirty="0"/>
              <a:t>ACCESIBILIDAD DE LAS HERRAMIENTAS DE CONTRATACIÓN ELECTRÓNICA: Se ha confirmado que la herramienta de contratación electrónica de la OMPI está adaptada a las personas con dificultad para acceder al texto impreso.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740736E4-B42D-F6FE-0E84-96560894063E}"/>
              </a:ext>
            </a:extLst>
          </p:cNvPr>
          <p:cNvSpPr/>
          <p:nvPr/>
        </p:nvSpPr>
        <p:spPr>
          <a:xfrm>
            <a:off x="893722" y="1566654"/>
            <a:ext cx="3538107" cy="2041786"/>
          </a:xfrm>
          <a:prstGeom prst="hexag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s-ES" sz="1500" dirty="0"/>
              <a:t>ACCESIBILIDAD DE LOS DOCUMENTOS: Todos los documentos y contratos de adquisición están adaptados a personas con dificultades para acceder al texto impreso.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4AE9C3D-379B-1149-4A56-25C1B790E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22" y="331529"/>
            <a:ext cx="10515600" cy="1088896"/>
          </a:xfrm>
        </p:spPr>
        <p:txBody>
          <a:bodyPr>
            <a:normAutofit/>
          </a:bodyPr>
          <a:lstStyle/>
          <a:p>
            <a:pPr algn="ctr"/>
            <a:r>
              <a:rPr lang="es-ES"/>
              <a:t> </a:t>
            </a:r>
            <a:r>
              <a:rPr lang="es-ES" sz="4000" b="1">
                <a:latin typeface="+mn-lt"/>
              </a:rPr>
              <a:t>HERRAMIENTAS DE LA OMPI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5F762510-1B52-8EED-5E88-810EF8A6ABFB}"/>
              </a:ext>
            </a:extLst>
          </p:cNvPr>
          <p:cNvSpPr/>
          <p:nvPr/>
        </p:nvSpPr>
        <p:spPr>
          <a:xfrm>
            <a:off x="8078776" y="3754669"/>
            <a:ext cx="2924008" cy="2041786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/>
              <a:t>Las CONDICIONES GENERALES DE CONTRATO de la OMPI exigen que los proveedores se adhieran al Código de Conducta para Proveedores de las Naciones Unidas.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854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594A1395-F64C-6DC7-2E43-1CCD6231BBCD}"/>
              </a:ext>
            </a:extLst>
          </p:cNvPr>
          <p:cNvSpPr/>
          <p:nvPr/>
        </p:nvSpPr>
        <p:spPr>
          <a:xfrm>
            <a:off x="1278194" y="1566654"/>
            <a:ext cx="2847658" cy="204178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/>
              <a:t>IMPLICACIÓN DE LOS PROVEEDORES: La mayoría son capaces de mostrar su implicación en materia de sostenibilidad.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6B576C29-D9D0-6EF5-F436-2590E38E49F1}"/>
              </a:ext>
            </a:extLst>
          </p:cNvPr>
          <p:cNvSpPr/>
          <p:nvPr/>
        </p:nvSpPr>
        <p:spPr>
          <a:xfrm>
            <a:off x="4731745" y="1566653"/>
            <a:ext cx="2733662" cy="2041786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/>
              <a:t>SIN LIMITACIÓN A LA COMPETENCIA: Ningún licitador ha resultado perjudicado o descalificado. 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E60BCFED-E306-0E21-A6CA-E087D5CFC91A}"/>
              </a:ext>
            </a:extLst>
          </p:cNvPr>
          <p:cNvSpPr/>
          <p:nvPr/>
        </p:nvSpPr>
        <p:spPr>
          <a:xfrm>
            <a:off x="8244161" y="1566654"/>
            <a:ext cx="2733662" cy="2041786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/>
              <a:t>ABASTECIMIENTO LOCAL: 85 % de las adquisiciones relacionadas con la Agenda para el Desarrollo (2023).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19A3ADBA-9BEE-C8EA-1184-0E3C4FBDE2D8}"/>
              </a:ext>
            </a:extLst>
          </p:cNvPr>
          <p:cNvSpPr/>
          <p:nvPr/>
        </p:nvSpPr>
        <p:spPr>
          <a:xfrm>
            <a:off x="1302309" y="3783725"/>
            <a:ext cx="2847659" cy="2041786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/>
              <a:t>SOSTENIBILIDAD EN TODO EL CICLO DE VIDA DEL CONTRATO: por ejemplo, indicador sobre la diversidad de género en el contexto de los servicios de seguridad.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740736E4-B42D-F6FE-0E84-96560894063E}"/>
              </a:ext>
            </a:extLst>
          </p:cNvPr>
          <p:cNvSpPr/>
          <p:nvPr/>
        </p:nvSpPr>
        <p:spPr>
          <a:xfrm>
            <a:off x="4762931" y="3783725"/>
            <a:ext cx="2733662" cy="2041786"/>
          </a:xfrm>
          <a:prstGeom prst="hexag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/>
              <a:t>Énfasis en la SOSTENIBILIDAD SOCIAL, ya que el 97 % del gasto se destina a servicios.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A8D33C77-14CC-8613-6141-FF087A9FF6B2}"/>
              </a:ext>
            </a:extLst>
          </p:cNvPr>
          <p:cNvSpPr/>
          <p:nvPr/>
        </p:nvSpPr>
        <p:spPr>
          <a:xfrm>
            <a:off x="8269121" y="3754669"/>
            <a:ext cx="2733662" cy="2041786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/>
              <a:t>Énfasis en la SOSTENIBILIDAD ECONÓMICA mediante la evaluación del coste total de propiedad, que incluye los costes al final de la vida útil.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4AE9C3D-379B-1149-4A56-25C1B790E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/>
              <a:t> </a:t>
            </a:r>
            <a:r>
              <a:rPr lang="es-ES" sz="4000" b="1">
                <a:latin typeface="+mn-lt"/>
              </a:rPr>
              <a:t>EVALUACIÓN DE LA REPERCUSIÓN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92764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1231</Words>
  <Application>Microsoft Office PowerPoint</Application>
  <PresentationFormat>Widescreen</PresentationFormat>
  <Paragraphs>83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Arial-ItalicMT</vt:lpstr>
      <vt:lpstr>Calibri</vt:lpstr>
      <vt:lpstr>Calibri Light</vt:lpstr>
      <vt:lpstr>Office Theme</vt:lpstr>
      <vt:lpstr>Información actualizada sobre la sostenibilidad en el contexto de las adquisiciones</vt:lpstr>
      <vt:lpstr>INFORMACIÓN ACTUALIZADA SOBRE ADQUISICIONES SOSTENIBLES </vt:lpstr>
      <vt:lpstr>ADQUISICIONES SOSTENIBLES EN EL CONTEXTO DE LAS NACIONES UNIDAS Y LA OMPI</vt:lpstr>
      <vt:lpstr>DEFINICIÓN DE LAS NACIONES UNIDAS SOBRE ADQUISICIONES SOSTENIBLES</vt:lpstr>
      <vt:lpstr>DEFINICIÓN DE ADQUISICIONES SOSTENIBLES</vt:lpstr>
      <vt:lpstr>RESUMEN DE ADQUISICIONES EN LA OMPI</vt:lpstr>
      <vt:lpstr>PowerPoint Presentation</vt:lpstr>
      <vt:lpstr> HERRAMIENTAS DE LA OMPI</vt:lpstr>
      <vt:lpstr> EVALUACIÓN DE LA REPERCUSIÓN</vt:lpstr>
      <vt:lpstr>DATOS PÚBLICOS SOBRE LAS ADQUISICIONES SOSTENIBLES DE LAS NACIONES UNIDAS Y LA OMPI</vt:lpstr>
      <vt:lpstr>Muchas gracias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PROCUREMENT PRESENTATION TO PBC</dc:title>
  <dc:creator>JINDAPRANEEKUL Pattana</dc:creator>
  <cp:lastModifiedBy> </cp:lastModifiedBy>
  <cp:revision>56</cp:revision>
  <cp:lastPrinted>2024-04-10T13:23:44Z</cp:lastPrinted>
  <dcterms:created xsi:type="dcterms:W3CDTF">2024-03-26T14:06:35Z</dcterms:created>
  <dcterms:modified xsi:type="dcterms:W3CDTF">2024-06-04T10:08:15Z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42DB855D-C42C-4971-9906-81EA0DD5AA54</vt:lpwstr>
  </property>
  <property fmtid="{D5CDD505-2E9C-101B-9397-08002B2CF9AE}" pid="3" name="ArticulatePath">
    <vt:lpwstr>PROCUREMENT PRESENTATION TO PBC (V.2)</vt:lpwstr>
  </property>
  <property fmtid="{D5CDD505-2E9C-101B-9397-08002B2CF9AE}" pid="4" name="MSIP_Label_bfc084f7-b690-4c43-8ee6-d475b6d3461d_Enabled">
    <vt:lpwstr>true</vt:lpwstr>
  </property>
  <property fmtid="{D5CDD505-2E9C-101B-9397-08002B2CF9AE}" pid="5" name="MSIP_Label_bfc084f7-b690-4c43-8ee6-d475b6d3461d_SetDate">
    <vt:lpwstr>2024-04-12T14:19:32Z</vt:lpwstr>
  </property>
  <property fmtid="{D5CDD505-2E9C-101B-9397-08002B2CF9AE}" pid="6" name="MSIP_Label_bfc084f7-b690-4c43-8ee6-d475b6d3461d_Method">
    <vt:lpwstr>Standard</vt:lpwstr>
  </property>
  <property fmtid="{D5CDD505-2E9C-101B-9397-08002B2CF9AE}" pid="7" name="MSIP_Label_bfc084f7-b690-4c43-8ee6-d475b6d3461d_Name">
    <vt:lpwstr>FOR OFFICIAL USE ONLY</vt:lpwstr>
  </property>
  <property fmtid="{D5CDD505-2E9C-101B-9397-08002B2CF9AE}" pid="8" name="MSIP_Label_bfc084f7-b690-4c43-8ee6-d475b6d3461d_SiteId">
    <vt:lpwstr>faa31b06-8ccc-48c9-867f-f7510dd11c02</vt:lpwstr>
  </property>
  <property fmtid="{D5CDD505-2E9C-101B-9397-08002B2CF9AE}" pid="9" name="MSIP_Label_bfc084f7-b690-4c43-8ee6-d475b6d3461d_ActionId">
    <vt:lpwstr>850d757c-cadd-4fdb-9740-fc695ccdc761</vt:lpwstr>
  </property>
  <property fmtid="{D5CDD505-2E9C-101B-9397-08002B2CF9AE}" pid="10" name="MSIP_Label_bfc084f7-b690-4c43-8ee6-d475b6d3461d_ContentBits">
    <vt:lpwstr>2</vt:lpwstr>
  </property>
</Properties>
</file>