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8.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81" r:id="rId3"/>
    <p:sldId id="282" r:id="rId4"/>
    <p:sldId id="271" r:id="rId5"/>
    <p:sldId id="295" r:id="rId6"/>
    <p:sldId id="290" r:id="rId7"/>
    <p:sldId id="291" r:id="rId8"/>
    <p:sldId id="294" r:id="rId9"/>
    <p:sldId id="293" r:id="rId10"/>
    <p:sldId id="292" r:id="rId11"/>
    <p:sldId id="268" r:id="rId12"/>
  </p:sldIdLst>
  <p:sldSz cx="12192000" cy="6858000"/>
  <p:notesSz cx="6797675" cy="9926638"/>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0583FA-5A53-4E6D-9DD3-FD795BD49406}">
          <p14:sldIdLst>
            <p14:sldId id="266"/>
            <p14:sldId id="281"/>
            <p14:sldId id="282"/>
            <p14:sldId id="271"/>
            <p14:sldId id="295"/>
            <p14:sldId id="290"/>
            <p14:sldId id="291"/>
            <p14:sldId id="294"/>
            <p14:sldId id="293"/>
            <p14:sldId id="292"/>
            <p14:sldId id="2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0031D-A65C-03D0-76F3-3061CFF41AF4}" name="MITCHELL Claire" initials="MC" userId="S::claire.mitchell@wipo.int::f04301f4-71ca-4f00-ada1-3dd05fb3cac5" providerId="AD"/>
  <p188:author id="{F784F640-0D62-C06A-5C67-5DB667C06E51}" name="NEMATADZIRA Paradzai" initials="NP" userId="S::paradzai.nematadzira@wipo.int::068393a9-7f17-483a-bcd7-c89076793204" providerId="AD"/>
  <p188:author id="{35623D8D-59A1-53EF-7615-A249CBEC0EA5}" name="JINDAPRANEEKUL Pattana" initials="JP" userId="S::pattana.jindapraneekul@wipo.int::f0544199-1ec4-4983-a21a-472f4ac207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8392" autoAdjust="0"/>
  </p:normalViewPr>
  <p:slideViewPr>
    <p:cSldViewPr snapToGrid="0">
      <p:cViewPr varScale="1">
        <p:scale>
          <a:sx n="86" d="100"/>
          <a:sy n="86" d="100"/>
        </p:scale>
        <p:origin x="143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fr-FR" dirty="0"/>
              <a:t>Valeur annuelle des achats</a:t>
            </a:r>
            <a:br>
              <a:rPr lang="fr-FR" dirty="0"/>
            </a:br>
            <a:r>
              <a:rPr lang="fr-FR" dirty="0"/>
              <a:t>en francs suisses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fr-FR"/>
        </a:p>
      </c:txPr>
    </c:title>
    <c:autoTitleDeleted val="0"/>
    <c:plotArea>
      <c:layout/>
      <c:barChart>
        <c:barDir val="bar"/>
        <c:grouping val="clustered"/>
        <c:varyColors val="0"/>
        <c:ser>
          <c:idx val="0"/>
          <c:order val="0"/>
          <c:tx>
            <c:strRef>
              <c:f>Sheet1!$A$2</c:f>
              <c:strCache>
                <c:ptCount val="1"/>
                <c:pt idx="0">
                  <c:v>Procurement value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dLbl>
              <c:idx val="0"/>
              <c:tx>
                <c:rich>
                  <a:bodyPr/>
                  <a:lstStyle/>
                  <a:p>
                    <a:fld id="{3B89050F-34E6-4488-9FC8-91F8894AACEE}" type="VALUE">
                      <a:rPr lang="en-US">
                        <a:solidFill>
                          <a:schemeClr val="bg1"/>
                        </a:solidFill>
                      </a:rPr>
                      <a:pPr/>
                      <a:t>[VALUE]</a:t>
                    </a:fld>
                    <a:endParaRPr lang="fr-F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C79-4B63-A41C-A1BB6DAB2AD8}"/>
                </c:ext>
              </c:extLst>
            </c:dLbl>
            <c:dLbl>
              <c:idx val="1"/>
              <c:tx>
                <c:rich>
                  <a:bodyPr/>
                  <a:lstStyle/>
                  <a:p>
                    <a:fld id="{1B641B25-097B-4D03-8E92-09DA2E4F5216}" type="VALUE">
                      <a:rPr lang="en-US">
                        <a:solidFill>
                          <a:schemeClr val="bg1"/>
                        </a:solidFill>
                      </a:rPr>
                      <a:pPr/>
                      <a:t>[VALUE]</a:t>
                    </a:fld>
                    <a:endParaRPr lang="fr-F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C79-4B63-A41C-A1BB6DAB2AD8}"/>
                </c:ext>
              </c:extLst>
            </c:dLbl>
            <c:dLbl>
              <c:idx val="2"/>
              <c:tx>
                <c:rich>
                  <a:bodyPr/>
                  <a:lstStyle/>
                  <a:p>
                    <a:fld id="{51CC6365-42F7-461F-8810-190761CA0F71}" type="VALUE">
                      <a:rPr lang="en-US">
                        <a:solidFill>
                          <a:schemeClr val="bg1"/>
                        </a:solidFill>
                      </a:rPr>
                      <a:pPr/>
                      <a:t>[VALUE]</a:t>
                    </a:fld>
                    <a:endParaRPr lang="fr-F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C79-4B63-A41C-A1BB6DAB2AD8}"/>
                </c:ext>
              </c:extLst>
            </c:dLbl>
            <c:dLbl>
              <c:idx val="3"/>
              <c:tx>
                <c:rich>
                  <a:bodyPr/>
                  <a:lstStyle/>
                  <a:p>
                    <a:fld id="{A27897C3-FC19-4715-9161-B30562F9C9B0}" type="VALUE">
                      <a:rPr lang="en-US">
                        <a:solidFill>
                          <a:schemeClr val="bg1"/>
                        </a:solidFill>
                      </a:rPr>
                      <a:pPr/>
                      <a:t>[VALUE]</a:t>
                    </a:fld>
                    <a:endParaRPr lang="fr-F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C79-4B63-A41C-A1BB6DAB2AD8}"/>
                </c:ext>
              </c:extLst>
            </c:dLbl>
            <c:dLbl>
              <c:idx val="4"/>
              <c:tx>
                <c:rich>
                  <a:bodyPr/>
                  <a:lstStyle/>
                  <a:p>
                    <a:fld id="{38DB2E9A-3FEB-4F1E-92DB-0627772597ED}" type="VALUE">
                      <a:rPr lang="en-US">
                        <a:solidFill>
                          <a:schemeClr val="bg1"/>
                        </a:solidFill>
                      </a:rPr>
                      <a:pPr/>
                      <a:t>[VALUE]</a:t>
                    </a:fld>
                    <a:endParaRPr lang="fr-F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79-4B63-A41C-A1BB6DAB2AD8}"/>
                </c:ext>
              </c:extLst>
            </c:dLbl>
            <c:dLbl>
              <c:idx val="5"/>
              <c:tx>
                <c:rich>
                  <a:bodyPr/>
                  <a:lstStyle/>
                  <a:p>
                    <a:fld id="{6AAD98E6-C494-49F9-9ABE-A9541690394F}" type="VALUE">
                      <a:rPr lang="en-US">
                        <a:solidFill>
                          <a:schemeClr val="bg1"/>
                        </a:solidFill>
                      </a:rPr>
                      <a:pPr/>
                      <a:t>[VALUE]</a:t>
                    </a:fld>
                    <a:endParaRPr lang="fr-F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79-4B63-A41C-A1BB6DAB2A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Sheet1!$B$1:$G$1</c:f>
              <c:numCache>
                <c:formatCode>General</c:formatCode>
                <c:ptCount val="6"/>
                <c:pt idx="0">
                  <c:v>2018</c:v>
                </c:pt>
                <c:pt idx="1">
                  <c:v>2019</c:v>
                </c:pt>
                <c:pt idx="2">
                  <c:v>2020</c:v>
                </c:pt>
                <c:pt idx="3">
                  <c:v>2021</c:v>
                </c:pt>
                <c:pt idx="4">
                  <c:v>2022</c:v>
                </c:pt>
                <c:pt idx="5">
                  <c:v>2023</c:v>
                </c:pt>
              </c:numCache>
            </c:numRef>
          </c:cat>
          <c:val>
            <c:numRef>
              <c:f>Sheet1!$B$2:$G$2</c:f>
              <c:numCache>
                <c:formatCode>#,##0</c:formatCode>
                <c:ptCount val="6"/>
                <c:pt idx="0">
                  <c:v>120733114</c:v>
                </c:pt>
                <c:pt idx="1">
                  <c:v>122785021</c:v>
                </c:pt>
                <c:pt idx="2">
                  <c:v>127252338</c:v>
                </c:pt>
                <c:pt idx="3">
                  <c:v>125965545</c:v>
                </c:pt>
                <c:pt idx="4">
                  <c:v>122331119</c:v>
                </c:pt>
                <c:pt idx="5">
                  <c:v>145255873</c:v>
                </c:pt>
              </c:numCache>
            </c:numRef>
          </c:val>
          <c:extLst>
            <c:ext xmlns:c16="http://schemas.microsoft.com/office/drawing/2014/chart" uri="{C3380CC4-5D6E-409C-BE32-E72D297353CC}">
              <c16:uniqueId val="{00000000-2DF4-4615-AE06-C1B6EFB6608E}"/>
            </c:ext>
          </c:extLst>
        </c:ser>
        <c:dLbls>
          <c:dLblPos val="inEnd"/>
          <c:showLegendKey val="0"/>
          <c:showVal val="1"/>
          <c:showCatName val="0"/>
          <c:showSerName val="0"/>
          <c:showPercent val="0"/>
          <c:showBubbleSize val="0"/>
        </c:dLbls>
        <c:gapWidth val="100"/>
        <c:axId val="2024163103"/>
        <c:axId val="1479731791"/>
      </c:barChart>
      <c:catAx>
        <c:axId val="2024163103"/>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1479731791"/>
        <c:crosses val="autoZero"/>
        <c:auto val="1"/>
        <c:lblAlgn val="ctr"/>
        <c:lblOffset val="100"/>
        <c:noMultiLvlLbl val="1"/>
      </c:catAx>
      <c:valAx>
        <c:axId val="1479731791"/>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20241631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JPG"/></Relationships>
</file>

<file path=ppt/diagrams/_rels/data4.xml.rels><?xml version="1.0" encoding="UTF-8" standalone="yes"?>
<Relationships xmlns="http://schemas.openxmlformats.org/package/2006/relationships"><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image" Target="../media/image2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26D29-51D6-4344-97B0-187D34B81DE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DCD3BBC-D296-4201-912E-937DA6391E4A}">
      <dgm:prSet/>
      <dgm:spPr/>
      <dgm:t>
        <a:bodyPr/>
        <a:lstStyle/>
        <a:p>
          <a:pPr>
            <a:lnSpc>
              <a:spcPct val="100000"/>
            </a:lnSpc>
          </a:pPr>
          <a:r>
            <a:rPr lang="fr-FR" dirty="0"/>
            <a:t>À la </a:t>
          </a:r>
          <a:r>
            <a:rPr lang="fr-FR" b="1" dirty="0"/>
            <a:t>trente-cinquième session du PBC</a:t>
          </a:r>
          <a:r>
            <a:rPr lang="fr-FR" dirty="0"/>
            <a:t>, les États membres ont demandé à l’OMPI de présenter un “Rapport d’évaluation sur la question de la viabilité des achats (dans le cadre de l’article 3.8 du Règlement financier de l’OMPI)” (document WO/PBC/35/6). </a:t>
          </a:r>
        </a:p>
      </dgm:t>
    </dgm:pt>
    <dgm:pt modelId="{E27F41F2-47CF-4375-BC61-BF8056A672A2}" type="parTrans" cxnId="{A8446E40-B6D3-47ED-B965-2879109514E9}">
      <dgm:prSet/>
      <dgm:spPr/>
      <dgm:t>
        <a:bodyPr/>
        <a:lstStyle/>
        <a:p>
          <a:endParaRPr lang="en-US"/>
        </a:p>
      </dgm:t>
    </dgm:pt>
    <dgm:pt modelId="{F51F0B9D-C753-43BA-ACAF-FAFFC3EC9CE1}" type="sibTrans" cxnId="{A8446E40-B6D3-47ED-B965-2879109514E9}">
      <dgm:prSet/>
      <dgm:spPr/>
      <dgm:t>
        <a:bodyPr/>
        <a:lstStyle/>
        <a:p>
          <a:endParaRPr lang="en-US"/>
        </a:p>
      </dgm:t>
    </dgm:pt>
    <dgm:pt modelId="{4E30CF4A-CA95-46D0-A0F8-6AB2CACA524B}">
      <dgm:prSet/>
      <dgm:spPr/>
      <dgm:t>
        <a:bodyPr/>
        <a:lstStyle/>
        <a:p>
          <a:pPr>
            <a:lnSpc>
              <a:spcPct val="100000"/>
            </a:lnSpc>
          </a:pPr>
          <a:r>
            <a:rPr lang="fr-FR" dirty="0"/>
            <a:t>À la </a:t>
          </a:r>
          <a:r>
            <a:rPr lang="fr-FR" b="1" dirty="0"/>
            <a:t>trente-sixième session du PBC</a:t>
          </a:r>
          <a:r>
            <a:rPr lang="fr-FR" dirty="0"/>
            <a:t>, les États membres ont “décidé d’examiner la question de la durabilité dans le contexte de la passation des marchés, d’étudier l’impact potentiel de cet examen sur le Règlement financier et son règlement d’exécution et de prendre les mesures appropriées, le cas échéant, lors de la trente-septième session du PBC”.</a:t>
          </a:r>
        </a:p>
      </dgm:t>
    </dgm:pt>
    <dgm:pt modelId="{8EE683F5-3602-4531-B9C0-4264CBAAC9B9}" type="parTrans" cxnId="{A38EBA38-B05A-4D8C-B4A4-980A556EB902}">
      <dgm:prSet/>
      <dgm:spPr/>
      <dgm:t>
        <a:bodyPr/>
        <a:lstStyle/>
        <a:p>
          <a:endParaRPr lang="en-US"/>
        </a:p>
      </dgm:t>
    </dgm:pt>
    <dgm:pt modelId="{2876922A-9D6A-4FD6-A94D-762187E2F2E3}" type="sibTrans" cxnId="{A38EBA38-B05A-4D8C-B4A4-980A556EB902}">
      <dgm:prSet/>
      <dgm:spPr/>
      <dgm:t>
        <a:bodyPr/>
        <a:lstStyle/>
        <a:p>
          <a:endParaRPr lang="en-US"/>
        </a:p>
      </dgm:t>
    </dgm:pt>
    <dgm:pt modelId="{16244A4E-2A7E-4943-BE13-0C28FC7C843F}">
      <dgm:prSet/>
      <dgm:spPr/>
      <dgm:t>
        <a:bodyPr/>
        <a:lstStyle/>
        <a:p>
          <a:pPr>
            <a:lnSpc>
              <a:spcPct val="100000"/>
            </a:lnSpc>
          </a:pPr>
          <a:r>
            <a:rPr lang="fr-FR" b="1"/>
            <a:t>Trentième-septième session du PBC :</a:t>
          </a:r>
          <a:r>
            <a:rPr lang="fr-FR"/>
            <a:t>  cet exposé est destiné à faciliter les discussions des États membres. </a:t>
          </a:r>
        </a:p>
      </dgm:t>
    </dgm:pt>
    <dgm:pt modelId="{CA34AD0C-8D78-43CB-9F8E-164890B5CBB9}" type="parTrans" cxnId="{B4A0ECF1-7CC3-408C-B13C-F6E60BBE1611}">
      <dgm:prSet/>
      <dgm:spPr/>
      <dgm:t>
        <a:bodyPr/>
        <a:lstStyle/>
        <a:p>
          <a:endParaRPr lang="en-US"/>
        </a:p>
      </dgm:t>
    </dgm:pt>
    <dgm:pt modelId="{04D7F4A6-92B3-4EC9-A924-606BE922A2A3}" type="sibTrans" cxnId="{B4A0ECF1-7CC3-408C-B13C-F6E60BBE1611}">
      <dgm:prSet/>
      <dgm:spPr/>
      <dgm:t>
        <a:bodyPr/>
        <a:lstStyle/>
        <a:p>
          <a:endParaRPr lang="en-US"/>
        </a:p>
      </dgm:t>
    </dgm:pt>
    <dgm:pt modelId="{117F0CF6-B4D8-468E-93DA-686FCEFF0C9B}" type="pres">
      <dgm:prSet presAssocID="{69726D29-51D6-4344-97B0-187D34B81DE1}" presName="root" presStyleCnt="0">
        <dgm:presLayoutVars>
          <dgm:dir/>
          <dgm:resizeHandles val="exact"/>
        </dgm:presLayoutVars>
      </dgm:prSet>
      <dgm:spPr/>
    </dgm:pt>
    <dgm:pt modelId="{590DAB80-36A4-4EE6-9D86-9504BA41400F}" type="pres">
      <dgm:prSet presAssocID="{ADCD3BBC-D296-4201-912E-937DA6391E4A}" presName="compNode" presStyleCnt="0"/>
      <dgm:spPr/>
    </dgm:pt>
    <dgm:pt modelId="{CA30624E-337A-46ED-90C5-0739E6E1AE1F}" type="pres">
      <dgm:prSet presAssocID="{ADCD3BBC-D296-4201-912E-937DA6391E4A}" presName="bgRect" presStyleLbl="bgShp" presStyleIdx="0" presStyleCnt="3"/>
      <dgm:spPr/>
    </dgm:pt>
    <dgm:pt modelId="{37854F37-48EC-4728-9E99-106E836066FA}" type="pres">
      <dgm:prSet presAssocID="{ADCD3BBC-D296-4201-912E-937DA6391E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201CDF86-B1A0-4C1C-9B6C-F1A79F40FADE}" type="pres">
      <dgm:prSet presAssocID="{ADCD3BBC-D296-4201-912E-937DA6391E4A}" presName="spaceRect" presStyleCnt="0"/>
      <dgm:spPr/>
    </dgm:pt>
    <dgm:pt modelId="{FFB1CCE6-BB17-4ADC-98F6-5E3895AC8285}" type="pres">
      <dgm:prSet presAssocID="{ADCD3BBC-D296-4201-912E-937DA6391E4A}" presName="parTx" presStyleLbl="revTx" presStyleIdx="0" presStyleCnt="3">
        <dgm:presLayoutVars>
          <dgm:chMax val="0"/>
          <dgm:chPref val="0"/>
        </dgm:presLayoutVars>
      </dgm:prSet>
      <dgm:spPr/>
    </dgm:pt>
    <dgm:pt modelId="{23711A2F-5D55-4C4A-A710-A1BF4E9289D9}" type="pres">
      <dgm:prSet presAssocID="{F51F0B9D-C753-43BA-ACAF-FAFFC3EC9CE1}" presName="sibTrans" presStyleCnt="0"/>
      <dgm:spPr/>
    </dgm:pt>
    <dgm:pt modelId="{2F97DE77-4B14-4B89-BB69-AD6A17A251C5}" type="pres">
      <dgm:prSet presAssocID="{4E30CF4A-CA95-46D0-A0F8-6AB2CACA524B}" presName="compNode" presStyleCnt="0"/>
      <dgm:spPr/>
    </dgm:pt>
    <dgm:pt modelId="{A8F8EDDA-BB36-4FE5-B452-E8577AE4CF78}" type="pres">
      <dgm:prSet presAssocID="{4E30CF4A-CA95-46D0-A0F8-6AB2CACA524B}" presName="bgRect" presStyleLbl="bgShp" presStyleIdx="1" presStyleCnt="3"/>
      <dgm:spPr/>
    </dgm:pt>
    <dgm:pt modelId="{98354AC7-C10A-4E35-9FF1-BFAF564164FE}" type="pres">
      <dgm:prSet presAssocID="{4E30CF4A-CA95-46D0-A0F8-6AB2CACA524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708ACED7-B3CA-48FA-A85C-38A4C8A8AFD1}" type="pres">
      <dgm:prSet presAssocID="{4E30CF4A-CA95-46D0-A0F8-6AB2CACA524B}" presName="spaceRect" presStyleCnt="0"/>
      <dgm:spPr/>
    </dgm:pt>
    <dgm:pt modelId="{ACA1576B-4925-4A69-AB02-0802AAF4E696}" type="pres">
      <dgm:prSet presAssocID="{4E30CF4A-CA95-46D0-A0F8-6AB2CACA524B}" presName="parTx" presStyleLbl="revTx" presStyleIdx="1" presStyleCnt="3">
        <dgm:presLayoutVars>
          <dgm:chMax val="0"/>
          <dgm:chPref val="0"/>
        </dgm:presLayoutVars>
      </dgm:prSet>
      <dgm:spPr/>
    </dgm:pt>
    <dgm:pt modelId="{94086756-1E04-4CD8-AD90-2B685B2ACDC7}" type="pres">
      <dgm:prSet presAssocID="{2876922A-9D6A-4FD6-A94D-762187E2F2E3}" presName="sibTrans" presStyleCnt="0"/>
      <dgm:spPr/>
    </dgm:pt>
    <dgm:pt modelId="{AD55AC87-C75E-43BA-98BE-D823BE3C7859}" type="pres">
      <dgm:prSet presAssocID="{16244A4E-2A7E-4943-BE13-0C28FC7C843F}" presName="compNode" presStyleCnt="0"/>
      <dgm:spPr/>
    </dgm:pt>
    <dgm:pt modelId="{DF584A9E-5F20-426F-8D31-E41D1936785F}" type="pres">
      <dgm:prSet presAssocID="{16244A4E-2A7E-4943-BE13-0C28FC7C843F}" presName="bgRect" presStyleLbl="bgShp" presStyleIdx="2" presStyleCnt="3"/>
      <dgm:spPr/>
    </dgm:pt>
    <dgm:pt modelId="{5F23BEC9-79F8-4CDB-AE83-096E4067E496}" type="pres">
      <dgm:prSet presAssocID="{16244A4E-2A7E-4943-BE13-0C28FC7C84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ustomer review with solid fill"/>
        </a:ext>
      </dgm:extLst>
    </dgm:pt>
    <dgm:pt modelId="{176B1CB4-596D-4EC9-A744-8C4B05CA683E}" type="pres">
      <dgm:prSet presAssocID="{16244A4E-2A7E-4943-BE13-0C28FC7C843F}" presName="spaceRect" presStyleCnt="0"/>
      <dgm:spPr/>
    </dgm:pt>
    <dgm:pt modelId="{0393B08B-2BB5-423C-A895-701F2E6C74D3}" type="pres">
      <dgm:prSet presAssocID="{16244A4E-2A7E-4943-BE13-0C28FC7C843F}" presName="parTx" presStyleLbl="revTx" presStyleIdx="2" presStyleCnt="3">
        <dgm:presLayoutVars>
          <dgm:chMax val="0"/>
          <dgm:chPref val="0"/>
        </dgm:presLayoutVars>
      </dgm:prSet>
      <dgm:spPr/>
    </dgm:pt>
  </dgm:ptLst>
  <dgm:cxnLst>
    <dgm:cxn modelId="{A38EBA38-B05A-4D8C-B4A4-980A556EB902}" srcId="{69726D29-51D6-4344-97B0-187D34B81DE1}" destId="{4E30CF4A-CA95-46D0-A0F8-6AB2CACA524B}" srcOrd="1" destOrd="0" parTransId="{8EE683F5-3602-4531-B9C0-4264CBAAC9B9}" sibTransId="{2876922A-9D6A-4FD6-A94D-762187E2F2E3}"/>
    <dgm:cxn modelId="{7B02953F-7910-4964-9E51-FA52713416D6}" type="presOf" srcId="{ADCD3BBC-D296-4201-912E-937DA6391E4A}" destId="{FFB1CCE6-BB17-4ADC-98F6-5E3895AC8285}" srcOrd="0" destOrd="0" presId="urn:microsoft.com/office/officeart/2018/2/layout/IconVerticalSolidList"/>
    <dgm:cxn modelId="{A8446E40-B6D3-47ED-B965-2879109514E9}" srcId="{69726D29-51D6-4344-97B0-187D34B81DE1}" destId="{ADCD3BBC-D296-4201-912E-937DA6391E4A}" srcOrd="0" destOrd="0" parTransId="{E27F41F2-47CF-4375-BC61-BF8056A672A2}" sibTransId="{F51F0B9D-C753-43BA-ACAF-FAFFC3EC9CE1}"/>
    <dgm:cxn modelId="{BC57F068-57D4-4D9C-A114-E0D1389E6579}" type="presOf" srcId="{69726D29-51D6-4344-97B0-187D34B81DE1}" destId="{117F0CF6-B4D8-468E-93DA-686FCEFF0C9B}" srcOrd="0" destOrd="0" presId="urn:microsoft.com/office/officeart/2018/2/layout/IconVerticalSolidList"/>
    <dgm:cxn modelId="{253F5F98-1C1D-4162-95DD-ADE510CCB20B}" type="presOf" srcId="{4E30CF4A-CA95-46D0-A0F8-6AB2CACA524B}" destId="{ACA1576B-4925-4A69-AB02-0802AAF4E696}" srcOrd="0" destOrd="0" presId="urn:microsoft.com/office/officeart/2018/2/layout/IconVerticalSolidList"/>
    <dgm:cxn modelId="{79D7A3BE-C497-4500-8891-67A45969804E}" type="presOf" srcId="{16244A4E-2A7E-4943-BE13-0C28FC7C843F}" destId="{0393B08B-2BB5-423C-A895-701F2E6C74D3}" srcOrd="0" destOrd="0" presId="urn:microsoft.com/office/officeart/2018/2/layout/IconVerticalSolidList"/>
    <dgm:cxn modelId="{B4A0ECF1-7CC3-408C-B13C-F6E60BBE1611}" srcId="{69726D29-51D6-4344-97B0-187D34B81DE1}" destId="{16244A4E-2A7E-4943-BE13-0C28FC7C843F}" srcOrd="2" destOrd="0" parTransId="{CA34AD0C-8D78-43CB-9F8E-164890B5CBB9}" sibTransId="{04D7F4A6-92B3-4EC9-A924-606BE922A2A3}"/>
    <dgm:cxn modelId="{F9CA0DC5-2008-461D-B277-254832C96D2F}" type="presParOf" srcId="{117F0CF6-B4D8-468E-93DA-686FCEFF0C9B}" destId="{590DAB80-36A4-4EE6-9D86-9504BA41400F}" srcOrd="0" destOrd="0" presId="urn:microsoft.com/office/officeart/2018/2/layout/IconVerticalSolidList"/>
    <dgm:cxn modelId="{88C62AD8-4CF5-45CD-9301-EAA1C1600E15}" type="presParOf" srcId="{590DAB80-36A4-4EE6-9D86-9504BA41400F}" destId="{CA30624E-337A-46ED-90C5-0739E6E1AE1F}" srcOrd="0" destOrd="0" presId="urn:microsoft.com/office/officeart/2018/2/layout/IconVerticalSolidList"/>
    <dgm:cxn modelId="{707239B7-9DA5-499F-8F20-C98996957607}" type="presParOf" srcId="{590DAB80-36A4-4EE6-9D86-9504BA41400F}" destId="{37854F37-48EC-4728-9E99-106E836066FA}" srcOrd="1" destOrd="0" presId="urn:microsoft.com/office/officeart/2018/2/layout/IconVerticalSolidList"/>
    <dgm:cxn modelId="{D5B69E00-2488-4FD9-B89A-0F5A61DBB6A8}" type="presParOf" srcId="{590DAB80-36A4-4EE6-9D86-9504BA41400F}" destId="{201CDF86-B1A0-4C1C-9B6C-F1A79F40FADE}" srcOrd="2" destOrd="0" presId="urn:microsoft.com/office/officeart/2018/2/layout/IconVerticalSolidList"/>
    <dgm:cxn modelId="{BD30670B-B7A2-49D4-83B7-7F0CDF1D02E3}" type="presParOf" srcId="{590DAB80-36A4-4EE6-9D86-9504BA41400F}" destId="{FFB1CCE6-BB17-4ADC-98F6-5E3895AC8285}" srcOrd="3" destOrd="0" presId="urn:microsoft.com/office/officeart/2018/2/layout/IconVerticalSolidList"/>
    <dgm:cxn modelId="{C8AC5835-723F-4B15-9874-02C60D8BF4B0}" type="presParOf" srcId="{117F0CF6-B4D8-468E-93DA-686FCEFF0C9B}" destId="{23711A2F-5D55-4C4A-A710-A1BF4E9289D9}" srcOrd="1" destOrd="0" presId="urn:microsoft.com/office/officeart/2018/2/layout/IconVerticalSolidList"/>
    <dgm:cxn modelId="{BD633026-DEAE-4B58-AE0F-FF397C177113}" type="presParOf" srcId="{117F0CF6-B4D8-468E-93DA-686FCEFF0C9B}" destId="{2F97DE77-4B14-4B89-BB69-AD6A17A251C5}" srcOrd="2" destOrd="0" presId="urn:microsoft.com/office/officeart/2018/2/layout/IconVerticalSolidList"/>
    <dgm:cxn modelId="{3CB5B4A5-89B1-4DA2-BDC7-9A77155A9285}" type="presParOf" srcId="{2F97DE77-4B14-4B89-BB69-AD6A17A251C5}" destId="{A8F8EDDA-BB36-4FE5-B452-E8577AE4CF78}" srcOrd="0" destOrd="0" presId="urn:microsoft.com/office/officeart/2018/2/layout/IconVerticalSolidList"/>
    <dgm:cxn modelId="{82198088-F60F-44ED-9D46-3159340BB0E7}" type="presParOf" srcId="{2F97DE77-4B14-4B89-BB69-AD6A17A251C5}" destId="{98354AC7-C10A-4E35-9FF1-BFAF564164FE}" srcOrd="1" destOrd="0" presId="urn:microsoft.com/office/officeart/2018/2/layout/IconVerticalSolidList"/>
    <dgm:cxn modelId="{A4FFAF37-DA24-4F73-8B3D-C3FCEC013B66}" type="presParOf" srcId="{2F97DE77-4B14-4B89-BB69-AD6A17A251C5}" destId="{708ACED7-B3CA-48FA-A85C-38A4C8A8AFD1}" srcOrd="2" destOrd="0" presId="urn:microsoft.com/office/officeart/2018/2/layout/IconVerticalSolidList"/>
    <dgm:cxn modelId="{21546B1F-DE3A-4059-BC8C-AF2A5E5A214B}" type="presParOf" srcId="{2F97DE77-4B14-4B89-BB69-AD6A17A251C5}" destId="{ACA1576B-4925-4A69-AB02-0802AAF4E696}" srcOrd="3" destOrd="0" presId="urn:microsoft.com/office/officeart/2018/2/layout/IconVerticalSolidList"/>
    <dgm:cxn modelId="{4BBC393A-48B4-4319-A7C8-C2F229F7F2DC}" type="presParOf" srcId="{117F0CF6-B4D8-468E-93DA-686FCEFF0C9B}" destId="{94086756-1E04-4CD8-AD90-2B685B2ACDC7}" srcOrd="3" destOrd="0" presId="urn:microsoft.com/office/officeart/2018/2/layout/IconVerticalSolidList"/>
    <dgm:cxn modelId="{33C7AB9F-A886-4195-B403-3DA2D4044E77}" type="presParOf" srcId="{117F0CF6-B4D8-468E-93DA-686FCEFF0C9B}" destId="{AD55AC87-C75E-43BA-98BE-D823BE3C7859}" srcOrd="4" destOrd="0" presId="urn:microsoft.com/office/officeart/2018/2/layout/IconVerticalSolidList"/>
    <dgm:cxn modelId="{CD51893B-54DF-4469-B914-DC4EA7F058AB}" type="presParOf" srcId="{AD55AC87-C75E-43BA-98BE-D823BE3C7859}" destId="{DF584A9E-5F20-426F-8D31-E41D1936785F}" srcOrd="0" destOrd="0" presId="urn:microsoft.com/office/officeart/2018/2/layout/IconVerticalSolidList"/>
    <dgm:cxn modelId="{913FE00B-BBBE-4E9A-B4B4-729A71874ED3}" type="presParOf" srcId="{AD55AC87-C75E-43BA-98BE-D823BE3C7859}" destId="{5F23BEC9-79F8-4CDB-AE83-096E4067E496}" srcOrd="1" destOrd="0" presId="urn:microsoft.com/office/officeart/2018/2/layout/IconVerticalSolidList"/>
    <dgm:cxn modelId="{539ED547-990E-4295-B63F-AFD2FC396233}" type="presParOf" srcId="{AD55AC87-C75E-43BA-98BE-D823BE3C7859}" destId="{176B1CB4-596D-4EC9-A744-8C4B05CA683E}" srcOrd="2" destOrd="0" presId="urn:microsoft.com/office/officeart/2018/2/layout/IconVerticalSolidList"/>
    <dgm:cxn modelId="{7FA78EE1-57DE-4971-A979-1E2DA8750CB1}" type="presParOf" srcId="{AD55AC87-C75E-43BA-98BE-D823BE3C7859}" destId="{0393B08B-2BB5-423C-A895-701F2E6C74D3}"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5A299-FB11-4D4C-8D1E-771C27E3184F}"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n-GB"/>
        </a:p>
      </dgm:t>
    </dgm:pt>
    <dgm:pt modelId="{E64E0570-A4A2-4C1C-BA8C-119A3BF5F84C}">
      <dgm:prSet phldrT="[Text]" custT="1"/>
      <dgm:spPr/>
      <dgm:t>
        <a:bodyPr/>
        <a:lstStyle/>
        <a:p>
          <a:pPr algn="l">
            <a:buNone/>
          </a:pPr>
          <a:r>
            <a:rPr lang="fr-FR" sz="1600"/>
            <a:t>2009</a:t>
          </a:r>
        </a:p>
      </dgm:t>
    </dgm:pt>
    <dgm:pt modelId="{DC7A0445-FD44-46A1-AE30-9119F0162677}" type="parTrans" cxnId="{F39E8DF9-C08D-4E7F-B3D8-D042014B89A4}">
      <dgm:prSet/>
      <dgm:spPr/>
      <dgm:t>
        <a:bodyPr/>
        <a:lstStyle/>
        <a:p>
          <a:endParaRPr lang="en-GB"/>
        </a:p>
      </dgm:t>
    </dgm:pt>
    <dgm:pt modelId="{08052E3D-3C56-43BE-8C5E-16DDB6AF9054}" type="sibTrans" cxnId="{F39E8DF9-C08D-4E7F-B3D8-D042014B89A4}">
      <dgm:prSet/>
      <dgm:spPr/>
      <dgm:t>
        <a:bodyPr/>
        <a:lstStyle/>
        <a:p>
          <a:endParaRPr lang="en-GB"/>
        </a:p>
      </dgm:t>
    </dgm:pt>
    <dgm:pt modelId="{B29DF5AA-2A3C-49EB-8306-D94255771513}">
      <dgm:prSet phldrT="[Text]" custT="1"/>
      <dgm:spPr/>
      <dgm:t>
        <a:bodyPr/>
        <a:lstStyle/>
        <a:p>
          <a:pPr algn="l">
            <a:buFontTx/>
            <a:buNone/>
          </a:pPr>
          <a:r>
            <a:rPr lang="fr-FR" sz="1200"/>
            <a:t>CCS - Comité de haut niveau des Nations Unies sur la gestion : le Comité de haut niveau des Nations Unies sur la gestion invite à la mise en œuvre des achats durables conformément au Règlement financier et aux règles de gestion financière de l’ONU, ainsi qu’aux principes fondamentaux des Nations Unies en matière d’achats (meilleur rapport qualité-prix).</a:t>
          </a:r>
        </a:p>
      </dgm:t>
    </dgm:pt>
    <dgm:pt modelId="{28BC23C4-01D4-4D76-9770-AFA171E94DE7}" type="parTrans" cxnId="{0C39BA02-D6AF-4494-BF20-49072B63ABEE}">
      <dgm:prSet/>
      <dgm:spPr/>
      <dgm:t>
        <a:bodyPr/>
        <a:lstStyle/>
        <a:p>
          <a:endParaRPr lang="en-GB"/>
        </a:p>
      </dgm:t>
    </dgm:pt>
    <dgm:pt modelId="{D7F7DB0E-1A9E-4064-9C8E-1B5934687B6B}" type="sibTrans" cxnId="{0C39BA02-D6AF-4494-BF20-49072B63ABEE}">
      <dgm:prSet/>
      <dgm:spPr/>
      <dgm:t>
        <a:bodyPr/>
        <a:lstStyle/>
        <a:p>
          <a:endParaRPr lang="en-GB"/>
        </a:p>
      </dgm:t>
    </dgm:pt>
    <dgm:pt modelId="{AE9E695E-70C5-4842-BAAE-AC79717C5634}">
      <dgm:prSet phldrT="[Text]" custT="1"/>
      <dgm:spPr/>
      <dgm:t>
        <a:bodyPr/>
        <a:lstStyle/>
        <a:p>
          <a:pPr>
            <a:buNone/>
          </a:pPr>
          <a:r>
            <a:rPr lang="fr-FR" sz="1600"/>
            <a:t>2015</a:t>
          </a:r>
        </a:p>
      </dgm:t>
    </dgm:pt>
    <dgm:pt modelId="{81782714-4C3B-40F2-9A6D-C09CBEA9DCD5}" type="parTrans" cxnId="{67BF9ABC-399E-44C4-8EF3-6074A15D4219}">
      <dgm:prSet/>
      <dgm:spPr/>
      <dgm:t>
        <a:bodyPr/>
        <a:lstStyle/>
        <a:p>
          <a:endParaRPr lang="en-GB"/>
        </a:p>
      </dgm:t>
    </dgm:pt>
    <dgm:pt modelId="{9B622963-1B17-4E5F-B8B7-5CD138CA871E}" type="sibTrans" cxnId="{67BF9ABC-399E-44C4-8EF3-6074A15D4219}">
      <dgm:prSet/>
      <dgm:spPr/>
      <dgm:t>
        <a:bodyPr/>
        <a:lstStyle/>
        <a:p>
          <a:endParaRPr lang="en-GB"/>
        </a:p>
      </dgm:t>
    </dgm:pt>
    <dgm:pt modelId="{6CE80378-856D-4FD6-8BB2-8A5BA8A40838}">
      <dgm:prSet phldrT="[Text]" custT="1"/>
      <dgm:spPr/>
      <dgm:t>
        <a:bodyPr/>
        <a:lstStyle/>
        <a:p>
          <a:pPr>
            <a:buNone/>
          </a:pPr>
          <a:r>
            <a:rPr lang="fr-FR" sz="1400"/>
            <a:t>2018 et 2020</a:t>
          </a:r>
        </a:p>
      </dgm:t>
    </dgm:pt>
    <dgm:pt modelId="{5335F18D-EC45-450D-A919-8D83189B144D}" type="parTrans" cxnId="{6BBCEE81-9BCF-40CB-B64A-916607A8956B}">
      <dgm:prSet/>
      <dgm:spPr/>
      <dgm:t>
        <a:bodyPr/>
        <a:lstStyle/>
        <a:p>
          <a:endParaRPr lang="en-GB"/>
        </a:p>
      </dgm:t>
    </dgm:pt>
    <dgm:pt modelId="{03BEDFE4-F37A-47E0-80DF-AF131503A8A4}" type="sibTrans" cxnId="{6BBCEE81-9BCF-40CB-B64A-916607A8956B}">
      <dgm:prSet/>
      <dgm:spPr/>
      <dgm:t>
        <a:bodyPr/>
        <a:lstStyle/>
        <a:p>
          <a:endParaRPr lang="en-GB"/>
        </a:p>
      </dgm:t>
    </dgm:pt>
    <dgm:pt modelId="{74517D41-A92D-41A2-9590-2F3074ED3F73}">
      <dgm:prSet phldrT="[Text]" custT="1"/>
      <dgm:spPr/>
      <dgm:t>
        <a:bodyPr/>
        <a:lstStyle/>
        <a:p>
          <a:pPr>
            <a:buFontTx/>
            <a:buNone/>
          </a:pPr>
          <a:r>
            <a:rPr lang="fr-FR" sz="1200"/>
            <a:t>CCI : Corps commun d’inspection (JIU/REP/2018/6 et JIU/REP/2020/8) – Intégration par les services chargés des achats, dans les procédures, manuels et directives en matière d’achats, de dispositions précises relatives à l’accessibilité des personnes handicapées, ainsi que de considérations de durabilité environnementale.</a:t>
          </a:r>
        </a:p>
      </dgm:t>
    </dgm:pt>
    <dgm:pt modelId="{2BF2831B-C113-4A3A-BB75-5EF55629CC6B}" type="parTrans" cxnId="{631FEE30-767A-474B-80D1-B20173A500D7}">
      <dgm:prSet/>
      <dgm:spPr/>
      <dgm:t>
        <a:bodyPr/>
        <a:lstStyle/>
        <a:p>
          <a:endParaRPr lang="en-GB"/>
        </a:p>
      </dgm:t>
    </dgm:pt>
    <dgm:pt modelId="{B987FAE7-4FF1-4F01-9338-FEB9CE524EAC}" type="sibTrans" cxnId="{631FEE30-767A-474B-80D1-B20173A500D7}">
      <dgm:prSet/>
      <dgm:spPr/>
      <dgm:t>
        <a:bodyPr/>
        <a:lstStyle/>
        <a:p>
          <a:endParaRPr lang="en-GB"/>
        </a:p>
      </dgm:t>
    </dgm:pt>
    <dgm:pt modelId="{F4C32274-7A0B-4DA4-B27B-D96ACEBDD4D7}">
      <dgm:prSet phldrT="[Text]" custT="1"/>
      <dgm:spPr/>
      <dgm:t>
        <a:bodyPr/>
        <a:lstStyle/>
        <a:p>
          <a:pPr>
            <a:buFontTx/>
            <a:buNone/>
          </a:pPr>
          <a:r>
            <a:rPr lang="fr-FR" sz="1200"/>
            <a:t>L’ODD n° 12 vise à garantir des modes de consommation et de production durables, ce qui inclut l’objectif pour les États membres de “promouvoir des pratiques durables dans le cadre de la passation des marchés publics, conformément aux politiques et priorités nationales”.</a:t>
          </a:r>
        </a:p>
      </dgm:t>
    </dgm:pt>
    <dgm:pt modelId="{44C0A4EA-C987-41D1-BB76-39C73B97DAF7}" type="sibTrans" cxnId="{3849E880-0B68-47AD-A247-D452FB369247}">
      <dgm:prSet/>
      <dgm:spPr/>
      <dgm:t>
        <a:bodyPr/>
        <a:lstStyle/>
        <a:p>
          <a:endParaRPr lang="en-GB"/>
        </a:p>
      </dgm:t>
    </dgm:pt>
    <dgm:pt modelId="{3CE41572-9D3A-4936-B097-BEE933480947}" type="parTrans" cxnId="{3849E880-0B68-47AD-A247-D452FB369247}">
      <dgm:prSet/>
      <dgm:spPr/>
      <dgm:t>
        <a:bodyPr/>
        <a:lstStyle/>
        <a:p>
          <a:endParaRPr lang="en-GB"/>
        </a:p>
      </dgm:t>
    </dgm:pt>
    <dgm:pt modelId="{7FBAE4CF-E0A1-4BF4-87C3-E10E3A8D024F}">
      <dgm:prSet phldrT="[Text]" custT="1"/>
      <dgm:spPr/>
      <dgm:t>
        <a:bodyPr/>
        <a:lstStyle/>
        <a:p>
          <a:pPr>
            <a:buNone/>
          </a:pPr>
          <a:r>
            <a:rPr lang="fr-FR" sz="1400"/>
            <a:t>2022</a:t>
          </a:r>
        </a:p>
      </dgm:t>
    </dgm:pt>
    <dgm:pt modelId="{3A314768-CFCD-4CAE-A922-627C6689815C}" type="parTrans" cxnId="{825557DE-F7FE-47A2-9C83-0EFEAF4C025E}">
      <dgm:prSet/>
      <dgm:spPr/>
      <dgm:t>
        <a:bodyPr/>
        <a:lstStyle/>
        <a:p>
          <a:endParaRPr lang="en-GB"/>
        </a:p>
      </dgm:t>
    </dgm:pt>
    <dgm:pt modelId="{98D6B526-7D57-4632-9E2F-1E665465D591}" type="sibTrans" cxnId="{825557DE-F7FE-47A2-9C83-0EFEAF4C025E}">
      <dgm:prSet/>
      <dgm:spPr/>
      <dgm:t>
        <a:bodyPr/>
        <a:lstStyle/>
        <a:p>
          <a:endParaRPr lang="en-GB"/>
        </a:p>
      </dgm:t>
    </dgm:pt>
    <dgm:pt modelId="{73937599-8AC3-40A1-ADFB-F21F46781AD5}">
      <dgm:prSet phldrT="[Text]" custT="1"/>
      <dgm:spPr/>
      <dgm:t>
        <a:bodyPr/>
        <a:lstStyle/>
        <a:p>
          <a:pPr>
            <a:buFontTx/>
            <a:buNone/>
          </a:pPr>
          <a:r>
            <a:rPr lang="fr-FR" sz="1200"/>
            <a:t>Règlement financier et règlement d’exécution du Règlement financier de l’OMPI : la viabilité a été ajoutée à l’article 3.8 du Règlement financier, parmi d’autres éléments, et figure dans la version révisée du Règlement financier approuvée par l’Assemblée générale de 2022 et en vigueur depuis le 1</a:t>
          </a:r>
          <a:r>
            <a:rPr lang="fr-FR" sz="1200" baseline="30000"/>
            <a:t>er</a:t>
          </a:r>
          <a:r>
            <a:rPr lang="fr-FR" sz="1200"/>
            <a:t> janvier 2023. Des conseils pratiques sur la manière de procéder à des achats durables ont été insérés dans le Manuel des achats. </a:t>
          </a:r>
        </a:p>
      </dgm:t>
    </dgm:pt>
    <dgm:pt modelId="{363182A8-08F7-4D0B-9FED-E98715476059}" type="sibTrans" cxnId="{E388649F-08AA-47E2-8F82-A1B851384890}">
      <dgm:prSet/>
      <dgm:spPr/>
      <dgm:t>
        <a:bodyPr/>
        <a:lstStyle/>
        <a:p>
          <a:endParaRPr lang="en-GB"/>
        </a:p>
      </dgm:t>
    </dgm:pt>
    <dgm:pt modelId="{F886CD4E-A46D-456A-856E-3E6280CDE652}" type="parTrans" cxnId="{E388649F-08AA-47E2-8F82-A1B851384890}">
      <dgm:prSet/>
      <dgm:spPr/>
      <dgm:t>
        <a:bodyPr/>
        <a:lstStyle/>
        <a:p>
          <a:endParaRPr lang="en-GB"/>
        </a:p>
      </dgm:t>
    </dgm:pt>
    <dgm:pt modelId="{98E2A6A7-D81B-4163-B0DB-AF1F069A5BA9}" type="pres">
      <dgm:prSet presAssocID="{09C5A299-FB11-4D4C-8D1E-771C27E3184F}" presName="linearFlow" presStyleCnt="0">
        <dgm:presLayoutVars>
          <dgm:dir/>
          <dgm:resizeHandles val="exact"/>
        </dgm:presLayoutVars>
      </dgm:prSet>
      <dgm:spPr/>
    </dgm:pt>
    <dgm:pt modelId="{18D854AA-6BC2-460A-8E91-6267E2D4D034}" type="pres">
      <dgm:prSet presAssocID="{E64E0570-A4A2-4C1C-BA8C-119A3BF5F84C}" presName="composite" presStyleCnt="0"/>
      <dgm:spPr/>
    </dgm:pt>
    <dgm:pt modelId="{DC6460C7-E06D-4C47-9A6F-20E79A979776}" type="pres">
      <dgm:prSet presAssocID="{E64E0570-A4A2-4C1C-BA8C-119A3BF5F84C}" presName="imgShp" presStyleLbl="fgImgPlace1" presStyleIdx="0" presStyleCnt="4" custLinFactNeighborX="-72853"/>
      <dgm:spPr>
        <a:blipFill>
          <a:blip xmlns:r="http://schemas.openxmlformats.org/officeDocument/2006/relationships" r:embed="rId1"/>
          <a:srcRect/>
          <a:stretch>
            <a:fillRect/>
          </a:stretch>
        </a:blipFill>
      </dgm:spPr>
    </dgm:pt>
    <dgm:pt modelId="{C12BB7DF-6F24-48D0-A1C4-2AE9BF7AC30E}" type="pres">
      <dgm:prSet presAssocID="{E64E0570-A4A2-4C1C-BA8C-119A3BF5F84C}" presName="txShp" presStyleLbl="node1" presStyleIdx="0" presStyleCnt="4" custScaleX="118679">
        <dgm:presLayoutVars>
          <dgm:bulletEnabled val="1"/>
        </dgm:presLayoutVars>
      </dgm:prSet>
      <dgm:spPr/>
    </dgm:pt>
    <dgm:pt modelId="{E9EFBD99-8E22-43C4-AF68-802A203AC9E7}" type="pres">
      <dgm:prSet presAssocID="{08052E3D-3C56-43BE-8C5E-16DDB6AF9054}" presName="spacing" presStyleCnt="0"/>
      <dgm:spPr/>
    </dgm:pt>
    <dgm:pt modelId="{90BA5FDB-9ECD-4B98-9B12-12F23E622E78}" type="pres">
      <dgm:prSet presAssocID="{AE9E695E-70C5-4842-BAAE-AC79717C5634}" presName="composite" presStyleCnt="0"/>
      <dgm:spPr/>
    </dgm:pt>
    <dgm:pt modelId="{3917BDE8-8474-4C82-97A9-622273F97B6F}" type="pres">
      <dgm:prSet presAssocID="{AE9E695E-70C5-4842-BAAE-AC79717C5634}" presName="imgShp" presStyleLbl="fgImgPlace1" presStyleIdx="1" presStyleCnt="4" custLinFactNeighborX="-7584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EFE69AE-D391-465F-9360-734320FD8A9B}" type="pres">
      <dgm:prSet presAssocID="{AE9E695E-70C5-4842-BAAE-AC79717C5634}" presName="txShp" presStyleLbl="node1" presStyleIdx="1" presStyleCnt="4" custScaleX="118679">
        <dgm:presLayoutVars>
          <dgm:bulletEnabled val="1"/>
        </dgm:presLayoutVars>
      </dgm:prSet>
      <dgm:spPr/>
    </dgm:pt>
    <dgm:pt modelId="{90940DC4-B952-4502-85F7-B936D4A12164}" type="pres">
      <dgm:prSet presAssocID="{9B622963-1B17-4E5F-B8B7-5CD138CA871E}" presName="spacing" presStyleCnt="0"/>
      <dgm:spPr/>
    </dgm:pt>
    <dgm:pt modelId="{0572B07C-C17F-4E22-80A9-44FEE7422966}" type="pres">
      <dgm:prSet presAssocID="{6CE80378-856D-4FD6-8BB2-8A5BA8A40838}" presName="composite" presStyleCnt="0"/>
      <dgm:spPr/>
    </dgm:pt>
    <dgm:pt modelId="{82A10FC8-BEBA-4564-8427-86BB973712E8}" type="pres">
      <dgm:prSet presAssocID="{6CE80378-856D-4FD6-8BB2-8A5BA8A40838}" presName="imgShp" presStyleLbl="fgImgPlace1" presStyleIdx="2" presStyleCnt="4" custLinFactNeighborX="-7285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801F013-5A6D-48CE-A536-030A16926362}" type="pres">
      <dgm:prSet presAssocID="{6CE80378-856D-4FD6-8BB2-8A5BA8A40838}" presName="txShp" presStyleLbl="node1" presStyleIdx="2" presStyleCnt="4" custScaleX="118679">
        <dgm:presLayoutVars>
          <dgm:bulletEnabled val="1"/>
        </dgm:presLayoutVars>
      </dgm:prSet>
      <dgm:spPr/>
    </dgm:pt>
    <dgm:pt modelId="{187491EF-2B60-4D09-9AA2-A7E720D53F47}" type="pres">
      <dgm:prSet presAssocID="{03BEDFE4-F37A-47E0-80DF-AF131503A8A4}" presName="spacing" presStyleCnt="0"/>
      <dgm:spPr/>
    </dgm:pt>
    <dgm:pt modelId="{18F9BFC7-2FD2-44A9-817B-7ECA4204EFC7}" type="pres">
      <dgm:prSet presAssocID="{7FBAE4CF-E0A1-4BF4-87C3-E10E3A8D024F}" presName="composite" presStyleCnt="0"/>
      <dgm:spPr/>
    </dgm:pt>
    <dgm:pt modelId="{9BAC5886-A457-4AD6-9628-DA8F006F575C}" type="pres">
      <dgm:prSet presAssocID="{7FBAE4CF-E0A1-4BF4-87C3-E10E3A8D024F}" presName="imgShp" presStyleLbl="fgImgPlace1" presStyleIdx="3" presStyleCnt="4" custLinFactNeighborX="-72853"/>
      <dgm:spPr>
        <a:blipFill>
          <a:blip xmlns:r="http://schemas.openxmlformats.org/officeDocument/2006/relationships" r:embed="rId4"/>
          <a:srcRect/>
          <a:stretch>
            <a:fillRect l="-12000" r="-12000"/>
          </a:stretch>
        </a:blipFill>
      </dgm:spPr>
    </dgm:pt>
    <dgm:pt modelId="{36B7CCC2-D32C-409A-8694-40C40F820102}" type="pres">
      <dgm:prSet presAssocID="{7FBAE4CF-E0A1-4BF4-87C3-E10E3A8D024F}" presName="txShp" presStyleLbl="node1" presStyleIdx="3" presStyleCnt="4" custScaleX="118679">
        <dgm:presLayoutVars>
          <dgm:bulletEnabled val="1"/>
        </dgm:presLayoutVars>
      </dgm:prSet>
      <dgm:spPr/>
    </dgm:pt>
  </dgm:ptLst>
  <dgm:cxnLst>
    <dgm:cxn modelId="{0C39BA02-D6AF-4494-BF20-49072B63ABEE}" srcId="{E64E0570-A4A2-4C1C-BA8C-119A3BF5F84C}" destId="{B29DF5AA-2A3C-49EB-8306-D94255771513}" srcOrd="0" destOrd="0" parTransId="{28BC23C4-01D4-4D76-9770-AFA171E94DE7}" sibTransId="{D7F7DB0E-1A9E-4064-9C8E-1B5934687B6B}"/>
    <dgm:cxn modelId="{2A5A6E03-F1EA-4D4E-8936-2010DF405B77}" type="presOf" srcId="{73937599-8AC3-40A1-ADFB-F21F46781AD5}" destId="{36B7CCC2-D32C-409A-8694-40C40F820102}" srcOrd="0" destOrd="1" presId="urn:microsoft.com/office/officeart/2005/8/layout/vList3"/>
    <dgm:cxn modelId="{60BDAE20-99E5-4A50-874B-CD9DE597659D}" type="presOf" srcId="{09C5A299-FB11-4D4C-8D1E-771C27E3184F}" destId="{98E2A6A7-D81B-4163-B0DB-AF1F069A5BA9}" srcOrd="0" destOrd="0" presId="urn:microsoft.com/office/officeart/2005/8/layout/vList3"/>
    <dgm:cxn modelId="{631FEE30-767A-474B-80D1-B20173A500D7}" srcId="{6CE80378-856D-4FD6-8BB2-8A5BA8A40838}" destId="{74517D41-A92D-41A2-9590-2F3074ED3F73}" srcOrd="0" destOrd="0" parTransId="{2BF2831B-C113-4A3A-BB75-5EF55629CC6B}" sibTransId="{B987FAE7-4FF1-4F01-9338-FEB9CE524EAC}"/>
    <dgm:cxn modelId="{8EFECB39-7FAC-4CE5-AAF1-20F09FA4029F}" type="presOf" srcId="{74517D41-A92D-41A2-9590-2F3074ED3F73}" destId="{4801F013-5A6D-48CE-A536-030A16926362}" srcOrd="0" destOrd="1" presId="urn:microsoft.com/office/officeart/2005/8/layout/vList3"/>
    <dgm:cxn modelId="{5421203A-9173-4F9B-9E52-2247B755971E}" type="presOf" srcId="{7FBAE4CF-E0A1-4BF4-87C3-E10E3A8D024F}" destId="{36B7CCC2-D32C-409A-8694-40C40F820102}" srcOrd="0" destOrd="0" presId="urn:microsoft.com/office/officeart/2005/8/layout/vList3"/>
    <dgm:cxn modelId="{99276D3D-FD3C-4E38-9037-BCCF86C5EBFF}" type="presOf" srcId="{E64E0570-A4A2-4C1C-BA8C-119A3BF5F84C}" destId="{C12BB7DF-6F24-48D0-A1C4-2AE9BF7AC30E}" srcOrd="0" destOrd="0" presId="urn:microsoft.com/office/officeart/2005/8/layout/vList3"/>
    <dgm:cxn modelId="{406E6363-ECEB-42D3-B01E-62BA09D3BAD9}" type="presOf" srcId="{AE9E695E-70C5-4842-BAAE-AC79717C5634}" destId="{8EFE69AE-D391-465F-9360-734320FD8A9B}" srcOrd="0" destOrd="0" presId="urn:microsoft.com/office/officeart/2005/8/layout/vList3"/>
    <dgm:cxn modelId="{CF504F4D-5EBA-40E4-ADA1-4083A7C0BDE6}" type="presOf" srcId="{6CE80378-856D-4FD6-8BB2-8A5BA8A40838}" destId="{4801F013-5A6D-48CE-A536-030A16926362}" srcOrd="0" destOrd="0" presId="urn:microsoft.com/office/officeart/2005/8/layout/vList3"/>
    <dgm:cxn modelId="{3849E880-0B68-47AD-A247-D452FB369247}" srcId="{AE9E695E-70C5-4842-BAAE-AC79717C5634}" destId="{F4C32274-7A0B-4DA4-B27B-D96ACEBDD4D7}" srcOrd="0" destOrd="0" parTransId="{3CE41572-9D3A-4936-B097-BEE933480947}" sibTransId="{44C0A4EA-C987-41D1-BB76-39C73B97DAF7}"/>
    <dgm:cxn modelId="{6BBCEE81-9BCF-40CB-B64A-916607A8956B}" srcId="{09C5A299-FB11-4D4C-8D1E-771C27E3184F}" destId="{6CE80378-856D-4FD6-8BB2-8A5BA8A40838}" srcOrd="2" destOrd="0" parTransId="{5335F18D-EC45-450D-A919-8D83189B144D}" sibTransId="{03BEDFE4-F37A-47E0-80DF-AF131503A8A4}"/>
    <dgm:cxn modelId="{E388649F-08AA-47E2-8F82-A1B851384890}" srcId="{7FBAE4CF-E0A1-4BF4-87C3-E10E3A8D024F}" destId="{73937599-8AC3-40A1-ADFB-F21F46781AD5}" srcOrd="0" destOrd="0" parTransId="{F886CD4E-A46D-456A-856E-3E6280CDE652}" sibTransId="{363182A8-08F7-4D0B-9FED-E98715476059}"/>
    <dgm:cxn modelId="{67BF9ABC-399E-44C4-8EF3-6074A15D4219}" srcId="{09C5A299-FB11-4D4C-8D1E-771C27E3184F}" destId="{AE9E695E-70C5-4842-BAAE-AC79717C5634}" srcOrd="1" destOrd="0" parTransId="{81782714-4C3B-40F2-9A6D-C09CBEA9DCD5}" sibTransId="{9B622963-1B17-4E5F-B8B7-5CD138CA871E}"/>
    <dgm:cxn modelId="{825557DE-F7FE-47A2-9C83-0EFEAF4C025E}" srcId="{09C5A299-FB11-4D4C-8D1E-771C27E3184F}" destId="{7FBAE4CF-E0A1-4BF4-87C3-E10E3A8D024F}" srcOrd="3" destOrd="0" parTransId="{3A314768-CFCD-4CAE-A922-627C6689815C}" sibTransId="{98D6B526-7D57-4632-9E2F-1E665465D591}"/>
    <dgm:cxn modelId="{E1F99EE1-EA82-4DA7-9B4B-BDDA9F7E1F37}" type="presOf" srcId="{F4C32274-7A0B-4DA4-B27B-D96ACEBDD4D7}" destId="{8EFE69AE-D391-465F-9360-734320FD8A9B}" srcOrd="0" destOrd="1" presId="urn:microsoft.com/office/officeart/2005/8/layout/vList3"/>
    <dgm:cxn modelId="{9D93AEE9-6AB0-4C9E-B037-C4F02A4CF9B6}" type="presOf" srcId="{B29DF5AA-2A3C-49EB-8306-D94255771513}" destId="{C12BB7DF-6F24-48D0-A1C4-2AE9BF7AC30E}" srcOrd="0" destOrd="1" presId="urn:microsoft.com/office/officeart/2005/8/layout/vList3"/>
    <dgm:cxn modelId="{F39E8DF9-C08D-4E7F-B3D8-D042014B89A4}" srcId="{09C5A299-FB11-4D4C-8D1E-771C27E3184F}" destId="{E64E0570-A4A2-4C1C-BA8C-119A3BF5F84C}" srcOrd="0" destOrd="0" parTransId="{DC7A0445-FD44-46A1-AE30-9119F0162677}" sibTransId="{08052E3D-3C56-43BE-8C5E-16DDB6AF9054}"/>
    <dgm:cxn modelId="{A2D8D5D1-9A8C-4FDA-BD78-B433F4D36082}" type="presParOf" srcId="{98E2A6A7-D81B-4163-B0DB-AF1F069A5BA9}" destId="{18D854AA-6BC2-460A-8E91-6267E2D4D034}" srcOrd="0" destOrd="0" presId="urn:microsoft.com/office/officeart/2005/8/layout/vList3"/>
    <dgm:cxn modelId="{335E16A2-D418-4E55-9943-2F6309C9518A}" type="presParOf" srcId="{18D854AA-6BC2-460A-8E91-6267E2D4D034}" destId="{DC6460C7-E06D-4C47-9A6F-20E79A979776}" srcOrd="0" destOrd="0" presId="urn:microsoft.com/office/officeart/2005/8/layout/vList3"/>
    <dgm:cxn modelId="{A34CF5C3-3B6D-403A-835D-12B218F0E0DA}" type="presParOf" srcId="{18D854AA-6BC2-460A-8E91-6267E2D4D034}" destId="{C12BB7DF-6F24-48D0-A1C4-2AE9BF7AC30E}" srcOrd="1" destOrd="0" presId="urn:microsoft.com/office/officeart/2005/8/layout/vList3"/>
    <dgm:cxn modelId="{902F6F52-C1B4-4E0A-A395-CE7C77BBB7C9}" type="presParOf" srcId="{98E2A6A7-D81B-4163-B0DB-AF1F069A5BA9}" destId="{E9EFBD99-8E22-43C4-AF68-802A203AC9E7}" srcOrd="1" destOrd="0" presId="urn:microsoft.com/office/officeart/2005/8/layout/vList3"/>
    <dgm:cxn modelId="{E579323E-8F74-42D2-A36C-C307EA05116E}" type="presParOf" srcId="{98E2A6A7-D81B-4163-B0DB-AF1F069A5BA9}" destId="{90BA5FDB-9ECD-4B98-9B12-12F23E622E78}" srcOrd="2" destOrd="0" presId="urn:microsoft.com/office/officeart/2005/8/layout/vList3"/>
    <dgm:cxn modelId="{147B1250-8D98-4E76-830A-29182D0B6779}" type="presParOf" srcId="{90BA5FDB-9ECD-4B98-9B12-12F23E622E78}" destId="{3917BDE8-8474-4C82-97A9-622273F97B6F}" srcOrd="0" destOrd="0" presId="urn:microsoft.com/office/officeart/2005/8/layout/vList3"/>
    <dgm:cxn modelId="{C9B6B586-CB60-4013-93A7-436D63C93A00}" type="presParOf" srcId="{90BA5FDB-9ECD-4B98-9B12-12F23E622E78}" destId="{8EFE69AE-D391-465F-9360-734320FD8A9B}" srcOrd="1" destOrd="0" presId="urn:microsoft.com/office/officeart/2005/8/layout/vList3"/>
    <dgm:cxn modelId="{AB702082-3E8C-4FD9-843C-482A5E6493FE}" type="presParOf" srcId="{98E2A6A7-D81B-4163-B0DB-AF1F069A5BA9}" destId="{90940DC4-B952-4502-85F7-B936D4A12164}" srcOrd="3" destOrd="0" presId="urn:microsoft.com/office/officeart/2005/8/layout/vList3"/>
    <dgm:cxn modelId="{14C9867F-4CA7-4D6A-A2D1-27B46DE4D245}" type="presParOf" srcId="{98E2A6A7-D81B-4163-B0DB-AF1F069A5BA9}" destId="{0572B07C-C17F-4E22-80A9-44FEE7422966}" srcOrd="4" destOrd="0" presId="urn:microsoft.com/office/officeart/2005/8/layout/vList3"/>
    <dgm:cxn modelId="{4C6F9DD9-1454-4E98-91BB-41D4A7882E7C}" type="presParOf" srcId="{0572B07C-C17F-4E22-80A9-44FEE7422966}" destId="{82A10FC8-BEBA-4564-8427-86BB973712E8}" srcOrd="0" destOrd="0" presId="urn:microsoft.com/office/officeart/2005/8/layout/vList3"/>
    <dgm:cxn modelId="{5E28A926-BF15-49A5-8D8A-123ADDF708C9}" type="presParOf" srcId="{0572B07C-C17F-4E22-80A9-44FEE7422966}" destId="{4801F013-5A6D-48CE-A536-030A16926362}" srcOrd="1" destOrd="0" presId="urn:microsoft.com/office/officeart/2005/8/layout/vList3"/>
    <dgm:cxn modelId="{3191C3ED-0421-484B-9340-1A433AC3E7EC}" type="presParOf" srcId="{98E2A6A7-D81B-4163-B0DB-AF1F069A5BA9}" destId="{187491EF-2B60-4D09-9AA2-A7E720D53F47}" srcOrd="5" destOrd="0" presId="urn:microsoft.com/office/officeart/2005/8/layout/vList3"/>
    <dgm:cxn modelId="{064B9276-8749-4202-A6B2-46954F97ED6D}" type="presParOf" srcId="{98E2A6A7-D81B-4163-B0DB-AF1F069A5BA9}" destId="{18F9BFC7-2FD2-44A9-817B-7ECA4204EFC7}" srcOrd="6" destOrd="0" presId="urn:microsoft.com/office/officeart/2005/8/layout/vList3"/>
    <dgm:cxn modelId="{ECC15BDD-59D8-42D6-ADF3-E03E354A3A71}" type="presParOf" srcId="{18F9BFC7-2FD2-44A9-817B-7ECA4204EFC7}" destId="{9BAC5886-A457-4AD6-9628-DA8F006F575C}" srcOrd="0" destOrd="0" presId="urn:microsoft.com/office/officeart/2005/8/layout/vList3"/>
    <dgm:cxn modelId="{C6D136F0-9B58-47D4-919E-8F969EE5B29D}" type="presParOf" srcId="{18F9BFC7-2FD2-44A9-817B-7ECA4204EFC7}" destId="{36B7CCC2-D32C-409A-8694-40C40F820102}" srcOrd="1" destOrd="0" presId="urn:microsoft.com/office/officeart/2005/8/layout/vList3"/>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726D29-51D6-4344-97B0-187D34B81DE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17F0CF6-B4D8-468E-93DA-686FCEFF0C9B}" type="pres">
      <dgm:prSet presAssocID="{69726D29-51D6-4344-97B0-187D34B81DE1}" presName="root" presStyleCnt="0">
        <dgm:presLayoutVars>
          <dgm:dir/>
          <dgm:resizeHandles val="exact"/>
        </dgm:presLayoutVars>
      </dgm:prSet>
      <dgm:spPr/>
    </dgm:pt>
  </dgm:ptLst>
  <dgm:cxnLst>
    <dgm:cxn modelId="{BC57F068-57D4-4D9C-A114-E0D1389E6579}" type="presOf" srcId="{69726D29-51D6-4344-97B0-187D34B81DE1}" destId="{117F0CF6-B4D8-468E-93DA-686FCEFF0C9B}" srcOrd="0" destOrd="0" presId="urn:microsoft.com/office/officeart/2018/2/layout/IconVerticalSoli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1EE584-7260-421D-835B-7D8553C50C69}" type="doc">
      <dgm:prSet loTypeId="urn:microsoft.com/office/officeart/2005/8/layout/hList2" loCatId="list" qsTypeId="urn:microsoft.com/office/officeart/2005/8/quickstyle/simple4" qsCatId="simple" csTypeId="urn:microsoft.com/office/officeart/2005/8/colors/accent1_1" csCatId="accent1" phldr="1"/>
      <dgm:spPr/>
      <dgm:t>
        <a:bodyPr/>
        <a:lstStyle/>
        <a:p>
          <a:endParaRPr lang="en-GB"/>
        </a:p>
      </dgm:t>
    </dgm:pt>
    <dgm:pt modelId="{6E1EE6D6-5B57-4BBE-8D5E-63D670501D61}">
      <dgm:prSet phldrT="[Text]"/>
      <dgm:spPr/>
      <dgm:t>
        <a:bodyPr/>
        <a:lstStyle/>
        <a:p>
          <a:r>
            <a:rPr lang="fr-FR"/>
            <a:t>OMPI</a:t>
          </a:r>
        </a:p>
      </dgm:t>
    </dgm:pt>
    <dgm:pt modelId="{2EEC1DC5-D2F0-4DD6-87BC-24A6C8BA3E84}" type="parTrans" cxnId="{4390F5CB-F0F4-4012-B34B-780B83EC46AF}">
      <dgm:prSet/>
      <dgm:spPr/>
      <dgm:t>
        <a:bodyPr/>
        <a:lstStyle/>
        <a:p>
          <a:endParaRPr lang="en-GB"/>
        </a:p>
      </dgm:t>
    </dgm:pt>
    <dgm:pt modelId="{344DE34B-E3CA-4FE2-8B26-7768D5D8D4CA}" type="sibTrans" cxnId="{4390F5CB-F0F4-4012-B34B-780B83EC46AF}">
      <dgm:prSet/>
      <dgm:spPr/>
      <dgm:t>
        <a:bodyPr/>
        <a:lstStyle/>
        <a:p>
          <a:endParaRPr lang="en-GB"/>
        </a:p>
      </dgm:t>
    </dgm:pt>
    <dgm:pt modelId="{D55F5EEB-211C-4840-8D38-C72EBD0EDA7D}">
      <dgm:prSet phldrT="[Text]" custT="1"/>
      <dgm:spPr/>
      <dgm:t>
        <a:bodyPr anchor="ctr"/>
        <a:lstStyle/>
        <a:p>
          <a:pPr marL="114300" lvl="1" indent="0" algn="l" defTabSz="533400">
            <a:lnSpc>
              <a:spcPct val="90000"/>
            </a:lnSpc>
            <a:spcBef>
              <a:spcPct val="0"/>
            </a:spcBef>
            <a:spcAft>
              <a:spcPct val="15000"/>
            </a:spcAft>
            <a:buFontTx/>
            <a:buNone/>
          </a:pPr>
          <a:r>
            <a:rPr lang="fr-FR" sz="1400" b="1"/>
            <a:t>Pilier : Viabilité environnementale </a:t>
          </a:r>
        </a:p>
      </dgm:t>
    </dgm:pt>
    <dgm:pt modelId="{F3AF724A-21AE-4428-AE1B-4640CA8CE6D2}" type="parTrans" cxnId="{005064E9-75FE-432F-A742-46F7E67D82B5}">
      <dgm:prSet/>
      <dgm:spPr/>
      <dgm:t>
        <a:bodyPr/>
        <a:lstStyle/>
        <a:p>
          <a:endParaRPr lang="en-GB"/>
        </a:p>
      </dgm:t>
    </dgm:pt>
    <dgm:pt modelId="{A6FE25A5-94C0-44E1-8FF9-DB810CADA707}" type="sibTrans" cxnId="{005064E9-75FE-432F-A742-46F7E67D82B5}">
      <dgm:prSet/>
      <dgm:spPr/>
      <dgm:t>
        <a:bodyPr/>
        <a:lstStyle/>
        <a:p>
          <a:endParaRPr lang="en-GB"/>
        </a:p>
      </dgm:t>
    </dgm:pt>
    <dgm:pt modelId="{F07DFAB2-F1DB-4E3E-A085-800B72BE9E97}">
      <dgm:prSet phldrT="[Text]" custT="1"/>
      <dgm:spPr/>
      <dgm:t>
        <a:bodyPr anchor="ctr"/>
        <a:lstStyle/>
        <a:p>
          <a:pPr marL="114300" lvl="1" indent="0" algn="l" defTabSz="533400">
            <a:lnSpc>
              <a:spcPct val="90000"/>
            </a:lnSpc>
            <a:spcBef>
              <a:spcPct val="0"/>
            </a:spcBef>
            <a:spcAft>
              <a:spcPct val="15000"/>
            </a:spcAft>
            <a:buFontTx/>
            <a:buNone/>
          </a:pPr>
          <a:r>
            <a:rPr lang="fr-FR" sz="1400" b="1"/>
            <a:t>Pilier : Viabilité sociale</a:t>
          </a:r>
        </a:p>
      </dgm:t>
    </dgm:pt>
    <dgm:pt modelId="{5BC4913C-00E2-439A-949F-3668F6E3E5FE}" type="parTrans" cxnId="{2D9960CD-346E-433A-8482-936350D4E5B5}">
      <dgm:prSet/>
      <dgm:spPr/>
      <dgm:t>
        <a:bodyPr/>
        <a:lstStyle/>
        <a:p>
          <a:endParaRPr lang="en-GB"/>
        </a:p>
      </dgm:t>
    </dgm:pt>
    <dgm:pt modelId="{A439850A-7993-4A90-9649-14E06EF09617}" type="sibTrans" cxnId="{2D9960CD-346E-433A-8482-936350D4E5B5}">
      <dgm:prSet/>
      <dgm:spPr/>
      <dgm:t>
        <a:bodyPr/>
        <a:lstStyle/>
        <a:p>
          <a:endParaRPr lang="en-GB"/>
        </a:p>
      </dgm:t>
    </dgm:pt>
    <dgm:pt modelId="{167C4303-0000-468E-A141-AAD6E05913BC}">
      <dgm:prSet custT="1"/>
      <dgm:spPr/>
      <dgm:t>
        <a:bodyPr anchor="ctr"/>
        <a:lstStyle/>
        <a:p>
          <a:pPr marL="114300" lvl="2" indent="0" algn="l" defTabSz="488950">
            <a:lnSpc>
              <a:spcPct val="90000"/>
            </a:lnSpc>
            <a:spcBef>
              <a:spcPct val="0"/>
            </a:spcBef>
            <a:spcAft>
              <a:spcPct val="15000"/>
            </a:spcAft>
            <a:buFontTx/>
            <a:buNone/>
          </a:pPr>
          <a:r>
            <a:rPr lang="fr-FR" sz="1400" dirty="0"/>
            <a:t>Reconnaître l’équité, la diversité et le respect des droits humains, satisfaire les besoins des membres les plus vulnérables de la société, observer des normes fondamentales du travail et garantir de conditions de travail équitables, accroître les possibilités d’emploi et le renforcement des compétences, et développer les communautés locales et leur infrastructure matérielle. </a:t>
          </a:r>
        </a:p>
      </dgm:t>
    </dgm:pt>
    <dgm:pt modelId="{2B2E9076-D997-4ED3-98B9-837B7E170331}" type="parTrans" cxnId="{31C6BD49-BF23-4F01-8203-8B071169808F}">
      <dgm:prSet/>
      <dgm:spPr/>
      <dgm:t>
        <a:bodyPr/>
        <a:lstStyle/>
        <a:p>
          <a:endParaRPr lang="en-GB"/>
        </a:p>
      </dgm:t>
    </dgm:pt>
    <dgm:pt modelId="{32E2BF42-EC96-403D-AC83-40BA9FB9277E}" type="sibTrans" cxnId="{31C6BD49-BF23-4F01-8203-8B071169808F}">
      <dgm:prSet/>
      <dgm:spPr/>
      <dgm:t>
        <a:bodyPr/>
        <a:lstStyle/>
        <a:p>
          <a:endParaRPr lang="en-GB"/>
        </a:p>
      </dgm:t>
    </dgm:pt>
    <dgm:pt modelId="{8441D1B6-6F66-40DB-B513-E4729CB2D6CD}">
      <dgm:prSet custT="1"/>
      <dgm:spPr/>
      <dgm:t>
        <a:bodyPr anchor="ctr"/>
        <a:lstStyle/>
        <a:p>
          <a:pPr marL="114300" lvl="2" indent="0" algn="l" defTabSz="488950">
            <a:lnSpc>
              <a:spcPct val="90000"/>
            </a:lnSpc>
            <a:spcBef>
              <a:spcPct val="0"/>
            </a:spcBef>
            <a:spcAft>
              <a:spcPct val="15000"/>
            </a:spcAft>
            <a:buFontTx/>
            <a:buNone/>
          </a:pPr>
          <a:r>
            <a:rPr lang="fr-FR" sz="1400"/>
            <a:t>Inclure les coûts des produits et services sur l’ensemble de leur cycle de vie, les coûts d’acquisition, de maintenance, d’exploitation et de gestion en fin de vie (y compris l’élimination des déchets), conformément à une bonne gestion financière, et offrir un soutien plus large au développement économique.</a:t>
          </a:r>
        </a:p>
      </dgm:t>
    </dgm:pt>
    <dgm:pt modelId="{DE955A9E-C1EC-467C-8CD8-BC9A3D5DDC89}" type="parTrans" cxnId="{D38352D0-7906-44FB-86A8-1C316222BD04}">
      <dgm:prSet/>
      <dgm:spPr/>
      <dgm:t>
        <a:bodyPr/>
        <a:lstStyle/>
        <a:p>
          <a:endParaRPr lang="en-GB"/>
        </a:p>
      </dgm:t>
    </dgm:pt>
    <dgm:pt modelId="{68D5DB98-1858-4976-8439-0E0C2170E772}" type="sibTrans" cxnId="{D38352D0-7906-44FB-86A8-1C316222BD04}">
      <dgm:prSet/>
      <dgm:spPr/>
      <dgm:t>
        <a:bodyPr/>
        <a:lstStyle/>
        <a:p>
          <a:endParaRPr lang="en-GB"/>
        </a:p>
      </dgm:t>
    </dgm:pt>
    <dgm:pt modelId="{891E4B80-0ED1-40AD-A062-EB294C11C2A0}">
      <dgm:prSet custT="1"/>
      <dgm:spPr/>
      <dgm:t>
        <a:bodyPr anchor="ctr"/>
        <a:lstStyle/>
        <a:p>
          <a:pPr marL="57150" lvl="1" indent="0" algn="l" defTabSz="488950">
            <a:lnSpc>
              <a:spcPct val="90000"/>
            </a:lnSpc>
            <a:spcBef>
              <a:spcPct val="0"/>
            </a:spcBef>
            <a:spcAft>
              <a:spcPct val="15000"/>
            </a:spcAft>
            <a:buFontTx/>
            <a:buNone/>
          </a:pPr>
          <a:r>
            <a:rPr lang="fr-FR" sz="1400" b="1"/>
            <a:t>Pilier : Viabilité économique</a:t>
          </a:r>
        </a:p>
      </dgm:t>
    </dgm:pt>
    <dgm:pt modelId="{DAFE62F0-1307-488C-AC97-06C205C76E83}" type="parTrans" cxnId="{DF9DC333-CFF8-49C8-95A0-0CA10B37B87D}">
      <dgm:prSet/>
      <dgm:spPr/>
      <dgm:t>
        <a:bodyPr/>
        <a:lstStyle/>
        <a:p>
          <a:endParaRPr lang="en-GB"/>
        </a:p>
      </dgm:t>
    </dgm:pt>
    <dgm:pt modelId="{8BE49C9F-41F5-4322-AF4C-85743031DFE2}" type="sibTrans" cxnId="{DF9DC333-CFF8-49C8-95A0-0CA10B37B87D}">
      <dgm:prSet/>
      <dgm:spPr/>
      <dgm:t>
        <a:bodyPr/>
        <a:lstStyle/>
        <a:p>
          <a:endParaRPr lang="en-GB"/>
        </a:p>
      </dgm:t>
    </dgm:pt>
    <dgm:pt modelId="{1D2BEA29-C192-44D8-81B6-094D7C8FC99D}">
      <dgm:prSet phldrT="[Text]" custT="1"/>
      <dgm:spPr/>
      <dgm:t>
        <a:bodyPr anchor="ctr"/>
        <a:lstStyle/>
        <a:p>
          <a:pPr marL="114300" lvl="2" indent="-57150" algn="l" defTabSz="488950">
            <a:lnSpc>
              <a:spcPct val="90000"/>
            </a:lnSpc>
            <a:spcBef>
              <a:spcPct val="0"/>
            </a:spcBef>
            <a:spcAft>
              <a:spcPct val="15000"/>
            </a:spcAft>
            <a:buFontTx/>
            <a:buNone/>
          </a:pPr>
          <a:r>
            <a:rPr lang="fr-FR" sz="1400">
              <a:solidFill>
                <a:prstClr val="black">
                  <a:hueOff val="0"/>
                  <a:satOff val="0"/>
                  <a:lumOff val="0"/>
                  <a:alphaOff val="0"/>
                </a:prstClr>
              </a:solidFill>
              <a:latin typeface="Calibri" panose="020F0502020204030204"/>
              <a:ea typeface="+mn-ea"/>
              <a:cs typeface="+mn-cs"/>
            </a:rPr>
            <a:t>  Répondre aux questions liées à l’utilisation des ressources naturelles, la pénurie d’eau, les émissions, la réduction et la gestion des déchets, le changement climatique et la biodiversité sur l’ensemble du cycle de vie du produit.</a:t>
          </a:r>
        </a:p>
      </dgm:t>
    </dgm:pt>
    <dgm:pt modelId="{6BA3FAFC-2683-414A-8DCA-7E5583CFDE0B}" type="parTrans" cxnId="{6E52C460-DA93-4FFC-BB07-51DF7B5A0A3D}">
      <dgm:prSet/>
      <dgm:spPr/>
      <dgm:t>
        <a:bodyPr/>
        <a:lstStyle/>
        <a:p>
          <a:endParaRPr lang="en-US"/>
        </a:p>
      </dgm:t>
    </dgm:pt>
    <dgm:pt modelId="{347DFB60-0CF7-42ED-B8B0-36218A9C9431}" type="sibTrans" cxnId="{6E52C460-DA93-4FFC-BB07-51DF7B5A0A3D}">
      <dgm:prSet/>
      <dgm:spPr/>
      <dgm:t>
        <a:bodyPr/>
        <a:lstStyle/>
        <a:p>
          <a:endParaRPr lang="en-US"/>
        </a:p>
      </dgm:t>
    </dgm:pt>
    <dgm:pt modelId="{CE26761E-D9F4-43C3-9A60-9A290A568C06}">
      <dgm:prSet phldrT="[Text]" custT="1"/>
      <dgm:spPr/>
      <dgm:t>
        <a:bodyPr anchor="ctr"/>
        <a:lstStyle/>
        <a:p>
          <a:pPr marL="114300" lvl="1" indent="0" algn="l" defTabSz="533400">
            <a:lnSpc>
              <a:spcPct val="90000"/>
            </a:lnSpc>
            <a:spcBef>
              <a:spcPct val="0"/>
            </a:spcBef>
            <a:spcAft>
              <a:spcPct val="15000"/>
            </a:spcAft>
            <a:buFontTx/>
            <a:buNone/>
          </a:pPr>
          <a:endParaRPr lang="en-GB" sz="1400" b="1" kern="1200" dirty="0"/>
        </a:p>
      </dgm:t>
    </dgm:pt>
    <dgm:pt modelId="{AB9AE286-6F0E-4C76-B3C5-C9C5675DDC07}" type="parTrans" cxnId="{7311C44E-DAB0-4502-8DE6-4C149790C07E}">
      <dgm:prSet/>
      <dgm:spPr/>
      <dgm:t>
        <a:bodyPr/>
        <a:lstStyle/>
        <a:p>
          <a:endParaRPr lang="en-US"/>
        </a:p>
      </dgm:t>
    </dgm:pt>
    <dgm:pt modelId="{C6F1B063-8515-499A-95C0-390986DFED1F}" type="sibTrans" cxnId="{7311C44E-DAB0-4502-8DE6-4C149790C07E}">
      <dgm:prSet/>
      <dgm:spPr/>
      <dgm:t>
        <a:bodyPr/>
        <a:lstStyle/>
        <a:p>
          <a:endParaRPr lang="en-US"/>
        </a:p>
      </dgm:t>
    </dgm:pt>
    <dgm:pt modelId="{240F44B7-C0CE-48E9-963C-2BA2111674BF}">
      <dgm:prSet custT="1"/>
      <dgm:spPr/>
      <dgm:t>
        <a:bodyPr anchor="ctr"/>
        <a:lstStyle/>
        <a:p>
          <a:pPr marL="57150" lvl="1" indent="0" algn="l" defTabSz="488950">
            <a:lnSpc>
              <a:spcPct val="90000"/>
            </a:lnSpc>
            <a:spcBef>
              <a:spcPct val="0"/>
            </a:spcBef>
            <a:spcAft>
              <a:spcPct val="15000"/>
            </a:spcAft>
            <a:buFontTx/>
            <a:buNone/>
          </a:pPr>
          <a:endParaRPr lang="en-GB" sz="1400" kern="1200" dirty="0"/>
        </a:p>
      </dgm:t>
    </dgm:pt>
    <dgm:pt modelId="{F70B4041-1CA8-49DB-A4C0-8B7C29BC102C}" type="parTrans" cxnId="{ECF33E72-0037-4936-9A31-99DD18637676}">
      <dgm:prSet/>
      <dgm:spPr/>
      <dgm:t>
        <a:bodyPr/>
        <a:lstStyle/>
        <a:p>
          <a:endParaRPr lang="en-US"/>
        </a:p>
      </dgm:t>
    </dgm:pt>
    <dgm:pt modelId="{994D0C07-0DBE-4F84-B137-8194B28F6715}" type="sibTrans" cxnId="{ECF33E72-0037-4936-9A31-99DD18637676}">
      <dgm:prSet/>
      <dgm:spPr/>
      <dgm:t>
        <a:bodyPr/>
        <a:lstStyle/>
        <a:p>
          <a:endParaRPr lang="en-US"/>
        </a:p>
      </dgm:t>
    </dgm:pt>
    <dgm:pt modelId="{5342F3F9-E1BB-4CBE-B92D-CFDB33BD4D04}">
      <dgm:prSet custT="1"/>
      <dgm:spPr/>
      <dgm:t>
        <a:bodyPr anchor="ctr"/>
        <a:lstStyle/>
        <a:p>
          <a:pPr marL="114300" lvl="2" indent="0" algn="l" defTabSz="488950">
            <a:lnSpc>
              <a:spcPct val="90000"/>
            </a:lnSpc>
            <a:spcBef>
              <a:spcPct val="0"/>
            </a:spcBef>
            <a:spcAft>
              <a:spcPct val="15000"/>
            </a:spcAft>
            <a:buFontTx/>
            <a:buNone/>
          </a:pPr>
          <a:r>
            <a:rPr lang="fr-FR" sz="1400" b="1" i="1"/>
            <a:t>Source</a:t>
          </a:r>
          <a:r>
            <a:rPr lang="fr-FR" sz="1400" i="1"/>
            <a:t> : Manuel des achats de l’OMPI</a:t>
          </a:r>
        </a:p>
      </dgm:t>
    </dgm:pt>
    <dgm:pt modelId="{807E93DE-33A3-44DD-83DF-4BED5BE268C0}" type="parTrans" cxnId="{C73F9FF9-445E-43E2-B23C-9224F2556860}">
      <dgm:prSet/>
      <dgm:spPr/>
      <dgm:t>
        <a:bodyPr/>
        <a:lstStyle/>
        <a:p>
          <a:endParaRPr lang="en-US"/>
        </a:p>
      </dgm:t>
    </dgm:pt>
    <dgm:pt modelId="{098B39FC-3466-4A58-B4B1-CA888961B4FF}" type="sibTrans" cxnId="{C73F9FF9-445E-43E2-B23C-9224F2556860}">
      <dgm:prSet/>
      <dgm:spPr/>
      <dgm:t>
        <a:bodyPr/>
        <a:lstStyle/>
        <a:p>
          <a:endParaRPr lang="en-US"/>
        </a:p>
      </dgm:t>
    </dgm:pt>
    <dgm:pt modelId="{B920B122-23E6-41AF-8EE9-2319549A6A6E}">
      <dgm:prSet custT="1"/>
      <dgm:spPr/>
      <dgm:t>
        <a:bodyPr anchor="ctr"/>
        <a:lstStyle/>
        <a:p>
          <a:pPr marL="114300" lvl="2" indent="0" algn="l" defTabSz="488950">
            <a:lnSpc>
              <a:spcPct val="90000"/>
            </a:lnSpc>
            <a:spcBef>
              <a:spcPct val="0"/>
            </a:spcBef>
            <a:spcAft>
              <a:spcPct val="15000"/>
            </a:spcAft>
            <a:buFontTx/>
            <a:buNone/>
          </a:pPr>
          <a:endParaRPr lang="en-GB" sz="1400" kern="1200" dirty="0"/>
        </a:p>
      </dgm:t>
    </dgm:pt>
    <dgm:pt modelId="{8DAB3057-25C2-47F1-A037-DEA8295DFAB9}" type="parTrans" cxnId="{8FD7C03F-8EC5-4A5D-9F71-956B2C0967CA}">
      <dgm:prSet/>
      <dgm:spPr/>
      <dgm:t>
        <a:bodyPr/>
        <a:lstStyle/>
        <a:p>
          <a:endParaRPr lang="en-US"/>
        </a:p>
      </dgm:t>
    </dgm:pt>
    <dgm:pt modelId="{4039164B-FA40-4242-9A3A-8A5778733E84}" type="sibTrans" cxnId="{8FD7C03F-8EC5-4A5D-9F71-956B2C0967CA}">
      <dgm:prSet/>
      <dgm:spPr/>
      <dgm:t>
        <a:bodyPr/>
        <a:lstStyle/>
        <a:p>
          <a:endParaRPr lang="en-US"/>
        </a:p>
      </dgm:t>
    </dgm:pt>
    <dgm:pt modelId="{F2CF5E7B-B6BC-4B01-8E82-97545986B6C9}" type="pres">
      <dgm:prSet presAssocID="{AB1EE584-7260-421D-835B-7D8553C50C69}" presName="linearFlow" presStyleCnt="0">
        <dgm:presLayoutVars>
          <dgm:dir/>
          <dgm:animLvl val="lvl"/>
          <dgm:resizeHandles/>
        </dgm:presLayoutVars>
      </dgm:prSet>
      <dgm:spPr/>
    </dgm:pt>
    <dgm:pt modelId="{FDB313A2-37A9-4E9F-A959-21248086F520}" type="pres">
      <dgm:prSet presAssocID="{6E1EE6D6-5B57-4BBE-8D5E-63D670501D61}" presName="compositeNode" presStyleCnt="0">
        <dgm:presLayoutVars>
          <dgm:bulletEnabled val="1"/>
        </dgm:presLayoutVars>
      </dgm:prSet>
      <dgm:spPr/>
    </dgm:pt>
    <dgm:pt modelId="{C586523E-693E-4A30-9180-9CFB9093BE41}" type="pres">
      <dgm:prSet presAssocID="{6E1EE6D6-5B57-4BBE-8D5E-63D670501D61}" presName="image" presStyleLbl="fgImgPlace1" presStyleIdx="0" presStyleCnt="1" custScaleX="148668" custScaleY="108749" custLinFactX="145024" custLinFactNeighborX="200000" custLinFactNeighborY="56725"/>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4892E5DF-0D67-41DD-96A4-A3BCBD60B709}" type="pres">
      <dgm:prSet presAssocID="{6E1EE6D6-5B57-4BBE-8D5E-63D670501D61}" presName="childNode" presStyleLbl="node1" presStyleIdx="0" presStyleCnt="1" custScaleX="64822" custScaleY="105724" custLinFactNeighborX="-34814" custLinFactNeighborY="-6854">
        <dgm:presLayoutVars>
          <dgm:bulletEnabled val="1"/>
        </dgm:presLayoutVars>
      </dgm:prSet>
      <dgm:spPr/>
    </dgm:pt>
    <dgm:pt modelId="{662B9622-EAEE-472D-BC93-2E26394B6E97}" type="pres">
      <dgm:prSet presAssocID="{6E1EE6D6-5B57-4BBE-8D5E-63D670501D61}" presName="parentNode" presStyleLbl="revTx" presStyleIdx="0" presStyleCnt="1" custAng="0" custScaleX="121054" custLinFactX="-59725" custLinFactNeighborX="-100000" custLinFactNeighborY="-172">
        <dgm:presLayoutVars>
          <dgm:chMax val="0"/>
          <dgm:bulletEnabled val="1"/>
        </dgm:presLayoutVars>
      </dgm:prSet>
      <dgm:spPr/>
    </dgm:pt>
  </dgm:ptLst>
  <dgm:cxnLst>
    <dgm:cxn modelId="{13A6501A-17B6-4493-B734-429DF84ACB2A}" type="presOf" srcId="{6E1EE6D6-5B57-4BBE-8D5E-63D670501D61}" destId="{662B9622-EAEE-472D-BC93-2E26394B6E97}" srcOrd="0" destOrd="0" presId="urn:microsoft.com/office/officeart/2005/8/layout/hList2"/>
    <dgm:cxn modelId="{AA32AB29-217E-4273-9AAF-B9C3D3F8AB9B}" type="presOf" srcId="{D55F5EEB-211C-4840-8D38-C72EBD0EDA7D}" destId="{4892E5DF-0D67-41DD-96A4-A3BCBD60B709}" srcOrd="0" destOrd="0" presId="urn:microsoft.com/office/officeart/2005/8/layout/hList2"/>
    <dgm:cxn modelId="{DF9DC333-CFF8-49C8-95A0-0CA10B37B87D}" srcId="{6E1EE6D6-5B57-4BBE-8D5E-63D670501D61}" destId="{891E4B80-0ED1-40AD-A062-EB294C11C2A0}" srcOrd="5" destOrd="0" parTransId="{DAFE62F0-1307-488C-AC97-06C205C76E83}" sibTransId="{8BE49C9F-41F5-4322-AF4C-85743031DFE2}"/>
    <dgm:cxn modelId="{0D24E434-80B0-4B23-9BDE-44AB47C97C99}" type="presOf" srcId="{891E4B80-0ED1-40AD-A062-EB294C11C2A0}" destId="{4892E5DF-0D67-41DD-96A4-A3BCBD60B709}" srcOrd="0" destOrd="6" presId="urn:microsoft.com/office/officeart/2005/8/layout/hList2"/>
    <dgm:cxn modelId="{1208673B-054C-4000-9E74-5492C861796A}" type="presOf" srcId="{240F44B7-C0CE-48E9-963C-2BA2111674BF}" destId="{4892E5DF-0D67-41DD-96A4-A3BCBD60B709}" srcOrd="0" destOrd="5" presId="urn:microsoft.com/office/officeart/2005/8/layout/hList2"/>
    <dgm:cxn modelId="{8FD7C03F-8EC5-4A5D-9F71-956B2C0967CA}" srcId="{891E4B80-0ED1-40AD-A062-EB294C11C2A0}" destId="{B920B122-23E6-41AF-8EE9-2319549A6A6E}" srcOrd="1" destOrd="0" parTransId="{8DAB3057-25C2-47F1-A037-DEA8295DFAB9}" sibTransId="{4039164B-FA40-4242-9A3A-8A5778733E84}"/>
    <dgm:cxn modelId="{6E52C460-DA93-4FFC-BB07-51DF7B5A0A3D}" srcId="{6E1EE6D6-5B57-4BBE-8D5E-63D670501D61}" destId="{1D2BEA29-C192-44D8-81B6-094D7C8FC99D}" srcOrd="1" destOrd="0" parTransId="{6BA3FAFC-2683-414A-8DCA-7E5583CFDE0B}" sibTransId="{347DFB60-0CF7-42ED-B8B0-36218A9C9431}"/>
    <dgm:cxn modelId="{0DEB8863-AA2F-4646-BA0A-1B088DD0E967}" type="presOf" srcId="{167C4303-0000-468E-A141-AAD6E05913BC}" destId="{4892E5DF-0D67-41DD-96A4-A3BCBD60B709}" srcOrd="0" destOrd="4" presId="urn:microsoft.com/office/officeart/2005/8/layout/hList2"/>
    <dgm:cxn modelId="{31C6BD49-BF23-4F01-8203-8B071169808F}" srcId="{F07DFAB2-F1DB-4E3E-A085-800B72BE9E97}" destId="{167C4303-0000-468E-A141-AAD6E05913BC}" srcOrd="0" destOrd="0" parTransId="{2B2E9076-D997-4ED3-98B9-837B7E170331}" sibTransId="{32E2BF42-EC96-403D-AC83-40BA9FB9277E}"/>
    <dgm:cxn modelId="{7311C44E-DAB0-4502-8DE6-4C149790C07E}" srcId="{6E1EE6D6-5B57-4BBE-8D5E-63D670501D61}" destId="{CE26761E-D9F4-43C3-9A60-9A290A568C06}" srcOrd="2" destOrd="0" parTransId="{AB9AE286-6F0E-4C76-B3C5-C9C5675DDC07}" sibTransId="{C6F1B063-8515-499A-95C0-390986DFED1F}"/>
    <dgm:cxn modelId="{ECF33E72-0037-4936-9A31-99DD18637676}" srcId="{6E1EE6D6-5B57-4BBE-8D5E-63D670501D61}" destId="{240F44B7-C0CE-48E9-963C-2BA2111674BF}" srcOrd="4" destOrd="0" parTransId="{F70B4041-1CA8-49DB-A4C0-8B7C29BC102C}" sibTransId="{994D0C07-0DBE-4F84-B137-8194B28F6715}"/>
    <dgm:cxn modelId="{81AE6654-629E-49B5-88E7-F963E7C46E10}" type="presOf" srcId="{F07DFAB2-F1DB-4E3E-A085-800B72BE9E97}" destId="{4892E5DF-0D67-41DD-96A4-A3BCBD60B709}" srcOrd="0" destOrd="3" presId="urn:microsoft.com/office/officeart/2005/8/layout/hList2"/>
    <dgm:cxn modelId="{DAE13856-B5D8-4C5F-9FDB-1DE910F1B741}" type="presOf" srcId="{B920B122-23E6-41AF-8EE9-2319549A6A6E}" destId="{4892E5DF-0D67-41DD-96A4-A3BCBD60B709}" srcOrd="0" destOrd="8" presId="urn:microsoft.com/office/officeart/2005/8/layout/hList2"/>
    <dgm:cxn modelId="{45CDBC78-379C-478E-BEFD-0BBAD85707E9}" type="presOf" srcId="{5342F3F9-E1BB-4CBE-B92D-CFDB33BD4D04}" destId="{4892E5DF-0D67-41DD-96A4-A3BCBD60B709}" srcOrd="0" destOrd="9" presId="urn:microsoft.com/office/officeart/2005/8/layout/hList2"/>
    <dgm:cxn modelId="{CC178E8E-9E3D-4967-9B0F-3556CDD3F052}" type="presOf" srcId="{1D2BEA29-C192-44D8-81B6-094D7C8FC99D}" destId="{4892E5DF-0D67-41DD-96A4-A3BCBD60B709}" srcOrd="0" destOrd="1" presId="urn:microsoft.com/office/officeart/2005/8/layout/hList2"/>
    <dgm:cxn modelId="{30473497-06C7-4CA5-AAE2-07EF98BCD493}" type="presOf" srcId="{CE26761E-D9F4-43C3-9A60-9A290A568C06}" destId="{4892E5DF-0D67-41DD-96A4-A3BCBD60B709}" srcOrd="0" destOrd="2" presId="urn:microsoft.com/office/officeart/2005/8/layout/hList2"/>
    <dgm:cxn modelId="{267FC5A7-BB08-45B2-B5A0-7353C98AE9F5}" type="presOf" srcId="{8441D1B6-6F66-40DB-B513-E4729CB2D6CD}" destId="{4892E5DF-0D67-41DD-96A4-A3BCBD60B709}" srcOrd="0" destOrd="7" presId="urn:microsoft.com/office/officeart/2005/8/layout/hList2"/>
    <dgm:cxn modelId="{76ED34B8-F159-42E2-A6D2-C3EA4C91255F}" type="presOf" srcId="{AB1EE584-7260-421D-835B-7D8553C50C69}" destId="{F2CF5E7B-B6BC-4B01-8E82-97545986B6C9}" srcOrd="0" destOrd="0" presId="urn:microsoft.com/office/officeart/2005/8/layout/hList2"/>
    <dgm:cxn modelId="{4390F5CB-F0F4-4012-B34B-780B83EC46AF}" srcId="{AB1EE584-7260-421D-835B-7D8553C50C69}" destId="{6E1EE6D6-5B57-4BBE-8D5E-63D670501D61}" srcOrd="0" destOrd="0" parTransId="{2EEC1DC5-D2F0-4DD6-87BC-24A6C8BA3E84}" sibTransId="{344DE34B-E3CA-4FE2-8B26-7768D5D8D4CA}"/>
    <dgm:cxn modelId="{2D9960CD-346E-433A-8482-936350D4E5B5}" srcId="{6E1EE6D6-5B57-4BBE-8D5E-63D670501D61}" destId="{F07DFAB2-F1DB-4E3E-A085-800B72BE9E97}" srcOrd="3" destOrd="0" parTransId="{5BC4913C-00E2-439A-949F-3668F6E3E5FE}" sibTransId="{A439850A-7993-4A90-9649-14E06EF09617}"/>
    <dgm:cxn modelId="{D38352D0-7906-44FB-86A8-1C316222BD04}" srcId="{891E4B80-0ED1-40AD-A062-EB294C11C2A0}" destId="{8441D1B6-6F66-40DB-B513-E4729CB2D6CD}" srcOrd="0" destOrd="0" parTransId="{DE955A9E-C1EC-467C-8CD8-BC9A3D5DDC89}" sibTransId="{68D5DB98-1858-4976-8439-0E0C2170E772}"/>
    <dgm:cxn modelId="{005064E9-75FE-432F-A742-46F7E67D82B5}" srcId="{6E1EE6D6-5B57-4BBE-8D5E-63D670501D61}" destId="{D55F5EEB-211C-4840-8D38-C72EBD0EDA7D}" srcOrd="0" destOrd="0" parTransId="{F3AF724A-21AE-4428-AE1B-4640CA8CE6D2}" sibTransId="{A6FE25A5-94C0-44E1-8FF9-DB810CADA707}"/>
    <dgm:cxn modelId="{C73F9FF9-445E-43E2-B23C-9224F2556860}" srcId="{891E4B80-0ED1-40AD-A062-EB294C11C2A0}" destId="{5342F3F9-E1BB-4CBE-B92D-CFDB33BD4D04}" srcOrd="2" destOrd="0" parTransId="{807E93DE-33A3-44DD-83DF-4BED5BE268C0}" sibTransId="{098B39FC-3466-4A58-B4B1-CA888961B4FF}"/>
    <dgm:cxn modelId="{73B3519E-8798-4556-95D9-20D50EB1F632}" type="presParOf" srcId="{F2CF5E7B-B6BC-4B01-8E82-97545986B6C9}" destId="{FDB313A2-37A9-4E9F-A959-21248086F520}" srcOrd="0" destOrd="0" presId="urn:microsoft.com/office/officeart/2005/8/layout/hList2"/>
    <dgm:cxn modelId="{23FB985B-0440-42E1-9009-CC823BAB36F4}" type="presParOf" srcId="{FDB313A2-37A9-4E9F-A959-21248086F520}" destId="{C586523E-693E-4A30-9180-9CFB9093BE41}" srcOrd="0" destOrd="0" presId="urn:microsoft.com/office/officeart/2005/8/layout/hList2"/>
    <dgm:cxn modelId="{3D148B3C-6F80-4F9F-ABFF-178C92764865}" type="presParOf" srcId="{FDB313A2-37A9-4E9F-A959-21248086F520}" destId="{4892E5DF-0D67-41DD-96A4-A3BCBD60B709}" srcOrd="1" destOrd="0" presId="urn:microsoft.com/office/officeart/2005/8/layout/hList2"/>
    <dgm:cxn modelId="{68DCA509-7532-4A1D-96A6-68F085B800E6}" type="presParOf" srcId="{FDB313A2-37A9-4E9F-A959-21248086F520}" destId="{662B9622-EAEE-472D-BC93-2E26394B6E97}" srcOrd="2" destOrd="0" presId="urn:microsoft.com/office/officeart/2005/8/layout/h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726D29-51D6-4344-97B0-187D34B81DE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17F0CF6-B4D8-468E-93DA-686FCEFF0C9B}" type="pres">
      <dgm:prSet presAssocID="{69726D29-51D6-4344-97B0-187D34B81DE1}" presName="root" presStyleCnt="0">
        <dgm:presLayoutVars>
          <dgm:dir/>
          <dgm:resizeHandles val="exact"/>
        </dgm:presLayoutVars>
      </dgm:prSet>
      <dgm:spPr/>
    </dgm:pt>
  </dgm:ptLst>
  <dgm:cxnLst>
    <dgm:cxn modelId="{BC57F068-57D4-4D9C-A114-E0D1389E6579}" type="presOf" srcId="{69726D29-51D6-4344-97B0-187D34B81DE1}" destId="{117F0CF6-B4D8-468E-93DA-686FCEFF0C9B}" srcOrd="0" destOrd="0" presId="urn:microsoft.com/office/officeart/2018/2/layout/IconVerticalSolid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EFE822-2274-4056-A4CF-935060FFA3B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9672369-CBAA-4EA2-8D76-2480E53035BB}">
      <dgm:prSet phldrT="[Text]" custT="1"/>
      <dgm:spPr>
        <a:solidFill>
          <a:schemeClr val="accent5">
            <a:lumMod val="75000"/>
          </a:schemeClr>
        </a:solidFill>
      </dgm:spPr>
      <dgm:t>
        <a:bodyPr/>
        <a:lstStyle/>
        <a:p>
          <a:r>
            <a:rPr lang="fr-FR" sz="1600" dirty="0"/>
            <a:t>Total des achats en 2023 : 145 millions de francs suisses.</a:t>
          </a:r>
        </a:p>
      </dgm:t>
    </dgm:pt>
    <dgm:pt modelId="{F4AD7ABA-FE3D-4A1D-AEA7-F285434E80E8}" type="parTrans" cxnId="{CE03871A-7D79-4EA7-BE95-B518141C581B}">
      <dgm:prSet/>
      <dgm:spPr/>
      <dgm:t>
        <a:bodyPr/>
        <a:lstStyle/>
        <a:p>
          <a:endParaRPr lang="en-US"/>
        </a:p>
      </dgm:t>
    </dgm:pt>
    <dgm:pt modelId="{0F04E157-FCB4-42B5-B4F9-9DB639EA8A43}" type="sibTrans" cxnId="{CE03871A-7D79-4EA7-BE95-B518141C581B}">
      <dgm:prSet/>
      <dgm:spPr/>
      <dgm:t>
        <a:bodyPr/>
        <a:lstStyle/>
        <a:p>
          <a:endParaRPr lang="en-US"/>
        </a:p>
      </dgm:t>
    </dgm:pt>
    <dgm:pt modelId="{10583794-F99B-4710-8D00-85A2666F30BE}">
      <dgm:prSet phldrT="[Text]" custT="1"/>
      <dgm:spPr>
        <a:solidFill>
          <a:schemeClr val="accent5">
            <a:lumMod val="75000"/>
          </a:schemeClr>
        </a:solidFill>
      </dgm:spPr>
      <dgm:t>
        <a:bodyPr/>
        <a:lstStyle/>
        <a:p>
          <a:r>
            <a:rPr lang="fr-FR" sz="1600"/>
            <a:t>Stabilité sur cinq ans avec une augmentation en 2023</a:t>
          </a:r>
        </a:p>
      </dgm:t>
    </dgm:pt>
    <dgm:pt modelId="{421C39E1-9EF4-46FB-9965-48CAD6172C58}" type="parTrans" cxnId="{5EBC5C9F-305F-4252-B6AC-681AD0656046}">
      <dgm:prSet/>
      <dgm:spPr/>
      <dgm:t>
        <a:bodyPr/>
        <a:lstStyle/>
        <a:p>
          <a:endParaRPr lang="en-US"/>
        </a:p>
      </dgm:t>
    </dgm:pt>
    <dgm:pt modelId="{A3D3AE49-758A-482A-91BE-C1BCB7EC8DCC}" type="sibTrans" cxnId="{5EBC5C9F-305F-4252-B6AC-681AD0656046}">
      <dgm:prSet/>
      <dgm:spPr/>
      <dgm:t>
        <a:bodyPr/>
        <a:lstStyle/>
        <a:p>
          <a:endParaRPr lang="en-US"/>
        </a:p>
      </dgm:t>
    </dgm:pt>
    <dgm:pt modelId="{FDE31FA8-6F8C-4335-A1E5-936886CED282}">
      <dgm:prSet phldrT="[Text]" custT="1"/>
      <dgm:spPr>
        <a:solidFill>
          <a:schemeClr val="accent5">
            <a:lumMod val="75000"/>
          </a:schemeClr>
        </a:solidFill>
      </dgm:spPr>
      <dgm:t>
        <a:bodyPr/>
        <a:lstStyle/>
        <a:p>
          <a:r>
            <a:rPr lang="fr-FR" sz="1600"/>
            <a:t>97% des dépenses consacrées aux services, 3% aux produits</a:t>
          </a:r>
        </a:p>
      </dgm:t>
    </dgm:pt>
    <dgm:pt modelId="{D7B186C3-ACA1-4F89-A912-6EE8D08799FC}" type="parTrans" cxnId="{80B6E717-FFC8-4B7D-AAAB-DE5DE1DD5A2A}">
      <dgm:prSet/>
      <dgm:spPr/>
      <dgm:t>
        <a:bodyPr/>
        <a:lstStyle/>
        <a:p>
          <a:endParaRPr lang="en-US"/>
        </a:p>
      </dgm:t>
    </dgm:pt>
    <dgm:pt modelId="{F72A14D6-0993-43AF-BA4B-C7324310D296}" type="sibTrans" cxnId="{80B6E717-FFC8-4B7D-AAAB-DE5DE1DD5A2A}">
      <dgm:prSet/>
      <dgm:spPr/>
      <dgm:t>
        <a:bodyPr/>
        <a:lstStyle/>
        <a:p>
          <a:endParaRPr lang="en-US"/>
        </a:p>
      </dgm:t>
    </dgm:pt>
    <dgm:pt modelId="{2480A673-4815-41A3-9671-3BFFB9A090D8}">
      <dgm:prSet phldrT="[Text]" custT="1"/>
      <dgm:spPr>
        <a:solidFill>
          <a:schemeClr val="accent5">
            <a:lumMod val="75000"/>
          </a:schemeClr>
        </a:solidFill>
      </dgm:spPr>
      <dgm:t>
        <a:bodyPr/>
        <a:lstStyle/>
        <a:p>
          <a:r>
            <a:rPr lang="fr-FR" sz="1600"/>
            <a:t>Les trois principales catégories d’achats :</a:t>
          </a:r>
        </a:p>
      </dgm:t>
    </dgm:pt>
    <dgm:pt modelId="{25C7BF15-9CAE-4CDF-9EEA-E76BA647D474}" type="parTrans" cxnId="{25E8E649-3675-4724-8050-982A05A02217}">
      <dgm:prSet/>
      <dgm:spPr/>
      <dgm:t>
        <a:bodyPr/>
        <a:lstStyle/>
        <a:p>
          <a:endParaRPr lang="en-US"/>
        </a:p>
      </dgm:t>
    </dgm:pt>
    <dgm:pt modelId="{042854E5-937C-4FA5-8713-087BC606C875}" type="sibTrans" cxnId="{25E8E649-3675-4724-8050-982A05A02217}">
      <dgm:prSet/>
      <dgm:spPr/>
      <dgm:t>
        <a:bodyPr/>
        <a:lstStyle/>
        <a:p>
          <a:endParaRPr lang="en-US"/>
        </a:p>
      </dgm:t>
    </dgm:pt>
    <dgm:pt modelId="{82A14727-DD7E-4D84-A577-61ADE004EC77}">
      <dgm:prSet custT="1"/>
      <dgm:spPr/>
      <dgm:t>
        <a:bodyPr anchor="ctr"/>
        <a:lstStyle/>
        <a:p>
          <a:pPr algn="l">
            <a:buFontTx/>
            <a:buNone/>
          </a:pPr>
          <a:r>
            <a:rPr lang="fr-FR" sz="1600"/>
            <a:t>	Prestation de services de technologie de l’information (40%)</a:t>
          </a:r>
        </a:p>
      </dgm:t>
    </dgm:pt>
    <dgm:pt modelId="{CE73C466-EB48-4C4E-A8FD-4E63258CFA8C}" type="parTrans" cxnId="{7D45EAB1-F775-4532-9AE0-42B81D9D3FA3}">
      <dgm:prSet/>
      <dgm:spPr/>
      <dgm:t>
        <a:bodyPr/>
        <a:lstStyle/>
        <a:p>
          <a:endParaRPr lang="en-US"/>
        </a:p>
      </dgm:t>
    </dgm:pt>
    <dgm:pt modelId="{1B5D0ECF-15E1-4DB6-B0C6-13857DB4B09A}" type="sibTrans" cxnId="{7D45EAB1-F775-4532-9AE0-42B81D9D3FA3}">
      <dgm:prSet/>
      <dgm:spPr/>
      <dgm:t>
        <a:bodyPr/>
        <a:lstStyle/>
        <a:p>
          <a:endParaRPr lang="en-US"/>
        </a:p>
      </dgm:t>
    </dgm:pt>
    <dgm:pt modelId="{74142200-C605-4721-96B8-512B86974FE3}">
      <dgm:prSet custT="1"/>
      <dgm:spPr/>
      <dgm:t>
        <a:bodyPr anchor="ctr"/>
        <a:lstStyle/>
        <a:p>
          <a:pPr algn="l">
            <a:buFontTx/>
            <a:buNone/>
          </a:pPr>
          <a:r>
            <a:rPr lang="fr-FR" sz="1600"/>
            <a:t>Services de traduction écrite (23%)</a:t>
          </a:r>
        </a:p>
      </dgm:t>
    </dgm:pt>
    <dgm:pt modelId="{302DC26C-A776-4BDA-929C-C4FC1D341184}" type="parTrans" cxnId="{5A583B63-46F4-4BE5-9920-21D982A67E04}">
      <dgm:prSet/>
      <dgm:spPr/>
      <dgm:t>
        <a:bodyPr/>
        <a:lstStyle/>
        <a:p>
          <a:endParaRPr lang="en-US"/>
        </a:p>
      </dgm:t>
    </dgm:pt>
    <dgm:pt modelId="{D2351028-1296-4DC6-932E-AF5EC4BE9D6B}" type="sibTrans" cxnId="{5A583B63-46F4-4BE5-9920-21D982A67E04}">
      <dgm:prSet/>
      <dgm:spPr/>
      <dgm:t>
        <a:bodyPr/>
        <a:lstStyle/>
        <a:p>
          <a:endParaRPr lang="en-US"/>
        </a:p>
      </dgm:t>
    </dgm:pt>
    <dgm:pt modelId="{13CE246C-9390-4E77-9CC9-7F653965E0D0}">
      <dgm:prSet custT="1"/>
      <dgm:spPr/>
      <dgm:t>
        <a:bodyPr anchor="ctr"/>
        <a:lstStyle/>
        <a:p>
          <a:pPr algn="l">
            <a:buFontTx/>
            <a:buNone/>
          </a:pPr>
          <a:r>
            <a:rPr lang="fr-FR" sz="1600"/>
            <a:t>Services de gestion des installations (9%)</a:t>
          </a:r>
        </a:p>
      </dgm:t>
    </dgm:pt>
    <dgm:pt modelId="{137D73C5-AA8C-4493-8D90-22E2994C7512}" type="parTrans" cxnId="{546D36E8-4DD1-4397-A20F-405C889A8866}">
      <dgm:prSet/>
      <dgm:spPr/>
      <dgm:t>
        <a:bodyPr/>
        <a:lstStyle/>
        <a:p>
          <a:endParaRPr lang="en-US"/>
        </a:p>
      </dgm:t>
    </dgm:pt>
    <dgm:pt modelId="{0AF5CF60-13D4-420E-8272-28B1275BCE41}" type="sibTrans" cxnId="{546D36E8-4DD1-4397-A20F-405C889A8866}">
      <dgm:prSet/>
      <dgm:spPr/>
      <dgm:t>
        <a:bodyPr/>
        <a:lstStyle/>
        <a:p>
          <a:endParaRPr lang="en-US"/>
        </a:p>
      </dgm:t>
    </dgm:pt>
    <dgm:pt modelId="{F5A5F4F9-03F7-48F9-8794-93CE580A614C}" type="pres">
      <dgm:prSet presAssocID="{20EFE822-2274-4056-A4CF-935060FFA3BB}" presName="linear" presStyleCnt="0">
        <dgm:presLayoutVars>
          <dgm:dir/>
          <dgm:animLvl val="lvl"/>
          <dgm:resizeHandles val="exact"/>
        </dgm:presLayoutVars>
      </dgm:prSet>
      <dgm:spPr/>
    </dgm:pt>
    <dgm:pt modelId="{AA118DE0-0A65-43A7-9C8B-802E161FCFB1}" type="pres">
      <dgm:prSet presAssocID="{39672369-CBAA-4EA2-8D76-2480E53035BB}" presName="parentLin" presStyleCnt="0"/>
      <dgm:spPr/>
    </dgm:pt>
    <dgm:pt modelId="{A1E67C60-F6F0-424D-BE07-E9AE7E80E822}" type="pres">
      <dgm:prSet presAssocID="{39672369-CBAA-4EA2-8D76-2480E53035BB}" presName="parentLeftMargin" presStyleLbl="node1" presStyleIdx="0" presStyleCnt="4"/>
      <dgm:spPr/>
    </dgm:pt>
    <dgm:pt modelId="{011E7EE5-0A24-4E9A-8E7D-3D4D29E95297}" type="pres">
      <dgm:prSet presAssocID="{39672369-CBAA-4EA2-8D76-2480E53035BB}" presName="parentText" presStyleLbl="node1" presStyleIdx="0" presStyleCnt="4" custScaleX="136867">
        <dgm:presLayoutVars>
          <dgm:chMax val="0"/>
          <dgm:bulletEnabled val="1"/>
        </dgm:presLayoutVars>
      </dgm:prSet>
      <dgm:spPr/>
    </dgm:pt>
    <dgm:pt modelId="{B0B31F07-0496-4E53-9590-C1621F6AD81E}" type="pres">
      <dgm:prSet presAssocID="{39672369-CBAA-4EA2-8D76-2480E53035BB}" presName="negativeSpace" presStyleCnt="0"/>
      <dgm:spPr/>
    </dgm:pt>
    <dgm:pt modelId="{979596E2-DEB8-4652-98FF-E69E46CF8002}" type="pres">
      <dgm:prSet presAssocID="{39672369-CBAA-4EA2-8D76-2480E53035BB}" presName="childText" presStyleLbl="conFgAcc1" presStyleIdx="0" presStyleCnt="4">
        <dgm:presLayoutVars>
          <dgm:bulletEnabled val="1"/>
        </dgm:presLayoutVars>
      </dgm:prSet>
      <dgm:spPr/>
    </dgm:pt>
    <dgm:pt modelId="{27DB9B0D-74C7-4FDB-811E-2E78333B9DBD}" type="pres">
      <dgm:prSet presAssocID="{0F04E157-FCB4-42B5-B4F9-9DB639EA8A43}" presName="spaceBetweenRectangles" presStyleCnt="0"/>
      <dgm:spPr/>
    </dgm:pt>
    <dgm:pt modelId="{A4BA4677-30C7-4596-BFEB-82C61A607EDB}" type="pres">
      <dgm:prSet presAssocID="{10583794-F99B-4710-8D00-85A2666F30BE}" presName="parentLin" presStyleCnt="0"/>
      <dgm:spPr/>
    </dgm:pt>
    <dgm:pt modelId="{57F3B736-F260-4184-85D0-5D59260E01EA}" type="pres">
      <dgm:prSet presAssocID="{10583794-F99B-4710-8D00-85A2666F30BE}" presName="parentLeftMargin" presStyleLbl="node1" presStyleIdx="0" presStyleCnt="4"/>
      <dgm:spPr/>
    </dgm:pt>
    <dgm:pt modelId="{833D23E9-F7DD-41C9-8735-F87141C673D8}" type="pres">
      <dgm:prSet presAssocID="{10583794-F99B-4710-8D00-85A2666F30BE}" presName="parentText" presStyleLbl="node1" presStyleIdx="1" presStyleCnt="4" custScaleX="136867" custLinFactNeighborX="12040">
        <dgm:presLayoutVars>
          <dgm:chMax val="0"/>
          <dgm:bulletEnabled val="1"/>
        </dgm:presLayoutVars>
      </dgm:prSet>
      <dgm:spPr/>
    </dgm:pt>
    <dgm:pt modelId="{5D18EDF1-BB76-4ED6-ABCF-EEF765756FEC}" type="pres">
      <dgm:prSet presAssocID="{10583794-F99B-4710-8D00-85A2666F30BE}" presName="negativeSpace" presStyleCnt="0"/>
      <dgm:spPr/>
    </dgm:pt>
    <dgm:pt modelId="{216F59DA-A005-4C67-8160-75B5B43DBAA1}" type="pres">
      <dgm:prSet presAssocID="{10583794-F99B-4710-8D00-85A2666F30BE}" presName="childText" presStyleLbl="conFgAcc1" presStyleIdx="1" presStyleCnt="4">
        <dgm:presLayoutVars>
          <dgm:bulletEnabled val="1"/>
        </dgm:presLayoutVars>
      </dgm:prSet>
      <dgm:spPr/>
    </dgm:pt>
    <dgm:pt modelId="{F3DA53E4-960B-4036-975C-88D9BAF9BEAC}" type="pres">
      <dgm:prSet presAssocID="{A3D3AE49-758A-482A-91BE-C1BCB7EC8DCC}" presName="spaceBetweenRectangles" presStyleCnt="0"/>
      <dgm:spPr/>
    </dgm:pt>
    <dgm:pt modelId="{A660A2E4-5B3A-466E-AE63-4A89336C2152}" type="pres">
      <dgm:prSet presAssocID="{FDE31FA8-6F8C-4335-A1E5-936886CED282}" presName="parentLin" presStyleCnt="0"/>
      <dgm:spPr/>
    </dgm:pt>
    <dgm:pt modelId="{4F8F41F0-A104-4C82-9B25-11102E8452E6}" type="pres">
      <dgm:prSet presAssocID="{FDE31FA8-6F8C-4335-A1E5-936886CED282}" presName="parentLeftMargin" presStyleLbl="node1" presStyleIdx="1" presStyleCnt="4"/>
      <dgm:spPr/>
    </dgm:pt>
    <dgm:pt modelId="{96E5C502-5822-4947-8E3B-26D4B59BC63C}" type="pres">
      <dgm:prSet presAssocID="{FDE31FA8-6F8C-4335-A1E5-936886CED282}" presName="parentText" presStyleLbl="node1" presStyleIdx="2" presStyleCnt="4" custScaleX="136867" custLinFactNeighborX="12040">
        <dgm:presLayoutVars>
          <dgm:chMax val="0"/>
          <dgm:bulletEnabled val="1"/>
        </dgm:presLayoutVars>
      </dgm:prSet>
      <dgm:spPr/>
    </dgm:pt>
    <dgm:pt modelId="{5C39B189-4400-406A-AB3F-8B69005B0EF8}" type="pres">
      <dgm:prSet presAssocID="{FDE31FA8-6F8C-4335-A1E5-936886CED282}" presName="negativeSpace" presStyleCnt="0"/>
      <dgm:spPr/>
    </dgm:pt>
    <dgm:pt modelId="{472CDC74-BBAD-43C5-B308-00C30FD1E786}" type="pres">
      <dgm:prSet presAssocID="{FDE31FA8-6F8C-4335-A1E5-936886CED282}" presName="childText" presStyleLbl="conFgAcc1" presStyleIdx="2" presStyleCnt="4">
        <dgm:presLayoutVars>
          <dgm:bulletEnabled val="1"/>
        </dgm:presLayoutVars>
      </dgm:prSet>
      <dgm:spPr/>
    </dgm:pt>
    <dgm:pt modelId="{EB43A6BF-D454-4BC9-9D69-7E089C2FE857}" type="pres">
      <dgm:prSet presAssocID="{F72A14D6-0993-43AF-BA4B-C7324310D296}" presName="spaceBetweenRectangles" presStyleCnt="0"/>
      <dgm:spPr/>
    </dgm:pt>
    <dgm:pt modelId="{164BB041-14D8-4B27-8B52-4048517BF802}" type="pres">
      <dgm:prSet presAssocID="{2480A673-4815-41A3-9671-3BFFB9A090D8}" presName="parentLin" presStyleCnt="0"/>
      <dgm:spPr/>
    </dgm:pt>
    <dgm:pt modelId="{EAE7F167-4908-49A3-A9CB-9B1B1E2415EC}" type="pres">
      <dgm:prSet presAssocID="{2480A673-4815-41A3-9671-3BFFB9A090D8}" presName="parentLeftMargin" presStyleLbl="node1" presStyleIdx="2" presStyleCnt="4"/>
      <dgm:spPr/>
    </dgm:pt>
    <dgm:pt modelId="{A33D8FBB-F56C-48CD-9039-91B4BB3A17F2}" type="pres">
      <dgm:prSet presAssocID="{2480A673-4815-41A3-9671-3BFFB9A090D8}" presName="parentText" presStyleLbl="node1" presStyleIdx="3" presStyleCnt="4" custScaleX="136867" custLinFactNeighborX="12040">
        <dgm:presLayoutVars>
          <dgm:chMax val="0"/>
          <dgm:bulletEnabled val="1"/>
        </dgm:presLayoutVars>
      </dgm:prSet>
      <dgm:spPr/>
    </dgm:pt>
    <dgm:pt modelId="{0F1CC9AB-5224-49B3-AD64-705603206EAC}" type="pres">
      <dgm:prSet presAssocID="{2480A673-4815-41A3-9671-3BFFB9A090D8}" presName="negativeSpace" presStyleCnt="0"/>
      <dgm:spPr/>
    </dgm:pt>
    <dgm:pt modelId="{EE128969-18C8-4203-A81D-55273D65BB45}" type="pres">
      <dgm:prSet presAssocID="{2480A673-4815-41A3-9671-3BFFB9A090D8}" presName="childText" presStyleLbl="conFgAcc1" presStyleIdx="3" presStyleCnt="4">
        <dgm:presLayoutVars>
          <dgm:bulletEnabled val="1"/>
        </dgm:presLayoutVars>
      </dgm:prSet>
      <dgm:spPr/>
    </dgm:pt>
  </dgm:ptLst>
  <dgm:cxnLst>
    <dgm:cxn modelId="{F66A5902-08CD-4E08-B3F0-AF81772E1283}" type="presOf" srcId="{FDE31FA8-6F8C-4335-A1E5-936886CED282}" destId="{4F8F41F0-A104-4C82-9B25-11102E8452E6}" srcOrd="0" destOrd="0" presId="urn:microsoft.com/office/officeart/2005/8/layout/list1"/>
    <dgm:cxn modelId="{28CBF810-D83C-4825-A149-EB133070AC4D}" type="presOf" srcId="{2480A673-4815-41A3-9671-3BFFB9A090D8}" destId="{EAE7F167-4908-49A3-A9CB-9B1B1E2415EC}" srcOrd="0" destOrd="0" presId="urn:microsoft.com/office/officeart/2005/8/layout/list1"/>
    <dgm:cxn modelId="{80B6E717-FFC8-4B7D-AAAB-DE5DE1DD5A2A}" srcId="{20EFE822-2274-4056-A4CF-935060FFA3BB}" destId="{FDE31FA8-6F8C-4335-A1E5-936886CED282}" srcOrd="2" destOrd="0" parTransId="{D7B186C3-ACA1-4F89-A912-6EE8D08799FC}" sibTransId="{F72A14D6-0993-43AF-BA4B-C7324310D296}"/>
    <dgm:cxn modelId="{CE03871A-7D79-4EA7-BE95-B518141C581B}" srcId="{20EFE822-2274-4056-A4CF-935060FFA3BB}" destId="{39672369-CBAA-4EA2-8D76-2480E53035BB}" srcOrd="0" destOrd="0" parTransId="{F4AD7ABA-FE3D-4A1D-AEA7-F285434E80E8}" sibTransId="{0F04E157-FCB4-42B5-B4F9-9DB639EA8A43}"/>
    <dgm:cxn modelId="{9F3F871A-44D1-4C38-92F8-505E82BD7BD8}" type="presOf" srcId="{82A14727-DD7E-4D84-A577-61ADE004EC77}" destId="{EE128969-18C8-4203-A81D-55273D65BB45}" srcOrd="0" destOrd="0" presId="urn:microsoft.com/office/officeart/2005/8/layout/list1"/>
    <dgm:cxn modelId="{5A583B63-46F4-4BE5-9920-21D982A67E04}" srcId="{82A14727-DD7E-4D84-A577-61ADE004EC77}" destId="{74142200-C605-4721-96B8-512B86974FE3}" srcOrd="0" destOrd="0" parTransId="{302DC26C-A776-4BDA-929C-C4FC1D341184}" sibTransId="{D2351028-1296-4DC6-932E-AF5EC4BE9D6B}"/>
    <dgm:cxn modelId="{25E8E649-3675-4724-8050-982A05A02217}" srcId="{20EFE822-2274-4056-A4CF-935060FFA3BB}" destId="{2480A673-4815-41A3-9671-3BFFB9A090D8}" srcOrd="3" destOrd="0" parTransId="{25C7BF15-9CAE-4CDF-9EEA-E76BA647D474}" sibTransId="{042854E5-937C-4FA5-8713-087BC606C875}"/>
    <dgm:cxn modelId="{6D0D404F-48BA-46B7-889A-7DB2AB17ECD0}" type="presOf" srcId="{20EFE822-2274-4056-A4CF-935060FFA3BB}" destId="{F5A5F4F9-03F7-48F9-8794-93CE580A614C}" srcOrd="0" destOrd="0" presId="urn:microsoft.com/office/officeart/2005/8/layout/list1"/>
    <dgm:cxn modelId="{74FD267B-043D-40C1-9819-D5B23E99C7D4}" type="presOf" srcId="{39672369-CBAA-4EA2-8D76-2480E53035BB}" destId="{A1E67C60-F6F0-424D-BE07-E9AE7E80E822}" srcOrd="0" destOrd="0" presId="urn:microsoft.com/office/officeart/2005/8/layout/list1"/>
    <dgm:cxn modelId="{BE2E4A81-798E-449D-834F-99874BF2E6EF}" type="presOf" srcId="{39672369-CBAA-4EA2-8D76-2480E53035BB}" destId="{011E7EE5-0A24-4E9A-8E7D-3D4D29E95297}" srcOrd="1" destOrd="0" presId="urn:microsoft.com/office/officeart/2005/8/layout/list1"/>
    <dgm:cxn modelId="{44FE7897-7659-425B-B3CC-C50C5FCCB0F8}" type="presOf" srcId="{2480A673-4815-41A3-9671-3BFFB9A090D8}" destId="{A33D8FBB-F56C-48CD-9039-91B4BB3A17F2}" srcOrd="1" destOrd="0" presId="urn:microsoft.com/office/officeart/2005/8/layout/list1"/>
    <dgm:cxn modelId="{584FA89D-BD77-42CC-865C-F2042D81B943}" type="presOf" srcId="{74142200-C605-4721-96B8-512B86974FE3}" destId="{EE128969-18C8-4203-A81D-55273D65BB45}" srcOrd="0" destOrd="1" presId="urn:microsoft.com/office/officeart/2005/8/layout/list1"/>
    <dgm:cxn modelId="{5EBC5C9F-305F-4252-B6AC-681AD0656046}" srcId="{20EFE822-2274-4056-A4CF-935060FFA3BB}" destId="{10583794-F99B-4710-8D00-85A2666F30BE}" srcOrd="1" destOrd="0" parTransId="{421C39E1-9EF4-46FB-9965-48CAD6172C58}" sibTransId="{A3D3AE49-758A-482A-91BE-C1BCB7EC8DCC}"/>
    <dgm:cxn modelId="{F28B5FA8-000E-467F-B17F-CF1FF2F38731}" type="presOf" srcId="{13CE246C-9390-4E77-9CC9-7F653965E0D0}" destId="{EE128969-18C8-4203-A81D-55273D65BB45}" srcOrd="0" destOrd="2" presId="urn:microsoft.com/office/officeart/2005/8/layout/list1"/>
    <dgm:cxn modelId="{97AB59B1-8545-4077-89EB-54C974F31C93}" type="presOf" srcId="{10583794-F99B-4710-8D00-85A2666F30BE}" destId="{57F3B736-F260-4184-85D0-5D59260E01EA}" srcOrd="0" destOrd="0" presId="urn:microsoft.com/office/officeart/2005/8/layout/list1"/>
    <dgm:cxn modelId="{7D45EAB1-F775-4532-9AE0-42B81D9D3FA3}" srcId="{2480A673-4815-41A3-9671-3BFFB9A090D8}" destId="{82A14727-DD7E-4D84-A577-61ADE004EC77}" srcOrd="0" destOrd="0" parTransId="{CE73C466-EB48-4C4E-A8FD-4E63258CFA8C}" sibTransId="{1B5D0ECF-15E1-4DB6-B0C6-13857DB4B09A}"/>
    <dgm:cxn modelId="{FDD9CAC2-F33B-4832-9224-30CE810A4664}" type="presOf" srcId="{10583794-F99B-4710-8D00-85A2666F30BE}" destId="{833D23E9-F7DD-41C9-8735-F87141C673D8}" srcOrd="1" destOrd="0" presId="urn:microsoft.com/office/officeart/2005/8/layout/list1"/>
    <dgm:cxn modelId="{24FF56D5-A008-4A7A-B12A-80563D60AF23}" type="presOf" srcId="{FDE31FA8-6F8C-4335-A1E5-936886CED282}" destId="{96E5C502-5822-4947-8E3B-26D4B59BC63C}" srcOrd="1" destOrd="0" presId="urn:microsoft.com/office/officeart/2005/8/layout/list1"/>
    <dgm:cxn modelId="{546D36E8-4DD1-4397-A20F-405C889A8866}" srcId="{82A14727-DD7E-4D84-A577-61ADE004EC77}" destId="{13CE246C-9390-4E77-9CC9-7F653965E0D0}" srcOrd="1" destOrd="0" parTransId="{137D73C5-AA8C-4493-8D90-22E2994C7512}" sibTransId="{0AF5CF60-13D4-420E-8272-28B1275BCE41}"/>
    <dgm:cxn modelId="{25AD863B-63F0-491E-9D62-2ADE3199972E}" type="presParOf" srcId="{F5A5F4F9-03F7-48F9-8794-93CE580A614C}" destId="{AA118DE0-0A65-43A7-9C8B-802E161FCFB1}" srcOrd="0" destOrd="0" presId="urn:microsoft.com/office/officeart/2005/8/layout/list1"/>
    <dgm:cxn modelId="{386D4607-4F54-49E9-BA2F-2F096248A707}" type="presParOf" srcId="{AA118DE0-0A65-43A7-9C8B-802E161FCFB1}" destId="{A1E67C60-F6F0-424D-BE07-E9AE7E80E822}" srcOrd="0" destOrd="0" presId="urn:microsoft.com/office/officeart/2005/8/layout/list1"/>
    <dgm:cxn modelId="{2DE3BFFF-9937-40E3-8218-50E4C7A2DEF3}" type="presParOf" srcId="{AA118DE0-0A65-43A7-9C8B-802E161FCFB1}" destId="{011E7EE5-0A24-4E9A-8E7D-3D4D29E95297}" srcOrd="1" destOrd="0" presId="urn:microsoft.com/office/officeart/2005/8/layout/list1"/>
    <dgm:cxn modelId="{4C2D7F05-49F5-428F-8F52-B50FA9F8A4F0}" type="presParOf" srcId="{F5A5F4F9-03F7-48F9-8794-93CE580A614C}" destId="{B0B31F07-0496-4E53-9590-C1621F6AD81E}" srcOrd="1" destOrd="0" presId="urn:microsoft.com/office/officeart/2005/8/layout/list1"/>
    <dgm:cxn modelId="{049F7196-754F-4BE8-9E7D-1E6FE6BC5B79}" type="presParOf" srcId="{F5A5F4F9-03F7-48F9-8794-93CE580A614C}" destId="{979596E2-DEB8-4652-98FF-E69E46CF8002}" srcOrd="2" destOrd="0" presId="urn:microsoft.com/office/officeart/2005/8/layout/list1"/>
    <dgm:cxn modelId="{664AF255-23CB-4ACE-9686-5D0CEE1B0908}" type="presParOf" srcId="{F5A5F4F9-03F7-48F9-8794-93CE580A614C}" destId="{27DB9B0D-74C7-4FDB-811E-2E78333B9DBD}" srcOrd="3" destOrd="0" presId="urn:microsoft.com/office/officeart/2005/8/layout/list1"/>
    <dgm:cxn modelId="{059864C0-9EF0-4734-8AE9-76B0665424A3}" type="presParOf" srcId="{F5A5F4F9-03F7-48F9-8794-93CE580A614C}" destId="{A4BA4677-30C7-4596-BFEB-82C61A607EDB}" srcOrd="4" destOrd="0" presId="urn:microsoft.com/office/officeart/2005/8/layout/list1"/>
    <dgm:cxn modelId="{5C3ED847-BEE2-4687-AB93-234DC33F6E08}" type="presParOf" srcId="{A4BA4677-30C7-4596-BFEB-82C61A607EDB}" destId="{57F3B736-F260-4184-85D0-5D59260E01EA}" srcOrd="0" destOrd="0" presId="urn:microsoft.com/office/officeart/2005/8/layout/list1"/>
    <dgm:cxn modelId="{F73602D2-BBAB-4C4B-8786-14DFFF73722F}" type="presParOf" srcId="{A4BA4677-30C7-4596-BFEB-82C61A607EDB}" destId="{833D23E9-F7DD-41C9-8735-F87141C673D8}" srcOrd="1" destOrd="0" presId="urn:microsoft.com/office/officeart/2005/8/layout/list1"/>
    <dgm:cxn modelId="{EC18CF6E-071E-4424-AD03-1FCA084E80E2}" type="presParOf" srcId="{F5A5F4F9-03F7-48F9-8794-93CE580A614C}" destId="{5D18EDF1-BB76-4ED6-ABCF-EEF765756FEC}" srcOrd="5" destOrd="0" presId="urn:microsoft.com/office/officeart/2005/8/layout/list1"/>
    <dgm:cxn modelId="{3990F9F2-216E-4404-AD87-0CEC85E51EA4}" type="presParOf" srcId="{F5A5F4F9-03F7-48F9-8794-93CE580A614C}" destId="{216F59DA-A005-4C67-8160-75B5B43DBAA1}" srcOrd="6" destOrd="0" presId="urn:microsoft.com/office/officeart/2005/8/layout/list1"/>
    <dgm:cxn modelId="{E3E9648D-21F1-4431-9114-55684FC3263C}" type="presParOf" srcId="{F5A5F4F9-03F7-48F9-8794-93CE580A614C}" destId="{F3DA53E4-960B-4036-975C-88D9BAF9BEAC}" srcOrd="7" destOrd="0" presId="urn:microsoft.com/office/officeart/2005/8/layout/list1"/>
    <dgm:cxn modelId="{EFF8275C-A60B-4189-BD8D-EDEB599DABA7}" type="presParOf" srcId="{F5A5F4F9-03F7-48F9-8794-93CE580A614C}" destId="{A660A2E4-5B3A-466E-AE63-4A89336C2152}" srcOrd="8" destOrd="0" presId="urn:microsoft.com/office/officeart/2005/8/layout/list1"/>
    <dgm:cxn modelId="{2195DF52-032E-43AE-AB1E-2D0C6D30D3AB}" type="presParOf" srcId="{A660A2E4-5B3A-466E-AE63-4A89336C2152}" destId="{4F8F41F0-A104-4C82-9B25-11102E8452E6}" srcOrd="0" destOrd="0" presId="urn:microsoft.com/office/officeart/2005/8/layout/list1"/>
    <dgm:cxn modelId="{3A70BD1B-D388-45FC-A934-D3FBDD875CE7}" type="presParOf" srcId="{A660A2E4-5B3A-466E-AE63-4A89336C2152}" destId="{96E5C502-5822-4947-8E3B-26D4B59BC63C}" srcOrd="1" destOrd="0" presId="urn:microsoft.com/office/officeart/2005/8/layout/list1"/>
    <dgm:cxn modelId="{88BBC70B-582A-405F-A00A-ED4331C6214D}" type="presParOf" srcId="{F5A5F4F9-03F7-48F9-8794-93CE580A614C}" destId="{5C39B189-4400-406A-AB3F-8B69005B0EF8}" srcOrd="9" destOrd="0" presId="urn:microsoft.com/office/officeart/2005/8/layout/list1"/>
    <dgm:cxn modelId="{3E6F61E1-CDA4-4DA8-A943-BEFA289A936E}" type="presParOf" srcId="{F5A5F4F9-03F7-48F9-8794-93CE580A614C}" destId="{472CDC74-BBAD-43C5-B308-00C30FD1E786}" srcOrd="10" destOrd="0" presId="urn:microsoft.com/office/officeart/2005/8/layout/list1"/>
    <dgm:cxn modelId="{CF273B29-5F23-44F7-9032-74F7A2856934}" type="presParOf" srcId="{F5A5F4F9-03F7-48F9-8794-93CE580A614C}" destId="{EB43A6BF-D454-4BC9-9D69-7E089C2FE857}" srcOrd="11" destOrd="0" presId="urn:microsoft.com/office/officeart/2005/8/layout/list1"/>
    <dgm:cxn modelId="{AB4D1BBB-96E4-4BCE-93A7-7E74C73F1D11}" type="presParOf" srcId="{F5A5F4F9-03F7-48F9-8794-93CE580A614C}" destId="{164BB041-14D8-4B27-8B52-4048517BF802}" srcOrd="12" destOrd="0" presId="urn:microsoft.com/office/officeart/2005/8/layout/list1"/>
    <dgm:cxn modelId="{42FDD80D-6F66-4B40-AADD-36CAD832F6FE}" type="presParOf" srcId="{164BB041-14D8-4B27-8B52-4048517BF802}" destId="{EAE7F167-4908-49A3-A9CB-9B1B1E2415EC}" srcOrd="0" destOrd="0" presId="urn:microsoft.com/office/officeart/2005/8/layout/list1"/>
    <dgm:cxn modelId="{09FD2DF3-5FCB-4D97-9EBB-124AE7EB5CBD}" type="presParOf" srcId="{164BB041-14D8-4B27-8B52-4048517BF802}" destId="{A33D8FBB-F56C-48CD-9039-91B4BB3A17F2}" srcOrd="1" destOrd="0" presId="urn:microsoft.com/office/officeart/2005/8/layout/list1"/>
    <dgm:cxn modelId="{9CC26CD7-5B80-44A4-81D9-261225B45845}" type="presParOf" srcId="{F5A5F4F9-03F7-48F9-8794-93CE580A614C}" destId="{0F1CC9AB-5224-49B3-AD64-705603206EAC}" srcOrd="13" destOrd="0" presId="urn:microsoft.com/office/officeart/2005/8/layout/list1"/>
    <dgm:cxn modelId="{6DCB39B1-C56C-47DE-84CF-155B3BB724A9}" type="presParOf" srcId="{F5A5F4F9-03F7-48F9-8794-93CE580A614C}" destId="{EE128969-18C8-4203-A81D-55273D65BB45}" srcOrd="14" destOrd="0" presId="urn:microsoft.com/office/officeart/2005/8/layout/list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CE6F8D-5EC5-46C3-A560-CDF28AEB4B40}" type="doc">
      <dgm:prSet loTypeId="urn:microsoft.com/office/officeart/2005/8/layout/hList7" loCatId="list" qsTypeId="urn:microsoft.com/office/officeart/2005/8/quickstyle/simple1" qsCatId="simple" csTypeId="urn:microsoft.com/office/officeart/2005/8/colors/accent6_1" csCatId="accent6" phldr="1"/>
      <dgm:spPr/>
      <dgm:t>
        <a:bodyPr/>
        <a:lstStyle/>
        <a:p>
          <a:endParaRPr lang="en-GB"/>
        </a:p>
      </dgm:t>
    </dgm:pt>
    <dgm:pt modelId="{FD11C8B5-1D6E-4D4E-8A92-9B84311BECF7}">
      <dgm:prSet phldrT="[Text]"/>
      <dgm:spPr/>
      <dgm:t>
        <a:bodyPr/>
        <a:lstStyle/>
        <a:p>
          <a:pPr>
            <a:buNone/>
          </a:pPr>
          <a:r>
            <a:rPr lang="fr-FR" sz="1600"/>
            <a:t>Critères de sélection</a:t>
          </a:r>
        </a:p>
      </dgm:t>
    </dgm:pt>
    <dgm:pt modelId="{9D3D69E3-6358-49E2-8A80-73411FB5FC4B}" type="parTrans" cxnId="{BC25FFE7-EBDD-4120-B354-8A114FF6496D}">
      <dgm:prSet/>
      <dgm:spPr/>
      <dgm:t>
        <a:bodyPr/>
        <a:lstStyle/>
        <a:p>
          <a:endParaRPr lang="en-GB"/>
        </a:p>
      </dgm:t>
    </dgm:pt>
    <dgm:pt modelId="{4342C58F-D443-452B-966E-37361731FF8B}" type="sibTrans" cxnId="{BC25FFE7-EBDD-4120-B354-8A114FF6496D}">
      <dgm:prSet/>
      <dgm:spPr/>
      <dgm:t>
        <a:bodyPr/>
        <a:lstStyle/>
        <a:p>
          <a:endParaRPr lang="en-GB"/>
        </a:p>
      </dgm:t>
    </dgm:pt>
    <dgm:pt modelId="{154E599D-584A-4138-A009-4FA39E0880D3}">
      <dgm:prSet phldrT="[Text]"/>
      <dgm:spPr/>
      <dgm:t>
        <a:bodyPr/>
        <a:lstStyle/>
        <a:p>
          <a:pPr>
            <a:buNone/>
          </a:pPr>
          <a:r>
            <a:rPr lang="fr-FR" sz="1800"/>
            <a:t>Obligation contractuelle</a:t>
          </a:r>
        </a:p>
      </dgm:t>
    </dgm:pt>
    <dgm:pt modelId="{5D0BC96E-D0DD-4771-9470-771FBA2C218B}" type="parTrans" cxnId="{C852BF21-1121-4970-BCC8-C5F04964B3AA}">
      <dgm:prSet/>
      <dgm:spPr/>
      <dgm:t>
        <a:bodyPr/>
        <a:lstStyle/>
        <a:p>
          <a:endParaRPr lang="en-GB"/>
        </a:p>
      </dgm:t>
    </dgm:pt>
    <dgm:pt modelId="{6726C1CA-0960-4768-A9AC-D41194A789C3}" type="sibTrans" cxnId="{C852BF21-1121-4970-BCC8-C5F04964B3AA}">
      <dgm:prSet/>
      <dgm:spPr/>
      <dgm:t>
        <a:bodyPr/>
        <a:lstStyle/>
        <a:p>
          <a:endParaRPr lang="en-GB"/>
        </a:p>
      </dgm:t>
    </dgm:pt>
    <dgm:pt modelId="{5C0103FA-7538-4C51-8A42-C3B05A72C723}">
      <dgm:prSet phldrT="[Text]" custT="1"/>
      <dgm:spPr/>
      <dgm:t>
        <a:bodyPr/>
        <a:lstStyle/>
        <a:p>
          <a:pPr>
            <a:buNone/>
          </a:pPr>
          <a:r>
            <a:rPr lang="fr-FR" sz="1400"/>
            <a:t>Sur les marchés plus matures, la durabilité fait partie du processus de sélection. Les soumissionnaires sont également évalués à la lumière de leur engagement en faveur de la durabilité.</a:t>
          </a:r>
        </a:p>
      </dgm:t>
    </dgm:pt>
    <dgm:pt modelId="{5EE85C1B-5589-401C-B93A-6391BF4AA292}" type="parTrans" cxnId="{7F814136-31B2-4A4C-A7AC-42BD593FF011}">
      <dgm:prSet/>
      <dgm:spPr/>
      <dgm:t>
        <a:bodyPr/>
        <a:lstStyle/>
        <a:p>
          <a:endParaRPr lang="en-GB"/>
        </a:p>
      </dgm:t>
    </dgm:pt>
    <dgm:pt modelId="{9AC5F463-2B8F-432B-AFAF-0929E1BE05D8}" type="sibTrans" cxnId="{7F814136-31B2-4A4C-A7AC-42BD593FF011}">
      <dgm:prSet/>
      <dgm:spPr/>
      <dgm:t>
        <a:bodyPr/>
        <a:lstStyle/>
        <a:p>
          <a:endParaRPr lang="en-GB"/>
        </a:p>
      </dgm:t>
    </dgm:pt>
    <dgm:pt modelId="{595F555A-0DF5-4AF1-BCB1-91733A7ADC70}">
      <dgm:prSet phldrT="[Text]" custT="1"/>
      <dgm:spPr/>
      <dgm:t>
        <a:bodyPr/>
        <a:lstStyle/>
        <a:p>
          <a:pPr>
            <a:buNone/>
          </a:pPr>
          <a:r>
            <a:rPr lang="fr-FR" sz="1400"/>
            <a:t>S’il existe des normes nationales en vigueur en matière de durabilité, les obligations correspondantes figurent dans le contrat.</a:t>
          </a:r>
        </a:p>
      </dgm:t>
    </dgm:pt>
    <dgm:pt modelId="{EB309BE1-24B9-4869-9D2F-4824782876E9}" type="parTrans" cxnId="{0A929511-4BAE-419A-95AF-0ED79365DF68}">
      <dgm:prSet/>
      <dgm:spPr/>
      <dgm:t>
        <a:bodyPr/>
        <a:lstStyle/>
        <a:p>
          <a:endParaRPr lang="en-GB"/>
        </a:p>
      </dgm:t>
    </dgm:pt>
    <dgm:pt modelId="{2BBCF6C2-B0E6-41F9-931F-8AB68BBEDC79}" type="sibTrans" cxnId="{0A929511-4BAE-419A-95AF-0ED79365DF68}">
      <dgm:prSet/>
      <dgm:spPr/>
      <dgm:t>
        <a:bodyPr/>
        <a:lstStyle/>
        <a:p>
          <a:endParaRPr lang="en-GB"/>
        </a:p>
      </dgm:t>
    </dgm:pt>
    <dgm:pt modelId="{6471C3FC-9525-459B-8439-BBD39EF17E89}">
      <dgm:prSet phldrT="[Text]"/>
      <dgm:spPr/>
      <dgm:t>
        <a:bodyPr/>
        <a:lstStyle/>
        <a:p>
          <a:pPr>
            <a:buNone/>
          </a:pPr>
          <a:r>
            <a:rPr lang="fr-FR" sz="1600"/>
            <a:t>Informations </a:t>
          </a:r>
        </a:p>
      </dgm:t>
    </dgm:pt>
    <dgm:pt modelId="{F800A472-A16F-4B21-BBD5-7971D40C79B8}" type="sibTrans" cxnId="{283E9F55-F390-466D-9BE4-C068E09CB66C}">
      <dgm:prSet/>
      <dgm:spPr/>
      <dgm:t>
        <a:bodyPr/>
        <a:lstStyle/>
        <a:p>
          <a:endParaRPr lang="en-GB"/>
        </a:p>
      </dgm:t>
    </dgm:pt>
    <dgm:pt modelId="{68833D5E-3EFA-4618-89CC-7D61907DF4D4}" type="parTrans" cxnId="{283E9F55-F390-466D-9BE4-C068E09CB66C}">
      <dgm:prSet/>
      <dgm:spPr/>
      <dgm:t>
        <a:bodyPr/>
        <a:lstStyle/>
        <a:p>
          <a:endParaRPr lang="en-GB"/>
        </a:p>
      </dgm:t>
    </dgm:pt>
    <dgm:pt modelId="{A3A4AFE3-4228-4472-825A-C1908608D916}">
      <dgm:prSet phldrT="[Text]" custT="1"/>
      <dgm:spPr/>
      <dgm:t>
        <a:bodyPr/>
        <a:lstStyle/>
        <a:p>
          <a:pPr>
            <a:buFontTx/>
            <a:buNone/>
          </a:pPr>
          <a:r>
            <a:rPr lang="fr-FR" sz="1400"/>
            <a:t>Les soumissionnaires sont encouragés à communiquer leur politique en matière de durabilité, le cas échéant.</a:t>
          </a:r>
        </a:p>
      </dgm:t>
    </dgm:pt>
    <dgm:pt modelId="{8F4D3B12-4320-411F-88FF-19871535F495}" type="sibTrans" cxnId="{50602F93-B699-4E5E-9299-39F1A4BD6F11}">
      <dgm:prSet/>
      <dgm:spPr/>
      <dgm:t>
        <a:bodyPr/>
        <a:lstStyle/>
        <a:p>
          <a:endParaRPr lang="en-GB"/>
        </a:p>
      </dgm:t>
    </dgm:pt>
    <dgm:pt modelId="{E26CE672-C801-4875-B1ED-5098786B63C0}" type="parTrans" cxnId="{50602F93-B699-4E5E-9299-39F1A4BD6F11}">
      <dgm:prSet/>
      <dgm:spPr/>
      <dgm:t>
        <a:bodyPr/>
        <a:lstStyle/>
        <a:p>
          <a:endParaRPr lang="en-GB"/>
        </a:p>
      </dgm:t>
    </dgm:pt>
    <dgm:pt modelId="{AC2A4764-6784-48F0-AF60-194776785C8A}" type="pres">
      <dgm:prSet presAssocID="{C3CE6F8D-5EC5-46C3-A560-CDF28AEB4B40}" presName="Name0" presStyleCnt="0">
        <dgm:presLayoutVars>
          <dgm:dir/>
          <dgm:resizeHandles val="exact"/>
        </dgm:presLayoutVars>
      </dgm:prSet>
      <dgm:spPr/>
    </dgm:pt>
    <dgm:pt modelId="{B5D1D3F9-47BC-4100-BCE7-47E9B5360A7E}" type="pres">
      <dgm:prSet presAssocID="{C3CE6F8D-5EC5-46C3-A560-CDF28AEB4B40}" presName="fgShape" presStyleLbl="fgShp" presStyleIdx="0" presStyleCnt="1" custLinFactNeighborX="853" custLinFactNeighborY="22801"/>
      <dgm:spPr>
        <a:solidFill>
          <a:srgbClr val="00B050"/>
        </a:solidFill>
      </dgm:spPr>
    </dgm:pt>
    <dgm:pt modelId="{7D1C597B-43BA-4E40-AC83-FE957EA7679B}" type="pres">
      <dgm:prSet presAssocID="{C3CE6F8D-5EC5-46C3-A560-CDF28AEB4B40}" presName="linComp" presStyleCnt="0"/>
      <dgm:spPr/>
    </dgm:pt>
    <dgm:pt modelId="{965FA00A-C629-4239-A840-06AA4A1DED65}" type="pres">
      <dgm:prSet presAssocID="{6471C3FC-9525-459B-8439-BBD39EF17E89}" presName="compNode" presStyleCnt="0"/>
      <dgm:spPr/>
    </dgm:pt>
    <dgm:pt modelId="{0EB941F2-0B08-4DD4-8541-EE903B1820AB}" type="pres">
      <dgm:prSet presAssocID="{6471C3FC-9525-459B-8439-BBD39EF17E89}" presName="bkgdShape" presStyleLbl="node1" presStyleIdx="0" presStyleCnt="3"/>
      <dgm:spPr/>
    </dgm:pt>
    <dgm:pt modelId="{08FD9002-1F52-4B5A-A7D7-402F71F96B6F}" type="pres">
      <dgm:prSet presAssocID="{6471C3FC-9525-459B-8439-BBD39EF17E89}" presName="nodeTx" presStyleLbl="node1" presStyleIdx="0" presStyleCnt="3">
        <dgm:presLayoutVars>
          <dgm:bulletEnabled val="1"/>
        </dgm:presLayoutVars>
      </dgm:prSet>
      <dgm:spPr/>
    </dgm:pt>
    <dgm:pt modelId="{A22D45FE-D92F-4D06-95A4-EC0945E02FF3}" type="pres">
      <dgm:prSet presAssocID="{6471C3FC-9525-459B-8439-BBD39EF17E89}" presName="invisiNode" presStyleLbl="node1" presStyleIdx="0" presStyleCnt="3"/>
      <dgm:spPr/>
    </dgm:pt>
    <dgm:pt modelId="{C1CB4708-259E-47B0-80D6-588BDA6E5D09}" type="pres">
      <dgm:prSet presAssocID="{6471C3FC-9525-459B-8439-BBD39EF17E8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lp outline"/>
        </a:ext>
      </dgm:extLst>
    </dgm:pt>
    <dgm:pt modelId="{F902A8F6-EB00-412A-9D69-E10F0843ABA7}" type="pres">
      <dgm:prSet presAssocID="{F800A472-A16F-4B21-BBD5-7971D40C79B8}" presName="sibTrans" presStyleLbl="sibTrans2D1" presStyleIdx="0" presStyleCnt="0"/>
      <dgm:spPr/>
    </dgm:pt>
    <dgm:pt modelId="{93935AE4-D69C-4463-9D13-8B2BEE285EFB}" type="pres">
      <dgm:prSet presAssocID="{FD11C8B5-1D6E-4D4E-8A92-9B84311BECF7}" presName="compNode" presStyleCnt="0"/>
      <dgm:spPr/>
    </dgm:pt>
    <dgm:pt modelId="{C010DCA3-1E41-4497-B396-79783DC3BBCD}" type="pres">
      <dgm:prSet presAssocID="{FD11C8B5-1D6E-4D4E-8A92-9B84311BECF7}" presName="bkgdShape" presStyleLbl="node1" presStyleIdx="1" presStyleCnt="3"/>
      <dgm:spPr/>
    </dgm:pt>
    <dgm:pt modelId="{FD75D2F7-52EC-4531-9138-4D843BD4E65B}" type="pres">
      <dgm:prSet presAssocID="{FD11C8B5-1D6E-4D4E-8A92-9B84311BECF7}" presName="nodeTx" presStyleLbl="node1" presStyleIdx="1" presStyleCnt="3">
        <dgm:presLayoutVars>
          <dgm:bulletEnabled val="1"/>
        </dgm:presLayoutVars>
      </dgm:prSet>
      <dgm:spPr/>
    </dgm:pt>
    <dgm:pt modelId="{E5B21452-068A-4E83-BC9D-56CE249DCB01}" type="pres">
      <dgm:prSet presAssocID="{FD11C8B5-1D6E-4D4E-8A92-9B84311BECF7}" presName="invisiNode" presStyleLbl="node1" presStyleIdx="1" presStyleCnt="3"/>
      <dgm:spPr/>
    </dgm:pt>
    <dgm:pt modelId="{44625D2B-8604-426D-872C-4CE2C0DC1D5A}" type="pres">
      <dgm:prSet presAssocID="{FD11C8B5-1D6E-4D4E-8A92-9B84311BECF7}"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 outline"/>
        </a:ext>
      </dgm:extLst>
    </dgm:pt>
    <dgm:pt modelId="{0A2EDFF8-4FAF-4EE1-B8FD-85D0768FA835}" type="pres">
      <dgm:prSet presAssocID="{4342C58F-D443-452B-966E-37361731FF8B}" presName="sibTrans" presStyleLbl="sibTrans2D1" presStyleIdx="0" presStyleCnt="0"/>
      <dgm:spPr/>
    </dgm:pt>
    <dgm:pt modelId="{7E3BFBFC-BB15-4C07-AAE0-7A2D56542CEC}" type="pres">
      <dgm:prSet presAssocID="{154E599D-584A-4138-A009-4FA39E0880D3}" presName="compNode" presStyleCnt="0"/>
      <dgm:spPr/>
    </dgm:pt>
    <dgm:pt modelId="{50059882-3CBC-454C-BB22-E6833C8D38A1}" type="pres">
      <dgm:prSet presAssocID="{154E599D-584A-4138-A009-4FA39E0880D3}" presName="bkgdShape" presStyleLbl="node1" presStyleIdx="2" presStyleCnt="3"/>
      <dgm:spPr/>
    </dgm:pt>
    <dgm:pt modelId="{EEC395E2-0EB8-417E-815F-1F62A8E299B5}" type="pres">
      <dgm:prSet presAssocID="{154E599D-584A-4138-A009-4FA39E0880D3}" presName="nodeTx" presStyleLbl="node1" presStyleIdx="2" presStyleCnt="3">
        <dgm:presLayoutVars>
          <dgm:bulletEnabled val="1"/>
        </dgm:presLayoutVars>
      </dgm:prSet>
      <dgm:spPr/>
    </dgm:pt>
    <dgm:pt modelId="{CFBA0375-B37E-4F04-9998-5306FE46BBC2}" type="pres">
      <dgm:prSet presAssocID="{154E599D-584A-4138-A009-4FA39E0880D3}" presName="invisiNode" presStyleLbl="node1" presStyleIdx="2" presStyleCnt="3"/>
      <dgm:spPr/>
    </dgm:pt>
    <dgm:pt modelId="{29CFBE67-C578-4BEB-95EF-71609DCF3E80}" type="pres">
      <dgm:prSet presAssocID="{154E599D-584A-4138-A009-4FA39E0880D3}"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tract outline"/>
        </a:ext>
      </dgm:extLst>
    </dgm:pt>
  </dgm:ptLst>
  <dgm:cxnLst>
    <dgm:cxn modelId="{8B892D00-859E-4A2D-8360-84A5A3B04393}" type="presOf" srcId="{6471C3FC-9525-459B-8439-BBD39EF17E89}" destId="{08FD9002-1F52-4B5A-A7D7-402F71F96B6F}" srcOrd="1" destOrd="0" presId="urn:microsoft.com/office/officeart/2005/8/layout/hList7"/>
    <dgm:cxn modelId="{0A929511-4BAE-419A-95AF-0ED79365DF68}" srcId="{154E599D-584A-4138-A009-4FA39E0880D3}" destId="{595F555A-0DF5-4AF1-BCB1-91733A7ADC70}" srcOrd="0" destOrd="0" parTransId="{EB309BE1-24B9-4869-9D2F-4824782876E9}" sibTransId="{2BBCF6C2-B0E6-41F9-931F-8AB68BBEDC79}"/>
    <dgm:cxn modelId="{F08A6E1A-3C42-4C9F-9895-06A150C25BEF}" type="presOf" srcId="{6471C3FC-9525-459B-8439-BBD39EF17E89}" destId="{0EB941F2-0B08-4DD4-8541-EE903B1820AB}" srcOrd="0" destOrd="0" presId="urn:microsoft.com/office/officeart/2005/8/layout/hList7"/>
    <dgm:cxn modelId="{C852BF21-1121-4970-BCC8-C5F04964B3AA}" srcId="{C3CE6F8D-5EC5-46C3-A560-CDF28AEB4B40}" destId="{154E599D-584A-4138-A009-4FA39E0880D3}" srcOrd="2" destOrd="0" parTransId="{5D0BC96E-D0DD-4771-9470-771FBA2C218B}" sibTransId="{6726C1CA-0960-4768-A9AC-D41194A789C3}"/>
    <dgm:cxn modelId="{7F814136-31B2-4A4C-A7AC-42BD593FF011}" srcId="{FD11C8B5-1D6E-4D4E-8A92-9B84311BECF7}" destId="{5C0103FA-7538-4C51-8A42-C3B05A72C723}" srcOrd="0" destOrd="0" parTransId="{5EE85C1B-5589-401C-B93A-6391BF4AA292}" sibTransId="{9AC5F463-2B8F-432B-AFAF-0929E1BE05D8}"/>
    <dgm:cxn modelId="{710EF33F-34DE-400E-B318-439E54E95FA1}" type="presOf" srcId="{F800A472-A16F-4B21-BBD5-7971D40C79B8}" destId="{F902A8F6-EB00-412A-9D69-E10F0843ABA7}" srcOrd="0" destOrd="0" presId="urn:microsoft.com/office/officeart/2005/8/layout/hList7"/>
    <dgm:cxn modelId="{9DE51F44-735D-43C4-BE35-8ADA266DA0BE}" type="presOf" srcId="{595F555A-0DF5-4AF1-BCB1-91733A7ADC70}" destId="{EEC395E2-0EB8-417E-815F-1F62A8E299B5}" srcOrd="1" destOrd="1" presId="urn:microsoft.com/office/officeart/2005/8/layout/hList7"/>
    <dgm:cxn modelId="{08B86B66-5698-43F7-AD3C-49E8F71549B8}" type="presOf" srcId="{FD11C8B5-1D6E-4D4E-8A92-9B84311BECF7}" destId="{C010DCA3-1E41-4497-B396-79783DC3BBCD}" srcOrd="0" destOrd="0" presId="urn:microsoft.com/office/officeart/2005/8/layout/hList7"/>
    <dgm:cxn modelId="{729CF46D-8F06-4706-A8C1-D73A69420419}" type="presOf" srcId="{5C0103FA-7538-4C51-8A42-C3B05A72C723}" destId="{C010DCA3-1E41-4497-B396-79783DC3BBCD}" srcOrd="0" destOrd="1" presId="urn:microsoft.com/office/officeart/2005/8/layout/hList7"/>
    <dgm:cxn modelId="{B9ACEE53-6D1E-4419-9B4A-67C06843D2AB}" type="presOf" srcId="{595F555A-0DF5-4AF1-BCB1-91733A7ADC70}" destId="{50059882-3CBC-454C-BB22-E6833C8D38A1}" srcOrd="0" destOrd="1" presId="urn:microsoft.com/office/officeart/2005/8/layout/hList7"/>
    <dgm:cxn modelId="{283E9F55-F390-466D-9BE4-C068E09CB66C}" srcId="{C3CE6F8D-5EC5-46C3-A560-CDF28AEB4B40}" destId="{6471C3FC-9525-459B-8439-BBD39EF17E89}" srcOrd="0" destOrd="0" parTransId="{68833D5E-3EFA-4618-89CC-7D61907DF4D4}" sibTransId="{F800A472-A16F-4B21-BBD5-7971D40C79B8}"/>
    <dgm:cxn modelId="{32811876-86BC-4A11-8661-7B08673D708E}" type="presOf" srcId="{C3CE6F8D-5EC5-46C3-A560-CDF28AEB4B40}" destId="{AC2A4764-6784-48F0-AF60-194776785C8A}" srcOrd="0" destOrd="0" presId="urn:microsoft.com/office/officeart/2005/8/layout/hList7"/>
    <dgm:cxn modelId="{91A95A57-A5AF-4A4E-811D-6A92183C8898}" type="presOf" srcId="{154E599D-584A-4138-A009-4FA39E0880D3}" destId="{50059882-3CBC-454C-BB22-E6833C8D38A1}" srcOrd="0" destOrd="0" presId="urn:microsoft.com/office/officeart/2005/8/layout/hList7"/>
    <dgm:cxn modelId="{9F190E93-DA0D-41A3-B436-0CA4943AD1F1}" type="presOf" srcId="{154E599D-584A-4138-A009-4FA39E0880D3}" destId="{EEC395E2-0EB8-417E-815F-1F62A8E299B5}" srcOrd="1" destOrd="0" presId="urn:microsoft.com/office/officeart/2005/8/layout/hList7"/>
    <dgm:cxn modelId="{50602F93-B699-4E5E-9299-39F1A4BD6F11}" srcId="{6471C3FC-9525-459B-8439-BBD39EF17E89}" destId="{A3A4AFE3-4228-4472-825A-C1908608D916}" srcOrd="0" destOrd="0" parTransId="{E26CE672-C801-4875-B1ED-5098786B63C0}" sibTransId="{8F4D3B12-4320-411F-88FF-19871535F495}"/>
    <dgm:cxn modelId="{902FCBAA-5DF7-425C-B182-00C57CA96585}" type="presOf" srcId="{4342C58F-D443-452B-966E-37361731FF8B}" destId="{0A2EDFF8-4FAF-4EE1-B8FD-85D0768FA835}" srcOrd="0" destOrd="0" presId="urn:microsoft.com/office/officeart/2005/8/layout/hList7"/>
    <dgm:cxn modelId="{03B5F4B7-4C5B-41C5-84F1-CCADE01B5FE0}" type="presOf" srcId="{5C0103FA-7538-4C51-8A42-C3B05A72C723}" destId="{FD75D2F7-52EC-4531-9138-4D843BD4E65B}" srcOrd="1" destOrd="1" presId="urn:microsoft.com/office/officeart/2005/8/layout/hList7"/>
    <dgm:cxn modelId="{CE09A6C9-3473-4B87-8DF5-76963493656E}" type="presOf" srcId="{FD11C8B5-1D6E-4D4E-8A92-9B84311BECF7}" destId="{FD75D2F7-52EC-4531-9138-4D843BD4E65B}" srcOrd="1" destOrd="0" presId="urn:microsoft.com/office/officeart/2005/8/layout/hList7"/>
    <dgm:cxn modelId="{D6A58ECC-1A13-4888-AE3C-84A8A5F7442E}" type="presOf" srcId="{A3A4AFE3-4228-4472-825A-C1908608D916}" destId="{0EB941F2-0B08-4DD4-8541-EE903B1820AB}" srcOrd="0" destOrd="1" presId="urn:microsoft.com/office/officeart/2005/8/layout/hList7"/>
    <dgm:cxn modelId="{34D854D1-C082-4EB1-B30E-E7450A1C0EAB}" type="presOf" srcId="{A3A4AFE3-4228-4472-825A-C1908608D916}" destId="{08FD9002-1F52-4B5A-A7D7-402F71F96B6F}" srcOrd="1" destOrd="1" presId="urn:microsoft.com/office/officeart/2005/8/layout/hList7"/>
    <dgm:cxn modelId="{BC25FFE7-EBDD-4120-B354-8A114FF6496D}" srcId="{C3CE6F8D-5EC5-46C3-A560-CDF28AEB4B40}" destId="{FD11C8B5-1D6E-4D4E-8A92-9B84311BECF7}" srcOrd="1" destOrd="0" parTransId="{9D3D69E3-6358-49E2-8A80-73411FB5FC4B}" sibTransId="{4342C58F-D443-452B-966E-37361731FF8B}"/>
    <dgm:cxn modelId="{038709B6-2CDC-425E-994A-EC2D731BE263}" type="presParOf" srcId="{AC2A4764-6784-48F0-AF60-194776785C8A}" destId="{B5D1D3F9-47BC-4100-BCE7-47E9B5360A7E}" srcOrd="0" destOrd="0" presId="urn:microsoft.com/office/officeart/2005/8/layout/hList7"/>
    <dgm:cxn modelId="{613B5C67-6DC2-4FA5-931F-A114BB893013}" type="presParOf" srcId="{AC2A4764-6784-48F0-AF60-194776785C8A}" destId="{7D1C597B-43BA-4E40-AC83-FE957EA7679B}" srcOrd="1" destOrd="0" presId="urn:microsoft.com/office/officeart/2005/8/layout/hList7"/>
    <dgm:cxn modelId="{007BDA86-A7A1-4107-86D1-80E1D7E5D01D}" type="presParOf" srcId="{7D1C597B-43BA-4E40-AC83-FE957EA7679B}" destId="{965FA00A-C629-4239-A840-06AA4A1DED65}" srcOrd="0" destOrd="0" presId="urn:microsoft.com/office/officeart/2005/8/layout/hList7"/>
    <dgm:cxn modelId="{F95779B6-D3EB-4BE9-B24C-A1E7D1308802}" type="presParOf" srcId="{965FA00A-C629-4239-A840-06AA4A1DED65}" destId="{0EB941F2-0B08-4DD4-8541-EE903B1820AB}" srcOrd="0" destOrd="0" presId="urn:microsoft.com/office/officeart/2005/8/layout/hList7"/>
    <dgm:cxn modelId="{4EADB925-C0F9-4DF7-9F1A-293AB480CB93}" type="presParOf" srcId="{965FA00A-C629-4239-A840-06AA4A1DED65}" destId="{08FD9002-1F52-4B5A-A7D7-402F71F96B6F}" srcOrd="1" destOrd="0" presId="urn:microsoft.com/office/officeart/2005/8/layout/hList7"/>
    <dgm:cxn modelId="{4068DD41-F88C-43A6-97AA-FB03C1120605}" type="presParOf" srcId="{965FA00A-C629-4239-A840-06AA4A1DED65}" destId="{A22D45FE-D92F-4D06-95A4-EC0945E02FF3}" srcOrd="2" destOrd="0" presId="urn:microsoft.com/office/officeart/2005/8/layout/hList7"/>
    <dgm:cxn modelId="{8510CDFA-E596-4358-8FFE-E72DBA417E01}" type="presParOf" srcId="{965FA00A-C629-4239-A840-06AA4A1DED65}" destId="{C1CB4708-259E-47B0-80D6-588BDA6E5D09}" srcOrd="3" destOrd="0" presId="urn:microsoft.com/office/officeart/2005/8/layout/hList7"/>
    <dgm:cxn modelId="{4FAB27CE-698B-4885-B8F5-2BD7A17D2B48}" type="presParOf" srcId="{7D1C597B-43BA-4E40-AC83-FE957EA7679B}" destId="{F902A8F6-EB00-412A-9D69-E10F0843ABA7}" srcOrd="1" destOrd="0" presId="urn:microsoft.com/office/officeart/2005/8/layout/hList7"/>
    <dgm:cxn modelId="{B803BACF-AC8D-444B-B0AC-223B5785D5C6}" type="presParOf" srcId="{7D1C597B-43BA-4E40-AC83-FE957EA7679B}" destId="{93935AE4-D69C-4463-9D13-8B2BEE285EFB}" srcOrd="2" destOrd="0" presId="urn:microsoft.com/office/officeart/2005/8/layout/hList7"/>
    <dgm:cxn modelId="{D4166279-7288-4672-882B-7C80C73E495A}" type="presParOf" srcId="{93935AE4-D69C-4463-9D13-8B2BEE285EFB}" destId="{C010DCA3-1E41-4497-B396-79783DC3BBCD}" srcOrd="0" destOrd="0" presId="urn:microsoft.com/office/officeart/2005/8/layout/hList7"/>
    <dgm:cxn modelId="{976E0B79-76E5-4A10-AF10-91F53E51975E}" type="presParOf" srcId="{93935AE4-D69C-4463-9D13-8B2BEE285EFB}" destId="{FD75D2F7-52EC-4531-9138-4D843BD4E65B}" srcOrd="1" destOrd="0" presId="urn:microsoft.com/office/officeart/2005/8/layout/hList7"/>
    <dgm:cxn modelId="{DF3EC473-E121-4701-82E2-685E2B13CC80}" type="presParOf" srcId="{93935AE4-D69C-4463-9D13-8B2BEE285EFB}" destId="{E5B21452-068A-4E83-BC9D-56CE249DCB01}" srcOrd="2" destOrd="0" presId="urn:microsoft.com/office/officeart/2005/8/layout/hList7"/>
    <dgm:cxn modelId="{952B5870-7F7F-4428-913E-F0A8B5F41E17}" type="presParOf" srcId="{93935AE4-D69C-4463-9D13-8B2BEE285EFB}" destId="{44625D2B-8604-426D-872C-4CE2C0DC1D5A}" srcOrd="3" destOrd="0" presId="urn:microsoft.com/office/officeart/2005/8/layout/hList7"/>
    <dgm:cxn modelId="{34E8EFA7-DBBB-43EF-B726-0610F20605FC}" type="presParOf" srcId="{7D1C597B-43BA-4E40-AC83-FE957EA7679B}" destId="{0A2EDFF8-4FAF-4EE1-B8FD-85D0768FA835}" srcOrd="3" destOrd="0" presId="urn:microsoft.com/office/officeart/2005/8/layout/hList7"/>
    <dgm:cxn modelId="{7ED6B64E-004F-4660-87AD-65D5BD292EB9}" type="presParOf" srcId="{7D1C597B-43BA-4E40-AC83-FE957EA7679B}" destId="{7E3BFBFC-BB15-4C07-AAE0-7A2D56542CEC}" srcOrd="4" destOrd="0" presId="urn:microsoft.com/office/officeart/2005/8/layout/hList7"/>
    <dgm:cxn modelId="{57431BD5-2083-4893-A33E-9406E9FFEA9E}" type="presParOf" srcId="{7E3BFBFC-BB15-4C07-AAE0-7A2D56542CEC}" destId="{50059882-3CBC-454C-BB22-E6833C8D38A1}" srcOrd="0" destOrd="0" presId="urn:microsoft.com/office/officeart/2005/8/layout/hList7"/>
    <dgm:cxn modelId="{F615F0D2-2A41-4666-A89F-E0EA413B74CA}" type="presParOf" srcId="{7E3BFBFC-BB15-4C07-AAE0-7A2D56542CEC}" destId="{EEC395E2-0EB8-417E-815F-1F62A8E299B5}" srcOrd="1" destOrd="0" presId="urn:microsoft.com/office/officeart/2005/8/layout/hList7"/>
    <dgm:cxn modelId="{72EB3FDE-01F5-4EBF-98EC-AD12B9B06A12}" type="presParOf" srcId="{7E3BFBFC-BB15-4C07-AAE0-7A2D56542CEC}" destId="{CFBA0375-B37E-4F04-9998-5306FE46BBC2}" srcOrd="2" destOrd="0" presId="urn:microsoft.com/office/officeart/2005/8/layout/hList7"/>
    <dgm:cxn modelId="{53B482C8-16A8-47CE-97F6-8F99AD9E786C}" type="presParOf" srcId="{7E3BFBFC-BB15-4C07-AAE0-7A2D56542CEC}" destId="{29CFBE67-C578-4BEB-95EF-71609DCF3E80}" srcOrd="3" destOrd="0" presId="urn:microsoft.com/office/officeart/2005/8/layout/hList7"/>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726D29-51D6-4344-97B0-187D34B81DE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17F0CF6-B4D8-468E-93DA-686FCEFF0C9B}" type="pres">
      <dgm:prSet presAssocID="{69726D29-51D6-4344-97B0-187D34B81DE1}" presName="root" presStyleCnt="0">
        <dgm:presLayoutVars>
          <dgm:dir/>
          <dgm:resizeHandles val="exact"/>
        </dgm:presLayoutVars>
      </dgm:prSet>
      <dgm:spPr/>
    </dgm:pt>
  </dgm:ptLst>
  <dgm:cxnLst>
    <dgm:cxn modelId="{BC57F068-57D4-4D9C-A114-E0D1389E6579}" type="presOf" srcId="{69726D29-51D6-4344-97B0-187D34B81DE1}" destId="{117F0CF6-B4D8-468E-93DA-686FCEFF0C9B}" srcOrd="0" destOrd="0" presId="urn:microsoft.com/office/officeart/2018/2/layout/IconVerticalSoli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97C8B6-4736-46AC-90F3-A91919AF1E8E}" type="doc">
      <dgm:prSet loTypeId="urn:microsoft.com/office/officeart/2005/8/layout/pList1" loCatId="list" qsTypeId="urn:microsoft.com/office/officeart/2005/8/quickstyle/simple1" qsCatId="simple" csTypeId="urn:microsoft.com/office/officeart/2005/8/colors/accent2_1" csCatId="accent2" phldr="1"/>
      <dgm:spPr/>
    </dgm:pt>
    <dgm:pt modelId="{53BFC98A-0852-4524-8F4B-D71847402D8D}">
      <dgm:prSet phldrT="[Text]"/>
      <dgm:spPr/>
      <dgm:t>
        <a:bodyPr/>
        <a:lstStyle/>
        <a:p>
          <a:r>
            <a:rPr lang="fr-FR"/>
            <a:t>Participation au Rapport statistique annuel géré par l’UNOPS, y compris l’établissement de rapports sur la durabilité</a:t>
          </a:r>
        </a:p>
      </dgm:t>
    </dgm:pt>
    <dgm:pt modelId="{75473882-30A4-439D-AA51-ABAB4B5105FB}" type="parTrans" cxnId="{C8060D05-924B-4F8A-B196-F43A7E81325D}">
      <dgm:prSet/>
      <dgm:spPr/>
      <dgm:t>
        <a:bodyPr/>
        <a:lstStyle/>
        <a:p>
          <a:endParaRPr lang="en-GB"/>
        </a:p>
      </dgm:t>
    </dgm:pt>
    <dgm:pt modelId="{04BF14C3-68EC-4EE0-99CA-2A896D371E4C}" type="sibTrans" cxnId="{C8060D05-924B-4F8A-B196-F43A7E81325D}">
      <dgm:prSet/>
      <dgm:spPr/>
      <dgm:t>
        <a:bodyPr/>
        <a:lstStyle/>
        <a:p>
          <a:endParaRPr lang="en-GB"/>
        </a:p>
      </dgm:t>
    </dgm:pt>
    <dgm:pt modelId="{D863A52B-B7E0-4D1E-8E28-40032DB6AE5B}">
      <dgm:prSet phldrT="[Text]"/>
      <dgm:spPr/>
      <dgm:t>
        <a:bodyPr/>
        <a:lstStyle/>
        <a:p>
          <a:r>
            <a:rPr lang="fr-FR"/>
            <a:t>Utilisation de l’icône “durabilité” sur le Portail mondial pour les fournisseurs des organismes des Nations Unies (UNGM)</a:t>
          </a:r>
        </a:p>
      </dgm:t>
    </dgm:pt>
    <dgm:pt modelId="{AA6192E6-1AC8-48C0-8756-4A8D036ACD68}" type="parTrans" cxnId="{0D886449-F3E6-42E7-8240-473607E4D075}">
      <dgm:prSet/>
      <dgm:spPr/>
      <dgm:t>
        <a:bodyPr/>
        <a:lstStyle/>
        <a:p>
          <a:endParaRPr lang="en-GB"/>
        </a:p>
      </dgm:t>
    </dgm:pt>
    <dgm:pt modelId="{ACC05CA9-7D5D-4293-9E33-9C205358529D}" type="sibTrans" cxnId="{0D886449-F3E6-42E7-8240-473607E4D075}">
      <dgm:prSet/>
      <dgm:spPr/>
      <dgm:t>
        <a:bodyPr/>
        <a:lstStyle/>
        <a:p>
          <a:endParaRPr lang="en-GB"/>
        </a:p>
      </dgm:t>
    </dgm:pt>
    <dgm:pt modelId="{EDB868FD-676E-4765-973F-63C82E9F482A}" type="pres">
      <dgm:prSet presAssocID="{9597C8B6-4736-46AC-90F3-A91919AF1E8E}" presName="Name0" presStyleCnt="0">
        <dgm:presLayoutVars>
          <dgm:dir/>
          <dgm:resizeHandles val="exact"/>
        </dgm:presLayoutVars>
      </dgm:prSet>
      <dgm:spPr/>
    </dgm:pt>
    <dgm:pt modelId="{266C602C-F606-4E88-A03C-405EA33AE789}" type="pres">
      <dgm:prSet presAssocID="{53BFC98A-0852-4524-8F4B-D71847402D8D}" presName="compNode" presStyleCnt="0"/>
      <dgm:spPr/>
    </dgm:pt>
    <dgm:pt modelId="{94B5E433-6C67-4A20-96B5-8983C35FF34D}" type="pres">
      <dgm:prSet presAssocID="{53BFC98A-0852-4524-8F4B-D71847402D8D}"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41766353-A6B9-4984-BD89-DCE75B198469}" type="pres">
      <dgm:prSet presAssocID="{53BFC98A-0852-4524-8F4B-D71847402D8D}" presName="textRect" presStyleLbl="revTx" presStyleIdx="0" presStyleCnt="2">
        <dgm:presLayoutVars>
          <dgm:bulletEnabled val="1"/>
        </dgm:presLayoutVars>
      </dgm:prSet>
      <dgm:spPr/>
    </dgm:pt>
    <dgm:pt modelId="{273200D1-6BD0-4673-8CEF-5786467D4E21}" type="pres">
      <dgm:prSet presAssocID="{04BF14C3-68EC-4EE0-99CA-2A896D371E4C}" presName="sibTrans" presStyleLbl="sibTrans2D1" presStyleIdx="0" presStyleCnt="0"/>
      <dgm:spPr/>
    </dgm:pt>
    <dgm:pt modelId="{E5B91FBF-4568-4D26-9710-5DE7CC4AC2DE}" type="pres">
      <dgm:prSet presAssocID="{D863A52B-B7E0-4D1E-8E28-40032DB6AE5B}" presName="compNode" presStyleCnt="0"/>
      <dgm:spPr/>
    </dgm:pt>
    <dgm:pt modelId="{E1A75C5B-5B71-48AE-A2E4-00EC9E00C71F}" type="pres">
      <dgm:prSet presAssocID="{D863A52B-B7E0-4D1E-8E28-40032DB6AE5B}" presName="pict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E9E795AD-EC82-47BE-AD02-B23CA9C680FA}" type="pres">
      <dgm:prSet presAssocID="{D863A52B-B7E0-4D1E-8E28-40032DB6AE5B}" presName="textRect" presStyleLbl="revTx" presStyleIdx="1" presStyleCnt="2">
        <dgm:presLayoutVars>
          <dgm:bulletEnabled val="1"/>
        </dgm:presLayoutVars>
      </dgm:prSet>
      <dgm:spPr/>
    </dgm:pt>
  </dgm:ptLst>
  <dgm:cxnLst>
    <dgm:cxn modelId="{C8060D05-924B-4F8A-B196-F43A7E81325D}" srcId="{9597C8B6-4736-46AC-90F3-A91919AF1E8E}" destId="{53BFC98A-0852-4524-8F4B-D71847402D8D}" srcOrd="0" destOrd="0" parTransId="{75473882-30A4-439D-AA51-ABAB4B5105FB}" sibTransId="{04BF14C3-68EC-4EE0-99CA-2A896D371E4C}"/>
    <dgm:cxn modelId="{61C90A07-01B3-4EBD-9609-D0B5E8D89B4B}" type="presOf" srcId="{04BF14C3-68EC-4EE0-99CA-2A896D371E4C}" destId="{273200D1-6BD0-4673-8CEF-5786467D4E21}" srcOrd="0" destOrd="0" presId="urn:microsoft.com/office/officeart/2005/8/layout/pList1"/>
    <dgm:cxn modelId="{6762BD37-DA7D-48E5-9388-3BF37EC8A4ED}" type="presOf" srcId="{9597C8B6-4736-46AC-90F3-A91919AF1E8E}" destId="{EDB868FD-676E-4765-973F-63C82E9F482A}" srcOrd="0" destOrd="0" presId="urn:microsoft.com/office/officeart/2005/8/layout/pList1"/>
    <dgm:cxn modelId="{0D886449-F3E6-42E7-8240-473607E4D075}" srcId="{9597C8B6-4736-46AC-90F3-A91919AF1E8E}" destId="{D863A52B-B7E0-4D1E-8E28-40032DB6AE5B}" srcOrd="1" destOrd="0" parTransId="{AA6192E6-1AC8-48C0-8756-4A8D036ACD68}" sibTransId="{ACC05CA9-7D5D-4293-9E33-9C205358529D}"/>
    <dgm:cxn modelId="{73B68BBC-FB23-45AB-A7F9-5E9E23F0FF5B}" type="presOf" srcId="{D863A52B-B7E0-4D1E-8E28-40032DB6AE5B}" destId="{E9E795AD-EC82-47BE-AD02-B23CA9C680FA}" srcOrd="0" destOrd="0" presId="urn:microsoft.com/office/officeart/2005/8/layout/pList1"/>
    <dgm:cxn modelId="{0B8AD4C6-7739-47E9-AC11-4BECDAF30776}" type="presOf" srcId="{53BFC98A-0852-4524-8F4B-D71847402D8D}" destId="{41766353-A6B9-4984-BD89-DCE75B198469}" srcOrd="0" destOrd="0" presId="urn:microsoft.com/office/officeart/2005/8/layout/pList1"/>
    <dgm:cxn modelId="{2AD6DDB3-72D2-43D2-AA07-74C692D5565F}" type="presParOf" srcId="{EDB868FD-676E-4765-973F-63C82E9F482A}" destId="{266C602C-F606-4E88-A03C-405EA33AE789}" srcOrd="0" destOrd="0" presId="urn:microsoft.com/office/officeart/2005/8/layout/pList1"/>
    <dgm:cxn modelId="{E59AF560-BDCF-4487-94AE-7D01D740705D}" type="presParOf" srcId="{266C602C-F606-4E88-A03C-405EA33AE789}" destId="{94B5E433-6C67-4A20-96B5-8983C35FF34D}" srcOrd="0" destOrd="0" presId="urn:microsoft.com/office/officeart/2005/8/layout/pList1"/>
    <dgm:cxn modelId="{41E4D5F8-B69E-47F7-A667-36E7834986CA}" type="presParOf" srcId="{266C602C-F606-4E88-A03C-405EA33AE789}" destId="{41766353-A6B9-4984-BD89-DCE75B198469}" srcOrd="1" destOrd="0" presId="urn:microsoft.com/office/officeart/2005/8/layout/pList1"/>
    <dgm:cxn modelId="{374CD491-D081-47CF-B8B4-3BE89C1BAED5}" type="presParOf" srcId="{EDB868FD-676E-4765-973F-63C82E9F482A}" destId="{273200D1-6BD0-4673-8CEF-5786467D4E21}" srcOrd="1" destOrd="0" presId="urn:microsoft.com/office/officeart/2005/8/layout/pList1"/>
    <dgm:cxn modelId="{B96863C1-061E-4809-93DF-748BE10D35CA}" type="presParOf" srcId="{EDB868FD-676E-4765-973F-63C82E9F482A}" destId="{E5B91FBF-4568-4D26-9710-5DE7CC4AC2DE}" srcOrd="2" destOrd="0" presId="urn:microsoft.com/office/officeart/2005/8/layout/pList1"/>
    <dgm:cxn modelId="{E8D4B62F-7953-4EEA-A0B0-71428200E954}" type="presParOf" srcId="{E5B91FBF-4568-4D26-9710-5DE7CC4AC2DE}" destId="{E1A75C5B-5B71-48AE-A2E4-00EC9E00C71F}" srcOrd="0" destOrd="0" presId="urn:microsoft.com/office/officeart/2005/8/layout/pList1"/>
    <dgm:cxn modelId="{7240F2CF-97E4-4315-B918-89B49EC16FD4}" type="presParOf" srcId="{E5B91FBF-4568-4D26-9710-5DE7CC4AC2DE}" destId="{E9E795AD-EC82-47BE-AD02-B23CA9C680FA}" srcOrd="1" destOrd="0" presId="urn:microsoft.com/office/officeart/2005/8/layout/pList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0624E-337A-46ED-90C5-0739E6E1AE1F}">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54F37-48EC-4728-9E99-106E836066F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B1CCE6-BB17-4ADC-98F6-5E3895AC8285}">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fr-FR" sz="1500" kern="1200" dirty="0"/>
            <a:t>À la </a:t>
          </a:r>
          <a:r>
            <a:rPr lang="fr-FR" sz="1500" b="1" kern="1200" dirty="0"/>
            <a:t>trente-cinquième session du PBC</a:t>
          </a:r>
          <a:r>
            <a:rPr lang="fr-FR" sz="1500" kern="1200" dirty="0"/>
            <a:t>, les États membres ont demandé à l’OMPI de présenter un “Rapport d’évaluation sur la question de la viabilité des achats (dans le cadre de l’article 3.8 du Règlement financier de l’OMPI)” (document WO/PBC/35/6). </a:t>
          </a:r>
        </a:p>
      </dsp:txBody>
      <dsp:txXfrm>
        <a:off x="1435590" y="531"/>
        <a:ext cx="9080009" cy="1242935"/>
      </dsp:txXfrm>
    </dsp:sp>
    <dsp:sp modelId="{A8F8EDDA-BB36-4FE5-B452-E8577AE4CF78}">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354AC7-C10A-4E35-9FF1-BFAF564164F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A1576B-4925-4A69-AB02-0802AAF4E696}">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fr-FR" sz="1500" kern="1200" dirty="0"/>
            <a:t>À la </a:t>
          </a:r>
          <a:r>
            <a:rPr lang="fr-FR" sz="1500" b="1" kern="1200" dirty="0"/>
            <a:t>trente-sixième session du PBC</a:t>
          </a:r>
          <a:r>
            <a:rPr lang="fr-FR" sz="1500" kern="1200" dirty="0"/>
            <a:t>, les États membres ont “décidé d’examiner la question de la durabilité dans le contexte de la passation des marchés, d’étudier l’impact potentiel de cet examen sur le Règlement financier et son règlement d’exécution et de prendre les mesures appropriées, le cas échéant, lors de la trente-septième session du PBC”.</a:t>
          </a:r>
        </a:p>
      </dsp:txBody>
      <dsp:txXfrm>
        <a:off x="1435590" y="1554201"/>
        <a:ext cx="9080009" cy="1242935"/>
      </dsp:txXfrm>
    </dsp:sp>
    <dsp:sp modelId="{DF584A9E-5F20-426F-8D31-E41D1936785F}">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23BEC9-79F8-4CDB-AE83-096E4067E496}">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3B08B-2BB5-423C-A895-701F2E6C74D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fr-FR" sz="1500" b="1" kern="1200"/>
            <a:t>Trentième-septième session du PBC :</a:t>
          </a:r>
          <a:r>
            <a:rPr lang="fr-FR" sz="1500" kern="1200"/>
            <a:t>  cet exposé est destiné à faciliter les discussions des États membres. </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BB7DF-6F24-48D0-A1C4-2AE9BF7AC30E}">
      <dsp:nvSpPr>
        <dsp:cNvPr id="0" name=""/>
        <dsp:cNvSpPr/>
      </dsp:nvSpPr>
      <dsp:spPr>
        <a:xfrm rot="10800000">
          <a:off x="1127136" y="1168"/>
          <a:ext cx="8440397" cy="100064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255" tIns="60960" rIns="113792" bIns="60960" numCol="1" spcCol="1270" anchor="t" anchorCtr="0">
          <a:noAutofit/>
        </a:bodyPr>
        <a:lstStyle/>
        <a:p>
          <a:pPr marL="0" lvl="0" indent="0" algn="l" defTabSz="711200">
            <a:lnSpc>
              <a:spcPct val="90000"/>
            </a:lnSpc>
            <a:spcBef>
              <a:spcPct val="0"/>
            </a:spcBef>
            <a:spcAft>
              <a:spcPct val="35000"/>
            </a:spcAft>
            <a:buNone/>
          </a:pPr>
          <a:r>
            <a:rPr lang="fr-FR" sz="1600" kern="1200"/>
            <a:t>2009</a:t>
          </a:r>
        </a:p>
        <a:p>
          <a:pPr marL="114300" lvl="1" indent="-114300" algn="l" defTabSz="533400">
            <a:lnSpc>
              <a:spcPct val="90000"/>
            </a:lnSpc>
            <a:spcBef>
              <a:spcPct val="0"/>
            </a:spcBef>
            <a:spcAft>
              <a:spcPct val="15000"/>
            </a:spcAft>
            <a:buFontTx/>
            <a:buNone/>
          </a:pPr>
          <a:r>
            <a:rPr lang="fr-FR" sz="1200" kern="1200"/>
            <a:t>CCS - Comité de haut niveau des Nations Unies sur la gestion : le Comité de haut niveau des Nations Unies sur la gestion invite à la mise en œuvre des achats durables conformément au Règlement financier et aux règles de gestion financière de l’ONU, ainsi qu’aux principes fondamentaux des Nations Unies en matière d’achats (meilleur rapport qualité-prix).</a:t>
          </a:r>
        </a:p>
      </dsp:txBody>
      <dsp:txXfrm rot="10800000">
        <a:off x="1377296" y="1168"/>
        <a:ext cx="8190237" cy="1000640"/>
      </dsp:txXfrm>
    </dsp:sp>
    <dsp:sp modelId="{DC6460C7-E06D-4C47-9A6F-20E79A979776}">
      <dsp:nvSpPr>
        <dsp:cNvPr id="0" name=""/>
        <dsp:cNvSpPr/>
      </dsp:nvSpPr>
      <dsp:spPr>
        <a:xfrm>
          <a:off x="562039" y="1168"/>
          <a:ext cx="1000640" cy="1000640"/>
        </a:xfrm>
        <a:prstGeom prst="ellipse">
          <a:avLst/>
        </a:prstGeom>
        <a:blipFill>
          <a:blip xmlns:r="http://schemas.openxmlformats.org/officeDocument/2006/relationships" r:embed="rId1"/>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FE69AE-D391-465F-9360-734320FD8A9B}">
      <dsp:nvSpPr>
        <dsp:cNvPr id="0" name=""/>
        <dsp:cNvSpPr/>
      </dsp:nvSpPr>
      <dsp:spPr>
        <a:xfrm rot="10800000">
          <a:off x="1127136" y="1300508"/>
          <a:ext cx="8440397" cy="100064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255" tIns="60960" rIns="113792" bIns="60960" numCol="1" spcCol="1270" anchor="t" anchorCtr="0">
          <a:noAutofit/>
        </a:bodyPr>
        <a:lstStyle/>
        <a:p>
          <a:pPr marL="0" lvl="0" indent="0" algn="l" defTabSz="711200">
            <a:lnSpc>
              <a:spcPct val="90000"/>
            </a:lnSpc>
            <a:spcBef>
              <a:spcPct val="0"/>
            </a:spcBef>
            <a:spcAft>
              <a:spcPct val="35000"/>
            </a:spcAft>
            <a:buNone/>
          </a:pPr>
          <a:r>
            <a:rPr lang="fr-FR" sz="1600" kern="1200"/>
            <a:t>2015</a:t>
          </a:r>
        </a:p>
        <a:p>
          <a:pPr marL="114300" lvl="1" indent="-114300" algn="l" defTabSz="533400">
            <a:lnSpc>
              <a:spcPct val="90000"/>
            </a:lnSpc>
            <a:spcBef>
              <a:spcPct val="0"/>
            </a:spcBef>
            <a:spcAft>
              <a:spcPct val="15000"/>
            </a:spcAft>
            <a:buFontTx/>
            <a:buNone/>
          </a:pPr>
          <a:r>
            <a:rPr lang="fr-FR" sz="1200" kern="1200"/>
            <a:t>L’ODD n° 12 vise à garantir des modes de consommation et de production durables, ce qui inclut l’objectif pour les États membres de “promouvoir des pratiques durables dans le cadre de la passation des marchés publics, conformément aux politiques et priorités nationales”.</a:t>
          </a:r>
        </a:p>
      </dsp:txBody>
      <dsp:txXfrm rot="10800000">
        <a:off x="1377296" y="1300508"/>
        <a:ext cx="8190237" cy="1000640"/>
      </dsp:txXfrm>
    </dsp:sp>
    <dsp:sp modelId="{3917BDE8-8474-4C82-97A9-622273F97B6F}">
      <dsp:nvSpPr>
        <dsp:cNvPr id="0" name=""/>
        <dsp:cNvSpPr/>
      </dsp:nvSpPr>
      <dsp:spPr>
        <a:xfrm>
          <a:off x="532100" y="1300508"/>
          <a:ext cx="1000640" cy="100064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01F013-5A6D-48CE-A536-030A16926362}">
      <dsp:nvSpPr>
        <dsp:cNvPr id="0" name=""/>
        <dsp:cNvSpPr/>
      </dsp:nvSpPr>
      <dsp:spPr>
        <a:xfrm rot="10800000">
          <a:off x="1127136" y="2599847"/>
          <a:ext cx="8440397" cy="100064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255" tIns="53340" rIns="99568" bIns="53340" numCol="1" spcCol="1270" anchor="t" anchorCtr="0">
          <a:noAutofit/>
        </a:bodyPr>
        <a:lstStyle/>
        <a:p>
          <a:pPr marL="0" lvl="0" indent="0" algn="l" defTabSz="622300">
            <a:lnSpc>
              <a:spcPct val="90000"/>
            </a:lnSpc>
            <a:spcBef>
              <a:spcPct val="0"/>
            </a:spcBef>
            <a:spcAft>
              <a:spcPct val="35000"/>
            </a:spcAft>
            <a:buNone/>
          </a:pPr>
          <a:r>
            <a:rPr lang="fr-FR" sz="1400" kern="1200"/>
            <a:t>2018 et 2020</a:t>
          </a:r>
        </a:p>
        <a:p>
          <a:pPr marL="114300" lvl="1" indent="-114300" algn="l" defTabSz="533400">
            <a:lnSpc>
              <a:spcPct val="90000"/>
            </a:lnSpc>
            <a:spcBef>
              <a:spcPct val="0"/>
            </a:spcBef>
            <a:spcAft>
              <a:spcPct val="15000"/>
            </a:spcAft>
            <a:buFontTx/>
            <a:buNone/>
          </a:pPr>
          <a:r>
            <a:rPr lang="fr-FR" sz="1200" kern="1200"/>
            <a:t>CCI : Corps commun d’inspection (JIU/REP/2018/6 et JIU/REP/2020/8) – Intégration par les services chargés des achats, dans les procédures, manuels et directives en matière d’achats, de dispositions précises relatives à l’accessibilité des personnes handicapées, ainsi que de considérations de durabilité environnementale.</a:t>
          </a:r>
        </a:p>
      </dsp:txBody>
      <dsp:txXfrm rot="10800000">
        <a:off x="1377296" y="2599847"/>
        <a:ext cx="8190237" cy="1000640"/>
      </dsp:txXfrm>
    </dsp:sp>
    <dsp:sp modelId="{82A10FC8-BEBA-4564-8427-86BB973712E8}">
      <dsp:nvSpPr>
        <dsp:cNvPr id="0" name=""/>
        <dsp:cNvSpPr/>
      </dsp:nvSpPr>
      <dsp:spPr>
        <a:xfrm>
          <a:off x="562039" y="2599847"/>
          <a:ext cx="1000640" cy="100064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B7CCC2-D32C-409A-8694-40C40F820102}">
      <dsp:nvSpPr>
        <dsp:cNvPr id="0" name=""/>
        <dsp:cNvSpPr/>
      </dsp:nvSpPr>
      <dsp:spPr>
        <a:xfrm rot="10800000">
          <a:off x="1127136" y="3899187"/>
          <a:ext cx="8440397" cy="100064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255" tIns="53340" rIns="99568" bIns="53340" numCol="1" spcCol="1270" anchor="t" anchorCtr="0">
          <a:noAutofit/>
        </a:bodyPr>
        <a:lstStyle/>
        <a:p>
          <a:pPr marL="0" lvl="0" indent="0" algn="l" defTabSz="622300">
            <a:lnSpc>
              <a:spcPct val="90000"/>
            </a:lnSpc>
            <a:spcBef>
              <a:spcPct val="0"/>
            </a:spcBef>
            <a:spcAft>
              <a:spcPct val="35000"/>
            </a:spcAft>
            <a:buNone/>
          </a:pPr>
          <a:r>
            <a:rPr lang="fr-FR" sz="1400" kern="1200"/>
            <a:t>2022</a:t>
          </a:r>
        </a:p>
        <a:p>
          <a:pPr marL="114300" lvl="1" indent="-114300" algn="l" defTabSz="533400">
            <a:lnSpc>
              <a:spcPct val="90000"/>
            </a:lnSpc>
            <a:spcBef>
              <a:spcPct val="0"/>
            </a:spcBef>
            <a:spcAft>
              <a:spcPct val="15000"/>
            </a:spcAft>
            <a:buFontTx/>
            <a:buNone/>
          </a:pPr>
          <a:r>
            <a:rPr lang="fr-FR" sz="1200" kern="1200"/>
            <a:t>Règlement financier et règlement d’exécution du Règlement financier de l’OMPI : la viabilité a été ajoutée à l’article 3.8 du Règlement financier, parmi d’autres éléments, et figure dans la version révisée du Règlement financier approuvée par l’Assemblée générale de 2022 et en vigueur depuis le 1</a:t>
          </a:r>
          <a:r>
            <a:rPr lang="fr-FR" sz="1200" kern="1200" baseline="30000"/>
            <a:t>er</a:t>
          </a:r>
          <a:r>
            <a:rPr lang="fr-FR" sz="1200" kern="1200"/>
            <a:t> janvier 2023. Des conseils pratiques sur la manière de procéder à des achats durables ont été insérés dans le Manuel des achats. </a:t>
          </a:r>
        </a:p>
      </dsp:txBody>
      <dsp:txXfrm rot="10800000">
        <a:off x="1377296" y="3899187"/>
        <a:ext cx="8190237" cy="1000640"/>
      </dsp:txXfrm>
    </dsp:sp>
    <dsp:sp modelId="{9BAC5886-A457-4AD6-9628-DA8F006F575C}">
      <dsp:nvSpPr>
        <dsp:cNvPr id="0" name=""/>
        <dsp:cNvSpPr/>
      </dsp:nvSpPr>
      <dsp:spPr>
        <a:xfrm>
          <a:off x="562039" y="3899187"/>
          <a:ext cx="1000640" cy="1000640"/>
        </a:xfrm>
        <a:prstGeom prst="ellipse">
          <a:avLst/>
        </a:prstGeom>
        <a:blipFill>
          <a:blip xmlns:r="http://schemas.openxmlformats.org/officeDocument/2006/relationships" r:embed="rId4"/>
          <a:srcRect/>
          <a:stretch>
            <a:fillRect l="-12000" r="-1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B9622-EAEE-472D-BC93-2E26394B6E97}">
      <dsp:nvSpPr>
        <dsp:cNvPr id="0" name=""/>
        <dsp:cNvSpPr/>
      </dsp:nvSpPr>
      <dsp:spPr>
        <a:xfrm rot="16200000">
          <a:off x="-1485836" y="2714217"/>
          <a:ext cx="4202700" cy="1076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84078" bIns="0" numCol="1" spcCol="1270" anchor="t" anchorCtr="0">
          <a:noAutofit/>
        </a:bodyPr>
        <a:lstStyle/>
        <a:p>
          <a:pPr marL="0" lvl="0" indent="0" algn="r" defTabSz="2800350">
            <a:lnSpc>
              <a:spcPct val="90000"/>
            </a:lnSpc>
            <a:spcBef>
              <a:spcPct val="0"/>
            </a:spcBef>
            <a:spcAft>
              <a:spcPct val="35000"/>
            </a:spcAft>
            <a:buNone/>
          </a:pPr>
          <a:r>
            <a:rPr lang="fr-FR" sz="6300" kern="1200"/>
            <a:t>OMPI</a:t>
          </a:r>
        </a:p>
      </dsp:txBody>
      <dsp:txXfrm>
        <a:off x="-1485836" y="2714217"/>
        <a:ext cx="4202700" cy="1076209"/>
      </dsp:txXfrm>
    </dsp:sp>
    <dsp:sp modelId="{4892E5DF-0D67-41DD-96A4-A3BCBD60B709}">
      <dsp:nvSpPr>
        <dsp:cNvPr id="0" name=""/>
        <dsp:cNvSpPr/>
      </dsp:nvSpPr>
      <dsp:spPr>
        <a:xfrm>
          <a:off x="1042604" y="749865"/>
          <a:ext cx="5409422" cy="44432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784078" rIns="99568" bIns="99568" numCol="1" spcCol="1270" anchor="ctr" anchorCtr="0">
          <a:noAutofit/>
        </a:bodyPr>
        <a:lstStyle/>
        <a:p>
          <a:pPr marL="114300" lvl="1" indent="0" algn="l" defTabSz="533400">
            <a:lnSpc>
              <a:spcPct val="90000"/>
            </a:lnSpc>
            <a:spcBef>
              <a:spcPct val="0"/>
            </a:spcBef>
            <a:spcAft>
              <a:spcPct val="15000"/>
            </a:spcAft>
            <a:buFontTx/>
            <a:buNone/>
          </a:pPr>
          <a:r>
            <a:rPr lang="fr-FR" sz="1400" b="1" kern="1200"/>
            <a:t>Pilier : Viabilité environnementale </a:t>
          </a:r>
        </a:p>
        <a:p>
          <a:pPr marL="114300" lvl="2" indent="-57150" algn="l" defTabSz="488950">
            <a:lnSpc>
              <a:spcPct val="90000"/>
            </a:lnSpc>
            <a:spcBef>
              <a:spcPct val="0"/>
            </a:spcBef>
            <a:spcAft>
              <a:spcPct val="15000"/>
            </a:spcAft>
            <a:buFontTx/>
            <a:buNone/>
          </a:pPr>
          <a:r>
            <a:rPr lang="fr-FR" sz="1400" kern="1200">
              <a:solidFill>
                <a:prstClr val="black">
                  <a:hueOff val="0"/>
                  <a:satOff val="0"/>
                  <a:lumOff val="0"/>
                  <a:alphaOff val="0"/>
                </a:prstClr>
              </a:solidFill>
              <a:latin typeface="Calibri" panose="020F0502020204030204"/>
              <a:ea typeface="+mn-ea"/>
              <a:cs typeface="+mn-cs"/>
            </a:rPr>
            <a:t>  Répondre aux questions liées à l’utilisation des ressources naturelles, la pénurie d’eau, les émissions, la réduction et la gestion des déchets, le changement climatique et la biodiversité sur l’ensemble du cycle de vie du produit.</a:t>
          </a:r>
        </a:p>
        <a:p>
          <a:pPr marL="114300" lvl="1" indent="0" algn="l" defTabSz="533400">
            <a:lnSpc>
              <a:spcPct val="90000"/>
            </a:lnSpc>
            <a:spcBef>
              <a:spcPct val="0"/>
            </a:spcBef>
            <a:spcAft>
              <a:spcPct val="15000"/>
            </a:spcAft>
            <a:buFontTx/>
            <a:buNone/>
          </a:pPr>
          <a:endParaRPr lang="en-GB" sz="1400" b="1" kern="1200" dirty="0"/>
        </a:p>
        <a:p>
          <a:pPr marL="114300" lvl="1" indent="0" algn="l" defTabSz="533400">
            <a:lnSpc>
              <a:spcPct val="90000"/>
            </a:lnSpc>
            <a:spcBef>
              <a:spcPct val="0"/>
            </a:spcBef>
            <a:spcAft>
              <a:spcPct val="15000"/>
            </a:spcAft>
            <a:buFontTx/>
            <a:buNone/>
          </a:pPr>
          <a:r>
            <a:rPr lang="fr-FR" sz="1400" b="1" kern="1200"/>
            <a:t>Pilier : Viabilité sociale</a:t>
          </a:r>
        </a:p>
        <a:p>
          <a:pPr marL="114300" lvl="2" indent="0" algn="l" defTabSz="488950">
            <a:lnSpc>
              <a:spcPct val="90000"/>
            </a:lnSpc>
            <a:spcBef>
              <a:spcPct val="0"/>
            </a:spcBef>
            <a:spcAft>
              <a:spcPct val="15000"/>
            </a:spcAft>
            <a:buFontTx/>
            <a:buNone/>
          </a:pPr>
          <a:r>
            <a:rPr lang="fr-FR" sz="1400" kern="1200" dirty="0"/>
            <a:t>Reconnaître l’équité, la diversité et le respect des droits humains, satisfaire les besoins des membres les plus vulnérables de la société, observer des normes fondamentales du travail et garantir de conditions de travail équitables, accroître les possibilités d’emploi et le renforcement des compétences, et développer les communautés locales et leur infrastructure matérielle. </a:t>
          </a:r>
        </a:p>
        <a:p>
          <a:pPr marL="57150" lvl="1" indent="0" algn="l" defTabSz="488950">
            <a:lnSpc>
              <a:spcPct val="90000"/>
            </a:lnSpc>
            <a:spcBef>
              <a:spcPct val="0"/>
            </a:spcBef>
            <a:spcAft>
              <a:spcPct val="15000"/>
            </a:spcAft>
            <a:buFontTx/>
            <a:buNone/>
          </a:pPr>
          <a:endParaRPr lang="en-GB" sz="1400" kern="1200" dirty="0"/>
        </a:p>
        <a:p>
          <a:pPr marL="57150" lvl="1" indent="0" algn="l" defTabSz="488950">
            <a:lnSpc>
              <a:spcPct val="90000"/>
            </a:lnSpc>
            <a:spcBef>
              <a:spcPct val="0"/>
            </a:spcBef>
            <a:spcAft>
              <a:spcPct val="15000"/>
            </a:spcAft>
            <a:buFontTx/>
            <a:buNone/>
          </a:pPr>
          <a:r>
            <a:rPr lang="fr-FR" sz="1400" b="1" kern="1200"/>
            <a:t>Pilier : Viabilité économique</a:t>
          </a:r>
        </a:p>
        <a:p>
          <a:pPr marL="114300" lvl="2" indent="0" algn="l" defTabSz="488950">
            <a:lnSpc>
              <a:spcPct val="90000"/>
            </a:lnSpc>
            <a:spcBef>
              <a:spcPct val="0"/>
            </a:spcBef>
            <a:spcAft>
              <a:spcPct val="15000"/>
            </a:spcAft>
            <a:buFontTx/>
            <a:buNone/>
          </a:pPr>
          <a:r>
            <a:rPr lang="fr-FR" sz="1400" kern="1200"/>
            <a:t>Inclure les coûts des produits et services sur l’ensemble de leur cycle de vie, les coûts d’acquisition, de maintenance, d’exploitation et de gestion en fin de vie (y compris l’élimination des déchets), conformément à une bonne gestion financière, et offrir un soutien plus large au développement économique.</a:t>
          </a:r>
        </a:p>
        <a:p>
          <a:pPr marL="114300" lvl="2" indent="0" algn="l" defTabSz="488950">
            <a:lnSpc>
              <a:spcPct val="90000"/>
            </a:lnSpc>
            <a:spcBef>
              <a:spcPct val="0"/>
            </a:spcBef>
            <a:spcAft>
              <a:spcPct val="15000"/>
            </a:spcAft>
            <a:buFontTx/>
            <a:buNone/>
          </a:pPr>
          <a:endParaRPr lang="en-GB" sz="1400" kern="1200" dirty="0"/>
        </a:p>
        <a:p>
          <a:pPr marL="114300" lvl="2" indent="0" algn="l" defTabSz="488950">
            <a:lnSpc>
              <a:spcPct val="90000"/>
            </a:lnSpc>
            <a:spcBef>
              <a:spcPct val="0"/>
            </a:spcBef>
            <a:spcAft>
              <a:spcPct val="15000"/>
            </a:spcAft>
            <a:buFontTx/>
            <a:buNone/>
          </a:pPr>
          <a:r>
            <a:rPr lang="fr-FR" sz="1400" b="1" i="1" kern="1200"/>
            <a:t>Source</a:t>
          </a:r>
          <a:r>
            <a:rPr lang="fr-FR" sz="1400" i="1" kern="1200"/>
            <a:t> : Manuel des achats de l’OMPI</a:t>
          </a:r>
        </a:p>
      </dsp:txBody>
      <dsp:txXfrm>
        <a:off x="1042604" y="749865"/>
        <a:ext cx="5409422" cy="4443263"/>
      </dsp:txXfrm>
    </dsp:sp>
    <dsp:sp modelId="{C586523E-693E-4A30-9180-9CFB9093BE41}">
      <dsp:nvSpPr>
        <dsp:cNvPr id="0" name=""/>
        <dsp:cNvSpPr/>
      </dsp:nvSpPr>
      <dsp:spPr>
        <a:xfrm>
          <a:off x="7293083" y="915503"/>
          <a:ext cx="2643414" cy="193362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a:no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596E2-DEB8-4652-98FF-E69E46CF8002}">
      <dsp:nvSpPr>
        <dsp:cNvPr id="0" name=""/>
        <dsp:cNvSpPr/>
      </dsp:nvSpPr>
      <dsp:spPr>
        <a:xfrm>
          <a:off x="0" y="346688"/>
          <a:ext cx="4943168"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1E7EE5-0A24-4E9A-8E7D-3D4D29E95297}">
      <dsp:nvSpPr>
        <dsp:cNvPr id="0" name=""/>
        <dsp:cNvSpPr/>
      </dsp:nvSpPr>
      <dsp:spPr>
        <a:xfrm>
          <a:off x="244986" y="81008"/>
          <a:ext cx="4694271" cy="53136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8" tIns="0" rIns="130788" bIns="0" numCol="1" spcCol="1270" anchor="ctr" anchorCtr="0">
          <a:noAutofit/>
        </a:bodyPr>
        <a:lstStyle/>
        <a:p>
          <a:pPr marL="0" lvl="0" indent="0" algn="l" defTabSz="711200">
            <a:lnSpc>
              <a:spcPct val="90000"/>
            </a:lnSpc>
            <a:spcBef>
              <a:spcPct val="0"/>
            </a:spcBef>
            <a:spcAft>
              <a:spcPct val="35000"/>
            </a:spcAft>
            <a:buNone/>
          </a:pPr>
          <a:r>
            <a:rPr lang="fr-FR" sz="1600" kern="1200" dirty="0"/>
            <a:t>Total des achats en 2023 : 145 millions de francs suisses.</a:t>
          </a:r>
        </a:p>
      </dsp:txBody>
      <dsp:txXfrm>
        <a:off x="270925" y="106947"/>
        <a:ext cx="4642393" cy="479482"/>
      </dsp:txXfrm>
    </dsp:sp>
    <dsp:sp modelId="{216F59DA-A005-4C67-8160-75B5B43DBAA1}">
      <dsp:nvSpPr>
        <dsp:cNvPr id="0" name=""/>
        <dsp:cNvSpPr/>
      </dsp:nvSpPr>
      <dsp:spPr>
        <a:xfrm>
          <a:off x="0" y="1163168"/>
          <a:ext cx="4943168"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3D23E9-F7DD-41C9-8735-F87141C673D8}">
      <dsp:nvSpPr>
        <dsp:cNvPr id="0" name=""/>
        <dsp:cNvSpPr/>
      </dsp:nvSpPr>
      <dsp:spPr>
        <a:xfrm>
          <a:off x="248896" y="897488"/>
          <a:ext cx="4694271" cy="53136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8" tIns="0" rIns="130788" bIns="0" numCol="1" spcCol="1270" anchor="ctr" anchorCtr="0">
          <a:noAutofit/>
        </a:bodyPr>
        <a:lstStyle/>
        <a:p>
          <a:pPr marL="0" lvl="0" indent="0" algn="l" defTabSz="711200">
            <a:lnSpc>
              <a:spcPct val="90000"/>
            </a:lnSpc>
            <a:spcBef>
              <a:spcPct val="0"/>
            </a:spcBef>
            <a:spcAft>
              <a:spcPct val="35000"/>
            </a:spcAft>
            <a:buNone/>
          </a:pPr>
          <a:r>
            <a:rPr lang="fr-FR" sz="1600" kern="1200"/>
            <a:t>Stabilité sur cinq ans avec une augmentation en 2023</a:t>
          </a:r>
        </a:p>
      </dsp:txBody>
      <dsp:txXfrm>
        <a:off x="274835" y="923427"/>
        <a:ext cx="4642393" cy="479482"/>
      </dsp:txXfrm>
    </dsp:sp>
    <dsp:sp modelId="{472CDC74-BBAD-43C5-B308-00C30FD1E786}">
      <dsp:nvSpPr>
        <dsp:cNvPr id="0" name=""/>
        <dsp:cNvSpPr/>
      </dsp:nvSpPr>
      <dsp:spPr>
        <a:xfrm>
          <a:off x="0" y="1979648"/>
          <a:ext cx="4943168"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E5C502-5822-4947-8E3B-26D4B59BC63C}">
      <dsp:nvSpPr>
        <dsp:cNvPr id="0" name=""/>
        <dsp:cNvSpPr/>
      </dsp:nvSpPr>
      <dsp:spPr>
        <a:xfrm>
          <a:off x="248896" y="1713968"/>
          <a:ext cx="4694271" cy="53136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8" tIns="0" rIns="130788" bIns="0" numCol="1" spcCol="1270" anchor="ctr" anchorCtr="0">
          <a:noAutofit/>
        </a:bodyPr>
        <a:lstStyle/>
        <a:p>
          <a:pPr marL="0" lvl="0" indent="0" algn="l" defTabSz="711200">
            <a:lnSpc>
              <a:spcPct val="90000"/>
            </a:lnSpc>
            <a:spcBef>
              <a:spcPct val="0"/>
            </a:spcBef>
            <a:spcAft>
              <a:spcPct val="35000"/>
            </a:spcAft>
            <a:buNone/>
          </a:pPr>
          <a:r>
            <a:rPr lang="fr-FR" sz="1600" kern="1200"/>
            <a:t>97% des dépenses consacrées aux services, 3% aux produits</a:t>
          </a:r>
        </a:p>
      </dsp:txBody>
      <dsp:txXfrm>
        <a:off x="274835" y="1739907"/>
        <a:ext cx="4642393" cy="479482"/>
      </dsp:txXfrm>
    </dsp:sp>
    <dsp:sp modelId="{EE128969-18C8-4203-A81D-55273D65BB45}">
      <dsp:nvSpPr>
        <dsp:cNvPr id="0" name=""/>
        <dsp:cNvSpPr/>
      </dsp:nvSpPr>
      <dsp:spPr>
        <a:xfrm>
          <a:off x="0" y="2796129"/>
          <a:ext cx="4943168" cy="1474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3645" tIns="374904" rIns="383645" bIns="113792" numCol="1" spcCol="1270" anchor="ctr" anchorCtr="0">
          <a:noAutofit/>
        </a:bodyPr>
        <a:lstStyle/>
        <a:p>
          <a:pPr marL="171450" lvl="1" indent="-171450" algn="l" defTabSz="711200">
            <a:lnSpc>
              <a:spcPct val="90000"/>
            </a:lnSpc>
            <a:spcBef>
              <a:spcPct val="0"/>
            </a:spcBef>
            <a:spcAft>
              <a:spcPct val="15000"/>
            </a:spcAft>
            <a:buFontTx/>
            <a:buNone/>
          </a:pPr>
          <a:r>
            <a:rPr lang="fr-FR" sz="1600" kern="1200"/>
            <a:t>	Prestation de services de technologie de l’information (40%)</a:t>
          </a:r>
        </a:p>
        <a:p>
          <a:pPr marL="342900" lvl="2" indent="-171450" algn="l" defTabSz="711200">
            <a:lnSpc>
              <a:spcPct val="90000"/>
            </a:lnSpc>
            <a:spcBef>
              <a:spcPct val="0"/>
            </a:spcBef>
            <a:spcAft>
              <a:spcPct val="15000"/>
            </a:spcAft>
            <a:buFontTx/>
            <a:buNone/>
          </a:pPr>
          <a:r>
            <a:rPr lang="fr-FR" sz="1600" kern="1200"/>
            <a:t>Services de traduction écrite (23%)</a:t>
          </a:r>
        </a:p>
        <a:p>
          <a:pPr marL="342900" lvl="2" indent="-171450" algn="l" defTabSz="711200">
            <a:lnSpc>
              <a:spcPct val="90000"/>
            </a:lnSpc>
            <a:spcBef>
              <a:spcPct val="0"/>
            </a:spcBef>
            <a:spcAft>
              <a:spcPct val="15000"/>
            </a:spcAft>
            <a:buFontTx/>
            <a:buNone/>
          </a:pPr>
          <a:r>
            <a:rPr lang="fr-FR" sz="1600" kern="1200"/>
            <a:t>Services de gestion des installations (9%)</a:t>
          </a:r>
        </a:p>
      </dsp:txBody>
      <dsp:txXfrm>
        <a:off x="0" y="2796129"/>
        <a:ext cx="4943168" cy="1474200"/>
      </dsp:txXfrm>
    </dsp:sp>
    <dsp:sp modelId="{A33D8FBB-F56C-48CD-9039-91B4BB3A17F2}">
      <dsp:nvSpPr>
        <dsp:cNvPr id="0" name=""/>
        <dsp:cNvSpPr/>
      </dsp:nvSpPr>
      <dsp:spPr>
        <a:xfrm>
          <a:off x="248896" y="2530448"/>
          <a:ext cx="4694271" cy="53136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8" tIns="0" rIns="130788" bIns="0" numCol="1" spcCol="1270" anchor="ctr" anchorCtr="0">
          <a:noAutofit/>
        </a:bodyPr>
        <a:lstStyle/>
        <a:p>
          <a:pPr marL="0" lvl="0" indent="0" algn="l" defTabSz="711200">
            <a:lnSpc>
              <a:spcPct val="90000"/>
            </a:lnSpc>
            <a:spcBef>
              <a:spcPct val="0"/>
            </a:spcBef>
            <a:spcAft>
              <a:spcPct val="35000"/>
            </a:spcAft>
            <a:buNone/>
          </a:pPr>
          <a:r>
            <a:rPr lang="fr-FR" sz="1600" kern="1200"/>
            <a:t>Les trois principales catégories d’achats :</a:t>
          </a:r>
        </a:p>
      </dsp:txBody>
      <dsp:txXfrm>
        <a:off x="274835" y="2556387"/>
        <a:ext cx="4642393"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941F2-0B08-4DD4-8541-EE903B1820AB}">
      <dsp:nvSpPr>
        <dsp:cNvPr id="0" name=""/>
        <dsp:cNvSpPr/>
      </dsp:nvSpPr>
      <dsp:spPr>
        <a:xfrm>
          <a:off x="2087" y="0"/>
          <a:ext cx="3247822" cy="31242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711200">
            <a:lnSpc>
              <a:spcPct val="90000"/>
            </a:lnSpc>
            <a:spcBef>
              <a:spcPct val="0"/>
            </a:spcBef>
            <a:spcAft>
              <a:spcPct val="35000"/>
            </a:spcAft>
            <a:buNone/>
          </a:pPr>
          <a:r>
            <a:rPr lang="fr-FR" sz="1600" kern="1200"/>
            <a:t>Informations </a:t>
          </a:r>
        </a:p>
        <a:p>
          <a:pPr marL="114300" lvl="1" indent="-114300" algn="l" defTabSz="622300">
            <a:lnSpc>
              <a:spcPct val="90000"/>
            </a:lnSpc>
            <a:spcBef>
              <a:spcPct val="0"/>
            </a:spcBef>
            <a:spcAft>
              <a:spcPct val="15000"/>
            </a:spcAft>
            <a:buFontTx/>
            <a:buNone/>
          </a:pPr>
          <a:r>
            <a:rPr lang="fr-FR" sz="1400" kern="1200"/>
            <a:t>Les soumissionnaires sont encouragés à communiquer leur politique en matière de durabilité, le cas échéant.</a:t>
          </a:r>
        </a:p>
      </dsp:txBody>
      <dsp:txXfrm>
        <a:off x="2087" y="1249680"/>
        <a:ext cx="3247822" cy="1249680"/>
      </dsp:txXfrm>
    </dsp:sp>
    <dsp:sp modelId="{C1CB4708-259E-47B0-80D6-588BDA6E5D09}">
      <dsp:nvSpPr>
        <dsp:cNvPr id="0" name=""/>
        <dsp:cNvSpPr/>
      </dsp:nvSpPr>
      <dsp:spPr>
        <a:xfrm>
          <a:off x="1105819" y="187452"/>
          <a:ext cx="1040358" cy="10403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10DCA3-1E41-4497-B396-79783DC3BBCD}">
      <dsp:nvSpPr>
        <dsp:cNvPr id="0" name=""/>
        <dsp:cNvSpPr/>
      </dsp:nvSpPr>
      <dsp:spPr>
        <a:xfrm>
          <a:off x="3347345" y="0"/>
          <a:ext cx="3247822" cy="31242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711200">
            <a:lnSpc>
              <a:spcPct val="90000"/>
            </a:lnSpc>
            <a:spcBef>
              <a:spcPct val="0"/>
            </a:spcBef>
            <a:spcAft>
              <a:spcPct val="35000"/>
            </a:spcAft>
            <a:buNone/>
          </a:pPr>
          <a:r>
            <a:rPr lang="fr-FR" sz="1600" kern="1200"/>
            <a:t>Critères de sélection</a:t>
          </a:r>
        </a:p>
        <a:p>
          <a:pPr marL="114300" lvl="1" indent="-114300" algn="l" defTabSz="622300">
            <a:lnSpc>
              <a:spcPct val="90000"/>
            </a:lnSpc>
            <a:spcBef>
              <a:spcPct val="0"/>
            </a:spcBef>
            <a:spcAft>
              <a:spcPct val="15000"/>
            </a:spcAft>
            <a:buNone/>
          </a:pPr>
          <a:r>
            <a:rPr lang="fr-FR" sz="1400" kern="1200"/>
            <a:t>Sur les marchés plus matures, la durabilité fait partie du processus de sélection. Les soumissionnaires sont également évalués à la lumière de leur engagement en faveur de la durabilité.</a:t>
          </a:r>
        </a:p>
      </dsp:txBody>
      <dsp:txXfrm>
        <a:off x="3347345" y="1249680"/>
        <a:ext cx="3247822" cy="1249680"/>
      </dsp:txXfrm>
    </dsp:sp>
    <dsp:sp modelId="{44625D2B-8604-426D-872C-4CE2C0DC1D5A}">
      <dsp:nvSpPr>
        <dsp:cNvPr id="0" name=""/>
        <dsp:cNvSpPr/>
      </dsp:nvSpPr>
      <dsp:spPr>
        <a:xfrm>
          <a:off x="4451077" y="187452"/>
          <a:ext cx="1040358" cy="104035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059882-3CBC-454C-BB22-E6833C8D38A1}">
      <dsp:nvSpPr>
        <dsp:cNvPr id="0" name=""/>
        <dsp:cNvSpPr/>
      </dsp:nvSpPr>
      <dsp:spPr>
        <a:xfrm>
          <a:off x="6692602" y="0"/>
          <a:ext cx="3247822" cy="31242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800100">
            <a:lnSpc>
              <a:spcPct val="90000"/>
            </a:lnSpc>
            <a:spcBef>
              <a:spcPct val="0"/>
            </a:spcBef>
            <a:spcAft>
              <a:spcPct val="35000"/>
            </a:spcAft>
            <a:buNone/>
          </a:pPr>
          <a:r>
            <a:rPr lang="fr-FR" sz="1800" kern="1200"/>
            <a:t>Obligation contractuelle</a:t>
          </a:r>
        </a:p>
        <a:p>
          <a:pPr marL="114300" lvl="1" indent="-114300" algn="l" defTabSz="622300">
            <a:lnSpc>
              <a:spcPct val="90000"/>
            </a:lnSpc>
            <a:spcBef>
              <a:spcPct val="0"/>
            </a:spcBef>
            <a:spcAft>
              <a:spcPct val="15000"/>
            </a:spcAft>
            <a:buNone/>
          </a:pPr>
          <a:r>
            <a:rPr lang="fr-FR" sz="1400" kern="1200"/>
            <a:t>S’il existe des normes nationales en vigueur en matière de durabilité, les obligations correspondantes figurent dans le contrat.</a:t>
          </a:r>
        </a:p>
      </dsp:txBody>
      <dsp:txXfrm>
        <a:off x="6692602" y="1249680"/>
        <a:ext cx="3247822" cy="1249680"/>
      </dsp:txXfrm>
    </dsp:sp>
    <dsp:sp modelId="{29CFBE67-C578-4BEB-95EF-71609DCF3E80}">
      <dsp:nvSpPr>
        <dsp:cNvPr id="0" name=""/>
        <dsp:cNvSpPr/>
      </dsp:nvSpPr>
      <dsp:spPr>
        <a:xfrm>
          <a:off x="7796334" y="187452"/>
          <a:ext cx="1040358" cy="104035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1D3F9-47BC-4100-BCE7-47E9B5360A7E}">
      <dsp:nvSpPr>
        <dsp:cNvPr id="0" name=""/>
        <dsp:cNvSpPr/>
      </dsp:nvSpPr>
      <dsp:spPr>
        <a:xfrm>
          <a:off x="475725" y="2606212"/>
          <a:ext cx="9147111" cy="468630"/>
        </a:xfrm>
        <a:prstGeom prst="leftRightArrow">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5E433-6C67-4A20-96B5-8983C35FF34D}">
      <dsp:nvSpPr>
        <dsp:cNvPr id="0" name=""/>
        <dsp:cNvSpPr/>
      </dsp:nvSpPr>
      <dsp:spPr>
        <a:xfrm>
          <a:off x="951875" y="2245"/>
          <a:ext cx="4100798" cy="282545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766353-A6B9-4984-BD89-DCE75B198469}">
      <dsp:nvSpPr>
        <dsp:cNvPr id="0" name=""/>
        <dsp:cNvSpPr/>
      </dsp:nvSpPr>
      <dsp:spPr>
        <a:xfrm>
          <a:off x="951875" y="2827695"/>
          <a:ext cx="4100798" cy="1521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fr-FR" sz="2100" kern="1200"/>
            <a:t>Participation au Rapport statistique annuel géré par l’UNOPS, y compris l’établissement de rapports sur la durabilité</a:t>
          </a:r>
        </a:p>
      </dsp:txBody>
      <dsp:txXfrm>
        <a:off x="951875" y="2827695"/>
        <a:ext cx="4100798" cy="1521396"/>
      </dsp:txXfrm>
    </dsp:sp>
    <dsp:sp modelId="{E1A75C5B-5B71-48AE-A2E4-00EC9E00C71F}">
      <dsp:nvSpPr>
        <dsp:cNvPr id="0" name=""/>
        <dsp:cNvSpPr/>
      </dsp:nvSpPr>
      <dsp:spPr>
        <a:xfrm>
          <a:off x="5462926" y="2245"/>
          <a:ext cx="4100798" cy="282545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795AD-EC82-47BE-AD02-B23CA9C680FA}">
      <dsp:nvSpPr>
        <dsp:cNvPr id="0" name=""/>
        <dsp:cNvSpPr/>
      </dsp:nvSpPr>
      <dsp:spPr>
        <a:xfrm>
          <a:off x="5462926" y="2827695"/>
          <a:ext cx="4100798" cy="1521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fr-FR" sz="2100" kern="1200"/>
            <a:t>Utilisation de l’icône “durabilité” sur le Portail mondial pour les fournisseurs des organismes des Nations Unies (UNGM)</a:t>
          </a:r>
        </a:p>
      </dsp:txBody>
      <dsp:txXfrm>
        <a:off x="5462926" y="2827695"/>
        <a:ext cx="4100798" cy="15213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AF470F5-3003-47D8-B133-57C5BA928B2B}" type="datetimeFigureOut">
              <a:rPr lang="en-GB" smtClean="0"/>
              <a:t>05/06/2024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FEA1A0-BBFB-47EB-9B62-CFCE561B4AD8}" type="slidenum">
              <a:rPr lang="en-GB" smtClean="0"/>
              <a:t>‹#›</a:t>
            </a:fld>
            <a:endParaRPr lang="en-GB"/>
          </a:p>
        </p:txBody>
      </p:sp>
    </p:spTree>
    <p:extLst>
      <p:ext uri="{BB962C8B-B14F-4D97-AF65-F5344CB8AC3E}">
        <p14:creationId xmlns:p14="http://schemas.microsoft.com/office/powerpoint/2010/main" val="280935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1" u="none" strike="noStrike" baseline="0" dirty="0">
              <a:latin typeface="Arial-ItalicMT"/>
            </a:endParaRPr>
          </a:p>
          <a:p>
            <a:r>
              <a:rPr lang="fr-FR"/>
              <a:t> </a:t>
            </a:r>
          </a:p>
        </p:txBody>
      </p:sp>
      <p:sp>
        <p:nvSpPr>
          <p:cNvPr id="4" name="Slide Number Placeholder 3"/>
          <p:cNvSpPr>
            <a:spLocks noGrp="1"/>
          </p:cNvSpPr>
          <p:nvPr>
            <p:ph type="sldNum" sz="quarter" idx="5"/>
          </p:nvPr>
        </p:nvSpPr>
        <p:spPr/>
        <p:txBody>
          <a:bodyPr/>
          <a:lstStyle/>
          <a:p>
            <a:fld id="{F8FEA1A0-BBFB-47EB-9B62-CFCE561B4AD8}" type="slidenum">
              <a:rPr lang="en-GB" smtClean="0"/>
              <a:t>1</a:t>
            </a:fld>
            <a:endParaRPr lang="en-GB"/>
          </a:p>
        </p:txBody>
      </p:sp>
    </p:spTree>
    <p:extLst>
      <p:ext uri="{BB962C8B-B14F-4D97-AF65-F5344CB8AC3E}">
        <p14:creationId xmlns:p14="http://schemas.microsoft.com/office/powerpoint/2010/main" val="3138382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900"/>
              </a:spcBef>
              <a:spcAft>
                <a:spcPts val="1200"/>
              </a:spcAft>
              <a:buFont typeface="Arial" panose="020B0604020202020204" pitchFamily="34" charset="0"/>
              <a:buChar char="•"/>
            </a:pPr>
            <a:endParaRPr lang="en-GB" sz="1200" b="1" kern="100" dirty="0">
              <a:effectLst/>
              <a:latin typeface="Arial" panose="020B0604020202020204" pitchFamily="34" charset="0"/>
              <a:ea typeface="Calibri" panose="020F0502020204030204" pitchFamily="34" charset="0"/>
              <a:cs typeface="Noto Sans Display" panose="020B050204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201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EA1A0-BBFB-47EB-9B62-CFCE561B4AD8}" type="slidenum">
              <a:rPr lang="en-GB" smtClean="0"/>
              <a:t>11</a:t>
            </a:fld>
            <a:endParaRPr lang="en-GB"/>
          </a:p>
        </p:txBody>
      </p:sp>
    </p:spTree>
    <p:extLst>
      <p:ext uri="{BB962C8B-B14F-4D97-AF65-F5344CB8AC3E}">
        <p14:creationId xmlns:p14="http://schemas.microsoft.com/office/powerpoint/2010/main" val="142253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08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28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FEA1A0-BBFB-47EB-9B62-CFCE561B4AD8}" type="slidenum">
              <a:rPr lang="en-GB" smtClean="0"/>
              <a:t>4</a:t>
            </a:fld>
            <a:endParaRPr lang="en-GB"/>
          </a:p>
        </p:txBody>
      </p:sp>
    </p:spTree>
    <p:extLst>
      <p:ext uri="{BB962C8B-B14F-4D97-AF65-F5344CB8AC3E}">
        <p14:creationId xmlns:p14="http://schemas.microsoft.com/office/powerpoint/2010/main" val="77636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91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930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EA1A0-BBFB-47EB-9B62-CFCE561B4AD8}" type="slidenum">
              <a:rPr lang="en-GB" smtClean="0"/>
              <a:t>7</a:t>
            </a:fld>
            <a:endParaRPr lang="en-GB"/>
          </a:p>
        </p:txBody>
      </p:sp>
    </p:spTree>
    <p:extLst>
      <p:ext uri="{BB962C8B-B14F-4D97-AF65-F5344CB8AC3E}">
        <p14:creationId xmlns:p14="http://schemas.microsoft.com/office/powerpoint/2010/main" val="91741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EA1A0-BBFB-47EB-9B62-CFCE561B4AD8}" type="slidenum">
              <a:rPr lang="en-GB" smtClean="0"/>
              <a:t>8</a:t>
            </a:fld>
            <a:endParaRPr lang="en-GB"/>
          </a:p>
        </p:txBody>
      </p:sp>
    </p:spTree>
    <p:extLst>
      <p:ext uri="{BB962C8B-B14F-4D97-AF65-F5344CB8AC3E}">
        <p14:creationId xmlns:p14="http://schemas.microsoft.com/office/powerpoint/2010/main" val="238168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EA1A0-BBFB-47EB-9B62-CFCE561B4AD8}" type="slidenum">
              <a:rPr lang="en-GB" smtClean="0"/>
              <a:t>9</a:t>
            </a:fld>
            <a:endParaRPr lang="en-GB"/>
          </a:p>
        </p:txBody>
      </p:sp>
    </p:spTree>
    <p:extLst>
      <p:ext uri="{BB962C8B-B14F-4D97-AF65-F5344CB8AC3E}">
        <p14:creationId xmlns:p14="http://schemas.microsoft.com/office/powerpoint/2010/main" val="72278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D2917-5A41-CCAB-CF8B-007E8ED763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252EC6-D138-A7AA-A45E-C632A972E6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A25130-7F07-E896-645F-4DF7262C2A70}"/>
              </a:ext>
            </a:extLst>
          </p:cNvPr>
          <p:cNvSpPr>
            <a:spLocks noGrp="1"/>
          </p:cNvSpPr>
          <p:nvPr>
            <p:ph type="dt" sz="half" idx="10"/>
          </p:nvPr>
        </p:nvSpPr>
        <p:spPr/>
        <p:txBody>
          <a:bodyPr/>
          <a:lstStyle/>
          <a:p>
            <a:fld id="{E83B9313-6AFA-44E6-AF63-E8A19B713BEF}" type="datetime1">
              <a:rPr lang="en-GB" smtClean="0"/>
              <a:t>05/06/2024</a:t>
            </a:fld>
            <a:endParaRPr lang="en-GB"/>
          </a:p>
        </p:txBody>
      </p:sp>
      <p:sp>
        <p:nvSpPr>
          <p:cNvPr id="5" name="Footer Placeholder 4">
            <a:extLst>
              <a:ext uri="{FF2B5EF4-FFF2-40B4-BE49-F238E27FC236}">
                <a16:creationId xmlns:a16="http://schemas.microsoft.com/office/drawing/2014/main" id="{71336D1B-DD0C-A252-C702-75545B685D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2D2A2-2CD8-2382-83D1-AE2115AD902C}"/>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106468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5476-DCD4-6CBC-5603-ADA53CA553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6DAE0E-ECC0-41F3-6A2C-CC76255408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09806F-2486-3491-5D2C-7A19C75E53B1}"/>
              </a:ext>
            </a:extLst>
          </p:cNvPr>
          <p:cNvSpPr>
            <a:spLocks noGrp="1"/>
          </p:cNvSpPr>
          <p:nvPr>
            <p:ph type="dt" sz="half" idx="10"/>
          </p:nvPr>
        </p:nvSpPr>
        <p:spPr/>
        <p:txBody>
          <a:bodyPr/>
          <a:lstStyle/>
          <a:p>
            <a:fld id="{982241F8-B5DC-452F-B01F-E8952F83F137}" type="datetime1">
              <a:rPr lang="en-GB" smtClean="0"/>
              <a:t>05/06/2024</a:t>
            </a:fld>
            <a:endParaRPr lang="en-GB"/>
          </a:p>
        </p:txBody>
      </p:sp>
      <p:sp>
        <p:nvSpPr>
          <p:cNvPr id="5" name="Footer Placeholder 4">
            <a:extLst>
              <a:ext uri="{FF2B5EF4-FFF2-40B4-BE49-F238E27FC236}">
                <a16:creationId xmlns:a16="http://schemas.microsoft.com/office/drawing/2014/main" id="{1A96FFD9-E29D-9DF2-3E82-DBE7AAC25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448669-4AFA-041D-4CD0-5DA4A01DD962}"/>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355645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D76E4-5CD3-9214-DA53-C9BDFBB8C7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85A57C-CD14-D4E2-FA9F-25420B7B88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47941D-DA34-34AD-76D7-2AA9508ACB54}"/>
              </a:ext>
            </a:extLst>
          </p:cNvPr>
          <p:cNvSpPr>
            <a:spLocks noGrp="1"/>
          </p:cNvSpPr>
          <p:nvPr>
            <p:ph type="dt" sz="half" idx="10"/>
          </p:nvPr>
        </p:nvSpPr>
        <p:spPr/>
        <p:txBody>
          <a:bodyPr/>
          <a:lstStyle/>
          <a:p>
            <a:fld id="{0D540029-0C41-4036-A8F2-12CB21ABBE8E}" type="datetime1">
              <a:rPr lang="en-GB" smtClean="0"/>
              <a:t>05/06/2024</a:t>
            </a:fld>
            <a:endParaRPr lang="en-GB"/>
          </a:p>
        </p:txBody>
      </p:sp>
      <p:sp>
        <p:nvSpPr>
          <p:cNvPr id="5" name="Footer Placeholder 4">
            <a:extLst>
              <a:ext uri="{FF2B5EF4-FFF2-40B4-BE49-F238E27FC236}">
                <a16:creationId xmlns:a16="http://schemas.microsoft.com/office/drawing/2014/main" id="{89EF309B-3BBB-3D26-3349-650F0609D8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51F16E-8936-F4BF-DBBE-233731C333F2}"/>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323076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A645-761B-16D0-C285-6DFA682C2370}"/>
              </a:ext>
            </a:extLst>
          </p:cNvPr>
          <p:cNvSpPr>
            <a:spLocks noGrp="1"/>
          </p:cNvSpPr>
          <p:nvPr>
            <p:ph type="title" hasCustomPrompt="1"/>
          </p:nvPr>
        </p:nvSpPr>
        <p:spPr/>
        <p:txBody>
          <a:bodyPr>
            <a:normAutofit/>
          </a:bodyPr>
          <a:lstStyle>
            <a:lvl1pPr algn="ctr">
              <a:defRPr sz="4000" b="1">
                <a:solidFill>
                  <a:schemeClr val="tx1"/>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C746DE7-E783-12C0-97CF-554E4AD4B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67ED6D-A3CC-8335-68B7-E5239AEE4117}"/>
              </a:ext>
            </a:extLst>
          </p:cNvPr>
          <p:cNvSpPr>
            <a:spLocks noGrp="1"/>
          </p:cNvSpPr>
          <p:nvPr>
            <p:ph type="dt" sz="half" idx="10"/>
          </p:nvPr>
        </p:nvSpPr>
        <p:spPr/>
        <p:txBody>
          <a:bodyPr/>
          <a:lstStyle/>
          <a:p>
            <a:fld id="{B15EF58A-4AE4-4B95-B811-21B9AFB1BB6D}" type="datetime1">
              <a:rPr lang="en-GB" smtClean="0"/>
              <a:t>05/06/2024</a:t>
            </a:fld>
            <a:endParaRPr lang="en-GB"/>
          </a:p>
        </p:txBody>
      </p:sp>
      <p:sp>
        <p:nvSpPr>
          <p:cNvPr id="5" name="Footer Placeholder 4">
            <a:extLst>
              <a:ext uri="{FF2B5EF4-FFF2-40B4-BE49-F238E27FC236}">
                <a16:creationId xmlns:a16="http://schemas.microsoft.com/office/drawing/2014/main" id="{C62194E8-13E1-3722-C80F-FA91BCEE22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D85D3-6B4E-163C-5645-050FEB71F01B}"/>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151784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4665-F2A8-059F-DADF-D794B27A0E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F6CF5F-87C2-0BE7-13D5-B2BBFB1515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AC5101-7C8F-9D6A-0405-B31E1CC067CA}"/>
              </a:ext>
            </a:extLst>
          </p:cNvPr>
          <p:cNvSpPr>
            <a:spLocks noGrp="1"/>
          </p:cNvSpPr>
          <p:nvPr>
            <p:ph type="dt" sz="half" idx="10"/>
          </p:nvPr>
        </p:nvSpPr>
        <p:spPr/>
        <p:txBody>
          <a:bodyPr/>
          <a:lstStyle/>
          <a:p>
            <a:fld id="{9B6C1A56-6AB6-471C-B6F5-FD5E561DA572}" type="datetime1">
              <a:rPr lang="en-GB" smtClean="0"/>
              <a:t>05/06/2024</a:t>
            </a:fld>
            <a:endParaRPr lang="en-GB"/>
          </a:p>
        </p:txBody>
      </p:sp>
      <p:sp>
        <p:nvSpPr>
          <p:cNvPr id="5" name="Footer Placeholder 4">
            <a:extLst>
              <a:ext uri="{FF2B5EF4-FFF2-40B4-BE49-F238E27FC236}">
                <a16:creationId xmlns:a16="http://schemas.microsoft.com/office/drawing/2014/main" id="{B1C02487-EC52-B904-84F3-8C01027772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631615-6E7E-2E02-F9D6-21D58C6C4BCD}"/>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39642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9402-C1C0-1E15-CE67-B89616950C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12A3CB-575F-1B49-B943-D1E826083B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8FEB03-4129-F7EA-AF5E-EBE7FC1B15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5F7304-ADF0-2BB7-9059-9B438A102117}"/>
              </a:ext>
            </a:extLst>
          </p:cNvPr>
          <p:cNvSpPr>
            <a:spLocks noGrp="1"/>
          </p:cNvSpPr>
          <p:nvPr>
            <p:ph type="dt" sz="half" idx="10"/>
          </p:nvPr>
        </p:nvSpPr>
        <p:spPr/>
        <p:txBody>
          <a:bodyPr/>
          <a:lstStyle/>
          <a:p>
            <a:fld id="{850915F2-A93C-4E9E-9305-29C7E6FF5B1C}" type="datetime1">
              <a:rPr lang="en-GB" smtClean="0"/>
              <a:t>05/06/2024</a:t>
            </a:fld>
            <a:endParaRPr lang="en-GB"/>
          </a:p>
        </p:txBody>
      </p:sp>
      <p:sp>
        <p:nvSpPr>
          <p:cNvPr id="6" name="Footer Placeholder 5">
            <a:extLst>
              <a:ext uri="{FF2B5EF4-FFF2-40B4-BE49-F238E27FC236}">
                <a16:creationId xmlns:a16="http://schemas.microsoft.com/office/drawing/2014/main" id="{20495F94-4988-2E72-7BD2-8EDBB9CCEF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069C69-91FD-0CA7-3544-49B78604B315}"/>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61446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D50D-40F7-53BE-CE43-26E38261B2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45EE7F-976F-B0AC-0490-AB8FC17B3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C5274F-BC40-6705-9F02-2982C9D945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C96D55-0582-5805-84C0-D2EA171218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E2D55-9A9A-8EF6-C377-B95EAC7DBE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430E28-EF3D-9061-FFA4-66914AD6DA9A}"/>
              </a:ext>
            </a:extLst>
          </p:cNvPr>
          <p:cNvSpPr>
            <a:spLocks noGrp="1"/>
          </p:cNvSpPr>
          <p:nvPr>
            <p:ph type="dt" sz="half" idx="10"/>
          </p:nvPr>
        </p:nvSpPr>
        <p:spPr/>
        <p:txBody>
          <a:bodyPr/>
          <a:lstStyle/>
          <a:p>
            <a:fld id="{7BD64E2F-1497-4A75-9760-74BA455663A8}" type="datetime1">
              <a:rPr lang="en-GB" smtClean="0"/>
              <a:t>05/06/2024</a:t>
            </a:fld>
            <a:endParaRPr lang="en-GB"/>
          </a:p>
        </p:txBody>
      </p:sp>
      <p:sp>
        <p:nvSpPr>
          <p:cNvPr id="8" name="Footer Placeholder 7">
            <a:extLst>
              <a:ext uri="{FF2B5EF4-FFF2-40B4-BE49-F238E27FC236}">
                <a16:creationId xmlns:a16="http://schemas.microsoft.com/office/drawing/2014/main" id="{61B82AA3-90DD-FB64-419D-0A59F726F5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AA6391-2AC9-6B4D-CA73-E920E739FC2F}"/>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73166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FB60-C7A0-3CFF-C877-56F7F49BF1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C47B38-D2E4-A180-2499-7BDD20E239E4}"/>
              </a:ext>
            </a:extLst>
          </p:cNvPr>
          <p:cNvSpPr>
            <a:spLocks noGrp="1"/>
          </p:cNvSpPr>
          <p:nvPr>
            <p:ph type="dt" sz="half" idx="10"/>
          </p:nvPr>
        </p:nvSpPr>
        <p:spPr/>
        <p:txBody>
          <a:bodyPr/>
          <a:lstStyle/>
          <a:p>
            <a:fld id="{3FDBE8CD-1364-4113-B562-5A039E88C1EA}" type="datetime1">
              <a:rPr lang="en-GB" smtClean="0"/>
              <a:t>05/06/2024</a:t>
            </a:fld>
            <a:endParaRPr lang="en-GB"/>
          </a:p>
        </p:txBody>
      </p:sp>
      <p:sp>
        <p:nvSpPr>
          <p:cNvPr id="4" name="Footer Placeholder 3">
            <a:extLst>
              <a:ext uri="{FF2B5EF4-FFF2-40B4-BE49-F238E27FC236}">
                <a16:creationId xmlns:a16="http://schemas.microsoft.com/office/drawing/2014/main" id="{11095683-CECE-9054-D00D-C93C319724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4AF2E3F-603A-FD5D-C69B-ECEC3A56718E}"/>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76281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DAED70-890A-561C-67CD-74DC8CF89031}"/>
              </a:ext>
            </a:extLst>
          </p:cNvPr>
          <p:cNvSpPr>
            <a:spLocks noGrp="1"/>
          </p:cNvSpPr>
          <p:nvPr>
            <p:ph type="dt" sz="half" idx="10"/>
          </p:nvPr>
        </p:nvSpPr>
        <p:spPr/>
        <p:txBody>
          <a:bodyPr/>
          <a:lstStyle/>
          <a:p>
            <a:fld id="{DF4EF2F9-3519-4FE9-9168-DE2086241AA3}" type="datetime1">
              <a:rPr lang="en-GB" smtClean="0"/>
              <a:t>05/06/2024</a:t>
            </a:fld>
            <a:endParaRPr lang="en-GB"/>
          </a:p>
        </p:txBody>
      </p:sp>
      <p:sp>
        <p:nvSpPr>
          <p:cNvPr id="3" name="Footer Placeholder 2">
            <a:extLst>
              <a:ext uri="{FF2B5EF4-FFF2-40B4-BE49-F238E27FC236}">
                <a16:creationId xmlns:a16="http://schemas.microsoft.com/office/drawing/2014/main" id="{42185DB2-B638-BCA5-56CC-26B9C9DCBA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7F74F27-8049-E15E-1F48-32316B59E114}"/>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49758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3D74-24B4-2800-6CC7-5DE661041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918764-2044-0C89-3B5C-493642A6F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1F7269-25F4-AD3C-0E9B-704B0F17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C153C-D256-10F1-F5EE-32F6D0F6D175}"/>
              </a:ext>
            </a:extLst>
          </p:cNvPr>
          <p:cNvSpPr>
            <a:spLocks noGrp="1"/>
          </p:cNvSpPr>
          <p:nvPr>
            <p:ph type="dt" sz="half" idx="10"/>
          </p:nvPr>
        </p:nvSpPr>
        <p:spPr/>
        <p:txBody>
          <a:bodyPr/>
          <a:lstStyle/>
          <a:p>
            <a:fld id="{2760F19D-8314-4615-AFE5-5B6358564F63}" type="datetime1">
              <a:rPr lang="en-GB" smtClean="0"/>
              <a:t>05/06/2024</a:t>
            </a:fld>
            <a:endParaRPr lang="en-GB"/>
          </a:p>
        </p:txBody>
      </p:sp>
      <p:sp>
        <p:nvSpPr>
          <p:cNvPr id="6" name="Footer Placeholder 5">
            <a:extLst>
              <a:ext uri="{FF2B5EF4-FFF2-40B4-BE49-F238E27FC236}">
                <a16:creationId xmlns:a16="http://schemas.microsoft.com/office/drawing/2014/main" id="{E46180CE-24F0-4623-ADE9-08DFE80489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3A5423-4CC9-447C-1A62-950E0E89AF49}"/>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376073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1C2E-C24E-DC1D-A1AE-F8D055E2AA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24EF81-A992-7F5B-C72B-96F4581DD6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C7E04A-C601-F37D-E891-18CFFE120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710F6-D9ED-61A1-6FFE-56D6AA2E29F2}"/>
              </a:ext>
            </a:extLst>
          </p:cNvPr>
          <p:cNvSpPr>
            <a:spLocks noGrp="1"/>
          </p:cNvSpPr>
          <p:nvPr>
            <p:ph type="dt" sz="half" idx="10"/>
          </p:nvPr>
        </p:nvSpPr>
        <p:spPr/>
        <p:txBody>
          <a:bodyPr/>
          <a:lstStyle/>
          <a:p>
            <a:fld id="{7C948971-E06B-448A-9C20-DF83FEB4A451}" type="datetime1">
              <a:rPr lang="en-GB" smtClean="0"/>
              <a:t>05/06/2024</a:t>
            </a:fld>
            <a:endParaRPr lang="en-GB"/>
          </a:p>
        </p:txBody>
      </p:sp>
      <p:sp>
        <p:nvSpPr>
          <p:cNvPr id="6" name="Footer Placeholder 5">
            <a:extLst>
              <a:ext uri="{FF2B5EF4-FFF2-40B4-BE49-F238E27FC236}">
                <a16:creationId xmlns:a16="http://schemas.microsoft.com/office/drawing/2014/main" id="{6AD9F48D-2B20-EC85-916A-3ED502B537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268963-2F3B-F3E0-01D3-6E87375D34DF}"/>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73150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7536AB-D1FE-A852-F729-7D13DD1952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984F87-2DAB-4F39-7A54-2502A63C7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731400-4F14-60CE-5EF2-64E8EB2F31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68A56-3DEF-4BD4-BD9F-EB429AAC0718}" type="datetime1">
              <a:rPr lang="en-GB" smtClean="0"/>
              <a:t>05/06/2024</a:t>
            </a:fld>
            <a:endParaRPr lang="en-GB"/>
          </a:p>
        </p:txBody>
      </p:sp>
      <p:sp>
        <p:nvSpPr>
          <p:cNvPr id="5" name="Footer Placeholder 4">
            <a:extLst>
              <a:ext uri="{FF2B5EF4-FFF2-40B4-BE49-F238E27FC236}">
                <a16:creationId xmlns:a16="http://schemas.microsoft.com/office/drawing/2014/main" id="{278400A5-DA9A-B6E7-044F-7440005DC9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A5E780-1711-6D3E-EB9E-BE54BC6C82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25557-6208-43BD-84F7-326BB58BB52F}" type="slidenum">
              <a:rPr lang="en-GB" smtClean="0"/>
              <a:t>‹#›</a:t>
            </a:fld>
            <a:endParaRPr lang="en-GB"/>
          </a:p>
        </p:txBody>
      </p:sp>
      <p:sp>
        <p:nvSpPr>
          <p:cNvPr id="7" name="MSIPCMContentMarking" descr="{&quot;HashCode&quot;:2082126947,&quot;Placement&quot;:&quot;Footer&quot;,&quot;Top&quot;:519.343,&quot;Left&quot;:406.33,&quot;SlideWidth&quot;:960,&quot;SlideHeight&quot;:540}">
            <a:extLst>
              <a:ext uri="{FF2B5EF4-FFF2-40B4-BE49-F238E27FC236}">
                <a16:creationId xmlns:a16="http://schemas.microsoft.com/office/drawing/2014/main" id="{5439FAE1-BC9A-3C7C-3526-5CA588A2EF6A}"/>
              </a:ext>
            </a:extLst>
          </p:cNvPr>
          <p:cNvSpPr txBox="1"/>
          <p:nvPr userDrawn="1"/>
        </p:nvSpPr>
        <p:spPr>
          <a:xfrm>
            <a:off x="5160391" y="6649884"/>
            <a:ext cx="1871217"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GB" sz="1000">
              <a:solidFill>
                <a:srgbClr val="000000"/>
              </a:solidFill>
              <a:latin typeface="Calibri" panose="020F0502020204030204" pitchFamily="34" charset="0"/>
            </a:endParaRPr>
          </a:p>
        </p:txBody>
      </p:sp>
      <p:sp>
        <p:nvSpPr>
          <p:cNvPr id="8" name="MSIPCMContentMarking" descr="{&quot;HashCode&quot;:2082126947,&quot;Placement&quot;:&quot;Footer&quot;,&quot;Top&quot;:519.343,&quot;Left&quot;:406.33,&quot;SlideWidth&quot;:960,&quot;SlideHeight&quot;:540}">
            <a:extLst>
              <a:ext uri="{FF2B5EF4-FFF2-40B4-BE49-F238E27FC236}">
                <a16:creationId xmlns:a16="http://schemas.microsoft.com/office/drawing/2014/main" id="{48F72839-0E4A-2F67-4946-9354B95F08C0}"/>
              </a:ext>
            </a:extLst>
          </p:cNvPr>
          <p:cNvSpPr txBox="1"/>
          <p:nvPr userDrawn="1"/>
        </p:nvSpPr>
        <p:spPr>
          <a:xfrm>
            <a:off x="5160391" y="6595656"/>
            <a:ext cx="1871217"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WIPO FOR OFFICIAL USE ONLY </a:t>
            </a:r>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262605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jfif"/><Relationship Id="rId5" Type="http://schemas.openxmlformats.org/officeDocument/2006/relationships/tags" Target="../tags/tag6.xml"/><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diagramColors" Target="../diagrams/colors8.xml"/><Relationship Id="rId18" Type="http://schemas.openxmlformats.org/officeDocument/2006/relationships/diagramColors" Target="../diagrams/colors9.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diagramQuickStyle" Target="../diagrams/quickStyle8.xml"/><Relationship Id="rId17" Type="http://schemas.openxmlformats.org/officeDocument/2006/relationships/diagramQuickStyle" Target="../diagrams/quickStyle9.xml"/><Relationship Id="rId2" Type="http://schemas.openxmlformats.org/officeDocument/2006/relationships/tags" Target="../tags/tag80.xml"/><Relationship Id="rId16" Type="http://schemas.openxmlformats.org/officeDocument/2006/relationships/diagramLayout" Target="../diagrams/layout9.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diagramLayout" Target="../diagrams/layout8.xml"/><Relationship Id="rId5" Type="http://schemas.openxmlformats.org/officeDocument/2006/relationships/tags" Target="../tags/tag83.xml"/><Relationship Id="rId15" Type="http://schemas.openxmlformats.org/officeDocument/2006/relationships/diagramData" Target="../diagrams/data9.xml"/><Relationship Id="rId10" Type="http://schemas.openxmlformats.org/officeDocument/2006/relationships/diagramData" Target="../diagrams/data8.xml"/><Relationship Id="rId19" Type="http://schemas.microsoft.com/office/2007/relationships/diagramDrawing" Target="../diagrams/drawing9.xml"/><Relationship Id="rId4" Type="http://schemas.openxmlformats.org/officeDocument/2006/relationships/tags" Target="../tags/tag82.xml"/><Relationship Id="rId9" Type="http://schemas.openxmlformats.org/officeDocument/2006/relationships/notesSlide" Target="../notesSlides/notesSlide10.xml"/><Relationship Id="rId14" Type="http://schemas.microsoft.com/office/2007/relationships/diagramDrawing" Target="../diagrams/drawing8.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10" Type="http://schemas.openxmlformats.org/officeDocument/2006/relationships/image" Target="../media/image22.png"/><Relationship Id="rId4" Type="http://schemas.openxmlformats.org/officeDocument/2006/relationships/tags" Target="../tags/tag89.xml"/><Relationship Id="rId9"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2.xml"/><Relationship Id="rId7" Type="http://schemas.openxmlformats.org/officeDocument/2006/relationships/notesSlide" Target="../notesSlides/notesSlide2.xml"/><Relationship Id="rId12" Type="http://schemas.microsoft.com/office/2007/relationships/diagramDrawing" Target="../diagrams/drawing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2.xml"/><Relationship Id="rId11" Type="http://schemas.openxmlformats.org/officeDocument/2006/relationships/diagramColors" Target="../diagrams/colors1.xml"/><Relationship Id="rId5" Type="http://schemas.openxmlformats.org/officeDocument/2006/relationships/tags" Target="../tags/tag14.xml"/><Relationship Id="rId10" Type="http://schemas.openxmlformats.org/officeDocument/2006/relationships/diagramQuickStyle" Target="../diagrams/quickStyle1.xml"/><Relationship Id="rId4" Type="http://schemas.openxmlformats.org/officeDocument/2006/relationships/tags" Target="../tags/tag13.xml"/><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microsoft.com/office/2007/relationships/diagramDrawing" Target="../diagrams/drawing2.xml"/><Relationship Id="rId3" Type="http://schemas.openxmlformats.org/officeDocument/2006/relationships/tags" Target="../tags/tag17.xml"/><Relationship Id="rId7" Type="http://schemas.openxmlformats.org/officeDocument/2006/relationships/slideLayout" Target="../slideLayouts/slideLayout2.xml"/><Relationship Id="rId12" Type="http://schemas.openxmlformats.org/officeDocument/2006/relationships/diagramColors" Target="../diagrams/colors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diagramQuickStyle" Target="../diagrams/quickStyle2.xml"/><Relationship Id="rId5" Type="http://schemas.openxmlformats.org/officeDocument/2006/relationships/tags" Target="../tags/tag19.xml"/><Relationship Id="rId10" Type="http://schemas.openxmlformats.org/officeDocument/2006/relationships/diagramLayout" Target="../diagrams/layout2.xml"/><Relationship Id="rId4" Type="http://schemas.openxmlformats.org/officeDocument/2006/relationships/tags" Target="../tags/tag18.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12.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notesSlide" Target="../notesSlides/notesSlide4.xml"/><Relationship Id="rId5" Type="http://schemas.openxmlformats.org/officeDocument/2006/relationships/tags" Target="../tags/tag25.xml"/><Relationship Id="rId10" Type="http://schemas.openxmlformats.org/officeDocument/2006/relationships/slideLayout" Target="../slideLayouts/slideLayout2.xml"/><Relationship Id="rId4" Type="http://schemas.openxmlformats.org/officeDocument/2006/relationships/tags" Target="../tags/tag24.xml"/><Relationship Id="rId9" Type="http://schemas.openxmlformats.org/officeDocument/2006/relationships/tags" Target="../tags/tag29.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diagramColors" Target="../diagrams/colors3.xml"/><Relationship Id="rId18" Type="http://schemas.openxmlformats.org/officeDocument/2006/relationships/diagramColors" Target="../diagrams/colors4.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diagramQuickStyle" Target="../diagrams/quickStyle3.xml"/><Relationship Id="rId17" Type="http://schemas.openxmlformats.org/officeDocument/2006/relationships/diagramQuickStyle" Target="../diagrams/quickStyle4.xml"/><Relationship Id="rId2" Type="http://schemas.openxmlformats.org/officeDocument/2006/relationships/tags" Target="../tags/tag31.xml"/><Relationship Id="rId16" Type="http://schemas.openxmlformats.org/officeDocument/2006/relationships/diagramLayout" Target="../diagrams/layout4.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diagramLayout" Target="../diagrams/layout3.xml"/><Relationship Id="rId5" Type="http://schemas.openxmlformats.org/officeDocument/2006/relationships/tags" Target="../tags/tag34.xml"/><Relationship Id="rId15" Type="http://schemas.openxmlformats.org/officeDocument/2006/relationships/diagramData" Target="../diagrams/data4.xml"/><Relationship Id="rId10" Type="http://schemas.openxmlformats.org/officeDocument/2006/relationships/diagramData" Target="../diagrams/data3.xml"/><Relationship Id="rId19" Type="http://schemas.microsoft.com/office/2007/relationships/diagramDrawing" Target="../diagrams/drawing4.xml"/><Relationship Id="rId4" Type="http://schemas.openxmlformats.org/officeDocument/2006/relationships/tags" Target="../tags/tag33.xml"/><Relationship Id="rId9" Type="http://schemas.openxmlformats.org/officeDocument/2006/relationships/notesSlide" Target="../notesSlides/notesSlide5.xml"/><Relationship Id="rId14"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diagramQuickStyle" Target="../diagrams/quickStyle5.xml"/><Relationship Id="rId18" Type="http://schemas.openxmlformats.org/officeDocument/2006/relationships/diagramQuickStyle" Target="../diagrams/quickStyle6.xml"/><Relationship Id="rId3" Type="http://schemas.openxmlformats.org/officeDocument/2006/relationships/tags" Target="../tags/tag39.xml"/><Relationship Id="rId21" Type="http://schemas.openxmlformats.org/officeDocument/2006/relationships/chart" Target="../charts/chart1.xml"/><Relationship Id="rId7" Type="http://schemas.openxmlformats.org/officeDocument/2006/relationships/tags" Target="../tags/tag43.xml"/><Relationship Id="rId12" Type="http://schemas.openxmlformats.org/officeDocument/2006/relationships/diagramLayout" Target="../diagrams/layout5.xml"/><Relationship Id="rId17" Type="http://schemas.openxmlformats.org/officeDocument/2006/relationships/diagramLayout" Target="../diagrams/layout6.xml"/><Relationship Id="rId2" Type="http://schemas.openxmlformats.org/officeDocument/2006/relationships/tags" Target="../tags/tag38.xml"/><Relationship Id="rId16" Type="http://schemas.openxmlformats.org/officeDocument/2006/relationships/diagramData" Target="../diagrams/data6.xml"/><Relationship Id="rId20" Type="http://schemas.microsoft.com/office/2007/relationships/diagramDrawing" Target="../diagrams/drawing6.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diagramData" Target="../diagrams/data5.xml"/><Relationship Id="rId5" Type="http://schemas.openxmlformats.org/officeDocument/2006/relationships/tags" Target="../tags/tag41.xml"/><Relationship Id="rId15" Type="http://schemas.microsoft.com/office/2007/relationships/diagramDrawing" Target="../diagrams/drawing5.xml"/><Relationship Id="rId10" Type="http://schemas.openxmlformats.org/officeDocument/2006/relationships/notesSlide" Target="../notesSlides/notesSlide6.xml"/><Relationship Id="rId19" Type="http://schemas.openxmlformats.org/officeDocument/2006/relationships/diagramColors" Target="../diagrams/colors6.xml"/><Relationship Id="rId4" Type="http://schemas.openxmlformats.org/officeDocument/2006/relationships/tags" Target="../tags/tag40.xml"/><Relationship Id="rId9" Type="http://schemas.openxmlformats.org/officeDocument/2006/relationships/slideLayout" Target="../slideLayouts/slideLayout2.xml"/><Relationship Id="rId14" Type="http://schemas.openxmlformats.org/officeDocument/2006/relationships/diagramColors" Target="../diagrams/colors5.xml"/></Relationships>
</file>

<file path=ppt/slides/_rels/slide7.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diagramQuickStyle" Target="../diagrams/quickStyle7.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diagramLayout" Target="../diagrams/layout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diagramData" Target="../diagrams/data7.xml"/><Relationship Id="rId5" Type="http://schemas.openxmlformats.org/officeDocument/2006/relationships/tags" Target="../tags/tag49.xml"/><Relationship Id="rId15" Type="http://schemas.microsoft.com/office/2007/relationships/diagramDrawing" Target="../diagrams/drawing7.xml"/><Relationship Id="rId10" Type="http://schemas.openxmlformats.org/officeDocument/2006/relationships/notesSlide" Target="../notesSlides/notesSlide7.xml"/><Relationship Id="rId4" Type="http://schemas.openxmlformats.org/officeDocument/2006/relationships/tags" Target="../tags/tag48.xml"/><Relationship Id="rId9" Type="http://schemas.openxmlformats.org/officeDocument/2006/relationships/slideLayout" Target="../slideLayouts/slideLayout2.xml"/><Relationship Id="rId14" Type="http://schemas.openxmlformats.org/officeDocument/2006/relationships/diagramColors" Target="../diagrams/colors7.xml"/></Relationships>
</file>

<file path=ppt/slides/_rels/slide8.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notesSlide" Target="../notesSlides/notesSlide8.xml"/><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tags" Target="../tags/tag77.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notesSlide" Target="../notesSlides/notesSlide9.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8C8256-D303-C496-13A7-788104A64572}"/>
              </a:ext>
            </a:extLst>
          </p:cNvPr>
          <p:cNvSpPr>
            <a:spLocks noGrp="1"/>
          </p:cNvSpPr>
          <p:nvPr>
            <p:ph type="ctrTitle"/>
            <p:custDataLst>
              <p:tags r:id="rId3"/>
            </p:custDataLst>
          </p:nvPr>
        </p:nvSpPr>
        <p:spPr>
          <a:xfrm>
            <a:off x="1113810" y="1525205"/>
            <a:ext cx="4361738" cy="2387600"/>
          </a:xfrm>
        </p:spPr>
        <p:txBody>
          <a:bodyPr anchor="t">
            <a:normAutofit fontScale="90000"/>
          </a:bodyPr>
          <a:lstStyle/>
          <a:p>
            <a:pPr algn="l"/>
            <a:r>
              <a:rPr lang="fr-FR" sz="4000" dirty="0"/>
              <a:t>Le point sur la durabilité dans le contexte de la passation de marchés</a:t>
            </a:r>
          </a:p>
        </p:txBody>
      </p:sp>
      <p:sp>
        <p:nvSpPr>
          <p:cNvPr id="3" name="Subtitle 2">
            <a:extLst>
              <a:ext uri="{FF2B5EF4-FFF2-40B4-BE49-F238E27FC236}">
                <a16:creationId xmlns:a16="http://schemas.microsoft.com/office/drawing/2014/main" id="{BC93D969-3464-F0A2-D9E2-74F9CC1D2295}"/>
              </a:ext>
            </a:extLst>
          </p:cNvPr>
          <p:cNvSpPr>
            <a:spLocks noGrp="1"/>
          </p:cNvSpPr>
          <p:nvPr>
            <p:ph type="subTitle" idx="1"/>
            <p:custDataLst>
              <p:tags r:id="rId4"/>
            </p:custDataLst>
          </p:nvPr>
        </p:nvSpPr>
        <p:spPr>
          <a:xfrm>
            <a:off x="1276512" y="3840421"/>
            <a:ext cx="4036333" cy="1709849"/>
          </a:xfrm>
        </p:spPr>
        <p:txBody>
          <a:bodyPr anchor="b">
            <a:normAutofit/>
          </a:bodyPr>
          <a:lstStyle/>
          <a:p>
            <a:pPr algn="l"/>
            <a:r>
              <a:rPr lang="fr-FR" dirty="0"/>
              <a:t>Document établi par le Secrétariat</a:t>
            </a:r>
          </a:p>
          <a:p>
            <a:pPr algn="l"/>
            <a:r>
              <a:rPr lang="fr-FR" dirty="0"/>
              <a:t>Trente-septième session du PBC</a:t>
            </a:r>
          </a:p>
        </p:txBody>
      </p:sp>
      <p:grpSp>
        <p:nvGrpSpPr>
          <p:cNvPr id="29" name="Group 2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5"/>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ass field with leaves on it and a building in the background&#10;&#10;Description automatically generated">
            <a:extLst>
              <a:ext uri="{FF2B5EF4-FFF2-40B4-BE49-F238E27FC236}">
                <a16:creationId xmlns:a16="http://schemas.microsoft.com/office/drawing/2014/main" id="{A392D2AA-C814-A6D2-3E79-06AFA068713D}"/>
              </a:ext>
            </a:extLst>
          </p:cNvPr>
          <p:cNvPicPr>
            <a:picLocks noChangeAspect="1"/>
          </p:cNvPicPr>
          <p:nvPr>
            <p:custDataLst>
              <p:tags r:id="rId8"/>
            </p:custDataLst>
          </p:nvPr>
        </p:nvPicPr>
        <p:blipFill rotWithShape="1">
          <a:blip r:embed="rId11">
            <a:extLst>
              <a:ext uri="{28A0092B-C50C-407E-A947-70E740481C1C}">
                <a14:useLocalDpi xmlns:a14="http://schemas.microsoft.com/office/drawing/2010/main" val="0"/>
              </a:ext>
            </a:extLst>
          </a:blip>
          <a:srcRect l="10380" r="10957" b="-1"/>
          <a:stretch/>
        </p:blipFill>
        <p:spPr>
          <a:xfrm>
            <a:off x="5922492" y="1050797"/>
            <a:ext cx="5536001" cy="4697652"/>
          </a:xfrm>
          <a:prstGeom prst="rect">
            <a:avLst/>
          </a:prstGeom>
        </p:spPr>
      </p:pic>
    </p:spTree>
    <p:custDataLst>
      <p:tags r:id="rId1"/>
    </p:custDataLst>
    <p:extLst>
      <p:ext uri="{BB962C8B-B14F-4D97-AF65-F5344CB8AC3E}">
        <p14:creationId xmlns:p14="http://schemas.microsoft.com/office/powerpoint/2010/main" val="66127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custDataLst>
              <p:tags r:id="rId4"/>
            </p:custDataLst>
          </p:nvPr>
        </p:nvSpPr>
        <p:spPr>
          <a:xfrm>
            <a:off x="838200" y="365125"/>
            <a:ext cx="10515600" cy="1325563"/>
          </a:xfrm>
        </p:spPr>
        <p:txBody>
          <a:bodyPr>
            <a:normAutofit fontScale="90000"/>
          </a:bodyPr>
          <a:lstStyle/>
          <a:p>
            <a:r>
              <a:rPr lang="fr-FR" dirty="0"/>
              <a:t>DONNÉES PUBLIQUES CONCERNANT LES ACHATS DURABLES DANS LE SYSTÈME DES NATIONS UNIES </a:t>
            </a:r>
            <a:br>
              <a:rPr lang="fr-FR" dirty="0"/>
            </a:br>
            <a:r>
              <a:rPr lang="fr-FR" dirty="0"/>
              <a:t>ET À L’OMPI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8ED1A0FF-D40B-459A-DF13-6A5E737D5344}"/>
              </a:ext>
            </a:extLst>
          </p:cNvPr>
          <p:cNvGraphicFramePr>
            <a:graphicFrameLocks noGrp="1"/>
          </p:cNvGraphicFramePr>
          <p:nvPr>
            <p:ph idx="1"/>
            <p:custDataLst>
              <p:tags r:id="rId6"/>
            </p:custData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3" name="Content Placeholder 3">
            <a:extLst>
              <a:ext uri="{FF2B5EF4-FFF2-40B4-BE49-F238E27FC236}">
                <a16:creationId xmlns:a16="http://schemas.microsoft.com/office/drawing/2014/main" id="{5524196B-77AA-6FC4-6730-7CDBF89A0C67}"/>
              </a:ext>
            </a:extLst>
          </p:cNvPr>
          <p:cNvGraphicFramePr>
            <a:graphicFrameLocks/>
          </p:cNvGraphicFramePr>
          <p:nvPr>
            <p:custDataLst>
              <p:tags r:id="rId7"/>
            </p:custDataLst>
            <p:extLst>
              <p:ext uri="{D42A27DB-BD31-4B8C-83A1-F6EECF244321}">
                <p14:modId xmlns:p14="http://schemas.microsoft.com/office/powerpoint/2010/main" val="4114079033"/>
              </p:ext>
            </p:extLst>
          </p:nvPr>
        </p:nvGraphicFramePr>
        <p:xfrm>
          <a:off x="990600" y="1978025"/>
          <a:ext cx="10515600" cy="435133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ustDataLst>
      <p:tags r:id="rId1"/>
    </p:custDataLst>
    <p:extLst>
      <p:ext uri="{BB962C8B-B14F-4D97-AF65-F5344CB8AC3E}">
        <p14:creationId xmlns:p14="http://schemas.microsoft.com/office/powerpoint/2010/main" val="141962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5">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7EC04-C2D0-A21B-1917-C1DD272682B7}"/>
              </a:ext>
            </a:extLst>
          </p:cNvPr>
          <p:cNvSpPr>
            <a:spLocks noGrp="1"/>
          </p:cNvSpPr>
          <p:nvPr>
            <p:ph type="title"/>
            <p:custDataLst>
              <p:tags r:id="rId3"/>
            </p:custDataLst>
          </p:nvPr>
        </p:nvSpPr>
        <p:spPr>
          <a:xfrm>
            <a:off x="9267909" y="2023110"/>
            <a:ext cx="2469624" cy="2846070"/>
          </a:xfrm>
        </p:spPr>
        <p:txBody>
          <a:bodyPr vert="horz" lIns="91440" tIns="45720" rIns="91440" bIns="45720" rtlCol="0" anchor="ctr">
            <a:normAutofit/>
          </a:bodyPr>
          <a:lstStyle/>
          <a:p>
            <a:pPr algn="l"/>
            <a:r>
              <a:rPr lang="fr-FR" sz="3700">
                <a:solidFill>
                  <a:schemeClr val="tx1"/>
                </a:solidFill>
                <a:latin typeface="+mj-lt"/>
                <a:ea typeface="+mj-ea"/>
                <a:cs typeface="+mj-cs"/>
              </a:rPr>
              <a:t>Merci!</a:t>
            </a:r>
          </a:p>
        </p:txBody>
      </p:sp>
      <p:sp>
        <p:nvSpPr>
          <p:cNvPr id="54" name="Rectangle 4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4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519A0B1D-469F-34BB-CC56-24EE6D3127DA}"/>
              </a:ext>
            </a:extLst>
          </p:cNvPr>
          <p:cNvPicPr>
            <a:picLocks noChangeAspect="1"/>
          </p:cNvPicPr>
          <p:nvPr>
            <p:custDataLst>
              <p:tags r:id="rId6"/>
            </p:custDataLst>
          </p:nvPr>
        </p:nvPicPr>
        <p:blipFill>
          <a:blip r:embed="rId10">
            <a:extLst>
              <a:ext uri="{28A0092B-C50C-407E-A947-70E740481C1C}">
                <a14:useLocalDpi xmlns:a14="http://schemas.microsoft.com/office/drawing/2010/main" val="0"/>
              </a:ext>
            </a:extLst>
          </a:blip>
          <a:srcRect/>
          <a:stretch/>
        </p:blipFill>
        <p:spPr>
          <a:xfrm>
            <a:off x="1031793" y="858525"/>
            <a:ext cx="6635193" cy="5211906"/>
          </a:xfrm>
          <a:prstGeom prst="rect">
            <a:avLst/>
          </a:prstGeom>
        </p:spPr>
      </p:pic>
      <p:sp>
        <p:nvSpPr>
          <p:cNvPr id="52" name="Rectangle 5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7853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custDataLst>
              <p:tags r:id="rId3"/>
            </p:custDataLst>
          </p:nvPr>
        </p:nvSpPr>
        <p:spPr>
          <a:xfrm>
            <a:off x="838200" y="365125"/>
            <a:ext cx="10515600" cy="1325563"/>
          </a:xfrm>
        </p:spPr>
        <p:txBody>
          <a:bodyPr>
            <a:normAutofit/>
          </a:bodyPr>
          <a:lstStyle/>
          <a:p>
            <a:r>
              <a:rPr lang="fr-FR"/>
              <a:t>LE POINT SUR LES ACHATS DURABLES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8ED1A0FF-D40B-459A-DF13-6A5E737D5344}"/>
              </a:ext>
            </a:extLst>
          </p:cNvPr>
          <p:cNvGraphicFramePr>
            <a:graphicFrameLocks noGrp="1"/>
          </p:cNvGraphicFramePr>
          <p:nvPr>
            <p:ph idx="1"/>
            <p:custDataLst>
              <p:tags r:id="rId5"/>
            </p:custDataLst>
            <p:extLst>
              <p:ext uri="{D42A27DB-BD31-4B8C-83A1-F6EECF244321}">
                <p14:modId xmlns:p14="http://schemas.microsoft.com/office/powerpoint/2010/main" val="3368989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0426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custDataLst>
              <p:tags r:id="rId4"/>
            </p:custDataLst>
          </p:nvPr>
        </p:nvSpPr>
        <p:spPr>
          <a:xfrm>
            <a:off x="838200" y="365125"/>
            <a:ext cx="10515600" cy="1325563"/>
          </a:xfrm>
        </p:spPr>
        <p:txBody>
          <a:bodyPr>
            <a:noAutofit/>
          </a:bodyPr>
          <a:lstStyle/>
          <a:p>
            <a:r>
              <a:rPr lang="fr-FR"/>
              <a:t>LES ACHATS DURABLES DANS LE SYSTÈME DES NATIONS UNIES ET À L’OMPI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Content Placeholder 7">
            <a:extLst>
              <a:ext uri="{FF2B5EF4-FFF2-40B4-BE49-F238E27FC236}">
                <a16:creationId xmlns:a16="http://schemas.microsoft.com/office/drawing/2014/main" id="{3EDF4AEC-BF88-28CD-4BA3-537290567DF4}"/>
              </a:ext>
            </a:extLst>
          </p:cNvPr>
          <p:cNvGraphicFramePr>
            <a:graphicFrameLocks noGrp="1"/>
          </p:cNvGraphicFramePr>
          <p:nvPr>
            <p:ph idx="1"/>
            <p:custDataLst>
              <p:tags r:id="rId6"/>
            </p:custDataLst>
            <p:extLst>
              <p:ext uri="{D42A27DB-BD31-4B8C-83A1-F6EECF244321}">
                <p14:modId xmlns:p14="http://schemas.microsoft.com/office/powerpoint/2010/main" val="3585151169"/>
              </p:ext>
            </p:extLst>
          </p:nvPr>
        </p:nvGraphicFramePr>
        <p:xfrm>
          <a:off x="838200" y="1774440"/>
          <a:ext cx="10694670" cy="490099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423440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46" name="Rectangle 4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E399A-FB40-2E1D-8618-ADE492571F27}"/>
              </a:ext>
            </a:extLst>
          </p:cNvPr>
          <p:cNvSpPr>
            <a:spLocks noGrp="1"/>
          </p:cNvSpPr>
          <p:nvPr>
            <p:ph type="title"/>
            <p:custDataLst>
              <p:tags r:id="rId5"/>
            </p:custDataLst>
          </p:nvPr>
        </p:nvSpPr>
        <p:spPr>
          <a:xfrm>
            <a:off x="1043631" y="873940"/>
            <a:ext cx="5052369" cy="1035781"/>
          </a:xfrm>
        </p:spPr>
        <p:txBody>
          <a:bodyPr anchor="ctr">
            <a:normAutofit fontScale="90000"/>
          </a:bodyPr>
          <a:lstStyle/>
          <a:p>
            <a:r>
              <a:rPr lang="fr-FR" sz="2800"/>
              <a:t>DÉFINITION DES NATIONS UNIES SUR LES PRATIQUES D’ACHATS DURABLES</a:t>
            </a:r>
          </a:p>
        </p:txBody>
      </p:sp>
      <p:sp>
        <p:nvSpPr>
          <p:cNvPr id="3" name="Content Placeholder 2">
            <a:extLst>
              <a:ext uri="{FF2B5EF4-FFF2-40B4-BE49-F238E27FC236}">
                <a16:creationId xmlns:a16="http://schemas.microsoft.com/office/drawing/2014/main" id="{FE38ADA7-2E7A-4707-1EB4-258FBA70338E}"/>
              </a:ext>
            </a:extLst>
          </p:cNvPr>
          <p:cNvSpPr>
            <a:spLocks noGrp="1"/>
          </p:cNvSpPr>
          <p:nvPr>
            <p:ph idx="1"/>
            <p:custDataLst>
              <p:tags r:id="rId6"/>
            </p:custDataLst>
          </p:nvPr>
        </p:nvSpPr>
        <p:spPr>
          <a:xfrm>
            <a:off x="1045029" y="2524721"/>
            <a:ext cx="4991629" cy="3677123"/>
          </a:xfrm>
        </p:spPr>
        <p:txBody>
          <a:bodyPr anchor="ctr">
            <a:normAutofit lnSpcReduction="10000"/>
          </a:bodyPr>
          <a:lstStyle/>
          <a:p>
            <a:pPr marL="0" indent="0">
              <a:buNone/>
            </a:pPr>
            <a:r>
              <a:rPr lang="fr-FR" sz="2000" dirty="0"/>
              <a:t>En 2009, le réseau d’achats du Comité de haut niveau des Nations Unies sur la gestion a défini les pratiques d’achats durables comme des pratiques qui :</a:t>
            </a:r>
          </a:p>
          <a:p>
            <a:pPr marL="0" indent="0">
              <a:buNone/>
            </a:pPr>
            <a:r>
              <a:rPr lang="fr-FR" sz="2000" i="1" dirty="0"/>
              <a:t>“intègrent des exigences, des spécifications et des critères compatibles avec la protection de l’environnement, le progrès social et le soutien du développement économique et qui sont favorables à ceux-ci, notamment par la recherche d’une utilisation efficace des ressources, l’amélioration de la qualité des produits et des services et l’optimisation des coûts”. </a:t>
            </a:r>
          </a:p>
        </p:txBody>
      </p:sp>
      <p:sp>
        <p:nvSpPr>
          <p:cNvPr id="52" name="Rectangle 51">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BF5AFA99-A4B2-FF87-46ED-28162A2F344F}"/>
              </a:ext>
            </a:extLst>
          </p:cNvPr>
          <p:cNvPicPr>
            <a:picLocks noChangeAspect="1"/>
          </p:cNvPicPr>
          <p:nvPr>
            <p:custDataLst>
              <p:tags r:id="rId8"/>
            </p:custDataLst>
          </p:nvPr>
        </p:nvPicPr>
        <p:blipFill>
          <a:blip r:embed="rId12">
            <a:extLst>
              <a:ext uri="{28A0092B-C50C-407E-A947-70E740481C1C}">
                <a14:useLocalDpi xmlns:a14="http://schemas.microsoft.com/office/drawing/2010/main" val="0"/>
              </a:ext>
            </a:extLst>
          </a:blip>
          <a:srcRect t="1570" b="1570"/>
          <a:stretch/>
        </p:blipFill>
        <p:spPr>
          <a:xfrm>
            <a:off x="6930493" y="1412156"/>
            <a:ext cx="4223252" cy="4093972"/>
          </a:xfrm>
          <a:prstGeom prst="rect">
            <a:avLst/>
          </a:prstGeom>
        </p:spPr>
      </p:pic>
      <p:cxnSp>
        <p:nvCxnSpPr>
          <p:cNvPr id="54" name="Straight Connector 5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9"/>
            </p:custDataLst>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287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custDataLst>
              <p:tags r:id="rId3"/>
            </p:custDataLst>
          </p:nvPr>
        </p:nvSpPr>
        <p:spPr>
          <a:xfrm>
            <a:off x="838200" y="365125"/>
            <a:ext cx="10515600" cy="1325563"/>
          </a:xfrm>
        </p:spPr>
        <p:txBody>
          <a:bodyPr>
            <a:normAutofit/>
          </a:bodyPr>
          <a:lstStyle/>
          <a:p>
            <a:r>
              <a:rPr lang="fr-FR"/>
              <a:t>DÉFINITION DES PRATIQUES D’ACHATS DURABLES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8ED1A0FF-D40B-459A-DF13-6A5E737D5344}"/>
              </a:ext>
            </a:extLst>
          </p:cNvPr>
          <p:cNvGraphicFramePr>
            <a:graphicFrameLocks noGrp="1"/>
          </p:cNvGraphicFramePr>
          <p:nvPr>
            <p:ph idx="1"/>
            <p:custDataLst>
              <p:tags r:id="rId5"/>
            </p:custData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3" name="Content Placeholder 4">
            <a:extLst>
              <a:ext uri="{FF2B5EF4-FFF2-40B4-BE49-F238E27FC236}">
                <a16:creationId xmlns:a16="http://schemas.microsoft.com/office/drawing/2014/main" id="{86BD6063-BF3B-2525-DC12-79556AE8C6DA}"/>
              </a:ext>
            </a:extLst>
          </p:cNvPr>
          <p:cNvGraphicFramePr>
            <a:graphicFrameLocks/>
          </p:cNvGraphicFramePr>
          <p:nvPr>
            <p:custDataLst>
              <p:tags r:id="rId6"/>
            </p:custDataLst>
            <p:extLst>
              <p:ext uri="{D42A27DB-BD31-4B8C-83A1-F6EECF244321}">
                <p14:modId xmlns:p14="http://schemas.microsoft.com/office/powerpoint/2010/main" val="2712283348"/>
              </p:ext>
            </p:extLst>
          </p:nvPr>
        </p:nvGraphicFramePr>
        <p:xfrm>
          <a:off x="838200" y="1219200"/>
          <a:ext cx="10515600" cy="538807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5" name="TextBox 4">
            <a:extLst>
              <a:ext uri="{FF2B5EF4-FFF2-40B4-BE49-F238E27FC236}">
                <a16:creationId xmlns:a16="http://schemas.microsoft.com/office/drawing/2014/main" id="{3047F31B-DAB9-DA85-0922-FF6CD90EE13C}"/>
              </a:ext>
            </a:extLst>
          </p:cNvPr>
          <p:cNvSpPr txBox="1"/>
          <p:nvPr>
            <p:custDataLst>
              <p:tags r:id="rId7"/>
            </p:custDataLst>
          </p:nvPr>
        </p:nvSpPr>
        <p:spPr>
          <a:xfrm>
            <a:off x="7676394" y="4504778"/>
            <a:ext cx="3959896"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u="none" strike="noStrike" cap="none" normalizeH="0" baseline="0" noProof="0" dirty="0">
                <a:ln>
                  <a:noFill/>
                </a:ln>
                <a:solidFill>
                  <a:prstClr val="black"/>
                </a:solidFill>
                <a:effectLst/>
                <a:uLnTx/>
                <a:uFillTx/>
                <a:latin typeface="Calibri" panose="020F0502020204030204"/>
                <a:ea typeface="+mn-ea"/>
                <a:cs typeface="+mn-cs"/>
              </a:rPr>
              <a:t>La définition de l’OMPI repose sur la définition des achats durables fondée sur trois piliers (viabilité environnementale, sociale et économique) figurant dans la publication des Nations Unies intitulée </a:t>
            </a:r>
            <a:r>
              <a:rPr kumimoji="0" lang="fr-FR" sz="1400" b="0" i="1" u="none" strike="noStrike" cap="none" normalizeH="0" baseline="0" noProof="0" dirty="0" err="1">
                <a:ln>
                  <a:noFill/>
                </a:ln>
                <a:solidFill>
                  <a:prstClr val="black"/>
                </a:solidFill>
                <a:effectLst/>
                <a:uLnTx/>
                <a:uFillTx/>
                <a:latin typeface="Calibri" panose="020F0502020204030204"/>
                <a:ea typeface="+mn-ea"/>
                <a:cs typeface="+mn-cs"/>
              </a:rPr>
              <a:t>Sustainable</a:t>
            </a:r>
            <a:r>
              <a:rPr kumimoji="0" lang="fr-FR" sz="1400" b="0" i="1" u="none" strike="noStrike" cap="none" normalizeH="0" baseline="0" noProof="0" dirty="0">
                <a:ln>
                  <a:noFill/>
                </a:ln>
                <a:solidFill>
                  <a:prstClr val="black"/>
                </a:solidFill>
                <a:effectLst/>
                <a:uLnTx/>
                <a:uFillTx/>
                <a:latin typeface="Calibri" panose="020F0502020204030204"/>
                <a:ea typeface="+mn-ea"/>
                <a:cs typeface="+mn-cs"/>
              </a:rPr>
              <a:t> United Nations, </a:t>
            </a:r>
            <a:r>
              <a:rPr kumimoji="0" lang="fr-FR" sz="1400" b="0" i="1" u="none" strike="noStrike" cap="none" normalizeH="0" baseline="0" noProof="0" dirty="0" err="1">
                <a:ln>
                  <a:noFill/>
                </a:ln>
                <a:solidFill>
                  <a:prstClr val="black"/>
                </a:solidFill>
                <a:effectLst/>
                <a:uLnTx/>
                <a:uFillTx/>
                <a:latin typeface="Calibri" panose="020F0502020204030204"/>
                <a:ea typeface="+mn-ea"/>
                <a:cs typeface="+mn-cs"/>
              </a:rPr>
              <a:t>Buying</a:t>
            </a:r>
            <a:r>
              <a:rPr kumimoji="0" lang="fr-FR" sz="1400" b="0" i="1" u="none" strike="noStrike" cap="none" normalizeH="0" baseline="0" noProof="0" dirty="0">
                <a:ln>
                  <a:noFill/>
                </a:ln>
                <a:solidFill>
                  <a:prstClr val="black"/>
                </a:solidFill>
                <a:effectLst/>
                <a:uLnTx/>
                <a:uFillTx/>
                <a:latin typeface="Calibri" panose="020F0502020204030204"/>
                <a:ea typeface="+mn-ea"/>
                <a:cs typeface="+mn-cs"/>
              </a:rPr>
              <a:t> for a </a:t>
            </a:r>
            <a:r>
              <a:rPr kumimoji="0" lang="fr-FR" sz="1400" b="0" i="1" u="none" strike="noStrike" cap="none" normalizeH="0" baseline="0" noProof="0" dirty="0" err="1">
                <a:ln>
                  <a:noFill/>
                </a:ln>
                <a:solidFill>
                  <a:prstClr val="black"/>
                </a:solidFill>
                <a:effectLst/>
                <a:uLnTx/>
                <a:uFillTx/>
                <a:latin typeface="Calibri" panose="020F0502020204030204"/>
                <a:ea typeface="+mn-ea"/>
                <a:cs typeface="+mn-cs"/>
              </a:rPr>
              <a:t>Better</a:t>
            </a:r>
            <a:r>
              <a:rPr kumimoji="0" lang="fr-FR" sz="1400" b="0" i="1" u="none" strike="noStrike" cap="none" normalizeH="0" baseline="0" noProof="0" dirty="0">
                <a:ln>
                  <a:noFill/>
                </a:ln>
                <a:solidFill>
                  <a:prstClr val="black"/>
                </a:solidFill>
                <a:effectLst/>
                <a:uLnTx/>
                <a:uFillTx/>
                <a:latin typeface="Calibri" panose="020F0502020204030204"/>
                <a:ea typeface="+mn-ea"/>
                <a:cs typeface="+mn-cs"/>
              </a:rPr>
              <a:t> World: A Guide on </a:t>
            </a:r>
            <a:r>
              <a:rPr kumimoji="0" lang="fr-FR" sz="1400" b="0" i="1" u="none" strike="noStrike" cap="none" normalizeH="0" baseline="0" noProof="0" dirty="0" err="1">
                <a:ln>
                  <a:noFill/>
                </a:ln>
                <a:solidFill>
                  <a:prstClr val="black"/>
                </a:solidFill>
                <a:effectLst/>
                <a:uLnTx/>
                <a:uFillTx/>
                <a:latin typeface="Calibri" panose="020F0502020204030204"/>
                <a:ea typeface="+mn-ea"/>
                <a:cs typeface="+mn-cs"/>
              </a:rPr>
              <a:t>Sustainable</a:t>
            </a:r>
            <a:r>
              <a:rPr kumimoji="0" lang="fr-FR" sz="1400" b="0" i="1" u="none" strike="noStrike" cap="none" normalizeH="0" baseline="0" noProof="0" dirty="0">
                <a:ln>
                  <a:noFill/>
                </a:ln>
                <a:solidFill>
                  <a:prstClr val="black"/>
                </a:solidFill>
                <a:effectLst/>
                <a:uLnTx/>
                <a:uFillTx/>
                <a:latin typeface="Calibri" panose="020F0502020204030204"/>
                <a:ea typeface="+mn-ea"/>
                <a:cs typeface="+mn-cs"/>
              </a:rPr>
              <a:t> </a:t>
            </a:r>
            <a:r>
              <a:rPr kumimoji="0" lang="fr-FR" sz="1400" b="0" i="1" u="none" strike="noStrike" cap="none" normalizeH="0" baseline="0" noProof="0" dirty="0" err="1">
                <a:ln>
                  <a:noFill/>
                </a:ln>
                <a:solidFill>
                  <a:prstClr val="black"/>
                </a:solidFill>
                <a:effectLst/>
                <a:uLnTx/>
                <a:uFillTx/>
                <a:latin typeface="Calibri" panose="020F0502020204030204"/>
                <a:ea typeface="+mn-ea"/>
                <a:cs typeface="+mn-cs"/>
              </a:rPr>
              <a:t>Procurement</a:t>
            </a:r>
            <a:r>
              <a:rPr kumimoji="0" lang="fr-FR" sz="1400" b="0" i="1" u="none" strike="noStrike" cap="none" normalizeH="0" baseline="0" noProof="0" dirty="0">
                <a:ln>
                  <a:noFill/>
                </a:ln>
                <a:solidFill>
                  <a:prstClr val="black"/>
                </a:solidFill>
                <a:effectLst/>
                <a:uLnTx/>
                <a:uFillTx/>
                <a:latin typeface="Calibri" panose="020F0502020204030204"/>
                <a:ea typeface="+mn-ea"/>
                <a:cs typeface="+mn-cs"/>
              </a:rPr>
              <a:t> for the UN System, UNEP, UNOPS, ILO and ILO ITC, 2011. </a:t>
            </a:r>
          </a:p>
        </p:txBody>
      </p:sp>
    </p:spTree>
    <p:extLst>
      <p:ext uri="{BB962C8B-B14F-4D97-AF65-F5344CB8AC3E}">
        <p14:creationId xmlns:p14="http://schemas.microsoft.com/office/powerpoint/2010/main" val="1897521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custDataLst>
              <p:tags r:id="rId4"/>
            </p:custDataLst>
          </p:nvPr>
        </p:nvSpPr>
        <p:spPr>
          <a:xfrm>
            <a:off x="838200" y="365125"/>
            <a:ext cx="10515600" cy="1325563"/>
          </a:xfrm>
        </p:spPr>
        <p:txBody>
          <a:bodyPr>
            <a:normAutofit/>
          </a:bodyPr>
          <a:lstStyle/>
          <a:p>
            <a:r>
              <a:rPr lang="fr-FR" sz="4000" b="1">
                <a:solidFill>
                  <a:schemeClr val="tx1"/>
                </a:solidFill>
                <a:ea typeface="+mj-ea"/>
                <a:cs typeface="+mj-cs"/>
              </a:rPr>
              <a:t>APERÇU DES ACHATS À L’OMPI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8ED1A0FF-D40B-459A-DF13-6A5E737D5344}"/>
              </a:ext>
            </a:extLst>
          </p:cNvPr>
          <p:cNvGraphicFramePr>
            <a:graphicFrameLocks noGrp="1"/>
          </p:cNvGraphicFramePr>
          <p:nvPr>
            <p:ph idx="1"/>
            <p:custDataLst>
              <p:tags r:id="rId6"/>
            </p:custData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9" name="Content Placeholder 7">
            <a:extLst>
              <a:ext uri="{FF2B5EF4-FFF2-40B4-BE49-F238E27FC236}">
                <a16:creationId xmlns:a16="http://schemas.microsoft.com/office/drawing/2014/main" id="{1E618F03-EC53-9454-D4CA-AE2FEBFB1A1C}"/>
              </a:ext>
            </a:extLst>
          </p:cNvPr>
          <p:cNvGraphicFramePr>
            <a:graphicFrameLocks/>
          </p:cNvGraphicFramePr>
          <p:nvPr>
            <p:custDataLst>
              <p:tags r:id="rId7"/>
            </p:custDataLst>
            <p:extLst>
              <p:ext uri="{D42A27DB-BD31-4B8C-83A1-F6EECF244321}">
                <p14:modId xmlns:p14="http://schemas.microsoft.com/office/powerpoint/2010/main" val="3941784292"/>
              </p:ext>
            </p:extLst>
          </p:nvPr>
        </p:nvGraphicFramePr>
        <p:xfrm>
          <a:off x="838200" y="1825625"/>
          <a:ext cx="4943168" cy="435133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11" name="Content Placeholder 9">
            <a:extLst>
              <a:ext uri="{FF2B5EF4-FFF2-40B4-BE49-F238E27FC236}">
                <a16:creationId xmlns:a16="http://schemas.microsoft.com/office/drawing/2014/main" id="{CE3C234B-89AF-B96B-299F-DA1E26E1AAB6}"/>
              </a:ext>
            </a:extLst>
          </p:cNvPr>
          <p:cNvGraphicFramePr>
            <a:graphicFrameLocks/>
          </p:cNvGraphicFramePr>
          <p:nvPr>
            <p:custDataLst>
              <p:tags r:id="rId8"/>
            </p:custDataLst>
            <p:extLst>
              <p:ext uri="{D42A27DB-BD31-4B8C-83A1-F6EECF244321}">
                <p14:modId xmlns:p14="http://schemas.microsoft.com/office/powerpoint/2010/main" val="2070196045"/>
              </p:ext>
            </p:extLst>
          </p:nvPr>
        </p:nvGraphicFramePr>
        <p:xfrm>
          <a:off x="6172199" y="1573161"/>
          <a:ext cx="5302045" cy="4603802"/>
        </p:xfrm>
        <a:graphic>
          <a:graphicData uri="http://schemas.openxmlformats.org/drawingml/2006/chart">
            <c:chart xmlns:c="http://schemas.openxmlformats.org/drawingml/2006/chart" xmlns:r="http://schemas.openxmlformats.org/officeDocument/2006/relationships" r:id="rId21"/>
          </a:graphicData>
        </a:graphic>
      </p:graphicFrame>
    </p:spTree>
    <p:custDataLst>
      <p:tags r:id="rId1"/>
    </p:custDataLst>
    <p:extLst>
      <p:ext uri="{BB962C8B-B14F-4D97-AF65-F5344CB8AC3E}">
        <p14:creationId xmlns:p14="http://schemas.microsoft.com/office/powerpoint/2010/main" val="107811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3">
            <a:extLst>
              <a:ext uri="{FF2B5EF4-FFF2-40B4-BE49-F238E27FC236}">
                <a16:creationId xmlns:a16="http://schemas.microsoft.com/office/drawing/2014/main" id="{5817D0AA-230D-F99B-03F2-89C35DC88753}"/>
              </a:ext>
            </a:extLst>
          </p:cNvPr>
          <p:cNvGraphicFramePr>
            <a:graphicFrameLocks noGrp="1"/>
          </p:cNvGraphicFramePr>
          <p:nvPr>
            <p:ph idx="1"/>
            <p:custDataLst>
              <p:tags r:id="rId6"/>
            </p:custDataLst>
            <p:extLst>
              <p:ext uri="{D42A27DB-BD31-4B8C-83A1-F6EECF244321}">
                <p14:modId xmlns:p14="http://schemas.microsoft.com/office/powerpoint/2010/main" val="882588474"/>
              </p:ext>
            </p:extLst>
          </p:nvPr>
        </p:nvGraphicFramePr>
        <p:xfrm>
          <a:off x="1044575" y="3017838"/>
          <a:ext cx="9942513" cy="31242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6" name="TextBox 5">
            <a:extLst>
              <a:ext uri="{FF2B5EF4-FFF2-40B4-BE49-F238E27FC236}">
                <a16:creationId xmlns:a16="http://schemas.microsoft.com/office/drawing/2014/main" id="{9DD03A89-07BE-75B3-0CB9-456E5C3E7CDE}"/>
              </a:ext>
            </a:extLst>
          </p:cNvPr>
          <p:cNvSpPr txBox="1"/>
          <p:nvPr>
            <p:custDataLst>
              <p:tags r:id="rId7"/>
            </p:custDataLst>
          </p:nvPr>
        </p:nvSpPr>
        <p:spPr>
          <a:xfrm>
            <a:off x="3604334" y="5690039"/>
            <a:ext cx="6897949" cy="323165"/>
          </a:xfrm>
          <a:prstGeom prst="rect">
            <a:avLst/>
          </a:prstGeom>
          <a:noFill/>
        </p:spPr>
        <p:txBody>
          <a:bodyPr wrap="square" rtlCol="0">
            <a:spAutoFit/>
          </a:bodyPr>
          <a:lstStyle/>
          <a:p>
            <a:r>
              <a:rPr lang="fr-FR" sz="1500" dirty="0">
                <a:solidFill>
                  <a:schemeClr val="bg1"/>
                </a:solidFill>
                <a:latin typeface="+mn-lt"/>
                <a:ea typeface="+mn-ea"/>
                <a:cs typeface="+mn-cs"/>
              </a:rPr>
              <a:t>Trois façons d’intégrer les achats durables dans les appels d’offres</a:t>
            </a:r>
          </a:p>
        </p:txBody>
      </p:sp>
      <p:sp>
        <p:nvSpPr>
          <p:cNvPr id="10" name="Title 1">
            <a:extLst>
              <a:ext uri="{FF2B5EF4-FFF2-40B4-BE49-F238E27FC236}">
                <a16:creationId xmlns:a16="http://schemas.microsoft.com/office/drawing/2014/main" id="{1F8D5DDD-0A06-6060-839D-A91A12FB6C4F}"/>
              </a:ext>
            </a:extLst>
          </p:cNvPr>
          <p:cNvSpPr txBox="1">
            <a:spLocks/>
          </p:cNvSpPr>
          <p:nvPr>
            <p:custDataLst>
              <p:tags r:id="rId8"/>
            </p:custDataLst>
          </p:nvPr>
        </p:nvSpPr>
        <p:spPr>
          <a:xfrm>
            <a:off x="731525" y="817735"/>
            <a:ext cx="10477600" cy="11572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fr-FR"/>
              <a:t>APPLICATION DES ACHATS DURABLES DANS LES APPELS D’OFFRES DE L’OMPI</a:t>
            </a:r>
          </a:p>
        </p:txBody>
      </p:sp>
    </p:spTree>
    <p:custDataLst>
      <p:tags r:id="rId1"/>
    </p:custDataLst>
    <p:extLst>
      <p:ext uri="{BB962C8B-B14F-4D97-AF65-F5344CB8AC3E}">
        <p14:creationId xmlns:p14="http://schemas.microsoft.com/office/powerpoint/2010/main" val="68038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594A1395-F64C-6DC7-2E43-1CCD6231BBCD}"/>
              </a:ext>
            </a:extLst>
          </p:cNvPr>
          <p:cNvSpPr/>
          <p:nvPr>
            <p:custDataLst>
              <p:tags r:id="rId7"/>
            </p:custDataLst>
          </p:nvPr>
        </p:nvSpPr>
        <p:spPr>
          <a:xfrm>
            <a:off x="4883984" y="3766758"/>
            <a:ext cx="2932982" cy="2041786"/>
          </a:xfrm>
          <a:prstGeom prst="hexag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1500" dirty="0"/>
              <a:t>EXAMEN DU CYCLE DE VIE DU CONTRAT : mise en œuvre du tableau intégrant la durabilité en tant qu’indicateur d’exécution </a:t>
            </a:r>
          </a:p>
        </p:txBody>
      </p:sp>
      <p:sp>
        <p:nvSpPr>
          <p:cNvPr id="5" name="Hexagon 4">
            <a:extLst>
              <a:ext uri="{FF2B5EF4-FFF2-40B4-BE49-F238E27FC236}">
                <a16:creationId xmlns:a16="http://schemas.microsoft.com/office/drawing/2014/main" id="{6B576C29-D9D0-6EF5-F436-2590E38E49F1}"/>
              </a:ext>
            </a:extLst>
          </p:cNvPr>
          <p:cNvSpPr/>
          <p:nvPr>
            <p:custDataLst>
              <p:tags r:id="rId8"/>
            </p:custDataLst>
          </p:nvPr>
        </p:nvSpPr>
        <p:spPr>
          <a:xfrm>
            <a:off x="8305231" y="1566654"/>
            <a:ext cx="2865531" cy="2041786"/>
          </a:xfrm>
          <a:prstGeom prst="hex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500" dirty="0"/>
              <a:t>FORMATION DU PERSONNEL CHARGÉ DES ACHATS, à la fois en matière d’achats durables et en ce qui concerne les principales catégories de biens et de services</a:t>
            </a:r>
          </a:p>
        </p:txBody>
      </p:sp>
      <p:sp>
        <p:nvSpPr>
          <p:cNvPr id="6" name="Hexagon 5">
            <a:extLst>
              <a:ext uri="{FF2B5EF4-FFF2-40B4-BE49-F238E27FC236}">
                <a16:creationId xmlns:a16="http://schemas.microsoft.com/office/drawing/2014/main" id="{E60BCFED-E306-0E21-A6CA-E087D5CFC91A}"/>
              </a:ext>
            </a:extLst>
          </p:cNvPr>
          <p:cNvSpPr/>
          <p:nvPr>
            <p:custDataLst>
              <p:tags r:id="rId9"/>
            </p:custDataLst>
          </p:nvPr>
        </p:nvSpPr>
        <p:spPr>
          <a:xfrm>
            <a:off x="4883984" y="1566654"/>
            <a:ext cx="2937034" cy="2041786"/>
          </a:xfrm>
          <a:prstGeom prst="hexago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500" dirty="0"/>
              <a:t>FOURNISSEURS RESPONSABLES : les fournisseurs de technologies de l’information doivent proposer des solutions axées sur l’innovation et la durabilité</a:t>
            </a:r>
          </a:p>
        </p:txBody>
      </p:sp>
      <p:sp>
        <p:nvSpPr>
          <p:cNvPr id="7" name="Hexagon 6">
            <a:extLst>
              <a:ext uri="{FF2B5EF4-FFF2-40B4-BE49-F238E27FC236}">
                <a16:creationId xmlns:a16="http://schemas.microsoft.com/office/drawing/2014/main" id="{19A3ADBA-9BEE-C8EA-1184-0E3C4FBDE2D8}"/>
              </a:ext>
            </a:extLst>
          </p:cNvPr>
          <p:cNvSpPr/>
          <p:nvPr>
            <p:custDataLst>
              <p:tags r:id="rId10"/>
            </p:custDataLst>
          </p:nvPr>
        </p:nvSpPr>
        <p:spPr>
          <a:xfrm>
            <a:off x="1302309" y="3783725"/>
            <a:ext cx="3129519" cy="2041786"/>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500" dirty="0"/>
              <a:t>ACCESSIBILITÉ DES OUTILS DE SÉLECTION DES FOURNISSEURS : l’outil de sélection des fournisseurs de l’OMPI est accessible aux utilisateurs ayant des difficultés de lecture des textes imprimés</a:t>
            </a:r>
          </a:p>
        </p:txBody>
      </p:sp>
      <p:sp>
        <p:nvSpPr>
          <p:cNvPr id="9" name="Hexagon 8">
            <a:extLst>
              <a:ext uri="{FF2B5EF4-FFF2-40B4-BE49-F238E27FC236}">
                <a16:creationId xmlns:a16="http://schemas.microsoft.com/office/drawing/2014/main" id="{740736E4-B42D-F6FE-0E84-96560894063E}"/>
              </a:ext>
            </a:extLst>
          </p:cNvPr>
          <p:cNvSpPr/>
          <p:nvPr>
            <p:custDataLst>
              <p:tags r:id="rId11"/>
            </p:custDataLst>
          </p:nvPr>
        </p:nvSpPr>
        <p:spPr>
          <a:xfrm>
            <a:off x="1269117" y="1420425"/>
            <a:ext cx="3129519" cy="2188015"/>
          </a:xfrm>
          <a:prstGeom prst="hexagon">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500" dirty="0"/>
              <a:t>ACCESSIBILITÉ DES DOCUMENTS : tous les documents et contrats relatifs aux achats sont accessibles aux utilisateurs ayant des difficultés de lecture des textes imprimés</a:t>
            </a:r>
          </a:p>
        </p:txBody>
      </p:sp>
      <p:sp>
        <p:nvSpPr>
          <p:cNvPr id="15" name="Title 1">
            <a:extLst>
              <a:ext uri="{FF2B5EF4-FFF2-40B4-BE49-F238E27FC236}">
                <a16:creationId xmlns:a16="http://schemas.microsoft.com/office/drawing/2014/main" id="{04AE9C3D-379B-1149-4A56-25C1B790E5AD}"/>
              </a:ext>
            </a:extLst>
          </p:cNvPr>
          <p:cNvSpPr>
            <a:spLocks noGrp="1"/>
          </p:cNvSpPr>
          <p:nvPr>
            <p:ph type="title"/>
            <p:custDataLst>
              <p:tags r:id="rId12"/>
            </p:custDataLst>
          </p:nvPr>
        </p:nvSpPr>
        <p:spPr>
          <a:xfrm>
            <a:off x="893722" y="331529"/>
            <a:ext cx="10515600" cy="1088896"/>
          </a:xfrm>
        </p:spPr>
        <p:txBody>
          <a:bodyPr>
            <a:normAutofit/>
          </a:bodyPr>
          <a:lstStyle/>
          <a:p>
            <a:pPr algn="ctr"/>
            <a:r>
              <a:rPr lang="fr-FR"/>
              <a:t> </a:t>
            </a:r>
            <a:r>
              <a:rPr lang="fr-FR" sz="4000" b="1">
                <a:latin typeface="+mn-lt"/>
              </a:rPr>
              <a:t>INSTRUMENT DE L’OMPI</a:t>
            </a:r>
          </a:p>
        </p:txBody>
      </p:sp>
      <p:sp>
        <p:nvSpPr>
          <p:cNvPr id="8" name="Hexagon 7">
            <a:extLst>
              <a:ext uri="{FF2B5EF4-FFF2-40B4-BE49-F238E27FC236}">
                <a16:creationId xmlns:a16="http://schemas.microsoft.com/office/drawing/2014/main" id="{5F762510-1B52-8EED-5E88-810EF8A6ABFB}"/>
              </a:ext>
            </a:extLst>
          </p:cNvPr>
          <p:cNvSpPr/>
          <p:nvPr>
            <p:custDataLst>
              <p:tags r:id="rId13"/>
            </p:custDataLst>
          </p:nvPr>
        </p:nvSpPr>
        <p:spPr>
          <a:xfrm>
            <a:off x="8269120" y="3754669"/>
            <a:ext cx="2865531" cy="2041786"/>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500"/>
              <a:t>Les CONDITIONS GÉNÉRALES DE CONTRAT DE L’OMPI exigent des fournisseurs qu’ils adhèrent au Code de conduite des fournisseurs des Nations Unies</a:t>
            </a:r>
          </a:p>
        </p:txBody>
      </p:sp>
    </p:spTree>
    <p:custDataLst>
      <p:tags r:id="rId1"/>
    </p:custDataLst>
    <p:extLst>
      <p:ext uri="{BB962C8B-B14F-4D97-AF65-F5344CB8AC3E}">
        <p14:creationId xmlns:p14="http://schemas.microsoft.com/office/powerpoint/2010/main" val="143785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594A1395-F64C-6DC7-2E43-1CCD6231BBCD}"/>
              </a:ext>
            </a:extLst>
          </p:cNvPr>
          <p:cNvSpPr/>
          <p:nvPr>
            <p:custDataLst>
              <p:tags r:id="rId7"/>
            </p:custDataLst>
          </p:nvPr>
        </p:nvSpPr>
        <p:spPr>
          <a:xfrm>
            <a:off x="1278194" y="1566654"/>
            <a:ext cx="2733662" cy="2041786"/>
          </a:xfrm>
          <a:prstGeom prst="hexag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1500" dirty="0"/>
              <a:t>ENGAGEMENT DES FOURNISSEURS : La plupart des fournisseurs sont en mesure de démontrer leur engagement en faveur de la durabilité</a:t>
            </a:r>
          </a:p>
        </p:txBody>
      </p:sp>
      <p:sp>
        <p:nvSpPr>
          <p:cNvPr id="5" name="Hexagon 4">
            <a:extLst>
              <a:ext uri="{FF2B5EF4-FFF2-40B4-BE49-F238E27FC236}">
                <a16:creationId xmlns:a16="http://schemas.microsoft.com/office/drawing/2014/main" id="{6B576C29-D9D0-6EF5-F436-2590E38E49F1}"/>
              </a:ext>
            </a:extLst>
          </p:cNvPr>
          <p:cNvSpPr/>
          <p:nvPr>
            <p:custDataLst>
              <p:tags r:id="rId8"/>
            </p:custDataLst>
          </p:nvPr>
        </p:nvSpPr>
        <p:spPr>
          <a:xfrm>
            <a:off x="4731745" y="1566653"/>
            <a:ext cx="2733662" cy="2041786"/>
          </a:xfrm>
          <a:prstGeom prst="hex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500" dirty="0"/>
              <a:t>AUCUNE LIMITE À LA CONCURRENCE : aucun soumissionnaire n’a été désavantagé ou écarté </a:t>
            </a:r>
          </a:p>
        </p:txBody>
      </p:sp>
      <p:sp>
        <p:nvSpPr>
          <p:cNvPr id="6" name="Hexagon 5">
            <a:extLst>
              <a:ext uri="{FF2B5EF4-FFF2-40B4-BE49-F238E27FC236}">
                <a16:creationId xmlns:a16="http://schemas.microsoft.com/office/drawing/2014/main" id="{E60BCFED-E306-0E21-A6CA-E087D5CFC91A}"/>
              </a:ext>
            </a:extLst>
          </p:cNvPr>
          <p:cNvSpPr/>
          <p:nvPr>
            <p:custDataLst>
              <p:tags r:id="rId9"/>
            </p:custDataLst>
          </p:nvPr>
        </p:nvSpPr>
        <p:spPr>
          <a:xfrm>
            <a:off x="8244161" y="1566654"/>
            <a:ext cx="2733662" cy="2041786"/>
          </a:xfrm>
          <a:prstGeom prst="hexago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500" spc="-10" dirty="0"/>
              <a:t>APPROVISIONNEMENT LOCAL </a:t>
            </a:r>
            <a:r>
              <a:rPr lang="fr-FR" sz="1500" dirty="0"/>
              <a:t>: 85% des achats en lien avec le Plan d’action pour le développement (2023)</a:t>
            </a:r>
          </a:p>
        </p:txBody>
      </p:sp>
      <p:sp>
        <p:nvSpPr>
          <p:cNvPr id="7" name="Hexagon 6">
            <a:extLst>
              <a:ext uri="{FF2B5EF4-FFF2-40B4-BE49-F238E27FC236}">
                <a16:creationId xmlns:a16="http://schemas.microsoft.com/office/drawing/2014/main" id="{19A3ADBA-9BEE-C8EA-1184-0E3C4FBDE2D8}"/>
              </a:ext>
            </a:extLst>
          </p:cNvPr>
          <p:cNvSpPr/>
          <p:nvPr>
            <p:custDataLst>
              <p:tags r:id="rId10"/>
            </p:custDataLst>
          </p:nvPr>
        </p:nvSpPr>
        <p:spPr>
          <a:xfrm>
            <a:off x="1302310" y="3783725"/>
            <a:ext cx="2733662" cy="2041786"/>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500" dirty="0"/>
              <a:t>DURABILITÉ SUR L’ENSEMBLE DU CYCLE DE VIE DU CONTRAT : par exemple, indicateur d’exécution relatif à la diversité dans le cadre des services de sécurité</a:t>
            </a:r>
          </a:p>
        </p:txBody>
      </p:sp>
      <p:sp>
        <p:nvSpPr>
          <p:cNvPr id="9" name="Hexagon 8">
            <a:extLst>
              <a:ext uri="{FF2B5EF4-FFF2-40B4-BE49-F238E27FC236}">
                <a16:creationId xmlns:a16="http://schemas.microsoft.com/office/drawing/2014/main" id="{740736E4-B42D-F6FE-0E84-96560894063E}"/>
              </a:ext>
            </a:extLst>
          </p:cNvPr>
          <p:cNvSpPr/>
          <p:nvPr>
            <p:custDataLst>
              <p:tags r:id="rId11"/>
            </p:custDataLst>
          </p:nvPr>
        </p:nvSpPr>
        <p:spPr>
          <a:xfrm>
            <a:off x="4762931" y="3783725"/>
            <a:ext cx="2733662" cy="2041786"/>
          </a:xfrm>
          <a:prstGeom prst="hexagon">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500"/>
              <a:t>Accent mis sur la VIABILITÉ SOCIALE, puisque 97% de nos dépenses sont consacrées aux services</a:t>
            </a:r>
          </a:p>
        </p:txBody>
      </p:sp>
      <p:sp>
        <p:nvSpPr>
          <p:cNvPr id="13" name="Hexagon 12">
            <a:extLst>
              <a:ext uri="{FF2B5EF4-FFF2-40B4-BE49-F238E27FC236}">
                <a16:creationId xmlns:a16="http://schemas.microsoft.com/office/drawing/2014/main" id="{A8D33C77-14CC-8613-6141-FF087A9FF6B2}"/>
              </a:ext>
            </a:extLst>
          </p:cNvPr>
          <p:cNvSpPr/>
          <p:nvPr>
            <p:custDataLst>
              <p:tags r:id="rId12"/>
            </p:custDataLst>
          </p:nvPr>
        </p:nvSpPr>
        <p:spPr>
          <a:xfrm>
            <a:off x="8269121" y="3754669"/>
            <a:ext cx="2733662" cy="2041786"/>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500" dirty="0"/>
              <a:t>Accent mis sur la VIABILITÉ ÉCONOMIQUE, avec l’évaluation du coût total de possession qui comprend les coûts en fin de vie utile</a:t>
            </a:r>
          </a:p>
        </p:txBody>
      </p:sp>
      <p:sp>
        <p:nvSpPr>
          <p:cNvPr id="15" name="Title 1">
            <a:extLst>
              <a:ext uri="{FF2B5EF4-FFF2-40B4-BE49-F238E27FC236}">
                <a16:creationId xmlns:a16="http://schemas.microsoft.com/office/drawing/2014/main" id="{04AE9C3D-379B-1149-4A56-25C1B790E5AD}"/>
              </a:ext>
            </a:extLst>
          </p:cNvPr>
          <p:cNvSpPr>
            <a:spLocks noGrp="1"/>
          </p:cNvSpPr>
          <p:nvPr>
            <p:ph type="title"/>
            <p:custDataLst>
              <p:tags r:id="rId13"/>
            </p:custDataLst>
          </p:nvPr>
        </p:nvSpPr>
        <p:spPr>
          <a:xfrm>
            <a:off x="838200" y="365125"/>
            <a:ext cx="10515600" cy="1325563"/>
          </a:xfrm>
        </p:spPr>
        <p:txBody>
          <a:bodyPr>
            <a:normAutofit/>
          </a:bodyPr>
          <a:lstStyle/>
          <a:p>
            <a:pPr algn="ctr"/>
            <a:r>
              <a:rPr lang="fr-FR"/>
              <a:t> </a:t>
            </a:r>
            <a:r>
              <a:rPr lang="fr-FR" sz="4000" b="1">
                <a:latin typeface="+mn-lt"/>
              </a:rPr>
              <a:t>ÉVALUATION DE L’INCIDENCE</a:t>
            </a:r>
          </a:p>
        </p:txBody>
      </p:sp>
    </p:spTree>
    <p:custDataLst>
      <p:tags r:id="rId1"/>
    </p:custDataLst>
    <p:extLst>
      <p:ext uri="{BB962C8B-B14F-4D97-AF65-F5344CB8AC3E}">
        <p14:creationId xmlns:p14="http://schemas.microsoft.com/office/powerpoint/2010/main" val="39592764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8"/>
</p:tagLst>
</file>

<file path=ppt/tags/tag62.xml><?xml version="1.0" encoding="utf-8"?>
<p:tagLst xmlns:a="http://schemas.openxmlformats.org/drawingml/2006/main" xmlns:r="http://schemas.openxmlformats.org/officeDocument/2006/relationships" xmlns:p="http://schemas.openxmlformats.org/presentationml/2006/main">
  <p:tag name="NUM" val="9"/>
</p:tagLst>
</file>

<file path=ppt/tags/tag63.xml><?xml version="1.0" encoding="utf-8"?>
<p:tagLst xmlns:a="http://schemas.openxmlformats.org/drawingml/2006/main" xmlns:r="http://schemas.openxmlformats.org/officeDocument/2006/relationships" xmlns:p="http://schemas.openxmlformats.org/presentationml/2006/main">
  <p:tag name="NUM" val="10"/>
</p:tagLst>
</file>

<file path=ppt/tags/tag64.xml><?xml version="1.0" encoding="utf-8"?>
<p:tagLst xmlns:a="http://schemas.openxmlformats.org/drawingml/2006/main" xmlns:r="http://schemas.openxmlformats.org/officeDocument/2006/relationships" xmlns:p="http://schemas.openxmlformats.org/presentationml/2006/main">
  <p:tag name="NUM" val="11"/>
</p:tagLst>
</file>

<file path=ppt/tags/tag65.xml><?xml version="1.0" encoding="utf-8"?>
<p:tagLst xmlns:a="http://schemas.openxmlformats.org/drawingml/2006/main" xmlns:r="http://schemas.openxmlformats.org/officeDocument/2006/relationships" xmlns:p="http://schemas.openxmlformats.org/presentationml/2006/main">
  <p:tag name="NUM" val="12"/>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1254</Words>
  <Application>Microsoft Office PowerPoint</Application>
  <PresentationFormat>Widescreen</PresentationFormat>
  <Paragraphs>83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Arial-ItalicMT</vt:lpstr>
      <vt:lpstr>Calibri</vt:lpstr>
      <vt:lpstr>Calibri Light</vt:lpstr>
      <vt:lpstr>Office Theme</vt:lpstr>
      <vt:lpstr>Le point sur la durabilité dans le contexte de la passation de marchés</vt:lpstr>
      <vt:lpstr>LE POINT SUR LES ACHATS DURABLES  </vt:lpstr>
      <vt:lpstr>LES ACHATS DURABLES DANS LE SYSTÈME DES NATIONS UNIES ET À L’OMPI</vt:lpstr>
      <vt:lpstr>DÉFINITION DES NATIONS UNIES SUR LES PRATIQUES D’ACHATS DURABLES</vt:lpstr>
      <vt:lpstr>DÉFINITION DES PRATIQUES D’ACHATS DURABLES</vt:lpstr>
      <vt:lpstr>APERÇU DES ACHATS À L’OMPI</vt:lpstr>
      <vt:lpstr>PowerPoint Presentation</vt:lpstr>
      <vt:lpstr> INSTRUMENT DE L’OMPI</vt:lpstr>
      <vt:lpstr> ÉVALUATION DE L’INCIDENCE</vt:lpstr>
      <vt:lpstr>DONNÉES PUBLIQUES CONCERNANT LES ACHATS DURABLES DANS LE SYSTÈME DES NATIONS UNIES  ET À L’OMPI</vt:lpstr>
      <vt:lpstr>Merci!</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PRESENTATION TO PBC</dc:title>
  <dc:creator>JINDAPRANEEKUL Pattana</dc:creator>
  <cp:lastModifiedBy>OLIVIÉ Karen</cp:lastModifiedBy>
  <cp:revision>53</cp:revision>
  <cp:lastPrinted>2024-04-10T13:23:44Z</cp:lastPrinted>
  <dcterms:created xsi:type="dcterms:W3CDTF">2024-03-26T14:06:35Z</dcterms:created>
  <dcterms:modified xsi:type="dcterms:W3CDTF">2024-06-05T14:59:54Z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42DB855D-C42C-4971-9906-81EA0DD5AA54</vt:lpwstr>
  </property>
  <property fmtid="{D5CDD505-2E9C-101B-9397-08002B2CF9AE}" pid="3" name="ArticulatePath">
    <vt:lpwstr>PROCUREMENT PRESENTATION TO PBC (V.2)</vt:lpwstr>
  </property>
  <property fmtid="{D5CDD505-2E9C-101B-9397-08002B2CF9AE}" pid="4" name="MSIP_Label_bfc084f7-b690-4c43-8ee6-d475b6d3461d_Enabled">
    <vt:lpwstr>true</vt:lpwstr>
  </property>
  <property fmtid="{D5CDD505-2E9C-101B-9397-08002B2CF9AE}" pid="5" name="MSIP_Label_bfc084f7-b690-4c43-8ee6-d475b6d3461d_SetDate">
    <vt:lpwstr>2024-04-12T14:19:32Z</vt:lpwstr>
  </property>
  <property fmtid="{D5CDD505-2E9C-101B-9397-08002B2CF9AE}" pid="6" name="MSIP_Label_bfc084f7-b690-4c43-8ee6-d475b6d3461d_Method">
    <vt:lpwstr>Standard</vt:lpwstr>
  </property>
  <property fmtid="{D5CDD505-2E9C-101B-9397-08002B2CF9AE}" pid="7" name="MSIP_Label_bfc084f7-b690-4c43-8ee6-d475b6d3461d_Name">
    <vt:lpwstr>FOR OFFICIAL USE ONLY</vt:lpwstr>
  </property>
  <property fmtid="{D5CDD505-2E9C-101B-9397-08002B2CF9AE}" pid="8" name="MSIP_Label_bfc084f7-b690-4c43-8ee6-d475b6d3461d_SiteId">
    <vt:lpwstr>faa31b06-8ccc-48c9-867f-f7510dd11c02</vt:lpwstr>
  </property>
  <property fmtid="{D5CDD505-2E9C-101B-9397-08002B2CF9AE}" pid="9" name="MSIP_Label_bfc084f7-b690-4c43-8ee6-d475b6d3461d_ActionId">
    <vt:lpwstr>850d757c-cadd-4fdb-9740-fc695ccdc761</vt:lpwstr>
  </property>
  <property fmtid="{D5CDD505-2E9C-101B-9397-08002B2CF9AE}" pid="10" name="MSIP_Label_bfc084f7-b690-4c43-8ee6-d475b6d3461d_ContentBits">
    <vt:lpwstr>2</vt:lpwstr>
  </property>
</Properties>
</file>