
<file path=[Content_Types].xml><?xml version="1.0" encoding="utf-8"?>
<Types xmlns="http://schemas.openxmlformats.org/package/2006/content-types">
  <Default Extension="png" ContentType="image/png"/>
  <Default Extension="jfif" ContentType="image/jpe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433" r:id="rId2"/>
    <p:sldId id="431" r:id="rId3"/>
    <p:sldId id="430" r:id="rId4"/>
    <p:sldId id="424" r:id="rId5"/>
    <p:sldId id="373" r:id="rId6"/>
    <p:sldId id="345" r:id="rId7"/>
    <p:sldId id="428" r:id="rId8"/>
    <p:sldId id="432" r:id="rId9"/>
    <p:sldId id="434" r:id="rId10"/>
    <p:sldId id="435" r:id="rId11"/>
    <p:sldId id="436" r:id="rId12"/>
    <p:sldId id="437" r:id="rId13"/>
    <p:sldId id="438" r:id="rId14"/>
    <p:sldId id="439" r:id="rId15"/>
    <p:sldId id="440" r:id="rId16"/>
    <p:sldId id="441" r:id="rId17"/>
    <p:sldId id="442" r:id="rId18"/>
    <p:sldId id="443" r:id="rId19"/>
    <p:sldId id="444" r:id="rId20"/>
    <p:sldId id="445" r:id="rId21"/>
    <p:sldId id="446" r:id="rId22"/>
    <p:sldId id="461" r:id="rId23"/>
    <p:sldId id="447" r:id="rId24"/>
    <p:sldId id="448" r:id="rId25"/>
    <p:sldId id="449" r:id="rId26"/>
    <p:sldId id="451" r:id="rId27"/>
    <p:sldId id="452" r:id="rId28"/>
    <p:sldId id="454" r:id="rId29"/>
    <p:sldId id="455" r:id="rId30"/>
    <p:sldId id="456" r:id="rId31"/>
  </p:sldIdLst>
  <p:sldSz cx="12192000" cy="6858000"/>
  <p:notesSz cx="6797675" cy="9926638"/>
  <p:custDataLst>
    <p:tags r:id="rId33"/>
  </p:custDataLst>
  <p:defaultTextStyle>
    <a:defPPr rtl="0">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0033"/>
    <a:srgbClr val="16477A"/>
    <a:srgbClr val="617A8E"/>
    <a:srgbClr val="6187C1"/>
    <a:srgbClr val="6169AD"/>
    <a:srgbClr val="6173B2"/>
    <a:srgbClr val="6272B3"/>
    <a:srgbClr val="6295CA"/>
    <a:srgbClr val="6284BF"/>
    <a:srgbClr val="627B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589" autoAdjust="0"/>
    <p:restoredTop sz="50739" autoAdjust="0"/>
  </p:normalViewPr>
  <p:slideViewPr>
    <p:cSldViewPr snapToGrid="0" snapToObjects="1">
      <p:cViewPr varScale="1">
        <p:scale>
          <a:sx n="58" d="100"/>
          <a:sy n="58" d="100"/>
        </p:scale>
        <p:origin x="2712" y="72"/>
      </p:cViewPr>
      <p:guideLst>
        <p:guide orient="horz" pos="2160"/>
        <p:guide pos="3840"/>
      </p:guideLst>
    </p:cSldViewPr>
  </p:slideViewPr>
  <p:outlineViewPr>
    <p:cViewPr>
      <p:scale>
        <a:sx n="33" d="100"/>
        <a:sy n="33" d="100"/>
      </p:scale>
      <p:origin x="0" y="480"/>
    </p:cViewPr>
  </p:outlineViewPr>
  <p:notesTextViewPr>
    <p:cViewPr>
      <p:scale>
        <a:sx n="1" d="1"/>
        <a:sy n="1" d="1"/>
      </p:scale>
      <p:origin x="0" y="0"/>
    </p:cViewPr>
  </p:notesTextViewPr>
  <p:sorterViewPr>
    <p:cViewPr>
      <p:scale>
        <a:sx n="66" d="100"/>
        <a:sy n="66" d="100"/>
      </p:scale>
      <p:origin x="0" y="0"/>
    </p:cViewPr>
  </p:sorter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9AA29DC1-82A7-A54E-B89B-8EF7BD89338E}" type="datetimeFigureOut">
              <a:rPr lang="en-US" smtClean="0"/>
              <a:t>3/10/2021</a:t>
            </a:fld>
            <a:endParaRPr lang="en-US"/>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0AA479D6-0E59-E44A-889F-9741E709C215}" type="slidenum">
              <a:rPr lang="en-US" smtClean="0"/>
              <a:t>‹#›</a:t>
            </a:fld>
            <a:endParaRPr lang="en-US"/>
          </a:p>
        </p:txBody>
      </p:sp>
    </p:spTree>
    <p:extLst>
      <p:ext uri="{BB962C8B-B14F-4D97-AF65-F5344CB8AC3E}">
        <p14:creationId xmlns:p14="http://schemas.microsoft.com/office/powerpoint/2010/main" val="258256159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smtClean="0"/>
              <a:t>Wie Anja hat gesagt</a:t>
            </a:r>
            <a:r>
              <a:rPr lang="de-DE" baseline="0" dirty="0" smtClean="0"/>
              <a:t> heisse ich Paul Halfpenny wie</a:t>
            </a:r>
            <a:r>
              <a:rPr lang="de-DE" dirty="0" smtClean="0"/>
              <a:t> Sie vielleicht</a:t>
            </a:r>
            <a:r>
              <a:rPr lang="de-DE" baseline="0" dirty="0" smtClean="0"/>
              <a:t> </a:t>
            </a:r>
            <a:r>
              <a:rPr lang="de-DE" dirty="0" smtClean="0"/>
              <a:t>erraten können,</a:t>
            </a:r>
            <a:r>
              <a:rPr lang="de-DE" baseline="0" dirty="0" smtClean="0"/>
              <a:t> </a:t>
            </a:r>
            <a:r>
              <a:rPr lang="de-DE" dirty="0" smtClean="0"/>
              <a:t>bin ich Engländer und auch Brite aber trotz Brexit freue ich mich sehr Sie WIPO Proof, WIPO Datenbanken und</a:t>
            </a:r>
            <a:r>
              <a:rPr lang="de-DE" baseline="0" dirty="0" smtClean="0"/>
              <a:t> IP Portal auf Deutsch präsentieren zu können, aber b</a:t>
            </a:r>
            <a:r>
              <a:rPr lang="de-DE" dirty="0" smtClean="0"/>
              <a:t>itte haben Sie ein bisserl Geduld mit meiner schlechten Aussprache</a:t>
            </a:r>
            <a:endParaRPr lang="en-US" dirty="0"/>
          </a:p>
        </p:txBody>
      </p:sp>
      <p:sp>
        <p:nvSpPr>
          <p:cNvPr id="4" name="Slide Number Placeholder 3"/>
          <p:cNvSpPr>
            <a:spLocks noGrp="1"/>
          </p:cNvSpPr>
          <p:nvPr>
            <p:ph type="sldNum" sz="quarter" idx="10"/>
          </p:nvPr>
        </p:nvSpPr>
        <p:spPr/>
        <p:txBody>
          <a:bodyPr/>
          <a:lstStyle/>
          <a:p>
            <a:pPr>
              <a:defRPr/>
            </a:pPr>
            <a:fld id="{EA9A58D8-5A22-4223-81C9-300724B1CA8E}" type="slidenum">
              <a:rPr lang="en-US" altLang="en-US" smtClean="0"/>
              <a:pPr>
                <a:defRPr/>
              </a:pPr>
              <a:t>1</a:t>
            </a:fld>
            <a:endParaRPr lang="en-US" altLang="en-US" dirty="0"/>
          </a:p>
        </p:txBody>
      </p:sp>
    </p:spTree>
    <p:extLst>
      <p:ext uri="{BB962C8B-B14F-4D97-AF65-F5344CB8AC3E}">
        <p14:creationId xmlns:p14="http://schemas.microsoft.com/office/powerpoint/2010/main" val="2379469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dirty="0">
                <a:solidFill>
                  <a:schemeClr val="tx1"/>
                </a:solidFill>
                <a:effectLst/>
                <a:latin typeface="Arial" charset="0"/>
                <a:ea typeface="+mn-ea"/>
                <a:cs typeface="Arial" charset="0"/>
              </a:rPr>
              <a:t>Bisher haben Sie </a:t>
            </a:r>
            <a:r>
              <a:rPr lang="de-DE" sz="1200" kern="1200" dirty="0" smtClean="0">
                <a:solidFill>
                  <a:schemeClr val="tx1"/>
                </a:solidFill>
                <a:effectLst/>
                <a:latin typeface="Arial" charset="0"/>
                <a:ea typeface="+mn-ea"/>
                <a:cs typeface="Arial" charset="0"/>
              </a:rPr>
              <a:t>von meinen Kolleginnen Geschichten </a:t>
            </a:r>
            <a:r>
              <a:rPr lang="de-DE" sz="1200" kern="1200" dirty="0">
                <a:solidFill>
                  <a:schemeClr val="tx1"/>
                </a:solidFill>
                <a:effectLst/>
                <a:latin typeface="Arial" charset="0"/>
                <a:ea typeface="+mn-ea"/>
                <a:cs typeface="Arial" charset="0"/>
              </a:rPr>
              <a:t>über Menschen gehört, die ihre Erfindung, ihre Marke oder ihr Geschmacksmuster erfolgreich geschützt </a:t>
            </a:r>
            <a:r>
              <a:rPr lang="de-DE" sz="1200" kern="1200" dirty="0" smtClean="0">
                <a:solidFill>
                  <a:schemeClr val="tx1"/>
                </a:solidFill>
                <a:effectLst/>
                <a:latin typeface="Arial" charset="0"/>
                <a:ea typeface="+mn-ea"/>
                <a:cs typeface="Arial" charset="0"/>
              </a:rPr>
              <a:t>haben.</a:t>
            </a:r>
          </a:p>
          <a:p>
            <a:endParaRPr lang="de-DE" sz="1200" kern="1200" dirty="0" smtClean="0">
              <a:solidFill>
                <a:schemeClr val="tx1"/>
              </a:solidFill>
              <a:effectLst/>
              <a:latin typeface="Arial" charset="0"/>
              <a:ea typeface="+mn-ea"/>
              <a:cs typeface="Arial" charset="0"/>
            </a:endParaRPr>
          </a:p>
          <a:p>
            <a:r>
              <a:rPr lang="de-DE" sz="1200" kern="1200" dirty="0" smtClean="0">
                <a:solidFill>
                  <a:schemeClr val="tx1"/>
                </a:solidFill>
                <a:effectLst/>
                <a:latin typeface="Arial" charset="0"/>
                <a:ea typeface="+mn-ea"/>
                <a:cs typeface="Arial" charset="0"/>
              </a:rPr>
              <a:t>Sie haben aber auch gehört, </a:t>
            </a:r>
            <a:r>
              <a:rPr lang="de-DE" sz="1200" kern="1200" dirty="0">
                <a:solidFill>
                  <a:schemeClr val="tx1"/>
                </a:solidFill>
                <a:effectLst/>
                <a:latin typeface="Arial" charset="0"/>
                <a:ea typeface="+mn-ea"/>
                <a:cs typeface="Arial" charset="0"/>
              </a:rPr>
              <a:t>dass es auch Streitigkeiten im Zusammenhang mit geistigem Eigentum geben kann. </a:t>
            </a:r>
            <a:endParaRPr lang="de-DE" sz="1200" kern="1200" dirty="0" smtClean="0">
              <a:solidFill>
                <a:schemeClr val="tx1"/>
              </a:solidFill>
              <a:effectLst/>
              <a:latin typeface="Arial" charset="0"/>
              <a:ea typeface="+mn-ea"/>
              <a:cs typeface="Arial" charset="0"/>
            </a:endParaRPr>
          </a:p>
          <a:p>
            <a:endParaRPr lang="de-DE" sz="1200" kern="1200" dirty="0" smtClean="0">
              <a:solidFill>
                <a:schemeClr val="tx1"/>
              </a:solidFill>
              <a:effectLst/>
              <a:latin typeface="Arial" charset="0"/>
              <a:ea typeface="+mn-ea"/>
              <a:cs typeface="Arial" charset="0"/>
            </a:endParaRPr>
          </a:p>
          <a:p>
            <a:pPr marL="0" marR="0" lvl="0" indent="0" algn="l" defTabSz="457200" rtl="0" eaLnBrk="1" fontAlgn="auto" latinLnBrk="0" hangingPunct="1">
              <a:lnSpc>
                <a:spcPct val="100000"/>
              </a:lnSpc>
              <a:spcBef>
                <a:spcPct val="0"/>
              </a:spcBef>
              <a:spcAft>
                <a:spcPct val="0"/>
              </a:spcAft>
              <a:buClrTx/>
              <a:buSzTx/>
              <a:buFontTx/>
              <a:buNone/>
              <a:defRPr/>
            </a:pPr>
            <a:endParaRPr lang="en-US" sz="1200" kern="1200" dirty="0" smtClean="0">
              <a:solidFill>
                <a:schemeClr val="tx1"/>
              </a:solidFill>
              <a:effectLst/>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ct val="0"/>
              </a:spcBef>
              <a:spcAft>
                <a:spcPct val="0"/>
              </a:spcAft>
              <a:buClrTx/>
              <a:buSzTx/>
              <a:buFontTx/>
              <a:buNone/>
              <a:defRPr/>
            </a:pPr>
            <a:r>
              <a:rPr lang="en-US" sz="1200" b="1" u="sng" baseline="0" dirty="0" smtClean="0">
                <a:latin typeface="Arial" panose="020B0604020202020204" pitchFamily="34" charset="0"/>
                <a:cs typeface="Arial" panose="020B0604020202020204" pitchFamily="34" charset="0"/>
              </a:rPr>
              <a:t>**Click**</a:t>
            </a:r>
            <a:endParaRPr lang="en-US" sz="1200" dirty="0" smtClean="0"/>
          </a:p>
          <a:p>
            <a:endParaRPr lang="de-DE" sz="1200" kern="1200" dirty="0" smtClean="0">
              <a:solidFill>
                <a:schemeClr val="tx1"/>
              </a:solidFill>
              <a:effectLst/>
              <a:latin typeface="Arial" charset="0"/>
              <a:ea typeface="+mn-ea"/>
              <a:cs typeface="Arial" charset="0"/>
            </a:endParaRPr>
          </a:p>
          <a:p>
            <a:endParaRPr lang="de-DE" sz="1200" kern="1200" dirty="0" smtClean="0">
              <a:solidFill>
                <a:schemeClr val="tx1"/>
              </a:solidFill>
              <a:effectLst/>
              <a:latin typeface="Arial" charset="0"/>
              <a:ea typeface="+mn-ea"/>
              <a:cs typeface="Arial" charset="0"/>
            </a:endParaRPr>
          </a:p>
          <a:p>
            <a:r>
              <a:rPr lang="de-DE" sz="1200" kern="1200" dirty="0" smtClean="0">
                <a:solidFill>
                  <a:schemeClr val="tx1"/>
                </a:solidFill>
                <a:effectLst/>
                <a:latin typeface="Arial" charset="0"/>
                <a:ea typeface="+mn-ea"/>
                <a:cs typeface="Arial" charset="0"/>
              </a:rPr>
              <a:t>Im </a:t>
            </a:r>
            <a:r>
              <a:rPr lang="de-DE" sz="1200" kern="1200" dirty="0">
                <a:solidFill>
                  <a:schemeClr val="tx1"/>
                </a:solidFill>
                <a:effectLst/>
                <a:latin typeface="Arial" charset="0"/>
                <a:ea typeface="+mn-ea"/>
                <a:cs typeface="Arial" charset="0"/>
              </a:rPr>
              <a:t>Hinblick darauf können Sie raten, wofür diese enorme Geldsumme von fünfhundertneununddreißig Millionen Dollar ausgegeben wurde. Stellen Sie sich vor, was Sie mit diesem Betrag alles kaufen könnten. Sie könnten auf alle Fälle ein paar Privatjets, ein paar Luxusautos und ein paar Häuser auf der ganzen Welt und noch vieles mehr kaufen! Wie Sie wahrscheinlich richtig geraten haben, wurde das Geld nicht ausgegeben, um sich solche schönen Dinge zu kaufen. </a:t>
            </a:r>
            <a:endParaRPr lang="de-DE" sz="1200" kern="1200" dirty="0" smtClean="0">
              <a:solidFill>
                <a:schemeClr val="tx1"/>
              </a:solidFill>
              <a:effectLst/>
              <a:latin typeface="Arial" charset="0"/>
              <a:ea typeface="+mn-ea"/>
              <a:cs typeface="Arial" charset="0"/>
            </a:endParaRPr>
          </a:p>
          <a:p>
            <a:endParaRPr lang="de-DE" sz="1200" kern="1200" dirty="0" smtClean="0">
              <a:solidFill>
                <a:schemeClr val="tx1"/>
              </a:solidFill>
              <a:effectLst/>
              <a:latin typeface="Arial" charset="0"/>
              <a:ea typeface="+mn-ea"/>
              <a:cs typeface="Arial" charset="0"/>
            </a:endParaRPr>
          </a:p>
          <a:p>
            <a:pPr marL="0" marR="0" lvl="0" indent="0" algn="l" defTabSz="457200" rtl="0" eaLnBrk="1" fontAlgn="auto" latinLnBrk="0" hangingPunct="1">
              <a:lnSpc>
                <a:spcPct val="100000"/>
              </a:lnSpc>
              <a:spcBef>
                <a:spcPct val="0"/>
              </a:spcBef>
              <a:spcAft>
                <a:spcPct val="0"/>
              </a:spcAft>
              <a:buClrTx/>
              <a:buSzTx/>
              <a:buFontTx/>
              <a:buNone/>
              <a:defRPr/>
            </a:pPr>
            <a:endParaRPr lang="en-US" sz="1200" kern="1200" dirty="0" smtClean="0">
              <a:solidFill>
                <a:schemeClr val="tx1"/>
              </a:solidFill>
              <a:effectLst/>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ct val="0"/>
              </a:spcBef>
              <a:spcAft>
                <a:spcPct val="0"/>
              </a:spcAft>
              <a:buClrTx/>
              <a:buSzTx/>
              <a:buFontTx/>
              <a:buNone/>
              <a:defRPr/>
            </a:pPr>
            <a:r>
              <a:rPr lang="en-US" sz="1200" b="1" u="sng" baseline="0" dirty="0" smtClean="0">
                <a:latin typeface="Arial" panose="020B0604020202020204" pitchFamily="34" charset="0"/>
                <a:cs typeface="Arial" panose="020B0604020202020204" pitchFamily="34" charset="0"/>
              </a:rPr>
              <a:t>**Click**</a:t>
            </a:r>
            <a:endParaRPr lang="en-US" sz="1200" dirty="0" smtClean="0"/>
          </a:p>
          <a:p>
            <a:endParaRPr lang="de-DE" sz="1200" kern="1200" dirty="0" smtClean="0">
              <a:solidFill>
                <a:schemeClr val="tx1"/>
              </a:solidFill>
              <a:effectLst/>
              <a:latin typeface="Arial" charset="0"/>
              <a:ea typeface="+mn-ea"/>
              <a:cs typeface="Arial" charset="0"/>
            </a:endParaRPr>
          </a:p>
          <a:p>
            <a:endParaRPr lang="de-DE" sz="1200" kern="1200" dirty="0" smtClean="0">
              <a:solidFill>
                <a:schemeClr val="tx1"/>
              </a:solidFill>
              <a:effectLst/>
              <a:latin typeface="Arial" charset="0"/>
              <a:ea typeface="+mn-ea"/>
              <a:cs typeface="Arial" charset="0"/>
            </a:endParaRPr>
          </a:p>
          <a:p>
            <a:r>
              <a:rPr lang="de-DE" sz="1200" kern="1200" dirty="0" smtClean="0">
                <a:solidFill>
                  <a:schemeClr val="tx1"/>
                </a:solidFill>
                <a:effectLst/>
                <a:latin typeface="Arial" charset="0"/>
                <a:ea typeface="+mn-ea"/>
                <a:cs typeface="Arial" charset="0"/>
              </a:rPr>
              <a:t>Tatsächlich </a:t>
            </a:r>
            <a:r>
              <a:rPr lang="de-DE" sz="1200" kern="1200" dirty="0">
                <a:solidFill>
                  <a:schemeClr val="tx1"/>
                </a:solidFill>
                <a:effectLst/>
                <a:latin typeface="Arial" charset="0"/>
                <a:ea typeface="+mn-ea"/>
                <a:cs typeface="Arial" charset="0"/>
              </a:rPr>
              <a:t>ist dies der Betrag, den Samsung</a:t>
            </a:r>
            <a:r>
              <a:rPr lang="de-DE" sz="1200" i="1" kern="1200" dirty="0">
                <a:solidFill>
                  <a:schemeClr val="tx1"/>
                </a:solidFill>
                <a:effectLst/>
                <a:latin typeface="Arial" charset="0"/>
                <a:ea typeface="+mn-ea"/>
                <a:cs typeface="Arial" charset="0"/>
              </a:rPr>
              <a:t> </a:t>
            </a:r>
            <a:r>
              <a:rPr lang="de-DE" sz="1200" kern="1200" dirty="0">
                <a:solidFill>
                  <a:schemeClr val="tx1"/>
                </a:solidFill>
                <a:effectLst/>
                <a:latin typeface="Arial" charset="0"/>
                <a:ea typeface="+mn-ea"/>
                <a:cs typeface="Arial" charset="0"/>
              </a:rPr>
              <a:t>nach dem Urteil einer US-Jury</a:t>
            </a:r>
            <a:r>
              <a:rPr lang="de-DE" sz="1200" i="1" kern="1200" dirty="0">
                <a:solidFill>
                  <a:schemeClr val="tx1"/>
                </a:solidFill>
                <a:effectLst/>
                <a:latin typeface="Arial" charset="0"/>
                <a:ea typeface="+mn-ea"/>
                <a:cs typeface="Arial" charset="0"/>
              </a:rPr>
              <a:t> </a:t>
            </a:r>
            <a:r>
              <a:rPr lang="de-DE" sz="1200" kern="1200" dirty="0">
                <a:solidFill>
                  <a:schemeClr val="tx1"/>
                </a:solidFill>
                <a:effectLst/>
                <a:latin typeface="Arial" charset="0"/>
                <a:ea typeface="+mn-ea"/>
                <a:cs typeface="Arial" charset="0"/>
              </a:rPr>
              <a:t>im Mai 2018 an </a:t>
            </a:r>
            <a:r>
              <a:rPr lang="de-DE" sz="1200" kern="1200" dirty="0" smtClean="0">
                <a:solidFill>
                  <a:schemeClr val="tx1"/>
                </a:solidFill>
                <a:effectLst/>
                <a:latin typeface="Arial" charset="0"/>
                <a:ea typeface="+mn-ea"/>
                <a:cs typeface="Arial" charset="0"/>
              </a:rPr>
              <a:t>Apple </a:t>
            </a:r>
            <a:r>
              <a:rPr lang="de-DE" sz="1200" kern="1200" dirty="0">
                <a:solidFill>
                  <a:schemeClr val="tx1"/>
                </a:solidFill>
                <a:effectLst/>
                <a:latin typeface="Arial" charset="0"/>
                <a:ea typeface="+mn-ea"/>
                <a:cs typeface="Arial" charset="0"/>
              </a:rPr>
              <a:t>für die Verletzung von Rechten des geistigen Eigentums zahlen musste</a:t>
            </a:r>
            <a:r>
              <a:rPr lang="en-US" baseline="0" noProof="0" dirty="0"/>
              <a:t>. </a:t>
            </a:r>
            <a:endParaRPr lang="en-US" noProof="0" dirty="0"/>
          </a:p>
        </p:txBody>
      </p:sp>
      <p:sp>
        <p:nvSpPr>
          <p:cNvPr id="4" name="Slide Number Placeholder 3"/>
          <p:cNvSpPr>
            <a:spLocks noGrp="1"/>
          </p:cNvSpPr>
          <p:nvPr>
            <p:ph type="sldNum" sz="quarter" idx="10"/>
          </p:nvPr>
        </p:nvSpPr>
        <p:spPr/>
        <p:txBody>
          <a:bodyPr/>
          <a:lstStyle/>
          <a:p>
            <a:pPr>
              <a:defRPr/>
            </a:pPr>
            <a:fld id="{CA84FE9B-D5D4-4B76-87EA-A08EA8B20C62}" type="slidenum">
              <a:rPr lang="en-US" smtClean="0"/>
              <a:pPr>
                <a:defRPr/>
              </a:pPr>
              <a:t>10</a:t>
            </a:fld>
            <a:endParaRPr lang="en-US" dirty="0"/>
          </a:p>
        </p:txBody>
      </p:sp>
    </p:spTree>
    <p:extLst>
      <p:ext uri="{BB962C8B-B14F-4D97-AF65-F5344CB8AC3E}">
        <p14:creationId xmlns:p14="http://schemas.microsoft.com/office/powerpoint/2010/main" val="8023464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dirty="0">
                <a:solidFill>
                  <a:schemeClr val="tx1"/>
                </a:solidFill>
                <a:effectLst/>
                <a:latin typeface="Arial" charset="0"/>
                <a:ea typeface="+mn-ea"/>
                <a:cs typeface="Arial" charset="0"/>
              </a:rPr>
              <a:t>Verletzung von geistigem </a:t>
            </a:r>
            <a:r>
              <a:rPr lang="de-DE" sz="1200" kern="1200" dirty="0" smtClean="0">
                <a:solidFill>
                  <a:schemeClr val="tx1"/>
                </a:solidFill>
                <a:effectLst/>
                <a:latin typeface="Arial" charset="0"/>
                <a:ea typeface="+mn-ea"/>
                <a:cs typeface="Arial" charset="0"/>
              </a:rPr>
              <a:t>Eigentum </a:t>
            </a:r>
            <a:r>
              <a:rPr lang="de-DE" sz="1200" kern="1200" dirty="0">
                <a:solidFill>
                  <a:schemeClr val="tx1"/>
                </a:solidFill>
                <a:effectLst/>
                <a:latin typeface="Arial" charset="0"/>
                <a:ea typeface="+mn-ea"/>
                <a:cs typeface="Arial" charset="0"/>
              </a:rPr>
              <a:t>bezieht sich auf jegliche Verletzung geschützter Rechte des </a:t>
            </a:r>
            <a:r>
              <a:rPr lang="de-DE" sz="1200" kern="1200" dirty="0" smtClean="0">
                <a:solidFill>
                  <a:schemeClr val="tx1"/>
                </a:solidFill>
                <a:effectLst/>
                <a:latin typeface="Arial" charset="0"/>
                <a:ea typeface="+mn-ea"/>
                <a:cs typeface="Arial" charset="0"/>
              </a:rPr>
              <a:t>geistigen </a:t>
            </a:r>
            <a:r>
              <a:rPr lang="de-DE" sz="1200" kern="1200" dirty="0">
                <a:solidFill>
                  <a:schemeClr val="tx1"/>
                </a:solidFill>
                <a:effectLst/>
                <a:latin typeface="Arial" charset="0"/>
                <a:ea typeface="+mn-ea"/>
                <a:cs typeface="Arial" charset="0"/>
              </a:rPr>
              <a:t>Eigentums. Zum Beispiel ist Piraterie die unbefugte Benutzung von Materialien, die durch Rechte des geistigen Eigentums geschützt sind. Eine Verletzung kann auch das Kopieren, Vervielfältigen oder Verbreiten von Materialien umfassen, die </a:t>
            </a:r>
            <a:r>
              <a:rPr lang="de-DE" sz="1200" kern="1200" dirty="0" smtClean="0">
                <a:solidFill>
                  <a:schemeClr val="tx1"/>
                </a:solidFill>
                <a:effectLst/>
                <a:latin typeface="Arial" charset="0"/>
                <a:ea typeface="+mn-ea"/>
                <a:cs typeface="Arial" charset="0"/>
              </a:rPr>
              <a:t>geschützt </a:t>
            </a:r>
            <a:r>
              <a:rPr lang="de-DE" sz="1200" kern="1200" dirty="0">
                <a:solidFill>
                  <a:schemeClr val="tx1"/>
                </a:solidFill>
                <a:effectLst/>
                <a:latin typeface="Arial" charset="0"/>
                <a:ea typeface="+mn-ea"/>
                <a:cs typeface="Arial" charset="0"/>
              </a:rPr>
              <a:t>sind.</a:t>
            </a:r>
          </a:p>
          <a:p>
            <a:endParaRPr lang="de-DE" sz="1200" kern="1200" dirty="0">
              <a:solidFill>
                <a:schemeClr val="tx1"/>
              </a:solidFill>
              <a:effectLst/>
              <a:latin typeface="Arial" charset="0"/>
              <a:ea typeface="+mn-ea"/>
              <a:cs typeface="Arial" charset="0"/>
            </a:endParaRPr>
          </a:p>
          <a:p>
            <a:endParaRPr lang="de-DE" sz="1200" kern="1200" dirty="0">
              <a:solidFill>
                <a:schemeClr val="tx1"/>
              </a:solidFill>
              <a:effectLst/>
              <a:latin typeface="Arial" charset="0"/>
              <a:ea typeface="+mn-ea"/>
              <a:cs typeface="Arial" charset="0"/>
            </a:endParaRPr>
          </a:p>
          <a:p>
            <a:r>
              <a:rPr lang="de-DE" sz="1200" kern="1200" dirty="0">
                <a:solidFill>
                  <a:schemeClr val="tx1"/>
                </a:solidFill>
                <a:effectLst/>
                <a:latin typeface="Arial" charset="0"/>
                <a:ea typeface="+mn-ea"/>
                <a:cs typeface="Arial" charset="0"/>
              </a:rPr>
              <a:t>Dies geschieht, wenn Ihre Arbeit, die durch Rechtsvorschriften zum Schutz des geistigen Eigentums, wie z.B. mittels der verschiedenen Verträge, die meine </a:t>
            </a:r>
            <a:r>
              <a:rPr lang="de-DE" sz="1200" kern="1200" dirty="0" smtClean="0">
                <a:solidFill>
                  <a:schemeClr val="tx1"/>
                </a:solidFill>
                <a:effectLst/>
                <a:latin typeface="Arial" charset="0"/>
                <a:ea typeface="+mn-ea"/>
                <a:cs typeface="Arial" charset="0"/>
              </a:rPr>
              <a:t>Kolleginnen </a:t>
            </a:r>
            <a:r>
              <a:rPr lang="de-DE" sz="1200" kern="1200" dirty="0">
                <a:solidFill>
                  <a:schemeClr val="tx1"/>
                </a:solidFill>
                <a:effectLst/>
                <a:latin typeface="Arial" charset="0"/>
                <a:ea typeface="+mn-ea"/>
                <a:cs typeface="Arial" charset="0"/>
              </a:rPr>
              <a:t>zuvor für Patente, Marken und Geschmacksmuster gezeigt haben, geschützt ist, ohne Ihre Erlaubnis kopiert oder verwendet wird</a:t>
            </a:r>
            <a:r>
              <a:rPr lang="en-US" noProof="0" dirty="0"/>
              <a:t>. </a:t>
            </a:r>
          </a:p>
          <a:p>
            <a:endParaRPr lang="en-US" dirty="0"/>
          </a:p>
        </p:txBody>
      </p:sp>
      <p:sp>
        <p:nvSpPr>
          <p:cNvPr id="4" name="Slide Number Placeholder 3"/>
          <p:cNvSpPr>
            <a:spLocks noGrp="1"/>
          </p:cNvSpPr>
          <p:nvPr>
            <p:ph type="sldNum" sz="quarter" idx="10"/>
          </p:nvPr>
        </p:nvSpPr>
        <p:spPr/>
        <p:txBody>
          <a:bodyPr/>
          <a:lstStyle/>
          <a:p>
            <a:pPr>
              <a:defRPr/>
            </a:pPr>
            <a:fld id="{CA84FE9B-D5D4-4B76-87EA-A08EA8B20C62}" type="slidenum">
              <a:rPr lang="en-US" smtClean="0"/>
              <a:pPr>
                <a:defRPr/>
              </a:pPr>
              <a:t>11</a:t>
            </a:fld>
            <a:endParaRPr lang="en-US" dirty="0"/>
          </a:p>
        </p:txBody>
      </p:sp>
    </p:spTree>
    <p:extLst>
      <p:ext uri="{BB962C8B-B14F-4D97-AF65-F5344CB8AC3E}">
        <p14:creationId xmlns:p14="http://schemas.microsoft.com/office/powerpoint/2010/main" val="924278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dirty="0">
                <a:solidFill>
                  <a:schemeClr val="tx1"/>
                </a:solidFill>
                <a:effectLst/>
                <a:latin typeface="Arial" charset="0"/>
                <a:ea typeface="+mn-ea"/>
                <a:cs typeface="Arial" charset="0"/>
              </a:rPr>
              <a:t>Wie können Sie sicherstellen, dass niemand Ihre Rechte des geistigen Eigentums verletzt oder dass Ihr Unternehmen nicht in eine ähnliche Lage wie Samsung gerät und die Rechte anderer verletzt? </a:t>
            </a:r>
            <a:endParaRPr lang="de-DE" sz="1200" kern="1200" dirty="0" smtClean="0">
              <a:solidFill>
                <a:schemeClr val="tx1"/>
              </a:solidFill>
              <a:effectLst/>
              <a:latin typeface="Arial" charset="0"/>
              <a:ea typeface="+mn-ea"/>
              <a:cs typeface="Arial" charset="0"/>
            </a:endParaRPr>
          </a:p>
          <a:p>
            <a:endParaRPr lang="de-DE" sz="1200" kern="1200" dirty="0" smtClean="0">
              <a:solidFill>
                <a:schemeClr val="tx1"/>
              </a:solidFill>
              <a:effectLst/>
              <a:latin typeface="Arial" charset="0"/>
              <a:ea typeface="+mn-ea"/>
              <a:cs typeface="Arial" charset="0"/>
            </a:endParaRPr>
          </a:p>
          <a:p>
            <a:r>
              <a:rPr lang="de-DE" sz="1200" kern="1200" dirty="0" smtClean="0">
                <a:solidFill>
                  <a:schemeClr val="tx1"/>
                </a:solidFill>
                <a:effectLst/>
                <a:latin typeface="Arial" charset="0"/>
                <a:ea typeface="+mn-ea"/>
                <a:cs typeface="Arial" charset="0"/>
              </a:rPr>
              <a:t>Sie </a:t>
            </a:r>
            <a:r>
              <a:rPr lang="de-DE" sz="1200" kern="1200" dirty="0">
                <a:solidFill>
                  <a:schemeClr val="tx1"/>
                </a:solidFill>
                <a:effectLst/>
                <a:latin typeface="Arial" charset="0"/>
                <a:ea typeface="+mn-ea"/>
                <a:cs typeface="Arial" charset="0"/>
              </a:rPr>
              <a:t>müssen herausfinden, ob das, was Sie hinsichtlich Marken, Erfindungen oder Geschmacksmuster im Sinn haben, nicht bereits existiert. Dazu gibt es nichts Einfacheres als eine Suche in einer Datenbank, so wie Sie Informationen bei Google suchen würden. </a:t>
            </a:r>
            <a:endParaRPr lang="de-DE" sz="1200" kern="1200" dirty="0" smtClean="0">
              <a:solidFill>
                <a:schemeClr val="tx1"/>
              </a:solidFill>
              <a:effectLst/>
              <a:latin typeface="Arial" charset="0"/>
              <a:ea typeface="+mn-ea"/>
              <a:cs typeface="Arial" charset="0"/>
            </a:endParaRPr>
          </a:p>
          <a:p>
            <a:endParaRPr lang="de-DE" sz="1200" kern="1200" dirty="0" smtClean="0">
              <a:solidFill>
                <a:schemeClr val="tx1"/>
              </a:solidFill>
              <a:effectLst/>
              <a:latin typeface="Arial" charset="0"/>
              <a:ea typeface="+mn-ea"/>
              <a:cs typeface="Arial" charset="0"/>
            </a:endParaRPr>
          </a:p>
          <a:p>
            <a:r>
              <a:rPr lang="de-DE" sz="1200" kern="1200" dirty="0" smtClean="0">
                <a:solidFill>
                  <a:schemeClr val="tx1"/>
                </a:solidFill>
                <a:effectLst/>
                <a:latin typeface="Arial" charset="0"/>
                <a:ea typeface="+mn-ea"/>
                <a:cs typeface="Arial" charset="0"/>
              </a:rPr>
              <a:t>Geschmacksmuster</a:t>
            </a:r>
            <a:r>
              <a:rPr lang="de-DE" sz="1200" kern="1200" dirty="0">
                <a:solidFill>
                  <a:schemeClr val="tx1"/>
                </a:solidFill>
                <a:effectLst/>
                <a:latin typeface="Arial" charset="0"/>
                <a:ea typeface="+mn-ea"/>
                <a:cs typeface="Arial" charset="0"/>
              </a:rPr>
              <a:t>, Marken und Patente sind für die Öffentlichkeit zugänglich, daher gibt es Datenbanken für Inhalte solchen geistigen Eigentums</a:t>
            </a:r>
            <a:r>
              <a:rPr lang="en-US" baseline="0" noProof="0" dirty="0"/>
              <a:t>.</a:t>
            </a:r>
          </a:p>
          <a:p>
            <a:endParaRPr lang="en-US" baseline="0" dirty="0"/>
          </a:p>
        </p:txBody>
      </p:sp>
      <p:sp>
        <p:nvSpPr>
          <p:cNvPr id="4" name="Slide Number Placeholder 3"/>
          <p:cNvSpPr>
            <a:spLocks noGrp="1"/>
          </p:cNvSpPr>
          <p:nvPr>
            <p:ph type="sldNum" sz="quarter" idx="10"/>
          </p:nvPr>
        </p:nvSpPr>
        <p:spPr/>
        <p:txBody>
          <a:bodyPr/>
          <a:lstStyle/>
          <a:p>
            <a:pPr>
              <a:defRPr/>
            </a:pPr>
            <a:fld id="{CA84FE9B-D5D4-4B76-87EA-A08EA8B20C62}" type="slidenum">
              <a:rPr lang="en-US" smtClean="0"/>
              <a:pPr>
                <a:defRPr/>
              </a:pPr>
              <a:t>12</a:t>
            </a:fld>
            <a:endParaRPr lang="en-US" dirty="0"/>
          </a:p>
        </p:txBody>
      </p:sp>
    </p:spTree>
    <p:extLst>
      <p:ext uri="{BB962C8B-B14F-4D97-AF65-F5344CB8AC3E}">
        <p14:creationId xmlns:p14="http://schemas.microsoft.com/office/powerpoint/2010/main" val="40784373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dirty="0">
                <a:solidFill>
                  <a:schemeClr val="tx1"/>
                </a:solidFill>
                <a:effectLst/>
                <a:latin typeface="Arial" charset="0"/>
                <a:ea typeface="+mn-ea"/>
                <a:cs typeface="Arial" charset="0"/>
              </a:rPr>
              <a:t>Von der WIPO bereitgestellt, sind diese Datenbanken online verfügbar, kostenlos und sehr einfach zu nutzen. </a:t>
            </a:r>
          </a:p>
        </p:txBody>
      </p:sp>
      <p:sp>
        <p:nvSpPr>
          <p:cNvPr id="4" name="Slide Number Placeholder 3"/>
          <p:cNvSpPr>
            <a:spLocks noGrp="1"/>
          </p:cNvSpPr>
          <p:nvPr>
            <p:ph type="sldNum" sz="quarter" idx="10"/>
          </p:nvPr>
        </p:nvSpPr>
        <p:spPr/>
        <p:txBody>
          <a:bodyPr/>
          <a:lstStyle/>
          <a:p>
            <a:pPr>
              <a:defRPr/>
            </a:pPr>
            <a:fld id="{CA84FE9B-D5D4-4B76-87EA-A08EA8B20C62}" type="slidenum">
              <a:rPr lang="en-US" smtClean="0"/>
              <a:pPr>
                <a:defRPr/>
              </a:pPr>
              <a:t>13</a:t>
            </a:fld>
            <a:endParaRPr lang="en-US" dirty="0"/>
          </a:p>
        </p:txBody>
      </p:sp>
    </p:spTree>
    <p:extLst>
      <p:ext uri="{BB962C8B-B14F-4D97-AF65-F5344CB8AC3E}">
        <p14:creationId xmlns:p14="http://schemas.microsoft.com/office/powerpoint/2010/main" val="8971094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dirty="0" smtClean="0">
                <a:solidFill>
                  <a:schemeClr val="tx1"/>
                </a:solidFill>
                <a:effectLst/>
                <a:latin typeface="Arial" charset="0"/>
                <a:ea typeface="+mn-ea"/>
                <a:cs typeface="Arial" charset="0"/>
              </a:rPr>
              <a:t>Zum</a:t>
            </a:r>
            <a:r>
              <a:rPr lang="de-DE" sz="1200" kern="1200" baseline="0" dirty="0" smtClean="0">
                <a:solidFill>
                  <a:schemeClr val="tx1"/>
                </a:solidFill>
                <a:effectLst/>
                <a:latin typeface="Arial" charset="0"/>
                <a:ea typeface="+mn-ea"/>
                <a:cs typeface="Arial" charset="0"/>
              </a:rPr>
              <a:t> Beispiel, w</a:t>
            </a:r>
            <a:r>
              <a:rPr lang="de-DE" sz="1200" kern="1200" dirty="0" smtClean="0">
                <a:solidFill>
                  <a:schemeClr val="tx1"/>
                </a:solidFill>
                <a:effectLst/>
                <a:latin typeface="Arial" charset="0"/>
                <a:ea typeface="+mn-ea"/>
                <a:cs typeface="Arial" charset="0"/>
              </a:rPr>
              <a:t>enn </a:t>
            </a:r>
            <a:r>
              <a:rPr lang="de-DE" sz="1200" kern="1200" dirty="0">
                <a:solidFill>
                  <a:schemeClr val="tx1"/>
                </a:solidFill>
                <a:effectLst/>
                <a:latin typeface="Arial" charset="0"/>
                <a:ea typeface="+mn-ea"/>
                <a:cs typeface="Arial" charset="0"/>
              </a:rPr>
              <a:t>Sie oder Ihr Unternehmen eine solche Hand in Ihre Marke aufnehmen wollten, können Sie mittels der Globalen Datenbank der WIPO für Marken herausfinden, ob ähnliche Logos bereits existieren. </a:t>
            </a:r>
            <a:endParaRPr lang="de-DE" sz="1200" kern="1200" dirty="0" smtClean="0">
              <a:solidFill>
                <a:schemeClr val="tx1"/>
              </a:solidFill>
              <a:effectLst/>
              <a:latin typeface="Arial" charset="0"/>
              <a:ea typeface="+mn-ea"/>
              <a:cs typeface="Arial" charset="0"/>
            </a:endParaRPr>
          </a:p>
          <a:p>
            <a:r>
              <a:rPr lang="de-DE" sz="1200" kern="1200" dirty="0" smtClean="0">
                <a:solidFill>
                  <a:schemeClr val="tx1"/>
                </a:solidFill>
                <a:effectLst/>
                <a:latin typeface="Arial" charset="0"/>
                <a:ea typeface="+mn-ea"/>
                <a:cs typeface="Arial" charset="0"/>
              </a:rPr>
              <a:t>Um </a:t>
            </a:r>
            <a:r>
              <a:rPr lang="de-DE" sz="1200" kern="1200" dirty="0">
                <a:solidFill>
                  <a:schemeClr val="tx1"/>
                </a:solidFill>
                <a:effectLst/>
                <a:latin typeface="Arial" charset="0"/>
                <a:ea typeface="+mn-ea"/>
                <a:cs typeface="Arial" charset="0"/>
              </a:rPr>
              <a:t>diese Information zu erhalten, brauchen Sie nur Ihr Bild in die Globale Datenbank für Marken hochzuladen, in der Ihr Bild mittels künstlicher Intelligenz mit den in der Datenbank enthaltenen Bildern verglichen wird.</a:t>
            </a:r>
            <a:endParaRPr lang="en-US" noProof="0" dirty="0"/>
          </a:p>
        </p:txBody>
      </p:sp>
      <p:sp>
        <p:nvSpPr>
          <p:cNvPr id="4" name="Slide Number Placeholder 3"/>
          <p:cNvSpPr>
            <a:spLocks noGrp="1"/>
          </p:cNvSpPr>
          <p:nvPr>
            <p:ph type="sldNum" sz="quarter" idx="10"/>
          </p:nvPr>
        </p:nvSpPr>
        <p:spPr/>
        <p:txBody>
          <a:bodyPr/>
          <a:lstStyle/>
          <a:p>
            <a:pPr>
              <a:defRPr/>
            </a:pPr>
            <a:fld id="{CA84FE9B-D5D4-4B76-87EA-A08EA8B20C62}" type="slidenum">
              <a:rPr lang="en-US" smtClean="0"/>
              <a:pPr>
                <a:defRPr/>
              </a:pPr>
              <a:t>14</a:t>
            </a:fld>
            <a:endParaRPr lang="en-US" dirty="0"/>
          </a:p>
        </p:txBody>
      </p:sp>
    </p:spTree>
    <p:extLst>
      <p:ext uri="{BB962C8B-B14F-4D97-AF65-F5344CB8AC3E}">
        <p14:creationId xmlns:p14="http://schemas.microsoft.com/office/powerpoint/2010/main" val="27636237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dirty="0">
                <a:solidFill>
                  <a:schemeClr val="tx1"/>
                </a:solidFill>
                <a:effectLst/>
                <a:latin typeface="Arial" charset="0"/>
                <a:ea typeface="+mn-ea"/>
                <a:cs typeface="Arial" charset="0"/>
              </a:rPr>
              <a:t>Dies sind die Ergebnisse, die dem von Ihnen hochgeladenen Bild nahe kommen. Sie sehen Marken, die Ihrem Logo ähnlich sind.</a:t>
            </a:r>
            <a:endParaRPr lang="en-US" noProof="0" dirty="0"/>
          </a:p>
        </p:txBody>
      </p:sp>
      <p:sp>
        <p:nvSpPr>
          <p:cNvPr id="4" name="Slide Number Placeholder 3"/>
          <p:cNvSpPr>
            <a:spLocks noGrp="1"/>
          </p:cNvSpPr>
          <p:nvPr>
            <p:ph type="sldNum" sz="quarter" idx="10"/>
          </p:nvPr>
        </p:nvSpPr>
        <p:spPr/>
        <p:txBody>
          <a:bodyPr/>
          <a:lstStyle/>
          <a:p>
            <a:pPr>
              <a:defRPr/>
            </a:pPr>
            <a:fld id="{CA84FE9B-D5D4-4B76-87EA-A08EA8B20C62}" type="slidenum">
              <a:rPr lang="en-US" smtClean="0"/>
              <a:pPr>
                <a:defRPr/>
              </a:pPr>
              <a:t>15</a:t>
            </a:fld>
            <a:endParaRPr lang="en-US" dirty="0"/>
          </a:p>
        </p:txBody>
      </p:sp>
    </p:spTree>
    <p:extLst>
      <p:ext uri="{BB962C8B-B14F-4D97-AF65-F5344CB8AC3E}">
        <p14:creationId xmlns:p14="http://schemas.microsoft.com/office/powerpoint/2010/main" val="29099473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dirty="0">
                <a:solidFill>
                  <a:schemeClr val="tx1"/>
                </a:solidFill>
                <a:effectLst/>
                <a:latin typeface="Arial" charset="0"/>
                <a:ea typeface="+mn-ea"/>
                <a:cs typeface="Arial" charset="0"/>
              </a:rPr>
              <a:t>Diese Suche nach Bildern und vielem mehr kann in der Datenbank der WIPO für Marken, der sogenannten Globalen Datenbank für Marken, durchgeführt werden. </a:t>
            </a:r>
            <a:endParaRPr lang="de-DE" sz="1200" kern="1200" dirty="0" smtClean="0">
              <a:solidFill>
                <a:schemeClr val="tx1"/>
              </a:solidFill>
              <a:effectLst/>
              <a:latin typeface="Arial" charset="0"/>
              <a:ea typeface="+mn-ea"/>
              <a:cs typeface="Arial" charset="0"/>
            </a:endParaRPr>
          </a:p>
        </p:txBody>
      </p:sp>
      <p:sp>
        <p:nvSpPr>
          <p:cNvPr id="4" name="Slide Number Placeholder 3"/>
          <p:cNvSpPr>
            <a:spLocks noGrp="1"/>
          </p:cNvSpPr>
          <p:nvPr>
            <p:ph type="sldNum" sz="quarter" idx="10"/>
          </p:nvPr>
        </p:nvSpPr>
        <p:spPr/>
        <p:txBody>
          <a:bodyPr/>
          <a:lstStyle/>
          <a:p>
            <a:pPr>
              <a:defRPr/>
            </a:pPr>
            <a:fld id="{CA84FE9B-D5D4-4B76-87EA-A08EA8B20C62}" type="slidenum">
              <a:rPr lang="en-US" smtClean="0"/>
              <a:pPr>
                <a:defRPr/>
              </a:pPr>
              <a:t>16</a:t>
            </a:fld>
            <a:endParaRPr lang="en-US" dirty="0"/>
          </a:p>
        </p:txBody>
      </p:sp>
    </p:spTree>
    <p:extLst>
      <p:ext uri="{BB962C8B-B14F-4D97-AF65-F5344CB8AC3E}">
        <p14:creationId xmlns:p14="http://schemas.microsoft.com/office/powerpoint/2010/main" val="190661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effectLst/>
                <a:latin typeface="Arial" charset="0"/>
                <a:ea typeface="+mn-ea"/>
                <a:cs typeface="Arial" charset="0"/>
              </a:rPr>
              <a:t>Eine ähnliche Datenbank ist auch für Geschmacksmuster verfügbar.</a:t>
            </a:r>
          </a:p>
          <a:p>
            <a:endParaRPr lang="de-DE" sz="1200" kern="1200" dirty="0">
              <a:solidFill>
                <a:schemeClr val="tx1"/>
              </a:solidFill>
              <a:effectLst/>
              <a:latin typeface="Arial" charset="0"/>
              <a:ea typeface="+mn-ea"/>
              <a:cs typeface="Arial" charset="0"/>
            </a:endParaRPr>
          </a:p>
        </p:txBody>
      </p:sp>
      <p:sp>
        <p:nvSpPr>
          <p:cNvPr id="4" name="Slide Number Placeholder 3"/>
          <p:cNvSpPr>
            <a:spLocks noGrp="1"/>
          </p:cNvSpPr>
          <p:nvPr>
            <p:ph type="sldNum" sz="quarter" idx="10"/>
          </p:nvPr>
        </p:nvSpPr>
        <p:spPr/>
        <p:txBody>
          <a:bodyPr/>
          <a:lstStyle/>
          <a:p>
            <a:pPr>
              <a:defRPr/>
            </a:pPr>
            <a:fld id="{CA84FE9B-D5D4-4B76-87EA-A08EA8B20C62}" type="slidenum">
              <a:rPr lang="en-US" smtClean="0"/>
              <a:pPr>
                <a:defRPr/>
              </a:pPr>
              <a:t>17</a:t>
            </a:fld>
            <a:endParaRPr lang="en-US" dirty="0"/>
          </a:p>
        </p:txBody>
      </p:sp>
    </p:spTree>
    <p:extLst>
      <p:ext uri="{BB962C8B-B14F-4D97-AF65-F5344CB8AC3E}">
        <p14:creationId xmlns:p14="http://schemas.microsoft.com/office/powerpoint/2010/main" val="16934129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dirty="0">
                <a:solidFill>
                  <a:schemeClr val="tx1"/>
                </a:solidFill>
                <a:effectLst/>
                <a:latin typeface="Arial" charset="0"/>
                <a:ea typeface="+mn-ea"/>
                <a:cs typeface="Arial" charset="0"/>
              </a:rPr>
              <a:t>Stellen wir uns nun vor, wir sind ein Unternehmen, das Rucksäcke herstellt, und wir wollen nicht den gleichen Fehler wie Samsung machen. </a:t>
            </a:r>
            <a:endParaRPr lang="de-DE" sz="1200" kern="1200" dirty="0" smtClean="0">
              <a:solidFill>
                <a:schemeClr val="tx1"/>
              </a:solidFill>
              <a:effectLst/>
              <a:latin typeface="Arial" charset="0"/>
              <a:ea typeface="+mn-ea"/>
              <a:cs typeface="Arial" charset="0"/>
            </a:endParaRPr>
          </a:p>
          <a:p>
            <a:endParaRPr lang="de-DE" sz="1200" kern="1200" dirty="0" smtClean="0">
              <a:solidFill>
                <a:schemeClr val="tx1"/>
              </a:solidFill>
              <a:effectLst/>
              <a:latin typeface="Arial" charset="0"/>
              <a:ea typeface="+mn-ea"/>
              <a:cs typeface="Arial" charset="0"/>
            </a:endParaRPr>
          </a:p>
          <a:p>
            <a:r>
              <a:rPr lang="de-DE" sz="1200" kern="1200" dirty="0" smtClean="0">
                <a:solidFill>
                  <a:schemeClr val="tx1"/>
                </a:solidFill>
                <a:effectLst/>
                <a:latin typeface="Arial" charset="0"/>
                <a:ea typeface="+mn-ea"/>
                <a:cs typeface="Arial" charset="0"/>
              </a:rPr>
              <a:t>Wir </a:t>
            </a:r>
            <a:r>
              <a:rPr lang="de-DE" sz="1200" kern="1200" dirty="0">
                <a:solidFill>
                  <a:schemeClr val="tx1"/>
                </a:solidFill>
                <a:effectLst/>
                <a:latin typeface="Arial" charset="0"/>
                <a:ea typeface="+mn-ea"/>
                <a:cs typeface="Arial" charset="0"/>
              </a:rPr>
              <a:t>müssen daher sicherstellen, dass wir kein Geschmacksmuster anderer verletzen. Im Prozess Apple gegen Samsung, den ich vorhin erwähnt habe, betrafen von den fünfhundertneununddreißig Millionen Dollar fünfhundertsechsunddreißig Millionen Dollar die Verletzung von Geschmacksmustern. Dies zeigt, wie teuer es sein kann, Geschmacksmuster zu verletzen, und sollte daher vermieden werden. Um die Geschmacksmuster zu sehen, die einem unserer potenziellen Konkurrenten gehören</a:t>
            </a:r>
          </a:p>
        </p:txBody>
      </p:sp>
      <p:sp>
        <p:nvSpPr>
          <p:cNvPr id="4" name="Slide Number Placeholder 3"/>
          <p:cNvSpPr>
            <a:spLocks noGrp="1"/>
          </p:cNvSpPr>
          <p:nvPr>
            <p:ph type="sldNum" sz="quarter" idx="10"/>
          </p:nvPr>
        </p:nvSpPr>
        <p:spPr/>
        <p:txBody>
          <a:bodyPr/>
          <a:lstStyle/>
          <a:p>
            <a:pPr>
              <a:defRPr/>
            </a:pPr>
            <a:fld id="{CA84FE9B-D5D4-4B76-87EA-A08EA8B20C62}" type="slidenum">
              <a:rPr lang="en-US" smtClean="0"/>
              <a:pPr>
                <a:defRPr/>
              </a:pPr>
              <a:t>18</a:t>
            </a:fld>
            <a:endParaRPr lang="en-US" dirty="0"/>
          </a:p>
        </p:txBody>
      </p:sp>
    </p:spTree>
    <p:extLst>
      <p:ext uri="{BB962C8B-B14F-4D97-AF65-F5344CB8AC3E}">
        <p14:creationId xmlns:p14="http://schemas.microsoft.com/office/powerpoint/2010/main" val="12675259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dirty="0">
                <a:solidFill>
                  <a:schemeClr val="tx1"/>
                </a:solidFill>
                <a:effectLst/>
                <a:latin typeface="Arial" charset="0"/>
                <a:ea typeface="+mn-ea"/>
                <a:cs typeface="Arial" charset="0"/>
              </a:rPr>
              <a:t>gebe ich nur den Namen des potentiellen Konkurrenten in die Datenbank ein</a:t>
            </a:r>
          </a:p>
        </p:txBody>
      </p:sp>
      <p:sp>
        <p:nvSpPr>
          <p:cNvPr id="4" name="Slide Number Placeholder 3"/>
          <p:cNvSpPr>
            <a:spLocks noGrp="1"/>
          </p:cNvSpPr>
          <p:nvPr>
            <p:ph type="sldNum" sz="quarter" idx="10"/>
          </p:nvPr>
        </p:nvSpPr>
        <p:spPr/>
        <p:txBody>
          <a:bodyPr/>
          <a:lstStyle/>
          <a:p>
            <a:pPr>
              <a:defRPr/>
            </a:pPr>
            <a:fld id="{CA84FE9B-D5D4-4B76-87EA-A08EA8B20C62}" type="slidenum">
              <a:rPr lang="en-US" smtClean="0"/>
              <a:pPr>
                <a:defRPr/>
              </a:pPr>
              <a:t>19</a:t>
            </a:fld>
            <a:endParaRPr lang="en-US" dirty="0"/>
          </a:p>
        </p:txBody>
      </p:sp>
    </p:spTree>
    <p:extLst>
      <p:ext uri="{BB962C8B-B14F-4D97-AF65-F5344CB8AC3E}">
        <p14:creationId xmlns:p14="http://schemas.microsoft.com/office/powerpoint/2010/main" val="2453732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0" kern="1200" dirty="0" smtClean="0">
                <a:solidFill>
                  <a:schemeClr val="tx1"/>
                </a:solidFill>
                <a:effectLst/>
                <a:latin typeface="+mn-lt"/>
                <a:ea typeface="+mn-ea"/>
                <a:cs typeface="+mn-cs"/>
              </a:rPr>
              <a:t>Also</a:t>
            </a:r>
            <a:r>
              <a:rPr lang="en-US" sz="900" b="0" kern="1200" baseline="0" dirty="0" smtClean="0">
                <a:solidFill>
                  <a:schemeClr val="tx1"/>
                </a:solidFill>
                <a:effectLst/>
                <a:latin typeface="+mn-lt"/>
                <a:ea typeface="+mn-ea"/>
                <a:cs typeface="+mn-cs"/>
              </a:rPr>
              <a:t> WIPO Proof und </a:t>
            </a:r>
            <a:r>
              <a:rPr lang="en-US" sz="900" b="0" kern="1200" baseline="0" dirty="0" err="1" smtClean="0">
                <a:solidFill>
                  <a:schemeClr val="tx1"/>
                </a:solidFill>
                <a:effectLst/>
                <a:latin typeface="+mn-lt"/>
                <a:ea typeface="+mn-ea"/>
                <a:cs typeface="+mn-cs"/>
              </a:rPr>
              <a:t>zuerst</a:t>
            </a:r>
            <a:r>
              <a:rPr lang="en-US" sz="900" b="0" kern="1200" dirty="0" smtClean="0">
                <a:solidFill>
                  <a:schemeClr val="tx1"/>
                </a:solidFill>
                <a:effectLst/>
                <a:latin typeface="+mn-lt"/>
                <a:ea typeface="+mn-ea"/>
                <a:cs typeface="+mn-cs"/>
              </a:rPr>
              <a:t>, </a:t>
            </a:r>
            <a:r>
              <a:rPr lang="en-US" sz="900" b="0" kern="1200" dirty="0" err="1" smtClean="0">
                <a:solidFill>
                  <a:schemeClr val="tx1"/>
                </a:solidFill>
                <a:effectLst/>
                <a:latin typeface="+mn-lt"/>
                <a:ea typeface="+mn-ea"/>
                <a:cs typeface="+mn-cs"/>
              </a:rPr>
              <a:t>möchte</a:t>
            </a:r>
            <a:r>
              <a:rPr lang="en-US" sz="900" b="0" kern="1200" dirty="0" smtClean="0">
                <a:solidFill>
                  <a:schemeClr val="tx1"/>
                </a:solidFill>
                <a:effectLst/>
                <a:latin typeface="+mn-lt"/>
                <a:ea typeface="+mn-ea"/>
                <a:cs typeface="+mn-cs"/>
              </a:rPr>
              <a:t> </a:t>
            </a:r>
            <a:r>
              <a:rPr lang="en-US" sz="900" b="0" kern="1200" dirty="0" err="1" smtClean="0">
                <a:solidFill>
                  <a:schemeClr val="tx1"/>
                </a:solidFill>
                <a:effectLst/>
                <a:latin typeface="+mn-lt"/>
                <a:ea typeface="+mn-ea"/>
                <a:cs typeface="+mn-cs"/>
              </a:rPr>
              <a:t>ich</a:t>
            </a:r>
            <a:r>
              <a:rPr lang="en-US" sz="900" b="0" kern="1200" dirty="0" smtClean="0">
                <a:solidFill>
                  <a:schemeClr val="tx1"/>
                </a:solidFill>
                <a:effectLst/>
                <a:latin typeface="+mn-lt"/>
                <a:ea typeface="+mn-ea"/>
                <a:cs typeface="+mn-cs"/>
              </a:rPr>
              <a:t> </a:t>
            </a:r>
            <a:r>
              <a:rPr lang="en-US" sz="900" b="0" kern="1200" dirty="0" err="1" smtClean="0">
                <a:solidFill>
                  <a:schemeClr val="tx1"/>
                </a:solidFill>
                <a:effectLst/>
                <a:latin typeface="+mn-lt"/>
                <a:ea typeface="+mn-ea"/>
                <a:cs typeface="+mn-cs"/>
              </a:rPr>
              <a:t>Sie</a:t>
            </a:r>
            <a:r>
              <a:rPr lang="en-US" sz="900" b="0" kern="1200" dirty="0" smtClean="0">
                <a:solidFill>
                  <a:schemeClr val="tx1"/>
                </a:solidFill>
                <a:effectLst/>
                <a:latin typeface="+mn-lt"/>
                <a:ea typeface="+mn-ea"/>
                <a:cs typeface="+mn-cs"/>
              </a:rPr>
              <a:t> </a:t>
            </a:r>
            <a:r>
              <a:rPr lang="en-US" sz="900" b="0" kern="1200" dirty="0" err="1" smtClean="0">
                <a:solidFill>
                  <a:schemeClr val="tx1"/>
                </a:solidFill>
                <a:effectLst/>
                <a:latin typeface="+mn-lt"/>
                <a:ea typeface="+mn-ea"/>
                <a:cs typeface="+mn-cs"/>
              </a:rPr>
              <a:t>alle</a:t>
            </a:r>
            <a:r>
              <a:rPr lang="en-US" sz="900" b="0" kern="1200" dirty="0" smtClean="0">
                <a:solidFill>
                  <a:schemeClr val="tx1"/>
                </a:solidFill>
                <a:effectLst/>
                <a:latin typeface="+mn-lt"/>
                <a:ea typeface="+mn-ea"/>
                <a:cs typeface="+mn-cs"/>
              </a:rPr>
              <a:t> bitten, </a:t>
            </a:r>
            <a:r>
              <a:rPr lang="en-US" sz="900" b="0" kern="1200" dirty="0" err="1" smtClean="0">
                <a:solidFill>
                  <a:schemeClr val="tx1"/>
                </a:solidFill>
                <a:effectLst/>
                <a:latin typeface="+mn-lt"/>
                <a:ea typeface="+mn-ea"/>
                <a:cs typeface="+mn-cs"/>
              </a:rPr>
              <a:t>sich</a:t>
            </a:r>
            <a:r>
              <a:rPr lang="en-US" sz="900" b="0" kern="1200" dirty="0" smtClean="0">
                <a:solidFill>
                  <a:schemeClr val="tx1"/>
                </a:solidFill>
                <a:effectLst/>
                <a:latin typeface="+mn-lt"/>
                <a:ea typeface="+mn-ea"/>
                <a:cs typeface="+mn-cs"/>
              </a:rPr>
              <a:t> in die </a:t>
            </a:r>
            <a:r>
              <a:rPr lang="en-US" sz="900" b="0" kern="1200" dirty="0" err="1" smtClean="0">
                <a:solidFill>
                  <a:schemeClr val="tx1"/>
                </a:solidFill>
                <a:effectLst/>
                <a:latin typeface="+mn-lt"/>
                <a:ea typeface="+mn-ea"/>
                <a:cs typeface="+mn-cs"/>
              </a:rPr>
              <a:t>Lage</a:t>
            </a:r>
            <a:r>
              <a:rPr lang="en-US" sz="900" b="0" kern="1200" dirty="0" smtClean="0">
                <a:solidFill>
                  <a:schemeClr val="tx1"/>
                </a:solidFill>
                <a:effectLst/>
                <a:latin typeface="+mn-lt"/>
                <a:ea typeface="+mn-ea"/>
                <a:cs typeface="+mn-cs"/>
              </a:rPr>
              <a:t> </a:t>
            </a:r>
            <a:r>
              <a:rPr lang="en-US" sz="900" b="0" kern="1200" dirty="0" err="1" smtClean="0">
                <a:solidFill>
                  <a:schemeClr val="tx1"/>
                </a:solidFill>
                <a:effectLst/>
                <a:latin typeface="+mn-lt"/>
                <a:ea typeface="+mn-ea"/>
                <a:cs typeface="+mn-cs"/>
              </a:rPr>
              <a:t>eines</a:t>
            </a:r>
            <a:r>
              <a:rPr lang="en-US" sz="900" b="0" kern="1200" dirty="0" smtClean="0">
                <a:solidFill>
                  <a:schemeClr val="tx1"/>
                </a:solidFill>
                <a:effectLst/>
                <a:latin typeface="+mn-lt"/>
                <a:ea typeface="+mn-ea"/>
                <a:cs typeface="+mn-cs"/>
              </a:rPr>
              <a:t> Innovators </a:t>
            </a:r>
            <a:r>
              <a:rPr lang="en-US" sz="900" b="0" kern="1200" dirty="0" err="1" smtClean="0">
                <a:solidFill>
                  <a:schemeClr val="tx1"/>
                </a:solidFill>
                <a:effectLst/>
                <a:latin typeface="+mn-lt"/>
                <a:ea typeface="+mn-ea"/>
                <a:cs typeface="+mn-cs"/>
              </a:rPr>
              <a:t>oder</a:t>
            </a:r>
            <a:r>
              <a:rPr lang="en-US" sz="900" b="0" kern="1200" dirty="0" smtClean="0">
                <a:solidFill>
                  <a:schemeClr val="tx1"/>
                </a:solidFill>
                <a:effectLst/>
                <a:latin typeface="+mn-lt"/>
                <a:ea typeface="+mn-ea"/>
                <a:cs typeface="+mn-cs"/>
              </a:rPr>
              <a:t> </a:t>
            </a:r>
            <a:r>
              <a:rPr lang="en-US" sz="900" b="0" kern="1200" dirty="0" err="1" smtClean="0">
                <a:solidFill>
                  <a:schemeClr val="tx1"/>
                </a:solidFill>
                <a:effectLst/>
                <a:latin typeface="+mn-lt"/>
                <a:ea typeface="+mn-ea"/>
                <a:cs typeface="+mn-cs"/>
              </a:rPr>
              <a:t>Urhebers</a:t>
            </a:r>
            <a:r>
              <a:rPr lang="en-US" sz="900" b="0" kern="1200" dirty="0" smtClean="0">
                <a:solidFill>
                  <a:schemeClr val="tx1"/>
                </a:solidFill>
                <a:effectLst/>
                <a:latin typeface="+mn-lt"/>
                <a:ea typeface="+mn-ea"/>
                <a:cs typeface="+mn-cs"/>
              </a:rPr>
              <a:t> </a:t>
            </a:r>
            <a:r>
              <a:rPr lang="en-US" sz="900" b="0" kern="1200" dirty="0" err="1" smtClean="0">
                <a:solidFill>
                  <a:schemeClr val="tx1"/>
                </a:solidFill>
                <a:effectLst/>
                <a:latin typeface="+mn-lt"/>
                <a:ea typeface="+mn-ea"/>
                <a:cs typeface="+mn-cs"/>
              </a:rPr>
              <a:t>zu</a:t>
            </a:r>
            <a:r>
              <a:rPr lang="en-US" sz="900" b="0" kern="1200" dirty="0" smtClean="0">
                <a:solidFill>
                  <a:schemeClr val="tx1"/>
                </a:solidFill>
                <a:effectLst/>
                <a:latin typeface="+mn-lt"/>
                <a:ea typeface="+mn-ea"/>
                <a:cs typeface="+mn-cs"/>
              </a:rPr>
              <a:t> </a:t>
            </a:r>
            <a:r>
              <a:rPr lang="en-US" sz="900" b="0" kern="1200" dirty="0" err="1" smtClean="0">
                <a:solidFill>
                  <a:schemeClr val="tx1"/>
                </a:solidFill>
                <a:effectLst/>
                <a:latin typeface="+mn-lt"/>
                <a:ea typeface="+mn-ea"/>
                <a:cs typeface="+mn-cs"/>
              </a:rPr>
              <a:t>versetzen</a:t>
            </a:r>
            <a:r>
              <a:rPr lang="en-US" sz="900" b="0" kern="1200" dirty="0" smtClean="0">
                <a:solidFill>
                  <a:schemeClr val="tx1"/>
                </a:solidFill>
                <a:effectLst/>
                <a:latin typeface="+mn-lt"/>
                <a:ea typeface="+mn-ea"/>
                <a:cs typeface="+mn-cs"/>
              </a:rPr>
              <a:t>.</a:t>
            </a:r>
          </a:p>
          <a:p>
            <a:endParaRPr lang="en-US" sz="900" b="0" kern="1200" baseline="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ct val="0"/>
              </a:spcBef>
              <a:spcAft>
                <a:spcPct val="0"/>
              </a:spcAft>
              <a:buClrTx/>
              <a:buSzTx/>
              <a:buFontTx/>
              <a:buNone/>
              <a:defRPr/>
            </a:pPr>
            <a:r>
              <a:rPr lang="en-US" sz="900" b="1" u="sng" baseline="0" dirty="0" smtClean="0">
                <a:latin typeface="Arial" panose="020B0604020202020204" pitchFamily="34" charset="0"/>
                <a:cs typeface="Arial" panose="020B0604020202020204" pitchFamily="34" charset="0"/>
              </a:rPr>
              <a:t>**Click**</a:t>
            </a:r>
            <a:r>
              <a:rPr lang="en-US" sz="900" baseline="0" dirty="0" smtClean="0">
                <a:latin typeface="Arial" panose="020B0604020202020204" pitchFamily="34" charset="0"/>
                <a:cs typeface="Arial" panose="020B0604020202020204" pitchFamily="34" charset="0"/>
              </a:rPr>
              <a:t>  </a:t>
            </a:r>
          </a:p>
          <a:p>
            <a:endParaRPr lang="en-US" sz="900" b="0" kern="1200" baseline="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ct val="0"/>
              </a:spcBef>
              <a:spcAft>
                <a:spcPct val="0"/>
              </a:spcAft>
              <a:buClrTx/>
              <a:buSzTx/>
              <a:buFontTx/>
              <a:buNone/>
              <a:defRPr/>
            </a:pPr>
            <a:r>
              <a:rPr lang="en-US" sz="900" b="0" kern="1200" baseline="0" dirty="0" smtClean="0">
                <a:solidFill>
                  <a:schemeClr val="tx1"/>
                </a:solidFill>
                <a:effectLst/>
                <a:latin typeface="+mn-lt"/>
                <a:ea typeface="+mn-ea"/>
                <a:cs typeface="+mn-cs"/>
              </a:rPr>
              <a:t>, der </a:t>
            </a:r>
            <a:r>
              <a:rPr lang="en-US" sz="900" b="0" kern="1200" baseline="0" dirty="0" err="1" smtClean="0">
                <a:solidFill>
                  <a:schemeClr val="tx1"/>
                </a:solidFill>
                <a:effectLst/>
                <a:latin typeface="+mn-lt"/>
                <a:ea typeface="+mn-ea"/>
                <a:cs typeface="+mn-cs"/>
              </a:rPr>
              <a:t>auch</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eine</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Organisation</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oder</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ein</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Unternehmen</a:t>
            </a:r>
            <a:r>
              <a:rPr lang="en-US" sz="900" b="0" kern="1200" baseline="0" dirty="0" smtClean="0">
                <a:solidFill>
                  <a:schemeClr val="tx1"/>
                </a:solidFill>
                <a:effectLst/>
                <a:latin typeface="+mn-lt"/>
                <a:ea typeface="+mn-ea"/>
                <a:cs typeface="+mn-cs"/>
              </a:rPr>
              <a:t> sein </a:t>
            </a:r>
            <a:r>
              <a:rPr lang="en-US" sz="900" b="0" kern="1200" baseline="0" dirty="0" err="1" smtClean="0">
                <a:solidFill>
                  <a:schemeClr val="tx1"/>
                </a:solidFill>
                <a:effectLst/>
                <a:latin typeface="+mn-lt"/>
                <a:ea typeface="+mn-ea"/>
                <a:cs typeface="+mn-cs"/>
              </a:rPr>
              <a:t>kann</a:t>
            </a:r>
            <a:r>
              <a:rPr lang="en-US" sz="900" b="0" kern="1200" baseline="0" dirty="0" smtClean="0">
                <a:solidFill>
                  <a:schemeClr val="tx1"/>
                </a:solidFill>
                <a:effectLst/>
                <a:latin typeface="+mn-lt"/>
                <a:ea typeface="+mn-ea"/>
                <a:cs typeface="+mn-cs"/>
              </a:rPr>
              <a:t>.</a:t>
            </a:r>
          </a:p>
          <a:p>
            <a:pPr marL="0" marR="0" lvl="0" indent="0" algn="l" defTabSz="457200" rtl="0" eaLnBrk="1" fontAlgn="auto" latinLnBrk="0" hangingPunct="1">
              <a:lnSpc>
                <a:spcPct val="100000"/>
              </a:lnSpc>
              <a:spcBef>
                <a:spcPct val="0"/>
              </a:spcBef>
              <a:spcAft>
                <a:spcPct val="0"/>
              </a:spcAft>
              <a:buClrTx/>
              <a:buSzTx/>
              <a:buFontTx/>
              <a:buNone/>
              <a:defRPr/>
            </a:pPr>
            <a:endParaRPr lang="en-US" sz="900" b="0" kern="1200" baseline="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ct val="0"/>
              </a:spcBef>
              <a:spcAft>
                <a:spcPct val="0"/>
              </a:spcAft>
              <a:buClrTx/>
              <a:buSzTx/>
              <a:buFontTx/>
              <a:buNone/>
              <a:tabLst/>
              <a:defRPr/>
            </a:pPr>
            <a:r>
              <a:rPr lang="en-US" sz="900" b="1" u="sng" baseline="0" dirty="0" smtClean="0">
                <a:latin typeface="Arial" panose="020B0604020202020204" pitchFamily="34" charset="0"/>
                <a:cs typeface="Arial" panose="020B0604020202020204" pitchFamily="34" charset="0"/>
              </a:rPr>
              <a:t>**Click**</a:t>
            </a:r>
            <a:r>
              <a:rPr lang="en-US" sz="900" baseline="0" dirty="0" smtClean="0">
                <a:latin typeface="Arial" panose="020B0604020202020204" pitchFamily="34" charset="0"/>
                <a:cs typeface="Arial" panose="020B0604020202020204" pitchFamily="34" charset="0"/>
              </a:rPr>
              <a:t>  </a:t>
            </a:r>
          </a:p>
          <a:p>
            <a:pPr marL="0" marR="0" lvl="0" indent="0" algn="l" defTabSz="457200" rtl="0" eaLnBrk="1" fontAlgn="auto" latinLnBrk="0" hangingPunct="1">
              <a:lnSpc>
                <a:spcPct val="100000"/>
              </a:lnSpc>
              <a:spcBef>
                <a:spcPct val="0"/>
              </a:spcBef>
              <a:spcAft>
                <a:spcPct val="0"/>
              </a:spcAft>
              <a:buClrTx/>
              <a:buSzTx/>
              <a:buFontTx/>
              <a:buNone/>
              <a:defRPr/>
            </a:pPr>
            <a:endParaRPr lang="en-US" sz="900" b="0" kern="1200" baseline="0" dirty="0" smtClean="0">
              <a:solidFill>
                <a:schemeClr val="tx1"/>
              </a:solidFill>
              <a:effectLst/>
              <a:latin typeface="+mn-lt"/>
              <a:ea typeface="+mn-ea"/>
              <a:cs typeface="+mn-cs"/>
            </a:endParaRPr>
          </a:p>
          <a:p>
            <a:endParaRPr lang="en-US" sz="900" b="0" kern="1200" baseline="0" dirty="0" smtClean="0">
              <a:solidFill>
                <a:schemeClr val="tx1"/>
              </a:solidFill>
              <a:effectLst/>
              <a:latin typeface="+mn-lt"/>
              <a:ea typeface="+mn-ea"/>
              <a:cs typeface="+mn-cs"/>
            </a:endParaRPr>
          </a:p>
          <a:p>
            <a:r>
              <a:rPr lang="en-US" sz="900" b="0" kern="1200" baseline="0" dirty="0" err="1" smtClean="0">
                <a:solidFill>
                  <a:schemeClr val="tx1"/>
                </a:solidFill>
                <a:effectLst/>
                <a:latin typeface="+mn-lt"/>
                <a:ea typeface="+mn-ea"/>
                <a:cs typeface="+mn-cs"/>
              </a:rPr>
              <a:t>Sie</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forschen</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erfinden</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schaffen</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etwas</a:t>
            </a:r>
            <a:r>
              <a:rPr lang="en-US" sz="900" b="0" kern="1200" baseline="0" dirty="0" smtClean="0">
                <a:solidFill>
                  <a:schemeClr val="tx1"/>
                </a:solidFill>
                <a:effectLst/>
                <a:latin typeface="+mn-lt"/>
                <a:ea typeface="+mn-ea"/>
                <a:cs typeface="+mn-cs"/>
              </a:rPr>
              <a:t> in </a:t>
            </a:r>
            <a:r>
              <a:rPr lang="en-US" sz="900" b="0" kern="1200" baseline="0" dirty="0" err="1" smtClean="0">
                <a:solidFill>
                  <a:schemeClr val="tx1"/>
                </a:solidFill>
                <a:effectLst/>
                <a:latin typeface="+mn-lt"/>
                <a:ea typeface="+mn-ea"/>
                <a:cs typeface="+mn-cs"/>
              </a:rPr>
              <a:t>digitaler</a:t>
            </a:r>
            <a:r>
              <a:rPr lang="en-US" sz="900" b="0" kern="1200" baseline="0" dirty="0" smtClean="0">
                <a:solidFill>
                  <a:schemeClr val="tx1"/>
                </a:solidFill>
                <a:effectLst/>
                <a:latin typeface="+mn-lt"/>
                <a:ea typeface="+mn-ea"/>
                <a:cs typeface="+mn-cs"/>
              </a:rPr>
              <a:t> Form. </a:t>
            </a:r>
            <a:r>
              <a:rPr lang="en-US" sz="900" b="0" kern="1200" baseline="0" dirty="0" err="1" smtClean="0">
                <a:solidFill>
                  <a:schemeClr val="tx1"/>
                </a:solidFill>
                <a:effectLst/>
                <a:latin typeface="+mn-lt"/>
                <a:ea typeface="+mn-ea"/>
                <a:cs typeface="+mn-cs"/>
              </a:rPr>
              <a:t>Vielleicht</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arbeiten</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Sie</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mit</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einzigartigen</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Daten</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oder</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erzeugen</a:t>
            </a:r>
            <a:r>
              <a:rPr lang="en-US" sz="900" b="0" kern="1200" baseline="0" dirty="0" smtClean="0">
                <a:solidFill>
                  <a:schemeClr val="tx1"/>
                </a:solidFill>
                <a:effectLst/>
                <a:latin typeface="+mn-lt"/>
                <a:ea typeface="+mn-ea"/>
                <a:cs typeface="+mn-cs"/>
              </a:rPr>
              <a:t> Mengen </a:t>
            </a:r>
            <a:r>
              <a:rPr lang="en-US" sz="900" b="0" kern="1200" baseline="0" dirty="0" err="1" smtClean="0">
                <a:solidFill>
                  <a:schemeClr val="tx1"/>
                </a:solidFill>
                <a:effectLst/>
                <a:latin typeface="+mn-lt"/>
                <a:ea typeface="+mn-ea"/>
                <a:cs typeface="+mn-cs"/>
              </a:rPr>
              <a:t>davon</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Sie</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arbeiten</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mit</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Entwicklungen</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oder</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Pilotprojekten</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aus</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denen</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ein</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Endprodukt</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werden</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kann</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oder</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auch</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nicht</a:t>
            </a:r>
            <a:r>
              <a:rPr lang="en-US" sz="900" b="0" kern="1200" baseline="0" dirty="0" smtClean="0">
                <a:solidFill>
                  <a:schemeClr val="tx1"/>
                </a:solidFill>
                <a:effectLst/>
                <a:latin typeface="+mn-lt"/>
                <a:ea typeface="+mn-ea"/>
                <a:cs typeface="+mn-cs"/>
              </a:rPr>
              <a:t>. </a:t>
            </a:r>
          </a:p>
          <a:p>
            <a:endParaRPr lang="en-US" sz="900" b="0" kern="1200" baseline="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ct val="0"/>
              </a:spcBef>
              <a:spcAft>
                <a:spcPct val="0"/>
              </a:spcAft>
              <a:buClrTx/>
              <a:buSzTx/>
              <a:buFontTx/>
              <a:buNone/>
              <a:defRPr/>
            </a:pPr>
            <a:r>
              <a:rPr lang="en-US" sz="900" b="1" u="sng" baseline="0" dirty="0" smtClean="0">
                <a:latin typeface="Arial" panose="020B0604020202020204" pitchFamily="34" charset="0"/>
                <a:cs typeface="Arial" panose="020B0604020202020204" pitchFamily="34" charset="0"/>
              </a:rPr>
              <a:t>**Click**</a:t>
            </a:r>
            <a:r>
              <a:rPr lang="en-US" sz="900" baseline="0" dirty="0" smtClean="0">
                <a:latin typeface="Arial" panose="020B0604020202020204" pitchFamily="34" charset="0"/>
                <a:cs typeface="Arial" panose="020B0604020202020204" pitchFamily="34" charset="0"/>
              </a:rPr>
              <a:t>  </a:t>
            </a:r>
          </a:p>
          <a:p>
            <a:endParaRPr lang="en-US" sz="900" b="0" kern="1200" baseline="0" dirty="0" smtClean="0">
              <a:solidFill>
                <a:schemeClr val="tx1"/>
              </a:solidFill>
              <a:effectLst/>
              <a:latin typeface="+mn-lt"/>
              <a:ea typeface="+mn-ea"/>
              <a:cs typeface="+mn-cs"/>
            </a:endParaRPr>
          </a:p>
          <a:p>
            <a:r>
              <a:rPr lang="en-US" sz="900" b="0" kern="1200" baseline="0" dirty="0" err="1" smtClean="0">
                <a:solidFill>
                  <a:schemeClr val="tx1"/>
                </a:solidFill>
                <a:effectLst/>
                <a:latin typeface="+mn-lt"/>
                <a:ea typeface="+mn-ea"/>
                <a:cs typeface="+mn-cs"/>
              </a:rPr>
              <a:t>Alle</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diese</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Ergebnisse</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sind</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geistiges</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Kapital</a:t>
            </a:r>
            <a:r>
              <a:rPr lang="en-US" sz="900" b="0" kern="1200" baseline="0" dirty="0" smtClean="0">
                <a:solidFill>
                  <a:schemeClr val="tx1"/>
                </a:solidFill>
                <a:effectLst/>
                <a:latin typeface="+mn-lt"/>
                <a:ea typeface="+mn-ea"/>
                <a:cs typeface="+mn-cs"/>
              </a:rPr>
              <a:t>, in das </a:t>
            </a:r>
            <a:r>
              <a:rPr lang="en-US" sz="900" b="0" kern="1200" baseline="0" dirty="0" err="1" smtClean="0">
                <a:solidFill>
                  <a:schemeClr val="tx1"/>
                </a:solidFill>
                <a:effectLst/>
                <a:latin typeface="+mn-lt"/>
                <a:ea typeface="+mn-ea"/>
                <a:cs typeface="+mn-cs"/>
              </a:rPr>
              <a:t>Ihre</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Erfahrung</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Ihre</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Kreativität</a:t>
            </a:r>
            <a:r>
              <a:rPr lang="en-US" sz="900" b="0" kern="1200" baseline="0" dirty="0" smtClean="0">
                <a:solidFill>
                  <a:schemeClr val="tx1"/>
                </a:solidFill>
                <a:effectLst/>
                <a:latin typeface="+mn-lt"/>
                <a:ea typeface="+mn-ea"/>
                <a:cs typeface="+mn-cs"/>
              </a:rPr>
              <a:t> und </a:t>
            </a:r>
            <a:r>
              <a:rPr lang="en-US" sz="900" b="0" kern="1200" baseline="0" dirty="0" err="1" smtClean="0">
                <a:solidFill>
                  <a:schemeClr val="tx1"/>
                </a:solidFill>
                <a:effectLst/>
                <a:latin typeface="+mn-lt"/>
                <a:ea typeface="+mn-ea"/>
                <a:cs typeface="+mn-cs"/>
              </a:rPr>
              <a:t>Ihr</a:t>
            </a:r>
            <a:r>
              <a:rPr lang="en-US" sz="900" b="0" kern="1200" baseline="0" dirty="0" smtClean="0">
                <a:solidFill>
                  <a:schemeClr val="tx1"/>
                </a:solidFill>
                <a:effectLst/>
                <a:latin typeface="+mn-lt"/>
                <a:ea typeface="+mn-ea"/>
                <a:cs typeface="+mn-cs"/>
              </a:rPr>
              <a:t> Know-how </a:t>
            </a:r>
            <a:r>
              <a:rPr lang="en-US" sz="900" b="0" kern="1200" baseline="0" dirty="0" err="1" smtClean="0">
                <a:solidFill>
                  <a:schemeClr val="tx1"/>
                </a:solidFill>
                <a:effectLst/>
                <a:latin typeface="+mn-lt"/>
                <a:ea typeface="+mn-ea"/>
                <a:cs typeface="+mn-cs"/>
              </a:rPr>
              <a:t>einfließen</a:t>
            </a:r>
            <a:r>
              <a:rPr lang="en-US" sz="900" b="0" kern="1200" baseline="0" dirty="0" smtClean="0">
                <a:solidFill>
                  <a:schemeClr val="tx1"/>
                </a:solidFill>
                <a:effectLst/>
                <a:latin typeface="+mn-lt"/>
                <a:ea typeface="+mn-ea"/>
                <a:cs typeface="+mn-cs"/>
              </a:rPr>
              <a:t>...und </a:t>
            </a:r>
            <a:r>
              <a:rPr lang="en-US" sz="900" b="0" kern="1200" baseline="0" dirty="0" err="1" smtClean="0">
                <a:solidFill>
                  <a:schemeClr val="tx1"/>
                </a:solidFill>
                <a:effectLst/>
                <a:latin typeface="+mn-lt"/>
                <a:ea typeface="+mn-ea"/>
                <a:cs typeface="+mn-cs"/>
              </a:rPr>
              <a:t>sie</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haben</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einen</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hohen</a:t>
            </a:r>
            <a:r>
              <a:rPr lang="en-US" sz="900" b="0" kern="1200" baseline="0" dirty="0" smtClean="0">
                <a:solidFill>
                  <a:schemeClr val="tx1"/>
                </a:solidFill>
                <a:effectLst/>
                <a:latin typeface="+mn-lt"/>
                <a:ea typeface="+mn-ea"/>
                <a:cs typeface="+mn-cs"/>
              </a:rPr>
              <a:t> Wert. </a:t>
            </a:r>
          </a:p>
          <a:p>
            <a:endParaRPr lang="en-US" sz="900" b="0" kern="1200" baseline="0" dirty="0" smtClean="0">
              <a:solidFill>
                <a:schemeClr val="tx1"/>
              </a:solidFill>
              <a:effectLst/>
              <a:latin typeface="+mn-lt"/>
              <a:ea typeface="+mn-ea"/>
              <a:cs typeface="+mn-cs"/>
            </a:endParaRPr>
          </a:p>
          <a:p>
            <a:r>
              <a:rPr lang="en-US" sz="900" b="0" kern="1200" baseline="0" dirty="0" err="1" smtClean="0">
                <a:solidFill>
                  <a:schemeClr val="tx1"/>
                </a:solidFill>
                <a:effectLst/>
                <a:latin typeface="+mn-lt"/>
                <a:ea typeface="+mn-ea"/>
                <a:cs typeface="+mn-cs"/>
              </a:rPr>
              <a:t>Sie</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haben</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möglicherweise</a:t>
            </a:r>
            <a:r>
              <a:rPr lang="en-US" sz="900" b="0" kern="1200" baseline="0" dirty="0" smtClean="0">
                <a:solidFill>
                  <a:schemeClr val="tx1"/>
                </a:solidFill>
                <a:effectLst/>
                <a:latin typeface="+mn-lt"/>
                <a:ea typeface="+mn-ea"/>
                <a:cs typeface="+mn-cs"/>
              </a:rPr>
              <a:t> das </a:t>
            </a:r>
            <a:r>
              <a:rPr lang="en-US" sz="900" b="0" kern="1200" baseline="0" dirty="0" err="1" smtClean="0">
                <a:solidFill>
                  <a:schemeClr val="tx1"/>
                </a:solidFill>
                <a:effectLst/>
                <a:latin typeface="+mn-lt"/>
                <a:ea typeface="+mn-ea"/>
                <a:cs typeface="+mn-cs"/>
              </a:rPr>
              <a:t>Bedürfnis</a:t>
            </a:r>
            <a:r>
              <a:rPr lang="en-US" sz="900" b="0" kern="1200" baseline="0" dirty="0" smtClean="0">
                <a:solidFill>
                  <a:schemeClr val="tx1"/>
                </a:solidFill>
                <a:effectLst/>
                <a:latin typeface="+mn-lt"/>
                <a:ea typeface="+mn-ea"/>
                <a:cs typeface="+mn-cs"/>
              </a:rPr>
              <a:t>, dieses </a:t>
            </a:r>
            <a:r>
              <a:rPr lang="en-US" sz="900" b="0" kern="1200" baseline="0" dirty="0" err="1" smtClean="0">
                <a:solidFill>
                  <a:schemeClr val="tx1"/>
                </a:solidFill>
                <a:effectLst/>
                <a:latin typeface="+mn-lt"/>
                <a:ea typeface="+mn-ea"/>
                <a:cs typeface="+mn-cs"/>
              </a:rPr>
              <a:t>Kapital</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mit</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Mitarbeitern</a:t>
            </a:r>
            <a:r>
              <a:rPr lang="en-US" sz="900" b="0" kern="1200" baseline="0" dirty="0" smtClean="0">
                <a:solidFill>
                  <a:schemeClr val="tx1"/>
                </a:solidFill>
                <a:effectLst/>
                <a:latin typeface="+mn-lt"/>
                <a:ea typeface="+mn-ea"/>
                <a:cs typeface="+mn-cs"/>
              </a:rPr>
              <a:t> an </a:t>
            </a:r>
            <a:r>
              <a:rPr lang="en-US" sz="900" b="0" kern="1200" baseline="0" dirty="0" err="1" smtClean="0">
                <a:solidFill>
                  <a:schemeClr val="tx1"/>
                </a:solidFill>
                <a:effectLst/>
                <a:latin typeface="+mn-lt"/>
                <a:ea typeface="+mn-ea"/>
                <a:cs typeface="+mn-cs"/>
              </a:rPr>
              <a:t>vielen</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Orten</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oder</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Zielgruppen</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zu</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teilen</a:t>
            </a:r>
            <a:r>
              <a:rPr lang="en-US" sz="900" b="0" kern="1200" baseline="0" dirty="0" smtClean="0">
                <a:solidFill>
                  <a:schemeClr val="tx1"/>
                </a:solidFill>
                <a:effectLst/>
                <a:latin typeface="+mn-lt"/>
                <a:ea typeface="+mn-ea"/>
                <a:cs typeface="+mn-cs"/>
              </a:rPr>
              <a:t>. </a:t>
            </a:r>
          </a:p>
          <a:p>
            <a:endParaRPr lang="en-US" sz="900" b="0" kern="1200" baseline="0" dirty="0" smtClean="0">
              <a:solidFill>
                <a:schemeClr val="tx1"/>
              </a:solidFill>
              <a:effectLst/>
              <a:latin typeface="+mn-lt"/>
              <a:ea typeface="+mn-ea"/>
              <a:cs typeface="+mn-cs"/>
            </a:endParaRPr>
          </a:p>
          <a:p>
            <a:r>
              <a:rPr lang="en-US" sz="900" b="0" kern="1200" baseline="0" dirty="0" err="1" smtClean="0">
                <a:solidFill>
                  <a:schemeClr val="tx1"/>
                </a:solidFill>
                <a:effectLst/>
                <a:latin typeface="+mn-lt"/>
                <a:ea typeface="+mn-ea"/>
                <a:cs typeface="+mn-cs"/>
              </a:rPr>
              <a:t>Sie</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müssen</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vielleicht</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potenziellen</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Partnern</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oder</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Investoren</a:t>
            </a:r>
            <a:r>
              <a:rPr lang="en-US" sz="900" b="0" kern="1200" baseline="0" dirty="0" smtClean="0">
                <a:solidFill>
                  <a:schemeClr val="tx1"/>
                </a:solidFill>
                <a:effectLst/>
                <a:latin typeface="+mn-lt"/>
                <a:ea typeface="+mn-ea"/>
                <a:cs typeface="+mn-cs"/>
              </a:rPr>
              <a:t> in </a:t>
            </a:r>
            <a:r>
              <a:rPr lang="en-US" sz="900" b="0" kern="1200" baseline="0" dirty="0" err="1" smtClean="0">
                <a:solidFill>
                  <a:schemeClr val="tx1"/>
                </a:solidFill>
                <a:effectLst/>
                <a:latin typeface="+mn-lt"/>
                <a:ea typeface="+mn-ea"/>
                <a:cs typeface="+mn-cs"/>
              </a:rPr>
              <a:t>einem</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bestimmten</a:t>
            </a:r>
            <a:r>
              <a:rPr lang="en-US" sz="900" b="0" kern="1200" baseline="0" dirty="0" smtClean="0">
                <a:solidFill>
                  <a:schemeClr val="tx1"/>
                </a:solidFill>
                <a:effectLst/>
                <a:latin typeface="+mn-lt"/>
                <a:ea typeface="+mn-ea"/>
                <a:cs typeface="+mn-cs"/>
              </a:rPr>
              <a:t> Stadium </a:t>
            </a:r>
            <a:r>
              <a:rPr lang="en-US" sz="900" b="0" kern="1200" baseline="0" dirty="0" err="1" smtClean="0">
                <a:solidFill>
                  <a:schemeClr val="tx1"/>
                </a:solidFill>
                <a:effectLst/>
                <a:latin typeface="+mn-lt"/>
                <a:ea typeface="+mn-ea"/>
                <a:cs typeface="+mn-cs"/>
              </a:rPr>
              <a:t>ihrer</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Entwicklung</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vorgestellt</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werden</a:t>
            </a:r>
            <a:r>
              <a:rPr lang="en-US" sz="900" b="0" kern="1200" baseline="0" dirty="0" smtClean="0">
                <a:solidFill>
                  <a:schemeClr val="tx1"/>
                </a:solidFill>
                <a:effectLst/>
                <a:latin typeface="+mn-lt"/>
                <a:ea typeface="+mn-ea"/>
                <a:cs typeface="+mn-cs"/>
              </a:rPr>
              <a:t>. </a:t>
            </a:r>
          </a:p>
          <a:p>
            <a:endParaRPr lang="en-US" sz="900" b="0" kern="1200" baseline="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ct val="0"/>
              </a:spcBef>
              <a:spcAft>
                <a:spcPct val="0"/>
              </a:spcAft>
              <a:buClrTx/>
              <a:buSzTx/>
              <a:buFontTx/>
              <a:buNone/>
              <a:defRPr/>
            </a:pPr>
            <a:r>
              <a:rPr lang="en-US" sz="900" b="0" kern="1200" baseline="0" dirty="0" err="1" smtClean="0">
                <a:solidFill>
                  <a:schemeClr val="tx1"/>
                </a:solidFill>
                <a:effectLst/>
                <a:latin typeface="+mn-lt"/>
                <a:ea typeface="+mn-ea"/>
                <a:cs typeface="+mn-cs"/>
              </a:rPr>
              <a:t>Als</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solche</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sind</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zu</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jeder</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Zeit</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große</a:t>
            </a:r>
            <a:r>
              <a:rPr lang="en-US" sz="900" b="0" kern="1200" baseline="0" dirty="0" smtClean="0">
                <a:solidFill>
                  <a:schemeClr val="tx1"/>
                </a:solidFill>
                <a:effectLst/>
                <a:latin typeface="+mn-lt"/>
                <a:ea typeface="+mn-ea"/>
                <a:cs typeface="+mn-cs"/>
              </a:rPr>
              <a:t> Mengen an </a:t>
            </a:r>
            <a:r>
              <a:rPr lang="en-US" sz="900" b="0" kern="1200" baseline="0" dirty="0" err="1" smtClean="0">
                <a:solidFill>
                  <a:schemeClr val="tx1"/>
                </a:solidFill>
                <a:effectLst/>
                <a:latin typeface="+mn-lt"/>
                <a:ea typeface="+mn-ea"/>
                <a:cs typeface="+mn-cs"/>
              </a:rPr>
              <a:t>geistigen</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Vermögenswerten</a:t>
            </a:r>
            <a:r>
              <a:rPr lang="en-US" sz="900" b="0" kern="1200" baseline="0" dirty="0" smtClean="0">
                <a:solidFill>
                  <a:schemeClr val="tx1"/>
                </a:solidFill>
                <a:effectLst/>
                <a:latin typeface="+mn-lt"/>
                <a:ea typeface="+mn-ea"/>
                <a:cs typeface="+mn-cs"/>
              </a:rPr>
              <a:t> in </a:t>
            </a:r>
            <a:r>
              <a:rPr lang="en-US" sz="900" b="0" kern="1200" baseline="0" dirty="0" err="1" smtClean="0">
                <a:solidFill>
                  <a:schemeClr val="tx1"/>
                </a:solidFill>
                <a:effectLst/>
                <a:latin typeface="+mn-lt"/>
                <a:ea typeface="+mn-ea"/>
                <a:cs typeface="+mn-cs"/>
              </a:rPr>
              <a:t>digitaler</a:t>
            </a:r>
            <a:r>
              <a:rPr lang="en-US" sz="900" b="0" kern="1200" baseline="0" dirty="0" smtClean="0">
                <a:solidFill>
                  <a:schemeClr val="tx1"/>
                </a:solidFill>
                <a:effectLst/>
                <a:latin typeface="+mn-lt"/>
                <a:ea typeface="+mn-ea"/>
                <a:cs typeface="+mn-cs"/>
              </a:rPr>
              <a:t> Form </a:t>
            </a:r>
            <a:r>
              <a:rPr lang="en-US" sz="900" b="0" kern="1200" baseline="0" dirty="0" err="1" smtClean="0">
                <a:solidFill>
                  <a:schemeClr val="tx1"/>
                </a:solidFill>
                <a:effectLst/>
                <a:latin typeface="+mn-lt"/>
                <a:ea typeface="+mn-ea"/>
                <a:cs typeface="+mn-cs"/>
              </a:rPr>
              <a:t>im</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Umlauf</a:t>
            </a:r>
            <a:r>
              <a:rPr lang="en-US" sz="900" b="0" kern="1200" baseline="0" dirty="0" smtClean="0">
                <a:solidFill>
                  <a:schemeClr val="tx1"/>
                </a:solidFill>
                <a:effectLst/>
                <a:latin typeface="+mn-lt"/>
                <a:ea typeface="+mn-ea"/>
                <a:cs typeface="+mn-cs"/>
              </a:rPr>
              <a:t> und </a:t>
            </a:r>
            <a:r>
              <a:rPr lang="en-US" sz="900" b="0" kern="1200" baseline="0" dirty="0" err="1" smtClean="0">
                <a:solidFill>
                  <a:schemeClr val="tx1"/>
                </a:solidFill>
                <a:effectLst/>
                <a:latin typeface="+mn-lt"/>
                <a:ea typeface="+mn-ea"/>
                <a:cs typeface="+mn-cs"/>
              </a:rPr>
              <a:t>damit</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Missbrauch</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oder</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Veruntreuung</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ausgesetzt</a:t>
            </a:r>
            <a:r>
              <a:rPr lang="en-US" sz="900" b="0" kern="1200" baseline="0" dirty="0" smtClean="0">
                <a:solidFill>
                  <a:schemeClr val="tx1"/>
                </a:solidFill>
                <a:effectLst/>
                <a:latin typeface="+mn-lt"/>
                <a:ea typeface="+mn-ea"/>
                <a:cs typeface="+mn-cs"/>
              </a:rPr>
              <a:t>. </a:t>
            </a:r>
          </a:p>
          <a:p>
            <a:endParaRPr lang="en-US" sz="900" b="0" kern="1200" baseline="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ct val="0"/>
              </a:spcBef>
              <a:spcAft>
                <a:spcPct val="0"/>
              </a:spcAft>
              <a:buClrTx/>
              <a:buSzTx/>
              <a:buFontTx/>
              <a:buNone/>
              <a:defRPr/>
            </a:pPr>
            <a:r>
              <a:rPr lang="en-US" sz="900" b="1" u="sng" baseline="0" dirty="0" smtClean="0">
                <a:latin typeface="Arial" panose="020B0604020202020204" pitchFamily="34" charset="0"/>
                <a:cs typeface="Arial" panose="020B0604020202020204" pitchFamily="34" charset="0"/>
              </a:rPr>
              <a:t>**Click**</a:t>
            </a:r>
            <a:r>
              <a:rPr lang="en-US" sz="900" baseline="0" dirty="0" smtClean="0">
                <a:latin typeface="Arial" panose="020B0604020202020204" pitchFamily="34" charset="0"/>
                <a:cs typeface="Arial" panose="020B0604020202020204" pitchFamily="34" charset="0"/>
              </a:rPr>
              <a:t>  </a:t>
            </a:r>
          </a:p>
          <a:p>
            <a:endParaRPr lang="en-US" sz="900" b="0" kern="1200" baseline="0" dirty="0" smtClean="0">
              <a:solidFill>
                <a:schemeClr val="tx1"/>
              </a:solidFill>
              <a:effectLst/>
              <a:latin typeface="+mn-lt"/>
              <a:ea typeface="+mn-ea"/>
              <a:cs typeface="+mn-cs"/>
            </a:endParaRPr>
          </a:p>
          <a:p>
            <a:pPr>
              <a:lnSpc>
                <a:spcPct val="200000"/>
              </a:lnSpc>
            </a:pPr>
            <a:r>
              <a:rPr lang="en-US" sz="1200" kern="1200" dirty="0" err="1" smtClean="0">
                <a:solidFill>
                  <a:schemeClr val="tx1"/>
                </a:solidFill>
                <a:effectLst/>
                <a:latin typeface="+mn-lt"/>
                <a:ea typeface="+mn-ea"/>
                <a:cs typeface="+mn-cs"/>
              </a:rPr>
              <a:t>Einige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dieser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geistigen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Vermögenswerte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können</a:t>
            </a:r>
            <a:r>
              <a:rPr lang="en-US" sz="1200" kern="1200" dirty="0" smtClean="0">
                <a:solidFill>
                  <a:schemeClr val="tx1"/>
                </a:solidFill>
                <a:effectLst/>
                <a:latin typeface="+mn-lt"/>
                <a:ea typeface="+mn-ea"/>
                <a:cs typeface="+mn-cs"/>
              </a:rPr>
              <a:t> ab </a:t>
            </a:r>
            <a:r>
              <a:rPr lang="en-US" sz="1200" kern="1200" dirty="0" err="1" smtClean="0">
                <a:solidFill>
                  <a:schemeClr val="tx1"/>
                </a:solidFill>
                <a:effectLst/>
                <a:latin typeface="+mn-lt"/>
                <a:ea typeface="+mn-ea"/>
                <a:cs typeface="+mn-cs"/>
              </a:rPr>
              <a:t>einem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bestimmten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Zeitpunkt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offiziell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zu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geistigem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Eigentum</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werden</a:t>
            </a:r>
            <a:r>
              <a:rPr lang="en-US" sz="1200" kern="1200" dirty="0" smtClean="0">
                <a:solidFill>
                  <a:schemeClr val="tx1"/>
                </a:solidFill>
                <a:effectLst/>
                <a:latin typeface="+mn-lt"/>
                <a:ea typeface="+mn-ea"/>
                <a:cs typeface="+mn-cs"/>
              </a:rPr>
              <a:t>,</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err="1" smtClean="0">
                <a:solidFill>
                  <a:schemeClr val="tx1"/>
                </a:solidFill>
                <a:effectLst/>
                <a:latin typeface="+mn-lt"/>
                <a:ea typeface="+mn-ea"/>
                <a:cs typeface="+mn-cs"/>
              </a:rPr>
              <a:t>wie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Patente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oder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Marken</a:t>
            </a: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err="1" smtClean="0">
                <a:solidFill>
                  <a:schemeClr val="tx1"/>
                </a:solidFill>
                <a:effectLst/>
                <a:latin typeface="+mn-lt"/>
                <a:ea typeface="+mn-ea"/>
                <a:cs typeface="+mn-cs"/>
              </a:rPr>
              <a:t>aber</a:t>
            </a:r>
            <a:r>
              <a:rPr lang="en-US" sz="1200" kern="1200" dirty="0" smtClean="0">
                <a:solidFill>
                  <a:schemeClr val="tx1"/>
                </a:solidFill>
                <a:effectLst/>
                <a:latin typeface="+mn-lt"/>
                <a:ea typeface="+mn-ea"/>
                <a:cs typeface="+mn-cs"/>
              </a:rPr>
              <a:t> in </a:t>
            </a:r>
            <a:r>
              <a:rPr lang="en-US" sz="1200" kern="1200" dirty="0" err="1" smtClean="0">
                <a:solidFill>
                  <a:schemeClr val="tx1"/>
                </a:solidFill>
                <a:effectLst/>
                <a:latin typeface="+mn-lt"/>
                <a:ea typeface="+mn-ea"/>
                <a:cs typeface="+mn-cs"/>
              </a:rPr>
              <a:t>vielen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anderen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Fällen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sind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diese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Dateien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möglicherweise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noch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nicht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reif</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für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eine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amtliche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Eintragung</a:t>
            </a:r>
            <a:r>
              <a:rPr lang="en-US" sz="1200" kern="1200" dirty="0" smtClean="0">
                <a:solidFill>
                  <a:schemeClr val="tx1"/>
                </a:solidFill>
                <a:effectLst/>
                <a:latin typeface="+mn-lt"/>
                <a:ea typeface="+mn-ea"/>
                <a:cs typeface="+mn-cs"/>
              </a:rPr>
              <a:t> – </a:t>
            </a:r>
            <a:r>
              <a:rPr lang="en-US" sz="1200" kern="1200" dirty="0" err="1" smtClean="0">
                <a:solidFill>
                  <a:schemeClr val="tx1"/>
                </a:solidFill>
                <a:effectLst/>
                <a:latin typeface="+mn-lt"/>
                <a:ea typeface="+mn-ea"/>
                <a:cs typeface="+mn-cs"/>
              </a:rPr>
              <a:t>sie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müssen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noch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weiterentwickelt</a:t>
            </a:r>
            <a:r>
              <a:rPr lang="en-US" sz="1200" kern="1200" dirty="0" smtClean="0">
                <a:solidFill>
                  <a:schemeClr val="tx1"/>
                </a:solidFill>
                <a:effectLst/>
                <a:latin typeface="+mn-lt"/>
                <a:ea typeface="+mn-ea"/>
                <a:cs typeface="+mn-cs"/>
              </a:rPr>
              <a:t> und </a:t>
            </a:r>
            <a:r>
              <a:rPr lang="en-US" sz="1200" kern="1200" dirty="0" err="1" smtClean="0">
                <a:solidFill>
                  <a:schemeClr val="tx1"/>
                </a:solidFill>
                <a:effectLst/>
                <a:latin typeface="+mn-lt"/>
                <a:ea typeface="+mn-ea"/>
                <a:cs typeface="+mn-cs"/>
              </a:rPr>
              <a:t>hinsichtlich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ihres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Marktpotenzials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bewertet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werden</a:t>
            </a: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err="1" smtClean="0">
                <a:solidFill>
                  <a:schemeClr val="tx1"/>
                </a:solidFill>
                <a:effectLst/>
                <a:latin typeface="+mn-lt"/>
                <a:ea typeface="+mn-ea"/>
                <a:cs typeface="+mn-cs"/>
              </a:rPr>
              <a:t>oder</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können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sie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aufgrund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ihrer</a:t>
            </a:r>
            <a:r>
              <a:rPr lang="en-US" sz="1200" kern="1200" dirty="0" smtClean="0">
                <a:solidFill>
                  <a:schemeClr val="tx1"/>
                </a:solidFill>
                <a:effectLst/>
                <a:latin typeface="+mn-lt"/>
                <a:ea typeface="+mn-ea"/>
                <a:cs typeface="+mn-cs"/>
              </a:rPr>
              <a:t> Art </a:t>
            </a:r>
            <a:r>
              <a:rPr lang="en-US" sz="1200" kern="1200" dirty="0" err="1" smtClean="0">
                <a:solidFill>
                  <a:schemeClr val="tx1"/>
                </a:solidFill>
                <a:effectLst/>
                <a:latin typeface="+mn-lt"/>
                <a:ea typeface="+mn-ea"/>
                <a:cs typeface="+mn-cs"/>
              </a:rPr>
              <a:t>nicht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einfach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amtlich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eingetragen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werden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weil</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sie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z.B</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als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Geschäftsgeheimnisse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behandelt</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werden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müssen</a:t>
            </a:r>
            <a:r>
              <a:rPr lang="en-US" sz="1200" kern="1200" dirty="0" smtClean="0">
                <a:solidFill>
                  <a:schemeClr val="tx1"/>
                </a:solidFill>
                <a:effectLst/>
                <a:latin typeface="+mn-lt"/>
                <a:ea typeface="+mn-ea"/>
                <a:cs typeface="+mn-cs"/>
              </a:rPr>
              <a:t>.</a:t>
            </a:r>
          </a:p>
          <a:p>
            <a:pPr>
              <a:lnSpc>
                <a:spcPct val="200000"/>
              </a:lnSpc>
            </a:pPr>
            <a:endParaRPr lang="en-US" sz="900" b="0" kern="1200" baseline="0" dirty="0" smtClean="0">
              <a:solidFill>
                <a:schemeClr val="tx1"/>
              </a:solidFill>
              <a:effectLst/>
              <a:latin typeface="+mn-lt"/>
              <a:ea typeface="+mn-ea"/>
              <a:cs typeface="+mn-cs"/>
            </a:endParaRPr>
          </a:p>
          <a:p>
            <a:r>
              <a:rPr lang="en-US" sz="900" b="0" kern="1200" baseline="0" dirty="0" smtClean="0">
                <a:solidFill>
                  <a:schemeClr val="tx1"/>
                </a:solidFill>
                <a:effectLst/>
                <a:latin typeface="+mn-lt"/>
                <a:ea typeface="+mn-ea"/>
                <a:cs typeface="+mn-cs"/>
              </a:rPr>
              <a:t>In </a:t>
            </a:r>
            <a:r>
              <a:rPr lang="en-US" sz="900" b="0" kern="1200" baseline="0" dirty="0" err="1" smtClean="0">
                <a:solidFill>
                  <a:schemeClr val="tx1"/>
                </a:solidFill>
                <a:effectLst/>
                <a:latin typeface="+mn-lt"/>
                <a:ea typeface="+mn-ea"/>
                <a:cs typeface="+mn-cs"/>
              </a:rPr>
              <a:t>anderen</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Fällen</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ist</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es</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nicht</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erforderlich</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dass</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sie</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amtlich</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eingetragen</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werden</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müssen</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wie</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z.B</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urheberrechtlich</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geschützte</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kreative</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Werke</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oder</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es</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handelt</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sich</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wie</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im</a:t>
            </a:r>
            <a:r>
              <a:rPr lang="en-US" sz="900" b="0" kern="1200" baseline="0" dirty="0" smtClean="0">
                <a:solidFill>
                  <a:schemeClr val="tx1"/>
                </a:solidFill>
                <a:effectLst/>
                <a:latin typeface="+mn-lt"/>
                <a:ea typeface="+mn-ea"/>
                <a:cs typeface="+mn-cs"/>
              </a:rPr>
              <a:t> Fall </a:t>
            </a:r>
            <a:r>
              <a:rPr lang="en-US" sz="900" b="0" kern="1200" baseline="0" dirty="0" err="1" smtClean="0">
                <a:solidFill>
                  <a:schemeClr val="tx1"/>
                </a:solidFill>
                <a:effectLst/>
                <a:latin typeface="+mn-lt"/>
                <a:ea typeface="+mn-ea"/>
                <a:cs typeface="+mn-cs"/>
              </a:rPr>
              <a:t>Europas</a:t>
            </a:r>
            <a:r>
              <a:rPr lang="en-US" sz="900" b="0" kern="1200" baseline="0" dirty="0" smtClean="0">
                <a:solidFill>
                  <a:schemeClr val="tx1"/>
                </a:solidFill>
                <a:effectLst/>
                <a:latin typeface="+mn-lt"/>
                <a:ea typeface="+mn-ea"/>
                <a:cs typeface="+mn-cs"/>
              </a:rPr>
              <a:t>, um "</a:t>
            </a:r>
            <a:r>
              <a:rPr lang="en-US" sz="900" b="0" kern="1200" baseline="0" dirty="0" err="1" smtClean="0">
                <a:solidFill>
                  <a:schemeClr val="tx1"/>
                </a:solidFill>
                <a:effectLst/>
                <a:latin typeface="+mn-lt"/>
                <a:ea typeface="+mn-ea"/>
                <a:cs typeface="+mn-cs"/>
              </a:rPr>
              <a:t>schnelllebige</a:t>
            </a:r>
            <a:r>
              <a:rPr lang="en-US" sz="900" b="0" kern="1200" baseline="0" dirty="0" smtClean="0">
                <a:solidFill>
                  <a:schemeClr val="tx1"/>
                </a:solidFill>
                <a:effectLst/>
                <a:latin typeface="+mn-lt"/>
                <a:ea typeface="+mn-ea"/>
                <a:cs typeface="+mn-cs"/>
              </a:rPr>
              <a:t> Designs", die </a:t>
            </a:r>
            <a:r>
              <a:rPr lang="en-US" sz="900" b="0" kern="1200" baseline="0" dirty="0" err="1" smtClean="0">
                <a:solidFill>
                  <a:schemeClr val="tx1"/>
                </a:solidFill>
                <a:effectLst/>
                <a:latin typeface="+mn-lt"/>
                <a:ea typeface="+mn-ea"/>
                <a:cs typeface="+mn-cs"/>
              </a:rPr>
              <a:t>einen</a:t>
            </a:r>
            <a:r>
              <a:rPr lang="en-US" sz="900" b="0" kern="1200" baseline="0" dirty="0" smtClean="0">
                <a:solidFill>
                  <a:schemeClr val="tx1"/>
                </a:solidFill>
                <a:effectLst/>
                <a:latin typeface="+mn-lt"/>
                <a:ea typeface="+mn-ea"/>
                <a:cs typeface="+mn-cs"/>
              </a:rPr>
              <a:t> 3-jährigen </a:t>
            </a:r>
            <a:r>
              <a:rPr lang="en-US" sz="900" b="0" kern="1200" baseline="0" dirty="0" err="1" smtClean="0">
                <a:solidFill>
                  <a:schemeClr val="tx1"/>
                </a:solidFill>
                <a:effectLst/>
                <a:latin typeface="+mn-lt"/>
                <a:ea typeface="+mn-ea"/>
                <a:cs typeface="+mn-cs"/>
              </a:rPr>
              <a:t>Schutz</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für</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nicht</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eingetragene</a:t>
            </a:r>
            <a:r>
              <a:rPr lang="en-US" sz="900" b="0" kern="1200" baseline="0" dirty="0" smtClean="0">
                <a:solidFill>
                  <a:schemeClr val="tx1"/>
                </a:solidFill>
                <a:effectLst/>
                <a:latin typeface="+mn-lt"/>
                <a:ea typeface="+mn-ea"/>
                <a:cs typeface="+mn-cs"/>
              </a:rPr>
              <a:t> Designs </a:t>
            </a:r>
            <a:r>
              <a:rPr lang="en-US" sz="900" b="0" kern="1200" baseline="0" dirty="0" err="1" smtClean="0">
                <a:solidFill>
                  <a:schemeClr val="tx1"/>
                </a:solidFill>
                <a:effectLst/>
                <a:latin typeface="+mn-lt"/>
                <a:ea typeface="+mn-ea"/>
                <a:cs typeface="+mn-cs"/>
              </a:rPr>
              <a:t>genießen</a:t>
            </a:r>
            <a:r>
              <a:rPr lang="en-US" sz="900" b="0" kern="1200" baseline="0" dirty="0" smtClean="0">
                <a:solidFill>
                  <a:schemeClr val="tx1"/>
                </a:solidFill>
                <a:effectLst/>
                <a:latin typeface="+mn-lt"/>
                <a:ea typeface="+mn-ea"/>
                <a:cs typeface="+mn-cs"/>
              </a:rPr>
              <a:t>. </a:t>
            </a:r>
          </a:p>
          <a:p>
            <a:endParaRPr lang="en-US" sz="900" b="0" kern="1200" baseline="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ct val="0"/>
              </a:spcBef>
              <a:spcAft>
                <a:spcPct val="0"/>
              </a:spcAft>
              <a:buClrTx/>
              <a:buSzTx/>
              <a:buFontTx/>
              <a:buNone/>
              <a:defRPr/>
            </a:pPr>
            <a:r>
              <a:rPr lang="en-US" sz="900" b="1" u="sng" baseline="0" dirty="0" smtClean="0">
                <a:latin typeface="Arial" panose="020B0604020202020204" pitchFamily="34" charset="0"/>
                <a:cs typeface="Arial" panose="020B0604020202020204" pitchFamily="34" charset="0"/>
              </a:rPr>
              <a:t>**Click**</a:t>
            </a:r>
            <a:r>
              <a:rPr lang="en-US" sz="900" baseline="0" dirty="0" smtClean="0">
                <a:latin typeface="Arial" panose="020B0604020202020204" pitchFamily="34" charset="0"/>
                <a:cs typeface="Arial" panose="020B0604020202020204" pitchFamily="34" charset="0"/>
              </a:rPr>
              <a:t>  </a:t>
            </a:r>
          </a:p>
          <a:p>
            <a:endParaRPr lang="en-US" sz="900" b="0" kern="1200" baseline="0" dirty="0" smtClean="0">
              <a:solidFill>
                <a:schemeClr val="tx1"/>
              </a:solidFill>
              <a:effectLst/>
              <a:latin typeface="+mn-lt"/>
              <a:ea typeface="+mn-ea"/>
              <a:cs typeface="+mn-cs"/>
            </a:endParaRPr>
          </a:p>
          <a:p>
            <a:r>
              <a:rPr lang="en-US" sz="900" b="0" kern="1200" baseline="0" dirty="0" err="1" smtClean="0">
                <a:solidFill>
                  <a:schemeClr val="tx1"/>
                </a:solidFill>
                <a:effectLst/>
                <a:latin typeface="+mn-lt"/>
                <a:ea typeface="+mn-ea"/>
                <a:cs typeface="+mn-cs"/>
              </a:rPr>
              <a:t>Für</a:t>
            </a:r>
            <a:r>
              <a:rPr lang="en-US" sz="900" b="0" kern="1200" baseline="0" dirty="0" smtClean="0">
                <a:solidFill>
                  <a:schemeClr val="tx1"/>
                </a:solidFill>
                <a:effectLst/>
                <a:latin typeface="+mn-lt"/>
                <a:ea typeface="+mn-ea"/>
                <a:cs typeface="+mn-cs"/>
              </a:rPr>
              <a:t> all </a:t>
            </a:r>
            <a:r>
              <a:rPr lang="en-US" sz="900" b="0" kern="1200" baseline="0" dirty="0" err="1" smtClean="0">
                <a:solidFill>
                  <a:schemeClr val="tx1"/>
                </a:solidFill>
                <a:effectLst/>
                <a:latin typeface="+mn-lt"/>
                <a:ea typeface="+mn-ea"/>
                <a:cs typeface="+mn-cs"/>
              </a:rPr>
              <a:t>diese</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Fälle</a:t>
            </a:r>
            <a:r>
              <a:rPr lang="en-US" sz="900" b="0" kern="1200" baseline="0" dirty="0" smtClean="0">
                <a:solidFill>
                  <a:schemeClr val="tx1"/>
                </a:solidFill>
                <a:effectLst/>
                <a:latin typeface="+mn-lt"/>
                <a:ea typeface="+mn-ea"/>
                <a:cs typeface="+mn-cs"/>
              </a:rPr>
              <a:t> hat WIPO den </a:t>
            </a:r>
            <a:r>
              <a:rPr lang="en-US" sz="900" b="0" kern="1200" baseline="0" dirty="0" err="1" smtClean="0">
                <a:solidFill>
                  <a:schemeClr val="tx1"/>
                </a:solidFill>
                <a:effectLst/>
                <a:latin typeface="+mn-lt"/>
                <a:ea typeface="+mn-ea"/>
                <a:cs typeface="+mn-cs"/>
              </a:rPr>
              <a:t>Dienst</a:t>
            </a:r>
            <a:r>
              <a:rPr lang="en-US" sz="900" b="0" kern="1200" baseline="0" dirty="0" smtClean="0">
                <a:solidFill>
                  <a:schemeClr val="tx1"/>
                </a:solidFill>
                <a:effectLst/>
                <a:latin typeface="+mn-lt"/>
                <a:ea typeface="+mn-ea"/>
                <a:cs typeface="+mn-cs"/>
              </a:rPr>
              <a:t> WIPO PROOF </a:t>
            </a:r>
            <a:r>
              <a:rPr lang="en-US" sz="900" b="0" kern="1200" baseline="0" dirty="0" err="1" smtClean="0">
                <a:solidFill>
                  <a:schemeClr val="tx1"/>
                </a:solidFill>
                <a:effectLst/>
                <a:latin typeface="+mn-lt"/>
                <a:ea typeface="+mn-ea"/>
                <a:cs typeface="+mn-cs"/>
              </a:rPr>
              <a:t>erstellt</a:t>
            </a:r>
            <a:r>
              <a:rPr lang="en-US" sz="900" b="0" kern="1200" baseline="0" dirty="0" smtClean="0">
                <a:solidFill>
                  <a:schemeClr val="tx1"/>
                </a:solidFill>
                <a:effectLst/>
                <a:latin typeface="+mn-lt"/>
                <a:ea typeface="+mn-ea"/>
                <a:cs typeface="+mn-cs"/>
              </a:rPr>
              <a:t>, um </a:t>
            </a:r>
            <a:r>
              <a:rPr lang="en-US" sz="900" b="0" kern="1200" baseline="0" dirty="0" err="1" smtClean="0">
                <a:solidFill>
                  <a:schemeClr val="tx1"/>
                </a:solidFill>
                <a:effectLst/>
                <a:latin typeface="+mn-lt"/>
                <a:ea typeface="+mn-ea"/>
                <a:cs typeface="+mn-cs"/>
              </a:rPr>
              <a:t>als</a:t>
            </a:r>
            <a:r>
              <a:rPr lang="en-US" sz="900" b="0" kern="1200" baseline="0" dirty="0" smtClean="0">
                <a:solidFill>
                  <a:schemeClr val="tx1"/>
                </a:solidFill>
                <a:effectLst/>
                <a:latin typeface="+mn-lt"/>
                <a:ea typeface="+mn-ea"/>
                <a:cs typeface="+mn-cs"/>
              </a:rPr>
              <a:t> </a:t>
            </a:r>
            <a:r>
              <a:rPr lang="en-US" sz="900" b="0" i="1" kern="1200" baseline="0" dirty="0" smtClean="0">
                <a:solidFill>
                  <a:schemeClr val="tx1"/>
                </a:solidFill>
                <a:effectLst/>
                <a:latin typeface="+mn-lt"/>
                <a:ea typeface="+mn-ea"/>
                <a:cs typeface="+mn-cs"/>
              </a:rPr>
              <a:t>die</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einzige</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Quelle</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für</a:t>
            </a:r>
            <a:r>
              <a:rPr lang="en-US" sz="900" b="0" kern="1200" baseline="0" dirty="0" smtClean="0">
                <a:solidFill>
                  <a:schemeClr val="tx1"/>
                </a:solidFill>
                <a:effectLst/>
                <a:latin typeface="+mn-lt"/>
                <a:ea typeface="+mn-ea"/>
                <a:cs typeface="+mn-cs"/>
              </a:rPr>
              <a:t> den </a:t>
            </a:r>
            <a:r>
              <a:rPr lang="en-US" sz="900" b="0" kern="1200" baseline="0" dirty="0" err="1" smtClean="0">
                <a:solidFill>
                  <a:schemeClr val="tx1"/>
                </a:solidFill>
                <a:effectLst/>
                <a:latin typeface="+mn-lt"/>
                <a:ea typeface="+mn-ea"/>
                <a:cs typeface="+mn-cs"/>
              </a:rPr>
              <a:t>Beweis</a:t>
            </a:r>
            <a:r>
              <a:rPr lang="en-US" sz="900" b="0" kern="1200" baseline="0" dirty="0" smtClean="0">
                <a:solidFill>
                  <a:schemeClr val="tx1"/>
                </a:solidFill>
                <a:effectLst/>
                <a:latin typeface="+mn-lt"/>
                <a:ea typeface="+mn-ea"/>
                <a:cs typeface="+mn-cs"/>
              </a:rPr>
              <a:t> der </a:t>
            </a:r>
            <a:r>
              <a:rPr lang="en-US" sz="900" b="0" kern="1200" baseline="0" dirty="0" err="1" smtClean="0">
                <a:solidFill>
                  <a:schemeClr val="tx1"/>
                </a:solidFill>
                <a:effectLst/>
                <a:latin typeface="+mn-lt"/>
                <a:ea typeface="+mn-ea"/>
                <a:cs typeface="+mn-cs"/>
              </a:rPr>
              <a:t>Existenz</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zum</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Zeitpunkt</a:t>
            </a:r>
            <a:r>
              <a:rPr lang="en-US" sz="900" b="0" kern="1200" baseline="0" dirty="0" smtClean="0">
                <a:solidFill>
                  <a:schemeClr val="tx1"/>
                </a:solidFill>
                <a:effectLst/>
                <a:latin typeface="+mn-lt"/>
                <a:ea typeface="+mn-ea"/>
                <a:cs typeface="+mn-cs"/>
              </a:rPr>
              <a:t> der </a:t>
            </a:r>
            <a:r>
              <a:rPr lang="en-US" sz="900" b="0" kern="1200" baseline="0" dirty="0" err="1" smtClean="0">
                <a:solidFill>
                  <a:schemeClr val="tx1"/>
                </a:solidFill>
                <a:effectLst/>
                <a:latin typeface="+mn-lt"/>
                <a:ea typeface="+mn-ea"/>
                <a:cs typeface="+mn-cs"/>
              </a:rPr>
              <a:t>Kreation</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zu</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funktionieren</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z.B</a:t>
            </a:r>
            <a:r>
              <a:rPr lang="en-US" sz="900" b="0" kern="1200" baseline="0" dirty="0" smtClean="0">
                <a:solidFill>
                  <a:schemeClr val="tx1"/>
                </a:solidFill>
                <a:effectLst/>
                <a:latin typeface="+mn-lt"/>
                <a:ea typeface="+mn-ea"/>
                <a:cs typeface="+mn-cs"/>
              </a:rPr>
              <a:t>. um </a:t>
            </a:r>
            <a:r>
              <a:rPr lang="en-US" sz="900" b="0" kern="1200" baseline="0" dirty="0" err="1" smtClean="0">
                <a:solidFill>
                  <a:schemeClr val="tx1"/>
                </a:solidFill>
                <a:effectLst/>
                <a:latin typeface="+mn-lt"/>
                <a:ea typeface="+mn-ea"/>
                <a:cs typeface="+mn-cs"/>
              </a:rPr>
              <a:t>Innovatoren</a:t>
            </a:r>
            <a:r>
              <a:rPr lang="en-US" sz="900" b="0" kern="1200" baseline="0" dirty="0" smtClean="0">
                <a:solidFill>
                  <a:schemeClr val="tx1"/>
                </a:solidFill>
                <a:effectLst/>
                <a:latin typeface="+mn-lt"/>
                <a:ea typeface="+mn-ea"/>
                <a:cs typeface="+mn-cs"/>
              </a:rPr>
              <a:t> und </a:t>
            </a:r>
            <a:r>
              <a:rPr lang="en-US" sz="900" b="0" kern="1200" baseline="0" dirty="0" err="1" smtClean="0">
                <a:solidFill>
                  <a:schemeClr val="tx1"/>
                </a:solidFill>
                <a:effectLst/>
                <a:latin typeface="+mn-lt"/>
                <a:ea typeface="+mn-ea"/>
                <a:cs typeface="+mn-cs"/>
              </a:rPr>
              <a:t>Urheber</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nach</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dem</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Grundsatz</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Wer</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zuerst</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kommt</a:t>
            </a:r>
            <a:r>
              <a:rPr lang="en-US" sz="900" b="0" kern="1200" baseline="0" dirty="0" smtClean="0">
                <a:solidFill>
                  <a:schemeClr val="tx1"/>
                </a:solidFill>
                <a:effectLst/>
                <a:latin typeface="+mn-lt"/>
                <a:ea typeface="+mn-ea"/>
                <a:cs typeface="+mn-cs"/>
              </a:rPr>
              <a:t>, hat das </a:t>
            </a:r>
            <a:r>
              <a:rPr lang="en-US" sz="900" b="0" kern="1200" baseline="0" dirty="0" err="1" smtClean="0">
                <a:solidFill>
                  <a:schemeClr val="tx1"/>
                </a:solidFill>
                <a:effectLst/>
                <a:latin typeface="+mn-lt"/>
                <a:ea typeface="+mn-ea"/>
                <a:cs typeface="+mn-cs"/>
              </a:rPr>
              <a:t>Vorrecht</a:t>
            </a:r>
            <a:r>
              <a:rPr lang="en-US" sz="900" b="0" kern="1200" baseline="0" dirty="0" smtClean="0">
                <a:solidFill>
                  <a:schemeClr val="tx1"/>
                </a:solidFill>
                <a:effectLst/>
                <a:latin typeface="+mn-lt"/>
                <a:ea typeface="+mn-ea"/>
                <a:cs typeface="+mn-cs"/>
              </a:rPr>
              <a:t>", auf </a:t>
            </a:r>
            <a:r>
              <a:rPr lang="en-US" sz="900" b="0" kern="1200" baseline="0" dirty="0" err="1" smtClean="0">
                <a:solidFill>
                  <a:schemeClr val="tx1"/>
                </a:solidFill>
                <a:effectLst/>
                <a:latin typeface="+mn-lt"/>
                <a:ea typeface="+mn-ea"/>
                <a:cs typeface="+mn-cs"/>
              </a:rPr>
              <a:t>dem</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jeglicher</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Innovationsschutz</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basiert</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zu</a:t>
            </a:r>
            <a:r>
              <a:rPr lang="en-US" sz="900" b="0" kern="1200" baseline="0" dirty="0" smtClean="0">
                <a:solidFill>
                  <a:schemeClr val="tx1"/>
                </a:solidFill>
                <a:effectLst/>
                <a:latin typeface="+mn-lt"/>
                <a:ea typeface="+mn-ea"/>
                <a:cs typeface="+mn-cs"/>
              </a:rPr>
              <a:t> </a:t>
            </a:r>
            <a:r>
              <a:rPr lang="en-US" sz="900" b="0" kern="1200" baseline="0" dirty="0" err="1" smtClean="0">
                <a:solidFill>
                  <a:schemeClr val="tx1"/>
                </a:solidFill>
                <a:effectLst/>
                <a:latin typeface="+mn-lt"/>
                <a:ea typeface="+mn-ea"/>
                <a:cs typeface="+mn-cs"/>
              </a:rPr>
              <a:t>unterstützen</a:t>
            </a:r>
            <a:r>
              <a:rPr lang="en-US" sz="900" b="0" kern="1200" baseline="0" dirty="0" smtClean="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0AA479D6-0E59-E44A-889F-9741E709C215}" type="slidenum">
              <a:rPr lang="en-US" smtClean="0"/>
              <a:t>2</a:t>
            </a:fld>
            <a:endParaRPr lang="en-US"/>
          </a:p>
        </p:txBody>
      </p:sp>
    </p:spTree>
    <p:extLst>
      <p:ext uri="{BB962C8B-B14F-4D97-AF65-F5344CB8AC3E}">
        <p14:creationId xmlns:p14="http://schemas.microsoft.com/office/powerpoint/2010/main" val="9567426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dirty="0">
                <a:solidFill>
                  <a:schemeClr val="tx1"/>
                </a:solidFill>
                <a:effectLst/>
                <a:latin typeface="Arial" charset="0"/>
                <a:ea typeface="+mn-ea"/>
                <a:cs typeface="Arial" charset="0"/>
              </a:rPr>
              <a:t>und die Geschmacksmuster, die </a:t>
            </a:r>
            <a:r>
              <a:rPr lang="de-DE" sz="1200" kern="1200" dirty="0" smtClean="0">
                <a:solidFill>
                  <a:schemeClr val="tx1"/>
                </a:solidFill>
                <a:effectLst/>
                <a:latin typeface="Arial" charset="0"/>
                <a:ea typeface="+mn-ea"/>
                <a:cs typeface="Arial" charset="0"/>
              </a:rPr>
              <a:t>Furla</a:t>
            </a:r>
            <a:r>
              <a:rPr lang="de-DE" sz="1200" kern="1200" baseline="0" dirty="0" smtClean="0">
                <a:solidFill>
                  <a:schemeClr val="tx1"/>
                </a:solidFill>
                <a:effectLst/>
                <a:latin typeface="Arial" charset="0"/>
                <a:ea typeface="+mn-ea"/>
                <a:cs typeface="Arial" charset="0"/>
              </a:rPr>
              <a:t> zum Beispiel</a:t>
            </a:r>
            <a:r>
              <a:rPr lang="de-DE" sz="1200" kern="1200" dirty="0" smtClean="0">
                <a:solidFill>
                  <a:schemeClr val="tx1"/>
                </a:solidFill>
                <a:effectLst/>
                <a:latin typeface="Arial" charset="0"/>
                <a:ea typeface="+mn-ea"/>
                <a:cs typeface="Arial" charset="0"/>
              </a:rPr>
              <a:t> </a:t>
            </a:r>
            <a:r>
              <a:rPr lang="de-DE" sz="1200" kern="1200" dirty="0">
                <a:solidFill>
                  <a:schemeClr val="tx1"/>
                </a:solidFill>
                <a:effectLst/>
                <a:latin typeface="Arial" charset="0"/>
                <a:ea typeface="+mn-ea"/>
                <a:cs typeface="Arial" charset="0"/>
              </a:rPr>
              <a:t>gehören, erscheinen in den Ergebnissen. Sie können dann jeden Eintrag für weitere Informationen öffnen. </a:t>
            </a:r>
          </a:p>
        </p:txBody>
      </p:sp>
      <p:sp>
        <p:nvSpPr>
          <p:cNvPr id="4" name="Slide Number Placeholder 3"/>
          <p:cNvSpPr>
            <a:spLocks noGrp="1"/>
          </p:cNvSpPr>
          <p:nvPr>
            <p:ph type="sldNum" sz="quarter" idx="10"/>
          </p:nvPr>
        </p:nvSpPr>
        <p:spPr/>
        <p:txBody>
          <a:bodyPr/>
          <a:lstStyle/>
          <a:p>
            <a:pPr>
              <a:defRPr/>
            </a:pPr>
            <a:fld id="{CA84FE9B-D5D4-4B76-87EA-A08EA8B20C62}" type="slidenum">
              <a:rPr lang="en-US" smtClean="0"/>
              <a:pPr>
                <a:defRPr/>
              </a:pPr>
              <a:t>20</a:t>
            </a:fld>
            <a:endParaRPr lang="en-US" dirty="0"/>
          </a:p>
        </p:txBody>
      </p:sp>
    </p:spTree>
    <p:extLst>
      <p:ext uri="{BB962C8B-B14F-4D97-AF65-F5344CB8AC3E}">
        <p14:creationId xmlns:p14="http://schemas.microsoft.com/office/powerpoint/2010/main" val="8513898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dirty="0" smtClean="0">
                <a:solidFill>
                  <a:schemeClr val="tx1"/>
                </a:solidFill>
                <a:effectLst/>
                <a:latin typeface="Arial" charset="0"/>
                <a:ea typeface="+mn-ea"/>
                <a:cs typeface="Arial" charset="0"/>
              </a:rPr>
              <a:t>Wenn</a:t>
            </a:r>
            <a:r>
              <a:rPr lang="de-DE" sz="1200" kern="1200" baseline="0" dirty="0" smtClean="0">
                <a:solidFill>
                  <a:schemeClr val="tx1"/>
                </a:solidFill>
                <a:effectLst/>
                <a:latin typeface="Arial" charset="0"/>
                <a:ea typeface="+mn-ea"/>
                <a:cs typeface="Arial" charset="0"/>
              </a:rPr>
              <a:t> es um Patente handelt, s</a:t>
            </a:r>
            <a:r>
              <a:rPr lang="de-DE" sz="1200" kern="1200" dirty="0" smtClean="0">
                <a:solidFill>
                  <a:schemeClr val="tx1"/>
                </a:solidFill>
                <a:effectLst/>
                <a:latin typeface="Arial" charset="0"/>
                <a:ea typeface="+mn-ea"/>
                <a:cs typeface="Arial" charset="0"/>
              </a:rPr>
              <a:t>tellen </a:t>
            </a:r>
            <a:r>
              <a:rPr lang="de-DE" sz="1200" kern="1200" dirty="0">
                <a:solidFill>
                  <a:schemeClr val="tx1"/>
                </a:solidFill>
                <a:effectLst/>
                <a:latin typeface="Arial" charset="0"/>
                <a:ea typeface="+mn-ea"/>
                <a:cs typeface="Arial" charset="0"/>
              </a:rPr>
              <a:t>wir uns vor, Sie hätten eine tolle Idee für ein Haarstyling-Gerät, dann können Sie auch herausfinden, ob irgendjemand anderes vor Ihnen eine ähnliche Idee hatte.</a:t>
            </a:r>
          </a:p>
        </p:txBody>
      </p:sp>
      <p:sp>
        <p:nvSpPr>
          <p:cNvPr id="4" name="Slide Number Placeholder 3"/>
          <p:cNvSpPr>
            <a:spLocks noGrp="1"/>
          </p:cNvSpPr>
          <p:nvPr>
            <p:ph type="sldNum" sz="quarter" idx="10"/>
          </p:nvPr>
        </p:nvSpPr>
        <p:spPr/>
        <p:txBody>
          <a:bodyPr/>
          <a:lstStyle/>
          <a:p>
            <a:pPr>
              <a:defRPr/>
            </a:pPr>
            <a:fld id="{CA84FE9B-D5D4-4B76-87EA-A08EA8B20C62}" type="slidenum">
              <a:rPr lang="en-US" smtClean="0"/>
              <a:pPr>
                <a:defRPr/>
              </a:pPr>
              <a:t>21</a:t>
            </a:fld>
            <a:endParaRPr lang="en-US" dirty="0"/>
          </a:p>
        </p:txBody>
      </p:sp>
    </p:spTree>
    <p:extLst>
      <p:ext uri="{BB962C8B-B14F-4D97-AF65-F5344CB8AC3E}">
        <p14:creationId xmlns:p14="http://schemas.microsoft.com/office/powerpoint/2010/main" val="6422334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i="0" kern="1200" dirty="0" smtClean="0">
                <a:solidFill>
                  <a:schemeClr val="tx1"/>
                </a:solidFill>
                <a:effectLst/>
                <a:latin typeface="Arial" charset="0"/>
                <a:ea typeface="+mn-ea"/>
                <a:cs typeface="Arial" charset="0"/>
              </a:rPr>
              <a:t>Ic</a:t>
            </a:r>
            <a:r>
              <a:rPr lang="de-DE" sz="1200" kern="1200" dirty="0" smtClean="0">
                <a:solidFill>
                  <a:schemeClr val="tx1"/>
                </a:solidFill>
                <a:effectLst/>
                <a:latin typeface="Arial" charset="0"/>
                <a:ea typeface="+mn-ea"/>
                <a:cs typeface="Arial" charset="0"/>
              </a:rPr>
              <a:t>h gebe ein Stichwort ein, um mein Gerät in der Datenbank für Patente zu beschreiben</a:t>
            </a:r>
            <a:endParaRPr lang="en-GB" dirty="0"/>
          </a:p>
        </p:txBody>
      </p:sp>
      <p:sp>
        <p:nvSpPr>
          <p:cNvPr id="4" name="Slide Number Placeholder 3"/>
          <p:cNvSpPr>
            <a:spLocks noGrp="1"/>
          </p:cNvSpPr>
          <p:nvPr>
            <p:ph type="sldNum" sz="quarter" idx="10"/>
          </p:nvPr>
        </p:nvSpPr>
        <p:spPr/>
        <p:txBody>
          <a:bodyPr/>
          <a:lstStyle/>
          <a:p>
            <a:fld id="{0AA479D6-0E59-E44A-889F-9741E709C215}" type="slidenum">
              <a:rPr lang="en-US" smtClean="0"/>
              <a:t>22</a:t>
            </a:fld>
            <a:endParaRPr lang="en-US"/>
          </a:p>
        </p:txBody>
      </p:sp>
    </p:spTree>
    <p:extLst>
      <p:ext uri="{BB962C8B-B14F-4D97-AF65-F5344CB8AC3E}">
        <p14:creationId xmlns:p14="http://schemas.microsoft.com/office/powerpoint/2010/main" val="14755570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dirty="0" smtClean="0">
                <a:solidFill>
                  <a:schemeClr val="tx1"/>
                </a:solidFill>
                <a:effectLst/>
                <a:latin typeface="Arial" charset="0"/>
                <a:ea typeface="+mn-ea"/>
                <a:cs typeface="Arial" charset="0"/>
              </a:rPr>
              <a:t>, </a:t>
            </a:r>
            <a:r>
              <a:rPr lang="de-DE" sz="1200" kern="1200" dirty="0">
                <a:solidFill>
                  <a:schemeClr val="tx1"/>
                </a:solidFill>
                <a:effectLst/>
                <a:latin typeface="Arial" charset="0"/>
                <a:ea typeface="+mn-ea"/>
                <a:cs typeface="Arial" charset="0"/>
              </a:rPr>
              <a:t>und in den Ergebnissen werde ich sehen, was bereits existiert, einschließlich fremdsprachiger </a:t>
            </a:r>
            <a:r>
              <a:rPr lang="de-DE" sz="1200" kern="1200" dirty="0" smtClean="0">
                <a:solidFill>
                  <a:schemeClr val="tx1"/>
                </a:solidFill>
                <a:effectLst/>
                <a:latin typeface="Arial" charset="0"/>
                <a:ea typeface="+mn-ea"/>
                <a:cs typeface="Arial" charset="0"/>
              </a:rPr>
              <a:t>Dokumente (hier russischen</a:t>
            </a:r>
            <a:r>
              <a:rPr lang="de-DE" sz="1200" kern="1200" baseline="0" dirty="0" smtClean="0">
                <a:solidFill>
                  <a:schemeClr val="tx1"/>
                </a:solidFill>
                <a:effectLst/>
                <a:latin typeface="Arial" charset="0"/>
                <a:ea typeface="+mn-ea"/>
                <a:cs typeface="Arial" charset="0"/>
              </a:rPr>
              <a:t> Dokumente)</a:t>
            </a:r>
            <a:r>
              <a:rPr lang="de-DE" sz="1200" kern="1200" dirty="0" smtClean="0">
                <a:solidFill>
                  <a:schemeClr val="tx1"/>
                </a:solidFill>
                <a:effectLst/>
                <a:latin typeface="Arial" charset="0"/>
                <a:ea typeface="+mn-ea"/>
                <a:cs typeface="Arial" charset="0"/>
              </a:rPr>
              <a:t>. </a:t>
            </a:r>
            <a:r>
              <a:rPr lang="de-DE" sz="1200" kern="1200" dirty="0">
                <a:solidFill>
                  <a:schemeClr val="tx1"/>
                </a:solidFill>
                <a:effectLst/>
                <a:latin typeface="Arial" charset="0"/>
                <a:ea typeface="+mn-ea"/>
                <a:cs typeface="Arial" charset="0"/>
              </a:rPr>
              <a:t>Zum besseren Verständnis des Inhalts ist eine Schaltfläche für maschinelle Übersetzung integriert.</a:t>
            </a:r>
          </a:p>
        </p:txBody>
      </p:sp>
      <p:sp>
        <p:nvSpPr>
          <p:cNvPr id="4" name="Slide Number Placeholder 3"/>
          <p:cNvSpPr>
            <a:spLocks noGrp="1"/>
          </p:cNvSpPr>
          <p:nvPr>
            <p:ph type="sldNum" sz="quarter" idx="10"/>
          </p:nvPr>
        </p:nvSpPr>
        <p:spPr/>
        <p:txBody>
          <a:bodyPr/>
          <a:lstStyle/>
          <a:p>
            <a:pPr>
              <a:defRPr/>
            </a:pPr>
            <a:fld id="{CA84FE9B-D5D4-4B76-87EA-A08EA8B20C62}" type="slidenum">
              <a:rPr lang="en-US" smtClean="0"/>
              <a:pPr>
                <a:defRPr/>
              </a:pPr>
              <a:t>23</a:t>
            </a:fld>
            <a:endParaRPr lang="en-US" dirty="0"/>
          </a:p>
        </p:txBody>
      </p:sp>
    </p:spTree>
    <p:extLst>
      <p:ext uri="{BB962C8B-B14F-4D97-AF65-F5344CB8AC3E}">
        <p14:creationId xmlns:p14="http://schemas.microsoft.com/office/powerpoint/2010/main" val="23015038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dirty="0">
                <a:solidFill>
                  <a:schemeClr val="tx1"/>
                </a:solidFill>
                <a:effectLst/>
                <a:latin typeface="Arial" charset="0"/>
                <a:ea typeface="+mn-ea"/>
                <a:cs typeface="Arial" charset="0"/>
              </a:rPr>
              <a:t>Die Datenbank der WIPO für Patente heißt PATENSTCOPE und bietet viele Möglichkeiten, Informationen zu finden. Die Suche nach Patentinformationen ist für alle verfügbar, unabhängig von Ihrer Erfahrung oder Ihrem </a:t>
            </a:r>
            <a:r>
              <a:rPr lang="de-DE" sz="1200" kern="1200" dirty="0" smtClean="0">
                <a:solidFill>
                  <a:schemeClr val="tx1"/>
                </a:solidFill>
                <a:effectLst/>
                <a:latin typeface="Arial" charset="0"/>
                <a:ea typeface="+mn-ea"/>
                <a:cs typeface="Arial" charset="0"/>
              </a:rPr>
              <a:t>Kenntnisstand</a:t>
            </a:r>
            <a:endParaRPr lang="de-DE" sz="1200" kern="1200" dirty="0">
              <a:solidFill>
                <a:schemeClr val="tx1"/>
              </a:solidFill>
              <a:effectLst/>
              <a:latin typeface="Arial" charset="0"/>
              <a:ea typeface="+mn-ea"/>
              <a:cs typeface="Arial" charset="0"/>
            </a:endParaRPr>
          </a:p>
        </p:txBody>
      </p:sp>
      <p:sp>
        <p:nvSpPr>
          <p:cNvPr id="4" name="Slide Number Placeholder 3"/>
          <p:cNvSpPr>
            <a:spLocks noGrp="1"/>
          </p:cNvSpPr>
          <p:nvPr>
            <p:ph type="sldNum" sz="quarter" idx="10"/>
          </p:nvPr>
        </p:nvSpPr>
        <p:spPr/>
        <p:txBody>
          <a:bodyPr/>
          <a:lstStyle/>
          <a:p>
            <a:pPr>
              <a:defRPr/>
            </a:pPr>
            <a:fld id="{CA84FE9B-D5D4-4B76-87EA-A08EA8B20C62}" type="slidenum">
              <a:rPr lang="en-US" smtClean="0"/>
              <a:pPr>
                <a:defRPr/>
              </a:pPr>
              <a:t>24</a:t>
            </a:fld>
            <a:endParaRPr lang="en-US" dirty="0"/>
          </a:p>
        </p:txBody>
      </p:sp>
    </p:spTree>
    <p:extLst>
      <p:ext uri="{BB962C8B-B14F-4D97-AF65-F5344CB8AC3E}">
        <p14:creationId xmlns:p14="http://schemas.microsoft.com/office/powerpoint/2010/main" val="29480334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dirty="0">
                <a:solidFill>
                  <a:schemeClr val="tx1"/>
                </a:solidFill>
                <a:effectLst/>
                <a:latin typeface="Arial" charset="0"/>
                <a:ea typeface="+mn-ea"/>
                <a:cs typeface="Arial" charset="0"/>
              </a:rPr>
              <a:t>PATENTSCOPE umfasst auch einige einzigartige Funktionen, wie das eigens für die Übersetzung von Patentdokumenten intern entwickelte maschinelle Übersetzungstool, das mit künstlicher Intelligenz arbeitet. Es heißt WIPO Translate. In PATENTSCOPE finden Sie auch ein intern entwickeltes Tool für sprachübergreifende Suchen, das nicht nur Ihre Suche übersetzt, sondern auch Synonyme Ihrer Suche findet und somit den Umfang Ihrer Suche erweitert. Sie können auch eine </a:t>
            </a:r>
            <a:r>
              <a:rPr lang="de-DE" dirty="0"/>
              <a:t>Suche nach chemischen Verbindungen </a:t>
            </a:r>
            <a:r>
              <a:rPr lang="de-DE" sz="1200" kern="1200" dirty="0">
                <a:solidFill>
                  <a:schemeClr val="tx1"/>
                </a:solidFill>
                <a:effectLst/>
                <a:latin typeface="Arial" charset="0"/>
                <a:ea typeface="+mn-ea"/>
                <a:cs typeface="Arial" charset="0"/>
              </a:rPr>
              <a:t>in der Datenbank der WIPO für Patente durchführen. </a:t>
            </a:r>
            <a:endParaRPr lang="fr-CH" dirty="0"/>
          </a:p>
        </p:txBody>
      </p:sp>
      <p:sp>
        <p:nvSpPr>
          <p:cNvPr id="4" name="Slide Number Placeholder 3"/>
          <p:cNvSpPr>
            <a:spLocks noGrp="1"/>
          </p:cNvSpPr>
          <p:nvPr>
            <p:ph type="sldNum" sz="quarter" idx="10"/>
          </p:nvPr>
        </p:nvSpPr>
        <p:spPr/>
        <p:txBody>
          <a:bodyPr/>
          <a:lstStyle/>
          <a:p>
            <a:pPr>
              <a:defRPr/>
            </a:pPr>
            <a:fld id="{CA84FE9B-D5D4-4B76-87EA-A08EA8B20C62}" type="slidenum">
              <a:rPr lang="en-US" smtClean="0"/>
              <a:pPr>
                <a:defRPr/>
              </a:pPr>
              <a:t>25</a:t>
            </a:fld>
            <a:endParaRPr lang="en-US" dirty="0"/>
          </a:p>
        </p:txBody>
      </p:sp>
    </p:spTree>
    <p:extLst>
      <p:ext uri="{BB962C8B-B14F-4D97-AF65-F5344CB8AC3E}">
        <p14:creationId xmlns:p14="http://schemas.microsoft.com/office/powerpoint/2010/main" val="30710116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noProof="0" dirty="0"/>
          </a:p>
          <a:p>
            <a:r>
              <a:rPr lang="de-DE" sz="1200" kern="1200" dirty="0">
                <a:solidFill>
                  <a:schemeClr val="tx1"/>
                </a:solidFill>
                <a:effectLst/>
                <a:latin typeface="Arial" charset="0"/>
                <a:ea typeface="+mn-ea"/>
                <a:cs typeface="Arial" charset="0"/>
              </a:rPr>
              <a:t>Im MENÜ können Sie, gruppiert nach Kategorien und durchsuchbar, sämtliche verfügbaren Dienstleistungen für geistiges Eigentum einsehen. </a:t>
            </a:r>
            <a:endParaRPr lang="en-US" dirty="0"/>
          </a:p>
          <a:p>
            <a:endParaRPr lang="fr-FR"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noProof="0" dirty="0">
                <a:solidFill>
                  <a:srgbClr val="FF0000"/>
                </a:solidFill>
              </a:rPr>
              <a:t>Sie können sich anmelden, indem Sie in der schwarzen Navigationsleiste auf LOGIN klicken. Sie brauchen sich nur einmal anzumelden und können dann durch alle IP-Dienste navigieren.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noProof="0" dirty="0">
                <a:solidFill>
                  <a:srgbClr val="FF0000"/>
                </a:solidFill>
              </a:rPr>
              <a:t>Die Erstellung Ihres WIPO-Kontos ist schnell, einfach und kostenlos, Sie benötigen lediglich eine E-Mail-Adresse. </a:t>
            </a:r>
            <a:endParaRPr lang="fr-FR" dirty="0">
              <a:solidFill>
                <a:srgbClr val="FF0000"/>
              </a:solidFill>
            </a:endParaRPr>
          </a:p>
          <a:p>
            <a:endParaRPr lang="en-US" dirty="0">
              <a:solidFill>
                <a:srgbClr val="FF0000"/>
              </a:solidFill>
            </a:endParaRPr>
          </a:p>
        </p:txBody>
      </p:sp>
      <p:sp>
        <p:nvSpPr>
          <p:cNvPr id="4" name="Slide Number Placeholder 3"/>
          <p:cNvSpPr>
            <a:spLocks noGrp="1"/>
          </p:cNvSpPr>
          <p:nvPr>
            <p:ph type="sldNum" sz="quarter" idx="10"/>
          </p:nvPr>
        </p:nvSpPr>
        <p:spPr/>
        <p:txBody>
          <a:bodyPr/>
          <a:lstStyle/>
          <a:p>
            <a:fld id="{85D78310-E963-461C-9186-F0ECE7318C12}" type="slidenum">
              <a:rPr lang="en-US" smtClean="0"/>
              <a:t>26</a:t>
            </a:fld>
            <a:endParaRPr lang="en-US" dirty="0"/>
          </a:p>
        </p:txBody>
      </p:sp>
    </p:spTree>
    <p:extLst>
      <p:ext uri="{BB962C8B-B14F-4D97-AF65-F5344CB8AC3E}">
        <p14:creationId xmlns:p14="http://schemas.microsoft.com/office/powerpoint/2010/main" val="30168508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r-FR" dirty="0" err="1" smtClean="0"/>
              <a:t>Über</a:t>
            </a:r>
            <a:r>
              <a:rPr lang="fr-FR" dirty="0" smtClean="0"/>
              <a:t> </a:t>
            </a:r>
            <a:r>
              <a:rPr lang="fr-FR" dirty="0" err="1" smtClean="0"/>
              <a:t>das</a:t>
            </a:r>
            <a:r>
              <a:rPr lang="fr-FR" dirty="0" smtClean="0"/>
              <a:t> WIPO IP-Portal </a:t>
            </a:r>
            <a:r>
              <a:rPr lang="fr-FR" dirty="0" err="1" smtClean="0"/>
              <a:t>stehen</a:t>
            </a:r>
            <a:r>
              <a:rPr lang="fr-FR" dirty="0" smtClean="0"/>
              <a:t> </a:t>
            </a:r>
            <a:r>
              <a:rPr lang="fr-FR" dirty="0" err="1" smtClean="0"/>
              <a:t>Ihnen</a:t>
            </a:r>
            <a:r>
              <a:rPr lang="fr-FR" dirty="0" smtClean="0"/>
              <a:t> </a:t>
            </a:r>
            <a:r>
              <a:rPr lang="fr-FR" dirty="0" err="1" smtClean="0"/>
              <a:t>sämtliche</a:t>
            </a:r>
            <a:r>
              <a:rPr lang="fr-FR" dirty="0" smtClean="0"/>
              <a:t> </a:t>
            </a:r>
            <a:r>
              <a:rPr lang="fr-FR" dirty="0" err="1" smtClean="0"/>
              <a:t>Globalen</a:t>
            </a:r>
            <a:r>
              <a:rPr lang="fr-FR" dirty="0" smtClean="0"/>
              <a:t> </a:t>
            </a:r>
            <a:r>
              <a:rPr lang="fr-FR" dirty="0" err="1" smtClean="0"/>
              <a:t>Datenbanken</a:t>
            </a:r>
            <a:r>
              <a:rPr lang="fr-FR" dirty="0" smtClean="0"/>
              <a:t> </a:t>
            </a:r>
            <a:r>
              <a:rPr lang="fr-FR" dirty="0" err="1" smtClean="0"/>
              <a:t>zur</a:t>
            </a:r>
            <a:r>
              <a:rPr lang="fr-FR" dirty="0" smtClean="0"/>
              <a:t> </a:t>
            </a:r>
            <a:r>
              <a:rPr lang="fr-FR" dirty="0" err="1" smtClean="0"/>
              <a:t>Verfügung</a:t>
            </a:r>
            <a:r>
              <a:rPr lang="fr-FR" dirty="0" smtClean="0"/>
              <a:t>. </a:t>
            </a:r>
          </a:p>
          <a:p>
            <a:endParaRPr lang="en-US" dirty="0"/>
          </a:p>
          <a:p>
            <a:pPr marL="0" marR="0" lvl="0" indent="0" algn="l" defTabSz="914400" rtl="0" eaLnBrk="1" fontAlgn="auto" latinLnBrk="0" hangingPunct="1">
              <a:lnSpc>
                <a:spcPct val="100000"/>
              </a:lnSpc>
              <a:spcBef>
                <a:spcPct val="0"/>
              </a:spcBef>
              <a:spcAft>
                <a:spcPct val="0"/>
              </a:spcAft>
              <a:buClrTx/>
              <a:buSzTx/>
              <a:buFontTx/>
              <a:buNone/>
              <a:defRPr/>
            </a:pPr>
            <a:r>
              <a:rPr lang="en-US" dirty="0"/>
              <a:t>Die </a:t>
            </a:r>
            <a:r>
              <a:rPr lang="en-US" dirty="0" err="1"/>
              <a:t>schwarze</a:t>
            </a:r>
            <a:r>
              <a:rPr lang="en-US" dirty="0"/>
              <a:t> </a:t>
            </a:r>
            <a:r>
              <a:rPr lang="en-US" dirty="0" err="1"/>
              <a:t>Leiste</a:t>
            </a:r>
            <a:r>
              <a:rPr lang="en-US" dirty="0"/>
              <a:t> </a:t>
            </a:r>
            <a:r>
              <a:rPr lang="en-US" dirty="0" err="1"/>
              <a:t>oben</a:t>
            </a:r>
            <a:r>
              <a:rPr lang="en-US" dirty="0"/>
              <a:t> auf der </a:t>
            </a:r>
            <a:r>
              <a:rPr lang="en-US" dirty="0" err="1"/>
              <a:t>Seite</a:t>
            </a:r>
            <a:r>
              <a:rPr lang="en-US" dirty="0"/>
              <a:t> </a:t>
            </a:r>
            <a:r>
              <a:rPr lang="en-US" dirty="0" err="1"/>
              <a:t>enthält</a:t>
            </a:r>
            <a:r>
              <a:rPr lang="en-US" dirty="0"/>
              <a:t> Links </a:t>
            </a:r>
            <a:r>
              <a:rPr lang="en-US" dirty="0" err="1"/>
              <a:t>zu</a:t>
            </a:r>
            <a:r>
              <a:rPr lang="en-US" dirty="0"/>
              <a:t> </a:t>
            </a:r>
            <a:r>
              <a:rPr lang="en-US" dirty="0" err="1"/>
              <a:t>unseren</a:t>
            </a:r>
            <a:r>
              <a:rPr lang="en-US" dirty="0"/>
              <a:t> </a:t>
            </a:r>
            <a:r>
              <a:rPr lang="en-US" dirty="0" err="1"/>
              <a:t>verschiedenen</a:t>
            </a:r>
            <a:r>
              <a:rPr lang="en-US" dirty="0"/>
              <a:t> IP-</a:t>
            </a:r>
            <a:r>
              <a:rPr lang="en-US" dirty="0" err="1"/>
              <a:t>Diensten</a:t>
            </a:r>
            <a:r>
              <a:rPr lang="en-US" dirty="0"/>
              <a:t>. </a:t>
            </a:r>
            <a:r>
              <a:rPr lang="en-US" dirty="0" err="1"/>
              <a:t>Klicken</a:t>
            </a:r>
            <a:r>
              <a:rPr lang="en-US" dirty="0"/>
              <a:t> </a:t>
            </a:r>
            <a:r>
              <a:rPr lang="en-US" dirty="0" err="1"/>
              <a:t>Sie</a:t>
            </a:r>
            <a:r>
              <a:rPr lang="en-US" dirty="0"/>
              <a:t> </a:t>
            </a:r>
            <a:r>
              <a:rPr lang="en-US" dirty="0" err="1"/>
              <a:t>einfach</a:t>
            </a:r>
            <a:r>
              <a:rPr lang="en-US" dirty="0"/>
              <a:t> auf das MENÜ, um die </a:t>
            </a:r>
            <a:r>
              <a:rPr lang="en-US" dirty="0" err="1"/>
              <a:t>nach</a:t>
            </a:r>
            <a:r>
              <a:rPr lang="en-US" dirty="0"/>
              <a:t> </a:t>
            </a:r>
            <a:r>
              <a:rPr lang="en-US" dirty="0" err="1"/>
              <a:t>Kategorien</a:t>
            </a:r>
            <a:r>
              <a:rPr lang="en-US" dirty="0"/>
              <a:t> </a:t>
            </a:r>
            <a:r>
              <a:rPr lang="en-US" dirty="0" err="1"/>
              <a:t>geordneten</a:t>
            </a:r>
            <a:r>
              <a:rPr lang="en-US" dirty="0"/>
              <a:t> </a:t>
            </a:r>
            <a:r>
              <a:rPr lang="en-US" dirty="0" err="1"/>
              <a:t>verfügbaren</a:t>
            </a:r>
            <a:r>
              <a:rPr lang="en-US" dirty="0"/>
              <a:t> IP-</a:t>
            </a:r>
            <a:r>
              <a:rPr lang="en-US" dirty="0" err="1"/>
              <a:t>Dienste</a:t>
            </a:r>
            <a:r>
              <a:rPr lang="en-US" dirty="0"/>
              <a:t> </a:t>
            </a:r>
            <a:r>
              <a:rPr lang="en-US" dirty="0" err="1"/>
              <a:t>anzuzeigen</a:t>
            </a:r>
            <a:r>
              <a:rPr lang="en-US" dirty="0"/>
              <a:t>: PATENTS </a:t>
            </a:r>
            <a:r>
              <a:rPr lang="en-US" dirty="0" err="1"/>
              <a:t>gibt</a:t>
            </a:r>
            <a:r>
              <a:rPr lang="en-US" dirty="0"/>
              <a:t> </a:t>
            </a:r>
            <a:r>
              <a:rPr lang="en-US" dirty="0" err="1"/>
              <a:t>Ihnen</a:t>
            </a:r>
            <a:r>
              <a:rPr lang="en-US" dirty="0"/>
              <a:t> </a:t>
            </a:r>
            <a:r>
              <a:rPr lang="en-US" dirty="0" err="1"/>
              <a:t>Zugang</a:t>
            </a:r>
            <a:r>
              <a:rPr lang="en-US" dirty="0"/>
              <a:t> </a:t>
            </a:r>
            <a:r>
              <a:rPr lang="en-US" dirty="0" err="1"/>
              <a:t>zur</a:t>
            </a:r>
            <a:r>
              <a:rPr lang="en-US" dirty="0"/>
              <a:t> PATENTSCOPE-</a:t>
            </a:r>
            <a:r>
              <a:rPr lang="en-US" dirty="0" err="1"/>
              <a:t>Datenbank</a:t>
            </a:r>
            <a:r>
              <a:rPr lang="en-US" dirty="0"/>
              <a:t>, </a:t>
            </a:r>
            <a:r>
              <a:rPr lang="en-US" dirty="0" smtClean="0"/>
              <a:t>TRADEMARKS </a:t>
            </a:r>
            <a:r>
              <a:rPr lang="en-US" dirty="0" err="1"/>
              <a:t>zur</a:t>
            </a:r>
            <a:r>
              <a:rPr lang="en-US" dirty="0"/>
              <a:t> </a:t>
            </a:r>
            <a:r>
              <a:rPr lang="en-US" dirty="0" err="1"/>
              <a:t>Globalen</a:t>
            </a:r>
            <a:r>
              <a:rPr lang="en-US" dirty="0"/>
              <a:t> </a:t>
            </a:r>
            <a:r>
              <a:rPr lang="en-US" dirty="0" err="1"/>
              <a:t>Marken-Datenbank</a:t>
            </a:r>
            <a:r>
              <a:rPr lang="en-US" dirty="0"/>
              <a:t> und DESIGNS </a:t>
            </a:r>
            <a:r>
              <a:rPr lang="en-US" dirty="0" err="1"/>
              <a:t>zur</a:t>
            </a:r>
            <a:r>
              <a:rPr lang="en-US" dirty="0"/>
              <a:t> </a:t>
            </a:r>
            <a:r>
              <a:rPr lang="en-US" dirty="0" err="1"/>
              <a:t>Globalen</a:t>
            </a:r>
            <a:r>
              <a:rPr lang="en-US" dirty="0"/>
              <a:t> Muster-</a:t>
            </a:r>
            <a:r>
              <a:rPr lang="en-US" dirty="0" err="1"/>
              <a:t>Datenbank</a:t>
            </a:r>
            <a:r>
              <a:rPr lang="en-US" dirty="0"/>
              <a:t>. </a:t>
            </a:r>
            <a:endParaRPr lang="en-US" dirty="0" smtClean="0"/>
          </a:p>
          <a:p>
            <a:pPr marL="0" marR="0" lvl="0" indent="0" algn="l" defTabSz="914400" rtl="0" eaLnBrk="1" fontAlgn="auto" latinLnBrk="0" hangingPunct="1">
              <a:lnSpc>
                <a:spcPct val="100000"/>
              </a:lnSpc>
              <a:spcBef>
                <a:spcPct val="0"/>
              </a:spcBef>
              <a:spcAft>
                <a:spcPct val="0"/>
              </a:spcAft>
              <a:buClrTx/>
              <a:buSzTx/>
              <a:buFontTx/>
              <a:buNone/>
              <a:defRPr/>
            </a:pPr>
            <a:endParaRPr lang="fr-FR"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Das IP-Portal </a:t>
            </a:r>
            <a:r>
              <a:rPr lang="en-US" dirty="0" err="1" smtClean="0"/>
              <a:t>ermöglicht</a:t>
            </a:r>
            <a:r>
              <a:rPr lang="en-US" dirty="0" smtClean="0"/>
              <a:t> </a:t>
            </a:r>
            <a:r>
              <a:rPr lang="en-US" dirty="0" err="1" smtClean="0"/>
              <a:t>Ihnen</a:t>
            </a:r>
            <a:r>
              <a:rPr lang="en-US" dirty="0" smtClean="0"/>
              <a:t> </a:t>
            </a:r>
            <a:r>
              <a:rPr lang="en-US" dirty="0" err="1" smtClean="0"/>
              <a:t>eine</a:t>
            </a:r>
            <a:r>
              <a:rPr lang="en-US" dirty="0" smtClean="0"/>
              <a:t> </a:t>
            </a:r>
            <a:r>
              <a:rPr lang="en-US" dirty="0" err="1" smtClean="0"/>
              <a:t>möglichst</a:t>
            </a:r>
            <a:r>
              <a:rPr lang="en-US" dirty="0" smtClean="0"/>
              <a:t> </a:t>
            </a:r>
            <a:r>
              <a:rPr lang="en-US" dirty="0" err="1" smtClean="0"/>
              <a:t>nahtlose</a:t>
            </a:r>
            <a:r>
              <a:rPr lang="en-US" dirty="0" smtClean="0"/>
              <a:t> </a:t>
            </a:r>
            <a:r>
              <a:rPr lang="en-US" dirty="0" err="1" smtClean="0"/>
              <a:t>Zusammenarbeit</a:t>
            </a:r>
            <a:r>
              <a:rPr lang="en-US" dirty="0" smtClean="0"/>
              <a:t> </a:t>
            </a:r>
            <a:r>
              <a:rPr lang="en-US" dirty="0" err="1" smtClean="0"/>
              <a:t>mit</a:t>
            </a:r>
            <a:r>
              <a:rPr lang="en-US" dirty="0" smtClean="0"/>
              <a:t> der WIPO :</a:t>
            </a:r>
            <a:r>
              <a:rPr lang="en-US" baseline="0" dirty="0" smtClean="0"/>
              <a:t> </a:t>
            </a:r>
            <a:r>
              <a:rPr lang="fr-CH" sz="1200" baseline="0" dirty="0" smtClean="0">
                <a:solidFill>
                  <a:srgbClr val="00408C"/>
                </a:solidFill>
                <a:ea typeface="ヒラギノ角ゴ Pro W3" pitchFamily="1" charset="-128"/>
              </a:rPr>
              <a:t>es </a:t>
            </a:r>
            <a:r>
              <a:rPr lang="fr-CH" sz="1200" baseline="0" dirty="0" err="1" smtClean="0">
                <a:solidFill>
                  <a:srgbClr val="00408C"/>
                </a:solidFill>
                <a:ea typeface="ヒラギノ角ゴ Pro W3" pitchFamily="1" charset="-128"/>
              </a:rPr>
              <a:t>ist</a:t>
            </a:r>
            <a:r>
              <a:rPr lang="fr-CH" sz="1200" baseline="0" dirty="0" smtClean="0">
                <a:solidFill>
                  <a:srgbClr val="00408C"/>
                </a:solidFill>
                <a:ea typeface="ヒラギノ角ゴ Pro W3" pitchFamily="1" charset="-128"/>
              </a:rPr>
              <a:t> </a:t>
            </a:r>
            <a:r>
              <a:rPr lang="fr-CH" sz="1200" b="0" u="none" baseline="0" dirty="0" smtClean="0">
                <a:solidFill>
                  <a:srgbClr val="00408C"/>
                </a:solidFill>
                <a:ea typeface="ヒラギノ角ゴ Pro W3" pitchFamily="1" charset="-128"/>
              </a:rPr>
              <a:t>die</a:t>
            </a:r>
            <a:r>
              <a:rPr lang="fr-CH" sz="1200" dirty="0" smtClean="0">
                <a:solidFill>
                  <a:srgbClr val="00408C"/>
                </a:solidFill>
                <a:ea typeface="ヒラギノ角ゴ Pro W3" pitchFamily="1" charset="-128"/>
              </a:rPr>
              <a:t> </a:t>
            </a:r>
            <a:r>
              <a:rPr lang="fr-CH" sz="1200" dirty="0" err="1" smtClean="0">
                <a:solidFill>
                  <a:srgbClr val="00408C"/>
                </a:solidFill>
                <a:ea typeface="ヒラギノ角ゴ Pro W3" pitchFamily="1" charset="-128"/>
              </a:rPr>
              <a:t>zentrale</a:t>
            </a:r>
            <a:r>
              <a:rPr lang="fr-CH" sz="1200" dirty="0" smtClean="0">
                <a:solidFill>
                  <a:srgbClr val="00408C"/>
                </a:solidFill>
                <a:ea typeface="ヒラギノ角ゴ Pro W3" pitchFamily="1" charset="-128"/>
              </a:rPr>
              <a:t> </a:t>
            </a:r>
            <a:r>
              <a:rPr lang="fr-CH" sz="1200" dirty="0" err="1" smtClean="0">
                <a:solidFill>
                  <a:srgbClr val="00408C"/>
                </a:solidFill>
                <a:ea typeface="ヒラギノ角ゴ Pro W3" pitchFamily="1" charset="-128"/>
              </a:rPr>
              <a:t>Anlaufstelle</a:t>
            </a:r>
            <a:r>
              <a:rPr lang="fr-CH" sz="1200" dirty="0" smtClean="0">
                <a:solidFill>
                  <a:srgbClr val="00408C"/>
                </a:solidFill>
                <a:ea typeface="ヒラギノ角ゴ Pro W3" pitchFamily="1" charset="-128"/>
              </a:rPr>
              <a:t> </a:t>
            </a:r>
            <a:r>
              <a:rPr lang="fr-CH" sz="1200" dirty="0" err="1" smtClean="0">
                <a:solidFill>
                  <a:srgbClr val="00408C"/>
                </a:solidFill>
                <a:ea typeface="ヒラギノ角ゴ Pro W3" pitchFamily="1" charset="-128"/>
              </a:rPr>
              <a:t>für</a:t>
            </a:r>
            <a:r>
              <a:rPr lang="fr-CH" sz="1200" dirty="0" smtClean="0">
                <a:solidFill>
                  <a:srgbClr val="00408C"/>
                </a:solidFill>
                <a:ea typeface="ヒラギノ角ゴ Pro W3" pitchFamily="1" charset="-128"/>
              </a:rPr>
              <a:t> </a:t>
            </a:r>
            <a:r>
              <a:rPr lang="fr-CH" sz="1200" dirty="0" err="1" smtClean="0">
                <a:solidFill>
                  <a:srgbClr val="00408C"/>
                </a:solidFill>
                <a:ea typeface="ヒラギノ角ゴ Pro W3" pitchFamily="1" charset="-128"/>
              </a:rPr>
              <a:t>Ihre</a:t>
            </a:r>
            <a:r>
              <a:rPr lang="fr-CH" sz="1200" dirty="0" smtClean="0">
                <a:solidFill>
                  <a:srgbClr val="00408C"/>
                </a:solidFill>
                <a:ea typeface="ヒラギノ角ゴ Pro W3" pitchFamily="1" charset="-128"/>
              </a:rPr>
              <a:t> Online-IP-</a:t>
            </a:r>
            <a:r>
              <a:rPr lang="fr-CH" sz="1200" dirty="0" err="1" smtClean="0">
                <a:solidFill>
                  <a:srgbClr val="00408C"/>
                </a:solidFill>
                <a:ea typeface="ヒラギノ角ゴ Pro W3" pitchFamily="1" charset="-128"/>
              </a:rPr>
              <a:t>Dienste</a:t>
            </a:r>
            <a:r>
              <a:rPr lang="fr-CH" sz="1200" dirty="0" smtClean="0">
                <a:solidFill>
                  <a:srgbClr val="00408C"/>
                </a:solidFill>
                <a:ea typeface="ヒラギノ角ゴ Pro W3" pitchFamily="1" charset="-128"/>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H" sz="1200" dirty="0" smtClean="0">
              <a:solidFill>
                <a:srgbClr val="00408C"/>
              </a:solidFill>
              <a:ea typeface="ヒラギノ角ゴ Pro W3" pitchFamily="1" charset="-128"/>
            </a:endParaRPr>
          </a:p>
          <a:p>
            <a:r>
              <a:rPr lang="en-US" dirty="0" smtClean="0"/>
              <a:t>Das IP-Portal </a:t>
            </a:r>
            <a:r>
              <a:rPr lang="en-US" dirty="0" err="1" smtClean="0"/>
              <a:t>bietet</a:t>
            </a:r>
            <a:r>
              <a:rPr lang="en-US" dirty="0" smtClean="0"/>
              <a:t> </a:t>
            </a:r>
            <a:r>
              <a:rPr lang="en-US" dirty="0" err="1" smtClean="0"/>
              <a:t>Ihnen</a:t>
            </a:r>
            <a:r>
              <a:rPr lang="en-US" dirty="0" smtClean="0"/>
              <a:t> </a:t>
            </a:r>
            <a:r>
              <a:rPr lang="en-US" dirty="0" err="1" smtClean="0"/>
              <a:t>Zugang</a:t>
            </a:r>
            <a:r>
              <a:rPr lang="en-US" dirty="0" smtClean="0"/>
              <a:t> </a:t>
            </a:r>
            <a:r>
              <a:rPr lang="en-US" dirty="0" err="1" smtClean="0"/>
              <a:t>zu</a:t>
            </a:r>
            <a:r>
              <a:rPr lang="en-US" dirty="0" smtClean="0"/>
              <a:t> </a:t>
            </a:r>
            <a:r>
              <a:rPr lang="en-US" dirty="0" err="1" smtClean="0"/>
              <a:t>mehr</a:t>
            </a:r>
            <a:r>
              <a:rPr lang="en-US" dirty="0" smtClean="0"/>
              <a:t> </a:t>
            </a:r>
            <a:r>
              <a:rPr lang="en-US" dirty="0" err="1" smtClean="0"/>
              <a:t>als</a:t>
            </a:r>
            <a:r>
              <a:rPr lang="en-US" dirty="0" smtClean="0"/>
              <a:t> 40 Online-</a:t>
            </a:r>
            <a:r>
              <a:rPr lang="en-US" dirty="0" err="1" smtClean="0"/>
              <a:t>Diensten</a:t>
            </a:r>
            <a:r>
              <a:rPr lang="en-US" dirty="0" smtClean="0"/>
              <a:t> der WIPO, und das </a:t>
            </a:r>
            <a:r>
              <a:rPr lang="en-US" dirty="0" err="1" smtClean="0"/>
              <a:t>Angebot</a:t>
            </a:r>
            <a:r>
              <a:rPr lang="en-US" dirty="0" smtClean="0"/>
              <a:t> </a:t>
            </a:r>
            <a:r>
              <a:rPr lang="en-US" dirty="0" err="1" smtClean="0"/>
              <a:t>wird</a:t>
            </a:r>
            <a:r>
              <a:rPr lang="en-US" dirty="0" smtClean="0"/>
              <a:t> </a:t>
            </a:r>
            <a:r>
              <a:rPr lang="en-US" dirty="0" err="1" smtClean="0"/>
              <a:t>laufend</a:t>
            </a:r>
            <a:r>
              <a:rPr lang="en-US" dirty="0" smtClean="0"/>
              <a:t> </a:t>
            </a:r>
            <a:r>
              <a:rPr lang="en-US" dirty="0" err="1" smtClean="0"/>
              <a:t>erweitert</a:t>
            </a:r>
            <a:r>
              <a:rPr lang="en-US" dirty="0" smtClean="0"/>
              <a:t>. </a:t>
            </a:r>
            <a:endParaRPr lang="fr-CH" sz="1200" b="0" i="0" kern="1200" dirty="0" smtClean="0">
              <a:solidFill>
                <a:srgbClr val="FF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Alle</a:t>
            </a:r>
            <a:r>
              <a:rPr lang="en-US" dirty="0" smtClean="0"/>
              <a:t> </a:t>
            </a:r>
            <a:r>
              <a:rPr lang="en-US" dirty="0" err="1" smtClean="0"/>
              <a:t>Dienste</a:t>
            </a:r>
            <a:r>
              <a:rPr lang="en-US" dirty="0" smtClean="0"/>
              <a:t>, die </a:t>
            </a:r>
            <a:r>
              <a:rPr lang="en-US" dirty="0" err="1" smtClean="0"/>
              <a:t>eine</a:t>
            </a:r>
            <a:r>
              <a:rPr lang="en-US" dirty="0" smtClean="0"/>
              <a:t> </a:t>
            </a:r>
            <a:r>
              <a:rPr lang="en-US" dirty="0" err="1" smtClean="0"/>
              <a:t>Authentifizierung</a:t>
            </a:r>
            <a:r>
              <a:rPr lang="en-US" dirty="0" smtClean="0"/>
              <a:t> </a:t>
            </a:r>
            <a:r>
              <a:rPr lang="en-US" dirty="0" err="1" smtClean="0"/>
              <a:t>erfordern</a:t>
            </a:r>
            <a:r>
              <a:rPr lang="en-US" dirty="0" smtClean="0"/>
              <a:t>, </a:t>
            </a:r>
            <a:r>
              <a:rPr lang="en-US" dirty="0" err="1" smtClean="0"/>
              <a:t>sind</a:t>
            </a:r>
            <a:r>
              <a:rPr lang="en-US" dirty="0" smtClean="0"/>
              <a:t> </a:t>
            </a:r>
            <a:r>
              <a:rPr lang="en-US" dirty="0" err="1" smtClean="0"/>
              <a:t>durch</a:t>
            </a:r>
            <a:r>
              <a:rPr lang="en-US" dirty="0" smtClean="0"/>
              <a:t> </a:t>
            </a:r>
            <a:r>
              <a:rPr lang="en-US" dirty="0" err="1" smtClean="0"/>
              <a:t>ein</a:t>
            </a:r>
            <a:r>
              <a:rPr lang="en-US" dirty="0" smtClean="0"/>
              <a:t> den </a:t>
            </a:r>
            <a:r>
              <a:rPr lang="en-US" dirty="0" err="1" smtClean="0"/>
              <a:t>neuesten</a:t>
            </a:r>
            <a:r>
              <a:rPr lang="en-US" dirty="0" smtClean="0"/>
              <a:t> </a:t>
            </a:r>
            <a:r>
              <a:rPr lang="en-US" dirty="0" err="1" smtClean="0"/>
              <a:t>Sicherheitsanforderungen</a:t>
            </a:r>
            <a:r>
              <a:rPr lang="en-US" dirty="0" smtClean="0"/>
              <a:t> </a:t>
            </a:r>
            <a:r>
              <a:rPr lang="en-US" dirty="0" err="1" smtClean="0"/>
              <a:t>entsprechendes</a:t>
            </a:r>
            <a:r>
              <a:rPr lang="en-US" dirty="0" smtClean="0"/>
              <a:t> System </a:t>
            </a:r>
            <a:r>
              <a:rPr lang="en-US" dirty="0" err="1" smtClean="0"/>
              <a:t>geschützt</a:t>
            </a:r>
            <a:r>
              <a:rPr lang="en-US" dirty="0" smtClean="0"/>
              <a:t>, </a:t>
            </a:r>
            <a:r>
              <a:rPr lang="en-US" dirty="0" err="1" smtClean="0"/>
              <a:t>einschließlich</a:t>
            </a:r>
            <a:r>
              <a:rPr lang="en-US" dirty="0" smtClean="0"/>
              <a:t> </a:t>
            </a:r>
            <a:r>
              <a:rPr lang="en-US" dirty="0" err="1" smtClean="0"/>
              <a:t>einer</a:t>
            </a:r>
            <a:r>
              <a:rPr lang="en-US" dirty="0" smtClean="0"/>
              <a:t> </a:t>
            </a:r>
            <a:r>
              <a:rPr lang="en-US" dirty="0" err="1" smtClean="0"/>
              <a:t>starken</a:t>
            </a:r>
            <a:r>
              <a:rPr lang="en-US" dirty="0" smtClean="0"/>
              <a:t> </a:t>
            </a:r>
            <a:r>
              <a:rPr lang="en-US" dirty="0" err="1" smtClean="0"/>
              <a:t>Authentifizierung</a:t>
            </a:r>
            <a:r>
              <a:rPr lang="en-US" dirty="0" smtClean="0"/>
              <a:t> </a:t>
            </a:r>
            <a:r>
              <a:rPr lang="en-US" dirty="0" err="1" smtClean="0"/>
              <a:t>wie</a:t>
            </a:r>
            <a:r>
              <a:rPr lang="en-US" dirty="0" smtClean="0"/>
              <a:t> </a:t>
            </a:r>
            <a:r>
              <a:rPr lang="en-US" dirty="0" err="1" smtClean="0"/>
              <a:t>bei</a:t>
            </a:r>
            <a:r>
              <a:rPr lang="en-US" dirty="0" smtClean="0"/>
              <a:t> </a:t>
            </a:r>
            <a:r>
              <a:rPr lang="en-US" dirty="0" err="1" smtClean="0"/>
              <a:t>Banken</a:t>
            </a:r>
            <a:r>
              <a:rPr lang="en-US" dirty="0" smtClean="0"/>
              <a:t> </a:t>
            </a:r>
            <a:r>
              <a:rPr lang="en-US" dirty="0" err="1" smtClean="0"/>
              <a:t>für</a:t>
            </a:r>
            <a:r>
              <a:rPr lang="en-US" dirty="0" smtClean="0"/>
              <a:t> </a:t>
            </a:r>
            <a:r>
              <a:rPr lang="en-US" dirty="0" err="1" smtClean="0"/>
              <a:t>streng</a:t>
            </a:r>
            <a:r>
              <a:rPr lang="en-US" dirty="0" smtClean="0"/>
              <a:t> </a:t>
            </a:r>
            <a:r>
              <a:rPr lang="en-US" dirty="0" err="1" smtClean="0"/>
              <a:t>vertrauliche</a:t>
            </a:r>
            <a:r>
              <a:rPr lang="en-US" dirty="0" smtClean="0"/>
              <a:t> </a:t>
            </a:r>
            <a:r>
              <a:rPr lang="en-US" dirty="0" err="1" smtClean="0"/>
              <a:t>Dienste</a:t>
            </a:r>
            <a:r>
              <a:rPr lang="en-US" dirty="0" smtClean="0"/>
              <a:t>, </a:t>
            </a:r>
            <a:r>
              <a:rPr lang="en-US" dirty="0" err="1" smtClean="0"/>
              <a:t>z.B</a:t>
            </a:r>
            <a:r>
              <a:rPr lang="en-US" dirty="0" smtClean="0"/>
              <a:t>. die </a:t>
            </a:r>
            <a:r>
              <a:rPr lang="en-US" dirty="0" err="1" smtClean="0"/>
              <a:t>Einreichung</a:t>
            </a:r>
            <a:r>
              <a:rPr lang="en-US" dirty="0" smtClean="0"/>
              <a:t> </a:t>
            </a:r>
            <a:r>
              <a:rPr lang="en-US" dirty="0" err="1" smtClean="0"/>
              <a:t>einer</a:t>
            </a:r>
            <a:r>
              <a:rPr lang="en-US" dirty="0" smtClean="0"/>
              <a:t> </a:t>
            </a:r>
            <a:r>
              <a:rPr lang="en-US" dirty="0" err="1" smtClean="0"/>
              <a:t>Patentanmeldung</a:t>
            </a:r>
            <a:r>
              <a:rPr lang="en-US"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ct val="0"/>
              </a:spcBef>
              <a:spcAft>
                <a:spcPct val="0"/>
              </a:spcAft>
              <a:buClrTx/>
              <a:buSzTx/>
              <a:buFontTx/>
              <a:buNone/>
              <a:defRPr/>
            </a:pPr>
            <a:endParaRPr lang="en-US" dirty="0" smtClean="0"/>
          </a:p>
          <a:p>
            <a:endParaRPr lang="fr-FR" dirty="0" smtClean="0"/>
          </a:p>
        </p:txBody>
      </p:sp>
      <p:sp>
        <p:nvSpPr>
          <p:cNvPr id="4" name="Slide Number Placeholder 3"/>
          <p:cNvSpPr>
            <a:spLocks noGrp="1"/>
          </p:cNvSpPr>
          <p:nvPr>
            <p:ph type="sldNum" sz="quarter" idx="10"/>
          </p:nvPr>
        </p:nvSpPr>
        <p:spPr/>
        <p:txBody>
          <a:bodyPr/>
          <a:lstStyle/>
          <a:p>
            <a:fld id="{85D78310-E963-461C-9186-F0ECE7318C12}" type="slidenum">
              <a:rPr lang="en-US" smtClean="0"/>
              <a:t>27</a:t>
            </a:fld>
            <a:endParaRPr lang="en-US"/>
          </a:p>
        </p:txBody>
      </p:sp>
    </p:spTree>
    <p:extLst>
      <p:ext uri="{BB962C8B-B14F-4D97-AF65-F5344CB8AC3E}">
        <p14:creationId xmlns:p14="http://schemas.microsoft.com/office/powerpoint/2010/main" val="40799121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ct val="0"/>
              </a:spcBef>
              <a:spcAft>
                <a:spcPct val="0"/>
              </a:spcAft>
              <a:buClrTx/>
              <a:buSzTx/>
              <a:buFontTx/>
              <a:buNone/>
              <a:defRPr/>
            </a:pPr>
            <a:r>
              <a:rPr lang="en-US" b="0" u="none" dirty="0" smtClean="0">
                <a:solidFill>
                  <a:srgbClr val="FF0000"/>
                </a:solidFill>
              </a:rPr>
              <a:t>Dan</a:t>
            </a:r>
            <a:r>
              <a:rPr lang="en-US" b="0" u="none" baseline="0" dirty="0" smtClean="0">
                <a:solidFill>
                  <a:srgbClr val="FF0000"/>
                </a:solidFill>
              </a:rPr>
              <a:t> </a:t>
            </a:r>
            <a:r>
              <a:rPr lang="en-US" b="0" u="none" baseline="0" dirty="0" err="1" smtClean="0">
                <a:solidFill>
                  <a:srgbClr val="FF0000"/>
                </a:solidFill>
              </a:rPr>
              <a:t>kommt</a:t>
            </a:r>
            <a:r>
              <a:rPr lang="en-US" b="0" u="none" baseline="0" dirty="0" smtClean="0">
                <a:solidFill>
                  <a:srgbClr val="FF0000"/>
                </a:solidFill>
              </a:rPr>
              <a:t> </a:t>
            </a:r>
            <a:r>
              <a:rPr lang="en-US" b="0" u="none" dirty="0" smtClean="0">
                <a:solidFill>
                  <a:srgbClr val="FF0000"/>
                </a:solidFill>
              </a:rPr>
              <a:t>die IP-Portal-</a:t>
            </a:r>
            <a:r>
              <a:rPr lang="en-US" b="0" u="none" dirty="0" err="1" smtClean="0">
                <a:solidFill>
                  <a:srgbClr val="FF0000"/>
                </a:solidFill>
              </a:rPr>
              <a:t>Übersichtsseite</a:t>
            </a:r>
            <a:r>
              <a:rPr lang="en-US" b="0" u="none" dirty="0" smtClean="0">
                <a:solidFill>
                  <a:srgbClr val="FF0000"/>
                </a:solidFill>
              </a:rPr>
              <a:t> ("DASHBOARD")</a:t>
            </a:r>
            <a:r>
              <a:rPr lang="en-US" b="0" u="none" baseline="0" dirty="0" smtClean="0">
                <a:solidFill>
                  <a:srgbClr val="FF0000"/>
                </a:solidFill>
              </a:rPr>
              <a:t>. </a:t>
            </a:r>
            <a:endParaRPr lang="en-US" b="0" u="none" dirty="0" smtClean="0">
              <a:solidFill>
                <a:srgbClr val="FF0000"/>
              </a:solidFill>
            </a:endParaRPr>
          </a:p>
          <a:p>
            <a:pPr marL="0" marR="0" lvl="0" indent="0" defTabSz="914400" eaLnBrk="1" fontAlgn="auto" latinLnBrk="0" hangingPunct="1">
              <a:lnSpc>
                <a:spcPct val="100000"/>
              </a:lnSpc>
              <a:spcBef>
                <a:spcPct val="0"/>
              </a:spcBef>
              <a:spcAft>
                <a:spcPct val="0"/>
              </a:spcAft>
              <a:buClrTx/>
              <a:buSzTx/>
              <a:buFontTx/>
              <a:buNone/>
              <a:defRPr/>
            </a:pPr>
            <a:endParaRPr lang="en-US" dirty="0" smtClean="0"/>
          </a:p>
          <a:p>
            <a:pPr marL="0" marR="0" lvl="0" indent="0" defTabSz="914400" eaLnBrk="1" fontAlgn="auto" latinLnBrk="0" hangingPunct="1">
              <a:lnSpc>
                <a:spcPct val="100000"/>
              </a:lnSpc>
              <a:spcBef>
                <a:spcPct val="0"/>
              </a:spcBef>
              <a:spcAft>
                <a:spcPct val="0"/>
              </a:spcAft>
              <a:buClrTx/>
              <a:buSzTx/>
              <a:buFontTx/>
              <a:buNone/>
              <a:defRPr/>
            </a:pPr>
            <a:r>
              <a:rPr lang="en-US" dirty="0" smtClean="0"/>
              <a:t>Die </a:t>
            </a:r>
            <a:r>
              <a:rPr lang="en-US" dirty="0" err="1" smtClean="0"/>
              <a:t>Übersichtsseite</a:t>
            </a:r>
            <a:r>
              <a:rPr lang="en-US" dirty="0" smtClean="0"/>
              <a:t> </a:t>
            </a:r>
            <a:r>
              <a:rPr lang="en-US" dirty="0" err="1" smtClean="0"/>
              <a:t>über</a:t>
            </a:r>
            <a:r>
              <a:rPr lang="en-US" dirty="0" smtClean="0"/>
              <a:t> die IP-</a:t>
            </a:r>
            <a:r>
              <a:rPr lang="en-US" dirty="0" err="1" smtClean="0"/>
              <a:t>Dienste</a:t>
            </a:r>
            <a:r>
              <a:rPr lang="en-US" dirty="0" smtClean="0"/>
              <a:t> der WIPO </a:t>
            </a:r>
            <a:r>
              <a:rPr lang="en-US" dirty="0" err="1" smtClean="0"/>
              <a:t>ist</a:t>
            </a:r>
            <a:r>
              <a:rPr lang="en-US" dirty="0" smtClean="0"/>
              <a:t> </a:t>
            </a:r>
            <a:r>
              <a:rPr lang="en-US" dirty="0" err="1" smtClean="0"/>
              <a:t>individuell</a:t>
            </a:r>
            <a:r>
              <a:rPr lang="en-US" dirty="0" smtClean="0"/>
              <a:t> </a:t>
            </a:r>
            <a:r>
              <a:rPr lang="en-US" dirty="0" err="1" smtClean="0"/>
              <a:t>einstellbar</a:t>
            </a:r>
            <a:r>
              <a:rPr lang="en-US" dirty="0" smtClean="0"/>
              <a:t>.</a:t>
            </a:r>
          </a:p>
          <a:p>
            <a:pPr marL="0" marR="0" lvl="0" indent="0" defTabSz="914400" eaLnBrk="1" fontAlgn="auto" latinLnBrk="0" hangingPunct="1">
              <a:lnSpc>
                <a:spcPct val="100000"/>
              </a:lnSpc>
              <a:spcBef>
                <a:spcPct val="0"/>
              </a:spcBef>
              <a:spcAft>
                <a:spcPct val="0"/>
              </a:spcAft>
              <a:buClrTx/>
              <a:buSzTx/>
              <a:buFontTx/>
              <a:buNone/>
              <a:defRPr/>
            </a:pPr>
            <a:endParaRPr lang="en-US" baseline="0" dirty="0" smtClean="0"/>
          </a:p>
          <a:p>
            <a:pPr marL="0" marR="0" lvl="0" indent="0" defTabSz="914400" eaLnBrk="1" fontAlgn="auto" latinLnBrk="0" hangingPunct="1">
              <a:lnSpc>
                <a:spcPct val="100000"/>
              </a:lnSpc>
              <a:spcBef>
                <a:spcPct val="0"/>
              </a:spcBef>
              <a:spcAft>
                <a:spcPct val="0"/>
              </a:spcAft>
              <a:buClrTx/>
              <a:buSzTx/>
              <a:buFontTx/>
              <a:buNone/>
              <a:defRPr/>
            </a:pPr>
            <a:r>
              <a:rPr lang="en-US" dirty="0" err="1" smtClean="0"/>
              <a:t>Klicken</a:t>
            </a:r>
            <a:r>
              <a:rPr lang="en-US" dirty="0" smtClean="0"/>
              <a:t> </a:t>
            </a:r>
            <a:r>
              <a:rPr lang="en-US" dirty="0" err="1" smtClean="0"/>
              <a:t>Sie</a:t>
            </a:r>
            <a:r>
              <a:rPr lang="en-US" dirty="0" smtClean="0"/>
              <a:t> </a:t>
            </a:r>
            <a:r>
              <a:rPr lang="en-US" dirty="0" err="1" smtClean="0"/>
              <a:t>einfach</a:t>
            </a:r>
            <a:r>
              <a:rPr lang="en-US" dirty="0" smtClean="0"/>
              <a:t> auf den WIPO IP-Portal-Link </a:t>
            </a:r>
            <a:r>
              <a:rPr lang="en-US" dirty="0" err="1" smtClean="0"/>
              <a:t>oben</a:t>
            </a:r>
            <a:r>
              <a:rPr lang="en-US" dirty="0" smtClean="0"/>
              <a:t> links auf </a:t>
            </a:r>
            <a:r>
              <a:rPr lang="en-US" dirty="0" err="1" smtClean="0"/>
              <a:t>dem</a:t>
            </a:r>
            <a:r>
              <a:rPr lang="en-US" dirty="0" smtClean="0"/>
              <a:t> </a:t>
            </a:r>
            <a:r>
              <a:rPr lang="en-US" dirty="0" err="1" smtClean="0"/>
              <a:t>Bildschirm</a:t>
            </a:r>
            <a:r>
              <a:rPr lang="en-US" dirty="0" smtClean="0"/>
              <a:t>, um </a:t>
            </a:r>
            <a:r>
              <a:rPr lang="en-US" dirty="0" err="1" smtClean="0"/>
              <a:t>Ihre</a:t>
            </a:r>
            <a:r>
              <a:rPr lang="en-US" dirty="0" smtClean="0"/>
              <a:t> </a:t>
            </a:r>
            <a:r>
              <a:rPr lang="en-US" dirty="0" err="1" smtClean="0"/>
              <a:t>Übersichtsseite</a:t>
            </a:r>
            <a:r>
              <a:rPr lang="en-US" dirty="0" smtClean="0"/>
              <a:t> </a:t>
            </a:r>
            <a:r>
              <a:rPr lang="en-US" dirty="0" err="1" smtClean="0"/>
              <a:t>einzublenden</a:t>
            </a:r>
            <a:r>
              <a:rPr lang="en-US" dirty="0" smtClean="0"/>
              <a:t>. </a:t>
            </a:r>
            <a:r>
              <a:rPr lang="en-US" dirty="0" err="1" smtClean="0"/>
              <a:t>Sie</a:t>
            </a:r>
            <a:r>
              <a:rPr lang="en-US" dirty="0" smtClean="0"/>
              <a:t> </a:t>
            </a:r>
            <a:r>
              <a:rPr lang="en-US" dirty="0" err="1" smtClean="0"/>
              <a:t>können</a:t>
            </a:r>
            <a:r>
              <a:rPr lang="en-US" dirty="0" smtClean="0"/>
              <a:t> die von </a:t>
            </a:r>
            <a:r>
              <a:rPr lang="en-US" dirty="0" err="1" smtClean="0"/>
              <a:t>Ihnen</a:t>
            </a:r>
            <a:r>
              <a:rPr lang="en-US" dirty="0" smtClean="0"/>
              <a:t> </a:t>
            </a:r>
            <a:r>
              <a:rPr lang="en-US" dirty="0" err="1" smtClean="0"/>
              <a:t>benötigten</a:t>
            </a:r>
            <a:r>
              <a:rPr lang="en-US" dirty="0" smtClean="0"/>
              <a:t> Widgets </a:t>
            </a:r>
            <a:r>
              <a:rPr lang="en-US" dirty="0" err="1" smtClean="0"/>
              <a:t>hinzufügen</a:t>
            </a:r>
            <a:r>
              <a:rPr lang="en-US" dirty="0" smtClean="0"/>
              <a:t> und so </a:t>
            </a:r>
            <a:r>
              <a:rPr lang="en-US" dirty="0" err="1" smtClean="0"/>
              <a:t>Ihre</a:t>
            </a:r>
            <a:r>
              <a:rPr lang="en-US" dirty="0" smtClean="0"/>
              <a:t> </a:t>
            </a:r>
            <a:r>
              <a:rPr lang="en-US" dirty="0" err="1" smtClean="0"/>
              <a:t>eigene</a:t>
            </a:r>
            <a:r>
              <a:rPr lang="en-US" dirty="0" smtClean="0"/>
              <a:t> </a:t>
            </a:r>
            <a:r>
              <a:rPr lang="en-US" dirty="0" err="1" smtClean="0"/>
              <a:t>Übersichtsseite</a:t>
            </a:r>
            <a:r>
              <a:rPr lang="en-US" dirty="0" smtClean="0"/>
              <a:t> </a:t>
            </a:r>
            <a:r>
              <a:rPr lang="en-US" dirty="0" err="1" smtClean="0"/>
              <a:t>mit</a:t>
            </a:r>
            <a:r>
              <a:rPr lang="en-US" dirty="0" smtClean="0"/>
              <a:t> Widgets </a:t>
            </a:r>
            <a:r>
              <a:rPr lang="en-US" dirty="0" err="1" smtClean="0"/>
              <a:t>erstellen</a:t>
            </a:r>
            <a:r>
              <a:rPr lang="en-US" dirty="0" smtClean="0"/>
              <a:t>.</a:t>
            </a:r>
          </a:p>
          <a:p>
            <a:pPr marL="0" marR="0" lvl="0" indent="0" defTabSz="914400" eaLnBrk="1" fontAlgn="auto" latinLnBrk="0" hangingPunct="1">
              <a:lnSpc>
                <a:spcPct val="100000"/>
              </a:lnSpc>
              <a:spcBef>
                <a:spcPct val="0"/>
              </a:spcBef>
              <a:spcAft>
                <a:spcPct val="0"/>
              </a:spcAft>
              <a:buClrTx/>
              <a:buSzTx/>
              <a:buFontTx/>
              <a:buNone/>
              <a:defRPr/>
            </a:pPr>
            <a:endParaRPr lang="en-US" dirty="0" smtClean="0"/>
          </a:p>
          <a:p>
            <a:pPr marL="0" marR="0" lvl="0" indent="0" defTabSz="914400" eaLnBrk="1" fontAlgn="auto" latinLnBrk="0" hangingPunct="1">
              <a:lnSpc>
                <a:spcPct val="100000"/>
              </a:lnSpc>
              <a:spcBef>
                <a:spcPct val="0"/>
              </a:spcBef>
              <a:spcAft>
                <a:spcPct val="0"/>
              </a:spcAft>
              <a:buClrTx/>
              <a:buSzTx/>
              <a:buFontTx/>
              <a:buNone/>
              <a:defRPr/>
            </a:pPr>
            <a:r>
              <a:rPr lang="en-US" sz="1200" kern="1200" dirty="0" err="1" smtClean="0">
                <a:solidFill>
                  <a:schemeClr val="tx1"/>
                </a:solidFill>
                <a:effectLst/>
                <a:latin typeface="+mn-lt"/>
                <a:ea typeface="+mn-ea"/>
                <a:cs typeface="+mn-cs"/>
                <a:sym typeface="Calibri"/>
              </a:rPr>
              <a:t>Mit</a:t>
            </a:r>
            <a:r>
              <a:rPr lang="en-US" sz="1200" kern="1200" dirty="0" smtClean="0">
                <a:solidFill>
                  <a:schemeClr val="tx1"/>
                </a:solidFill>
                <a:effectLst/>
                <a:latin typeface="+mn-lt"/>
                <a:ea typeface="+mn-ea"/>
                <a:cs typeface="+mn-cs"/>
                <a:sym typeface="Calibri"/>
              </a:rPr>
              <a:t> </a:t>
            </a:r>
            <a:r>
              <a:rPr lang="en-US" sz="1200" kern="1200" dirty="0" err="1" smtClean="0">
                <a:solidFill>
                  <a:schemeClr val="tx1"/>
                </a:solidFill>
                <a:effectLst/>
                <a:latin typeface="+mn-lt"/>
                <a:ea typeface="+mn-ea"/>
                <a:cs typeface="+mn-cs"/>
                <a:sym typeface="Calibri"/>
              </a:rPr>
              <a:t>diesen</a:t>
            </a:r>
            <a:r>
              <a:rPr lang="en-US" sz="1200" kern="1200" dirty="0" smtClean="0">
                <a:solidFill>
                  <a:schemeClr val="tx1"/>
                </a:solidFill>
                <a:effectLst/>
                <a:latin typeface="+mn-lt"/>
                <a:ea typeface="+mn-ea"/>
                <a:cs typeface="+mn-cs"/>
                <a:sym typeface="Calibri"/>
              </a:rPr>
              <a:t> Widgets </a:t>
            </a:r>
            <a:r>
              <a:rPr lang="en-US" sz="1200" kern="1200" dirty="0" err="1" smtClean="0">
                <a:solidFill>
                  <a:schemeClr val="tx1"/>
                </a:solidFill>
                <a:effectLst/>
                <a:latin typeface="+mn-lt"/>
                <a:ea typeface="+mn-ea"/>
                <a:cs typeface="+mn-cs"/>
                <a:sym typeface="Calibri"/>
              </a:rPr>
              <a:t>haben</a:t>
            </a:r>
            <a:r>
              <a:rPr lang="en-US" sz="1200" kern="1200" dirty="0" smtClean="0">
                <a:solidFill>
                  <a:schemeClr val="tx1"/>
                </a:solidFill>
                <a:effectLst/>
                <a:latin typeface="+mn-lt"/>
                <a:ea typeface="+mn-ea"/>
                <a:cs typeface="+mn-cs"/>
                <a:sym typeface="Calibri"/>
              </a:rPr>
              <a:t> </a:t>
            </a:r>
            <a:r>
              <a:rPr lang="en-US" sz="1200" kern="1200" dirty="0" err="1" smtClean="0">
                <a:solidFill>
                  <a:schemeClr val="tx1"/>
                </a:solidFill>
                <a:effectLst/>
                <a:latin typeface="+mn-lt"/>
                <a:ea typeface="+mn-ea"/>
                <a:cs typeface="+mn-cs"/>
                <a:sym typeface="Calibri"/>
              </a:rPr>
              <a:t>Sie</a:t>
            </a:r>
            <a:r>
              <a:rPr lang="en-US" sz="1200" kern="1200" dirty="0" smtClean="0">
                <a:solidFill>
                  <a:schemeClr val="tx1"/>
                </a:solidFill>
                <a:effectLst/>
                <a:latin typeface="+mn-lt"/>
                <a:ea typeface="+mn-ea"/>
                <a:cs typeface="+mn-cs"/>
                <a:sym typeface="Calibri"/>
              </a:rPr>
              <a:t> </a:t>
            </a:r>
            <a:r>
              <a:rPr lang="en-US" sz="1200" kern="1200" dirty="0" err="1" smtClean="0">
                <a:solidFill>
                  <a:schemeClr val="tx1"/>
                </a:solidFill>
                <a:effectLst/>
                <a:latin typeface="+mn-lt"/>
                <a:ea typeface="+mn-ea"/>
                <a:cs typeface="+mn-cs"/>
                <a:sym typeface="Calibri"/>
              </a:rPr>
              <a:t>direkten</a:t>
            </a:r>
            <a:r>
              <a:rPr lang="en-US" sz="1200" kern="1200" dirty="0" smtClean="0">
                <a:solidFill>
                  <a:schemeClr val="tx1"/>
                </a:solidFill>
                <a:effectLst/>
                <a:latin typeface="+mn-lt"/>
                <a:ea typeface="+mn-ea"/>
                <a:cs typeface="+mn-cs"/>
                <a:sym typeface="Calibri"/>
              </a:rPr>
              <a:t> </a:t>
            </a:r>
            <a:r>
              <a:rPr lang="en-US" sz="1200" kern="1200" dirty="0" err="1" smtClean="0">
                <a:solidFill>
                  <a:schemeClr val="tx1"/>
                </a:solidFill>
                <a:effectLst/>
                <a:latin typeface="+mn-lt"/>
                <a:ea typeface="+mn-ea"/>
                <a:cs typeface="+mn-cs"/>
                <a:sym typeface="Calibri"/>
              </a:rPr>
              <a:t>Zugang</a:t>
            </a:r>
            <a:r>
              <a:rPr lang="en-US" sz="1200" kern="1200" dirty="0" smtClean="0">
                <a:solidFill>
                  <a:schemeClr val="tx1"/>
                </a:solidFill>
                <a:effectLst/>
                <a:latin typeface="+mn-lt"/>
                <a:ea typeface="+mn-ea"/>
                <a:cs typeface="+mn-cs"/>
                <a:sym typeface="Calibri"/>
              </a:rPr>
              <a:t> </a:t>
            </a:r>
            <a:r>
              <a:rPr lang="en-US" sz="1200" kern="1200" dirty="0" err="1" smtClean="0">
                <a:solidFill>
                  <a:schemeClr val="tx1"/>
                </a:solidFill>
                <a:effectLst/>
                <a:latin typeface="+mn-lt"/>
                <a:ea typeface="+mn-ea"/>
                <a:cs typeface="+mn-cs"/>
                <a:sym typeface="Calibri"/>
              </a:rPr>
              <a:t>zu</a:t>
            </a:r>
            <a:r>
              <a:rPr lang="en-US" sz="1200" kern="1200" dirty="0" smtClean="0">
                <a:solidFill>
                  <a:schemeClr val="tx1"/>
                </a:solidFill>
                <a:effectLst/>
                <a:latin typeface="+mn-lt"/>
                <a:ea typeface="+mn-ea"/>
                <a:cs typeface="+mn-cs"/>
                <a:sym typeface="Calibri"/>
              </a:rPr>
              <a:t> </a:t>
            </a:r>
            <a:r>
              <a:rPr lang="en-US" sz="1200" kern="1200" dirty="0" err="1" smtClean="0">
                <a:solidFill>
                  <a:schemeClr val="tx1"/>
                </a:solidFill>
                <a:effectLst/>
                <a:latin typeface="+mn-lt"/>
                <a:ea typeface="+mn-ea"/>
                <a:cs typeface="+mn-cs"/>
                <a:sym typeface="Calibri"/>
              </a:rPr>
              <a:t>Informationen</a:t>
            </a:r>
            <a:r>
              <a:rPr lang="en-US" sz="1200" kern="1200" dirty="0" smtClean="0">
                <a:solidFill>
                  <a:schemeClr val="tx1"/>
                </a:solidFill>
                <a:effectLst/>
                <a:latin typeface="+mn-lt"/>
                <a:ea typeface="+mn-ea"/>
                <a:cs typeface="+mn-cs"/>
                <a:sym typeface="Calibri"/>
              </a:rPr>
              <a:t> </a:t>
            </a:r>
            <a:r>
              <a:rPr lang="en-US" sz="1200" kern="1200" dirty="0" err="1" smtClean="0">
                <a:solidFill>
                  <a:schemeClr val="tx1"/>
                </a:solidFill>
                <a:effectLst/>
                <a:latin typeface="+mn-lt"/>
                <a:ea typeface="+mn-ea"/>
                <a:cs typeface="+mn-cs"/>
                <a:sym typeface="Calibri"/>
              </a:rPr>
              <a:t>über</a:t>
            </a:r>
            <a:r>
              <a:rPr lang="en-US" sz="1200" kern="1200" dirty="0" smtClean="0">
                <a:solidFill>
                  <a:schemeClr val="tx1"/>
                </a:solidFill>
                <a:effectLst/>
                <a:latin typeface="+mn-lt"/>
                <a:ea typeface="+mn-ea"/>
                <a:cs typeface="+mn-cs"/>
                <a:sym typeface="Calibri"/>
              </a:rPr>
              <a:t> </a:t>
            </a:r>
            <a:r>
              <a:rPr lang="en-US" sz="1200" kern="1200" dirty="0" err="1" smtClean="0">
                <a:solidFill>
                  <a:schemeClr val="tx1"/>
                </a:solidFill>
                <a:effectLst/>
                <a:latin typeface="+mn-lt"/>
                <a:ea typeface="+mn-ea"/>
                <a:cs typeface="+mn-cs"/>
                <a:sym typeface="Calibri"/>
              </a:rPr>
              <a:t>Ihr</a:t>
            </a:r>
            <a:r>
              <a:rPr lang="en-US" sz="1200" kern="1200" dirty="0" smtClean="0">
                <a:solidFill>
                  <a:schemeClr val="tx1"/>
                </a:solidFill>
                <a:effectLst/>
                <a:latin typeface="+mn-lt"/>
                <a:ea typeface="+mn-ea"/>
                <a:cs typeface="+mn-cs"/>
                <a:sym typeface="Calibri"/>
              </a:rPr>
              <a:t> </a:t>
            </a:r>
            <a:r>
              <a:rPr lang="en-US" sz="1200" kern="1200" dirty="0" err="1" smtClean="0">
                <a:solidFill>
                  <a:schemeClr val="tx1"/>
                </a:solidFill>
                <a:effectLst/>
                <a:latin typeface="+mn-lt"/>
                <a:ea typeface="+mn-ea"/>
                <a:cs typeface="+mn-cs"/>
                <a:sym typeface="Calibri"/>
              </a:rPr>
              <a:t>Benutzerkonto</a:t>
            </a:r>
            <a:r>
              <a:rPr lang="en-US" sz="1200" kern="1200" dirty="0" smtClean="0">
                <a:solidFill>
                  <a:schemeClr val="tx1"/>
                </a:solidFill>
                <a:effectLst/>
                <a:latin typeface="+mn-lt"/>
                <a:ea typeface="+mn-ea"/>
                <a:cs typeface="+mn-cs"/>
                <a:sym typeface="Calibri"/>
              </a:rPr>
              <a:t>, </a:t>
            </a:r>
            <a:r>
              <a:rPr lang="en-US" sz="1200" kern="1200" dirty="0" err="1" smtClean="0">
                <a:solidFill>
                  <a:schemeClr val="tx1"/>
                </a:solidFill>
                <a:effectLst/>
                <a:latin typeface="+mn-lt"/>
                <a:ea typeface="+mn-ea"/>
                <a:cs typeface="+mn-cs"/>
                <a:sym typeface="Calibri"/>
              </a:rPr>
              <a:t>z.B</a:t>
            </a:r>
            <a:r>
              <a:rPr lang="en-US" sz="1200" kern="1200" dirty="0" smtClean="0">
                <a:solidFill>
                  <a:schemeClr val="tx1"/>
                </a:solidFill>
                <a:effectLst/>
                <a:latin typeface="+mn-lt"/>
                <a:ea typeface="+mn-ea"/>
                <a:cs typeface="+mn-cs"/>
                <a:sym typeface="Calibri"/>
              </a:rPr>
              <a:t>. den </a:t>
            </a:r>
            <a:r>
              <a:rPr lang="en-US" sz="1200" kern="1200" dirty="0" err="1" smtClean="0">
                <a:solidFill>
                  <a:schemeClr val="tx1"/>
                </a:solidFill>
                <a:effectLst/>
                <a:latin typeface="+mn-lt"/>
                <a:ea typeface="+mn-ea"/>
                <a:cs typeface="+mn-cs"/>
                <a:sym typeface="Calibri"/>
              </a:rPr>
              <a:t>Zahlungsverkehr</a:t>
            </a:r>
            <a:r>
              <a:rPr lang="en-US" sz="1200" kern="1200" dirty="0" smtClean="0">
                <a:solidFill>
                  <a:schemeClr val="tx1"/>
                </a:solidFill>
                <a:effectLst/>
                <a:latin typeface="+mn-lt"/>
                <a:ea typeface="+mn-ea"/>
                <a:cs typeface="+mn-cs"/>
                <a:sym typeface="Calibri"/>
              </a:rPr>
              <a:t>, und </a:t>
            </a:r>
            <a:r>
              <a:rPr lang="en-US" sz="1200" kern="1200" dirty="0" err="1" smtClean="0">
                <a:solidFill>
                  <a:schemeClr val="tx1"/>
                </a:solidFill>
                <a:effectLst/>
                <a:latin typeface="+mn-lt"/>
                <a:ea typeface="+mn-ea"/>
                <a:cs typeface="+mn-cs"/>
                <a:sym typeface="Calibri"/>
              </a:rPr>
              <a:t>können</a:t>
            </a:r>
            <a:r>
              <a:rPr lang="en-US" sz="1200" kern="1200" dirty="0" smtClean="0">
                <a:solidFill>
                  <a:schemeClr val="tx1"/>
                </a:solidFill>
                <a:effectLst/>
                <a:latin typeface="+mn-lt"/>
                <a:ea typeface="+mn-ea"/>
                <a:cs typeface="+mn-cs"/>
                <a:sym typeface="Calibri"/>
              </a:rPr>
              <a:t> </a:t>
            </a:r>
            <a:r>
              <a:rPr lang="en-US" sz="1200" kern="1200" dirty="0" err="1" smtClean="0">
                <a:solidFill>
                  <a:schemeClr val="tx1"/>
                </a:solidFill>
                <a:effectLst/>
                <a:latin typeface="+mn-lt"/>
                <a:ea typeface="+mn-ea"/>
                <a:cs typeface="+mn-cs"/>
                <a:sym typeface="Calibri"/>
              </a:rPr>
              <a:t>grundlegende</a:t>
            </a:r>
            <a:r>
              <a:rPr lang="en-US" sz="1200" kern="1200" dirty="0" smtClean="0">
                <a:solidFill>
                  <a:schemeClr val="tx1"/>
                </a:solidFill>
                <a:effectLst/>
                <a:latin typeface="+mn-lt"/>
                <a:ea typeface="+mn-ea"/>
                <a:cs typeface="+mn-cs"/>
                <a:sym typeface="Calibri"/>
              </a:rPr>
              <a:t> </a:t>
            </a:r>
            <a:r>
              <a:rPr lang="en-US" sz="1200" kern="1200" dirty="0" err="1" smtClean="0">
                <a:solidFill>
                  <a:schemeClr val="tx1"/>
                </a:solidFill>
                <a:effectLst/>
                <a:latin typeface="+mn-lt"/>
                <a:ea typeface="+mn-ea"/>
                <a:cs typeface="+mn-cs"/>
                <a:sym typeface="Calibri"/>
              </a:rPr>
              <a:t>Funktionen</a:t>
            </a:r>
            <a:r>
              <a:rPr lang="en-US" sz="1200" kern="1200" dirty="0" smtClean="0">
                <a:solidFill>
                  <a:schemeClr val="tx1"/>
                </a:solidFill>
                <a:effectLst/>
                <a:latin typeface="+mn-lt"/>
                <a:ea typeface="+mn-ea"/>
                <a:cs typeface="+mn-cs"/>
                <a:sym typeface="Calibri"/>
              </a:rPr>
              <a:t> </a:t>
            </a:r>
            <a:r>
              <a:rPr lang="en-US" sz="1200" kern="1200" dirty="0" err="1" smtClean="0">
                <a:solidFill>
                  <a:schemeClr val="tx1"/>
                </a:solidFill>
                <a:effectLst/>
                <a:latin typeface="+mn-lt"/>
                <a:ea typeface="+mn-ea"/>
                <a:cs typeface="+mn-cs"/>
                <a:sym typeface="Calibri"/>
              </a:rPr>
              <a:t>wie</a:t>
            </a:r>
            <a:r>
              <a:rPr lang="en-US" sz="1200" kern="1200" dirty="0" smtClean="0">
                <a:solidFill>
                  <a:schemeClr val="tx1"/>
                </a:solidFill>
                <a:effectLst/>
                <a:latin typeface="+mn-lt"/>
                <a:ea typeface="+mn-ea"/>
                <a:cs typeface="+mn-cs"/>
                <a:sym typeface="Calibri"/>
              </a:rPr>
              <a:t> </a:t>
            </a:r>
            <a:r>
              <a:rPr lang="en-US" sz="1200" kern="1200" dirty="0" err="1" smtClean="0">
                <a:solidFill>
                  <a:schemeClr val="tx1"/>
                </a:solidFill>
                <a:effectLst/>
                <a:latin typeface="+mn-lt"/>
                <a:ea typeface="+mn-ea"/>
                <a:cs typeface="+mn-cs"/>
                <a:sym typeface="Calibri"/>
              </a:rPr>
              <a:t>Suchen</a:t>
            </a:r>
            <a:r>
              <a:rPr lang="en-US" sz="1200" kern="1200" dirty="0" smtClean="0">
                <a:solidFill>
                  <a:schemeClr val="tx1"/>
                </a:solidFill>
                <a:effectLst/>
                <a:latin typeface="+mn-lt"/>
                <a:ea typeface="+mn-ea"/>
                <a:cs typeface="+mn-cs"/>
                <a:sym typeface="Calibri"/>
              </a:rPr>
              <a:t> in den </a:t>
            </a:r>
            <a:r>
              <a:rPr lang="en-US" sz="1200" kern="1200" dirty="0" err="1" smtClean="0">
                <a:solidFill>
                  <a:schemeClr val="tx1"/>
                </a:solidFill>
                <a:effectLst/>
                <a:latin typeface="+mn-lt"/>
                <a:ea typeface="+mn-ea"/>
                <a:cs typeface="+mn-cs"/>
                <a:sym typeface="Calibri"/>
              </a:rPr>
              <a:t>Globalen</a:t>
            </a:r>
            <a:r>
              <a:rPr lang="en-US" sz="1200" kern="1200" dirty="0" smtClean="0">
                <a:solidFill>
                  <a:schemeClr val="tx1"/>
                </a:solidFill>
                <a:effectLst/>
                <a:latin typeface="+mn-lt"/>
                <a:ea typeface="+mn-ea"/>
                <a:cs typeface="+mn-cs"/>
                <a:sym typeface="Calibri"/>
              </a:rPr>
              <a:t> </a:t>
            </a:r>
            <a:r>
              <a:rPr lang="en-US" sz="1200" kern="1200" dirty="0" err="1" smtClean="0">
                <a:solidFill>
                  <a:schemeClr val="tx1"/>
                </a:solidFill>
                <a:effectLst/>
                <a:latin typeface="+mn-lt"/>
                <a:ea typeface="+mn-ea"/>
                <a:cs typeface="+mn-cs"/>
                <a:sym typeface="Calibri"/>
              </a:rPr>
              <a:t>Datenbanken</a:t>
            </a:r>
            <a:r>
              <a:rPr lang="en-US" sz="1200" kern="1200" dirty="0" smtClean="0">
                <a:solidFill>
                  <a:schemeClr val="tx1"/>
                </a:solidFill>
                <a:effectLst/>
                <a:latin typeface="+mn-lt"/>
                <a:ea typeface="+mn-ea"/>
                <a:cs typeface="+mn-cs"/>
                <a:sym typeface="Calibri"/>
              </a:rPr>
              <a:t> </a:t>
            </a:r>
            <a:r>
              <a:rPr lang="en-US" sz="1200" kern="1200" dirty="0" err="1" smtClean="0">
                <a:solidFill>
                  <a:schemeClr val="tx1"/>
                </a:solidFill>
                <a:effectLst/>
                <a:latin typeface="+mn-lt"/>
                <a:ea typeface="+mn-ea"/>
                <a:cs typeface="+mn-cs"/>
                <a:sym typeface="Calibri"/>
              </a:rPr>
              <a:t>durchzuführen</a:t>
            </a:r>
            <a:r>
              <a:rPr lang="en-US" sz="1200" kern="1200" dirty="0" smtClean="0">
                <a:solidFill>
                  <a:schemeClr val="tx1"/>
                </a:solidFill>
                <a:effectLst/>
                <a:latin typeface="+mn-lt"/>
                <a:ea typeface="+mn-ea"/>
                <a:cs typeface="+mn-cs"/>
                <a:sym typeface="Calibri"/>
              </a:rPr>
              <a:t>. </a:t>
            </a:r>
            <a:r>
              <a:rPr lang="en-US" sz="1200" kern="1200" dirty="0" err="1" smtClean="0">
                <a:solidFill>
                  <a:schemeClr val="tx1"/>
                </a:solidFill>
                <a:effectLst/>
                <a:latin typeface="+mn-lt"/>
                <a:ea typeface="+mn-ea"/>
                <a:cs typeface="+mn-cs"/>
                <a:sym typeface="Calibri"/>
              </a:rPr>
              <a:t>Außerdem</a:t>
            </a:r>
            <a:r>
              <a:rPr lang="en-US" sz="1200" kern="1200" dirty="0" smtClean="0">
                <a:solidFill>
                  <a:schemeClr val="tx1"/>
                </a:solidFill>
                <a:effectLst/>
                <a:latin typeface="+mn-lt"/>
                <a:ea typeface="+mn-ea"/>
                <a:cs typeface="+mn-cs"/>
                <a:sym typeface="Calibri"/>
              </a:rPr>
              <a:t> </a:t>
            </a:r>
            <a:r>
              <a:rPr lang="en-US" sz="1200" kern="1200" dirty="0" err="1" smtClean="0">
                <a:solidFill>
                  <a:schemeClr val="tx1"/>
                </a:solidFill>
                <a:effectLst/>
                <a:latin typeface="+mn-lt"/>
                <a:ea typeface="+mn-ea"/>
                <a:cs typeface="+mn-cs"/>
                <a:sym typeface="Calibri"/>
              </a:rPr>
              <a:t>gibt</a:t>
            </a:r>
            <a:r>
              <a:rPr lang="en-US" sz="1200" kern="1200" dirty="0" smtClean="0">
                <a:solidFill>
                  <a:schemeClr val="tx1"/>
                </a:solidFill>
                <a:effectLst/>
                <a:latin typeface="+mn-lt"/>
                <a:ea typeface="+mn-ea"/>
                <a:cs typeface="+mn-cs"/>
                <a:sym typeface="Calibri"/>
              </a:rPr>
              <a:t> </a:t>
            </a:r>
            <a:r>
              <a:rPr lang="en-US" sz="1200" kern="1200" dirty="0" err="1" smtClean="0">
                <a:solidFill>
                  <a:schemeClr val="tx1"/>
                </a:solidFill>
                <a:effectLst/>
                <a:latin typeface="+mn-lt"/>
                <a:ea typeface="+mn-ea"/>
                <a:cs typeface="+mn-cs"/>
                <a:sym typeface="Calibri"/>
              </a:rPr>
              <a:t>es</a:t>
            </a:r>
            <a:r>
              <a:rPr lang="en-US" sz="1200" kern="1200" dirty="0" smtClean="0">
                <a:solidFill>
                  <a:schemeClr val="tx1"/>
                </a:solidFill>
                <a:effectLst/>
                <a:latin typeface="+mn-lt"/>
                <a:ea typeface="+mn-ea"/>
                <a:cs typeface="+mn-cs"/>
                <a:sym typeface="Calibri"/>
              </a:rPr>
              <a:t> </a:t>
            </a:r>
            <a:r>
              <a:rPr lang="en-US" sz="1200" kern="1200" dirty="0" err="1" smtClean="0">
                <a:solidFill>
                  <a:schemeClr val="tx1"/>
                </a:solidFill>
                <a:effectLst/>
                <a:latin typeface="+mn-lt"/>
                <a:ea typeface="+mn-ea"/>
                <a:cs typeface="+mn-cs"/>
                <a:sym typeface="Calibri"/>
              </a:rPr>
              <a:t>generische</a:t>
            </a:r>
            <a:r>
              <a:rPr lang="en-US" sz="1200" kern="1200" dirty="0" smtClean="0">
                <a:solidFill>
                  <a:schemeClr val="tx1"/>
                </a:solidFill>
                <a:effectLst/>
                <a:latin typeface="+mn-lt"/>
                <a:ea typeface="+mn-ea"/>
                <a:cs typeface="+mn-cs"/>
                <a:sym typeface="Calibri"/>
              </a:rPr>
              <a:t> Widgets </a:t>
            </a:r>
            <a:r>
              <a:rPr lang="en-US" sz="1200" kern="1200" dirty="0" err="1" smtClean="0">
                <a:solidFill>
                  <a:schemeClr val="tx1"/>
                </a:solidFill>
                <a:effectLst/>
                <a:latin typeface="+mn-lt"/>
                <a:ea typeface="+mn-ea"/>
                <a:cs typeface="+mn-cs"/>
                <a:sym typeface="Calibri"/>
              </a:rPr>
              <a:t>wie</a:t>
            </a:r>
            <a:r>
              <a:rPr lang="en-US" sz="1200" kern="1200" dirty="0" smtClean="0">
                <a:solidFill>
                  <a:schemeClr val="tx1"/>
                </a:solidFill>
                <a:effectLst/>
                <a:latin typeface="+mn-lt"/>
                <a:ea typeface="+mn-ea"/>
                <a:cs typeface="+mn-cs"/>
                <a:sym typeface="Calibri"/>
              </a:rPr>
              <a:t> die </a:t>
            </a:r>
            <a:r>
              <a:rPr lang="en-US" sz="1200" kern="1200" dirty="0" err="1" smtClean="0">
                <a:solidFill>
                  <a:schemeClr val="tx1"/>
                </a:solidFill>
                <a:effectLst/>
                <a:latin typeface="+mn-lt"/>
                <a:ea typeface="+mn-ea"/>
                <a:cs typeface="+mn-cs"/>
                <a:sym typeface="Calibri"/>
              </a:rPr>
              <a:t>Weltzeituhr</a:t>
            </a:r>
            <a:r>
              <a:rPr lang="en-US" sz="1200" kern="1200" dirty="0" smtClean="0">
                <a:solidFill>
                  <a:schemeClr val="tx1"/>
                </a:solidFill>
                <a:effectLst/>
                <a:latin typeface="+mn-lt"/>
                <a:ea typeface="+mn-ea"/>
                <a:cs typeface="+mn-cs"/>
                <a:sym typeface="Calibri"/>
              </a:rPr>
              <a:t>, in der </a:t>
            </a:r>
            <a:r>
              <a:rPr lang="en-US" sz="1200" kern="1200" dirty="0" err="1" smtClean="0">
                <a:solidFill>
                  <a:schemeClr val="tx1"/>
                </a:solidFill>
                <a:effectLst/>
                <a:latin typeface="+mn-lt"/>
                <a:ea typeface="+mn-ea"/>
                <a:cs typeface="+mn-cs"/>
                <a:sym typeface="Calibri"/>
              </a:rPr>
              <a:t>Sie</a:t>
            </a:r>
            <a:r>
              <a:rPr lang="en-US" sz="1200" kern="1200" dirty="0" smtClean="0">
                <a:solidFill>
                  <a:schemeClr val="tx1"/>
                </a:solidFill>
                <a:effectLst/>
                <a:latin typeface="+mn-lt"/>
                <a:ea typeface="+mn-ea"/>
                <a:cs typeface="+mn-cs"/>
                <a:sym typeface="Calibri"/>
              </a:rPr>
              <a:t> </a:t>
            </a:r>
            <a:r>
              <a:rPr lang="en-US" sz="1200" kern="1200" dirty="0" err="1" smtClean="0">
                <a:solidFill>
                  <a:schemeClr val="tx1"/>
                </a:solidFill>
                <a:effectLst/>
                <a:latin typeface="+mn-lt"/>
                <a:ea typeface="+mn-ea"/>
                <a:cs typeface="+mn-cs"/>
                <a:sym typeface="Calibri"/>
              </a:rPr>
              <a:t>mehrere</a:t>
            </a:r>
            <a:r>
              <a:rPr lang="en-US" sz="1200" kern="1200" dirty="0" smtClean="0">
                <a:solidFill>
                  <a:schemeClr val="tx1"/>
                </a:solidFill>
                <a:effectLst/>
                <a:latin typeface="+mn-lt"/>
                <a:ea typeface="+mn-ea"/>
                <a:cs typeface="+mn-cs"/>
                <a:sym typeface="Calibri"/>
              </a:rPr>
              <a:t> </a:t>
            </a:r>
            <a:r>
              <a:rPr lang="en-US" sz="1200" kern="1200" dirty="0" err="1" smtClean="0">
                <a:solidFill>
                  <a:schemeClr val="tx1"/>
                </a:solidFill>
                <a:effectLst/>
                <a:latin typeface="+mn-lt"/>
                <a:ea typeface="+mn-ea"/>
                <a:cs typeface="+mn-cs"/>
                <a:sym typeface="Calibri"/>
              </a:rPr>
              <a:t>Uhren</a:t>
            </a:r>
            <a:r>
              <a:rPr lang="en-US" sz="1200" kern="1200" dirty="0" smtClean="0">
                <a:solidFill>
                  <a:schemeClr val="tx1"/>
                </a:solidFill>
                <a:effectLst/>
                <a:latin typeface="+mn-lt"/>
                <a:ea typeface="+mn-ea"/>
                <a:cs typeface="+mn-cs"/>
                <a:sym typeface="Calibri"/>
              </a:rPr>
              <a:t> </a:t>
            </a:r>
            <a:r>
              <a:rPr lang="en-US" sz="1200" kern="1200" dirty="0" err="1" smtClean="0">
                <a:solidFill>
                  <a:schemeClr val="tx1"/>
                </a:solidFill>
                <a:effectLst/>
                <a:latin typeface="+mn-lt"/>
                <a:ea typeface="+mn-ea"/>
                <a:cs typeface="+mn-cs"/>
                <a:sym typeface="Calibri"/>
              </a:rPr>
              <a:t>für</a:t>
            </a:r>
            <a:r>
              <a:rPr lang="en-US" sz="1200" kern="1200" dirty="0" smtClean="0">
                <a:solidFill>
                  <a:schemeClr val="tx1"/>
                </a:solidFill>
                <a:effectLst/>
                <a:latin typeface="+mn-lt"/>
                <a:ea typeface="+mn-ea"/>
                <a:cs typeface="+mn-cs"/>
                <a:sym typeface="Calibri"/>
              </a:rPr>
              <a:t> </a:t>
            </a:r>
            <a:r>
              <a:rPr lang="en-US" sz="1200" kern="1200" dirty="0" err="1" smtClean="0">
                <a:solidFill>
                  <a:schemeClr val="tx1"/>
                </a:solidFill>
                <a:effectLst/>
                <a:latin typeface="+mn-lt"/>
                <a:ea typeface="+mn-ea"/>
                <a:cs typeface="+mn-cs"/>
                <a:sym typeface="Calibri"/>
              </a:rPr>
              <a:t>verschiedene</a:t>
            </a:r>
            <a:r>
              <a:rPr lang="en-US" sz="1200" kern="1200" dirty="0" smtClean="0">
                <a:solidFill>
                  <a:schemeClr val="tx1"/>
                </a:solidFill>
                <a:effectLst/>
                <a:latin typeface="+mn-lt"/>
                <a:ea typeface="+mn-ea"/>
                <a:cs typeface="+mn-cs"/>
                <a:sym typeface="Calibri"/>
              </a:rPr>
              <a:t> </a:t>
            </a:r>
            <a:r>
              <a:rPr lang="en-US" sz="1200" kern="1200" dirty="0" err="1" smtClean="0">
                <a:solidFill>
                  <a:schemeClr val="tx1"/>
                </a:solidFill>
                <a:effectLst/>
                <a:latin typeface="+mn-lt"/>
                <a:ea typeface="+mn-ea"/>
                <a:cs typeface="+mn-cs"/>
                <a:sym typeface="Calibri"/>
              </a:rPr>
              <a:t>Zeitzonen</a:t>
            </a:r>
            <a:r>
              <a:rPr lang="en-US" sz="1200" kern="1200" dirty="0" smtClean="0">
                <a:solidFill>
                  <a:schemeClr val="tx1"/>
                </a:solidFill>
                <a:effectLst/>
                <a:latin typeface="+mn-lt"/>
                <a:ea typeface="+mn-ea"/>
                <a:cs typeface="+mn-cs"/>
                <a:sym typeface="Calibri"/>
              </a:rPr>
              <a:t> </a:t>
            </a:r>
            <a:r>
              <a:rPr lang="en-US" sz="1200" kern="1200" dirty="0" err="1" smtClean="0">
                <a:solidFill>
                  <a:schemeClr val="tx1"/>
                </a:solidFill>
                <a:effectLst/>
                <a:latin typeface="+mn-lt"/>
                <a:ea typeface="+mn-ea"/>
                <a:cs typeface="+mn-cs"/>
                <a:sym typeface="Calibri"/>
              </a:rPr>
              <a:t>hinzufügen</a:t>
            </a:r>
            <a:r>
              <a:rPr lang="en-US" sz="1200" kern="1200" dirty="0" smtClean="0">
                <a:solidFill>
                  <a:schemeClr val="tx1"/>
                </a:solidFill>
                <a:effectLst/>
                <a:latin typeface="+mn-lt"/>
                <a:ea typeface="+mn-ea"/>
                <a:cs typeface="+mn-cs"/>
                <a:sym typeface="Calibri"/>
              </a:rPr>
              <a:t> </a:t>
            </a:r>
            <a:r>
              <a:rPr lang="en-US" sz="1200" kern="1200" dirty="0" err="1" smtClean="0">
                <a:solidFill>
                  <a:schemeClr val="tx1"/>
                </a:solidFill>
                <a:effectLst/>
                <a:latin typeface="+mn-lt"/>
                <a:ea typeface="+mn-ea"/>
                <a:cs typeface="+mn-cs"/>
                <a:sym typeface="Calibri"/>
              </a:rPr>
              <a:t>können</a:t>
            </a:r>
            <a:r>
              <a:rPr lang="en-US" sz="1200" kern="1200" dirty="0" smtClean="0">
                <a:solidFill>
                  <a:schemeClr val="tx1"/>
                </a:solidFill>
                <a:effectLst/>
                <a:latin typeface="+mn-lt"/>
                <a:ea typeface="+mn-ea"/>
                <a:cs typeface="+mn-cs"/>
                <a:sym typeface="Calibri"/>
              </a:rPr>
              <a:t>, </a:t>
            </a:r>
            <a:r>
              <a:rPr lang="en-US" sz="1200" kern="1200" dirty="0" err="1" smtClean="0">
                <a:solidFill>
                  <a:schemeClr val="tx1"/>
                </a:solidFill>
                <a:effectLst/>
                <a:latin typeface="+mn-lt"/>
                <a:ea typeface="+mn-ea"/>
                <a:cs typeface="+mn-cs"/>
                <a:sym typeface="Calibri"/>
              </a:rPr>
              <a:t>oder</a:t>
            </a:r>
            <a:r>
              <a:rPr lang="en-US" sz="1200" kern="1200" dirty="0" smtClean="0">
                <a:solidFill>
                  <a:schemeClr val="tx1"/>
                </a:solidFill>
                <a:effectLst/>
                <a:latin typeface="+mn-lt"/>
                <a:ea typeface="+mn-ea"/>
                <a:cs typeface="+mn-cs"/>
                <a:sym typeface="Calibri"/>
              </a:rPr>
              <a:t> </a:t>
            </a:r>
            <a:r>
              <a:rPr lang="en-US" sz="1200" kern="1200" dirty="0" err="1" smtClean="0">
                <a:solidFill>
                  <a:schemeClr val="tx1"/>
                </a:solidFill>
                <a:effectLst/>
                <a:latin typeface="+mn-lt"/>
                <a:ea typeface="+mn-ea"/>
                <a:cs typeface="+mn-cs"/>
                <a:sym typeface="Calibri"/>
              </a:rPr>
              <a:t>Sie</a:t>
            </a:r>
            <a:r>
              <a:rPr lang="en-US" sz="1200" kern="1200" dirty="0" smtClean="0">
                <a:solidFill>
                  <a:schemeClr val="tx1"/>
                </a:solidFill>
                <a:effectLst/>
                <a:latin typeface="+mn-lt"/>
                <a:ea typeface="+mn-ea"/>
                <a:cs typeface="+mn-cs"/>
                <a:sym typeface="Calibri"/>
              </a:rPr>
              <a:t> </a:t>
            </a:r>
            <a:r>
              <a:rPr lang="en-US" sz="1200" kern="1200" dirty="0" err="1" smtClean="0">
                <a:solidFill>
                  <a:schemeClr val="tx1"/>
                </a:solidFill>
                <a:effectLst/>
                <a:latin typeface="+mn-lt"/>
                <a:ea typeface="+mn-ea"/>
                <a:cs typeface="+mn-cs"/>
                <a:sym typeface="Calibri"/>
              </a:rPr>
              <a:t>können</a:t>
            </a:r>
            <a:r>
              <a:rPr lang="en-US" sz="1200" kern="1200" dirty="0" smtClean="0">
                <a:solidFill>
                  <a:schemeClr val="tx1"/>
                </a:solidFill>
                <a:effectLst/>
                <a:latin typeface="+mn-lt"/>
                <a:ea typeface="+mn-ea"/>
                <a:cs typeface="+mn-cs"/>
                <a:sym typeface="Calibri"/>
              </a:rPr>
              <a:t> die </a:t>
            </a:r>
            <a:r>
              <a:rPr lang="en-US" sz="1200" kern="1200" dirty="0" err="1" smtClean="0">
                <a:solidFill>
                  <a:schemeClr val="tx1"/>
                </a:solidFill>
                <a:effectLst/>
                <a:latin typeface="+mn-lt"/>
                <a:ea typeface="+mn-ea"/>
                <a:cs typeface="+mn-cs"/>
                <a:sym typeface="Calibri"/>
              </a:rPr>
              <a:t>neuesten</a:t>
            </a:r>
            <a:r>
              <a:rPr lang="en-US" sz="1200" kern="1200" dirty="0" smtClean="0">
                <a:solidFill>
                  <a:schemeClr val="tx1"/>
                </a:solidFill>
                <a:effectLst/>
                <a:latin typeface="+mn-lt"/>
                <a:ea typeface="+mn-ea"/>
                <a:cs typeface="+mn-cs"/>
                <a:sym typeface="Calibri"/>
              </a:rPr>
              <a:t> </a:t>
            </a:r>
            <a:r>
              <a:rPr lang="en-US" sz="1200" kern="1200" dirty="0" err="1" smtClean="0">
                <a:solidFill>
                  <a:schemeClr val="tx1"/>
                </a:solidFill>
                <a:effectLst/>
                <a:latin typeface="+mn-lt"/>
                <a:ea typeface="+mn-ea"/>
                <a:cs typeface="+mn-cs"/>
                <a:sym typeface="Calibri"/>
              </a:rPr>
              <a:t>Nachrichten</a:t>
            </a:r>
            <a:r>
              <a:rPr lang="en-US" sz="1200" kern="1200" dirty="0" smtClean="0">
                <a:solidFill>
                  <a:schemeClr val="tx1"/>
                </a:solidFill>
                <a:effectLst/>
                <a:latin typeface="+mn-lt"/>
                <a:ea typeface="+mn-ea"/>
                <a:cs typeface="+mn-cs"/>
                <a:sym typeface="Calibri"/>
              </a:rPr>
              <a:t> </a:t>
            </a:r>
            <a:r>
              <a:rPr lang="en-US" sz="1200" kern="1200" dirty="0" err="1" smtClean="0">
                <a:solidFill>
                  <a:schemeClr val="tx1"/>
                </a:solidFill>
                <a:effectLst/>
                <a:latin typeface="+mn-lt"/>
                <a:ea typeface="+mn-ea"/>
                <a:cs typeface="+mn-cs"/>
                <a:sym typeface="Calibri"/>
              </a:rPr>
              <a:t>konsultieren</a:t>
            </a:r>
            <a:r>
              <a:rPr lang="en-US" sz="1200" kern="1200" dirty="0" smtClean="0">
                <a:solidFill>
                  <a:schemeClr val="tx1"/>
                </a:solidFill>
                <a:effectLst/>
                <a:latin typeface="+mn-lt"/>
                <a:ea typeface="+mn-ea"/>
                <a:cs typeface="+mn-cs"/>
                <a:sym typeface="Calibri"/>
              </a:rPr>
              <a:t>, die </a:t>
            </a:r>
            <a:r>
              <a:rPr lang="en-US" sz="1200" kern="1200" dirty="0" err="1" smtClean="0">
                <a:solidFill>
                  <a:schemeClr val="tx1"/>
                </a:solidFill>
                <a:effectLst/>
                <a:latin typeface="+mn-lt"/>
                <a:ea typeface="+mn-ea"/>
                <a:cs typeface="+mn-cs"/>
                <a:sym typeface="Calibri"/>
              </a:rPr>
              <a:t>über</a:t>
            </a:r>
            <a:r>
              <a:rPr lang="en-US" sz="1200" kern="1200" dirty="0" smtClean="0">
                <a:solidFill>
                  <a:schemeClr val="tx1"/>
                </a:solidFill>
                <a:effectLst/>
                <a:latin typeface="+mn-lt"/>
                <a:ea typeface="+mn-ea"/>
                <a:cs typeface="+mn-cs"/>
                <a:sym typeface="Calibri"/>
              </a:rPr>
              <a:t> die </a:t>
            </a:r>
            <a:r>
              <a:rPr lang="en-US" sz="1200" kern="1200" dirty="0" err="1" smtClean="0">
                <a:solidFill>
                  <a:schemeClr val="tx1"/>
                </a:solidFill>
                <a:effectLst/>
                <a:latin typeface="+mn-lt"/>
                <a:ea typeface="+mn-ea"/>
                <a:cs typeface="+mn-cs"/>
                <a:sym typeface="Calibri"/>
              </a:rPr>
              <a:t>verfügbaren</a:t>
            </a:r>
            <a:r>
              <a:rPr lang="en-US" sz="1200" kern="1200" dirty="0" smtClean="0">
                <a:solidFill>
                  <a:schemeClr val="tx1"/>
                </a:solidFill>
                <a:effectLst/>
                <a:latin typeface="+mn-lt"/>
                <a:ea typeface="+mn-ea"/>
                <a:cs typeface="+mn-cs"/>
                <a:sym typeface="Calibri"/>
              </a:rPr>
              <a:t> </a:t>
            </a:r>
            <a:r>
              <a:rPr lang="en-US" sz="1200" kern="1200" dirty="0" err="1" smtClean="0">
                <a:solidFill>
                  <a:schemeClr val="tx1"/>
                </a:solidFill>
                <a:effectLst/>
                <a:latin typeface="+mn-lt"/>
                <a:ea typeface="+mn-ea"/>
                <a:cs typeface="+mn-cs"/>
                <a:sym typeface="Calibri"/>
              </a:rPr>
              <a:t>Kommunikationsquellen</a:t>
            </a:r>
            <a:r>
              <a:rPr lang="en-US" sz="1200" kern="1200" dirty="0" smtClean="0">
                <a:solidFill>
                  <a:schemeClr val="tx1"/>
                </a:solidFill>
                <a:effectLst/>
                <a:latin typeface="+mn-lt"/>
                <a:ea typeface="+mn-ea"/>
                <a:cs typeface="+mn-cs"/>
                <a:sym typeface="Calibri"/>
              </a:rPr>
              <a:t> </a:t>
            </a:r>
            <a:r>
              <a:rPr lang="en-US" sz="1200" kern="1200" dirty="0" err="1" smtClean="0">
                <a:solidFill>
                  <a:schemeClr val="tx1"/>
                </a:solidFill>
                <a:effectLst/>
                <a:latin typeface="+mn-lt"/>
                <a:ea typeface="+mn-ea"/>
                <a:cs typeface="+mn-cs"/>
                <a:sym typeface="Calibri"/>
              </a:rPr>
              <a:t>ausgetauscht</a:t>
            </a:r>
            <a:r>
              <a:rPr lang="en-US" sz="1200" kern="1200" dirty="0" smtClean="0">
                <a:solidFill>
                  <a:schemeClr val="tx1"/>
                </a:solidFill>
                <a:effectLst/>
                <a:latin typeface="+mn-lt"/>
                <a:ea typeface="+mn-ea"/>
                <a:cs typeface="+mn-cs"/>
                <a:sym typeface="Calibri"/>
              </a:rPr>
              <a:t> </a:t>
            </a:r>
            <a:r>
              <a:rPr lang="en-US" sz="1200" kern="1200" dirty="0" err="1" smtClean="0">
                <a:solidFill>
                  <a:schemeClr val="tx1"/>
                </a:solidFill>
                <a:effectLst/>
                <a:latin typeface="+mn-lt"/>
                <a:ea typeface="+mn-ea"/>
                <a:cs typeface="+mn-cs"/>
                <a:sym typeface="Calibri"/>
              </a:rPr>
              <a:t>werden</a:t>
            </a:r>
            <a:r>
              <a:rPr lang="en-US" sz="1200" kern="1200" dirty="0" smtClean="0">
                <a:solidFill>
                  <a:schemeClr val="tx1"/>
                </a:solidFill>
                <a:effectLst/>
                <a:latin typeface="+mn-lt"/>
                <a:ea typeface="+mn-ea"/>
                <a:cs typeface="+mn-cs"/>
                <a:sym typeface="Calibri"/>
              </a:rPr>
              <a:t>. </a:t>
            </a:r>
          </a:p>
          <a:p>
            <a:pPr marL="0" marR="0" lvl="0" indent="0" defTabSz="914400" eaLnBrk="1" fontAlgn="auto" latinLnBrk="0" hangingPunct="1">
              <a:lnSpc>
                <a:spcPct val="100000"/>
              </a:lnSpc>
              <a:spcBef>
                <a:spcPct val="0"/>
              </a:spcBef>
              <a:spcAft>
                <a:spcPct val="0"/>
              </a:spcAft>
              <a:buClrTx/>
              <a:buSzTx/>
              <a:buFontTx/>
              <a:buNone/>
              <a:defRPr/>
            </a:pPr>
            <a:endParaRPr lang="en-US" dirty="0" smtClean="0"/>
          </a:p>
          <a:p>
            <a:pPr marL="0" marR="0" lvl="0" indent="0" defTabSz="914400" eaLnBrk="1" fontAlgn="auto" latinLnBrk="0" hangingPunct="1">
              <a:lnSpc>
                <a:spcPct val="100000"/>
              </a:lnSpc>
              <a:spcBef>
                <a:spcPct val="0"/>
              </a:spcBef>
              <a:spcAft>
                <a:spcPct val="0"/>
              </a:spcAft>
              <a:buClrTx/>
              <a:buSzTx/>
              <a:buFontTx/>
              <a:buNone/>
              <a:defRPr/>
            </a:pPr>
            <a:r>
              <a:rPr lang="en-US" dirty="0" err="1" smtClean="0"/>
              <a:t>Sie</a:t>
            </a:r>
            <a:r>
              <a:rPr lang="en-US" dirty="0" smtClean="0"/>
              <a:t> </a:t>
            </a:r>
            <a:r>
              <a:rPr lang="en-US" dirty="0" err="1" smtClean="0"/>
              <a:t>können</a:t>
            </a:r>
            <a:r>
              <a:rPr lang="en-US" dirty="0" smtClean="0"/>
              <a:t> Widgets auf </a:t>
            </a:r>
            <a:r>
              <a:rPr lang="en-US" dirty="0" err="1" smtClean="0"/>
              <a:t>dem</a:t>
            </a:r>
            <a:r>
              <a:rPr lang="en-US" dirty="0" smtClean="0"/>
              <a:t> </a:t>
            </a:r>
            <a:r>
              <a:rPr lang="en-US" dirty="0" err="1" smtClean="0"/>
              <a:t>Bildschirm</a:t>
            </a:r>
            <a:r>
              <a:rPr lang="en-US" dirty="0" smtClean="0"/>
              <a:t> </a:t>
            </a:r>
            <a:r>
              <a:rPr lang="en-US" dirty="0" err="1" smtClean="0"/>
              <a:t>umstellen</a:t>
            </a:r>
            <a:r>
              <a:rPr lang="en-US" dirty="0" smtClean="0"/>
              <a:t>, </a:t>
            </a:r>
            <a:r>
              <a:rPr lang="en-US" dirty="0" err="1" smtClean="0"/>
              <a:t>hinzufügen</a:t>
            </a:r>
            <a:r>
              <a:rPr lang="en-US" dirty="0" smtClean="0"/>
              <a:t> und </a:t>
            </a:r>
            <a:r>
              <a:rPr lang="en-US" dirty="0" err="1" smtClean="0"/>
              <a:t>wieder</a:t>
            </a:r>
            <a:r>
              <a:rPr lang="en-US" dirty="0" smtClean="0"/>
              <a:t> </a:t>
            </a:r>
            <a:r>
              <a:rPr lang="en-US" dirty="0" err="1" smtClean="0"/>
              <a:t>entfernen</a:t>
            </a:r>
            <a:r>
              <a:rPr lang="en-US" dirty="0" smtClean="0"/>
              <a:t>, </a:t>
            </a:r>
            <a:r>
              <a:rPr lang="en-US" dirty="0" err="1" smtClean="0"/>
              <a:t>wenn</a:t>
            </a:r>
            <a:r>
              <a:rPr lang="en-US" dirty="0" smtClean="0"/>
              <a:t> </a:t>
            </a:r>
            <a:r>
              <a:rPr lang="en-US" dirty="0" err="1" smtClean="0"/>
              <a:t>Sie</a:t>
            </a:r>
            <a:r>
              <a:rPr lang="en-US" dirty="0" smtClean="0"/>
              <a:t> </a:t>
            </a:r>
            <a:r>
              <a:rPr lang="en-US" dirty="0" err="1" smtClean="0"/>
              <a:t>dafür</a:t>
            </a:r>
            <a:r>
              <a:rPr lang="en-US" dirty="0" smtClean="0"/>
              <a:t> </a:t>
            </a:r>
            <a:r>
              <a:rPr lang="en-US" dirty="0" err="1" smtClean="0"/>
              <a:t>keine</a:t>
            </a:r>
            <a:r>
              <a:rPr lang="en-US" dirty="0" smtClean="0"/>
              <a:t> </a:t>
            </a:r>
            <a:r>
              <a:rPr lang="en-US" dirty="0" err="1" smtClean="0"/>
              <a:t>Verwendung</a:t>
            </a:r>
            <a:r>
              <a:rPr lang="en-US" dirty="0" smtClean="0"/>
              <a:t> </a:t>
            </a:r>
            <a:r>
              <a:rPr lang="en-US" dirty="0" err="1" smtClean="0"/>
              <a:t>mehr</a:t>
            </a:r>
            <a:r>
              <a:rPr lang="en-US" dirty="0" smtClean="0"/>
              <a:t> </a:t>
            </a:r>
            <a:r>
              <a:rPr lang="en-US" dirty="0" err="1" smtClean="0"/>
              <a:t>haben</a:t>
            </a:r>
            <a:r>
              <a:rPr lang="en-US" dirty="0" smtClean="0"/>
              <a:t>.</a:t>
            </a:r>
          </a:p>
          <a:p>
            <a:pPr marL="0" marR="0" lvl="0" indent="0" defTabSz="914400" eaLnBrk="1" fontAlgn="auto" latinLnBrk="0" hangingPunct="1">
              <a:lnSpc>
                <a:spcPct val="100000"/>
              </a:lnSpc>
              <a:spcBef>
                <a:spcPct val="0"/>
              </a:spcBef>
              <a:spcAft>
                <a:spcPct val="0"/>
              </a:spcAft>
              <a:buClrTx/>
              <a:buSzTx/>
              <a:buFontTx/>
              <a:buNone/>
              <a:defRPr/>
            </a:pPr>
            <a:endParaRPr lang="en-US" dirty="0" smtClean="0"/>
          </a:p>
          <a:p>
            <a:pPr marL="0" marR="0" lvl="0" indent="0" defTabSz="914400" eaLnBrk="1" fontAlgn="auto" latinLnBrk="0" hangingPunct="1">
              <a:lnSpc>
                <a:spcPct val="100000"/>
              </a:lnSpc>
              <a:spcBef>
                <a:spcPct val="0"/>
              </a:spcBef>
              <a:spcAft>
                <a:spcPct val="0"/>
              </a:spcAft>
              <a:buClrTx/>
              <a:buSzTx/>
              <a:buFontTx/>
              <a:buNone/>
              <a:defRPr/>
            </a:pPr>
            <a:r>
              <a:rPr lang="en-US" sz="1200" kern="1200" dirty="0" err="1" smtClean="0">
                <a:solidFill>
                  <a:schemeClr val="tx1"/>
                </a:solidFill>
                <a:effectLst/>
                <a:latin typeface="+mn-lt"/>
                <a:ea typeface="+mn-ea"/>
                <a:cs typeface="+mn-cs"/>
                <a:sym typeface="Calibri"/>
              </a:rPr>
              <a:t>Bitte</a:t>
            </a:r>
            <a:r>
              <a:rPr lang="en-US" sz="1200" kern="1200" dirty="0" smtClean="0">
                <a:solidFill>
                  <a:schemeClr val="tx1"/>
                </a:solidFill>
                <a:effectLst/>
                <a:latin typeface="+mn-lt"/>
                <a:ea typeface="+mn-ea"/>
                <a:cs typeface="+mn-cs"/>
                <a:sym typeface="Calibri"/>
              </a:rPr>
              <a:t> </a:t>
            </a:r>
            <a:r>
              <a:rPr lang="en-US" sz="1200" kern="1200" dirty="0" err="1" smtClean="0">
                <a:solidFill>
                  <a:schemeClr val="tx1"/>
                </a:solidFill>
                <a:effectLst/>
                <a:latin typeface="+mn-lt"/>
                <a:ea typeface="+mn-ea"/>
                <a:cs typeface="+mn-cs"/>
                <a:sym typeface="Calibri"/>
              </a:rPr>
              <a:t>beachten</a:t>
            </a:r>
            <a:r>
              <a:rPr lang="en-US" sz="1200" kern="1200" dirty="0" smtClean="0">
                <a:solidFill>
                  <a:schemeClr val="tx1"/>
                </a:solidFill>
                <a:effectLst/>
                <a:latin typeface="+mn-lt"/>
                <a:ea typeface="+mn-ea"/>
                <a:cs typeface="+mn-cs"/>
                <a:sym typeface="Calibri"/>
              </a:rPr>
              <a:t> </a:t>
            </a:r>
            <a:r>
              <a:rPr lang="en-US" sz="1200" kern="1200" dirty="0" err="1" smtClean="0">
                <a:solidFill>
                  <a:schemeClr val="tx1"/>
                </a:solidFill>
                <a:effectLst/>
                <a:latin typeface="+mn-lt"/>
                <a:ea typeface="+mn-ea"/>
                <a:cs typeface="+mn-cs"/>
                <a:sym typeface="Calibri"/>
              </a:rPr>
              <a:t>Sie</a:t>
            </a:r>
            <a:r>
              <a:rPr lang="en-US" sz="1200" kern="1200" dirty="0" smtClean="0">
                <a:solidFill>
                  <a:schemeClr val="tx1"/>
                </a:solidFill>
                <a:effectLst/>
                <a:latin typeface="+mn-lt"/>
                <a:ea typeface="+mn-ea"/>
                <a:cs typeface="+mn-cs"/>
                <a:sym typeface="Calibri"/>
              </a:rPr>
              <a:t>, </a:t>
            </a:r>
            <a:r>
              <a:rPr lang="en-US" sz="1200" kern="1200" dirty="0" err="1" smtClean="0">
                <a:solidFill>
                  <a:schemeClr val="tx1"/>
                </a:solidFill>
                <a:effectLst/>
                <a:latin typeface="+mn-lt"/>
                <a:ea typeface="+mn-ea"/>
                <a:cs typeface="+mn-cs"/>
                <a:sym typeface="Calibri"/>
              </a:rPr>
              <a:t>dass</a:t>
            </a:r>
            <a:r>
              <a:rPr lang="en-US" sz="1200" kern="1200" dirty="0" smtClean="0">
                <a:solidFill>
                  <a:schemeClr val="tx1"/>
                </a:solidFill>
                <a:effectLst/>
                <a:latin typeface="+mn-lt"/>
                <a:ea typeface="+mn-ea"/>
                <a:cs typeface="+mn-cs"/>
                <a:sym typeface="Calibri"/>
              </a:rPr>
              <a:t> Widgets </a:t>
            </a:r>
            <a:r>
              <a:rPr lang="en-US" sz="1200" kern="1200" dirty="0" err="1" smtClean="0">
                <a:solidFill>
                  <a:schemeClr val="tx1"/>
                </a:solidFill>
                <a:effectLst/>
                <a:latin typeface="+mn-lt"/>
                <a:ea typeface="+mn-ea"/>
                <a:cs typeface="+mn-cs"/>
                <a:sym typeface="Calibri"/>
              </a:rPr>
              <a:t>nicht</a:t>
            </a:r>
            <a:r>
              <a:rPr lang="en-US" sz="1200" kern="1200" dirty="0" smtClean="0">
                <a:solidFill>
                  <a:schemeClr val="tx1"/>
                </a:solidFill>
                <a:effectLst/>
                <a:latin typeface="+mn-lt"/>
                <a:ea typeface="+mn-ea"/>
                <a:cs typeface="+mn-cs"/>
                <a:sym typeface="Calibri"/>
              </a:rPr>
              <a:t> </a:t>
            </a:r>
            <a:r>
              <a:rPr lang="en-US" sz="1200" kern="1200" dirty="0" err="1" smtClean="0">
                <a:solidFill>
                  <a:schemeClr val="tx1"/>
                </a:solidFill>
                <a:effectLst/>
                <a:latin typeface="+mn-lt"/>
                <a:ea typeface="+mn-ea"/>
                <a:cs typeface="+mn-cs"/>
                <a:sym typeface="Calibri"/>
              </a:rPr>
              <a:t>als</a:t>
            </a:r>
            <a:r>
              <a:rPr lang="en-US" sz="1200" kern="1200" dirty="0" smtClean="0">
                <a:solidFill>
                  <a:schemeClr val="tx1"/>
                </a:solidFill>
                <a:effectLst/>
                <a:latin typeface="+mn-lt"/>
                <a:ea typeface="+mn-ea"/>
                <a:cs typeface="+mn-cs"/>
                <a:sym typeface="Calibri"/>
              </a:rPr>
              <a:t> Ersatz </a:t>
            </a:r>
            <a:r>
              <a:rPr lang="en-US" sz="1200" kern="1200" dirty="0" err="1" smtClean="0">
                <a:solidFill>
                  <a:schemeClr val="tx1"/>
                </a:solidFill>
                <a:effectLst/>
                <a:latin typeface="+mn-lt"/>
                <a:ea typeface="+mn-ea"/>
                <a:cs typeface="+mn-cs"/>
                <a:sym typeface="Calibri"/>
              </a:rPr>
              <a:t>für</a:t>
            </a:r>
            <a:r>
              <a:rPr lang="en-US" sz="1200" kern="1200" dirty="0" smtClean="0">
                <a:solidFill>
                  <a:schemeClr val="tx1"/>
                </a:solidFill>
                <a:effectLst/>
                <a:latin typeface="+mn-lt"/>
                <a:ea typeface="+mn-ea"/>
                <a:cs typeface="+mn-cs"/>
                <a:sym typeface="Calibri"/>
              </a:rPr>
              <a:t> die IP-</a:t>
            </a:r>
            <a:r>
              <a:rPr lang="en-US" sz="1200" kern="1200" dirty="0" err="1" smtClean="0">
                <a:solidFill>
                  <a:schemeClr val="tx1"/>
                </a:solidFill>
                <a:effectLst/>
                <a:latin typeface="+mn-lt"/>
                <a:ea typeface="+mn-ea"/>
                <a:cs typeface="+mn-cs"/>
                <a:sym typeface="Calibri"/>
              </a:rPr>
              <a:t>Dienste</a:t>
            </a:r>
            <a:r>
              <a:rPr lang="en-US" sz="1200" kern="1200" dirty="0" smtClean="0">
                <a:solidFill>
                  <a:schemeClr val="tx1"/>
                </a:solidFill>
                <a:effectLst/>
                <a:latin typeface="+mn-lt"/>
                <a:ea typeface="+mn-ea"/>
                <a:cs typeface="+mn-cs"/>
                <a:sym typeface="Calibri"/>
              </a:rPr>
              <a:t> </a:t>
            </a:r>
            <a:r>
              <a:rPr lang="en-US" sz="1200" kern="1200" dirty="0" err="1" smtClean="0">
                <a:solidFill>
                  <a:schemeClr val="tx1"/>
                </a:solidFill>
                <a:effectLst/>
                <a:latin typeface="+mn-lt"/>
                <a:ea typeface="+mn-ea"/>
                <a:cs typeface="+mn-cs"/>
                <a:sym typeface="Calibri"/>
              </a:rPr>
              <a:t>dienen</a:t>
            </a:r>
            <a:r>
              <a:rPr lang="en-US" sz="1200" kern="1200" dirty="0" smtClean="0">
                <a:solidFill>
                  <a:schemeClr val="tx1"/>
                </a:solidFill>
                <a:effectLst/>
                <a:latin typeface="+mn-lt"/>
                <a:ea typeface="+mn-ea"/>
                <a:cs typeface="+mn-cs"/>
                <a:sym typeface="Calibri"/>
              </a:rPr>
              <a:t>. </a:t>
            </a:r>
            <a:r>
              <a:rPr lang="en-US" sz="1200" kern="1200" dirty="0" err="1" smtClean="0">
                <a:solidFill>
                  <a:schemeClr val="tx1"/>
                </a:solidFill>
                <a:effectLst/>
                <a:latin typeface="+mn-lt"/>
                <a:ea typeface="+mn-ea"/>
                <a:cs typeface="+mn-cs"/>
                <a:sym typeface="Calibri"/>
              </a:rPr>
              <a:t>Sie</a:t>
            </a:r>
            <a:r>
              <a:rPr lang="en-US" sz="1200" kern="1200" dirty="0" smtClean="0">
                <a:solidFill>
                  <a:schemeClr val="tx1"/>
                </a:solidFill>
                <a:effectLst/>
                <a:latin typeface="+mn-lt"/>
                <a:ea typeface="+mn-ea"/>
                <a:cs typeface="+mn-cs"/>
                <a:sym typeface="Calibri"/>
              </a:rPr>
              <a:t> </a:t>
            </a:r>
            <a:r>
              <a:rPr lang="en-US" sz="1200" kern="1200" dirty="0" err="1" smtClean="0">
                <a:solidFill>
                  <a:schemeClr val="tx1"/>
                </a:solidFill>
                <a:effectLst/>
                <a:latin typeface="+mn-lt"/>
                <a:ea typeface="+mn-ea"/>
                <a:cs typeface="+mn-cs"/>
                <a:sym typeface="Calibri"/>
              </a:rPr>
              <a:t>geben</a:t>
            </a:r>
            <a:r>
              <a:rPr lang="en-US" sz="1200" kern="1200" dirty="0" smtClean="0">
                <a:solidFill>
                  <a:schemeClr val="tx1"/>
                </a:solidFill>
                <a:effectLst/>
                <a:latin typeface="+mn-lt"/>
                <a:ea typeface="+mn-ea"/>
                <a:cs typeface="+mn-cs"/>
                <a:sym typeface="Calibri"/>
              </a:rPr>
              <a:t> </a:t>
            </a:r>
            <a:r>
              <a:rPr lang="en-US" sz="1200" kern="1200" dirty="0" err="1" smtClean="0">
                <a:solidFill>
                  <a:schemeClr val="tx1"/>
                </a:solidFill>
                <a:effectLst/>
                <a:latin typeface="+mn-lt"/>
                <a:ea typeface="+mn-ea"/>
                <a:cs typeface="+mn-cs"/>
                <a:sym typeface="Calibri"/>
              </a:rPr>
              <a:t>einen</a:t>
            </a:r>
            <a:r>
              <a:rPr lang="en-US" sz="1200" kern="1200" dirty="0" smtClean="0">
                <a:solidFill>
                  <a:schemeClr val="tx1"/>
                </a:solidFill>
                <a:effectLst/>
                <a:latin typeface="+mn-lt"/>
                <a:ea typeface="+mn-ea"/>
                <a:cs typeface="+mn-cs"/>
                <a:sym typeface="Calibri"/>
              </a:rPr>
              <a:t> </a:t>
            </a:r>
            <a:r>
              <a:rPr lang="en-US" sz="1200" kern="1200" dirty="0" err="1" smtClean="0">
                <a:solidFill>
                  <a:schemeClr val="tx1"/>
                </a:solidFill>
                <a:effectLst/>
                <a:latin typeface="+mn-lt"/>
                <a:ea typeface="+mn-ea"/>
                <a:cs typeface="+mn-cs"/>
                <a:sym typeface="Calibri"/>
              </a:rPr>
              <a:t>Überblick</a:t>
            </a:r>
            <a:r>
              <a:rPr lang="en-US" sz="1200" kern="1200" dirty="0" smtClean="0">
                <a:solidFill>
                  <a:schemeClr val="tx1"/>
                </a:solidFill>
                <a:effectLst/>
                <a:latin typeface="+mn-lt"/>
                <a:ea typeface="+mn-ea"/>
                <a:cs typeface="+mn-cs"/>
                <a:sym typeface="Calibri"/>
              </a:rPr>
              <a:t> </a:t>
            </a:r>
            <a:r>
              <a:rPr lang="en-US" sz="1200" kern="1200" dirty="0" err="1" smtClean="0">
                <a:solidFill>
                  <a:schemeClr val="tx1"/>
                </a:solidFill>
                <a:effectLst/>
                <a:latin typeface="+mn-lt"/>
                <a:ea typeface="+mn-ea"/>
                <a:cs typeface="+mn-cs"/>
                <a:sym typeface="Calibri"/>
              </a:rPr>
              <a:t>über</a:t>
            </a:r>
            <a:r>
              <a:rPr lang="en-US" sz="1200" kern="1200" dirty="0" smtClean="0">
                <a:solidFill>
                  <a:schemeClr val="tx1"/>
                </a:solidFill>
                <a:effectLst/>
                <a:latin typeface="+mn-lt"/>
                <a:ea typeface="+mn-ea"/>
                <a:cs typeface="+mn-cs"/>
                <a:sym typeface="Calibri"/>
              </a:rPr>
              <a:t> die </a:t>
            </a:r>
            <a:r>
              <a:rPr lang="en-US" sz="1200" kern="1200" dirty="0" err="1" smtClean="0">
                <a:solidFill>
                  <a:schemeClr val="tx1"/>
                </a:solidFill>
                <a:effectLst/>
                <a:latin typeface="+mn-lt"/>
                <a:ea typeface="+mn-ea"/>
                <a:cs typeface="+mn-cs"/>
                <a:sym typeface="Calibri"/>
              </a:rPr>
              <a:t>bestehenden</a:t>
            </a:r>
            <a:r>
              <a:rPr lang="en-US" sz="1200" kern="1200" dirty="0" smtClean="0">
                <a:solidFill>
                  <a:schemeClr val="tx1"/>
                </a:solidFill>
                <a:effectLst/>
                <a:latin typeface="+mn-lt"/>
                <a:ea typeface="+mn-ea"/>
                <a:cs typeface="+mn-cs"/>
                <a:sym typeface="Calibri"/>
              </a:rPr>
              <a:t> IP-</a:t>
            </a:r>
            <a:r>
              <a:rPr lang="en-US" sz="1200" kern="1200" dirty="0" err="1" smtClean="0">
                <a:solidFill>
                  <a:schemeClr val="tx1"/>
                </a:solidFill>
                <a:effectLst/>
                <a:latin typeface="+mn-lt"/>
                <a:ea typeface="+mn-ea"/>
                <a:cs typeface="+mn-cs"/>
                <a:sym typeface="Calibri"/>
              </a:rPr>
              <a:t>Dienste</a:t>
            </a:r>
            <a:r>
              <a:rPr lang="en-US" sz="1200" kern="1200" dirty="0" smtClean="0">
                <a:solidFill>
                  <a:schemeClr val="tx1"/>
                </a:solidFill>
                <a:effectLst/>
                <a:latin typeface="+mn-lt"/>
                <a:ea typeface="+mn-ea"/>
                <a:cs typeface="+mn-cs"/>
                <a:sym typeface="Calibri"/>
              </a:rPr>
              <a:t> und </a:t>
            </a:r>
            <a:r>
              <a:rPr lang="en-US" sz="1200" kern="1200" dirty="0" err="1" smtClean="0">
                <a:solidFill>
                  <a:schemeClr val="tx1"/>
                </a:solidFill>
                <a:effectLst/>
                <a:latin typeface="+mn-lt"/>
                <a:ea typeface="+mn-ea"/>
                <a:cs typeface="+mn-cs"/>
                <a:sym typeface="Calibri"/>
              </a:rPr>
              <a:t>verschaffen</a:t>
            </a:r>
            <a:r>
              <a:rPr lang="en-US" sz="1200" kern="1200" dirty="0" smtClean="0">
                <a:solidFill>
                  <a:schemeClr val="tx1"/>
                </a:solidFill>
                <a:effectLst/>
                <a:latin typeface="+mn-lt"/>
                <a:ea typeface="+mn-ea"/>
                <a:cs typeface="+mn-cs"/>
                <a:sym typeface="Calibri"/>
              </a:rPr>
              <a:t> </a:t>
            </a:r>
            <a:r>
              <a:rPr lang="en-US" sz="1200" kern="1200" dirty="0" err="1" smtClean="0">
                <a:solidFill>
                  <a:schemeClr val="tx1"/>
                </a:solidFill>
                <a:effectLst/>
                <a:latin typeface="+mn-lt"/>
                <a:ea typeface="+mn-ea"/>
                <a:cs typeface="+mn-cs"/>
                <a:sym typeface="Calibri"/>
              </a:rPr>
              <a:t>Ihnen</a:t>
            </a:r>
            <a:r>
              <a:rPr lang="en-US" sz="1200" kern="1200" dirty="0" smtClean="0">
                <a:solidFill>
                  <a:schemeClr val="tx1"/>
                </a:solidFill>
                <a:effectLst/>
                <a:latin typeface="+mn-lt"/>
                <a:ea typeface="+mn-ea"/>
                <a:cs typeface="+mn-cs"/>
                <a:sym typeface="Calibri"/>
              </a:rPr>
              <a:t> </a:t>
            </a:r>
            <a:r>
              <a:rPr lang="en-US" sz="1200" kern="1200" dirty="0" err="1" smtClean="0">
                <a:solidFill>
                  <a:schemeClr val="tx1"/>
                </a:solidFill>
                <a:effectLst/>
                <a:latin typeface="+mn-lt"/>
                <a:ea typeface="+mn-ea"/>
                <a:cs typeface="+mn-cs"/>
                <a:sym typeface="Calibri"/>
              </a:rPr>
              <a:t>einen</a:t>
            </a:r>
            <a:r>
              <a:rPr lang="en-US" sz="1200" kern="1200" dirty="0" smtClean="0">
                <a:solidFill>
                  <a:schemeClr val="tx1"/>
                </a:solidFill>
                <a:effectLst/>
                <a:latin typeface="+mn-lt"/>
                <a:ea typeface="+mn-ea"/>
                <a:cs typeface="+mn-cs"/>
                <a:sym typeface="Calibri"/>
              </a:rPr>
              <a:t> </a:t>
            </a:r>
            <a:r>
              <a:rPr lang="en-US" sz="1200" kern="1200" dirty="0" err="1" smtClean="0">
                <a:solidFill>
                  <a:schemeClr val="tx1"/>
                </a:solidFill>
                <a:effectLst/>
                <a:latin typeface="+mn-lt"/>
                <a:ea typeface="+mn-ea"/>
                <a:cs typeface="+mn-cs"/>
                <a:sym typeface="Calibri"/>
              </a:rPr>
              <a:t>schnellen</a:t>
            </a:r>
            <a:r>
              <a:rPr lang="en-US" sz="1200" kern="1200" dirty="0" smtClean="0">
                <a:solidFill>
                  <a:schemeClr val="tx1"/>
                </a:solidFill>
                <a:effectLst/>
                <a:latin typeface="+mn-lt"/>
                <a:ea typeface="+mn-ea"/>
                <a:cs typeface="+mn-cs"/>
                <a:sym typeface="Calibri"/>
              </a:rPr>
              <a:t> </a:t>
            </a:r>
            <a:r>
              <a:rPr lang="en-US" sz="1200" kern="1200" dirty="0" err="1" smtClean="0">
                <a:solidFill>
                  <a:schemeClr val="tx1"/>
                </a:solidFill>
                <a:effectLst/>
                <a:latin typeface="+mn-lt"/>
                <a:ea typeface="+mn-ea"/>
                <a:cs typeface="+mn-cs"/>
                <a:sym typeface="Calibri"/>
              </a:rPr>
              <a:t>Zugang</a:t>
            </a:r>
            <a:r>
              <a:rPr lang="en-US" sz="1200" kern="1200" dirty="0" smtClean="0">
                <a:solidFill>
                  <a:schemeClr val="tx1"/>
                </a:solidFill>
                <a:effectLst/>
                <a:latin typeface="+mn-lt"/>
                <a:ea typeface="+mn-ea"/>
                <a:cs typeface="+mn-cs"/>
                <a:sym typeface="Calibri"/>
              </a:rPr>
              <a:t> </a:t>
            </a:r>
            <a:r>
              <a:rPr lang="en-US" sz="1200" kern="1200" dirty="0" err="1" smtClean="0">
                <a:solidFill>
                  <a:schemeClr val="tx1"/>
                </a:solidFill>
                <a:effectLst/>
                <a:latin typeface="+mn-lt"/>
                <a:ea typeface="+mn-ea"/>
                <a:cs typeface="+mn-cs"/>
                <a:sym typeface="Calibri"/>
              </a:rPr>
              <a:t>zu</a:t>
            </a:r>
            <a:r>
              <a:rPr lang="en-US" sz="1200" kern="1200" dirty="0" smtClean="0">
                <a:solidFill>
                  <a:schemeClr val="tx1"/>
                </a:solidFill>
                <a:effectLst/>
                <a:latin typeface="+mn-lt"/>
                <a:ea typeface="+mn-ea"/>
                <a:cs typeface="+mn-cs"/>
                <a:sym typeface="Calibri"/>
              </a:rPr>
              <a:t> </a:t>
            </a:r>
            <a:r>
              <a:rPr lang="en-US" sz="1200" kern="1200" dirty="0" err="1" smtClean="0">
                <a:solidFill>
                  <a:schemeClr val="tx1"/>
                </a:solidFill>
                <a:effectLst/>
                <a:latin typeface="+mn-lt"/>
                <a:ea typeface="+mn-ea"/>
                <a:cs typeface="+mn-cs"/>
                <a:sym typeface="Calibri"/>
              </a:rPr>
              <a:t>diesen</a:t>
            </a:r>
            <a:r>
              <a:rPr lang="en-US" sz="1200" kern="1200" dirty="0" smtClean="0">
                <a:solidFill>
                  <a:schemeClr val="tx1"/>
                </a:solidFill>
                <a:effectLst/>
                <a:latin typeface="+mn-lt"/>
                <a:ea typeface="+mn-ea"/>
                <a:cs typeface="+mn-cs"/>
                <a:sym typeface="Calibri"/>
              </a:rPr>
              <a:t> </a:t>
            </a:r>
            <a:r>
              <a:rPr lang="en-US" sz="1200" kern="1200" dirty="0" err="1" smtClean="0">
                <a:solidFill>
                  <a:schemeClr val="tx1"/>
                </a:solidFill>
                <a:effectLst/>
                <a:latin typeface="+mn-lt"/>
                <a:ea typeface="+mn-ea"/>
                <a:cs typeface="+mn-cs"/>
                <a:sym typeface="Calibri"/>
              </a:rPr>
              <a:t>Diensten</a:t>
            </a:r>
            <a:r>
              <a:rPr lang="en-US" sz="1200" kern="1200" dirty="0" smtClean="0">
                <a:solidFill>
                  <a:schemeClr val="tx1"/>
                </a:solidFill>
                <a:effectLst/>
                <a:latin typeface="+mn-lt"/>
                <a:ea typeface="+mn-ea"/>
                <a:cs typeface="+mn-cs"/>
                <a:sym typeface="Calibri"/>
              </a:rPr>
              <a:t>.</a:t>
            </a:r>
            <a:endParaRPr lang="en-US" baseline="0" dirty="0" smtClean="0"/>
          </a:p>
          <a:p>
            <a:pPr marL="0" marR="0" lvl="0" indent="0" defTabSz="91440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85D78310-E963-461C-9186-F0ECE7318C12}" type="slidenum">
              <a:rPr lang="en-US" smtClean="0"/>
              <a:t>28</a:t>
            </a:fld>
            <a:endParaRPr lang="en-US"/>
          </a:p>
        </p:txBody>
      </p:sp>
    </p:spTree>
    <p:extLst>
      <p:ext uri="{BB962C8B-B14F-4D97-AF65-F5344CB8AC3E}">
        <p14:creationId xmlns:p14="http://schemas.microsoft.com/office/powerpoint/2010/main" val="7173615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Mit</a:t>
            </a:r>
            <a:r>
              <a:rPr lang="en-US" dirty="0" smtClean="0"/>
              <a:t> </a:t>
            </a:r>
            <a:r>
              <a:rPr lang="en-US" dirty="0" err="1" smtClean="0"/>
              <a:t>einem</a:t>
            </a:r>
            <a:r>
              <a:rPr lang="en-US" dirty="0" smtClean="0"/>
              <a:t> Klick auf die "Manage Widgets"-</a:t>
            </a:r>
            <a:r>
              <a:rPr lang="en-US" dirty="0" err="1" smtClean="0"/>
              <a:t>Schaltfläche</a:t>
            </a:r>
            <a:r>
              <a:rPr lang="en-US" dirty="0" smtClean="0"/>
              <a:t> </a:t>
            </a:r>
            <a:r>
              <a:rPr lang="en-US" dirty="0" err="1" smtClean="0"/>
              <a:t>stehen</a:t>
            </a:r>
            <a:r>
              <a:rPr lang="en-US" dirty="0" smtClean="0"/>
              <a:t> </a:t>
            </a:r>
            <a:r>
              <a:rPr lang="en-US" dirty="0" err="1" smtClean="0"/>
              <a:t>Ihnen</a:t>
            </a:r>
            <a:r>
              <a:rPr lang="en-US" dirty="0" smtClean="0"/>
              <a:t> </a:t>
            </a:r>
            <a:r>
              <a:rPr lang="en-US" dirty="0" err="1" smtClean="0"/>
              <a:t>mehr</a:t>
            </a:r>
            <a:r>
              <a:rPr lang="en-US" dirty="0" smtClean="0"/>
              <a:t> </a:t>
            </a:r>
            <a:r>
              <a:rPr lang="en-US" dirty="0" err="1" smtClean="0"/>
              <a:t>als</a:t>
            </a:r>
            <a:r>
              <a:rPr lang="en-US" dirty="0" smtClean="0"/>
              <a:t> 20 Widgets </a:t>
            </a:r>
            <a:r>
              <a:rPr lang="en-US" dirty="0" err="1" smtClean="0"/>
              <a:t>zu</a:t>
            </a:r>
            <a:r>
              <a:rPr lang="en-US" dirty="0" smtClean="0"/>
              <a:t> </a:t>
            </a:r>
            <a:r>
              <a:rPr lang="en-US" dirty="0" err="1" smtClean="0"/>
              <a:t>verschiedenen</a:t>
            </a:r>
            <a:r>
              <a:rPr lang="en-US" dirty="0" smtClean="0"/>
              <a:t> IP-</a:t>
            </a:r>
            <a:r>
              <a:rPr lang="en-US" dirty="0" err="1" smtClean="0"/>
              <a:t>Diensten</a:t>
            </a:r>
            <a:r>
              <a:rPr lang="en-US" dirty="0" smtClean="0"/>
              <a:t> </a:t>
            </a:r>
            <a:r>
              <a:rPr lang="en-US" dirty="0" err="1" smtClean="0"/>
              <a:t>zur</a:t>
            </a:r>
            <a:r>
              <a:rPr lang="en-US" dirty="0" smtClean="0"/>
              <a:t> </a:t>
            </a:r>
            <a:r>
              <a:rPr lang="en-US" dirty="0" err="1" smtClean="0"/>
              <a:t>Verfügung</a:t>
            </a:r>
            <a:r>
              <a:rPr lang="en-US" dirty="0" smtClean="0"/>
              <a:t>, und </a:t>
            </a:r>
            <a:r>
              <a:rPr lang="en-US" dirty="0" err="1" smtClean="0"/>
              <a:t>weitere</a:t>
            </a:r>
            <a:r>
              <a:rPr lang="en-US" dirty="0" smtClean="0"/>
              <a:t> </a:t>
            </a:r>
            <a:r>
              <a:rPr lang="en-US" dirty="0" err="1" smtClean="0"/>
              <a:t>werden</a:t>
            </a:r>
            <a:r>
              <a:rPr lang="en-US" dirty="0" smtClean="0"/>
              <a:t> </a:t>
            </a:r>
            <a:r>
              <a:rPr lang="en-US" dirty="0" err="1" smtClean="0"/>
              <a:t>regelmäßig</a:t>
            </a:r>
            <a:r>
              <a:rPr lang="en-US" dirty="0" smtClean="0"/>
              <a:t> </a:t>
            </a:r>
            <a:r>
              <a:rPr lang="en-US" dirty="0" err="1" smtClean="0"/>
              <a:t>hinzugefügt</a:t>
            </a:r>
            <a:r>
              <a:rPr lang="en-US" dirty="0" smtClean="0"/>
              <a:t>.</a:t>
            </a:r>
          </a:p>
          <a:p>
            <a:pPr marL="0" marR="0" lvl="0" indent="0" defTabSz="914400" eaLnBrk="1" fontAlgn="auto" latinLnBrk="0" hangingPunct="1">
              <a:lnSpc>
                <a:spcPct val="100000"/>
              </a:lnSpc>
              <a:spcBef>
                <a:spcPct val="0"/>
              </a:spcBef>
              <a:spcAft>
                <a:spcPct val="0"/>
              </a:spcAft>
              <a:buClrTx/>
              <a:buSzTx/>
              <a:buFontTx/>
              <a:buNone/>
              <a:defRPr/>
            </a:pPr>
            <a:endParaRPr lang="en-US" dirty="0" smtClean="0"/>
          </a:p>
          <a:p>
            <a:pPr marL="0" marR="0" lvl="0" indent="0" defTabSz="914400" eaLnBrk="1" fontAlgn="auto" latinLnBrk="0" hangingPunct="1">
              <a:lnSpc>
                <a:spcPct val="100000"/>
              </a:lnSpc>
              <a:spcBef>
                <a:spcPct val="0"/>
              </a:spcBef>
              <a:spcAft>
                <a:spcPct val="0"/>
              </a:spcAft>
              <a:buClrTx/>
              <a:buSzTx/>
              <a:buFontTx/>
              <a:buNone/>
              <a:defRPr/>
            </a:pPr>
            <a:r>
              <a:rPr lang="en-US" dirty="0" smtClean="0"/>
              <a:t>Die </a:t>
            </a:r>
            <a:r>
              <a:rPr lang="en-US" dirty="0" err="1" smtClean="0"/>
              <a:t>Übersichtsseite</a:t>
            </a:r>
            <a:r>
              <a:rPr lang="en-US" dirty="0" smtClean="0"/>
              <a:t> </a:t>
            </a:r>
            <a:r>
              <a:rPr lang="en-US" dirty="0" err="1" smtClean="0"/>
              <a:t>können</a:t>
            </a:r>
            <a:r>
              <a:rPr lang="en-US" dirty="0" smtClean="0"/>
              <a:t> </a:t>
            </a:r>
            <a:r>
              <a:rPr lang="en-US" dirty="0" err="1" smtClean="0"/>
              <a:t>Sie</a:t>
            </a:r>
            <a:r>
              <a:rPr lang="en-US" dirty="0" smtClean="0"/>
              <a:t> </a:t>
            </a:r>
            <a:r>
              <a:rPr lang="en-US" dirty="0" err="1" smtClean="0"/>
              <a:t>nach</a:t>
            </a:r>
            <a:r>
              <a:rPr lang="en-US" dirty="0" smtClean="0"/>
              <a:t> </a:t>
            </a:r>
            <a:r>
              <a:rPr lang="en-US" dirty="0" err="1" smtClean="0"/>
              <a:t>Ihren</a:t>
            </a:r>
            <a:r>
              <a:rPr lang="en-US" dirty="0" smtClean="0"/>
              <a:t> </a:t>
            </a:r>
            <a:r>
              <a:rPr lang="en-US" dirty="0" err="1" smtClean="0"/>
              <a:t>eigenen</a:t>
            </a:r>
            <a:r>
              <a:rPr lang="en-US" dirty="0" smtClean="0"/>
              <a:t> </a:t>
            </a:r>
            <a:r>
              <a:rPr lang="en-US" dirty="0" err="1" smtClean="0"/>
              <a:t>Bedürfnissen</a:t>
            </a:r>
            <a:r>
              <a:rPr lang="en-US" dirty="0" smtClean="0"/>
              <a:t> </a:t>
            </a:r>
            <a:r>
              <a:rPr lang="en-US" dirty="0" err="1" smtClean="0"/>
              <a:t>gestalten</a:t>
            </a:r>
            <a:r>
              <a:rPr lang="en-US" dirty="0" smtClean="0"/>
              <a:t>.</a:t>
            </a:r>
          </a:p>
          <a:p>
            <a:pPr marL="0" marR="0" lvl="0" indent="0" defTabSz="914400" eaLnBrk="1" fontAlgn="auto" latinLnBrk="0" hangingPunct="1">
              <a:lnSpc>
                <a:spcPct val="100000"/>
              </a:lnSpc>
              <a:spcBef>
                <a:spcPct val="0"/>
              </a:spcBef>
              <a:spcAft>
                <a:spcPct val="0"/>
              </a:spcAft>
              <a:buClrTx/>
              <a:buSzTx/>
              <a:buFontTx/>
              <a:buNone/>
              <a:defRPr/>
            </a:pPr>
            <a:endParaRPr lang="en-US" dirty="0" smtClean="0"/>
          </a:p>
          <a:p>
            <a:pPr marL="0" marR="0" lvl="0" indent="0" defTabSz="914400" eaLnBrk="1" fontAlgn="auto" latinLnBrk="0" hangingPunct="1">
              <a:lnSpc>
                <a:spcPct val="100000"/>
              </a:lnSpc>
              <a:spcBef>
                <a:spcPct val="0"/>
              </a:spcBef>
              <a:spcAft>
                <a:spcPct val="0"/>
              </a:spcAft>
              <a:buClrTx/>
              <a:buSzTx/>
              <a:buFontTx/>
              <a:buNone/>
              <a:defRPr/>
            </a:pPr>
            <a:r>
              <a:rPr lang="en-US" dirty="0" err="1" smtClean="0"/>
              <a:t>Hier</a:t>
            </a:r>
            <a:r>
              <a:rPr lang="en-US" dirty="0" smtClean="0"/>
              <a:t> </a:t>
            </a:r>
            <a:r>
              <a:rPr lang="en-US" dirty="0" err="1" smtClean="0"/>
              <a:t>haben</a:t>
            </a:r>
            <a:r>
              <a:rPr lang="en-US" dirty="0" smtClean="0"/>
              <a:t> </a:t>
            </a:r>
            <a:r>
              <a:rPr lang="en-US" dirty="0" err="1" smtClean="0"/>
              <a:t>Sie</a:t>
            </a:r>
            <a:r>
              <a:rPr lang="en-US" dirty="0" smtClean="0"/>
              <a:t> </a:t>
            </a:r>
            <a:r>
              <a:rPr lang="en-US" dirty="0" err="1" smtClean="0"/>
              <a:t>ebenfalls</a:t>
            </a:r>
            <a:r>
              <a:rPr lang="en-US" dirty="0" smtClean="0"/>
              <a:t> die </a:t>
            </a:r>
            <a:r>
              <a:rPr lang="en-US" dirty="0" err="1" smtClean="0"/>
              <a:t>Möglichkeit</a:t>
            </a:r>
            <a:r>
              <a:rPr lang="en-US" dirty="0" smtClean="0"/>
              <a:t>, </a:t>
            </a:r>
            <a:r>
              <a:rPr lang="en-US" dirty="0" err="1" smtClean="0"/>
              <a:t>uns</a:t>
            </a:r>
            <a:r>
              <a:rPr lang="en-US" dirty="0" smtClean="0"/>
              <a:t> </a:t>
            </a:r>
            <a:r>
              <a:rPr lang="en-US" dirty="0" err="1" smtClean="0"/>
              <a:t>Rückmeldungen</a:t>
            </a:r>
            <a:r>
              <a:rPr lang="en-US" dirty="0" smtClean="0"/>
              <a:t> </a:t>
            </a:r>
            <a:r>
              <a:rPr lang="en-US" dirty="0" err="1" smtClean="0"/>
              <a:t>über</a:t>
            </a:r>
            <a:r>
              <a:rPr lang="en-US" dirty="0" smtClean="0"/>
              <a:t> das IP-Portal </a:t>
            </a:r>
            <a:r>
              <a:rPr lang="en-US" dirty="0" err="1" smtClean="0"/>
              <a:t>zu</a:t>
            </a:r>
            <a:r>
              <a:rPr lang="en-US" dirty="0" smtClean="0"/>
              <a:t> </a:t>
            </a:r>
            <a:r>
              <a:rPr lang="en-US" dirty="0" err="1" smtClean="0"/>
              <a:t>geben</a:t>
            </a:r>
            <a:r>
              <a:rPr lang="en-US" dirty="0" smtClean="0"/>
              <a:t>.</a:t>
            </a:r>
          </a:p>
          <a:p>
            <a:endParaRPr lang="en-US" dirty="0"/>
          </a:p>
        </p:txBody>
      </p:sp>
      <p:sp>
        <p:nvSpPr>
          <p:cNvPr id="4" name="Slide Number Placeholder 3"/>
          <p:cNvSpPr>
            <a:spLocks noGrp="1"/>
          </p:cNvSpPr>
          <p:nvPr>
            <p:ph type="sldNum" sz="quarter" idx="10"/>
          </p:nvPr>
        </p:nvSpPr>
        <p:spPr/>
        <p:txBody>
          <a:bodyPr/>
          <a:lstStyle/>
          <a:p>
            <a:fld id="{85D78310-E963-461C-9186-F0ECE7318C12}" type="slidenum">
              <a:rPr lang="en-US" smtClean="0"/>
              <a:t>29</a:t>
            </a:fld>
            <a:endParaRPr lang="en-US"/>
          </a:p>
        </p:txBody>
      </p:sp>
    </p:spTree>
    <p:extLst>
      <p:ext uri="{BB962C8B-B14F-4D97-AF65-F5344CB8AC3E}">
        <p14:creationId xmlns:p14="http://schemas.microsoft.com/office/powerpoint/2010/main" val="19442226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ct val="0"/>
              </a:spcBef>
              <a:spcAft>
                <a:spcPct val="0"/>
              </a:spcAft>
              <a:buClrTx/>
              <a:buSzTx/>
              <a:buFontTx/>
              <a:buNone/>
              <a:defRPr/>
            </a:pPr>
            <a:endParaRPr lang="en-US" sz="8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ct val="0"/>
              </a:spcBef>
              <a:spcAft>
                <a:spcPct val="0"/>
              </a:spcAft>
              <a:buClrTx/>
              <a:buSzTx/>
              <a:buFontTx/>
              <a:buNone/>
              <a:defRPr/>
            </a:pPr>
            <a:r>
              <a:rPr lang="en-US" sz="800" kern="1200" dirty="0">
                <a:solidFill>
                  <a:schemeClr val="tx1"/>
                </a:solidFill>
                <a:effectLst/>
                <a:latin typeface="Arial" panose="020B0604020202020204" pitchFamily="34" charset="0"/>
                <a:ea typeface="+mn-ea"/>
                <a:cs typeface="Arial" panose="020B0604020202020204" pitchFamily="34" charset="0"/>
              </a:rPr>
              <a:t>WIPO PROOF </a:t>
            </a:r>
            <a:r>
              <a:rPr lang="en-US" sz="800" kern="1200" dirty="0" err="1">
                <a:solidFill>
                  <a:schemeClr val="tx1"/>
                </a:solidFill>
                <a:effectLst/>
                <a:latin typeface="Arial" panose="020B0604020202020204" pitchFamily="34" charset="0"/>
                <a:ea typeface="+mn-ea"/>
                <a:cs typeface="Arial" panose="020B0604020202020204" pitchFamily="34" charset="0"/>
              </a:rPr>
              <a:t>wurde</a:t>
            </a:r>
            <a:r>
              <a:rPr lang="en-US"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err="1">
                <a:solidFill>
                  <a:schemeClr val="tx1"/>
                </a:solidFill>
                <a:effectLst/>
                <a:latin typeface="Arial" panose="020B0604020202020204" pitchFamily="34" charset="0"/>
                <a:ea typeface="+mn-ea"/>
                <a:cs typeface="Arial" panose="020B0604020202020204" pitchFamily="34" charset="0"/>
              </a:rPr>
              <a:t>entwickelt</a:t>
            </a:r>
            <a:r>
              <a:rPr lang="en-US" sz="800" kern="1200" dirty="0">
                <a:solidFill>
                  <a:schemeClr val="tx1"/>
                </a:solidFill>
                <a:effectLst/>
                <a:latin typeface="Arial" panose="020B0604020202020204" pitchFamily="34" charset="0"/>
                <a:ea typeface="+mn-ea"/>
                <a:cs typeface="Arial" panose="020B0604020202020204" pitchFamily="34" charset="0"/>
              </a:rPr>
              <a:t>, um </a:t>
            </a:r>
            <a:r>
              <a:rPr lang="en-US" sz="800" kern="1200" dirty="0" err="1">
                <a:solidFill>
                  <a:schemeClr val="tx1"/>
                </a:solidFill>
                <a:effectLst/>
                <a:latin typeface="Arial" panose="020B0604020202020204" pitchFamily="34" charset="0"/>
                <a:ea typeface="+mn-ea"/>
                <a:cs typeface="Arial" panose="020B0604020202020204" pitchFamily="34" charset="0"/>
              </a:rPr>
              <a:t>einen</a:t>
            </a:r>
            <a:r>
              <a:rPr lang="en-US"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err="1">
                <a:solidFill>
                  <a:schemeClr val="tx1"/>
                </a:solidFill>
                <a:effectLst/>
                <a:latin typeface="Arial" panose="020B0604020202020204" pitchFamily="34" charset="0"/>
                <a:ea typeface="+mn-ea"/>
                <a:cs typeface="Arial" panose="020B0604020202020204" pitchFamily="34" charset="0"/>
              </a:rPr>
              <a:t>schnellen</a:t>
            </a:r>
            <a:r>
              <a:rPr lang="en-US"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err="1">
                <a:solidFill>
                  <a:schemeClr val="tx1"/>
                </a:solidFill>
                <a:effectLst/>
                <a:latin typeface="Arial" panose="020B0604020202020204" pitchFamily="34" charset="0"/>
                <a:ea typeface="+mn-ea"/>
                <a:cs typeface="Arial" panose="020B0604020202020204" pitchFamily="34" charset="0"/>
              </a:rPr>
              <a:t>zugänglichen</a:t>
            </a:r>
            <a:r>
              <a:rPr lang="en-US" sz="800" kern="1200" dirty="0">
                <a:solidFill>
                  <a:schemeClr val="tx1"/>
                </a:solidFill>
                <a:effectLst/>
                <a:latin typeface="Arial" panose="020B0604020202020204" pitchFamily="34" charset="0"/>
                <a:ea typeface="+mn-ea"/>
                <a:cs typeface="Arial" panose="020B0604020202020204" pitchFamily="34" charset="0"/>
              </a:rPr>
              <a:t> und </a:t>
            </a:r>
            <a:r>
              <a:rPr lang="en-US" sz="800" kern="1200" dirty="0" err="1">
                <a:solidFill>
                  <a:schemeClr val="tx1"/>
                </a:solidFill>
                <a:effectLst/>
                <a:latin typeface="Arial" panose="020B0604020202020204" pitchFamily="34" charset="0"/>
                <a:ea typeface="+mn-ea"/>
                <a:cs typeface="Arial" panose="020B0604020202020204" pitchFamily="34" charset="0"/>
              </a:rPr>
              <a:t>erschwinglichen</a:t>
            </a:r>
            <a:r>
              <a:rPr lang="en-US"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err="1">
                <a:solidFill>
                  <a:schemeClr val="tx1"/>
                </a:solidFill>
                <a:effectLst/>
                <a:latin typeface="Arial" panose="020B0604020202020204" pitchFamily="34" charset="0"/>
                <a:ea typeface="+mn-ea"/>
                <a:cs typeface="Arial" panose="020B0604020202020204" pitchFamily="34" charset="0"/>
              </a:rPr>
              <a:t>Dienst</a:t>
            </a:r>
            <a:r>
              <a:rPr lang="en-US"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err="1">
                <a:solidFill>
                  <a:schemeClr val="tx1"/>
                </a:solidFill>
                <a:effectLst/>
                <a:latin typeface="Arial" panose="020B0604020202020204" pitchFamily="34" charset="0"/>
                <a:ea typeface="+mn-ea"/>
                <a:cs typeface="Arial" panose="020B0604020202020204" pitchFamily="34" charset="0"/>
              </a:rPr>
              <a:t>zu</a:t>
            </a:r>
            <a:r>
              <a:rPr lang="en-US"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err="1">
                <a:solidFill>
                  <a:schemeClr val="tx1"/>
                </a:solidFill>
                <a:effectLst/>
                <a:latin typeface="Arial" panose="020B0604020202020204" pitchFamily="34" charset="0"/>
                <a:ea typeface="+mn-ea"/>
                <a:cs typeface="Arial" panose="020B0604020202020204" pitchFamily="34" charset="0"/>
              </a:rPr>
              <a:t>bieten</a:t>
            </a:r>
            <a:r>
              <a:rPr lang="en-US" sz="800" kern="1200" dirty="0">
                <a:solidFill>
                  <a:schemeClr val="tx1"/>
                </a:solidFill>
                <a:effectLst/>
                <a:latin typeface="Arial" panose="020B0604020202020204" pitchFamily="34" charset="0"/>
                <a:ea typeface="+mn-ea"/>
                <a:cs typeface="Arial" panose="020B0604020202020204" pitchFamily="34" charset="0"/>
              </a:rPr>
              <a:t>, der </a:t>
            </a:r>
            <a:r>
              <a:rPr lang="en-US" sz="800" kern="1200" dirty="0" err="1">
                <a:solidFill>
                  <a:schemeClr val="tx1"/>
                </a:solidFill>
                <a:effectLst/>
                <a:latin typeface="Arial" panose="020B0604020202020204" pitchFamily="34" charset="0"/>
                <a:ea typeface="+mn-ea"/>
                <a:cs typeface="Arial" panose="020B0604020202020204" pitchFamily="34" charset="0"/>
              </a:rPr>
              <a:t>es</a:t>
            </a:r>
            <a:r>
              <a:rPr lang="en-US"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err="1">
                <a:solidFill>
                  <a:schemeClr val="tx1"/>
                </a:solidFill>
                <a:effectLst/>
                <a:latin typeface="Arial" panose="020B0604020202020204" pitchFamily="34" charset="0"/>
                <a:ea typeface="+mn-ea"/>
                <a:cs typeface="Arial" panose="020B0604020202020204" pitchFamily="34" charset="0"/>
              </a:rPr>
              <a:t>dem</a:t>
            </a:r>
            <a:r>
              <a:rPr lang="en-US"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err="1">
                <a:solidFill>
                  <a:schemeClr val="tx1"/>
                </a:solidFill>
                <a:effectLst/>
                <a:latin typeface="Arial" panose="020B0604020202020204" pitchFamily="34" charset="0"/>
                <a:ea typeface="+mn-ea"/>
                <a:cs typeface="Arial" panose="020B0604020202020204" pitchFamily="34" charset="0"/>
              </a:rPr>
              <a:t>Kunden</a:t>
            </a:r>
            <a:r>
              <a:rPr lang="en-US"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err="1">
                <a:solidFill>
                  <a:schemeClr val="tx1"/>
                </a:solidFill>
                <a:effectLst/>
                <a:latin typeface="Arial" panose="020B0604020202020204" pitchFamily="34" charset="0"/>
                <a:ea typeface="+mn-ea"/>
                <a:cs typeface="Arial" panose="020B0604020202020204" pitchFamily="34" charset="0"/>
              </a:rPr>
              <a:t>ermöglicht</a:t>
            </a:r>
            <a:r>
              <a:rPr lang="en-US"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err="1">
                <a:solidFill>
                  <a:schemeClr val="tx1"/>
                </a:solidFill>
                <a:effectLst/>
                <a:latin typeface="Arial" panose="020B0604020202020204" pitchFamily="34" charset="0"/>
                <a:ea typeface="+mn-ea"/>
                <a:cs typeface="Arial" panose="020B0604020202020204" pitchFamily="34" charset="0"/>
              </a:rPr>
              <a:t>alle</a:t>
            </a:r>
            <a:r>
              <a:rPr lang="en-US"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err="1">
                <a:solidFill>
                  <a:schemeClr val="tx1"/>
                </a:solidFill>
                <a:effectLst/>
                <a:latin typeface="Arial" panose="020B0604020202020204" pitchFamily="34" charset="0"/>
                <a:ea typeface="+mn-ea"/>
                <a:cs typeface="Arial" panose="020B0604020202020204" pitchFamily="34" charset="0"/>
              </a:rPr>
              <a:t>digitalen</a:t>
            </a:r>
            <a:r>
              <a:rPr lang="en-US"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err="1">
                <a:solidFill>
                  <a:schemeClr val="tx1"/>
                </a:solidFill>
                <a:effectLst/>
                <a:latin typeface="Arial" panose="020B0604020202020204" pitchFamily="34" charset="0"/>
                <a:ea typeface="+mn-ea"/>
                <a:cs typeface="Arial" panose="020B0604020202020204" pitchFamily="34" charset="0"/>
              </a:rPr>
              <a:t>Vermögenswerte</a:t>
            </a:r>
            <a:r>
              <a:rPr lang="en-US"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err="1">
                <a:solidFill>
                  <a:schemeClr val="tx1"/>
                </a:solidFill>
                <a:effectLst/>
                <a:latin typeface="Arial" panose="020B0604020202020204" pitchFamily="34" charset="0"/>
                <a:ea typeface="+mn-ea"/>
                <a:cs typeface="Arial" panose="020B0604020202020204" pitchFamily="34" charset="0"/>
              </a:rPr>
              <a:t>zu</a:t>
            </a:r>
            <a:r>
              <a:rPr lang="en-US"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err="1">
                <a:solidFill>
                  <a:schemeClr val="tx1"/>
                </a:solidFill>
                <a:effectLst/>
                <a:latin typeface="Arial" panose="020B0604020202020204" pitchFamily="34" charset="0"/>
                <a:ea typeface="+mn-ea"/>
                <a:cs typeface="Arial" panose="020B0604020202020204" pitchFamily="34" charset="0"/>
              </a:rPr>
              <a:t>sichern</a:t>
            </a:r>
            <a:r>
              <a:rPr lang="en-US" sz="800" kern="1200" dirty="0">
                <a:solidFill>
                  <a:schemeClr val="tx1"/>
                </a:solidFill>
                <a:effectLst/>
                <a:latin typeface="Arial" panose="020B0604020202020204" pitchFamily="34" charset="0"/>
                <a:ea typeface="+mn-ea"/>
                <a:cs typeface="Arial" panose="020B0604020202020204" pitchFamily="34" charset="0"/>
              </a:rPr>
              <a:t>, bevor </a:t>
            </a:r>
            <a:r>
              <a:rPr lang="en-US" sz="800" kern="1200" dirty="0" err="1">
                <a:solidFill>
                  <a:schemeClr val="tx1"/>
                </a:solidFill>
                <a:effectLst/>
                <a:latin typeface="Arial" panose="020B0604020202020204" pitchFamily="34" charset="0"/>
                <a:ea typeface="+mn-ea"/>
                <a:cs typeface="Arial" panose="020B0604020202020204" pitchFamily="34" charset="0"/>
              </a:rPr>
              <a:t>sie</a:t>
            </a:r>
            <a:r>
              <a:rPr lang="en-US" sz="800" kern="1200" dirty="0">
                <a:solidFill>
                  <a:schemeClr val="tx1"/>
                </a:solidFill>
                <a:effectLst/>
                <a:latin typeface="Arial" panose="020B0604020202020204" pitchFamily="34" charset="0"/>
                <a:ea typeface="+mn-ea"/>
                <a:cs typeface="Arial" panose="020B0604020202020204" pitchFamily="34" charset="0"/>
              </a:rPr>
              <a:t> extern </a:t>
            </a:r>
            <a:r>
              <a:rPr lang="en-US" sz="800" kern="1200" dirty="0" err="1">
                <a:solidFill>
                  <a:schemeClr val="tx1"/>
                </a:solidFill>
                <a:effectLst/>
                <a:latin typeface="Arial" panose="020B0604020202020204" pitchFamily="34" charset="0"/>
                <a:ea typeface="+mn-ea"/>
                <a:cs typeface="Arial" panose="020B0604020202020204" pitchFamily="34" charset="0"/>
              </a:rPr>
              <a:t>mit</a:t>
            </a:r>
            <a:r>
              <a:rPr lang="en-US"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err="1">
                <a:solidFill>
                  <a:schemeClr val="tx1"/>
                </a:solidFill>
                <a:effectLst/>
                <a:latin typeface="Arial" panose="020B0604020202020204" pitchFamily="34" charset="0"/>
                <a:ea typeface="+mn-ea"/>
                <a:cs typeface="Arial" panose="020B0604020202020204" pitchFamily="34" charset="0"/>
              </a:rPr>
              <a:t>Partnern</a:t>
            </a:r>
            <a:r>
              <a:rPr lang="en-US"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err="1">
                <a:solidFill>
                  <a:schemeClr val="tx1"/>
                </a:solidFill>
                <a:effectLst/>
                <a:latin typeface="Arial" panose="020B0604020202020204" pitchFamily="34" charset="0"/>
                <a:ea typeface="+mn-ea"/>
                <a:cs typeface="Arial" panose="020B0604020202020204" pitchFamily="34" charset="0"/>
              </a:rPr>
              <a:t>Kunden</a:t>
            </a:r>
            <a:r>
              <a:rPr lang="en-US" sz="800" kern="1200" dirty="0">
                <a:solidFill>
                  <a:schemeClr val="tx1"/>
                </a:solidFill>
                <a:effectLst/>
                <a:latin typeface="Arial" panose="020B0604020202020204" pitchFamily="34" charset="0"/>
                <a:ea typeface="+mn-ea"/>
                <a:cs typeface="Arial" panose="020B0604020202020204" pitchFamily="34" charset="0"/>
              </a:rPr>
              <a:t> und </a:t>
            </a:r>
            <a:r>
              <a:rPr lang="en-US" sz="800" kern="1200" dirty="0" err="1">
                <a:solidFill>
                  <a:schemeClr val="tx1"/>
                </a:solidFill>
                <a:effectLst/>
                <a:latin typeface="Arial" panose="020B0604020202020204" pitchFamily="34" charset="0"/>
                <a:ea typeface="+mn-ea"/>
                <a:cs typeface="Arial" panose="020B0604020202020204" pitchFamily="34" charset="0"/>
              </a:rPr>
              <a:t>Lieferanten</a:t>
            </a:r>
            <a:r>
              <a:rPr lang="en-US"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err="1">
                <a:solidFill>
                  <a:schemeClr val="tx1"/>
                </a:solidFill>
                <a:effectLst/>
                <a:latin typeface="Arial" panose="020B0604020202020204" pitchFamily="34" charset="0"/>
                <a:ea typeface="+mn-ea"/>
                <a:cs typeface="Arial" panose="020B0604020202020204" pitchFamily="34" charset="0"/>
              </a:rPr>
              <a:t>geteilt</a:t>
            </a:r>
            <a:r>
              <a:rPr lang="en-US" sz="800" kern="1200" dirty="0">
                <a:solidFill>
                  <a:schemeClr val="tx1"/>
                </a:solidFill>
                <a:effectLst/>
                <a:latin typeface="Arial" panose="020B0604020202020204" pitchFamily="34" charset="0"/>
                <a:ea typeface="+mn-ea"/>
                <a:cs typeface="Arial" panose="020B0604020202020204" pitchFamily="34" charset="0"/>
              </a:rPr>
              <a:t> </a:t>
            </a:r>
            <a:r>
              <a:rPr lang="en-US" sz="800" kern="1200" dirty="0" err="1">
                <a:solidFill>
                  <a:schemeClr val="tx1"/>
                </a:solidFill>
                <a:effectLst/>
                <a:latin typeface="Arial" panose="020B0604020202020204" pitchFamily="34" charset="0"/>
                <a:ea typeface="+mn-ea"/>
                <a:cs typeface="Arial" panose="020B0604020202020204" pitchFamily="34" charset="0"/>
              </a:rPr>
              <a:t>werden</a:t>
            </a:r>
            <a:r>
              <a:rPr lang="en-US" sz="800" kern="1200" dirty="0">
                <a:solidFill>
                  <a:schemeClr val="tx1"/>
                </a:solidFill>
                <a:effectLst/>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ct val="0"/>
              </a:spcBef>
              <a:spcAft>
                <a:spcPct val="0"/>
              </a:spcAft>
              <a:buClrTx/>
              <a:buSzTx/>
              <a:buFontTx/>
              <a:buNone/>
              <a:defRPr/>
            </a:pPr>
            <a:r>
              <a:rPr lang="en-US" sz="800" kern="1200" baseline="0" dirty="0">
                <a:solidFill>
                  <a:schemeClr val="tx1"/>
                </a:solidFill>
                <a:effectLst/>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ct val="0"/>
              </a:spcBef>
              <a:spcAft>
                <a:spcPct val="0"/>
              </a:spcAft>
              <a:buClrTx/>
              <a:buSzTx/>
              <a:buFontTx/>
              <a:buNone/>
              <a:defRPr/>
            </a:pPr>
            <a:endParaRPr lang="en-US" sz="8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ct val="0"/>
              </a:spcBef>
              <a:spcAft>
                <a:spcPct val="0"/>
              </a:spcAft>
              <a:buClrTx/>
              <a:buSzTx/>
              <a:buFontTx/>
              <a:buNone/>
              <a:defRPr/>
            </a:pPr>
            <a:r>
              <a:rPr lang="en-US" sz="800" b="1" u="sng" baseline="0" dirty="0">
                <a:latin typeface="Arial" panose="020B0604020202020204" pitchFamily="34" charset="0"/>
                <a:cs typeface="Arial" panose="020B0604020202020204" pitchFamily="34" charset="0"/>
              </a:rPr>
              <a:t>**Click**</a:t>
            </a:r>
            <a:endParaRPr lang="en-US" sz="800" dirty="0"/>
          </a:p>
          <a:p>
            <a:pPr marL="0" marR="0" lvl="0" indent="0" algn="l" defTabSz="457200" rtl="0" eaLnBrk="1" fontAlgn="auto" latinLnBrk="0" hangingPunct="1">
              <a:lnSpc>
                <a:spcPct val="100000"/>
              </a:lnSpc>
              <a:spcBef>
                <a:spcPct val="0"/>
              </a:spcBef>
              <a:spcAft>
                <a:spcPct val="0"/>
              </a:spcAft>
              <a:buClrTx/>
              <a:buSzTx/>
              <a:buFontTx/>
              <a:buNone/>
              <a:defRPr/>
            </a:pPr>
            <a:endParaRPr lang="en-US" sz="8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ct val="0"/>
              </a:spcBef>
              <a:spcAft>
                <a:spcPct val="0"/>
              </a:spcAft>
              <a:buClrTx/>
              <a:buSzTx/>
              <a:buFontTx/>
              <a:buNone/>
              <a:defRPr/>
            </a:pPr>
            <a:r>
              <a:rPr lang="en-US" sz="800" kern="1200" dirty="0" err="1" smtClean="0">
                <a:solidFill>
                  <a:schemeClr val="tx1"/>
                </a:solidFill>
                <a:effectLst/>
                <a:latin typeface="Arial" panose="020B0604020202020204" pitchFamily="34" charset="0"/>
                <a:ea typeface="+mn-ea"/>
                <a:cs typeface="Arial" panose="020B0604020202020204" pitchFamily="34" charset="0"/>
              </a:rPr>
              <a:t>Durch</a:t>
            </a:r>
            <a:r>
              <a:rPr lang="en-US" sz="800" kern="1200" dirty="0" smtClean="0">
                <a:solidFill>
                  <a:schemeClr val="tx1"/>
                </a:solidFill>
                <a:effectLst/>
                <a:latin typeface="Arial" panose="020B0604020202020204" pitchFamily="34" charset="0"/>
                <a:ea typeface="+mn-ea"/>
                <a:cs typeface="Arial" panose="020B0604020202020204" pitchFamily="34" charset="0"/>
              </a:rPr>
              <a:t> die </a:t>
            </a:r>
            <a:r>
              <a:rPr lang="en-US" sz="800" kern="1200" dirty="0" err="1" smtClean="0">
                <a:solidFill>
                  <a:schemeClr val="tx1"/>
                </a:solidFill>
                <a:effectLst/>
                <a:latin typeface="Arial" panose="020B0604020202020204" pitchFamily="34" charset="0"/>
                <a:ea typeface="+mn-ea"/>
                <a:cs typeface="Arial" panose="020B0604020202020204" pitchFamily="34" charset="0"/>
              </a:rPr>
              <a:t>Anwendung</a:t>
            </a:r>
            <a:r>
              <a:rPr lang="en-US" sz="800" kern="1200" dirty="0" smtClean="0">
                <a:solidFill>
                  <a:schemeClr val="tx1"/>
                </a:solidFill>
                <a:effectLst/>
                <a:latin typeface="Arial" panose="020B0604020202020204" pitchFamily="34" charset="0"/>
                <a:ea typeface="+mn-ea"/>
                <a:cs typeface="Arial" panose="020B0604020202020204" pitchFamily="34" charset="0"/>
              </a:rPr>
              <a:t> </a:t>
            </a:r>
            <a:r>
              <a:rPr lang="en-US" sz="800" kern="1200" dirty="0" err="1" smtClean="0">
                <a:solidFill>
                  <a:schemeClr val="tx1"/>
                </a:solidFill>
                <a:effectLst/>
                <a:latin typeface="Arial" panose="020B0604020202020204" pitchFamily="34" charset="0"/>
                <a:ea typeface="+mn-ea"/>
                <a:cs typeface="Arial" panose="020B0604020202020204" pitchFamily="34" charset="0"/>
              </a:rPr>
              <a:t>bekannter</a:t>
            </a:r>
            <a:r>
              <a:rPr lang="en-US" sz="800" kern="1200" dirty="0" smtClean="0">
                <a:solidFill>
                  <a:schemeClr val="tx1"/>
                </a:solidFill>
                <a:effectLst/>
                <a:latin typeface="Arial" panose="020B0604020202020204" pitchFamily="34" charset="0"/>
                <a:ea typeface="+mn-ea"/>
                <a:cs typeface="Arial" panose="020B0604020202020204" pitchFamily="34" charset="0"/>
              </a:rPr>
              <a:t> </a:t>
            </a:r>
            <a:r>
              <a:rPr lang="en-US" sz="800" kern="1200" dirty="0" err="1" smtClean="0">
                <a:solidFill>
                  <a:schemeClr val="tx1"/>
                </a:solidFill>
                <a:effectLst/>
                <a:latin typeface="Arial" panose="020B0604020202020204" pitchFamily="34" charset="0"/>
                <a:ea typeface="+mn-ea"/>
                <a:cs typeface="Arial" panose="020B0604020202020204" pitchFamily="34" charset="0"/>
              </a:rPr>
              <a:t>Technologien</a:t>
            </a:r>
            <a:r>
              <a:rPr lang="en-US" sz="800" kern="1200" dirty="0" smtClean="0">
                <a:solidFill>
                  <a:schemeClr val="tx1"/>
                </a:solidFill>
                <a:effectLst/>
                <a:latin typeface="Arial" panose="020B0604020202020204" pitchFamily="34" charset="0"/>
                <a:ea typeface="+mn-ea"/>
                <a:cs typeface="Arial" panose="020B0604020202020204" pitchFamily="34" charset="0"/>
              </a:rPr>
              <a:t> und </a:t>
            </a:r>
            <a:r>
              <a:rPr lang="en-US" sz="800" kern="1200" dirty="0" err="1" smtClean="0">
                <a:solidFill>
                  <a:schemeClr val="tx1"/>
                </a:solidFill>
                <a:effectLst/>
                <a:latin typeface="Arial" panose="020B0604020202020204" pitchFamily="34" charset="0"/>
                <a:ea typeface="+mn-ea"/>
                <a:cs typeface="Arial" panose="020B0604020202020204" pitchFamily="34" charset="0"/>
              </a:rPr>
              <a:t>eines</a:t>
            </a:r>
            <a:r>
              <a:rPr lang="en-US" sz="800" kern="1200" dirty="0" smtClean="0">
                <a:solidFill>
                  <a:schemeClr val="tx1"/>
                </a:solidFill>
                <a:effectLst/>
                <a:latin typeface="Arial" panose="020B0604020202020204" pitchFamily="34" charset="0"/>
                <a:ea typeface="+mn-ea"/>
                <a:cs typeface="Arial" panose="020B0604020202020204" pitchFamily="34" charset="0"/>
              </a:rPr>
              <a:t> </a:t>
            </a:r>
            <a:r>
              <a:rPr lang="en-US" sz="800" kern="1200" dirty="0" err="1" smtClean="0">
                <a:solidFill>
                  <a:schemeClr val="tx1"/>
                </a:solidFill>
                <a:effectLst/>
                <a:latin typeface="Arial" panose="020B0604020202020204" pitchFamily="34" charset="0"/>
                <a:ea typeface="+mn-ea"/>
                <a:cs typeface="Arial" panose="020B0604020202020204" pitchFamily="34" charset="0"/>
              </a:rPr>
              <a:t>hochkomplexen</a:t>
            </a:r>
            <a:r>
              <a:rPr lang="en-US" sz="800" kern="1200" dirty="0" smtClean="0">
                <a:solidFill>
                  <a:schemeClr val="tx1"/>
                </a:solidFill>
                <a:effectLst/>
                <a:latin typeface="Arial" panose="020B0604020202020204" pitchFamily="34" charset="0"/>
                <a:ea typeface="+mn-ea"/>
                <a:cs typeface="Arial" panose="020B0604020202020204" pitchFamily="34" charset="0"/>
              </a:rPr>
              <a:t> </a:t>
            </a:r>
            <a:r>
              <a:rPr lang="en-US" sz="800" kern="1200" dirty="0" err="1" smtClean="0">
                <a:solidFill>
                  <a:schemeClr val="tx1"/>
                </a:solidFill>
                <a:effectLst/>
                <a:latin typeface="Arial" panose="020B0604020202020204" pitchFamily="34" charset="0"/>
                <a:ea typeface="+mn-ea"/>
                <a:cs typeface="Arial" panose="020B0604020202020204" pitchFamily="34" charset="0"/>
              </a:rPr>
              <a:t>Verifizierungs</a:t>
            </a:r>
            <a:r>
              <a:rPr lang="en-US" sz="800" kern="1200" dirty="0" smtClean="0">
                <a:solidFill>
                  <a:schemeClr val="tx1"/>
                </a:solidFill>
                <a:effectLst/>
                <a:latin typeface="Arial" panose="020B0604020202020204" pitchFamily="34" charset="0"/>
                <a:ea typeface="+mn-ea"/>
                <a:cs typeface="Arial" panose="020B0604020202020204" pitchFamily="34" charset="0"/>
              </a:rPr>
              <a:t>- und </a:t>
            </a:r>
            <a:r>
              <a:rPr lang="en-US" sz="800" kern="1200" dirty="0" err="1" smtClean="0">
                <a:solidFill>
                  <a:schemeClr val="tx1"/>
                </a:solidFill>
                <a:effectLst/>
                <a:latin typeface="Arial" panose="020B0604020202020204" pitchFamily="34" charset="0"/>
                <a:ea typeface="+mn-ea"/>
                <a:cs typeface="Arial" panose="020B0604020202020204" pitchFamily="34" charset="0"/>
              </a:rPr>
              <a:t>Zertifizierungssystems</a:t>
            </a:r>
            <a:r>
              <a:rPr lang="en-US" sz="800" kern="1200" dirty="0" smtClean="0">
                <a:solidFill>
                  <a:schemeClr val="tx1"/>
                </a:solidFill>
                <a:effectLst/>
                <a:latin typeface="Arial" panose="020B0604020202020204" pitchFamily="34" charset="0"/>
                <a:ea typeface="+mn-ea"/>
                <a:cs typeface="Arial" panose="020B0604020202020204" pitchFamily="34" charset="0"/>
              </a:rPr>
              <a:t> </a:t>
            </a:r>
            <a:r>
              <a:rPr lang="en-US" sz="800" kern="1200" dirty="0" err="1" smtClean="0">
                <a:solidFill>
                  <a:schemeClr val="tx1"/>
                </a:solidFill>
                <a:effectLst/>
                <a:latin typeface="Arial" panose="020B0604020202020204" pitchFamily="34" charset="0"/>
                <a:ea typeface="+mn-ea"/>
                <a:cs typeface="Arial" panose="020B0604020202020204" pitchFamily="34" charset="0"/>
              </a:rPr>
              <a:t>kann</a:t>
            </a:r>
            <a:r>
              <a:rPr lang="en-US" sz="800" kern="1200" dirty="0" smtClean="0">
                <a:solidFill>
                  <a:schemeClr val="tx1"/>
                </a:solidFill>
                <a:effectLst/>
                <a:latin typeface="Arial" panose="020B0604020202020204" pitchFamily="34" charset="0"/>
                <a:ea typeface="+mn-ea"/>
                <a:cs typeface="Arial" panose="020B0604020202020204" pitchFamily="34" charset="0"/>
              </a:rPr>
              <a:t> WIPO PROOF </a:t>
            </a:r>
            <a:r>
              <a:rPr lang="en-US" sz="800" kern="1200" dirty="0" err="1" smtClean="0">
                <a:solidFill>
                  <a:schemeClr val="tx1"/>
                </a:solidFill>
                <a:effectLst/>
                <a:latin typeface="Arial" panose="020B0604020202020204" pitchFamily="34" charset="0"/>
                <a:ea typeface="+mn-ea"/>
                <a:cs typeface="Arial" panose="020B0604020202020204" pitchFamily="34" charset="0"/>
              </a:rPr>
              <a:t>unter</a:t>
            </a:r>
            <a:r>
              <a:rPr lang="en-US" sz="800" kern="1200" dirty="0" smtClean="0">
                <a:solidFill>
                  <a:schemeClr val="tx1"/>
                </a:solidFill>
                <a:effectLst/>
                <a:latin typeface="Arial" panose="020B0604020202020204" pitchFamily="34" charset="0"/>
                <a:ea typeface="+mn-ea"/>
                <a:cs typeface="Arial" panose="020B0604020202020204" pitchFamily="34" charset="0"/>
              </a:rPr>
              <a:t> </a:t>
            </a:r>
            <a:r>
              <a:rPr lang="en-US" sz="800" kern="1200" dirty="0" err="1" smtClean="0">
                <a:solidFill>
                  <a:schemeClr val="tx1"/>
                </a:solidFill>
                <a:effectLst/>
                <a:latin typeface="Arial" panose="020B0604020202020204" pitchFamily="34" charset="0"/>
                <a:ea typeface="+mn-ea"/>
                <a:cs typeface="Arial" panose="020B0604020202020204" pitchFamily="34" charset="0"/>
              </a:rPr>
              <a:t>Verwendung</a:t>
            </a:r>
            <a:r>
              <a:rPr lang="en-US" sz="800" kern="1200" dirty="0" smtClean="0">
                <a:solidFill>
                  <a:schemeClr val="tx1"/>
                </a:solidFill>
                <a:effectLst/>
                <a:latin typeface="Arial" panose="020B0604020202020204" pitchFamily="34" charset="0"/>
                <a:ea typeface="+mn-ea"/>
                <a:cs typeface="Arial" panose="020B0604020202020204" pitchFamily="34" charset="0"/>
              </a:rPr>
              <a:t> starker </a:t>
            </a:r>
            <a:r>
              <a:rPr lang="en-US" sz="800" kern="1200" dirty="0" err="1" smtClean="0">
                <a:solidFill>
                  <a:schemeClr val="tx1"/>
                </a:solidFill>
                <a:effectLst/>
                <a:latin typeface="Arial" panose="020B0604020202020204" pitchFamily="34" charset="0"/>
                <a:ea typeface="+mn-ea"/>
                <a:cs typeface="Arial" panose="020B0604020202020204" pitchFamily="34" charset="0"/>
              </a:rPr>
              <a:t>rechtlicher</a:t>
            </a:r>
            <a:r>
              <a:rPr lang="en-US" sz="800" kern="1200" dirty="0" smtClean="0">
                <a:solidFill>
                  <a:schemeClr val="tx1"/>
                </a:solidFill>
                <a:effectLst/>
                <a:latin typeface="Arial" panose="020B0604020202020204" pitchFamily="34" charset="0"/>
                <a:ea typeface="+mn-ea"/>
                <a:cs typeface="Arial" panose="020B0604020202020204" pitchFamily="34" charset="0"/>
              </a:rPr>
              <a:t> </a:t>
            </a:r>
            <a:r>
              <a:rPr lang="en-US" sz="800" kern="1200" dirty="0" err="1" smtClean="0">
                <a:solidFill>
                  <a:schemeClr val="tx1"/>
                </a:solidFill>
                <a:effectLst/>
                <a:latin typeface="Arial" panose="020B0604020202020204" pitchFamily="34" charset="0"/>
                <a:ea typeface="+mn-ea"/>
                <a:cs typeface="Arial" panose="020B0604020202020204" pitchFamily="34" charset="0"/>
              </a:rPr>
              <a:t>Elemente</a:t>
            </a:r>
            <a:r>
              <a:rPr lang="en-US" sz="800" kern="1200" dirty="0" smtClean="0">
                <a:solidFill>
                  <a:schemeClr val="tx1"/>
                </a:solidFill>
                <a:effectLst/>
                <a:latin typeface="Arial" panose="020B0604020202020204" pitchFamily="34" charset="0"/>
                <a:ea typeface="+mn-ea"/>
                <a:cs typeface="Arial" panose="020B0604020202020204" pitchFamily="34" charset="0"/>
              </a:rPr>
              <a:t> </a:t>
            </a:r>
            <a:r>
              <a:rPr lang="en-US" sz="800" kern="1200" dirty="0" err="1" smtClean="0">
                <a:solidFill>
                  <a:schemeClr val="tx1"/>
                </a:solidFill>
                <a:effectLst/>
                <a:latin typeface="Arial" panose="020B0604020202020204" pitchFamily="34" charset="0"/>
                <a:ea typeface="+mn-ea"/>
                <a:cs typeface="Arial" panose="020B0604020202020204" pitchFamily="34" charset="0"/>
              </a:rPr>
              <a:t>beweisen</a:t>
            </a:r>
            <a:r>
              <a:rPr lang="en-US" sz="800" kern="1200" dirty="0" smtClean="0">
                <a:solidFill>
                  <a:schemeClr val="tx1"/>
                </a:solidFill>
                <a:effectLst/>
                <a:latin typeface="Arial" panose="020B0604020202020204" pitchFamily="34" charset="0"/>
                <a:ea typeface="+mn-ea"/>
                <a:cs typeface="Arial" panose="020B0604020202020204" pitchFamily="34" charset="0"/>
              </a:rPr>
              <a:t>, </a:t>
            </a:r>
            <a:r>
              <a:rPr lang="en-US" sz="800" kern="1200" dirty="0" err="1" smtClean="0">
                <a:solidFill>
                  <a:schemeClr val="tx1"/>
                </a:solidFill>
                <a:effectLst/>
                <a:latin typeface="Arial" panose="020B0604020202020204" pitchFamily="34" charset="0"/>
                <a:ea typeface="+mn-ea"/>
                <a:cs typeface="Arial" panose="020B0604020202020204" pitchFamily="34" charset="0"/>
              </a:rPr>
              <a:t>dass</a:t>
            </a:r>
            <a:r>
              <a:rPr lang="en-US" sz="800" kern="1200" dirty="0" smtClean="0">
                <a:solidFill>
                  <a:schemeClr val="tx1"/>
                </a:solidFill>
                <a:effectLst/>
                <a:latin typeface="Arial" panose="020B0604020202020204" pitchFamily="34" charset="0"/>
                <a:ea typeface="+mn-ea"/>
                <a:cs typeface="Arial" panose="020B0604020202020204" pitchFamily="34" charset="0"/>
              </a:rPr>
              <a:t> </a:t>
            </a:r>
            <a:r>
              <a:rPr lang="en-US" sz="800" kern="1200" dirty="0" err="1" smtClean="0">
                <a:solidFill>
                  <a:schemeClr val="tx1"/>
                </a:solidFill>
                <a:effectLst/>
                <a:latin typeface="Arial" panose="020B0604020202020204" pitchFamily="34" charset="0"/>
                <a:ea typeface="+mn-ea"/>
                <a:cs typeface="Arial" panose="020B0604020202020204" pitchFamily="34" charset="0"/>
              </a:rPr>
              <a:t>eine</a:t>
            </a:r>
            <a:r>
              <a:rPr lang="en-US" sz="800" kern="1200" dirty="0" smtClean="0">
                <a:solidFill>
                  <a:schemeClr val="tx1"/>
                </a:solidFill>
                <a:effectLst/>
                <a:latin typeface="Arial" panose="020B0604020202020204" pitchFamily="34" charset="0"/>
                <a:ea typeface="+mn-ea"/>
                <a:cs typeface="Arial" panose="020B0604020202020204" pitchFamily="34" charset="0"/>
              </a:rPr>
              <a:t> </a:t>
            </a:r>
            <a:r>
              <a:rPr lang="en-US" sz="800" kern="1200" dirty="0" err="1" smtClean="0">
                <a:solidFill>
                  <a:schemeClr val="tx1"/>
                </a:solidFill>
                <a:effectLst/>
                <a:latin typeface="Arial" panose="020B0604020202020204" pitchFamily="34" charset="0"/>
                <a:ea typeface="+mn-ea"/>
                <a:cs typeface="Arial" panose="020B0604020202020204" pitchFamily="34" charset="0"/>
              </a:rPr>
              <a:t>Datei</a:t>
            </a:r>
            <a:r>
              <a:rPr lang="en-US" sz="800" kern="1200" dirty="0" smtClean="0">
                <a:solidFill>
                  <a:schemeClr val="tx1"/>
                </a:solidFill>
                <a:effectLst/>
                <a:latin typeface="Arial" panose="020B0604020202020204" pitchFamily="34" charset="0"/>
                <a:ea typeface="+mn-ea"/>
                <a:cs typeface="Arial" panose="020B0604020202020204" pitchFamily="34" charset="0"/>
              </a:rPr>
              <a:t> </a:t>
            </a:r>
            <a:r>
              <a:rPr lang="en-US" sz="800" kern="1200" dirty="0" err="1" smtClean="0">
                <a:solidFill>
                  <a:schemeClr val="tx1"/>
                </a:solidFill>
                <a:effectLst/>
                <a:latin typeface="Arial" panose="020B0604020202020204" pitchFamily="34" charset="0"/>
                <a:ea typeface="+mn-ea"/>
                <a:cs typeface="Arial" panose="020B0604020202020204" pitchFamily="34" charset="0"/>
              </a:rPr>
              <a:t>zum</a:t>
            </a:r>
            <a:r>
              <a:rPr lang="en-US" sz="800" kern="1200" dirty="0" smtClean="0">
                <a:solidFill>
                  <a:schemeClr val="tx1"/>
                </a:solidFill>
                <a:effectLst/>
                <a:latin typeface="Arial" panose="020B0604020202020204" pitchFamily="34" charset="0"/>
                <a:ea typeface="+mn-ea"/>
                <a:cs typeface="Arial" panose="020B0604020202020204" pitchFamily="34" charset="0"/>
              </a:rPr>
              <a:t> </a:t>
            </a:r>
            <a:r>
              <a:rPr lang="en-US" sz="800" kern="1200" dirty="0" err="1" smtClean="0">
                <a:solidFill>
                  <a:schemeClr val="tx1"/>
                </a:solidFill>
                <a:effectLst/>
                <a:latin typeface="Arial" panose="020B0604020202020204" pitchFamily="34" charset="0"/>
                <a:ea typeface="+mn-ea"/>
                <a:cs typeface="Arial" panose="020B0604020202020204" pitchFamily="34" charset="0"/>
              </a:rPr>
              <a:t>Zeitpunkt</a:t>
            </a:r>
            <a:r>
              <a:rPr lang="en-US" sz="800" kern="1200" dirty="0" smtClean="0">
                <a:solidFill>
                  <a:schemeClr val="tx1"/>
                </a:solidFill>
                <a:effectLst/>
                <a:latin typeface="Arial" panose="020B0604020202020204" pitchFamily="34" charset="0"/>
                <a:ea typeface="+mn-ea"/>
                <a:cs typeface="Arial" panose="020B0604020202020204" pitchFamily="34" charset="0"/>
              </a:rPr>
              <a:t> </a:t>
            </a:r>
            <a:r>
              <a:rPr lang="en-US" sz="800" kern="1200" dirty="0" err="1" smtClean="0">
                <a:solidFill>
                  <a:schemeClr val="tx1"/>
                </a:solidFill>
                <a:effectLst/>
                <a:latin typeface="Arial" panose="020B0604020202020204" pitchFamily="34" charset="0"/>
                <a:ea typeface="+mn-ea"/>
                <a:cs typeface="Arial" panose="020B0604020202020204" pitchFamily="34" charset="0"/>
              </a:rPr>
              <a:t>ihrer</a:t>
            </a:r>
            <a:r>
              <a:rPr lang="en-US" sz="800" kern="1200" dirty="0" smtClean="0">
                <a:solidFill>
                  <a:schemeClr val="tx1"/>
                </a:solidFill>
                <a:effectLst/>
                <a:latin typeface="Arial" panose="020B0604020202020204" pitchFamily="34" charset="0"/>
                <a:ea typeface="+mn-ea"/>
                <a:cs typeface="Arial" panose="020B0604020202020204" pitchFamily="34" charset="0"/>
              </a:rPr>
              <a:t> </a:t>
            </a:r>
            <a:r>
              <a:rPr lang="en-US" sz="800" kern="1200" dirty="0" err="1" smtClean="0">
                <a:solidFill>
                  <a:schemeClr val="tx1"/>
                </a:solidFill>
                <a:effectLst/>
                <a:latin typeface="Arial" panose="020B0604020202020204" pitchFamily="34" charset="0"/>
                <a:ea typeface="+mn-ea"/>
                <a:cs typeface="Arial" panose="020B0604020202020204" pitchFamily="34" charset="0"/>
              </a:rPr>
              <a:t>Bearbeitung</a:t>
            </a:r>
            <a:r>
              <a:rPr lang="en-US" sz="800" kern="1200" dirty="0" smtClean="0">
                <a:solidFill>
                  <a:schemeClr val="tx1"/>
                </a:solidFill>
                <a:effectLst/>
                <a:latin typeface="Arial" panose="020B0604020202020204" pitchFamily="34" charset="0"/>
                <a:ea typeface="+mn-ea"/>
                <a:cs typeface="Arial" panose="020B0604020202020204" pitchFamily="34" charset="0"/>
              </a:rPr>
              <a:t> </a:t>
            </a:r>
            <a:r>
              <a:rPr lang="en-US" sz="800" kern="1200" dirty="0" err="1" smtClean="0">
                <a:solidFill>
                  <a:schemeClr val="tx1"/>
                </a:solidFill>
                <a:effectLst/>
                <a:latin typeface="Arial" panose="020B0604020202020204" pitchFamily="34" charset="0"/>
                <a:ea typeface="+mn-ea"/>
                <a:cs typeface="Arial" panose="020B0604020202020204" pitchFamily="34" charset="0"/>
              </a:rPr>
              <a:t>bei</a:t>
            </a:r>
            <a:r>
              <a:rPr lang="en-US" sz="800" kern="1200" dirty="0" smtClean="0">
                <a:solidFill>
                  <a:schemeClr val="tx1"/>
                </a:solidFill>
                <a:effectLst/>
                <a:latin typeface="Arial" panose="020B0604020202020204" pitchFamily="34" charset="0"/>
                <a:ea typeface="+mn-ea"/>
                <a:cs typeface="Arial" panose="020B0604020202020204" pitchFamily="34" charset="0"/>
              </a:rPr>
              <a:t> </a:t>
            </a:r>
            <a:r>
              <a:rPr lang="en-US" sz="800" kern="1200" dirty="0" err="1" smtClean="0">
                <a:solidFill>
                  <a:schemeClr val="tx1"/>
                </a:solidFill>
                <a:effectLst/>
                <a:latin typeface="Arial" panose="020B0604020202020204" pitchFamily="34" charset="0"/>
                <a:ea typeface="+mn-ea"/>
                <a:cs typeface="Arial" panose="020B0604020202020204" pitchFamily="34" charset="0"/>
              </a:rPr>
              <a:t>dem</a:t>
            </a:r>
            <a:r>
              <a:rPr lang="en-US" sz="800" kern="1200" dirty="0" smtClean="0">
                <a:solidFill>
                  <a:schemeClr val="tx1"/>
                </a:solidFill>
                <a:effectLst/>
                <a:latin typeface="Arial" panose="020B0604020202020204" pitchFamily="34" charset="0"/>
                <a:ea typeface="+mn-ea"/>
                <a:cs typeface="Arial" panose="020B0604020202020204" pitchFamily="34" charset="0"/>
              </a:rPr>
              <a:t> </a:t>
            </a:r>
            <a:r>
              <a:rPr lang="en-US" sz="800" kern="1200" dirty="0" err="1" smtClean="0">
                <a:solidFill>
                  <a:schemeClr val="tx1"/>
                </a:solidFill>
                <a:effectLst/>
                <a:latin typeface="Arial" panose="020B0604020202020204" pitchFamily="34" charset="0"/>
                <a:ea typeface="+mn-ea"/>
                <a:cs typeface="Arial" panose="020B0604020202020204" pitchFamily="34" charset="0"/>
              </a:rPr>
              <a:t>Dienst</a:t>
            </a:r>
            <a:r>
              <a:rPr lang="en-US" sz="800" kern="1200" dirty="0" smtClean="0">
                <a:solidFill>
                  <a:schemeClr val="tx1"/>
                </a:solidFill>
                <a:effectLst/>
                <a:latin typeface="Arial" panose="020B0604020202020204" pitchFamily="34" charset="0"/>
                <a:ea typeface="+mn-ea"/>
                <a:cs typeface="Arial" panose="020B0604020202020204" pitchFamily="34" charset="0"/>
              </a:rPr>
              <a:t> EXISTIERTE.</a:t>
            </a:r>
          </a:p>
          <a:p>
            <a:pPr marL="0" marR="0" lvl="0" indent="0" algn="l" defTabSz="457200" rtl="0" eaLnBrk="1" fontAlgn="auto" latinLnBrk="0" hangingPunct="1">
              <a:lnSpc>
                <a:spcPct val="100000"/>
              </a:lnSpc>
              <a:spcBef>
                <a:spcPct val="0"/>
              </a:spcBef>
              <a:spcAft>
                <a:spcPct val="0"/>
              </a:spcAft>
              <a:buClrTx/>
              <a:buSzTx/>
              <a:buFontTx/>
              <a:buNone/>
              <a:defRPr/>
            </a:pPr>
            <a:endParaRPr lang="en-US" sz="8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ct val="0"/>
              </a:spcBef>
              <a:spcAft>
                <a:spcPct val="0"/>
              </a:spcAft>
              <a:buClrTx/>
              <a:buSzTx/>
              <a:buFontTx/>
              <a:buNone/>
              <a:defRPr/>
            </a:pPr>
            <a:r>
              <a:rPr lang="en-US" sz="800" b="1" u="sng" baseline="0" dirty="0">
                <a:latin typeface="Arial" panose="020B0604020202020204" pitchFamily="34" charset="0"/>
                <a:cs typeface="Arial" panose="020B0604020202020204" pitchFamily="34" charset="0"/>
              </a:rPr>
              <a:t>**Click**</a:t>
            </a:r>
            <a:endParaRPr lang="en-US" sz="8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ct val="0"/>
              </a:spcBef>
              <a:spcAft>
                <a:spcPct val="0"/>
              </a:spcAft>
              <a:buClrTx/>
              <a:buSzTx/>
              <a:buFontTx/>
              <a:buNone/>
              <a:defRPr/>
            </a:pPr>
            <a:endParaRPr lang="en-US" sz="8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ct val="0"/>
              </a:spcBef>
              <a:spcAft>
                <a:spcPct val="0"/>
              </a:spcAft>
              <a:buClrTx/>
              <a:buSzTx/>
              <a:buFontTx/>
              <a:buNone/>
              <a:defRPr/>
            </a:pPr>
            <a:r>
              <a:rPr lang="en-US" sz="800" kern="1200" dirty="0" err="1" smtClean="0">
                <a:solidFill>
                  <a:schemeClr val="tx1"/>
                </a:solidFill>
                <a:effectLst/>
                <a:latin typeface="Arial" panose="020B0604020202020204" pitchFamily="34" charset="0"/>
                <a:ea typeface="+mn-ea"/>
                <a:cs typeface="Arial" panose="020B0604020202020204" pitchFamily="34" charset="0"/>
              </a:rPr>
              <a:t>Dieselbe</a:t>
            </a:r>
            <a:r>
              <a:rPr lang="en-US" sz="800" kern="1200" dirty="0" smtClean="0">
                <a:solidFill>
                  <a:schemeClr val="tx1"/>
                </a:solidFill>
                <a:effectLst/>
                <a:latin typeface="Arial" panose="020B0604020202020204" pitchFamily="34" charset="0"/>
                <a:ea typeface="+mn-ea"/>
                <a:cs typeface="Arial" panose="020B0604020202020204" pitchFamily="34" charset="0"/>
              </a:rPr>
              <a:t> </a:t>
            </a:r>
            <a:r>
              <a:rPr lang="en-US" sz="800" kern="1200" dirty="0" err="1" smtClean="0">
                <a:solidFill>
                  <a:schemeClr val="tx1"/>
                </a:solidFill>
                <a:effectLst/>
                <a:latin typeface="Arial" panose="020B0604020202020204" pitchFamily="34" charset="0"/>
                <a:ea typeface="+mn-ea"/>
                <a:cs typeface="Arial" panose="020B0604020202020204" pitchFamily="34" charset="0"/>
              </a:rPr>
              <a:t>Technologie</a:t>
            </a:r>
            <a:r>
              <a:rPr lang="en-US" sz="800" kern="1200" dirty="0" smtClean="0">
                <a:solidFill>
                  <a:schemeClr val="tx1"/>
                </a:solidFill>
                <a:effectLst/>
                <a:latin typeface="Arial" panose="020B0604020202020204" pitchFamily="34" charset="0"/>
                <a:ea typeface="+mn-ea"/>
                <a:cs typeface="Arial" panose="020B0604020202020204" pitchFamily="34" charset="0"/>
              </a:rPr>
              <a:t> </a:t>
            </a:r>
            <a:r>
              <a:rPr lang="en-US" sz="800" kern="1200" dirty="0" err="1" smtClean="0">
                <a:solidFill>
                  <a:schemeClr val="tx1"/>
                </a:solidFill>
                <a:effectLst/>
                <a:latin typeface="Arial" panose="020B0604020202020204" pitchFamily="34" charset="0"/>
                <a:ea typeface="+mn-ea"/>
                <a:cs typeface="Arial" panose="020B0604020202020204" pitchFamily="34" charset="0"/>
              </a:rPr>
              <a:t>assoziiert</a:t>
            </a:r>
            <a:r>
              <a:rPr lang="en-US" sz="800" kern="1200" dirty="0" smtClean="0">
                <a:solidFill>
                  <a:schemeClr val="tx1"/>
                </a:solidFill>
                <a:effectLst/>
                <a:latin typeface="Arial" panose="020B0604020202020204" pitchFamily="34" charset="0"/>
                <a:ea typeface="+mn-ea"/>
                <a:cs typeface="Arial" panose="020B0604020202020204" pitchFamily="34" charset="0"/>
              </a:rPr>
              <a:t> </a:t>
            </a:r>
            <a:r>
              <a:rPr lang="en-US" sz="800" kern="1200" dirty="0" err="1" smtClean="0">
                <a:solidFill>
                  <a:schemeClr val="tx1"/>
                </a:solidFill>
                <a:effectLst/>
                <a:latin typeface="Arial" panose="020B0604020202020204" pitchFamily="34" charset="0"/>
                <a:ea typeface="+mn-ea"/>
                <a:cs typeface="Arial" panose="020B0604020202020204" pitchFamily="34" charset="0"/>
              </a:rPr>
              <a:t>auch</a:t>
            </a:r>
            <a:r>
              <a:rPr lang="en-US" sz="800" kern="1200" dirty="0" smtClean="0">
                <a:solidFill>
                  <a:schemeClr val="tx1"/>
                </a:solidFill>
                <a:effectLst/>
                <a:latin typeface="Arial" panose="020B0604020202020204" pitchFamily="34" charset="0"/>
                <a:ea typeface="+mn-ea"/>
                <a:cs typeface="Arial" panose="020B0604020202020204" pitchFamily="34" charset="0"/>
              </a:rPr>
              <a:t> den </a:t>
            </a:r>
            <a:r>
              <a:rPr lang="en-US" sz="800" kern="1200" dirty="0" err="1" smtClean="0">
                <a:solidFill>
                  <a:schemeClr val="tx1"/>
                </a:solidFill>
                <a:effectLst/>
                <a:latin typeface="Arial" panose="020B0604020202020204" pitchFamily="34" charset="0"/>
                <a:ea typeface="+mn-ea"/>
                <a:cs typeface="Arial" panose="020B0604020202020204" pitchFamily="34" charset="0"/>
              </a:rPr>
              <a:t>Namen</a:t>
            </a:r>
            <a:r>
              <a:rPr lang="en-US" sz="800" kern="1200" dirty="0" smtClean="0">
                <a:solidFill>
                  <a:schemeClr val="tx1"/>
                </a:solidFill>
                <a:effectLst/>
                <a:latin typeface="Arial" panose="020B0604020202020204" pitchFamily="34" charset="0"/>
                <a:ea typeface="+mn-ea"/>
                <a:cs typeface="Arial" panose="020B0604020202020204" pitchFamily="34" charset="0"/>
              </a:rPr>
              <a:t> der Person, die </a:t>
            </a:r>
            <a:r>
              <a:rPr lang="en-US" sz="800" kern="1200" dirty="0" err="1" smtClean="0">
                <a:solidFill>
                  <a:schemeClr val="tx1"/>
                </a:solidFill>
                <a:effectLst/>
                <a:latin typeface="Arial" panose="020B0604020202020204" pitchFamily="34" charset="0"/>
                <a:ea typeface="+mn-ea"/>
                <a:cs typeface="Arial" panose="020B0604020202020204" pitchFamily="34" charset="0"/>
              </a:rPr>
              <a:t>die</a:t>
            </a:r>
            <a:r>
              <a:rPr lang="en-US" sz="800" kern="1200" dirty="0" smtClean="0">
                <a:solidFill>
                  <a:schemeClr val="tx1"/>
                </a:solidFill>
                <a:effectLst/>
                <a:latin typeface="Arial" panose="020B0604020202020204" pitchFamily="34" charset="0"/>
                <a:ea typeface="+mn-ea"/>
                <a:cs typeface="Arial" panose="020B0604020202020204" pitchFamily="34" charset="0"/>
              </a:rPr>
              <a:t> </a:t>
            </a:r>
            <a:r>
              <a:rPr lang="en-US" sz="800" kern="1200" dirty="0" err="1" smtClean="0">
                <a:solidFill>
                  <a:schemeClr val="tx1"/>
                </a:solidFill>
                <a:effectLst/>
                <a:latin typeface="Arial" panose="020B0604020202020204" pitchFamily="34" charset="0"/>
                <a:ea typeface="+mn-ea"/>
                <a:cs typeface="Arial" panose="020B0604020202020204" pitchFamily="34" charset="0"/>
              </a:rPr>
              <a:t>Datei</a:t>
            </a:r>
            <a:r>
              <a:rPr lang="en-US" sz="800" kern="1200" dirty="0" smtClean="0">
                <a:solidFill>
                  <a:schemeClr val="tx1"/>
                </a:solidFill>
                <a:effectLst/>
                <a:latin typeface="Arial" panose="020B0604020202020204" pitchFamily="34" charset="0"/>
                <a:ea typeface="+mn-ea"/>
                <a:cs typeface="Arial" panose="020B0604020202020204" pitchFamily="34" charset="0"/>
              </a:rPr>
              <a:t> </a:t>
            </a:r>
            <a:r>
              <a:rPr lang="en-US" sz="800" kern="1200" dirty="0" err="1" smtClean="0">
                <a:solidFill>
                  <a:schemeClr val="tx1"/>
                </a:solidFill>
                <a:effectLst/>
                <a:latin typeface="Arial" panose="020B0604020202020204" pitchFamily="34" charset="0"/>
                <a:ea typeface="+mn-ea"/>
                <a:cs typeface="Arial" panose="020B0604020202020204" pitchFamily="34" charset="0"/>
              </a:rPr>
              <a:t>bearbeitet</a:t>
            </a:r>
            <a:r>
              <a:rPr lang="en-US" sz="800" kern="1200" dirty="0" smtClean="0">
                <a:solidFill>
                  <a:schemeClr val="tx1"/>
                </a:solidFill>
                <a:effectLst/>
                <a:latin typeface="Arial" panose="020B0604020202020204" pitchFamily="34" charset="0"/>
                <a:ea typeface="+mn-ea"/>
                <a:cs typeface="Arial" panose="020B0604020202020204" pitchFamily="34" charset="0"/>
              </a:rPr>
              <a:t> hat, </a:t>
            </a:r>
            <a:r>
              <a:rPr lang="en-US" sz="800" kern="1200" dirty="0" err="1" smtClean="0">
                <a:solidFill>
                  <a:schemeClr val="tx1"/>
                </a:solidFill>
                <a:effectLst/>
                <a:latin typeface="Arial" panose="020B0604020202020204" pitchFamily="34" charset="0"/>
                <a:ea typeface="+mn-ea"/>
                <a:cs typeface="Arial" panose="020B0604020202020204" pitchFamily="34" charset="0"/>
              </a:rPr>
              <a:t>mit</a:t>
            </a:r>
            <a:r>
              <a:rPr lang="en-US" sz="800" kern="1200" dirty="0" smtClean="0">
                <a:solidFill>
                  <a:schemeClr val="tx1"/>
                </a:solidFill>
                <a:effectLst/>
                <a:latin typeface="Arial" panose="020B0604020202020204" pitchFamily="34" charset="0"/>
                <a:ea typeface="+mn-ea"/>
                <a:cs typeface="Arial" panose="020B0604020202020204" pitchFamily="34" charset="0"/>
              </a:rPr>
              <a:t> der </a:t>
            </a:r>
            <a:r>
              <a:rPr lang="en-US" sz="800" kern="1200" dirty="0" err="1" smtClean="0">
                <a:solidFill>
                  <a:schemeClr val="tx1"/>
                </a:solidFill>
                <a:effectLst/>
                <a:latin typeface="Arial" panose="020B0604020202020204" pitchFamily="34" charset="0"/>
                <a:ea typeface="+mn-ea"/>
                <a:cs typeface="Arial" panose="020B0604020202020204" pitchFamily="34" charset="0"/>
              </a:rPr>
              <a:t>digitalen</a:t>
            </a:r>
            <a:r>
              <a:rPr lang="en-US" sz="800" kern="1200" dirty="0" smtClean="0">
                <a:solidFill>
                  <a:schemeClr val="tx1"/>
                </a:solidFill>
                <a:effectLst/>
                <a:latin typeface="Arial" panose="020B0604020202020204" pitchFamily="34" charset="0"/>
                <a:ea typeface="+mn-ea"/>
                <a:cs typeface="Arial" panose="020B0604020202020204" pitchFamily="34" charset="0"/>
              </a:rPr>
              <a:t> </a:t>
            </a:r>
            <a:r>
              <a:rPr lang="en-US" sz="800" kern="1200" dirty="0" err="1" smtClean="0">
                <a:solidFill>
                  <a:schemeClr val="tx1"/>
                </a:solidFill>
                <a:effectLst/>
                <a:latin typeface="Arial" panose="020B0604020202020204" pitchFamily="34" charset="0"/>
                <a:ea typeface="+mn-ea"/>
                <a:cs typeface="Arial" panose="020B0604020202020204" pitchFamily="34" charset="0"/>
              </a:rPr>
              <a:t>Zertifizierung</a:t>
            </a:r>
            <a:r>
              <a:rPr lang="en-US" sz="800" kern="1200" dirty="0" smtClean="0">
                <a:solidFill>
                  <a:schemeClr val="tx1"/>
                </a:solidFill>
                <a:effectLst/>
                <a:latin typeface="Arial" panose="020B0604020202020204" pitchFamily="34" charset="0"/>
                <a:ea typeface="+mn-ea"/>
                <a:cs typeface="Arial" panose="020B0604020202020204" pitchFamily="34" charset="0"/>
              </a:rPr>
              <a:t> und </a:t>
            </a:r>
            <a:r>
              <a:rPr lang="en-US" sz="800" kern="1200" dirty="0" err="1" smtClean="0">
                <a:solidFill>
                  <a:schemeClr val="tx1"/>
                </a:solidFill>
                <a:effectLst/>
                <a:latin typeface="Arial" panose="020B0604020202020204" pitchFamily="34" charset="0"/>
                <a:ea typeface="+mn-ea"/>
                <a:cs typeface="Arial" panose="020B0604020202020204" pitchFamily="34" charset="0"/>
              </a:rPr>
              <a:t>liefert</a:t>
            </a:r>
            <a:r>
              <a:rPr lang="en-US" sz="800" kern="1200" dirty="0" smtClean="0">
                <a:solidFill>
                  <a:schemeClr val="tx1"/>
                </a:solidFill>
                <a:effectLst/>
                <a:latin typeface="Arial" panose="020B0604020202020204" pitchFamily="34" charset="0"/>
                <a:ea typeface="+mn-ea"/>
                <a:cs typeface="Arial" panose="020B0604020202020204" pitchFamily="34" charset="0"/>
              </a:rPr>
              <a:t> so </a:t>
            </a:r>
            <a:r>
              <a:rPr lang="en-US" sz="800" kern="1200" dirty="0" err="1" smtClean="0">
                <a:solidFill>
                  <a:schemeClr val="tx1"/>
                </a:solidFill>
                <a:effectLst/>
                <a:latin typeface="Arial" panose="020B0604020202020204" pitchFamily="34" charset="0"/>
                <a:ea typeface="+mn-ea"/>
                <a:cs typeface="Arial" panose="020B0604020202020204" pitchFamily="34" charset="0"/>
              </a:rPr>
              <a:t>einen</a:t>
            </a:r>
            <a:r>
              <a:rPr lang="en-US" sz="800" kern="1200" dirty="0" smtClean="0">
                <a:solidFill>
                  <a:schemeClr val="tx1"/>
                </a:solidFill>
                <a:effectLst/>
                <a:latin typeface="Arial" panose="020B0604020202020204" pitchFamily="34" charset="0"/>
                <a:ea typeface="+mn-ea"/>
                <a:cs typeface="Arial" panose="020B0604020202020204" pitchFamily="34" charset="0"/>
              </a:rPr>
              <a:t> </a:t>
            </a:r>
            <a:r>
              <a:rPr lang="en-US" sz="800" kern="1200" dirty="0" err="1" smtClean="0">
                <a:solidFill>
                  <a:schemeClr val="tx1"/>
                </a:solidFill>
                <a:effectLst/>
                <a:latin typeface="Arial" panose="020B0604020202020204" pitchFamily="34" charset="0"/>
                <a:ea typeface="+mn-ea"/>
                <a:cs typeface="Arial" panose="020B0604020202020204" pitchFamily="34" charset="0"/>
              </a:rPr>
              <a:t>Beweis</a:t>
            </a:r>
            <a:r>
              <a:rPr lang="en-US" sz="800" kern="1200" dirty="0" smtClean="0">
                <a:solidFill>
                  <a:schemeClr val="tx1"/>
                </a:solidFill>
                <a:effectLst/>
                <a:latin typeface="Arial" panose="020B0604020202020204" pitchFamily="34" charset="0"/>
                <a:ea typeface="+mn-ea"/>
                <a:cs typeface="Arial" panose="020B0604020202020204" pitchFamily="34" charset="0"/>
              </a:rPr>
              <a:t> </a:t>
            </a:r>
            <a:r>
              <a:rPr lang="en-US" sz="800" kern="1200" dirty="0" err="1" smtClean="0">
                <a:solidFill>
                  <a:schemeClr val="tx1"/>
                </a:solidFill>
                <a:effectLst/>
                <a:latin typeface="Arial" panose="020B0604020202020204" pitchFamily="34" charset="0"/>
                <a:ea typeface="+mn-ea"/>
                <a:cs typeface="Arial" panose="020B0604020202020204" pitchFamily="34" charset="0"/>
              </a:rPr>
              <a:t>über</a:t>
            </a:r>
            <a:r>
              <a:rPr lang="en-US" sz="800" kern="1200" dirty="0" smtClean="0">
                <a:solidFill>
                  <a:schemeClr val="tx1"/>
                </a:solidFill>
                <a:effectLst/>
                <a:latin typeface="Arial" panose="020B0604020202020204" pitchFamily="34" charset="0"/>
                <a:ea typeface="+mn-ea"/>
                <a:cs typeface="Arial" panose="020B0604020202020204" pitchFamily="34" charset="0"/>
              </a:rPr>
              <a:t> den BESITZ </a:t>
            </a:r>
            <a:r>
              <a:rPr lang="en-US" sz="800" kern="1200" dirty="0" err="1" smtClean="0">
                <a:solidFill>
                  <a:schemeClr val="tx1"/>
                </a:solidFill>
                <a:effectLst/>
                <a:latin typeface="Arial" panose="020B0604020202020204" pitchFamily="34" charset="0"/>
                <a:ea typeface="+mn-ea"/>
                <a:cs typeface="Arial" panose="020B0604020202020204" pitchFamily="34" charset="0"/>
              </a:rPr>
              <a:t>dieser</a:t>
            </a:r>
            <a:r>
              <a:rPr lang="en-US" sz="800" kern="1200" dirty="0" smtClean="0">
                <a:solidFill>
                  <a:schemeClr val="tx1"/>
                </a:solidFill>
                <a:effectLst/>
                <a:latin typeface="Arial" panose="020B0604020202020204" pitchFamily="34" charset="0"/>
                <a:ea typeface="+mn-ea"/>
                <a:cs typeface="Arial" panose="020B0604020202020204" pitchFamily="34" charset="0"/>
              </a:rPr>
              <a:t> </a:t>
            </a:r>
            <a:r>
              <a:rPr lang="en-US" sz="800" kern="1200" dirty="0" err="1" smtClean="0">
                <a:solidFill>
                  <a:schemeClr val="tx1"/>
                </a:solidFill>
                <a:effectLst/>
                <a:latin typeface="Arial" panose="020B0604020202020204" pitchFamily="34" charset="0"/>
                <a:ea typeface="+mn-ea"/>
                <a:cs typeface="Arial" panose="020B0604020202020204" pitchFamily="34" charset="0"/>
              </a:rPr>
              <a:t>digitalen</a:t>
            </a:r>
            <a:r>
              <a:rPr lang="en-US" sz="800" kern="1200" dirty="0" smtClean="0">
                <a:solidFill>
                  <a:schemeClr val="tx1"/>
                </a:solidFill>
                <a:effectLst/>
                <a:latin typeface="Arial" panose="020B0604020202020204" pitchFamily="34" charset="0"/>
                <a:ea typeface="+mn-ea"/>
                <a:cs typeface="Arial" panose="020B0604020202020204" pitchFamily="34" charset="0"/>
              </a:rPr>
              <a:t> </a:t>
            </a:r>
            <a:r>
              <a:rPr lang="en-US" sz="800" kern="1200" dirty="0" err="1" smtClean="0">
                <a:solidFill>
                  <a:schemeClr val="tx1"/>
                </a:solidFill>
                <a:effectLst/>
                <a:latin typeface="Arial" panose="020B0604020202020204" pitchFamily="34" charset="0"/>
                <a:ea typeface="+mn-ea"/>
                <a:cs typeface="Arial" panose="020B0604020202020204" pitchFamily="34" charset="0"/>
              </a:rPr>
              <a:t>Datei</a:t>
            </a:r>
            <a:r>
              <a:rPr lang="en-US" sz="800" kern="1200" dirty="0" smtClean="0">
                <a:solidFill>
                  <a:schemeClr val="tx1"/>
                </a:solidFill>
                <a:effectLst/>
                <a:latin typeface="Arial" panose="020B0604020202020204" pitchFamily="34" charset="0"/>
                <a:ea typeface="+mn-ea"/>
                <a:cs typeface="Arial" panose="020B0604020202020204" pitchFamily="34" charset="0"/>
              </a:rPr>
              <a:t> </a:t>
            </a:r>
            <a:r>
              <a:rPr lang="en-US" sz="800" kern="1200" dirty="0" err="1" smtClean="0">
                <a:solidFill>
                  <a:schemeClr val="tx1"/>
                </a:solidFill>
                <a:effectLst/>
                <a:latin typeface="Arial" panose="020B0604020202020204" pitchFamily="34" charset="0"/>
                <a:ea typeface="+mn-ea"/>
                <a:cs typeface="Arial" panose="020B0604020202020204" pitchFamily="34" charset="0"/>
              </a:rPr>
              <a:t>zu</a:t>
            </a:r>
            <a:r>
              <a:rPr lang="en-US" sz="800" kern="1200" dirty="0" smtClean="0">
                <a:solidFill>
                  <a:schemeClr val="tx1"/>
                </a:solidFill>
                <a:effectLst/>
                <a:latin typeface="Arial" panose="020B0604020202020204" pitchFamily="34" charset="0"/>
                <a:ea typeface="+mn-ea"/>
                <a:cs typeface="Arial" panose="020B0604020202020204" pitchFamily="34" charset="0"/>
              </a:rPr>
              <a:t> </a:t>
            </a:r>
            <a:r>
              <a:rPr lang="en-US" sz="800" kern="1200" dirty="0" err="1" smtClean="0">
                <a:solidFill>
                  <a:schemeClr val="tx1"/>
                </a:solidFill>
                <a:effectLst/>
                <a:latin typeface="Arial" panose="020B0604020202020204" pitchFamily="34" charset="0"/>
                <a:ea typeface="+mn-ea"/>
                <a:cs typeface="Arial" panose="020B0604020202020204" pitchFamily="34" charset="0"/>
              </a:rPr>
              <a:t>diesem</a:t>
            </a:r>
            <a:r>
              <a:rPr lang="en-US" sz="800" kern="1200" dirty="0" smtClean="0">
                <a:solidFill>
                  <a:schemeClr val="tx1"/>
                </a:solidFill>
                <a:effectLst/>
                <a:latin typeface="Arial" panose="020B0604020202020204" pitchFamily="34" charset="0"/>
                <a:ea typeface="+mn-ea"/>
                <a:cs typeface="Arial" panose="020B0604020202020204" pitchFamily="34" charset="0"/>
              </a:rPr>
              <a:t> </a:t>
            </a:r>
            <a:r>
              <a:rPr lang="en-US" sz="800" kern="1200" dirty="0" err="1" smtClean="0">
                <a:solidFill>
                  <a:schemeClr val="tx1"/>
                </a:solidFill>
                <a:effectLst/>
                <a:latin typeface="Arial" panose="020B0604020202020204" pitchFamily="34" charset="0"/>
                <a:ea typeface="+mn-ea"/>
                <a:cs typeface="Arial" panose="020B0604020202020204" pitchFamily="34" charset="0"/>
              </a:rPr>
              <a:t>Zeitpunkt</a:t>
            </a:r>
            <a:r>
              <a:rPr lang="en-US" sz="800" kern="1200" dirty="0" smtClean="0">
                <a:solidFill>
                  <a:schemeClr val="tx1"/>
                </a:solidFill>
                <a:effectLst/>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ct val="0"/>
              </a:spcBef>
              <a:spcAft>
                <a:spcPct val="0"/>
              </a:spcAft>
              <a:buClrTx/>
              <a:buSzTx/>
              <a:buFontTx/>
              <a:buNone/>
              <a:defRPr/>
            </a:pPr>
            <a:endParaRPr lang="en-US" sz="8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ct val="0"/>
              </a:spcBef>
              <a:spcAft>
                <a:spcPct val="0"/>
              </a:spcAft>
              <a:buClrTx/>
              <a:buSzTx/>
              <a:buFontTx/>
              <a:buNone/>
              <a:defRPr/>
            </a:pPr>
            <a:r>
              <a:rPr lang="en-US" sz="800" b="1" u="sng" baseline="0" dirty="0">
                <a:latin typeface="Arial" panose="020B0604020202020204" pitchFamily="34" charset="0"/>
                <a:cs typeface="Arial" panose="020B0604020202020204" pitchFamily="34" charset="0"/>
              </a:rPr>
              <a:t>**Click**</a:t>
            </a:r>
            <a:endParaRPr lang="en-US" sz="800" dirty="0"/>
          </a:p>
          <a:p>
            <a:pPr marL="0" marR="0" lvl="0" indent="0" algn="l" defTabSz="457200" rtl="0" eaLnBrk="1" fontAlgn="auto" latinLnBrk="0" hangingPunct="1">
              <a:lnSpc>
                <a:spcPct val="100000"/>
              </a:lnSpc>
              <a:spcBef>
                <a:spcPct val="0"/>
              </a:spcBef>
              <a:spcAft>
                <a:spcPct val="0"/>
              </a:spcAft>
              <a:buClrTx/>
              <a:buSzTx/>
              <a:buFontTx/>
              <a:buNone/>
              <a:defRPr/>
            </a:pPr>
            <a:endParaRPr lang="en-US" sz="8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ct val="0"/>
              </a:spcBef>
              <a:spcAft>
                <a:spcPct val="0"/>
              </a:spcAft>
              <a:buClrTx/>
              <a:buSzTx/>
              <a:buFontTx/>
              <a:buNone/>
              <a:defRPr/>
            </a:pPr>
            <a:r>
              <a:rPr lang="en-US" sz="300" kern="1200" baseline="0" dirty="0" smtClean="0">
                <a:solidFill>
                  <a:schemeClr val="tx1"/>
                </a:solidFill>
                <a:effectLst/>
                <a:latin typeface="Arial" panose="020B0604020202020204" pitchFamily="34" charset="0"/>
                <a:ea typeface="+mn-ea"/>
                <a:cs typeface="Arial" panose="020B0604020202020204" pitchFamily="34" charset="0"/>
              </a:rPr>
              <a:t>Da </a:t>
            </a:r>
            <a:r>
              <a:rPr lang="en-US" sz="300" kern="1200" baseline="0" dirty="0" err="1" smtClean="0">
                <a:solidFill>
                  <a:schemeClr val="tx1"/>
                </a:solidFill>
                <a:effectLst/>
                <a:latin typeface="Arial" panose="020B0604020202020204" pitchFamily="34" charset="0"/>
                <a:ea typeface="+mn-ea"/>
                <a:cs typeface="Arial" panose="020B0604020202020204" pitchFamily="34" charset="0"/>
              </a:rPr>
              <a:t>es</a:t>
            </a:r>
            <a:r>
              <a:rPr lang="en-US" sz="300" kern="1200" baseline="0" dirty="0" smtClean="0">
                <a:solidFill>
                  <a:schemeClr val="tx1"/>
                </a:solidFill>
                <a:effectLst/>
                <a:latin typeface="Arial" panose="020B0604020202020204" pitchFamily="34" charset="0"/>
                <a:ea typeface="+mn-ea"/>
                <a:cs typeface="Arial" panose="020B0604020202020204" pitchFamily="34" charset="0"/>
              </a:rPr>
              <a:t> </a:t>
            </a:r>
            <a:r>
              <a:rPr lang="en-US" sz="300" kern="1200" baseline="0" dirty="0" err="1" smtClean="0">
                <a:solidFill>
                  <a:schemeClr val="tx1"/>
                </a:solidFill>
                <a:effectLst/>
                <a:latin typeface="Arial" panose="020B0604020202020204" pitchFamily="34" charset="0"/>
                <a:ea typeface="+mn-ea"/>
                <a:cs typeface="Arial" panose="020B0604020202020204" pitchFamily="34" charset="0"/>
              </a:rPr>
              <a:t>möglich</a:t>
            </a:r>
            <a:r>
              <a:rPr lang="en-US" sz="300" kern="1200" baseline="0" dirty="0" smtClean="0">
                <a:solidFill>
                  <a:schemeClr val="tx1"/>
                </a:solidFill>
                <a:effectLst/>
                <a:latin typeface="Arial" panose="020B0604020202020204" pitchFamily="34" charset="0"/>
                <a:ea typeface="+mn-ea"/>
                <a:cs typeface="Arial" panose="020B0604020202020204" pitchFamily="34" charset="0"/>
              </a:rPr>
              <a:t> </a:t>
            </a:r>
            <a:r>
              <a:rPr lang="en-US" sz="300" kern="1200" baseline="0" dirty="0" err="1" smtClean="0">
                <a:solidFill>
                  <a:schemeClr val="tx1"/>
                </a:solidFill>
                <a:effectLst/>
                <a:latin typeface="Arial" panose="020B0604020202020204" pitchFamily="34" charset="0"/>
                <a:ea typeface="+mn-ea"/>
                <a:cs typeface="Arial" panose="020B0604020202020204" pitchFamily="34" charset="0"/>
              </a:rPr>
              <a:t>ist</a:t>
            </a:r>
            <a:r>
              <a:rPr lang="en-US" sz="300" kern="1200" baseline="0" dirty="0" smtClean="0">
                <a:solidFill>
                  <a:schemeClr val="tx1"/>
                </a:solidFill>
                <a:effectLst/>
                <a:latin typeface="Arial" panose="020B0604020202020204" pitchFamily="34" charset="0"/>
                <a:ea typeface="+mn-ea"/>
                <a:cs typeface="Arial" panose="020B0604020202020204" pitchFamily="34" charset="0"/>
              </a:rPr>
              <a:t>, die </a:t>
            </a:r>
            <a:r>
              <a:rPr lang="en-US" sz="300" kern="1200" baseline="0" dirty="0" err="1" smtClean="0">
                <a:solidFill>
                  <a:schemeClr val="tx1"/>
                </a:solidFill>
                <a:effectLst/>
                <a:latin typeface="Arial" panose="020B0604020202020204" pitchFamily="34" charset="0"/>
                <a:ea typeface="+mn-ea"/>
                <a:cs typeface="Arial" panose="020B0604020202020204" pitchFamily="34" charset="0"/>
              </a:rPr>
              <a:t>Existenz</a:t>
            </a:r>
            <a:r>
              <a:rPr lang="en-US" sz="300" kern="1200" baseline="0" dirty="0" smtClean="0">
                <a:solidFill>
                  <a:schemeClr val="tx1"/>
                </a:solidFill>
                <a:effectLst/>
                <a:latin typeface="Arial" panose="020B0604020202020204" pitchFamily="34" charset="0"/>
                <a:ea typeface="+mn-ea"/>
                <a:cs typeface="Arial" panose="020B0604020202020204" pitchFamily="34" charset="0"/>
              </a:rPr>
              <a:t> und den </a:t>
            </a:r>
            <a:r>
              <a:rPr lang="en-US" sz="300" kern="1200" baseline="0" dirty="0" err="1" smtClean="0">
                <a:solidFill>
                  <a:schemeClr val="tx1"/>
                </a:solidFill>
                <a:effectLst/>
                <a:latin typeface="Arial" panose="020B0604020202020204" pitchFamily="34" charset="0"/>
                <a:ea typeface="+mn-ea"/>
                <a:cs typeface="Arial" panose="020B0604020202020204" pitchFamily="34" charset="0"/>
              </a:rPr>
              <a:t>Besitz</a:t>
            </a:r>
            <a:r>
              <a:rPr lang="en-US" sz="300" kern="1200" baseline="0" dirty="0" smtClean="0">
                <a:solidFill>
                  <a:schemeClr val="tx1"/>
                </a:solidFill>
                <a:effectLst/>
                <a:latin typeface="Arial" panose="020B0604020202020204" pitchFamily="34" charset="0"/>
                <a:ea typeface="+mn-ea"/>
                <a:cs typeface="Arial" panose="020B0604020202020204" pitchFamily="34" charset="0"/>
              </a:rPr>
              <a:t> </a:t>
            </a:r>
            <a:r>
              <a:rPr lang="en-US" sz="300" kern="1200" baseline="0" dirty="0" err="1" smtClean="0">
                <a:solidFill>
                  <a:schemeClr val="tx1"/>
                </a:solidFill>
                <a:effectLst/>
                <a:latin typeface="Arial" panose="020B0604020202020204" pitchFamily="34" charset="0"/>
                <a:ea typeface="+mn-ea"/>
                <a:cs typeface="Arial" panose="020B0604020202020204" pitchFamily="34" charset="0"/>
              </a:rPr>
              <a:t>einer</a:t>
            </a:r>
            <a:r>
              <a:rPr lang="en-US" sz="300" kern="1200" baseline="0" dirty="0" smtClean="0">
                <a:solidFill>
                  <a:schemeClr val="tx1"/>
                </a:solidFill>
                <a:effectLst/>
                <a:latin typeface="Arial" panose="020B0604020202020204" pitchFamily="34" charset="0"/>
                <a:ea typeface="+mn-ea"/>
                <a:cs typeface="Arial" panose="020B0604020202020204" pitchFamily="34" charset="0"/>
              </a:rPr>
              <a:t> </a:t>
            </a:r>
            <a:r>
              <a:rPr lang="en-US" sz="300" kern="1200" baseline="0" dirty="0" err="1" smtClean="0">
                <a:solidFill>
                  <a:schemeClr val="tx1"/>
                </a:solidFill>
                <a:effectLst/>
                <a:latin typeface="Arial" panose="020B0604020202020204" pitchFamily="34" charset="0"/>
                <a:ea typeface="+mn-ea"/>
                <a:cs typeface="Arial" panose="020B0604020202020204" pitchFamily="34" charset="0"/>
              </a:rPr>
              <a:t>digitalen</a:t>
            </a:r>
            <a:r>
              <a:rPr lang="en-US" sz="300" kern="1200" baseline="0" dirty="0" smtClean="0">
                <a:solidFill>
                  <a:schemeClr val="tx1"/>
                </a:solidFill>
                <a:effectLst/>
                <a:latin typeface="Arial" panose="020B0604020202020204" pitchFamily="34" charset="0"/>
                <a:ea typeface="+mn-ea"/>
                <a:cs typeface="Arial" panose="020B0604020202020204" pitchFamily="34" charset="0"/>
              </a:rPr>
              <a:t> </a:t>
            </a:r>
            <a:r>
              <a:rPr lang="en-US" sz="300" kern="1200" baseline="0" dirty="0" err="1" smtClean="0">
                <a:solidFill>
                  <a:schemeClr val="tx1"/>
                </a:solidFill>
                <a:effectLst/>
                <a:latin typeface="Arial" panose="020B0604020202020204" pitchFamily="34" charset="0"/>
                <a:ea typeface="+mn-ea"/>
                <a:cs typeface="Arial" panose="020B0604020202020204" pitchFamily="34" charset="0"/>
              </a:rPr>
              <a:t>Datei</a:t>
            </a:r>
            <a:r>
              <a:rPr lang="en-US" sz="300" kern="1200" baseline="0" dirty="0" smtClean="0">
                <a:solidFill>
                  <a:schemeClr val="tx1"/>
                </a:solidFill>
                <a:effectLst/>
                <a:latin typeface="Arial" panose="020B0604020202020204" pitchFamily="34" charset="0"/>
                <a:ea typeface="+mn-ea"/>
                <a:cs typeface="Arial" panose="020B0604020202020204" pitchFamily="34" charset="0"/>
              </a:rPr>
              <a:t> </a:t>
            </a:r>
            <a:r>
              <a:rPr lang="en-US" sz="300" kern="1200" baseline="0" dirty="0" err="1" smtClean="0">
                <a:solidFill>
                  <a:schemeClr val="tx1"/>
                </a:solidFill>
                <a:effectLst/>
                <a:latin typeface="Arial" panose="020B0604020202020204" pitchFamily="34" charset="0"/>
                <a:ea typeface="+mn-ea"/>
                <a:cs typeface="Arial" panose="020B0604020202020204" pitchFamily="34" charset="0"/>
              </a:rPr>
              <a:t>zu</a:t>
            </a:r>
            <a:r>
              <a:rPr lang="en-US" sz="300" kern="1200" baseline="0" dirty="0" smtClean="0">
                <a:solidFill>
                  <a:schemeClr val="tx1"/>
                </a:solidFill>
                <a:effectLst/>
                <a:latin typeface="Arial" panose="020B0604020202020204" pitchFamily="34" charset="0"/>
                <a:ea typeface="+mn-ea"/>
                <a:cs typeface="Arial" panose="020B0604020202020204" pitchFamily="34" charset="0"/>
              </a:rPr>
              <a:t> </a:t>
            </a:r>
            <a:r>
              <a:rPr lang="en-US" sz="300" kern="1200" baseline="0" dirty="0" err="1" smtClean="0">
                <a:solidFill>
                  <a:schemeClr val="tx1"/>
                </a:solidFill>
                <a:effectLst/>
                <a:latin typeface="Arial" panose="020B0604020202020204" pitchFamily="34" charset="0"/>
                <a:ea typeface="+mn-ea"/>
                <a:cs typeface="Arial" panose="020B0604020202020204" pitchFamily="34" charset="0"/>
              </a:rPr>
              <a:t>einem</a:t>
            </a:r>
            <a:r>
              <a:rPr lang="en-US" sz="300" kern="1200" baseline="0" dirty="0" smtClean="0">
                <a:solidFill>
                  <a:schemeClr val="tx1"/>
                </a:solidFill>
                <a:effectLst/>
                <a:latin typeface="Arial" panose="020B0604020202020204" pitchFamily="34" charset="0"/>
                <a:ea typeface="+mn-ea"/>
                <a:cs typeface="Arial" panose="020B0604020202020204" pitchFamily="34" charset="0"/>
              </a:rPr>
              <a:t> </a:t>
            </a:r>
            <a:r>
              <a:rPr lang="en-US" sz="300" kern="1200" baseline="0" dirty="0" err="1" smtClean="0">
                <a:solidFill>
                  <a:schemeClr val="tx1"/>
                </a:solidFill>
                <a:effectLst/>
                <a:latin typeface="Arial" panose="020B0604020202020204" pitchFamily="34" charset="0"/>
                <a:ea typeface="+mn-ea"/>
                <a:cs typeface="Arial" panose="020B0604020202020204" pitchFamily="34" charset="0"/>
              </a:rPr>
              <a:t>bestimmten</a:t>
            </a:r>
            <a:r>
              <a:rPr lang="en-US" sz="300" kern="1200" baseline="0" dirty="0" smtClean="0">
                <a:solidFill>
                  <a:schemeClr val="tx1"/>
                </a:solidFill>
                <a:effectLst/>
                <a:latin typeface="Arial" panose="020B0604020202020204" pitchFamily="34" charset="0"/>
                <a:ea typeface="+mn-ea"/>
                <a:cs typeface="Arial" panose="020B0604020202020204" pitchFamily="34" charset="0"/>
              </a:rPr>
              <a:t> </a:t>
            </a:r>
            <a:r>
              <a:rPr lang="en-US" sz="300" kern="1200" baseline="0" dirty="0" err="1" smtClean="0">
                <a:solidFill>
                  <a:schemeClr val="tx1"/>
                </a:solidFill>
                <a:effectLst/>
                <a:latin typeface="Arial" panose="020B0604020202020204" pitchFamily="34" charset="0"/>
                <a:ea typeface="+mn-ea"/>
                <a:cs typeface="Arial" panose="020B0604020202020204" pitchFamily="34" charset="0"/>
              </a:rPr>
              <a:t>Zeitpunkt</a:t>
            </a:r>
            <a:r>
              <a:rPr lang="en-US" sz="300" kern="1200" baseline="0" dirty="0" smtClean="0">
                <a:solidFill>
                  <a:schemeClr val="tx1"/>
                </a:solidFill>
                <a:effectLst/>
                <a:latin typeface="Arial" panose="020B0604020202020204" pitchFamily="34" charset="0"/>
                <a:ea typeface="+mn-ea"/>
                <a:cs typeface="Arial" panose="020B0604020202020204" pitchFamily="34" charset="0"/>
              </a:rPr>
              <a:t> </a:t>
            </a:r>
            <a:r>
              <a:rPr lang="en-US" sz="300" kern="1200" baseline="0" dirty="0" err="1" smtClean="0">
                <a:solidFill>
                  <a:schemeClr val="tx1"/>
                </a:solidFill>
                <a:effectLst/>
                <a:latin typeface="Arial" panose="020B0604020202020204" pitchFamily="34" charset="0"/>
                <a:ea typeface="+mn-ea"/>
                <a:cs typeface="Arial" panose="020B0604020202020204" pitchFamily="34" charset="0"/>
              </a:rPr>
              <a:t>zu</a:t>
            </a:r>
            <a:r>
              <a:rPr lang="en-US" sz="300" kern="1200" baseline="0" dirty="0" smtClean="0">
                <a:solidFill>
                  <a:schemeClr val="tx1"/>
                </a:solidFill>
                <a:effectLst/>
                <a:latin typeface="Arial" panose="020B0604020202020204" pitchFamily="34" charset="0"/>
                <a:ea typeface="+mn-ea"/>
                <a:cs typeface="Arial" panose="020B0604020202020204" pitchFamily="34" charset="0"/>
              </a:rPr>
              <a:t> </a:t>
            </a:r>
            <a:r>
              <a:rPr lang="en-US" sz="300" kern="1200" baseline="0" dirty="0" err="1" smtClean="0">
                <a:solidFill>
                  <a:schemeClr val="tx1"/>
                </a:solidFill>
                <a:effectLst/>
                <a:latin typeface="Arial" panose="020B0604020202020204" pitchFamily="34" charset="0"/>
                <a:ea typeface="+mn-ea"/>
                <a:cs typeface="Arial" panose="020B0604020202020204" pitchFamily="34" charset="0"/>
              </a:rPr>
              <a:t>beweisen</a:t>
            </a:r>
            <a:r>
              <a:rPr lang="en-US" sz="300" kern="1200" baseline="0" dirty="0" smtClean="0">
                <a:solidFill>
                  <a:schemeClr val="tx1"/>
                </a:solidFill>
                <a:effectLst/>
                <a:latin typeface="Arial" panose="020B0604020202020204" pitchFamily="34" charset="0"/>
                <a:ea typeface="+mn-ea"/>
                <a:cs typeface="Arial" panose="020B0604020202020204" pitchFamily="34" charset="0"/>
              </a:rPr>
              <a:t>, </a:t>
            </a:r>
            <a:r>
              <a:rPr lang="en-US" sz="300" kern="1200" baseline="0" dirty="0" err="1" smtClean="0">
                <a:solidFill>
                  <a:schemeClr val="tx1"/>
                </a:solidFill>
                <a:effectLst/>
                <a:latin typeface="Arial" panose="020B0604020202020204" pitchFamily="34" charset="0"/>
                <a:ea typeface="+mn-ea"/>
                <a:cs typeface="Arial" panose="020B0604020202020204" pitchFamily="34" charset="0"/>
              </a:rPr>
              <a:t>kann</a:t>
            </a:r>
            <a:r>
              <a:rPr lang="en-US" sz="300" kern="1200" baseline="0" dirty="0" smtClean="0">
                <a:solidFill>
                  <a:schemeClr val="tx1"/>
                </a:solidFill>
                <a:effectLst/>
                <a:latin typeface="Arial" panose="020B0604020202020204" pitchFamily="34" charset="0"/>
                <a:ea typeface="+mn-ea"/>
                <a:cs typeface="Arial" panose="020B0604020202020204" pitchFamily="34" charset="0"/>
              </a:rPr>
              <a:t> WIPO PROOF </a:t>
            </a:r>
            <a:r>
              <a:rPr lang="en-US" sz="300" kern="1200" baseline="0" dirty="0" err="1" smtClean="0">
                <a:solidFill>
                  <a:schemeClr val="tx1"/>
                </a:solidFill>
                <a:effectLst/>
                <a:latin typeface="Arial" panose="020B0604020202020204" pitchFamily="34" charset="0"/>
                <a:ea typeface="+mn-ea"/>
                <a:cs typeface="Arial" panose="020B0604020202020204" pitchFamily="34" charset="0"/>
              </a:rPr>
              <a:t>im</a:t>
            </a:r>
            <a:r>
              <a:rPr lang="en-US" sz="300" kern="1200" baseline="0" dirty="0" smtClean="0">
                <a:solidFill>
                  <a:schemeClr val="tx1"/>
                </a:solidFill>
                <a:effectLst/>
                <a:latin typeface="Arial" panose="020B0604020202020204" pitchFamily="34" charset="0"/>
                <a:ea typeface="+mn-ea"/>
                <a:cs typeface="Arial" panose="020B0604020202020204" pitchFamily="34" charset="0"/>
              </a:rPr>
              <a:t> </a:t>
            </a:r>
            <a:r>
              <a:rPr lang="en-US" sz="300" kern="1200" baseline="0" dirty="0" err="1" smtClean="0">
                <a:solidFill>
                  <a:schemeClr val="tx1"/>
                </a:solidFill>
                <a:effectLst/>
                <a:latin typeface="Arial" panose="020B0604020202020204" pitchFamily="34" charset="0"/>
                <a:ea typeface="+mn-ea"/>
                <a:cs typeface="Arial" panose="020B0604020202020204" pitchFamily="34" charset="0"/>
              </a:rPr>
              <a:t>Falle</a:t>
            </a:r>
            <a:r>
              <a:rPr lang="en-US" sz="300" kern="1200" baseline="0" dirty="0" smtClean="0">
                <a:solidFill>
                  <a:schemeClr val="tx1"/>
                </a:solidFill>
                <a:effectLst/>
                <a:latin typeface="Arial" panose="020B0604020202020204" pitchFamily="34" charset="0"/>
                <a:ea typeface="+mn-ea"/>
                <a:cs typeface="Arial" panose="020B0604020202020204" pitchFamily="34" charset="0"/>
              </a:rPr>
              <a:t> </a:t>
            </a:r>
            <a:r>
              <a:rPr lang="en-US" sz="300" kern="1200" baseline="0" dirty="0" err="1" smtClean="0">
                <a:solidFill>
                  <a:schemeClr val="tx1"/>
                </a:solidFill>
                <a:effectLst/>
                <a:latin typeface="Arial" panose="020B0604020202020204" pitchFamily="34" charset="0"/>
                <a:ea typeface="+mn-ea"/>
                <a:cs typeface="Arial" panose="020B0604020202020204" pitchFamily="34" charset="0"/>
              </a:rPr>
              <a:t>eines</a:t>
            </a:r>
            <a:r>
              <a:rPr lang="en-US" sz="300" kern="1200" baseline="0" dirty="0" smtClean="0">
                <a:solidFill>
                  <a:schemeClr val="tx1"/>
                </a:solidFill>
                <a:effectLst/>
                <a:latin typeface="Arial" panose="020B0604020202020204" pitchFamily="34" charset="0"/>
                <a:ea typeface="+mn-ea"/>
                <a:cs typeface="Arial" panose="020B0604020202020204" pitchFamily="34" charset="0"/>
              </a:rPr>
              <a:t> </a:t>
            </a:r>
            <a:r>
              <a:rPr lang="en-US" sz="300" kern="1200" baseline="0" dirty="0" err="1" smtClean="0">
                <a:solidFill>
                  <a:schemeClr val="tx1"/>
                </a:solidFill>
                <a:effectLst/>
                <a:latin typeface="Arial" panose="020B0604020202020204" pitchFamily="34" charset="0"/>
                <a:ea typeface="+mn-ea"/>
                <a:cs typeface="Arial" panose="020B0604020202020204" pitchFamily="34" charset="0"/>
              </a:rPr>
              <a:t>Rechtsstreits</a:t>
            </a:r>
            <a:r>
              <a:rPr lang="en-US" sz="300" kern="1200" baseline="0" dirty="0" smtClean="0">
                <a:solidFill>
                  <a:schemeClr val="tx1"/>
                </a:solidFill>
                <a:effectLst/>
                <a:latin typeface="Arial" panose="020B0604020202020204" pitchFamily="34" charset="0"/>
                <a:ea typeface="+mn-ea"/>
                <a:cs typeface="Arial" panose="020B0604020202020204" pitchFamily="34" charset="0"/>
              </a:rPr>
              <a:t> die ANTERIORITÄT der </a:t>
            </a:r>
            <a:r>
              <a:rPr lang="en-US" sz="300" kern="1200" baseline="0" dirty="0" err="1" smtClean="0">
                <a:solidFill>
                  <a:schemeClr val="tx1"/>
                </a:solidFill>
                <a:effectLst/>
                <a:latin typeface="Arial" panose="020B0604020202020204" pitchFamily="34" charset="0"/>
                <a:ea typeface="+mn-ea"/>
                <a:cs typeface="Arial" panose="020B0604020202020204" pitchFamily="34" charset="0"/>
              </a:rPr>
              <a:t>Existenz</a:t>
            </a:r>
            <a:r>
              <a:rPr lang="en-US" sz="300" kern="1200" baseline="0" dirty="0" smtClean="0">
                <a:solidFill>
                  <a:schemeClr val="tx1"/>
                </a:solidFill>
                <a:effectLst/>
                <a:latin typeface="Arial" panose="020B0604020202020204" pitchFamily="34" charset="0"/>
                <a:ea typeface="+mn-ea"/>
                <a:cs typeface="Arial" panose="020B0604020202020204" pitchFamily="34" charset="0"/>
              </a:rPr>
              <a:t> und des </a:t>
            </a:r>
            <a:r>
              <a:rPr lang="en-US" sz="300" kern="1200" baseline="0" dirty="0" err="1" smtClean="0">
                <a:solidFill>
                  <a:schemeClr val="tx1"/>
                </a:solidFill>
                <a:effectLst/>
                <a:latin typeface="Arial" panose="020B0604020202020204" pitchFamily="34" charset="0"/>
                <a:ea typeface="+mn-ea"/>
                <a:cs typeface="Arial" panose="020B0604020202020204" pitchFamily="34" charset="0"/>
              </a:rPr>
              <a:t>Besitzes</a:t>
            </a:r>
            <a:r>
              <a:rPr lang="en-US" sz="300" kern="1200" baseline="0" dirty="0" smtClean="0">
                <a:solidFill>
                  <a:schemeClr val="tx1"/>
                </a:solidFill>
                <a:effectLst/>
                <a:latin typeface="Arial" panose="020B0604020202020204" pitchFamily="34" charset="0"/>
                <a:ea typeface="+mn-ea"/>
                <a:cs typeface="Arial" panose="020B0604020202020204" pitchFamily="34" charset="0"/>
              </a:rPr>
              <a:t> </a:t>
            </a:r>
            <a:r>
              <a:rPr lang="en-US" sz="300" kern="1200" baseline="0" dirty="0" err="1" smtClean="0">
                <a:solidFill>
                  <a:schemeClr val="tx1"/>
                </a:solidFill>
                <a:effectLst/>
                <a:latin typeface="Arial" panose="020B0604020202020204" pitchFamily="34" charset="0"/>
                <a:ea typeface="+mn-ea"/>
                <a:cs typeface="Arial" panose="020B0604020202020204" pitchFamily="34" charset="0"/>
              </a:rPr>
              <a:t>nachweisen</a:t>
            </a:r>
            <a:r>
              <a:rPr lang="en-US" sz="300" kern="1200" baseline="0" dirty="0" smtClean="0">
                <a:solidFill>
                  <a:schemeClr val="tx1"/>
                </a:solidFill>
                <a:effectLst/>
                <a:latin typeface="Arial" panose="020B0604020202020204" pitchFamily="34" charset="0"/>
                <a:ea typeface="+mn-ea"/>
                <a:cs typeface="Arial" panose="020B0604020202020204" pitchFamily="34" charset="0"/>
              </a:rPr>
              <a:t>. </a:t>
            </a:r>
            <a:endParaRPr lang="en-US" sz="800" dirty="0">
              <a:latin typeface="Arial" panose="020B0604020202020204" pitchFamily="34" charset="0"/>
              <a:cs typeface="Arial" panose="020B0604020202020204" pitchFamily="34" charset="0"/>
            </a:endParaRPr>
          </a:p>
          <a:p>
            <a:endParaRPr lang="en-US" sz="8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0AA479D6-0E59-E44A-889F-9741E709C215}" type="slidenum">
              <a:rPr lang="en-US" smtClean="0"/>
              <a:t>3</a:t>
            </a:fld>
            <a:endParaRPr lang="en-US"/>
          </a:p>
        </p:txBody>
      </p:sp>
    </p:spTree>
    <p:extLst>
      <p:ext uri="{BB962C8B-B14F-4D97-AF65-F5344CB8AC3E}">
        <p14:creationId xmlns:p14="http://schemas.microsoft.com/office/powerpoint/2010/main" val="28930578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kern="1200" dirty="0">
                <a:solidFill>
                  <a:schemeClr val="tx1"/>
                </a:solidFill>
                <a:effectLst/>
                <a:latin typeface="Arial" charset="0"/>
                <a:ea typeface="+mn-ea"/>
                <a:cs typeface="Arial" charset="0"/>
              </a:rPr>
              <a:t>Während dieser sehr kurzen Einführung konnte ich Ihnen nicht alle der vielen großartigen Funktionen zeigen, die Ihnen helfen werden, relevante Ergebnisse zu finden. Wenn Sie mehr Einzelheiten über diese Datenbanken erfahren möchten, stehen Ihnen freie Webinare auf der Tagungsseite der WIPO zur Verfügung. Die Webinare sind kostenlos und behandeln verschiedene Themen wie die Übersetzungstools in PATENTSCOPE, praktische Fälle in der Globalen Datenbank für Marken, usw.</a:t>
            </a:r>
          </a:p>
        </p:txBody>
      </p:sp>
      <p:sp>
        <p:nvSpPr>
          <p:cNvPr id="4" name="Slide Number Placeholder 3"/>
          <p:cNvSpPr>
            <a:spLocks noGrp="1"/>
          </p:cNvSpPr>
          <p:nvPr>
            <p:ph type="sldNum" sz="quarter" idx="10"/>
          </p:nvPr>
        </p:nvSpPr>
        <p:spPr/>
        <p:txBody>
          <a:bodyPr/>
          <a:lstStyle/>
          <a:p>
            <a:pPr>
              <a:defRPr/>
            </a:pPr>
            <a:fld id="{CA84FE9B-D5D4-4B76-87EA-A08EA8B20C62}" type="slidenum">
              <a:rPr lang="en-US" smtClean="0"/>
              <a:pPr>
                <a:defRPr/>
              </a:pPr>
              <a:t>30</a:t>
            </a:fld>
            <a:endParaRPr lang="en-US" dirty="0"/>
          </a:p>
        </p:txBody>
      </p:sp>
    </p:spTree>
    <p:extLst>
      <p:ext uri="{BB962C8B-B14F-4D97-AF65-F5344CB8AC3E}">
        <p14:creationId xmlns:p14="http://schemas.microsoft.com/office/powerpoint/2010/main" val="20312606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WIPO PROOF </a:t>
            </a:r>
            <a:r>
              <a:rPr lang="en-US" baseline="0" dirty="0" err="1"/>
              <a:t>wurde</a:t>
            </a:r>
            <a:r>
              <a:rPr lang="en-US" baseline="0" dirty="0"/>
              <a:t> </a:t>
            </a:r>
            <a:r>
              <a:rPr lang="en-US" baseline="0" dirty="0" err="1"/>
              <a:t>für</a:t>
            </a:r>
            <a:r>
              <a:rPr lang="en-US" baseline="0" dirty="0"/>
              <a:t> </a:t>
            </a:r>
            <a:r>
              <a:rPr lang="en-US" baseline="0" dirty="0" err="1"/>
              <a:t>eine</a:t>
            </a:r>
            <a:r>
              <a:rPr lang="en-US" baseline="0" dirty="0"/>
              <a:t> </a:t>
            </a:r>
            <a:r>
              <a:rPr lang="en-US" baseline="0" dirty="0" err="1" smtClean="0"/>
              <a:t>einfache</a:t>
            </a:r>
            <a:r>
              <a:rPr lang="en-US" baseline="0" dirty="0" smtClean="0"/>
              <a:t> </a:t>
            </a:r>
            <a:r>
              <a:rPr lang="en-US" baseline="0" dirty="0" err="1"/>
              <a:t>Nutzung</a:t>
            </a:r>
            <a:r>
              <a:rPr lang="en-US" baseline="0" dirty="0"/>
              <a:t> </a:t>
            </a:r>
            <a:r>
              <a:rPr lang="en-US" baseline="0" dirty="0" err="1"/>
              <a:t>entwickelt</a:t>
            </a:r>
            <a:r>
              <a:rPr lang="en-US" baseline="0" dirty="0"/>
              <a:t>. </a:t>
            </a:r>
          </a:p>
          <a:p>
            <a:endParaRPr lang="en-US" baseline="0" dirty="0"/>
          </a:p>
          <a:p>
            <a:pPr marL="0" marR="0" lvl="0" indent="0" algn="l" defTabSz="457200" rtl="0" eaLnBrk="1" fontAlgn="auto" latinLnBrk="0" hangingPunct="1">
              <a:lnSpc>
                <a:spcPct val="100000"/>
              </a:lnSpc>
              <a:spcBef>
                <a:spcPct val="0"/>
              </a:spcBef>
              <a:spcAft>
                <a:spcPct val="0"/>
              </a:spcAft>
              <a:buClrTx/>
              <a:buSzTx/>
              <a:buFontTx/>
              <a:buNone/>
              <a:defRPr/>
            </a:pPr>
            <a:r>
              <a:rPr lang="en-US" sz="1200" b="1" u="sng" baseline="0" dirty="0">
                <a:latin typeface="Arial" panose="020B0604020202020204" pitchFamily="34" charset="0"/>
                <a:cs typeface="Arial" panose="020B0604020202020204" pitchFamily="34" charset="0"/>
              </a:rPr>
              <a:t>**Click**</a:t>
            </a:r>
            <a:endParaRPr lang="en-US" sz="1200" dirty="0"/>
          </a:p>
          <a:p>
            <a:endParaRPr lang="en-US" baseline="0" dirty="0"/>
          </a:p>
          <a:p>
            <a:r>
              <a:rPr lang="en-US" baseline="0" dirty="0"/>
              <a:t>:: </a:t>
            </a:r>
            <a:r>
              <a:rPr lang="en-US" sz="1200" b="0" i="0" u="none" strike="noStrike" kern="1200" baseline="0" dirty="0" err="1" smtClean="0">
                <a:solidFill>
                  <a:schemeClr val="tx1"/>
                </a:solidFill>
                <a:latin typeface="+mn-lt"/>
                <a:ea typeface="+mn-ea"/>
                <a:cs typeface="+mn-cs"/>
              </a:rPr>
              <a:t>Jeder</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kann</a:t>
            </a:r>
            <a:r>
              <a:rPr lang="en-US" sz="1200" b="0" i="0" u="none" strike="noStrike" kern="1200" baseline="0" dirty="0" smtClean="0">
                <a:solidFill>
                  <a:schemeClr val="tx1"/>
                </a:solidFill>
                <a:latin typeface="+mn-lt"/>
                <a:ea typeface="+mn-ea"/>
                <a:cs typeface="+mn-cs"/>
              </a:rPr>
              <a:t> den </a:t>
            </a:r>
            <a:r>
              <a:rPr lang="en-US" sz="1200" b="0" i="0" u="none" strike="noStrike" kern="1200" baseline="0" dirty="0" err="1" smtClean="0">
                <a:solidFill>
                  <a:schemeClr val="tx1"/>
                </a:solidFill>
                <a:latin typeface="+mn-lt"/>
                <a:ea typeface="+mn-ea"/>
                <a:cs typeface="+mn-cs"/>
              </a:rPr>
              <a:t>Dienst</a:t>
            </a:r>
            <a:r>
              <a:rPr lang="en-US" sz="1200" b="0" i="0" u="none" strike="noStrike" kern="1200" baseline="0" dirty="0" smtClean="0">
                <a:solidFill>
                  <a:schemeClr val="tx1"/>
                </a:solidFill>
                <a:latin typeface="+mn-lt"/>
                <a:ea typeface="+mn-ea"/>
                <a:cs typeface="+mn-cs"/>
              </a:rPr>
              <a:t>, der </a:t>
            </a:r>
            <a:r>
              <a:rPr lang="en-US" sz="1200" b="0" i="0" u="none" strike="noStrike" kern="1200" baseline="0" dirty="0" err="1" smtClean="0">
                <a:solidFill>
                  <a:schemeClr val="tx1"/>
                </a:solidFill>
                <a:latin typeface="+mn-lt"/>
                <a:ea typeface="+mn-ea"/>
                <a:cs typeface="+mn-cs"/>
              </a:rPr>
              <a:t>innerhalb</a:t>
            </a:r>
            <a:r>
              <a:rPr lang="en-US" sz="1200" b="0" i="0" u="none" strike="noStrike" kern="1200" baseline="0" dirty="0" smtClean="0">
                <a:solidFill>
                  <a:schemeClr val="tx1"/>
                </a:solidFill>
                <a:latin typeface="+mn-lt"/>
                <a:ea typeface="+mn-ea"/>
                <a:cs typeface="+mn-cs"/>
              </a:rPr>
              <a:t> von </a:t>
            </a:r>
            <a:r>
              <a:rPr lang="en-US" sz="1200" b="0" i="0" u="none" strike="noStrike" kern="1200" baseline="0" dirty="0" err="1" smtClean="0">
                <a:solidFill>
                  <a:schemeClr val="tx1"/>
                </a:solidFill>
                <a:latin typeface="+mn-lt"/>
                <a:ea typeface="+mn-ea"/>
                <a:cs typeface="+mn-cs"/>
              </a:rPr>
              <a:t>Sekunden</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digitale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Beweise</a:t>
            </a:r>
            <a:r>
              <a:rPr lang="en-US" sz="1200" b="0" i="0" u="none" strike="noStrike" kern="1200" baseline="0" dirty="0" smtClean="0">
                <a:solidFill>
                  <a:schemeClr val="tx1"/>
                </a:solidFill>
                <a:latin typeface="+mn-lt"/>
                <a:ea typeface="+mn-ea"/>
                <a:cs typeface="+mn-cs"/>
              </a:rPr>
              <a:t> online </a:t>
            </a:r>
            <a:r>
              <a:rPr lang="en-US" sz="1200" b="0" i="0" u="none" strike="noStrike" kern="1200" baseline="0" dirty="0" err="1" smtClean="0">
                <a:solidFill>
                  <a:schemeClr val="tx1"/>
                </a:solidFill>
                <a:latin typeface="+mn-lt"/>
                <a:ea typeface="+mn-ea"/>
                <a:cs typeface="+mn-cs"/>
              </a:rPr>
              <a:t>erstellt</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für</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eine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Vielzahl</a:t>
            </a:r>
            <a:r>
              <a:rPr lang="en-US" sz="1200" b="0" i="0" u="none" strike="noStrike" kern="1200" baseline="0" dirty="0" smtClean="0">
                <a:solidFill>
                  <a:schemeClr val="tx1"/>
                </a:solidFill>
                <a:latin typeface="+mn-lt"/>
                <a:ea typeface="+mn-ea"/>
                <a:cs typeface="+mn-cs"/>
              </a:rPr>
              <a:t> von </a:t>
            </a:r>
            <a:r>
              <a:rPr lang="en-US" sz="1200" b="0" i="0" u="none" strike="noStrike" kern="1200" baseline="0" dirty="0" err="1" smtClean="0">
                <a:solidFill>
                  <a:schemeClr val="tx1"/>
                </a:solidFill>
                <a:latin typeface="+mn-lt"/>
                <a:ea typeface="+mn-ea"/>
                <a:cs typeface="+mn-cs"/>
              </a:rPr>
              <a:t>Anwendungsfällen</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nutzen</a:t>
            </a:r>
            <a:r>
              <a:rPr lang="en-US" sz="1200" b="0" i="0" u="none" strike="noStrike" kern="1200" baseline="0" dirty="0" smtClean="0">
                <a:solidFill>
                  <a:schemeClr val="tx1"/>
                </a:solidFill>
                <a:latin typeface="+mn-lt"/>
                <a:ea typeface="+mn-ea"/>
                <a:cs typeface="+mn-cs"/>
              </a:rPr>
              <a:t>.</a:t>
            </a:r>
          </a:p>
          <a:p>
            <a:endParaRPr lang="en-US" baseline="0" dirty="0"/>
          </a:p>
          <a:p>
            <a:pPr marL="0" marR="0" lvl="0" indent="0" algn="l" defTabSz="457200" rtl="0" eaLnBrk="1" fontAlgn="auto" latinLnBrk="0" hangingPunct="1">
              <a:lnSpc>
                <a:spcPct val="100000"/>
              </a:lnSpc>
              <a:spcBef>
                <a:spcPct val="0"/>
              </a:spcBef>
              <a:spcAft>
                <a:spcPct val="0"/>
              </a:spcAft>
              <a:buClrTx/>
              <a:buSzTx/>
              <a:buFontTx/>
              <a:buNone/>
              <a:defRPr/>
            </a:pPr>
            <a:r>
              <a:rPr lang="en-US" sz="1200" b="1" u="sng" baseline="0" dirty="0">
                <a:latin typeface="Arial" panose="020B0604020202020204" pitchFamily="34" charset="0"/>
                <a:cs typeface="Arial" panose="020B0604020202020204" pitchFamily="34" charset="0"/>
              </a:rPr>
              <a:t>**Click**</a:t>
            </a:r>
            <a:endParaRPr lang="en-US" sz="1200" dirty="0"/>
          </a:p>
          <a:p>
            <a:endParaRPr lang="en-US" baseline="0" dirty="0"/>
          </a:p>
          <a:p>
            <a:r>
              <a:rPr lang="en-US" sz="1200" b="0" i="0" u="none" strike="noStrike" kern="1200" baseline="0" dirty="0" smtClean="0">
                <a:solidFill>
                  <a:schemeClr val="tx1"/>
                </a:solidFill>
                <a:latin typeface="+mn-lt"/>
                <a:ea typeface="+mn-ea"/>
                <a:cs typeface="+mn-cs"/>
              </a:rPr>
              <a:t>WIPO PROOF </a:t>
            </a:r>
            <a:r>
              <a:rPr lang="en-US" sz="1200" b="0" i="0" u="none" strike="noStrike" kern="1200" baseline="0" dirty="0" err="1" smtClean="0">
                <a:solidFill>
                  <a:schemeClr val="tx1"/>
                </a:solidFill>
                <a:latin typeface="+mn-lt"/>
                <a:ea typeface="+mn-ea"/>
                <a:cs typeface="+mn-cs"/>
              </a:rPr>
              <a:t>bietet</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auch</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Funktionen</a:t>
            </a:r>
            <a:r>
              <a:rPr lang="en-US" sz="1200" b="0" i="0" u="none" strike="noStrike" kern="1200" baseline="0" dirty="0" smtClean="0">
                <a:solidFill>
                  <a:schemeClr val="tx1"/>
                </a:solidFill>
                <a:latin typeface="+mn-lt"/>
                <a:ea typeface="+mn-ea"/>
                <a:cs typeface="+mn-cs"/>
              </a:rPr>
              <a:t> und </a:t>
            </a:r>
            <a:r>
              <a:rPr lang="en-US" sz="1200" b="0" i="0" u="none" strike="noStrike" kern="1200" baseline="0" dirty="0" err="1" smtClean="0">
                <a:solidFill>
                  <a:schemeClr val="tx1"/>
                </a:solidFill>
                <a:latin typeface="+mn-lt"/>
                <a:ea typeface="+mn-ea"/>
                <a:cs typeface="+mn-cs"/>
              </a:rPr>
              <a:t>Pakete</a:t>
            </a:r>
            <a:r>
              <a:rPr lang="en-US" sz="1200" b="0" i="0" u="none" strike="noStrike" kern="1200" baseline="0" dirty="0" smtClean="0">
                <a:solidFill>
                  <a:schemeClr val="tx1"/>
                </a:solidFill>
                <a:latin typeface="+mn-lt"/>
                <a:ea typeface="+mn-ea"/>
                <a:cs typeface="+mn-cs"/>
              </a:rPr>
              <a:t> an, die </a:t>
            </a:r>
            <a:r>
              <a:rPr lang="en-US" sz="1200" b="0" i="0" u="none" strike="noStrike" kern="1200" baseline="0" dirty="0" err="1" smtClean="0">
                <a:solidFill>
                  <a:schemeClr val="tx1"/>
                </a:solidFill>
                <a:latin typeface="+mn-lt"/>
                <a:ea typeface="+mn-ea"/>
                <a:cs typeface="+mn-cs"/>
              </a:rPr>
              <a:t>sich</a:t>
            </a:r>
            <a:r>
              <a:rPr lang="en-US" sz="1200" b="0" i="0" u="none" strike="noStrike" kern="1200" baseline="0" dirty="0" smtClean="0">
                <a:solidFill>
                  <a:schemeClr val="tx1"/>
                </a:solidFill>
                <a:latin typeface="+mn-lt"/>
                <a:ea typeface="+mn-ea"/>
                <a:cs typeface="+mn-cs"/>
              </a:rPr>
              <a:t> an </a:t>
            </a:r>
            <a:r>
              <a:rPr lang="en-US" sz="1200" b="0" i="0" u="none" strike="noStrike" kern="1200" baseline="0" dirty="0" err="1" smtClean="0">
                <a:solidFill>
                  <a:schemeClr val="tx1"/>
                </a:solidFill>
                <a:latin typeface="+mn-lt"/>
                <a:ea typeface="+mn-ea"/>
                <a:cs typeface="+mn-cs"/>
              </a:rPr>
              <a:t>größere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Unternehmen</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richten</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Im</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Voraus</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bezahlte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Bündel</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Programmierschnittstellen</a:t>
            </a:r>
            <a:r>
              <a:rPr lang="en-US" sz="1200" b="0" i="0" u="none" strike="noStrike" kern="1200" baseline="0" dirty="0" smtClean="0">
                <a:solidFill>
                  <a:schemeClr val="tx1"/>
                </a:solidFill>
                <a:latin typeface="+mn-lt"/>
                <a:ea typeface="+mn-ea"/>
                <a:cs typeface="+mn-cs"/>
              </a:rPr>
              <a:t> und die </a:t>
            </a:r>
            <a:r>
              <a:rPr lang="en-US" sz="1200" b="0" i="0" u="none" strike="noStrike" kern="1200" baseline="0" dirty="0" err="1" smtClean="0">
                <a:solidFill>
                  <a:schemeClr val="tx1"/>
                </a:solidFill>
                <a:latin typeface="+mn-lt"/>
                <a:ea typeface="+mn-ea"/>
                <a:cs typeface="+mn-cs"/>
              </a:rPr>
              <a:t>Nutzung</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eines</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Kontos</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bei</a:t>
            </a:r>
            <a:r>
              <a:rPr lang="en-US" sz="1200" b="0" i="0" u="none" strike="noStrike" kern="1200" baseline="0" dirty="0" smtClean="0">
                <a:solidFill>
                  <a:schemeClr val="tx1"/>
                </a:solidFill>
                <a:latin typeface="+mn-lt"/>
                <a:ea typeface="+mn-ea"/>
                <a:cs typeface="+mn-cs"/>
              </a:rPr>
              <a:t> der WIPO </a:t>
            </a:r>
            <a:r>
              <a:rPr lang="en-US" sz="1200" b="0" i="0" u="none" strike="noStrike" kern="1200" baseline="0" dirty="0" err="1" smtClean="0">
                <a:solidFill>
                  <a:schemeClr val="tx1"/>
                </a:solidFill>
                <a:latin typeface="+mn-lt"/>
                <a:ea typeface="+mn-ea"/>
                <a:cs typeface="+mn-cs"/>
              </a:rPr>
              <a:t>ermöglichen</a:t>
            </a:r>
            <a:r>
              <a:rPr lang="en-US" sz="1200" b="0" i="0" u="none" strike="noStrike" kern="1200" baseline="0" dirty="0" smtClean="0">
                <a:solidFill>
                  <a:schemeClr val="tx1"/>
                </a:solidFill>
                <a:latin typeface="+mn-lt"/>
                <a:ea typeface="+mn-ea"/>
                <a:cs typeface="+mn-cs"/>
              </a:rPr>
              <a:t> die </a:t>
            </a:r>
            <a:r>
              <a:rPr lang="en-US" sz="1200" b="0" i="0" u="none" strike="noStrike" kern="1200" baseline="0" dirty="0" err="1" smtClean="0">
                <a:solidFill>
                  <a:schemeClr val="tx1"/>
                </a:solidFill>
                <a:latin typeface="+mn-lt"/>
                <a:ea typeface="+mn-ea"/>
                <a:cs typeface="+mn-cs"/>
              </a:rPr>
              <a:t>direkte</a:t>
            </a:r>
            <a:r>
              <a:rPr lang="en-US" sz="1200" b="0" i="0" u="none" strike="noStrike" kern="1200" baseline="0" dirty="0" smtClean="0">
                <a:solidFill>
                  <a:schemeClr val="tx1"/>
                </a:solidFill>
                <a:latin typeface="+mn-lt"/>
                <a:ea typeface="+mn-ea"/>
                <a:cs typeface="+mn-cs"/>
              </a:rPr>
              <a:t> Integration des </a:t>
            </a:r>
            <a:r>
              <a:rPr lang="en-US" sz="1200" b="0" i="0" u="none" strike="noStrike" kern="1200" baseline="0" dirty="0" err="1" smtClean="0">
                <a:solidFill>
                  <a:schemeClr val="tx1"/>
                </a:solidFill>
                <a:latin typeface="+mn-lt"/>
                <a:ea typeface="+mn-ea"/>
                <a:cs typeface="+mn-cs"/>
              </a:rPr>
              <a:t>Dienstes</a:t>
            </a:r>
            <a:r>
              <a:rPr lang="en-US" sz="1200" b="0" i="0" u="none" strike="noStrike" kern="1200" baseline="0" dirty="0" smtClean="0">
                <a:solidFill>
                  <a:schemeClr val="tx1"/>
                </a:solidFill>
                <a:latin typeface="+mn-lt"/>
                <a:ea typeface="+mn-ea"/>
                <a:cs typeface="+mn-cs"/>
              </a:rPr>
              <a:t> in </a:t>
            </a:r>
            <a:r>
              <a:rPr lang="en-US" sz="1200" b="0" i="0" u="none" strike="noStrike" kern="1200" baseline="0" dirty="0" err="1" smtClean="0">
                <a:solidFill>
                  <a:schemeClr val="tx1"/>
                </a:solidFill>
                <a:latin typeface="+mn-lt"/>
                <a:ea typeface="+mn-ea"/>
                <a:cs typeface="+mn-cs"/>
              </a:rPr>
              <a:t>Drittanwendungen</a:t>
            </a:r>
            <a:r>
              <a:rPr lang="en-US" sz="1200" b="0" i="0" u="none" strike="noStrike" kern="1200" baseline="0" dirty="0" smtClean="0">
                <a:solidFill>
                  <a:schemeClr val="tx1"/>
                </a:solidFill>
                <a:latin typeface="+mn-lt"/>
                <a:ea typeface="+mn-ea"/>
                <a:cs typeface="+mn-cs"/>
              </a:rPr>
              <a:t>, um </a:t>
            </a:r>
            <a:r>
              <a:rPr lang="en-US" sz="1200" b="0" i="0" u="none" strike="noStrike" kern="1200" baseline="0" dirty="0" err="1" smtClean="0">
                <a:solidFill>
                  <a:schemeClr val="tx1"/>
                </a:solidFill>
                <a:latin typeface="+mn-lt"/>
                <a:ea typeface="+mn-ea"/>
                <a:cs typeface="+mn-cs"/>
              </a:rPr>
              <a:t>eine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umfassendere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Nutzung</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zu</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erleichtern</a:t>
            </a:r>
            <a:r>
              <a:rPr lang="en-US" sz="1200" b="0" i="0" u="none" strike="noStrike" kern="1200" baseline="0" dirty="0" smtClean="0">
                <a:solidFill>
                  <a:schemeClr val="tx1"/>
                </a:solidFill>
                <a:latin typeface="+mn-lt"/>
                <a:ea typeface="+mn-ea"/>
                <a:cs typeface="+mn-cs"/>
              </a:rPr>
              <a:t>.</a:t>
            </a:r>
          </a:p>
          <a:p>
            <a:endParaRPr lang="en-US" baseline="0" dirty="0"/>
          </a:p>
          <a:p>
            <a:pPr marL="0" marR="0" lvl="0" indent="0" algn="l" defTabSz="457200" rtl="0" eaLnBrk="1" fontAlgn="auto" latinLnBrk="0" hangingPunct="1">
              <a:lnSpc>
                <a:spcPct val="100000"/>
              </a:lnSpc>
              <a:spcBef>
                <a:spcPct val="0"/>
              </a:spcBef>
              <a:spcAft>
                <a:spcPct val="0"/>
              </a:spcAft>
              <a:buClrTx/>
              <a:buSzTx/>
              <a:buFontTx/>
              <a:buNone/>
              <a:defRPr/>
            </a:pPr>
            <a:r>
              <a:rPr lang="en-US" sz="1200" b="1" u="sng" baseline="0" dirty="0">
                <a:latin typeface="Arial" panose="020B0604020202020204" pitchFamily="34" charset="0"/>
                <a:cs typeface="Arial" panose="020B0604020202020204" pitchFamily="34" charset="0"/>
              </a:rPr>
              <a:t>**Click**</a:t>
            </a:r>
            <a:endParaRPr lang="en-US" sz="1200" dirty="0"/>
          </a:p>
          <a:p>
            <a:endParaRPr lang="en-US" baseline="0" dirty="0"/>
          </a:p>
          <a:p>
            <a:r>
              <a:rPr lang="en-US" sz="1200" b="0" i="0" u="none" strike="noStrike" kern="1200" baseline="0" dirty="0" err="1" smtClean="0">
                <a:solidFill>
                  <a:schemeClr val="tx1"/>
                </a:solidFill>
                <a:latin typeface="+mn-lt"/>
                <a:ea typeface="+mn-ea"/>
                <a:cs typeface="+mn-cs"/>
              </a:rPr>
              <a:t>Anwaltskanzleien</a:t>
            </a:r>
            <a:r>
              <a:rPr lang="en-US" sz="1200" b="0" i="0" u="none" strike="noStrike" kern="1200" baseline="0" dirty="0" smtClean="0">
                <a:solidFill>
                  <a:schemeClr val="tx1"/>
                </a:solidFill>
                <a:latin typeface="+mn-lt"/>
                <a:ea typeface="+mn-ea"/>
                <a:cs typeface="+mn-cs"/>
              </a:rPr>
              <a:t>, IP-</a:t>
            </a:r>
            <a:r>
              <a:rPr lang="en-US" sz="1200" b="0" i="0" u="none" strike="noStrike" kern="1200" baseline="0" dirty="0" err="1" smtClean="0">
                <a:solidFill>
                  <a:schemeClr val="tx1"/>
                </a:solidFill>
                <a:latin typeface="+mn-lt"/>
                <a:ea typeface="+mn-ea"/>
                <a:cs typeface="+mn-cs"/>
              </a:rPr>
              <a:t>Praxen</a:t>
            </a:r>
            <a:r>
              <a:rPr lang="en-US" sz="1200" b="0" i="0" u="none" strike="noStrike" kern="1200" baseline="0" dirty="0" smtClean="0">
                <a:solidFill>
                  <a:schemeClr val="tx1"/>
                </a:solidFill>
                <a:latin typeface="+mn-lt"/>
                <a:ea typeface="+mn-ea"/>
                <a:cs typeface="+mn-cs"/>
              </a:rPr>
              <a:t> und </a:t>
            </a:r>
            <a:r>
              <a:rPr lang="en-US" sz="1200" b="0" i="0" u="none" strike="noStrike" kern="1200" baseline="0" dirty="0" err="1" smtClean="0">
                <a:solidFill>
                  <a:schemeClr val="tx1"/>
                </a:solidFill>
                <a:latin typeface="+mn-lt"/>
                <a:ea typeface="+mn-ea"/>
                <a:cs typeface="+mn-cs"/>
              </a:rPr>
              <a:t>gesetzliche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Vertreter</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können</a:t>
            </a:r>
            <a:r>
              <a:rPr lang="en-US" sz="1200" b="0" i="0" u="none" strike="noStrike" kern="1200" baseline="0" dirty="0" smtClean="0">
                <a:solidFill>
                  <a:schemeClr val="tx1"/>
                </a:solidFill>
                <a:latin typeface="+mn-lt"/>
                <a:ea typeface="+mn-ea"/>
                <a:cs typeface="+mn-cs"/>
              </a:rPr>
              <a:t> den </a:t>
            </a:r>
            <a:r>
              <a:rPr lang="en-US" sz="1200" b="0" i="0" u="none" strike="noStrike" kern="1200" baseline="0" dirty="0" err="1" smtClean="0">
                <a:solidFill>
                  <a:schemeClr val="tx1"/>
                </a:solidFill>
                <a:latin typeface="+mn-lt"/>
                <a:ea typeface="+mn-ea"/>
                <a:cs typeface="+mn-cs"/>
              </a:rPr>
              <a:t>Dienst</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im</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Namen</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ihrer</a:t>
            </a:r>
            <a:r>
              <a:rPr lang="en-US" sz="1200" b="0" i="0" u="none" strike="noStrike" kern="1200" baseline="0" dirty="0" smtClean="0">
                <a:solidFill>
                  <a:schemeClr val="tx1"/>
                </a:solidFill>
                <a:latin typeface="+mn-lt"/>
                <a:ea typeface="+mn-ea"/>
                <a:cs typeface="+mn-cs"/>
              </a:rPr>
              <a:t> </a:t>
            </a:r>
            <a:r>
              <a:rPr lang="en-US" sz="1800" b="1" i="0" u="sng" strike="noStrike" kern="1200" baseline="0" dirty="0" err="1" smtClean="0">
                <a:solidFill>
                  <a:schemeClr val="tx1"/>
                </a:solidFill>
                <a:latin typeface="+mn-lt"/>
                <a:ea typeface="+mn-ea"/>
                <a:cs typeface="+mn-cs"/>
              </a:rPr>
              <a:t>Mandanten</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nutzen</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indem</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sie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für</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jede</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Datei</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einen</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anderen</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Inhaber</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angeben</a:t>
            </a:r>
            <a:r>
              <a:rPr lang="en-US" sz="1200" b="0" i="0" u="none" strike="noStrike" kern="1200" baseline="0" dirty="0" smtClean="0">
                <a:solidFill>
                  <a:schemeClr val="tx1"/>
                </a:solidFill>
                <a:latin typeface="+mn-lt"/>
                <a:ea typeface="+mn-ea"/>
                <a:cs typeface="+mn-cs"/>
              </a:rPr>
              <a:t>. </a:t>
            </a:r>
          </a:p>
        </p:txBody>
      </p:sp>
      <p:sp>
        <p:nvSpPr>
          <p:cNvPr id="4" name="Slide Number Placeholder 3"/>
          <p:cNvSpPr>
            <a:spLocks noGrp="1"/>
          </p:cNvSpPr>
          <p:nvPr>
            <p:ph type="sldNum" sz="quarter" idx="10"/>
          </p:nvPr>
        </p:nvSpPr>
        <p:spPr/>
        <p:txBody>
          <a:bodyPr/>
          <a:lstStyle/>
          <a:p>
            <a:fld id="{0AA479D6-0E59-E44A-889F-9741E709C215}" type="slidenum">
              <a:rPr lang="en-US" smtClean="0"/>
              <a:t>4</a:t>
            </a:fld>
            <a:endParaRPr lang="en-US"/>
          </a:p>
        </p:txBody>
      </p:sp>
    </p:spTree>
    <p:extLst>
      <p:ext uri="{BB962C8B-B14F-4D97-AF65-F5344CB8AC3E}">
        <p14:creationId xmlns:p14="http://schemas.microsoft.com/office/powerpoint/2010/main" val="19898661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kern="1200" dirty="0" err="1">
                <a:solidFill>
                  <a:schemeClr val="tx1"/>
                </a:solidFill>
                <a:effectLst/>
                <a:latin typeface="Arial"/>
                <a:ea typeface="+mn-ea"/>
                <a:cs typeface="Arial"/>
              </a:rPr>
              <a:t>Ohne</a:t>
            </a:r>
            <a:r>
              <a:rPr lang="en-US" sz="1000" kern="1200" dirty="0">
                <a:solidFill>
                  <a:schemeClr val="tx1"/>
                </a:solidFill>
                <a:effectLst/>
                <a:latin typeface="Arial"/>
                <a:ea typeface="+mn-ea"/>
                <a:cs typeface="Arial"/>
              </a:rPr>
              <a:t> </a:t>
            </a:r>
            <a:r>
              <a:rPr lang="en-US" sz="1000" kern="1200" dirty="0" err="1">
                <a:solidFill>
                  <a:schemeClr val="tx1"/>
                </a:solidFill>
                <a:effectLst/>
                <a:latin typeface="Arial"/>
                <a:ea typeface="+mn-ea"/>
                <a:cs typeface="Arial"/>
              </a:rPr>
              <a:t>zu</a:t>
            </a:r>
            <a:r>
              <a:rPr lang="en-US" sz="1000" kern="1200" dirty="0">
                <a:solidFill>
                  <a:schemeClr val="tx1"/>
                </a:solidFill>
                <a:effectLst/>
                <a:latin typeface="Arial"/>
                <a:ea typeface="+mn-ea"/>
                <a:cs typeface="Arial"/>
              </a:rPr>
              <a:t> </a:t>
            </a:r>
            <a:r>
              <a:rPr lang="en-US" sz="1000" kern="1200" dirty="0" err="1">
                <a:solidFill>
                  <a:schemeClr val="tx1"/>
                </a:solidFill>
                <a:effectLst/>
                <a:latin typeface="Arial"/>
                <a:ea typeface="+mn-ea"/>
                <a:cs typeface="Arial"/>
              </a:rPr>
              <a:t>sehr</a:t>
            </a:r>
            <a:r>
              <a:rPr lang="en-US" sz="1000" kern="1200" dirty="0">
                <a:solidFill>
                  <a:schemeClr val="tx1"/>
                </a:solidFill>
                <a:effectLst/>
                <a:latin typeface="Arial"/>
                <a:ea typeface="+mn-ea"/>
                <a:cs typeface="Arial"/>
              </a:rPr>
              <a:t> ins Detail </a:t>
            </a:r>
            <a:r>
              <a:rPr lang="en-US" sz="1000" kern="1200" dirty="0" err="1">
                <a:solidFill>
                  <a:schemeClr val="tx1"/>
                </a:solidFill>
                <a:effectLst/>
                <a:latin typeface="Arial"/>
                <a:ea typeface="+mn-ea"/>
                <a:cs typeface="Arial"/>
              </a:rPr>
              <a:t>gehen</a:t>
            </a:r>
            <a:r>
              <a:rPr lang="en-US" sz="1000" kern="1200" dirty="0">
                <a:solidFill>
                  <a:schemeClr val="tx1"/>
                </a:solidFill>
                <a:effectLst/>
                <a:latin typeface="Arial"/>
                <a:ea typeface="+mn-ea"/>
                <a:cs typeface="Arial"/>
              </a:rPr>
              <a:t> </a:t>
            </a:r>
            <a:r>
              <a:rPr lang="en-US" sz="1000" kern="1200" dirty="0" err="1">
                <a:solidFill>
                  <a:schemeClr val="tx1"/>
                </a:solidFill>
                <a:effectLst/>
                <a:latin typeface="Arial"/>
                <a:ea typeface="+mn-ea"/>
                <a:cs typeface="Arial"/>
              </a:rPr>
              <a:t>zu</a:t>
            </a:r>
            <a:r>
              <a:rPr lang="en-US" sz="1000" kern="1200" dirty="0">
                <a:solidFill>
                  <a:schemeClr val="tx1"/>
                </a:solidFill>
                <a:effectLst/>
                <a:latin typeface="Arial"/>
                <a:ea typeface="+mn-ea"/>
                <a:cs typeface="Arial"/>
              </a:rPr>
              <a:t> </a:t>
            </a:r>
            <a:r>
              <a:rPr lang="en-US" sz="1000" kern="1200" dirty="0" err="1">
                <a:solidFill>
                  <a:schemeClr val="tx1"/>
                </a:solidFill>
                <a:effectLst/>
                <a:latin typeface="Arial"/>
                <a:ea typeface="+mn-ea"/>
                <a:cs typeface="Arial"/>
              </a:rPr>
              <a:t>wollen</a:t>
            </a:r>
            <a:r>
              <a:rPr lang="en-US" sz="1000" kern="1200" dirty="0">
                <a:solidFill>
                  <a:schemeClr val="tx1"/>
                </a:solidFill>
                <a:effectLst/>
                <a:latin typeface="Arial"/>
                <a:ea typeface="+mn-ea"/>
                <a:cs typeface="Arial"/>
              </a:rPr>
              <a:t>, </a:t>
            </a:r>
            <a:r>
              <a:rPr lang="en-US" sz="1000" kern="1200" dirty="0" err="1">
                <a:solidFill>
                  <a:schemeClr val="tx1"/>
                </a:solidFill>
                <a:effectLst/>
                <a:latin typeface="Arial"/>
                <a:ea typeface="+mn-ea"/>
                <a:cs typeface="Arial"/>
              </a:rPr>
              <a:t>werde</a:t>
            </a:r>
            <a:r>
              <a:rPr lang="en-US" sz="1000" kern="1200" dirty="0">
                <a:solidFill>
                  <a:schemeClr val="tx1"/>
                </a:solidFill>
                <a:effectLst/>
                <a:latin typeface="Arial"/>
                <a:ea typeface="+mn-ea"/>
                <a:cs typeface="Arial"/>
              </a:rPr>
              <a:t> </a:t>
            </a:r>
            <a:r>
              <a:rPr lang="en-US" sz="1000" kern="1200" dirty="0" err="1">
                <a:solidFill>
                  <a:schemeClr val="tx1"/>
                </a:solidFill>
                <a:effectLst/>
                <a:latin typeface="Arial"/>
                <a:ea typeface="+mn-ea"/>
                <a:cs typeface="Arial"/>
              </a:rPr>
              <a:t>ich</a:t>
            </a:r>
            <a:r>
              <a:rPr lang="en-US" sz="1000" kern="1200" dirty="0">
                <a:solidFill>
                  <a:schemeClr val="tx1"/>
                </a:solidFill>
                <a:effectLst/>
                <a:latin typeface="Arial"/>
                <a:ea typeface="+mn-ea"/>
                <a:cs typeface="Arial"/>
              </a:rPr>
              <a:t> </a:t>
            </a:r>
            <a:r>
              <a:rPr lang="en-US" sz="1000" kern="1200" dirty="0" err="1">
                <a:solidFill>
                  <a:schemeClr val="tx1"/>
                </a:solidFill>
                <a:effectLst/>
                <a:latin typeface="Arial"/>
                <a:ea typeface="+mn-ea"/>
                <a:cs typeface="Arial"/>
              </a:rPr>
              <a:t>kurz</a:t>
            </a:r>
            <a:r>
              <a:rPr lang="en-US" sz="1000" kern="1200" dirty="0">
                <a:solidFill>
                  <a:schemeClr val="tx1"/>
                </a:solidFill>
                <a:effectLst/>
                <a:latin typeface="Arial"/>
                <a:ea typeface="+mn-ea"/>
                <a:cs typeface="Arial"/>
              </a:rPr>
              <a:t> die </a:t>
            </a:r>
            <a:r>
              <a:rPr lang="en-US" sz="1000" kern="1200" dirty="0" err="1">
                <a:solidFill>
                  <a:schemeClr val="tx1"/>
                </a:solidFill>
                <a:effectLst/>
                <a:latin typeface="Arial"/>
                <a:ea typeface="+mn-ea"/>
                <a:cs typeface="Arial"/>
              </a:rPr>
              <a:t>wichtigsten</a:t>
            </a:r>
            <a:r>
              <a:rPr lang="en-US" sz="1000" kern="1200" dirty="0">
                <a:solidFill>
                  <a:schemeClr val="tx1"/>
                </a:solidFill>
                <a:effectLst/>
                <a:latin typeface="Arial"/>
                <a:ea typeface="+mn-ea"/>
                <a:cs typeface="Arial"/>
              </a:rPr>
              <a:t> </a:t>
            </a:r>
            <a:r>
              <a:rPr lang="en-US" sz="1000" kern="1200" dirty="0" err="1">
                <a:solidFill>
                  <a:schemeClr val="tx1"/>
                </a:solidFill>
                <a:effectLst/>
                <a:latin typeface="Arial"/>
                <a:ea typeface="+mn-ea"/>
                <a:cs typeface="Arial"/>
              </a:rPr>
              <a:t>Stufen</a:t>
            </a:r>
            <a:r>
              <a:rPr lang="en-US" sz="1000" kern="1200" dirty="0">
                <a:solidFill>
                  <a:schemeClr val="tx1"/>
                </a:solidFill>
                <a:effectLst/>
                <a:latin typeface="Arial"/>
                <a:ea typeface="+mn-ea"/>
                <a:cs typeface="Arial"/>
              </a:rPr>
              <a:t> des WIPO PROOF-</a:t>
            </a:r>
            <a:r>
              <a:rPr lang="en-US" sz="1000" kern="1200" dirty="0" err="1">
                <a:solidFill>
                  <a:schemeClr val="tx1"/>
                </a:solidFill>
                <a:effectLst/>
                <a:latin typeface="Arial"/>
                <a:ea typeface="+mn-ea"/>
                <a:cs typeface="Arial"/>
              </a:rPr>
              <a:t>Dienstes</a:t>
            </a:r>
            <a:r>
              <a:rPr lang="en-US" sz="1000" kern="1200" dirty="0">
                <a:solidFill>
                  <a:schemeClr val="tx1"/>
                </a:solidFill>
                <a:effectLst/>
                <a:latin typeface="Arial"/>
                <a:ea typeface="+mn-ea"/>
                <a:cs typeface="Arial"/>
              </a:rPr>
              <a:t> </a:t>
            </a:r>
            <a:r>
              <a:rPr lang="en-US" sz="1000" kern="1200" dirty="0" err="1">
                <a:solidFill>
                  <a:schemeClr val="tx1"/>
                </a:solidFill>
                <a:effectLst/>
                <a:latin typeface="Arial"/>
                <a:ea typeface="+mn-ea"/>
                <a:cs typeface="Arial"/>
              </a:rPr>
              <a:t>vorstellen</a:t>
            </a:r>
            <a:r>
              <a:rPr lang="en-US" sz="1000" kern="1200" dirty="0">
                <a:solidFill>
                  <a:schemeClr val="tx1"/>
                </a:solidFill>
                <a:effectLst/>
                <a:latin typeface="Arial"/>
                <a:ea typeface="+mn-ea"/>
                <a:cs typeface="Arial"/>
              </a:rPr>
              <a:t>.</a:t>
            </a:r>
          </a:p>
          <a:p>
            <a:endParaRPr lang="en-US" sz="1000" kern="1200" dirty="0">
              <a:solidFill>
                <a:schemeClr val="tx1"/>
              </a:solidFill>
              <a:effectLst/>
              <a:latin typeface="Arial"/>
              <a:ea typeface="+mn-ea"/>
              <a:cs typeface="Arial"/>
            </a:endParaRPr>
          </a:p>
          <a:p>
            <a:r>
              <a:rPr lang="en-US" sz="1000" b="1" u="sng" baseline="0" dirty="0">
                <a:latin typeface="Arial" panose="020B0604020202020204" pitchFamily="34" charset="0"/>
                <a:cs typeface="Arial" panose="020B0604020202020204" pitchFamily="34" charset="0"/>
              </a:rPr>
              <a:t>**Click**</a:t>
            </a:r>
            <a:endParaRPr lang="en-US" sz="1000" kern="1200" dirty="0">
              <a:solidFill>
                <a:schemeClr val="tx1"/>
              </a:solidFill>
              <a:effectLst/>
              <a:latin typeface="Arial"/>
              <a:ea typeface="+mn-ea"/>
              <a:cs typeface="Arial"/>
            </a:endParaRPr>
          </a:p>
          <a:p>
            <a:r>
              <a:rPr lang="en-US" sz="1000" kern="1200" dirty="0">
                <a:solidFill>
                  <a:schemeClr val="tx1"/>
                </a:solidFill>
                <a:effectLst/>
                <a:latin typeface="Arial"/>
                <a:ea typeface="+mn-ea"/>
                <a:cs typeface="Arial"/>
              </a:rPr>
              <a:t>1 - BENUTZERREGISTRIERUNG</a:t>
            </a:r>
          </a:p>
          <a:p>
            <a:r>
              <a:rPr lang="en-US" sz="1000" kern="1200" dirty="0" err="1">
                <a:solidFill>
                  <a:schemeClr val="tx1"/>
                </a:solidFill>
                <a:effectLst/>
                <a:latin typeface="Arial"/>
                <a:ea typeface="+mn-ea"/>
                <a:cs typeface="Arial"/>
              </a:rPr>
              <a:t>Jeder</a:t>
            </a:r>
            <a:r>
              <a:rPr lang="en-US" sz="1000" kern="1200" dirty="0">
                <a:solidFill>
                  <a:schemeClr val="tx1"/>
                </a:solidFill>
                <a:effectLst/>
                <a:latin typeface="Arial"/>
                <a:ea typeface="+mn-ea"/>
                <a:cs typeface="Arial"/>
              </a:rPr>
              <a:t> </a:t>
            </a:r>
            <a:r>
              <a:rPr lang="en-US" sz="1000" kern="1200" dirty="0" err="1">
                <a:solidFill>
                  <a:schemeClr val="tx1"/>
                </a:solidFill>
                <a:effectLst/>
                <a:latin typeface="Arial"/>
                <a:ea typeface="+mn-ea"/>
                <a:cs typeface="Arial"/>
              </a:rPr>
              <a:t>kann</a:t>
            </a:r>
            <a:r>
              <a:rPr lang="en-US" sz="1000" kern="1200" dirty="0">
                <a:solidFill>
                  <a:schemeClr val="tx1"/>
                </a:solidFill>
                <a:effectLst/>
                <a:latin typeface="Arial"/>
                <a:ea typeface="+mn-ea"/>
                <a:cs typeface="Arial"/>
              </a:rPr>
              <a:t> auf die WIPO PROOF-</a:t>
            </a:r>
            <a:r>
              <a:rPr lang="en-US" sz="1000" kern="1200" dirty="0" err="1">
                <a:solidFill>
                  <a:schemeClr val="tx1"/>
                </a:solidFill>
                <a:effectLst/>
                <a:latin typeface="Arial"/>
                <a:ea typeface="+mn-ea"/>
                <a:cs typeface="Arial"/>
              </a:rPr>
              <a:t>Webseite</a:t>
            </a:r>
            <a:r>
              <a:rPr lang="en-US" sz="1000" kern="1200" dirty="0">
                <a:solidFill>
                  <a:schemeClr val="tx1"/>
                </a:solidFill>
                <a:effectLst/>
                <a:latin typeface="Arial"/>
                <a:ea typeface="+mn-ea"/>
                <a:cs typeface="Arial"/>
              </a:rPr>
              <a:t> </a:t>
            </a:r>
            <a:r>
              <a:rPr lang="en-US" sz="1000" kern="1200" dirty="0" err="1">
                <a:solidFill>
                  <a:schemeClr val="tx1"/>
                </a:solidFill>
                <a:effectLst/>
                <a:latin typeface="Arial"/>
                <a:ea typeface="+mn-ea"/>
                <a:cs typeface="Arial"/>
              </a:rPr>
              <a:t>zugreifen</a:t>
            </a:r>
            <a:r>
              <a:rPr lang="en-US" sz="1000" kern="1200" dirty="0">
                <a:solidFill>
                  <a:schemeClr val="tx1"/>
                </a:solidFill>
                <a:effectLst/>
                <a:latin typeface="Arial"/>
                <a:ea typeface="+mn-ea"/>
                <a:cs typeface="Arial"/>
              </a:rPr>
              <a:t>, </a:t>
            </a:r>
            <a:r>
              <a:rPr lang="en-US" sz="1000" kern="1200" dirty="0" err="1">
                <a:solidFill>
                  <a:schemeClr val="tx1"/>
                </a:solidFill>
                <a:effectLst/>
                <a:latin typeface="Arial"/>
                <a:ea typeface="+mn-ea"/>
                <a:cs typeface="Arial"/>
              </a:rPr>
              <a:t>ein</a:t>
            </a:r>
            <a:r>
              <a:rPr lang="en-US" sz="1000" kern="1200" dirty="0">
                <a:solidFill>
                  <a:schemeClr val="tx1"/>
                </a:solidFill>
                <a:effectLst/>
                <a:latin typeface="Arial"/>
                <a:ea typeface="+mn-ea"/>
                <a:cs typeface="Arial"/>
              </a:rPr>
              <a:t> WIPO-</a:t>
            </a:r>
            <a:r>
              <a:rPr lang="en-US" sz="1000" kern="1200" dirty="0" err="1">
                <a:solidFill>
                  <a:schemeClr val="tx1"/>
                </a:solidFill>
                <a:effectLst/>
                <a:latin typeface="Arial"/>
                <a:ea typeface="+mn-ea"/>
                <a:cs typeface="Arial"/>
              </a:rPr>
              <a:t>Konto</a:t>
            </a:r>
            <a:r>
              <a:rPr lang="en-US" sz="1000" kern="1200" dirty="0">
                <a:solidFill>
                  <a:schemeClr val="tx1"/>
                </a:solidFill>
                <a:effectLst/>
                <a:latin typeface="Arial"/>
                <a:ea typeface="+mn-ea"/>
                <a:cs typeface="Arial"/>
              </a:rPr>
              <a:t> </a:t>
            </a:r>
            <a:r>
              <a:rPr lang="en-US" sz="1000" kern="1200" dirty="0" err="1">
                <a:solidFill>
                  <a:schemeClr val="tx1"/>
                </a:solidFill>
                <a:effectLst/>
                <a:latin typeface="Arial"/>
                <a:ea typeface="+mn-ea"/>
                <a:cs typeface="Arial"/>
              </a:rPr>
              <a:t>einrichten</a:t>
            </a:r>
            <a:r>
              <a:rPr lang="en-US" sz="1000" kern="1200" dirty="0">
                <a:solidFill>
                  <a:schemeClr val="tx1"/>
                </a:solidFill>
                <a:effectLst/>
                <a:latin typeface="Arial"/>
                <a:ea typeface="+mn-ea"/>
                <a:cs typeface="Arial"/>
              </a:rPr>
              <a:t> und </a:t>
            </a:r>
            <a:r>
              <a:rPr lang="en-US" sz="1000" kern="1200" dirty="0" err="1">
                <a:solidFill>
                  <a:schemeClr val="tx1"/>
                </a:solidFill>
                <a:effectLst/>
                <a:latin typeface="Arial"/>
                <a:ea typeface="+mn-ea"/>
                <a:cs typeface="Arial"/>
              </a:rPr>
              <a:t>sich</a:t>
            </a:r>
            <a:r>
              <a:rPr lang="en-US" sz="1000" kern="1200" dirty="0">
                <a:solidFill>
                  <a:schemeClr val="tx1"/>
                </a:solidFill>
                <a:effectLst/>
                <a:latin typeface="Arial"/>
                <a:ea typeface="+mn-ea"/>
                <a:cs typeface="Arial"/>
              </a:rPr>
              <a:t> </a:t>
            </a:r>
            <a:r>
              <a:rPr lang="en-US" sz="1000" kern="1200" dirty="0" err="1">
                <a:solidFill>
                  <a:schemeClr val="tx1"/>
                </a:solidFill>
                <a:effectLst/>
                <a:latin typeface="Arial"/>
                <a:ea typeface="+mn-ea"/>
                <a:cs typeface="Arial"/>
              </a:rPr>
              <a:t>anmelden</a:t>
            </a:r>
            <a:r>
              <a:rPr lang="en-US" sz="1000" kern="1200" dirty="0">
                <a:solidFill>
                  <a:schemeClr val="tx1"/>
                </a:solidFill>
                <a:effectLst/>
                <a:latin typeface="Arial"/>
                <a:ea typeface="+mn-ea"/>
                <a:cs typeface="Arial"/>
              </a:rPr>
              <a:t>.  </a:t>
            </a:r>
          </a:p>
          <a:p>
            <a:endParaRPr lang="en-US" sz="1000" kern="1200" dirty="0">
              <a:solidFill>
                <a:schemeClr val="tx1"/>
              </a:solidFill>
              <a:effectLst/>
              <a:latin typeface="Arial"/>
              <a:ea typeface="+mn-ea"/>
              <a:cs typeface="Arial"/>
            </a:endParaRPr>
          </a:p>
          <a:p>
            <a:r>
              <a:rPr lang="en-US" sz="1000" b="1" u="sng" baseline="0" dirty="0">
                <a:latin typeface="Arial" panose="020B0604020202020204" pitchFamily="34" charset="0"/>
                <a:cs typeface="Arial" panose="020B0604020202020204" pitchFamily="34" charset="0"/>
              </a:rPr>
              <a:t>**Click**</a:t>
            </a:r>
            <a:endParaRPr lang="en-US" sz="1000" kern="1200" dirty="0">
              <a:solidFill>
                <a:schemeClr val="tx1"/>
              </a:solidFill>
              <a:effectLst/>
              <a:latin typeface="Arial"/>
              <a:ea typeface="+mn-ea"/>
              <a:cs typeface="Arial"/>
            </a:endParaRPr>
          </a:p>
          <a:p>
            <a:r>
              <a:rPr lang="en-US" sz="1000" kern="1200" dirty="0">
                <a:solidFill>
                  <a:schemeClr val="tx1"/>
                </a:solidFill>
                <a:effectLst/>
                <a:latin typeface="Arial"/>
                <a:ea typeface="+mn-ea"/>
                <a:cs typeface="Arial"/>
              </a:rPr>
              <a:t>2 - ERZEUGUNG EINES TOKENS</a:t>
            </a:r>
          </a:p>
          <a:p>
            <a:r>
              <a:rPr lang="en-US" sz="1000" kern="1200" dirty="0" err="1">
                <a:solidFill>
                  <a:schemeClr val="tx1"/>
                </a:solidFill>
                <a:effectLst/>
                <a:latin typeface="Arial"/>
                <a:ea typeface="+mn-ea"/>
                <a:cs typeface="Arial"/>
              </a:rPr>
              <a:t>Nach</a:t>
            </a:r>
            <a:r>
              <a:rPr lang="en-US" sz="1000" kern="1200" dirty="0">
                <a:solidFill>
                  <a:schemeClr val="tx1"/>
                </a:solidFill>
                <a:effectLst/>
                <a:latin typeface="Arial"/>
                <a:ea typeface="+mn-ea"/>
                <a:cs typeface="Arial"/>
              </a:rPr>
              <a:t> </a:t>
            </a:r>
            <a:r>
              <a:rPr lang="en-US" sz="1000" kern="1200" dirty="0" err="1">
                <a:solidFill>
                  <a:schemeClr val="tx1"/>
                </a:solidFill>
                <a:effectLst/>
                <a:latin typeface="Arial"/>
                <a:ea typeface="+mn-ea"/>
                <a:cs typeface="Arial"/>
              </a:rPr>
              <a:t>erfolgter</a:t>
            </a:r>
            <a:r>
              <a:rPr lang="en-US" sz="1000" kern="1200" dirty="0">
                <a:solidFill>
                  <a:schemeClr val="tx1"/>
                </a:solidFill>
                <a:effectLst/>
                <a:latin typeface="Arial"/>
                <a:ea typeface="+mn-ea"/>
                <a:cs typeface="Arial"/>
              </a:rPr>
              <a:t> </a:t>
            </a:r>
            <a:r>
              <a:rPr lang="en-US" sz="1000" kern="1200" dirty="0" err="1">
                <a:solidFill>
                  <a:schemeClr val="tx1"/>
                </a:solidFill>
                <a:effectLst/>
                <a:latin typeface="Arial"/>
                <a:ea typeface="+mn-ea"/>
                <a:cs typeface="Arial"/>
              </a:rPr>
              <a:t>Authentifizierung</a:t>
            </a:r>
            <a:r>
              <a:rPr lang="en-US" sz="1000" kern="1200" dirty="0">
                <a:solidFill>
                  <a:schemeClr val="tx1"/>
                </a:solidFill>
                <a:effectLst/>
                <a:latin typeface="Arial"/>
                <a:ea typeface="+mn-ea"/>
                <a:cs typeface="Arial"/>
              </a:rPr>
              <a:t> </a:t>
            </a:r>
            <a:r>
              <a:rPr lang="en-US" sz="1000" kern="1200" dirty="0" err="1">
                <a:solidFill>
                  <a:schemeClr val="tx1"/>
                </a:solidFill>
                <a:effectLst/>
                <a:latin typeface="Arial"/>
                <a:ea typeface="+mn-ea"/>
                <a:cs typeface="Arial"/>
              </a:rPr>
              <a:t>kann</a:t>
            </a:r>
            <a:r>
              <a:rPr lang="en-US" sz="1000" kern="1200" dirty="0">
                <a:solidFill>
                  <a:schemeClr val="tx1"/>
                </a:solidFill>
                <a:effectLst/>
                <a:latin typeface="Arial"/>
                <a:ea typeface="+mn-ea"/>
                <a:cs typeface="Arial"/>
              </a:rPr>
              <a:t> </a:t>
            </a:r>
            <a:r>
              <a:rPr lang="en-US" sz="1000" kern="1200" dirty="0" err="1">
                <a:solidFill>
                  <a:schemeClr val="tx1"/>
                </a:solidFill>
                <a:effectLst/>
                <a:latin typeface="Arial"/>
                <a:ea typeface="+mn-ea"/>
                <a:cs typeface="Arial"/>
              </a:rPr>
              <a:t>ein</a:t>
            </a:r>
            <a:r>
              <a:rPr lang="en-US" sz="1000" kern="1200" dirty="0">
                <a:solidFill>
                  <a:schemeClr val="tx1"/>
                </a:solidFill>
                <a:effectLst/>
                <a:latin typeface="Arial"/>
                <a:ea typeface="+mn-ea"/>
                <a:cs typeface="Arial"/>
              </a:rPr>
              <a:t> </a:t>
            </a:r>
            <a:r>
              <a:rPr lang="en-US" sz="1000" kern="1200" dirty="0" err="1">
                <a:solidFill>
                  <a:schemeClr val="tx1"/>
                </a:solidFill>
                <a:effectLst/>
                <a:latin typeface="Arial"/>
                <a:ea typeface="+mn-ea"/>
                <a:cs typeface="Arial"/>
              </a:rPr>
              <a:t>beliebiges</a:t>
            </a:r>
            <a:r>
              <a:rPr lang="en-US" sz="1000" kern="1200" dirty="0">
                <a:solidFill>
                  <a:schemeClr val="tx1"/>
                </a:solidFill>
                <a:effectLst/>
                <a:latin typeface="Arial"/>
                <a:ea typeface="+mn-ea"/>
                <a:cs typeface="Arial"/>
              </a:rPr>
              <a:t> </a:t>
            </a:r>
            <a:r>
              <a:rPr lang="en-US" sz="1000" kern="1200" dirty="0" err="1">
                <a:solidFill>
                  <a:schemeClr val="tx1"/>
                </a:solidFill>
                <a:effectLst/>
                <a:latin typeface="Arial"/>
                <a:ea typeface="+mn-ea"/>
                <a:cs typeface="Arial"/>
              </a:rPr>
              <a:t>digitales</a:t>
            </a:r>
            <a:r>
              <a:rPr lang="en-US" sz="1000" kern="1200" dirty="0">
                <a:solidFill>
                  <a:schemeClr val="tx1"/>
                </a:solidFill>
                <a:effectLst/>
                <a:latin typeface="Arial"/>
                <a:ea typeface="+mn-ea"/>
                <a:cs typeface="Arial"/>
              </a:rPr>
              <a:t> </a:t>
            </a:r>
            <a:r>
              <a:rPr lang="en-US" sz="1000" kern="1200" dirty="0" err="1">
                <a:solidFill>
                  <a:schemeClr val="tx1"/>
                </a:solidFill>
                <a:effectLst/>
                <a:latin typeface="Arial"/>
                <a:ea typeface="+mn-ea"/>
                <a:cs typeface="Arial"/>
              </a:rPr>
              <a:t>Dateiformat</a:t>
            </a:r>
            <a:r>
              <a:rPr lang="en-US" sz="1000" kern="1200" dirty="0">
                <a:solidFill>
                  <a:schemeClr val="tx1"/>
                </a:solidFill>
                <a:effectLst/>
                <a:latin typeface="Arial"/>
                <a:ea typeface="+mn-ea"/>
                <a:cs typeface="Arial"/>
              </a:rPr>
              <a:t> </a:t>
            </a:r>
            <a:r>
              <a:rPr lang="en-US" sz="1000" kern="1200" dirty="0" err="1">
                <a:solidFill>
                  <a:schemeClr val="tx1"/>
                </a:solidFill>
                <a:effectLst/>
                <a:latin typeface="Arial"/>
                <a:ea typeface="+mn-ea"/>
                <a:cs typeface="Arial"/>
              </a:rPr>
              <a:t>beliebiger</a:t>
            </a:r>
            <a:r>
              <a:rPr lang="en-US" sz="1000" kern="1200" dirty="0">
                <a:solidFill>
                  <a:schemeClr val="tx1"/>
                </a:solidFill>
                <a:effectLst/>
                <a:latin typeface="Arial"/>
                <a:ea typeface="+mn-ea"/>
                <a:cs typeface="Arial"/>
              </a:rPr>
              <a:t> </a:t>
            </a:r>
            <a:r>
              <a:rPr lang="en-US" sz="1000" kern="1200" dirty="0" err="1">
                <a:solidFill>
                  <a:schemeClr val="tx1"/>
                </a:solidFill>
                <a:effectLst/>
                <a:latin typeface="Arial"/>
                <a:ea typeface="+mn-ea"/>
                <a:cs typeface="Arial"/>
              </a:rPr>
              <a:t>Größe</a:t>
            </a:r>
            <a:r>
              <a:rPr lang="en-US" sz="1000" kern="1200" dirty="0">
                <a:solidFill>
                  <a:schemeClr val="tx1"/>
                </a:solidFill>
                <a:effectLst/>
                <a:latin typeface="Arial"/>
                <a:ea typeface="+mn-ea"/>
                <a:cs typeface="Arial"/>
              </a:rPr>
              <a:t> </a:t>
            </a:r>
            <a:r>
              <a:rPr lang="en-US" sz="1000" kern="1200" dirty="0" err="1">
                <a:solidFill>
                  <a:schemeClr val="tx1"/>
                </a:solidFill>
                <a:effectLst/>
                <a:latin typeface="Arial"/>
                <a:ea typeface="+mn-ea"/>
                <a:cs typeface="Arial"/>
              </a:rPr>
              <a:t>ausgewählt</a:t>
            </a:r>
            <a:r>
              <a:rPr lang="en-US" sz="1000" kern="1200" dirty="0">
                <a:solidFill>
                  <a:schemeClr val="tx1"/>
                </a:solidFill>
                <a:effectLst/>
                <a:latin typeface="Arial"/>
                <a:ea typeface="+mn-ea"/>
                <a:cs typeface="Arial"/>
              </a:rPr>
              <a:t> </a:t>
            </a:r>
            <a:r>
              <a:rPr lang="en-US" sz="1000" kern="1200" dirty="0" err="1">
                <a:solidFill>
                  <a:schemeClr val="tx1"/>
                </a:solidFill>
                <a:effectLst/>
                <a:latin typeface="Arial"/>
                <a:ea typeface="+mn-ea"/>
                <a:cs typeface="Arial"/>
              </a:rPr>
              <a:t>werden</a:t>
            </a:r>
            <a:r>
              <a:rPr lang="en-US" sz="1000" kern="1200" dirty="0">
                <a:solidFill>
                  <a:schemeClr val="tx1"/>
                </a:solidFill>
                <a:effectLst/>
                <a:latin typeface="Arial"/>
                <a:ea typeface="+mn-ea"/>
                <a:cs typeface="Arial"/>
              </a:rPr>
              <a:t>, </a:t>
            </a:r>
            <a:r>
              <a:rPr lang="en-US" sz="1000" kern="1200" dirty="0" err="1">
                <a:solidFill>
                  <a:schemeClr val="tx1"/>
                </a:solidFill>
                <a:effectLst/>
                <a:latin typeface="Arial"/>
                <a:ea typeface="+mn-ea"/>
                <a:cs typeface="Arial"/>
              </a:rPr>
              <a:t>wodurch</a:t>
            </a:r>
            <a:r>
              <a:rPr lang="en-US" sz="1000" kern="1200" dirty="0">
                <a:solidFill>
                  <a:schemeClr val="tx1"/>
                </a:solidFill>
                <a:effectLst/>
                <a:latin typeface="Arial"/>
                <a:ea typeface="+mn-ea"/>
                <a:cs typeface="Arial"/>
              </a:rPr>
              <a:t> in </a:t>
            </a:r>
            <a:r>
              <a:rPr lang="en-US" sz="1000" kern="1200" dirty="0" err="1">
                <a:solidFill>
                  <a:schemeClr val="tx1"/>
                </a:solidFill>
                <a:effectLst/>
                <a:latin typeface="Arial"/>
                <a:ea typeface="+mn-ea"/>
                <a:cs typeface="Arial"/>
              </a:rPr>
              <a:t>nur</a:t>
            </a:r>
            <a:r>
              <a:rPr lang="en-US" sz="1000" kern="1200" dirty="0">
                <a:solidFill>
                  <a:schemeClr val="tx1"/>
                </a:solidFill>
                <a:effectLst/>
                <a:latin typeface="Arial"/>
                <a:ea typeface="+mn-ea"/>
                <a:cs typeface="Arial"/>
              </a:rPr>
              <a:t> </a:t>
            </a:r>
            <a:r>
              <a:rPr lang="en-US" sz="1000" kern="1200" dirty="0" err="1">
                <a:solidFill>
                  <a:schemeClr val="tx1"/>
                </a:solidFill>
                <a:effectLst/>
                <a:latin typeface="Arial"/>
                <a:ea typeface="+mn-ea"/>
                <a:cs typeface="Arial"/>
              </a:rPr>
              <a:t>wenigen</a:t>
            </a:r>
            <a:r>
              <a:rPr lang="en-US" sz="1000" kern="1200" dirty="0">
                <a:solidFill>
                  <a:schemeClr val="tx1"/>
                </a:solidFill>
                <a:effectLst/>
                <a:latin typeface="Arial"/>
                <a:ea typeface="+mn-ea"/>
                <a:cs typeface="Arial"/>
              </a:rPr>
              <a:t> </a:t>
            </a:r>
            <a:r>
              <a:rPr lang="en-US" sz="1000" kern="1200" dirty="0" err="1">
                <a:solidFill>
                  <a:schemeClr val="tx1"/>
                </a:solidFill>
                <a:effectLst/>
                <a:latin typeface="Arial"/>
                <a:ea typeface="+mn-ea"/>
                <a:cs typeface="Arial"/>
              </a:rPr>
              <a:t>Sekunden</a:t>
            </a:r>
            <a:r>
              <a:rPr lang="en-US" sz="1000" kern="1200" dirty="0">
                <a:solidFill>
                  <a:schemeClr val="tx1"/>
                </a:solidFill>
                <a:effectLst/>
                <a:latin typeface="Arial"/>
                <a:ea typeface="+mn-ea"/>
                <a:cs typeface="Arial"/>
              </a:rPr>
              <a:t> </a:t>
            </a:r>
            <a:r>
              <a:rPr lang="en-US" sz="1000" kern="1200" dirty="0" err="1">
                <a:solidFill>
                  <a:schemeClr val="tx1"/>
                </a:solidFill>
                <a:effectLst/>
                <a:latin typeface="Arial"/>
                <a:ea typeface="+mn-ea"/>
                <a:cs typeface="Arial"/>
              </a:rPr>
              <a:t>ein</a:t>
            </a:r>
            <a:r>
              <a:rPr lang="en-US" sz="1000" kern="1200" dirty="0">
                <a:solidFill>
                  <a:schemeClr val="tx1"/>
                </a:solidFill>
                <a:effectLst/>
                <a:latin typeface="Arial"/>
                <a:ea typeface="+mn-ea"/>
                <a:cs typeface="Arial"/>
              </a:rPr>
              <a:t> WIPO PROOF-Token </a:t>
            </a:r>
            <a:r>
              <a:rPr lang="en-US" sz="1000" kern="1200" dirty="0" err="1">
                <a:solidFill>
                  <a:schemeClr val="tx1"/>
                </a:solidFill>
                <a:effectLst/>
                <a:latin typeface="Arial"/>
                <a:ea typeface="+mn-ea"/>
                <a:cs typeface="Arial"/>
              </a:rPr>
              <a:t>erzeugt</a:t>
            </a:r>
            <a:r>
              <a:rPr lang="en-US" sz="1000" kern="1200" dirty="0">
                <a:solidFill>
                  <a:schemeClr val="tx1"/>
                </a:solidFill>
                <a:effectLst/>
                <a:latin typeface="Arial"/>
                <a:ea typeface="+mn-ea"/>
                <a:cs typeface="Arial"/>
              </a:rPr>
              <a:t> </a:t>
            </a:r>
            <a:r>
              <a:rPr lang="en-US" sz="1000" kern="1200" dirty="0" err="1">
                <a:solidFill>
                  <a:schemeClr val="tx1"/>
                </a:solidFill>
                <a:effectLst/>
                <a:latin typeface="Arial"/>
                <a:ea typeface="+mn-ea"/>
                <a:cs typeface="Arial"/>
              </a:rPr>
              <a:t>wird</a:t>
            </a:r>
            <a:r>
              <a:rPr lang="en-US" sz="1000" kern="1200" dirty="0">
                <a:solidFill>
                  <a:schemeClr val="tx1"/>
                </a:solidFill>
                <a:effectLst/>
                <a:latin typeface="Arial"/>
                <a:ea typeface="+mn-ea"/>
                <a:cs typeface="Arial"/>
              </a:rPr>
              <a:t>. </a:t>
            </a:r>
            <a:r>
              <a:rPr lang="en-US" sz="1000" kern="1200" dirty="0" err="1">
                <a:solidFill>
                  <a:schemeClr val="tx1"/>
                </a:solidFill>
                <a:effectLst/>
                <a:latin typeface="Arial"/>
                <a:ea typeface="+mn-ea"/>
                <a:cs typeface="Arial"/>
              </a:rPr>
              <a:t>Ein</a:t>
            </a:r>
            <a:r>
              <a:rPr lang="en-US" sz="1000" kern="1200" dirty="0">
                <a:solidFill>
                  <a:schemeClr val="tx1"/>
                </a:solidFill>
                <a:effectLst/>
                <a:latin typeface="Arial"/>
                <a:ea typeface="+mn-ea"/>
                <a:cs typeface="Arial"/>
              </a:rPr>
              <a:t> Token </a:t>
            </a:r>
            <a:r>
              <a:rPr lang="en-US" sz="1000" kern="1200" dirty="0" err="1">
                <a:solidFill>
                  <a:schemeClr val="tx1"/>
                </a:solidFill>
                <a:effectLst/>
                <a:latin typeface="Arial"/>
                <a:ea typeface="+mn-ea"/>
                <a:cs typeface="Arial"/>
              </a:rPr>
              <a:t>ist</a:t>
            </a:r>
            <a:r>
              <a:rPr lang="en-US" sz="1000" kern="1200" dirty="0">
                <a:solidFill>
                  <a:schemeClr val="tx1"/>
                </a:solidFill>
                <a:effectLst/>
                <a:latin typeface="Arial"/>
                <a:ea typeface="+mn-ea"/>
                <a:cs typeface="Arial"/>
              </a:rPr>
              <a:t> </a:t>
            </a:r>
            <a:r>
              <a:rPr lang="en-US" sz="1000" kern="1200" dirty="0" err="1">
                <a:solidFill>
                  <a:schemeClr val="tx1"/>
                </a:solidFill>
                <a:effectLst/>
                <a:latin typeface="Arial"/>
                <a:ea typeface="+mn-ea"/>
                <a:cs typeface="Arial"/>
              </a:rPr>
              <a:t>ein</a:t>
            </a:r>
            <a:r>
              <a:rPr lang="en-US" sz="1000" kern="1200" dirty="0">
                <a:solidFill>
                  <a:schemeClr val="tx1"/>
                </a:solidFill>
                <a:effectLst/>
                <a:latin typeface="Arial"/>
                <a:ea typeface="+mn-ea"/>
                <a:cs typeface="Arial"/>
              </a:rPr>
              <a:t> </a:t>
            </a:r>
            <a:r>
              <a:rPr lang="en-US" sz="1000" kern="1200" dirty="0" err="1">
                <a:solidFill>
                  <a:schemeClr val="tx1"/>
                </a:solidFill>
                <a:effectLst/>
                <a:latin typeface="Arial"/>
                <a:ea typeface="+mn-ea"/>
                <a:cs typeface="Arial"/>
              </a:rPr>
              <a:t>kodierter</a:t>
            </a:r>
            <a:r>
              <a:rPr lang="en-US" sz="1000" kern="1200" dirty="0">
                <a:solidFill>
                  <a:schemeClr val="tx1"/>
                </a:solidFill>
                <a:effectLst/>
                <a:latin typeface="Arial"/>
                <a:ea typeface="+mn-ea"/>
                <a:cs typeface="Arial"/>
              </a:rPr>
              <a:t> </a:t>
            </a:r>
            <a:r>
              <a:rPr lang="en-US" sz="1000" kern="1200" dirty="0" err="1">
                <a:solidFill>
                  <a:schemeClr val="tx1"/>
                </a:solidFill>
                <a:effectLst/>
                <a:latin typeface="Arial"/>
                <a:ea typeface="+mn-ea"/>
                <a:cs typeface="Arial"/>
              </a:rPr>
              <a:t>Satz</a:t>
            </a:r>
            <a:r>
              <a:rPr lang="en-US" sz="1000" kern="1200" dirty="0">
                <a:solidFill>
                  <a:schemeClr val="tx1"/>
                </a:solidFill>
                <a:effectLst/>
                <a:latin typeface="Arial"/>
                <a:ea typeface="+mn-ea"/>
                <a:cs typeface="Arial"/>
              </a:rPr>
              <a:t> von </a:t>
            </a:r>
            <a:r>
              <a:rPr lang="en-US" sz="1000" kern="1200" dirty="0" err="1">
                <a:solidFill>
                  <a:schemeClr val="tx1"/>
                </a:solidFill>
                <a:effectLst/>
                <a:latin typeface="Arial"/>
                <a:ea typeface="+mn-ea"/>
                <a:cs typeface="Arial"/>
              </a:rPr>
              <a:t>Schlüsseln</a:t>
            </a:r>
            <a:r>
              <a:rPr lang="en-US" sz="1000" kern="1200" dirty="0">
                <a:solidFill>
                  <a:schemeClr val="tx1"/>
                </a:solidFill>
                <a:effectLst/>
                <a:latin typeface="Arial"/>
                <a:ea typeface="+mn-ea"/>
                <a:cs typeface="Arial"/>
              </a:rPr>
              <a:t>, die </a:t>
            </a:r>
            <a:r>
              <a:rPr lang="en-US" sz="1000" kern="1200" dirty="0" err="1">
                <a:solidFill>
                  <a:schemeClr val="tx1"/>
                </a:solidFill>
                <a:effectLst/>
                <a:latin typeface="Arial"/>
                <a:ea typeface="+mn-ea"/>
                <a:cs typeface="Arial"/>
              </a:rPr>
              <a:t>die</a:t>
            </a:r>
            <a:r>
              <a:rPr lang="en-US" sz="1000" kern="1200" dirty="0">
                <a:solidFill>
                  <a:schemeClr val="tx1"/>
                </a:solidFill>
                <a:effectLst/>
                <a:latin typeface="Arial"/>
                <a:ea typeface="+mn-ea"/>
                <a:cs typeface="Arial"/>
              </a:rPr>
              <a:t> </a:t>
            </a:r>
            <a:r>
              <a:rPr lang="en-US" sz="1000" kern="1200" dirty="0" err="1">
                <a:solidFill>
                  <a:schemeClr val="tx1"/>
                </a:solidFill>
                <a:effectLst/>
                <a:latin typeface="Arial"/>
                <a:ea typeface="+mn-ea"/>
                <a:cs typeface="Arial"/>
              </a:rPr>
              <a:t>Originaldatei</a:t>
            </a:r>
            <a:r>
              <a:rPr lang="en-US" sz="1000" kern="1200" dirty="0">
                <a:solidFill>
                  <a:schemeClr val="tx1"/>
                </a:solidFill>
                <a:effectLst/>
                <a:latin typeface="Arial"/>
                <a:ea typeface="+mn-ea"/>
                <a:cs typeface="Arial"/>
              </a:rPr>
              <a:t> in </a:t>
            </a:r>
            <a:r>
              <a:rPr lang="en-US" sz="1000" kern="1200" dirty="0" err="1">
                <a:solidFill>
                  <a:schemeClr val="tx1"/>
                </a:solidFill>
                <a:effectLst/>
                <a:latin typeface="Arial"/>
                <a:ea typeface="+mn-ea"/>
                <a:cs typeface="Arial"/>
              </a:rPr>
              <a:t>einer</a:t>
            </a:r>
            <a:r>
              <a:rPr lang="en-US" sz="1000" kern="1200" dirty="0">
                <a:solidFill>
                  <a:schemeClr val="tx1"/>
                </a:solidFill>
                <a:effectLst/>
                <a:latin typeface="Arial"/>
                <a:ea typeface="+mn-ea"/>
                <a:cs typeface="Arial"/>
              </a:rPr>
              <a:t> </a:t>
            </a:r>
            <a:r>
              <a:rPr lang="en-US" sz="1000" kern="1200" dirty="0" err="1">
                <a:solidFill>
                  <a:schemeClr val="tx1"/>
                </a:solidFill>
                <a:effectLst/>
                <a:latin typeface="Arial"/>
                <a:ea typeface="+mn-ea"/>
                <a:cs typeface="Arial"/>
              </a:rPr>
              <a:t>einzigartigen</a:t>
            </a:r>
            <a:r>
              <a:rPr lang="en-US" sz="1000" kern="1200" dirty="0">
                <a:solidFill>
                  <a:schemeClr val="tx1"/>
                </a:solidFill>
                <a:effectLst/>
                <a:latin typeface="Arial"/>
                <a:ea typeface="+mn-ea"/>
                <a:cs typeface="Arial"/>
              </a:rPr>
              <a:t> Weise </a:t>
            </a:r>
            <a:r>
              <a:rPr lang="en-US" sz="1000" kern="1200" dirty="0" err="1">
                <a:solidFill>
                  <a:schemeClr val="tx1"/>
                </a:solidFill>
                <a:effectLst/>
                <a:latin typeface="Arial"/>
                <a:ea typeface="+mn-ea"/>
                <a:cs typeface="Arial"/>
              </a:rPr>
              <a:t>identifizieren</a:t>
            </a:r>
            <a:r>
              <a:rPr lang="en-US" sz="1000" kern="1200" dirty="0">
                <a:solidFill>
                  <a:schemeClr val="tx1"/>
                </a:solidFill>
                <a:effectLst/>
                <a:latin typeface="Arial"/>
                <a:ea typeface="+mn-ea"/>
                <a:cs typeface="Arial"/>
              </a:rPr>
              <a:t> und </a:t>
            </a:r>
            <a:r>
              <a:rPr lang="en-US" sz="1000" kern="1200" dirty="0" err="1">
                <a:solidFill>
                  <a:schemeClr val="tx1"/>
                </a:solidFill>
                <a:effectLst/>
                <a:latin typeface="Arial"/>
                <a:ea typeface="+mn-ea"/>
                <a:cs typeface="Arial"/>
              </a:rPr>
              <a:t>ihre</a:t>
            </a:r>
            <a:r>
              <a:rPr lang="en-US" sz="1000" kern="1200" dirty="0">
                <a:solidFill>
                  <a:schemeClr val="tx1"/>
                </a:solidFill>
                <a:effectLst/>
                <a:latin typeface="Arial"/>
                <a:ea typeface="+mn-ea"/>
                <a:cs typeface="Arial"/>
              </a:rPr>
              <a:t> </a:t>
            </a:r>
            <a:r>
              <a:rPr lang="en-US" sz="1000" kern="1200" dirty="0" err="1">
                <a:solidFill>
                  <a:schemeClr val="tx1"/>
                </a:solidFill>
                <a:effectLst/>
                <a:latin typeface="Arial"/>
                <a:ea typeface="+mn-ea"/>
                <a:cs typeface="Arial"/>
              </a:rPr>
              <a:t>Existenz</a:t>
            </a:r>
            <a:r>
              <a:rPr lang="en-US" sz="1000" kern="1200" dirty="0">
                <a:solidFill>
                  <a:schemeClr val="tx1"/>
                </a:solidFill>
                <a:effectLst/>
                <a:latin typeface="Arial"/>
                <a:ea typeface="+mn-ea"/>
                <a:cs typeface="Arial"/>
              </a:rPr>
              <a:t> </a:t>
            </a:r>
            <a:r>
              <a:rPr lang="en-US" sz="1000" kern="1200" dirty="0" err="1">
                <a:solidFill>
                  <a:schemeClr val="tx1"/>
                </a:solidFill>
                <a:effectLst/>
                <a:latin typeface="Arial"/>
                <a:ea typeface="+mn-ea"/>
                <a:cs typeface="Arial"/>
              </a:rPr>
              <a:t>zum</a:t>
            </a:r>
            <a:r>
              <a:rPr lang="en-US" sz="1000" kern="1200" dirty="0">
                <a:solidFill>
                  <a:schemeClr val="tx1"/>
                </a:solidFill>
                <a:effectLst/>
                <a:latin typeface="Arial"/>
                <a:ea typeface="+mn-ea"/>
                <a:cs typeface="Arial"/>
              </a:rPr>
              <a:t> </a:t>
            </a:r>
            <a:r>
              <a:rPr lang="en-US" sz="1000" kern="1200" dirty="0" err="1">
                <a:solidFill>
                  <a:schemeClr val="tx1"/>
                </a:solidFill>
                <a:effectLst/>
                <a:latin typeface="Arial"/>
                <a:ea typeface="+mn-ea"/>
                <a:cs typeface="Arial"/>
              </a:rPr>
              <a:t>Zeitpunkt</a:t>
            </a:r>
            <a:r>
              <a:rPr lang="en-US" sz="1000" kern="1200" dirty="0">
                <a:solidFill>
                  <a:schemeClr val="tx1"/>
                </a:solidFill>
                <a:effectLst/>
                <a:latin typeface="Arial"/>
                <a:ea typeface="+mn-ea"/>
                <a:cs typeface="Arial"/>
              </a:rPr>
              <a:t> der </a:t>
            </a:r>
            <a:r>
              <a:rPr lang="en-US" sz="1000" kern="1200" dirty="0" err="1">
                <a:solidFill>
                  <a:schemeClr val="tx1"/>
                </a:solidFill>
                <a:effectLst/>
                <a:latin typeface="Arial"/>
                <a:ea typeface="+mn-ea"/>
                <a:cs typeface="Arial"/>
              </a:rPr>
              <a:t>Bearbeitung</a:t>
            </a:r>
            <a:r>
              <a:rPr lang="en-US" sz="1000" kern="1200" dirty="0">
                <a:solidFill>
                  <a:schemeClr val="tx1"/>
                </a:solidFill>
                <a:effectLst/>
                <a:latin typeface="Arial"/>
                <a:ea typeface="+mn-ea"/>
                <a:cs typeface="Arial"/>
              </a:rPr>
              <a:t> </a:t>
            </a:r>
            <a:r>
              <a:rPr lang="en-US" sz="1000" kern="1200" dirty="0" err="1">
                <a:solidFill>
                  <a:schemeClr val="tx1"/>
                </a:solidFill>
                <a:effectLst/>
                <a:latin typeface="Arial"/>
                <a:ea typeface="+mn-ea"/>
                <a:cs typeface="Arial"/>
              </a:rPr>
              <a:t>bestätigen</a:t>
            </a:r>
            <a:r>
              <a:rPr lang="en-US" sz="1000" kern="1200" dirty="0">
                <a:solidFill>
                  <a:schemeClr val="tx1"/>
                </a:solidFill>
                <a:effectLst/>
                <a:latin typeface="Arial"/>
                <a:ea typeface="+mn-ea"/>
                <a:cs typeface="Arial"/>
              </a:rPr>
              <a:t> </a:t>
            </a:r>
            <a:r>
              <a:rPr lang="en-US" sz="1000" kern="1200" dirty="0" err="1">
                <a:solidFill>
                  <a:schemeClr val="tx1"/>
                </a:solidFill>
                <a:effectLst/>
                <a:latin typeface="Arial"/>
                <a:ea typeface="+mn-ea"/>
                <a:cs typeface="Arial"/>
              </a:rPr>
              <a:t>kann</a:t>
            </a:r>
            <a:r>
              <a:rPr lang="en-US" sz="1000" kern="1200" dirty="0">
                <a:solidFill>
                  <a:schemeClr val="tx1"/>
                </a:solidFill>
                <a:effectLst/>
                <a:latin typeface="Arial"/>
                <a:ea typeface="+mn-ea"/>
                <a:cs typeface="Arial"/>
              </a:rPr>
              <a:t>. </a:t>
            </a:r>
          </a:p>
          <a:p>
            <a:r>
              <a:rPr lang="en-US" sz="1000" b="1" u="sng" baseline="0" dirty="0" smtClean="0">
                <a:latin typeface="Arial" panose="020B0604020202020204" pitchFamily="34" charset="0"/>
                <a:cs typeface="Arial" panose="020B0604020202020204" pitchFamily="34" charset="0"/>
              </a:rPr>
              <a:t>**Click**</a:t>
            </a:r>
            <a:endParaRPr lang="en-US" sz="1000" kern="1200" dirty="0">
              <a:solidFill>
                <a:schemeClr val="tx1"/>
              </a:solidFill>
              <a:effectLst/>
              <a:latin typeface="Arial"/>
              <a:ea typeface="+mn-ea"/>
              <a:cs typeface="Arial"/>
            </a:endParaRPr>
          </a:p>
          <a:p>
            <a:r>
              <a:rPr lang="en-US" sz="1000" kern="1200" dirty="0">
                <a:solidFill>
                  <a:schemeClr val="tx1"/>
                </a:solidFill>
                <a:effectLst/>
                <a:latin typeface="Arial"/>
                <a:ea typeface="+mn-ea"/>
                <a:cs typeface="Arial"/>
              </a:rPr>
              <a:t>3 - VERIFIZIERUNG EINER DATEI</a:t>
            </a:r>
          </a:p>
          <a:p>
            <a:r>
              <a:rPr lang="en-US" sz="1000" kern="1200" dirty="0">
                <a:solidFill>
                  <a:schemeClr val="tx1"/>
                </a:solidFill>
                <a:effectLst/>
                <a:latin typeface="Arial"/>
                <a:ea typeface="+mn-ea"/>
                <a:cs typeface="Arial"/>
              </a:rPr>
              <a:t>Die </a:t>
            </a:r>
            <a:r>
              <a:rPr lang="en-US" sz="1000" kern="1200" dirty="0" err="1">
                <a:solidFill>
                  <a:schemeClr val="tx1"/>
                </a:solidFill>
                <a:effectLst/>
                <a:latin typeface="Arial"/>
                <a:ea typeface="+mn-ea"/>
                <a:cs typeface="Arial"/>
              </a:rPr>
              <a:t>tatsächliche</a:t>
            </a:r>
            <a:r>
              <a:rPr lang="en-US" sz="1000" kern="1200" dirty="0">
                <a:solidFill>
                  <a:schemeClr val="tx1"/>
                </a:solidFill>
                <a:effectLst/>
                <a:latin typeface="Arial"/>
                <a:ea typeface="+mn-ea"/>
                <a:cs typeface="Arial"/>
              </a:rPr>
              <a:t> </a:t>
            </a:r>
            <a:r>
              <a:rPr lang="en-US" sz="1000" kern="1200" dirty="0" err="1">
                <a:solidFill>
                  <a:schemeClr val="tx1"/>
                </a:solidFill>
                <a:effectLst/>
                <a:latin typeface="Arial"/>
                <a:ea typeface="+mn-ea"/>
                <a:cs typeface="Arial"/>
              </a:rPr>
              <a:t>Existenz</a:t>
            </a:r>
            <a:r>
              <a:rPr lang="en-US" sz="1000" kern="1200" dirty="0">
                <a:solidFill>
                  <a:schemeClr val="tx1"/>
                </a:solidFill>
                <a:effectLst/>
                <a:latin typeface="Arial"/>
                <a:ea typeface="+mn-ea"/>
                <a:cs typeface="Arial"/>
              </a:rPr>
              <a:t> </a:t>
            </a:r>
            <a:r>
              <a:rPr lang="en-US" sz="1000" kern="1200" dirty="0" err="1">
                <a:solidFill>
                  <a:schemeClr val="tx1"/>
                </a:solidFill>
                <a:effectLst/>
                <a:latin typeface="Arial"/>
                <a:ea typeface="+mn-ea"/>
                <a:cs typeface="Arial"/>
              </a:rPr>
              <a:t>einer</a:t>
            </a:r>
            <a:r>
              <a:rPr lang="en-US" sz="1000" kern="1200" dirty="0">
                <a:solidFill>
                  <a:schemeClr val="tx1"/>
                </a:solidFill>
                <a:effectLst/>
                <a:latin typeface="Arial"/>
                <a:ea typeface="+mn-ea"/>
                <a:cs typeface="Arial"/>
              </a:rPr>
              <a:t> </a:t>
            </a:r>
            <a:r>
              <a:rPr lang="en-US" sz="1000" kern="1200" dirty="0" err="1">
                <a:solidFill>
                  <a:schemeClr val="tx1"/>
                </a:solidFill>
                <a:effectLst/>
                <a:latin typeface="Arial"/>
                <a:ea typeface="+mn-ea"/>
                <a:cs typeface="Arial"/>
              </a:rPr>
              <a:t>Datei</a:t>
            </a:r>
            <a:r>
              <a:rPr lang="en-US" sz="1000" kern="1200" dirty="0">
                <a:solidFill>
                  <a:schemeClr val="tx1"/>
                </a:solidFill>
                <a:effectLst/>
                <a:latin typeface="Arial"/>
                <a:ea typeface="+mn-ea"/>
                <a:cs typeface="Arial"/>
              </a:rPr>
              <a:t> in </a:t>
            </a:r>
            <a:r>
              <a:rPr lang="en-US" sz="1000" kern="1200" dirty="0" err="1">
                <a:solidFill>
                  <a:schemeClr val="tx1"/>
                </a:solidFill>
                <a:effectLst/>
                <a:latin typeface="Arial"/>
                <a:ea typeface="+mn-ea"/>
                <a:cs typeface="Arial"/>
              </a:rPr>
              <a:t>einer</a:t>
            </a:r>
            <a:r>
              <a:rPr lang="en-US" sz="1000" kern="1200" dirty="0">
                <a:solidFill>
                  <a:schemeClr val="tx1"/>
                </a:solidFill>
                <a:effectLst/>
                <a:latin typeface="Arial"/>
                <a:ea typeface="+mn-ea"/>
                <a:cs typeface="Arial"/>
              </a:rPr>
              <a:t> </a:t>
            </a:r>
            <a:r>
              <a:rPr lang="en-US" sz="1000" kern="1200" dirty="0" err="1">
                <a:solidFill>
                  <a:schemeClr val="tx1"/>
                </a:solidFill>
                <a:effectLst/>
                <a:latin typeface="Arial"/>
                <a:ea typeface="+mn-ea"/>
                <a:cs typeface="Arial"/>
              </a:rPr>
              <a:t>bestimmten</a:t>
            </a:r>
            <a:r>
              <a:rPr lang="en-US" sz="1000" kern="1200" dirty="0">
                <a:solidFill>
                  <a:schemeClr val="tx1"/>
                </a:solidFill>
                <a:effectLst/>
                <a:latin typeface="Arial"/>
                <a:ea typeface="+mn-ea"/>
                <a:cs typeface="Arial"/>
              </a:rPr>
              <a:t> Version und </a:t>
            </a:r>
            <a:r>
              <a:rPr lang="en-US" sz="1000" kern="1200" dirty="0" err="1">
                <a:solidFill>
                  <a:schemeClr val="tx1"/>
                </a:solidFill>
                <a:effectLst/>
                <a:latin typeface="Arial"/>
                <a:ea typeface="+mn-ea"/>
                <a:cs typeface="Arial"/>
              </a:rPr>
              <a:t>zu</a:t>
            </a:r>
            <a:r>
              <a:rPr lang="en-US" sz="1000" kern="1200" dirty="0">
                <a:solidFill>
                  <a:schemeClr val="tx1"/>
                </a:solidFill>
                <a:effectLst/>
                <a:latin typeface="Arial"/>
                <a:ea typeface="+mn-ea"/>
                <a:cs typeface="Arial"/>
              </a:rPr>
              <a:t> </a:t>
            </a:r>
            <a:r>
              <a:rPr lang="en-US" sz="1000" kern="1200" dirty="0" err="1">
                <a:solidFill>
                  <a:schemeClr val="tx1"/>
                </a:solidFill>
                <a:effectLst/>
                <a:latin typeface="Arial"/>
                <a:ea typeface="+mn-ea"/>
                <a:cs typeface="Arial"/>
              </a:rPr>
              <a:t>einem</a:t>
            </a:r>
            <a:r>
              <a:rPr lang="en-US" sz="1000" kern="1200" dirty="0">
                <a:solidFill>
                  <a:schemeClr val="tx1"/>
                </a:solidFill>
                <a:effectLst/>
                <a:latin typeface="Arial"/>
                <a:ea typeface="+mn-ea"/>
                <a:cs typeface="Arial"/>
              </a:rPr>
              <a:t> </a:t>
            </a:r>
            <a:r>
              <a:rPr lang="en-US" sz="1000" kern="1200" dirty="0" err="1">
                <a:solidFill>
                  <a:schemeClr val="tx1"/>
                </a:solidFill>
                <a:effectLst/>
                <a:latin typeface="Arial"/>
                <a:ea typeface="+mn-ea"/>
                <a:cs typeface="Arial"/>
              </a:rPr>
              <a:t>bestimmten</a:t>
            </a:r>
            <a:r>
              <a:rPr lang="en-US" sz="1000" kern="1200" dirty="0">
                <a:solidFill>
                  <a:schemeClr val="tx1"/>
                </a:solidFill>
                <a:effectLst/>
                <a:latin typeface="Arial"/>
                <a:ea typeface="+mn-ea"/>
                <a:cs typeface="Arial"/>
              </a:rPr>
              <a:t> </a:t>
            </a:r>
            <a:r>
              <a:rPr lang="en-US" sz="1000" kern="1200" dirty="0" err="1">
                <a:solidFill>
                  <a:schemeClr val="tx1"/>
                </a:solidFill>
                <a:effectLst/>
                <a:latin typeface="Arial"/>
                <a:ea typeface="+mn-ea"/>
                <a:cs typeface="Arial"/>
              </a:rPr>
              <a:t>Zeitpunkt</a:t>
            </a:r>
            <a:r>
              <a:rPr lang="en-US" sz="1000" kern="1200" dirty="0">
                <a:solidFill>
                  <a:schemeClr val="tx1"/>
                </a:solidFill>
                <a:effectLst/>
                <a:latin typeface="Arial"/>
                <a:ea typeface="+mn-ea"/>
                <a:cs typeface="Arial"/>
              </a:rPr>
              <a:t> </a:t>
            </a:r>
            <a:r>
              <a:rPr lang="en-US" sz="1000" kern="1200" dirty="0" err="1">
                <a:solidFill>
                  <a:schemeClr val="tx1"/>
                </a:solidFill>
                <a:effectLst/>
                <a:latin typeface="Arial"/>
                <a:ea typeface="+mn-ea"/>
                <a:cs typeface="Arial"/>
              </a:rPr>
              <a:t>kann</a:t>
            </a:r>
            <a:r>
              <a:rPr lang="en-US" sz="1000" kern="1200" dirty="0">
                <a:solidFill>
                  <a:schemeClr val="tx1"/>
                </a:solidFill>
                <a:effectLst/>
                <a:latin typeface="Arial"/>
                <a:ea typeface="+mn-ea"/>
                <a:cs typeface="Arial"/>
              </a:rPr>
              <a:t> </a:t>
            </a:r>
            <a:r>
              <a:rPr lang="en-US" sz="1000" kern="1200" dirty="0" err="1">
                <a:solidFill>
                  <a:schemeClr val="tx1"/>
                </a:solidFill>
                <a:effectLst/>
                <a:latin typeface="Arial"/>
                <a:ea typeface="+mn-ea"/>
                <a:cs typeface="Arial"/>
              </a:rPr>
              <a:t>vom</a:t>
            </a:r>
            <a:r>
              <a:rPr lang="en-US" sz="1000" kern="1200" dirty="0">
                <a:solidFill>
                  <a:schemeClr val="tx1"/>
                </a:solidFill>
                <a:effectLst/>
                <a:latin typeface="Arial"/>
                <a:ea typeface="+mn-ea"/>
                <a:cs typeface="Arial"/>
              </a:rPr>
              <a:t> </a:t>
            </a:r>
            <a:r>
              <a:rPr lang="en-US" sz="1000" kern="1200" dirty="0" err="1">
                <a:solidFill>
                  <a:schemeClr val="tx1"/>
                </a:solidFill>
                <a:effectLst/>
                <a:latin typeface="Arial"/>
                <a:ea typeface="+mn-ea"/>
                <a:cs typeface="Arial"/>
              </a:rPr>
              <a:t>Kunden</a:t>
            </a:r>
            <a:r>
              <a:rPr lang="en-US" sz="1000" kern="1200" dirty="0">
                <a:solidFill>
                  <a:schemeClr val="tx1"/>
                </a:solidFill>
                <a:effectLst/>
                <a:latin typeface="Arial"/>
                <a:ea typeface="+mn-ea"/>
                <a:cs typeface="Arial"/>
              </a:rPr>
              <a:t> </a:t>
            </a:r>
            <a:r>
              <a:rPr lang="en-US" sz="1000" kern="1200" dirty="0" err="1">
                <a:solidFill>
                  <a:schemeClr val="tx1"/>
                </a:solidFill>
                <a:effectLst/>
                <a:latin typeface="Arial"/>
                <a:ea typeface="+mn-ea"/>
                <a:cs typeface="Arial"/>
              </a:rPr>
              <a:t>oder</a:t>
            </a:r>
            <a:r>
              <a:rPr lang="en-US" sz="1000" kern="1200" dirty="0">
                <a:solidFill>
                  <a:schemeClr val="tx1"/>
                </a:solidFill>
                <a:effectLst/>
                <a:latin typeface="Arial"/>
                <a:ea typeface="+mn-ea"/>
                <a:cs typeface="Arial"/>
              </a:rPr>
              <a:t> von </a:t>
            </a:r>
            <a:r>
              <a:rPr lang="en-US" sz="1000" kern="1200" dirty="0" err="1">
                <a:solidFill>
                  <a:schemeClr val="tx1"/>
                </a:solidFill>
                <a:effectLst/>
                <a:latin typeface="Arial"/>
                <a:ea typeface="+mn-ea"/>
                <a:cs typeface="Arial"/>
              </a:rPr>
              <a:t>jedem</a:t>
            </a:r>
            <a:r>
              <a:rPr lang="en-US" sz="1000" kern="1200" dirty="0">
                <a:solidFill>
                  <a:schemeClr val="tx1"/>
                </a:solidFill>
                <a:effectLst/>
                <a:latin typeface="Arial"/>
                <a:ea typeface="+mn-ea"/>
                <a:cs typeface="Arial"/>
              </a:rPr>
              <a:t>, der </a:t>
            </a:r>
            <a:r>
              <a:rPr lang="en-US" sz="1000" kern="1200" dirty="0" err="1">
                <a:solidFill>
                  <a:schemeClr val="tx1"/>
                </a:solidFill>
                <a:effectLst/>
                <a:latin typeface="Arial"/>
                <a:ea typeface="+mn-ea"/>
                <a:cs typeface="Arial"/>
              </a:rPr>
              <a:t>im</a:t>
            </a:r>
            <a:r>
              <a:rPr lang="en-US" sz="1000" kern="1200" dirty="0">
                <a:solidFill>
                  <a:schemeClr val="tx1"/>
                </a:solidFill>
                <a:effectLst/>
                <a:latin typeface="Arial"/>
                <a:ea typeface="+mn-ea"/>
                <a:cs typeface="Arial"/>
              </a:rPr>
              <a:t> </a:t>
            </a:r>
            <a:r>
              <a:rPr lang="en-US" sz="1000" kern="1200" dirty="0" err="1">
                <a:solidFill>
                  <a:schemeClr val="tx1"/>
                </a:solidFill>
                <a:effectLst/>
                <a:latin typeface="Arial"/>
                <a:ea typeface="+mn-ea"/>
                <a:cs typeface="Arial"/>
              </a:rPr>
              <a:t>Besitz</a:t>
            </a:r>
            <a:r>
              <a:rPr lang="en-US" sz="1000" kern="1200" dirty="0">
                <a:solidFill>
                  <a:schemeClr val="tx1"/>
                </a:solidFill>
                <a:effectLst/>
                <a:latin typeface="Arial"/>
                <a:ea typeface="+mn-ea"/>
                <a:cs typeface="Arial"/>
              </a:rPr>
              <a:t> der </a:t>
            </a:r>
            <a:r>
              <a:rPr lang="en-US" sz="1000" kern="1200" dirty="0" err="1">
                <a:solidFill>
                  <a:schemeClr val="tx1"/>
                </a:solidFill>
                <a:effectLst/>
                <a:latin typeface="Arial"/>
                <a:ea typeface="+mn-ea"/>
                <a:cs typeface="Arial"/>
              </a:rPr>
              <a:t>Originaldatei</a:t>
            </a:r>
            <a:r>
              <a:rPr lang="en-US" sz="1000" kern="1200" dirty="0">
                <a:solidFill>
                  <a:schemeClr val="tx1"/>
                </a:solidFill>
                <a:effectLst/>
                <a:latin typeface="Arial"/>
                <a:ea typeface="+mn-ea"/>
                <a:cs typeface="Arial"/>
              </a:rPr>
              <a:t> und des Tokens </a:t>
            </a:r>
            <a:r>
              <a:rPr lang="en-US" sz="1000" kern="1200" dirty="0" err="1">
                <a:solidFill>
                  <a:schemeClr val="tx1"/>
                </a:solidFill>
                <a:effectLst/>
                <a:latin typeface="Arial"/>
                <a:ea typeface="+mn-ea"/>
                <a:cs typeface="Arial"/>
              </a:rPr>
              <a:t>ist</a:t>
            </a:r>
            <a:r>
              <a:rPr lang="en-US" sz="1000" kern="1200" dirty="0">
                <a:solidFill>
                  <a:schemeClr val="tx1"/>
                </a:solidFill>
                <a:effectLst/>
                <a:latin typeface="Arial"/>
                <a:ea typeface="+mn-ea"/>
                <a:cs typeface="Arial"/>
              </a:rPr>
              <a:t>, </a:t>
            </a:r>
            <a:r>
              <a:rPr lang="en-US" sz="1000" kern="1200" dirty="0" err="1">
                <a:solidFill>
                  <a:schemeClr val="tx1"/>
                </a:solidFill>
                <a:effectLst/>
                <a:latin typeface="Arial"/>
                <a:ea typeface="+mn-ea"/>
                <a:cs typeface="Arial"/>
              </a:rPr>
              <a:t>kostenlos</a:t>
            </a:r>
            <a:r>
              <a:rPr lang="en-US" sz="1000" kern="1200" dirty="0">
                <a:solidFill>
                  <a:schemeClr val="tx1"/>
                </a:solidFill>
                <a:effectLst/>
                <a:latin typeface="Arial"/>
                <a:ea typeface="+mn-ea"/>
                <a:cs typeface="Arial"/>
              </a:rPr>
              <a:t> und </a:t>
            </a:r>
            <a:r>
              <a:rPr lang="en-US" sz="1000" kern="1200" dirty="0" err="1">
                <a:solidFill>
                  <a:schemeClr val="tx1"/>
                </a:solidFill>
                <a:effectLst/>
                <a:latin typeface="Arial"/>
                <a:ea typeface="+mn-ea"/>
                <a:cs typeface="Arial"/>
              </a:rPr>
              <a:t>für</a:t>
            </a:r>
            <a:r>
              <a:rPr lang="en-US" sz="1000" kern="1200" dirty="0">
                <a:solidFill>
                  <a:schemeClr val="tx1"/>
                </a:solidFill>
                <a:effectLst/>
                <a:latin typeface="Arial"/>
                <a:ea typeface="+mn-ea"/>
                <a:cs typeface="Arial"/>
              </a:rPr>
              <a:t> </a:t>
            </a:r>
            <a:r>
              <a:rPr lang="en-US" sz="1000" kern="1200" dirty="0" err="1">
                <a:solidFill>
                  <a:schemeClr val="tx1"/>
                </a:solidFill>
                <a:effectLst/>
                <a:latin typeface="Arial"/>
                <a:ea typeface="+mn-ea"/>
                <a:cs typeface="Arial"/>
              </a:rPr>
              <a:t>immer</a:t>
            </a:r>
            <a:r>
              <a:rPr lang="en-US" sz="1000" kern="1200" dirty="0">
                <a:solidFill>
                  <a:schemeClr val="tx1"/>
                </a:solidFill>
                <a:effectLst/>
                <a:latin typeface="Arial"/>
                <a:ea typeface="+mn-ea"/>
                <a:cs typeface="Arial"/>
              </a:rPr>
              <a:t> </a:t>
            </a:r>
            <a:r>
              <a:rPr lang="en-US" sz="1000" kern="1200" dirty="0" err="1">
                <a:solidFill>
                  <a:schemeClr val="tx1"/>
                </a:solidFill>
                <a:effectLst/>
                <a:latin typeface="Arial"/>
                <a:ea typeface="+mn-ea"/>
                <a:cs typeface="Arial"/>
              </a:rPr>
              <a:t>verifiziert</a:t>
            </a:r>
            <a:r>
              <a:rPr lang="en-US" sz="1000" kern="1200" dirty="0">
                <a:solidFill>
                  <a:schemeClr val="tx1"/>
                </a:solidFill>
                <a:effectLst/>
                <a:latin typeface="Arial"/>
                <a:ea typeface="+mn-ea"/>
                <a:cs typeface="Arial"/>
              </a:rPr>
              <a:t> </a:t>
            </a:r>
            <a:r>
              <a:rPr lang="en-US" sz="1000" kern="1200" dirty="0" err="1">
                <a:solidFill>
                  <a:schemeClr val="tx1"/>
                </a:solidFill>
                <a:effectLst/>
                <a:latin typeface="Arial"/>
                <a:ea typeface="+mn-ea"/>
                <a:cs typeface="Arial"/>
              </a:rPr>
              <a:t>werden</a:t>
            </a:r>
            <a:r>
              <a:rPr lang="en-US" sz="1000" kern="1200" dirty="0">
                <a:solidFill>
                  <a:schemeClr val="tx1"/>
                </a:solidFill>
                <a:effectLst/>
                <a:latin typeface="Arial"/>
                <a:ea typeface="+mn-ea"/>
                <a:cs typeface="Arial"/>
              </a:rPr>
              <a:t>.</a:t>
            </a:r>
          </a:p>
          <a:p>
            <a:r>
              <a:rPr lang="en-US" sz="1000" kern="1200" dirty="0" err="1" smtClean="0">
                <a:solidFill>
                  <a:schemeClr val="tx1"/>
                </a:solidFill>
                <a:effectLst/>
                <a:latin typeface="Arial"/>
                <a:ea typeface="+mn-ea"/>
                <a:cs typeface="Arial"/>
              </a:rPr>
              <a:t>Diese</a:t>
            </a:r>
            <a:r>
              <a:rPr lang="en-US" sz="1000" kern="1200" dirty="0" smtClean="0">
                <a:solidFill>
                  <a:schemeClr val="tx1"/>
                </a:solidFill>
                <a:effectLst/>
                <a:latin typeface="Arial"/>
                <a:ea typeface="+mn-ea"/>
                <a:cs typeface="Arial"/>
              </a:rPr>
              <a:t> </a:t>
            </a:r>
            <a:r>
              <a:rPr lang="en-US" sz="1000" kern="1200" dirty="0" err="1" smtClean="0">
                <a:solidFill>
                  <a:schemeClr val="tx1"/>
                </a:solidFill>
                <a:effectLst/>
                <a:latin typeface="Arial"/>
                <a:ea typeface="+mn-ea"/>
                <a:cs typeface="Arial"/>
              </a:rPr>
              <a:t>Verifizierung</a:t>
            </a:r>
            <a:r>
              <a:rPr lang="en-US" sz="1000" kern="1200" dirty="0" smtClean="0">
                <a:solidFill>
                  <a:schemeClr val="tx1"/>
                </a:solidFill>
                <a:effectLst/>
                <a:latin typeface="Arial"/>
                <a:ea typeface="+mn-ea"/>
                <a:cs typeface="Arial"/>
              </a:rPr>
              <a:t> </a:t>
            </a:r>
            <a:r>
              <a:rPr lang="en-US" sz="1000" kern="1200" dirty="0" err="1" smtClean="0">
                <a:solidFill>
                  <a:schemeClr val="tx1"/>
                </a:solidFill>
                <a:effectLst/>
                <a:latin typeface="Arial"/>
                <a:ea typeface="+mn-ea"/>
                <a:cs typeface="Arial"/>
              </a:rPr>
              <a:t>könnte</a:t>
            </a:r>
            <a:r>
              <a:rPr lang="en-US" sz="1000" kern="1200" dirty="0" smtClean="0">
                <a:solidFill>
                  <a:schemeClr val="tx1"/>
                </a:solidFill>
                <a:effectLst/>
                <a:latin typeface="Arial"/>
                <a:ea typeface="+mn-ea"/>
                <a:cs typeface="Arial"/>
              </a:rPr>
              <a:t> </a:t>
            </a:r>
            <a:r>
              <a:rPr lang="en-US" sz="1000" kern="1200" dirty="0" err="1" smtClean="0">
                <a:solidFill>
                  <a:schemeClr val="tx1"/>
                </a:solidFill>
                <a:effectLst/>
                <a:latin typeface="Arial"/>
                <a:ea typeface="+mn-ea"/>
                <a:cs typeface="Arial"/>
              </a:rPr>
              <a:t>als</a:t>
            </a:r>
            <a:r>
              <a:rPr lang="en-US" sz="1000" kern="1200" dirty="0" smtClean="0">
                <a:solidFill>
                  <a:schemeClr val="tx1"/>
                </a:solidFill>
                <a:effectLst/>
                <a:latin typeface="Arial"/>
                <a:ea typeface="+mn-ea"/>
                <a:cs typeface="Arial"/>
              </a:rPr>
              <a:t> </a:t>
            </a:r>
            <a:r>
              <a:rPr lang="en-US" sz="1000" kern="1200" dirty="0" err="1" smtClean="0">
                <a:solidFill>
                  <a:schemeClr val="tx1"/>
                </a:solidFill>
                <a:effectLst/>
                <a:latin typeface="Arial"/>
                <a:ea typeface="+mn-ea"/>
                <a:cs typeface="Arial"/>
              </a:rPr>
              <a:t>Beweis</a:t>
            </a:r>
            <a:r>
              <a:rPr lang="en-US" sz="1000" kern="1200" dirty="0" smtClean="0">
                <a:solidFill>
                  <a:schemeClr val="tx1"/>
                </a:solidFill>
                <a:effectLst/>
                <a:latin typeface="Arial"/>
                <a:ea typeface="+mn-ea"/>
                <a:cs typeface="Arial"/>
              </a:rPr>
              <a:t> </a:t>
            </a:r>
            <a:r>
              <a:rPr lang="en-US" sz="1000" kern="1200" dirty="0" err="1" smtClean="0">
                <a:solidFill>
                  <a:schemeClr val="tx1"/>
                </a:solidFill>
                <a:effectLst/>
                <a:latin typeface="Arial"/>
                <a:ea typeface="+mn-ea"/>
                <a:cs typeface="Arial"/>
              </a:rPr>
              <a:t>bei</a:t>
            </a:r>
            <a:r>
              <a:rPr lang="en-US" sz="1000" kern="1200" dirty="0" smtClean="0">
                <a:solidFill>
                  <a:schemeClr val="tx1"/>
                </a:solidFill>
                <a:effectLst/>
                <a:latin typeface="Arial"/>
                <a:ea typeface="+mn-ea"/>
                <a:cs typeface="Arial"/>
              </a:rPr>
              <a:t> der </a:t>
            </a:r>
            <a:r>
              <a:rPr lang="en-US" sz="1000" kern="1200" dirty="0" err="1" smtClean="0">
                <a:solidFill>
                  <a:schemeClr val="tx1"/>
                </a:solidFill>
                <a:effectLst/>
                <a:latin typeface="Arial"/>
                <a:ea typeface="+mn-ea"/>
                <a:cs typeface="Arial"/>
              </a:rPr>
              <a:t>Streitbeilegung</a:t>
            </a:r>
            <a:r>
              <a:rPr lang="en-US" sz="1000" kern="1200" dirty="0" smtClean="0">
                <a:solidFill>
                  <a:schemeClr val="tx1"/>
                </a:solidFill>
                <a:effectLst/>
                <a:latin typeface="Arial"/>
                <a:ea typeface="+mn-ea"/>
                <a:cs typeface="Arial"/>
              </a:rPr>
              <a:t> </a:t>
            </a:r>
            <a:r>
              <a:rPr lang="en-US" sz="1000" kern="1200" dirty="0" err="1" smtClean="0">
                <a:solidFill>
                  <a:schemeClr val="tx1"/>
                </a:solidFill>
                <a:effectLst/>
                <a:latin typeface="Arial"/>
                <a:ea typeface="+mn-ea"/>
                <a:cs typeface="Arial"/>
              </a:rPr>
              <a:t>oder</a:t>
            </a:r>
            <a:r>
              <a:rPr lang="en-US" sz="1000" kern="1200" dirty="0" smtClean="0">
                <a:solidFill>
                  <a:schemeClr val="tx1"/>
                </a:solidFill>
                <a:effectLst/>
                <a:latin typeface="Arial"/>
                <a:ea typeface="+mn-ea"/>
                <a:cs typeface="Arial"/>
              </a:rPr>
              <a:t> in </a:t>
            </a:r>
            <a:r>
              <a:rPr lang="en-US" sz="1000" kern="1200" dirty="0" err="1" smtClean="0">
                <a:solidFill>
                  <a:schemeClr val="tx1"/>
                </a:solidFill>
                <a:effectLst/>
                <a:latin typeface="Arial"/>
                <a:ea typeface="+mn-ea"/>
                <a:cs typeface="Arial"/>
              </a:rPr>
              <a:t>einem</a:t>
            </a:r>
            <a:r>
              <a:rPr lang="en-US" sz="1000" kern="1200" dirty="0" smtClean="0">
                <a:solidFill>
                  <a:schemeClr val="tx1"/>
                </a:solidFill>
                <a:effectLst/>
                <a:latin typeface="Arial"/>
                <a:ea typeface="+mn-ea"/>
                <a:cs typeface="Arial"/>
              </a:rPr>
              <a:t> </a:t>
            </a:r>
            <a:r>
              <a:rPr lang="en-US" sz="1000" kern="1200" dirty="0" err="1" smtClean="0">
                <a:solidFill>
                  <a:schemeClr val="tx1"/>
                </a:solidFill>
                <a:effectLst/>
                <a:latin typeface="Arial"/>
                <a:ea typeface="+mn-ea"/>
                <a:cs typeface="Arial"/>
              </a:rPr>
              <a:t>Gerichtsverfahren</a:t>
            </a:r>
            <a:r>
              <a:rPr lang="en-US" sz="1000" kern="1200" dirty="0" smtClean="0">
                <a:solidFill>
                  <a:schemeClr val="tx1"/>
                </a:solidFill>
                <a:effectLst/>
                <a:latin typeface="Arial"/>
                <a:ea typeface="+mn-ea"/>
                <a:cs typeface="Arial"/>
              </a:rPr>
              <a:t> </a:t>
            </a:r>
            <a:r>
              <a:rPr lang="en-US" sz="1000" kern="1200" dirty="0" err="1" smtClean="0">
                <a:solidFill>
                  <a:schemeClr val="tx1"/>
                </a:solidFill>
                <a:effectLst/>
                <a:latin typeface="Arial"/>
                <a:ea typeface="+mn-ea"/>
                <a:cs typeface="Arial"/>
              </a:rPr>
              <a:t>erforderlich</a:t>
            </a:r>
            <a:r>
              <a:rPr lang="en-US" sz="1000" kern="1200" dirty="0" smtClean="0">
                <a:solidFill>
                  <a:schemeClr val="tx1"/>
                </a:solidFill>
                <a:effectLst/>
                <a:latin typeface="Arial"/>
                <a:ea typeface="+mn-ea"/>
                <a:cs typeface="Arial"/>
              </a:rPr>
              <a:t> sein. </a:t>
            </a:r>
          </a:p>
          <a:p>
            <a:endParaRPr lang="fr-CH" sz="1000" kern="1200" dirty="0" smtClean="0">
              <a:solidFill>
                <a:schemeClr val="tx1"/>
              </a:solidFill>
              <a:effectLst/>
              <a:latin typeface="Arial"/>
              <a:ea typeface="+mn-ea"/>
              <a:cs typeface="Arial"/>
            </a:endParaRPr>
          </a:p>
          <a:p>
            <a:r>
              <a:rPr lang="en-US" sz="1000" b="1" u="sng" baseline="0" dirty="0" smtClean="0">
                <a:latin typeface="Arial" panose="020B0604020202020204" pitchFamily="34" charset="0"/>
                <a:cs typeface="Arial" panose="020B0604020202020204" pitchFamily="34" charset="0"/>
              </a:rPr>
              <a:t>**Click**</a:t>
            </a:r>
            <a:endParaRPr lang="en-US" sz="1000" kern="1200" dirty="0">
              <a:solidFill>
                <a:schemeClr val="tx1"/>
              </a:solidFill>
              <a:effectLst/>
              <a:latin typeface="Arial"/>
              <a:ea typeface="+mn-ea"/>
              <a:cs typeface="Arial"/>
            </a:endParaRPr>
          </a:p>
          <a:p>
            <a:r>
              <a:rPr lang="en-US" sz="1000" kern="1200" dirty="0" smtClean="0">
                <a:solidFill>
                  <a:schemeClr val="tx1"/>
                </a:solidFill>
                <a:effectLst/>
                <a:latin typeface="Arial"/>
                <a:ea typeface="+mn-ea"/>
                <a:cs typeface="Arial"/>
              </a:rPr>
              <a:t>WIPO PROOF </a:t>
            </a:r>
            <a:r>
              <a:rPr lang="en-US" sz="1000" kern="1200" dirty="0" err="1" smtClean="0">
                <a:solidFill>
                  <a:schemeClr val="tx1"/>
                </a:solidFill>
                <a:effectLst/>
                <a:latin typeface="Arial"/>
                <a:ea typeface="+mn-ea"/>
                <a:cs typeface="Arial"/>
              </a:rPr>
              <a:t>bietet</a:t>
            </a:r>
            <a:r>
              <a:rPr lang="en-US" sz="1000" kern="1200" dirty="0" smtClean="0">
                <a:solidFill>
                  <a:schemeClr val="tx1"/>
                </a:solidFill>
                <a:effectLst/>
                <a:latin typeface="Arial"/>
                <a:ea typeface="+mn-ea"/>
                <a:cs typeface="Arial"/>
              </a:rPr>
              <a:t> </a:t>
            </a:r>
            <a:r>
              <a:rPr lang="en-US" sz="1000" kern="1200" dirty="0" err="1" smtClean="0">
                <a:solidFill>
                  <a:schemeClr val="tx1"/>
                </a:solidFill>
                <a:effectLst/>
                <a:latin typeface="Arial"/>
                <a:ea typeface="+mn-ea"/>
                <a:cs typeface="Arial"/>
              </a:rPr>
              <a:t>auch</a:t>
            </a:r>
            <a:r>
              <a:rPr lang="en-US" sz="1000" kern="1200" dirty="0" smtClean="0">
                <a:solidFill>
                  <a:schemeClr val="tx1"/>
                </a:solidFill>
                <a:effectLst/>
                <a:latin typeface="Arial"/>
                <a:ea typeface="+mn-ea"/>
                <a:cs typeface="Arial"/>
              </a:rPr>
              <a:t> </a:t>
            </a:r>
            <a:r>
              <a:rPr lang="en-US" sz="1000" kern="1200" dirty="0" err="1" smtClean="0">
                <a:solidFill>
                  <a:schemeClr val="tx1"/>
                </a:solidFill>
                <a:effectLst/>
                <a:latin typeface="Arial"/>
                <a:ea typeface="+mn-ea"/>
                <a:cs typeface="Arial"/>
              </a:rPr>
              <a:t>ein</a:t>
            </a:r>
            <a:r>
              <a:rPr lang="en-US" sz="1000" kern="1200" dirty="0" smtClean="0">
                <a:solidFill>
                  <a:schemeClr val="tx1"/>
                </a:solidFill>
                <a:effectLst/>
                <a:latin typeface="Arial"/>
                <a:ea typeface="+mn-ea"/>
                <a:cs typeface="Arial"/>
              </a:rPr>
              <a:t> </a:t>
            </a:r>
            <a:r>
              <a:rPr lang="en-US" sz="1000" kern="1200" dirty="0" err="1" smtClean="0">
                <a:solidFill>
                  <a:schemeClr val="tx1"/>
                </a:solidFill>
                <a:effectLst/>
                <a:latin typeface="Arial"/>
                <a:ea typeface="+mn-ea"/>
                <a:cs typeface="Arial"/>
              </a:rPr>
              <a:t>formelleres</a:t>
            </a:r>
            <a:r>
              <a:rPr lang="en-US" sz="1000" kern="1200" dirty="0" smtClean="0">
                <a:solidFill>
                  <a:schemeClr val="tx1"/>
                </a:solidFill>
                <a:effectLst/>
                <a:latin typeface="Arial"/>
                <a:ea typeface="+mn-ea"/>
                <a:cs typeface="Arial"/>
              </a:rPr>
              <a:t> Premium-</a:t>
            </a:r>
            <a:r>
              <a:rPr lang="en-US" sz="1000" kern="1200" dirty="0" err="1" smtClean="0">
                <a:solidFill>
                  <a:schemeClr val="tx1"/>
                </a:solidFill>
                <a:effectLst/>
                <a:latin typeface="Arial"/>
                <a:ea typeface="+mn-ea"/>
                <a:cs typeface="Arial"/>
              </a:rPr>
              <a:t>Zertifikat</a:t>
            </a:r>
            <a:r>
              <a:rPr lang="en-US" sz="1000" kern="1200" dirty="0" smtClean="0">
                <a:solidFill>
                  <a:schemeClr val="tx1"/>
                </a:solidFill>
                <a:effectLst/>
                <a:latin typeface="Arial"/>
                <a:ea typeface="+mn-ea"/>
                <a:cs typeface="Arial"/>
              </a:rPr>
              <a:t> an, das die </a:t>
            </a:r>
            <a:r>
              <a:rPr lang="en-US" sz="1000" kern="1200" dirty="0" err="1" smtClean="0">
                <a:solidFill>
                  <a:schemeClr val="tx1"/>
                </a:solidFill>
                <a:effectLst/>
                <a:latin typeface="Arial"/>
                <a:ea typeface="+mn-ea"/>
                <a:cs typeface="Arial"/>
              </a:rPr>
              <a:t>Validität</a:t>
            </a:r>
            <a:r>
              <a:rPr lang="en-US" sz="1000" kern="1200" dirty="0" smtClean="0">
                <a:solidFill>
                  <a:schemeClr val="tx1"/>
                </a:solidFill>
                <a:effectLst/>
                <a:latin typeface="Arial"/>
                <a:ea typeface="+mn-ea"/>
                <a:cs typeface="Arial"/>
              </a:rPr>
              <a:t> des Tokens </a:t>
            </a:r>
            <a:r>
              <a:rPr lang="en-US" sz="1000" kern="1200" dirty="0" err="1" smtClean="0">
                <a:solidFill>
                  <a:schemeClr val="tx1"/>
                </a:solidFill>
                <a:effectLst/>
                <a:latin typeface="Arial"/>
                <a:ea typeface="+mn-ea"/>
                <a:cs typeface="Arial"/>
              </a:rPr>
              <a:t>offiziell</a:t>
            </a:r>
            <a:r>
              <a:rPr lang="en-US" sz="1000" kern="1200" dirty="0" smtClean="0">
                <a:solidFill>
                  <a:schemeClr val="tx1"/>
                </a:solidFill>
                <a:effectLst/>
                <a:latin typeface="Arial"/>
                <a:ea typeface="+mn-ea"/>
                <a:cs typeface="Arial"/>
              </a:rPr>
              <a:t> </a:t>
            </a:r>
            <a:r>
              <a:rPr lang="en-US" sz="1000" kern="1200" dirty="0" err="1" smtClean="0">
                <a:solidFill>
                  <a:schemeClr val="tx1"/>
                </a:solidFill>
                <a:effectLst/>
                <a:latin typeface="Arial"/>
                <a:ea typeface="+mn-ea"/>
                <a:cs typeface="Arial"/>
              </a:rPr>
              <a:t>dokumentiert</a:t>
            </a:r>
            <a:r>
              <a:rPr lang="en-US" sz="1000" kern="1200" dirty="0" smtClean="0">
                <a:solidFill>
                  <a:schemeClr val="tx1"/>
                </a:solidFill>
                <a:effectLst/>
                <a:latin typeface="Arial"/>
                <a:ea typeface="+mn-ea"/>
                <a:cs typeface="Arial"/>
              </a:rPr>
              <a:t>. Das Premium-</a:t>
            </a:r>
            <a:r>
              <a:rPr lang="en-US" sz="1000" kern="1200" dirty="0" err="1" smtClean="0">
                <a:solidFill>
                  <a:schemeClr val="tx1"/>
                </a:solidFill>
                <a:effectLst/>
                <a:latin typeface="Arial"/>
                <a:ea typeface="+mn-ea"/>
                <a:cs typeface="Arial"/>
              </a:rPr>
              <a:t>Zertifikat</a:t>
            </a:r>
            <a:r>
              <a:rPr lang="en-US" sz="1000" kern="1200" dirty="0" smtClean="0">
                <a:solidFill>
                  <a:schemeClr val="tx1"/>
                </a:solidFill>
                <a:effectLst/>
                <a:latin typeface="Arial"/>
                <a:ea typeface="+mn-ea"/>
                <a:cs typeface="Arial"/>
              </a:rPr>
              <a:t> </a:t>
            </a:r>
            <a:r>
              <a:rPr lang="en-US" sz="1000" kern="1200" dirty="0" err="1" smtClean="0">
                <a:solidFill>
                  <a:schemeClr val="tx1"/>
                </a:solidFill>
                <a:effectLst/>
                <a:latin typeface="Arial"/>
                <a:ea typeface="+mn-ea"/>
                <a:cs typeface="Arial"/>
              </a:rPr>
              <a:t>ist</a:t>
            </a:r>
            <a:r>
              <a:rPr lang="en-US" sz="1000" kern="1200" dirty="0" smtClean="0">
                <a:solidFill>
                  <a:schemeClr val="tx1"/>
                </a:solidFill>
                <a:effectLst/>
                <a:latin typeface="Arial"/>
                <a:ea typeface="+mn-ea"/>
                <a:cs typeface="Arial"/>
              </a:rPr>
              <a:t> in 10 </a:t>
            </a:r>
            <a:r>
              <a:rPr lang="en-US" sz="1000" kern="1200" dirty="0" err="1" smtClean="0">
                <a:solidFill>
                  <a:schemeClr val="tx1"/>
                </a:solidFill>
                <a:effectLst/>
                <a:latin typeface="Arial"/>
                <a:ea typeface="+mn-ea"/>
                <a:cs typeface="Arial"/>
              </a:rPr>
              <a:t>Sprachen</a:t>
            </a:r>
            <a:r>
              <a:rPr lang="en-US" sz="1000" kern="1200" dirty="0" smtClean="0">
                <a:solidFill>
                  <a:schemeClr val="tx1"/>
                </a:solidFill>
                <a:effectLst/>
                <a:latin typeface="Arial"/>
                <a:ea typeface="+mn-ea"/>
                <a:cs typeface="Arial"/>
              </a:rPr>
              <a:t> </a:t>
            </a:r>
            <a:r>
              <a:rPr lang="en-US" sz="1000" kern="1200" dirty="0" err="1" smtClean="0">
                <a:solidFill>
                  <a:schemeClr val="tx1"/>
                </a:solidFill>
                <a:effectLst/>
                <a:latin typeface="Arial"/>
                <a:ea typeface="+mn-ea"/>
                <a:cs typeface="Arial"/>
              </a:rPr>
              <a:t>erhältlich</a:t>
            </a:r>
            <a:r>
              <a:rPr lang="en-US" sz="1000" kern="1200" dirty="0" smtClean="0">
                <a:solidFill>
                  <a:schemeClr val="tx1"/>
                </a:solidFill>
                <a:effectLst/>
                <a:latin typeface="Arial"/>
                <a:ea typeface="+mn-ea"/>
                <a:cs typeface="Arial"/>
              </a:rPr>
              <a:t>, um </a:t>
            </a:r>
            <a:r>
              <a:rPr lang="en-US" sz="1000" kern="1200" dirty="0" err="1" smtClean="0">
                <a:solidFill>
                  <a:schemeClr val="tx1"/>
                </a:solidFill>
                <a:effectLst/>
                <a:latin typeface="Arial"/>
                <a:ea typeface="+mn-ea"/>
                <a:cs typeface="Arial"/>
              </a:rPr>
              <a:t>Übersetzungsprobleme</a:t>
            </a:r>
            <a:r>
              <a:rPr lang="en-US" sz="1000" kern="1200" dirty="0" smtClean="0">
                <a:solidFill>
                  <a:schemeClr val="tx1"/>
                </a:solidFill>
                <a:effectLst/>
                <a:latin typeface="Arial"/>
                <a:ea typeface="+mn-ea"/>
                <a:cs typeface="Arial"/>
              </a:rPr>
              <a:t> </a:t>
            </a:r>
            <a:r>
              <a:rPr lang="en-US" sz="1000" kern="1200" dirty="0" err="1" smtClean="0">
                <a:solidFill>
                  <a:schemeClr val="tx1"/>
                </a:solidFill>
                <a:effectLst/>
                <a:latin typeface="Arial"/>
                <a:ea typeface="+mn-ea"/>
                <a:cs typeface="Arial"/>
              </a:rPr>
              <a:t>im</a:t>
            </a:r>
            <a:r>
              <a:rPr lang="en-US" sz="1000" kern="1200" dirty="0" smtClean="0">
                <a:solidFill>
                  <a:schemeClr val="tx1"/>
                </a:solidFill>
                <a:effectLst/>
                <a:latin typeface="Arial"/>
                <a:ea typeface="+mn-ea"/>
                <a:cs typeface="Arial"/>
              </a:rPr>
              <a:t> </a:t>
            </a:r>
            <a:r>
              <a:rPr lang="en-US" sz="1000" kern="1200" dirty="0" err="1" smtClean="0">
                <a:solidFill>
                  <a:schemeClr val="tx1"/>
                </a:solidFill>
                <a:effectLst/>
                <a:latin typeface="Arial"/>
                <a:ea typeface="+mn-ea"/>
                <a:cs typeface="Arial"/>
              </a:rPr>
              <a:t>Falle</a:t>
            </a:r>
            <a:r>
              <a:rPr lang="en-US" sz="1000" kern="1200" dirty="0" smtClean="0">
                <a:solidFill>
                  <a:schemeClr val="tx1"/>
                </a:solidFill>
                <a:effectLst/>
                <a:latin typeface="Arial"/>
                <a:ea typeface="+mn-ea"/>
                <a:cs typeface="Arial"/>
              </a:rPr>
              <a:t> </a:t>
            </a:r>
            <a:r>
              <a:rPr lang="en-US" sz="1000" kern="1200" dirty="0" err="1" smtClean="0">
                <a:solidFill>
                  <a:schemeClr val="tx1"/>
                </a:solidFill>
                <a:effectLst/>
                <a:latin typeface="Arial"/>
                <a:ea typeface="+mn-ea"/>
                <a:cs typeface="Arial"/>
              </a:rPr>
              <a:t>eines</a:t>
            </a:r>
            <a:r>
              <a:rPr lang="en-US" sz="1000" kern="1200" dirty="0" smtClean="0">
                <a:solidFill>
                  <a:schemeClr val="tx1"/>
                </a:solidFill>
                <a:effectLst/>
                <a:latin typeface="Arial"/>
                <a:ea typeface="+mn-ea"/>
                <a:cs typeface="Arial"/>
              </a:rPr>
              <a:t> </a:t>
            </a:r>
            <a:r>
              <a:rPr lang="en-US" sz="1000" kern="1200" dirty="0" err="1" smtClean="0">
                <a:solidFill>
                  <a:schemeClr val="tx1"/>
                </a:solidFill>
                <a:effectLst/>
                <a:latin typeface="Arial"/>
                <a:ea typeface="+mn-ea"/>
                <a:cs typeface="Arial"/>
              </a:rPr>
              <a:t>internationalen</a:t>
            </a:r>
            <a:r>
              <a:rPr lang="en-US" sz="1000" kern="1200" dirty="0" smtClean="0">
                <a:solidFill>
                  <a:schemeClr val="tx1"/>
                </a:solidFill>
                <a:effectLst/>
                <a:latin typeface="Arial"/>
                <a:ea typeface="+mn-ea"/>
                <a:cs typeface="Arial"/>
              </a:rPr>
              <a:t> </a:t>
            </a:r>
            <a:r>
              <a:rPr lang="en-US" sz="1000" kern="1200" dirty="0" err="1" smtClean="0">
                <a:solidFill>
                  <a:schemeClr val="tx1"/>
                </a:solidFill>
                <a:effectLst/>
                <a:latin typeface="Arial"/>
                <a:ea typeface="+mn-ea"/>
                <a:cs typeface="Arial"/>
              </a:rPr>
              <a:t>Streitbeilegungsverfahrens</a:t>
            </a:r>
            <a:r>
              <a:rPr lang="en-US" sz="1000" kern="1200" dirty="0" smtClean="0">
                <a:solidFill>
                  <a:schemeClr val="tx1"/>
                </a:solidFill>
                <a:effectLst/>
                <a:latin typeface="Arial"/>
                <a:ea typeface="+mn-ea"/>
                <a:cs typeface="Arial"/>
              </a:rPr>
              <a:t> </a:t>
            </a:r>
            <a:r>
              <a:rPr lang="en-US" sz="1000" kern="1200" dirty="0" err="1" smtClean="0">
                <a:solidFill>
                  <a:schemeClr val="tx1"/>
                </a:solidFill>
                <a:effectLst/>
                <a:latin typeface="Arial"/>
                <a:ea typeface="+mn-ea"/>
                <a:cs typeface="Arial"/>
              </a:rPr>
              <a:t>zu</a:t>
            </a:r>
            <a:r>
              <a:rPr lang="en-US" sz="1000" kern="1200" dirty="0" smtClean="0">
                <a:solidFill>
                  <a:schemeClr val="tx1"/>
                </a:solidFill>
                <a:effectLst/>
                <a:latin typeface="Arial"/>
                <a:ea typeface="+mn-ea"/>
                <a:cs typeface="Arial"/>
              </a:rPr>
              <a:t> </a:t>
            </a:r>
            <a:r>
              <a:rPr lang="en-US" sz="1000" kern="1200" dirty="0" err="1" smtClean="0">
                <a:solidFill>
                  <a:schemeClr val="tx1"/>
                </a:solidFill>
                <a:effectLst/>
                <a:latin typeface="Arial"/>
                <a:ea typeface="+mn-ea"/>
                <a:cs typeface="Arial"/>
              </a:rPr>
              <a:t>vermeiden</a:t>
            </a:r>
            <a:r>
              <a:rPr lang="en-US" sz="1000" kern="1200" dirty="0" smtClean="0">
                <a:solidFill>
                  <a:schemeClr val="tx1"/>
                </a:solidFill>
                <a:effectLst/>
                <a:latin typeface="Arial"/>
                <a:ea typeface="+mn-ea"/>
                <a:cs typeface="Arial"/>
              </a:rPr>
              <a:t>. </a:t>
            </a:r>
            <a:endParaRPr lang="en-US" sz="1000" dirty="0"/>
          </a:p>
        </p:txBody>
      </p:sp>
      <p:sp>
        <p:nvSpPr>
          <p:cNvPr id="4" name="Slide Number Placeholder 3"/>
          <p:cNvSpPr>
            <a:spLocks noGrp="1"/>
          </p:cNvSpPr>
          <p:nvPr>
            <p:ph type="sldNum" sz="quarter" idx="10"/>
          </p:nvPr>
        </p:nvSpPr>
        <p:spPr/>
        <p:txBody>
          <a:bodyPr/>
          <a:lstStyle/>
          <a:p>
            <a:fld id="{0AA479D6-0E59-E44A-889F-9741E709C215}" type="slidenum">
              <a:rPr lang="en-US" smtClean="0"/>
              <a:t>5</a:t>
            </a:fld>
            <a:endParaRPr lang="en-US"/>
          </a:p>
        </p:txBody>
      </p:sp>
    </p:spTree>
    <p:extLst>
      <p:ext uri="{BB962C8B-B14F-4D97-AF65-F5344CB8AC3E}">
        <p14:creationId xmlns:p14="http://schemas.microsoft.com/office/powerpoint/2010/main" val="132227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r>
              <a:rPr lang="en-US" sz="1000" b="0" u="none" baseline="0" dirty="0">
                <a:latin typeface="Arial" panose="020B0604020202020204" pitchFamily="34" charset="0"/>
                <a:cs typeface="Arial" panose="020B0604020202020204" pitchFamily="34" charset="0"/>
              </a:rPr>
              <a:t>Was </a:t>
            </a:r>
            <a:r>
              <a:rPr lang="en-US" sz="1000" b="0" u="none" baseline="0" dirty="0" err="1">
                <a:latin typeface="Arial" panose="020B0604020202020204" pitchFamily="34" charset="0"/>
                <a:cs typeface="Arial" panose="020B0604020202020204" pitchFamily="34" charset="0"/>
              </a:rPr>
              <a:t>sichert</a:t>
            </a:r>
            <a:r>
              <a:rPr lang="en-US" sz="1000" b="0" u="none" baseline="0" dirty="0">
                <a:latin typeface="Arial" panose="020B0604020202020204" pitchFamily="34" charset="0"/>
                <a:cs typeface="Arial" panose="020B0604020202020204" pitchFamily="34" charset="0"/>
              </a:rPr>
              <a:t> WIPO PROOF? </a:t>
            </a:r>
          </a:p>
          <a:p>
            <a:pPr marL="0" marR="0" lvl="0" indent="0" algn="l" defTabSz="914400" rtl="0" eaLnBrk="0" fontAlgn="base" latinLnBrk="0" hangingPunct="0">
              <a:lnSpc>
                <a:spcPct val="100000"/>
              </a:lnSpc>
              <a:spcBef>
                <a:spcPct val="30000"/>
              </a:spcBef>
              <a:spcAft>
                <a:spcPct val="0"/>
              </a:spcAft>
              <a:buClrTx/>
              <a:buSzTx/>
              <a:buFontTx/>
              <a:buNone/>
              <a:defRPr/>
            </a:pPr>
            <a:endParaRPr lang="en-US" sz="1000" b="1" u="sng" baseline="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defRPr/>
            </a:pPr>
            <a:r>
              <a:rPr lang="en-US" sz="1000" b="1" u="sng" baseline="0" dirty="0">
                <a:latin typeface="Arial" panose="020B0604020202020204" pitchFamily="34" charset="0"/>
                <a:cs typeface="Arial" panose="020B0604020202020204" pitchFamily="34" charset="0"/>
              </a:rPr>
              <a:t>**Click**</a:t>
            </a:r>
            <a:r>
              <a:rPr lang="en-US" sz="1000" baseline="0" dirty="0">
                <a:latin typeface="Arial" panose="020B0604020202020204" pitchFamily="34" charset="0"/>
                <a:cs typeface="Arial" panose="020B0604020202020204" pitchFamily="34" charset="0"/>
              </a:rPr>
              <a:t>  </a:t>
            </a:r>
            <a:endParaRPr lang="en-US" sz="1000" b="1"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defRPr/>
            </a:pPr>
            <a:endParaRPr lang="en-US" sz="1000" b="1"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defRPr/>
            </a:pPr>
            <a:r>
              <a:rPr lang="en-US" sz="1000" b="1" kern="1200" dirty="0" err="1">
                <a:solidFill>
                  <a:schemeClr val="tx1"/>
                </a:solidFill>
                <a:effectLst/>
                <a:latin typeface="Arial" panose="020B0604020202020204" pitchFamily="34" charset="0"/>
                <a:ea typeface="+mn-ea"/>
                <a:cs typeface="Arial" panose="020B0604020202020204" pitchFamily="34" charset="0"/>
              </a:rPr>
              <a:t>Nummer</a:t>
            </a:r>
            <a:r>
              <a:rPr lang="en-US" sz="1000" b="1" kern="1200" dirty="0">
                <a:solidFill>
                  <a:schemeClr val="tx1"/>
                </a:solidFill>
                <a:effectLst/>
                <a:latin typeface="Arial" panose="020B0604020202020204" pitchFamily="34" charset="0"/>
                <a:ea typeface="+mn-ea"/>
                <a:cs typeface="Arial" panose="020B0604020202020204" pitchFamily="34" charset="0"/>
              </a:rPr>
              <a:t> 1, </a:t>
            </a:r>
            <a:r>
              <a:rPr lang="en-US" sz="1000" b="1" kern="1200" dirty="0" err="1">
                <a:solidFill>
                  <a:schemeClr val="tx1"/>
                </a:solidFill>
                <a:effectLst/>
                <a:latin typeface="Arial" panose="020B0604020202020204" pitchFamily="34" charset="0"/>
                <a:ea typeface="+mn-ea"/>
                <a:cs typeface="Arial" panose="020B0604020202020204" pitchFamily="34" charset="0"/>
              </a:rPr>
              <a:t>Geschäftsgeheimnisse</a:t>
            </a:r>
            <a:r>
              <a:rPr lang="en-US" sz="1000" b="1" kern="1200" dirty="0">
                <a:solidFill>
                  <a:schemeClr val="tx1"/>
                </a:solidFill>
                <a:effectLst/>
                <a:latin typeface="Arial" panose="020B0604020202020204" pitchFamily="34" charset="0"/>
                <a:ea typeface="+mn-ea"/>
                <a:cs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Tx/>
              <a:buNone/>
              <a:defRPr/>
            </a:pPr>
            <a:endParaRPr lang="en-US" sz="1000" b="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defRPr/>
            </a:pPr>
            <a:r>
              <a:rPr lang="en-US" sz="1000" b="0" kern="1200" dirty="0" err="1">
                <a:solidFill>
                  <a:schemeClr val="tx1"/>
                </a:solidFill>
                <a:effectLst/>
                <a:latin typeface="Arial" panose="020B0604020202020204" pitchFamily="34" charset="0"/>
                <a:ea typeface="+mn-ea"/>
                <a:cs typeface="Arial" panose="020B0604020202020204" pitchFamily="34" charset="0"/>
              </a:rPr>
              <a:t>Damit</a:t>
            </a:r>
            <a:r>
              <a:rPr lang="en-US" sz="1000" b="0" kern="1200" dirty="0">
                <a:solidFill>
                  <a:schemeClr val="tx1"/>
                </a:solidFill>
                <a:effectLst/>
                <a:latin typeface="Arial" panose="020B0604020202020204" pitchFamily="34" charset="0"/>
                <a:ea typeface="+mn-ea"/>
                <a:cs typeface="Arial" panose="020B0604020202020204" pitchFamily="34" charset="0"/>
              </a:rPr>
              <a:t> </a:t>
            </a:r>
            <a:r>
              <a:rPr lang="en-US" sz="1000" b="0" kern="1200" dirty="0" err="1">
                <a:solidFill>
                  <a:schemeClr val="tx1"/>
                </a:solidFill>
                <a:effectLst/>
                <a:latin typeface="Arial" panose="020B0604020202020204" pitchFamily="34" charset="0"/>
                <a:ea typeface="+mn-ea"/>
                <a:cs typeface="Arial" panose="020B0604020202020204" pitchFamily="34" charset="0"/>
              </a:rPr>
              <a:t>etwas</a:t>
            </a:r>
            <a:r>
              <a:rPr lang="en-US" sz="1000" b="0" kern="1200" dirty="0">
                <a:solidFill>
                  <a:schemeClr val="tx1"/>
                </a:solidFill>
                <a:effectLst/>
                <a:latin typeface="Arial" panose="020B0604020202020204" pitchFamily="34" charset="0"/>
                <a:ea typeface="+mn-ea"/>
                <a:cs typeface="Arial" panose="020B0604020202020204" pitchFamily="34" charset="0"/>
              </a:rPr>
              <a:t> </a:t>
            </a:r>
            <a:r>
              <a:rPr lang="en-US" sz="1000" b="0" kern="1200" dirty="0" err="1">
                <a:solidFill>
                  <a:schemeClr val="tx1"/>
                </a:solidFill>
                <a:effectLst/>
                <a:latin typeface="Arial" panose="020B0604020202020204" pitchFamily="34" charset="0"/>
                <a:ea typeface="+mn-ea"/>
                <a:cs typeface="Arial" panose="020B0604020202020204" pitchFamily="34" charset="0"/>
              </a:rPr>
              <a:t>als</a:t>
            </a:r>
            <a:r>
              <a:rPr lang="en-US" sz="1000" b="0" kern="1200" dirty="0">
                <a:solidFill>
                  <a:schemeClr val="tx1"/>
                </a:solidFill>
                <a:effectLst/>
                <a:latin typeface="Arial" panose="020B0604020202020204" pitchFamily="34" charset="0"/>
                <a:ea typeface="+mn-ea"/>
                <a:cs typeface="Arial" panose="020B0604020202020204" pitchFamily="34" charset="0"/>
              </a:rPr>
              <a:t> </a:t>
            </a:r>
            <a:r>
              <a:rPr lang="en-US" sz="1000" b="0" kern="1200" dirty="0" err="1">
                <a:solidFill>
                  <a:schemeClr val="tx1"/>
                </a:solidFill>
                <a:effectLst/>
                <a:latin typeface="Arial" panose="020B0604020202020204" pitchFamily="34" charset="0"/>
                <a:ea typeface="+mn-ea"/>
                <a:cs typeface="Arial" panose="020B0604020202020204" pitchFamily="34" charset="0"/>
              </a:rPr>
              <a:t>Geschäftsgeheimnis</a:t>
            </a:r>
            <a:r>
              <a:rPr lang="en-US" sz="1000" b="0" kern="1200" dirty="0">
                <a:solidFill>
                  <a:schemeClr val="tx1"/>
                </a:solidFill>
                <a:effectLst/>
                <a:latin typeface="Arial" panose="020B0604020202020204" pitchFamily="34" charset="0"/>
                <a:ea typeface="+mn-ea"/>
                <a:cs typeface="Arial" panose="020B0604020202020204" pitchFamily="34" charset="0"/>
              </a:rPr>
              <a:t> </a:t>
            </a:r>
            <a:r>
              <a:rPr lang="en-US" sz="1000" b="0" kern="1200" dirty="0" err="1">
                <a:solidFill>
                  <a:schemeClr val="tx1"/>
                </a:solidFill>
                <a:effectLst/>
                <a:latin typeface="Arial" panose="020B0604020202020204" pitchFamily="34" charset="0"/>
                <a:ea typeface="+mn-ea"/>
                <a:cs typeface="Arial" panose="020B0604020202020204" pitchFamily="34" charset="0"/>
              </a:rPr>
              <a:t>angesehen</a:t>
            </a:r>
            <a:r>
              <a:rPr lang="en-US" sz="1000" b="0" kern="1200" dirty="0">
                <a:solidFill>
                  <a:schemeClr val="tx1"/>
                </a:solidFill>
                <a:effectLst/>
                <a:latin typeface="Arial" panose="020B0604020202020204" pitchFamily="34" charset="0"/>
                <a:ea typeface="+mn-ea"/>
                <a:cs typeface="Arial" panose="020B0604020202020204" pitchFamily="34" charset="0"/>
              </a:rPr>
              <a:t> </a:t>
            </a:r>
            <a:r>
              <a:rPr lang="en-US" sz="1000" b="0" kern="1200" dirty="0" err="1">
                <a:solidFill>
                  <a:schemeClr val="tx1"/>
                </a:solidFill>
                <a:effectLst/>
                <a:latin typeface="Arial" panose="020B0604020202020204" pitchFamily="34" charset="0"/>
                <a:ea typeface="+mn-ea"/>
                <a:cs typeface="Arial" panose="020B0604020202020204" pitchFamily="34" charset="0"/>
              </a:rPr>
              <a:t>werden</a:t>
            </a:r>
            <a:r>
              <a:rPr lang="en-US" sz="1000" b="0" kern="1200" dirty="0">
                <a:solidFill>
                  <a:schemeClr val="tx1"/>
                </a:solidFill>
                <a:effectLst/>
                <a:latin typeface="Arial" panose="020B0604020202020204" pitchFamily="34" charset="0"/>
                <a:ea typeface="+mn-ea"/>
                <a:cs typeface="Arial" panose="020B0604020202020204" pitchFamily="34" charset="0"/>
              </a:rPr>
              <a:t> </a:t>
            </a:r>
            <a:r>
              <a:rPr lang="en-US" sz="1000" b="0" kern="1200" dirty="0" err="1">
                <a:solidFill>
                  <a:schemeClr val="tx1"/>
                </a:solidFill>
                <a:effectLst/>
                <a:latin typeface="Arial" panose="020B0604020202020204" pitchFamily="34" charset="0"/>
                <a:ea typeface="+mn-ea"/>
                <a:cs typeface="Arial" panose="020B0604020202020204" pitchFamily="34" charset="0"/>
              </a:rPr>
              <a:t>kann</a:t>
            </a:r>
            <a:r>
              <a:rPr lang="en-US" sz="1000" b="0" kern="1200" dirty="0">
                <a:solidFill>
                  <a:schemeClr val="tx1"/>
                </a:solidFill>
                <a:effectLst/>
                <a:latin typeface="Arial" panose="020B0604020202020204" pitchFamily="34" charset="0"/>
                <a:ea typeface="+mn-ea"/>
                <a:cs typeface="Arial" panose="020B0604020202020204" pitchFamily="34" charset="0"/>
              </a:rPr>
              <a:t>, muss </a:t>
            </a:r>
            <a:r>
              <a:rPr lang="en-US" sz="1000" b="0" kern="1200" dirty="0" err="1">
                <a:solidFill>
                  <a:schemeClr val="tx1"/>
                </a:solidFill>
                <a:effectLst/>
                <a:latin typeface="Arial" panose="020B0604020202020204" pitchFamily="34" charset="0"/>
                <a:ea typeface="+mn-ea"/>
                <a:cs typeface="Arial" panose="020B0604020202020204" pitchFamily="34" charset="0"/>
              </a:rPr>
              <a:t>unter</a:t>
            </a:r>
            <a:r>
              <a:rPr lang="en-US" sz="1000" b="0" kern="1200" dirty="0">
                <a:solidFill>
                  <a:schemeClr val="tx1"/>
                </a:solidFill>
                <a:effectLst/>
                <a:latin typeface="Arial" panose="020B0604020202020204" pitchFamily="34" charset="0"/>
                <a:ea typeface="+mn-ea"/>
                <a:cs typeface="Arial" panose="020B0604020202020204" pitchFamily="34" charset="0"/>
              </a:rPr>
              <a:t> </a:t>
            </a:r>
            <a:r>
              <a:rPr lang="en-US" sz="1000" b="0" kern="1200" dirty="0" err="1">
                <a:solidFill>
                  <a:schemeClr val="tx1"/>
                </a:solidFill>
                <a:effectLst/>
                <a:latin typeface="Arial" panose="020B0604020202020204" pitchFamily="34" charset="0"/>
                <a:ea typeface="+mn-ea"/>
                <a:cs typeface="Arial" panose="020B0604020202020204" pitchFamily="34" charset="0"/>
              </a:rPr>
              <a:t>anderem</a:t>
            </a:r>
            <a:r>
              <a:rPr lang="en-US" sz="1000" b="0" kern="1200" dirty="0">
                <a:solidFill>
                  <a:schemeClr val="tx1"/>
                </a:solidFill>
                <a:effectLst/>
                <a:latin typeface="Arial" panose="020B0604020202020204" pitchFamily="34" charset="0"/>
                <a:ea typeface="+mn-ea"/>
                <a:cs typeface="Arial" panose="020B0604020202020204" pitchFamily="34" charset="0"/>
              </a:rPr>
              <a:t> </a:t>
            </a:r>
            <a:r>
              <a:rPr lang="en-US" sz="1000" b="0" kern="1200" dirty="0" err="1">
                <a:solidFill>
                  <a:schemeClr val="tx1"/>
                </a:solidFill>
                <a:effectLst/>
                <a:latin typeface="Arial" panose="020B0604020202020204" pitchFamily="34" charset="0"/>
                <a:ea typeface="+mn-ea"/>
                <a:cs typeface="Arial" panose="020B0604020202020204" pitchFamily="34" charset="0"/>
              </a:rPr>
              <a:t>nachgewiesen</a:t>
            </a:r>
            <a:r>
              <a:rPr lang="en-US" sz="1000" b="0" kern="1200" dirty="0">
                <a:solidFill>
                  <a:schemeClr val="tx1"/>
                </a:solidFill>
                <a:effectLst/>
                <a:latin typeface="Arial" panose="020B0604020202020204" pitchFamily="34" charset="0"/>
                <a:ea typeface="+mn-ea"/>
                <a:cs typeface="Arial" panose="020B0604020202020204" pitchFamily="34" charset="0"/>
              </a:rPr>
              <a:t> </a:t>
            </a:r>
            <a:r>
              <a:rPr lang="en-US" sz="1000" b="0" kern="1200" dirty="0" err="1">
                <a:solidFill>
                  <a:schemeClr val="tx1"/>
                </a:solidFill>
                <a:effectLst/>
                <a:latin typeface="Arial" panose="020B0604020202020204" pitchFamily="34" charset="0"/>
                <a:ea typeface="+mn-ea"/>
                <a:cs typeface="Arial" panose="020B0604020202020204" pitchFamily="34" charset="0"/>
              </a:rPr>
              <a:t>werden</a:t>
            </a:r>
            <a:r>
              <a:rPr lang="en-US" sz="1000" b="0" kern="1200" dirty="0">
                <a:solidFill>
                  <a:schemeClr val="tx1"/>
                </a:solidFill>
                <a:effectLst/>
                <a:latin typeface="Arial" panose="020B0604020202020204" pitchFamily="34" charset="0"/>
                <a:ea typeface="+mn-ea"/>
                <a:cs typeface="Arial" panose="020B0604020202020204" pitchFamily="34" charset="0"/>
              </a:rPr>
              <a:t>, </a:t>
            </a:r>
            <a:r>
              <a:rPr lang="en-US" sz="1000" b="0" kern="1200" dirty="0" err="1">
                <a:solidFill>
                  <a:schemeClr val="tx1"/>
                </a:solidFill>
                <a:effectLst/>
                <a:latin typeface="Arial" panose="020B0604020202020204" pitchFamily="34" charset="0"/>
                <a:ea typeface="+mn-ea"/>
                <a:cs typeface="Arial" panose="020B0604020202020204" pitchFamily="34" charset="0"/>
              </a:rPr>
              <a:t>dass</a:t>
            </a:r>
            <a:r>
              <a:rPr lang="en-US" sz="1000" b="0" kern="1200" dirty="0">
                <a:solidFill>
                  <a:schemeClr val="tx1"/>
                </a:solidFill>
                <a:effectLst/>
                <a:latin typeface="Arial" panose="020B0604020202020204" pitchFamily="34" charset="0"/>
                <a:ea typeface="+mn-ea"/>
                <a:cs typeface="Arial" panose="020B0604020202020204" pitchFamily="34" charset="0"/>
              </a:rPr>
              <a:t> der </a:t>
            </a:r>
            <a:r>
              <a:rPr lang="en-US" sz="1000" b="0" kern="1200" dirty="0" err="1">
                <a:solidFill>
                  <a:schemeClr val="tx1"/>
                </a:solidFill>
                <a:effectLst/>
                <a:latin typeface="Arial" panose="020B0604020202020204" pitchFamily="34" charset="0"/>
                <a:ea typeface="+mn-ea"/>
                <a:cs typeface="Arial" panose="020B0604020202020204" pitchFamily="34" charset="0"/>
              </a:rPr>
              <a:t>Eigentümer</a:t>
            </a:r>
            <a:r>
              <a:rPr lang="en-US" sz="1000" b="0" kern="1200" dirty="0">
                <a:solidFill>
                  <a:schemeClr val="tx1"/>
                </a:solidFill>
                <a:effectLst/>
                <a:latin typeface="Arial" panose="020B0604020202020204" pitchFamily="34" charset="0"/>
                <a:ea typeface="+mn-ea"/>
                <a:cs typeface="Arial" panose="020B0604020202020204" pitchFamily="34" charset="0"/>
              </a:rPr>
              <a:t> </a:t>
            </a:r>
            <a:r>
              <a:rPr lang="en-US" sz="1000" b="0" kern="1200" dirty="0" err="1">
                <a:solidFill>
                  <a:schemeClr val="tx1"/>
                </a:solidFill>
                <a:effectLst/>
                <a:latin typeface="Arial" panose="020B0604020202020204" pitchFamily="34" charset="0"/>
                <a:ea typeface="+mn-ea"/>
                <a:cs typeface="Arial" panose="020B0604020202020204" pitchFamily="34" charset="0"/>
              </a:rPr>
              <a:t>aktiv</a:t>
            </a:r>
            <a:r>
              <a:rPr lang="en-US" sz="1000" b="0" kern="1200" dirty="0">
                <a:solidFill>
                  <a:schemeClr val="tx1"/>
                </a:solidFill>
                <a:effectLst/>
                <a:latin typeface="Arial" panose="020B0604020202020204" pitchFamily="34" charset="0"/>
                <a:ea typeface="+mn-ea"/>
                <a:cs typeface="Arial" panose="020B0604020202020204" pitchFamily="34" charset="0"/>
              </a:rPr>
              <a:t> </a:t>
            </a:r>
            <a:r>
              <a:rPr lang="en-US" sz="1000" b="0" kern="1200" dirty="0" err="1">
                <a:solidFill>
                  <a:schemeClr val="tx1"/>
                </a:solidFill>
                <a:effectLst/>
                <a:latin typeface="Arial" panose="020B0604020202020204" pitchFamily="34" charset="0"/>
                <a:ea typeface="+mn-ea"/>
                <a:cs typeface="Arial" panose="020B0604020202020204" pitchFamily="34" charset="0"/>
              </a:rPr>
              <a:t>Schutzmaßnahmen</a:t>
            </a:r>
            <a:r>
              <a:rPr lang="en-US" sz="1000" b="0" kern="1200" dirty="0">
                <a:solidFill>
                  <a:schemeClr val="tx1"/>
                </a:solidFill>
                <a:effectLst/>
                <a:latin typeface="Arial" panose="020B0604020202020204" pitchFamily="34" charset="0"/>
                <a:ea typeface="+mn-ea"/>
                <a:cs typeface="Arial" panose="020B0604020202020204" pitchFamily="34" charset="0"/>
              </a:rPr>
              <a:t> </a:t>
            </a:r>
            <a:r>
              <a:rPr lang="en-US" sz="1000" b="0" kern="1200" dirty="0" err="1">
                <a:solidFill>
                  <a:schemeClr val="tx1"/>
                </a:solidFill>
                <a:effectLst/>
                <a:latin typeface="Arial" panose="020B0604020202020204" pitchFamily="34" charset="0"/>
                <a:ea typeface="+mn-ea"/>
                <a:cs typeface="Arial" panose="020B0604020202020204" pitchFamily="34" charset="0"/>
              </a:rPr>
              <a:t>zur</a:t>
            </a:r>
            <a:r>
              <a:rPr lang="en-US" sz="1000" b="0" kern="1200" dirty="0">
                <a:solidFill>
                  <a:schemeClr val="tx1"/>
                </a:solidFill>
                <a:effectLst/>
                <a:latin typeface="Arial" panose="020B0604020202020204" pitchFamily="34" charset="0"/>
                <a:ea typeface="+mn-ea"/>
                <a:cs typeface="Arial" panose="020B0604020202020204" pitchFamily="34" charset="0"/>
              </a:rPr>
              <a:t> </a:t>
            </a:r>
            <a:r>
              <a:rPr lang="en-US" sz="1000" b="0" kern="1200" dirty="0" err="1">
                <a:solidFill>
                  <a:schemeClr val="tx1"/>
                </a:solidFill>
                <a:effectLst/>
                <a:latin typeface="Arial" panose="020B0604020202020204" pitchFamily="34" charset="0"/>
                <a:ea typeface="+mn-ea"/>
                <a:cs typeface="Arial" panose="020B0604020202020204" pitchFamily="34" charset="0"/>
              </a:rPr>
              <a:t>Wahrung</a:t>
            </a:r>
            <a:r>
              <a:rPr lang="en-US" sz="1000" b="0" kern="1200" dirty="0">
                <a:solidFill>
                  <a:schemeClr val="tx1"/>
                </a:solidFill>
                <a:effectLst/>
                <a:latin typeface="Arial" panose="020B0604020202020204" pitchFamily="34" charset="0"/>
                <a:ea typeface="+mn-ea"/>
                <a:cs typeface="Arial" panose="020B0604020202020204" pitchFamily="34" charset="0"/>
              </a:rPr>
              <a:t> der </a:t>
            </a:r>
            <a:r>
              <a:rPr lang="en-US" sz="1000" b="0" kern="1200" dirty="0" err="1">
                <a:solidFill>
                  <a:schemeClr val="tx1"/>
                </a:solidFill>
                <a:effectLst/>
                <a:latin typeface="Arial" panose="020B0604020202020204" pitchFamily="34" charset="0"/>
                <a:ea typeface="+mn-ea"/>
                <a:cs typeface="Arial" panose="020B0604020202020204" pitchFamily="34" charset="0"/>
              </a:rPr>
              <a:t>Vertraulichkeit</a:t>
            </a:r>
            <a:r>
              <a:rPr lang="en-US" sz="1000" b="0" kern="1200" dirty="0">
                <a:solidFill>
                  <a:schemeClr val="tx1"/>
                </a:solidFill>
                <a:effectLst/>
                <a:latin typeface="Arial" panose="020B0604020202020204" pitchFamily="34" charset="0"/>
                <a:ea typeface="+mn-ea"/>
                <a:cs typeface="Arial" panose="020B0604020202020204" pitchFamily="34" charset="0"/>
              </a:rPr>
              <a:t> </a:t>
            </a:r>
            <a:r>
              <a:rPr lang="en-US" sz="1000" b="0" kern="1200" dirty="0" err="1">
                <a:solidFill>
                  <a:schemeClr val="tx1"/>
                </a:solidFill>
                <a:effectLst/>
                <a:latin typeface="Arial" panose="020B0604020202020204" pitchFamily="34" charset="0"/>
                <a:ea typeface="+mn-ea"/>
                <a:cs typeface="Arial" panose="020B0604020202020204" pitchFamily="34" charset="0"/>
              </a:rPr>
              <a:t>ergriffen</a:t>
            </a:r>
            <a:r>
              <a:rPr lang="en-US" sz="1000" b="0" kern="1200" dirty="0">
                <a:solidFill>
                  <a:schemeClr val="tx1"/>
                </a:solidFill>
                <a:effectLst/>
                <a:latin typeface="Arial" panose="020B0604020202020204" pitchFamily="34" charset="0"/>
                <a:ea typeface="+mn-ea"/>
                <a:cs typeface="Arial" panose="020B0604020202020204" pitchFamily="34" charset="0"/>
              </a:rPr>
              <a:t> hat.</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defRPr/>
            </a:pPr>
            <a:endParaRPr lang="en-US" sz="1000" b="0" kern="1200" baseline="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defRPr/>
            </a:pPr>
            <a:r>
              <a:rPr lang="en-US" sz="1000" b="0" kern="1200" baseline="0" dirty="0" err="1">
                <a:solidFill>
                  <a:schemeClr val="tx1"/>
                </a:solidFill>
                <a:effectLst/>
                <a:latin typeface="Arial" panose="020B0604020202020204" pitchFamily="34" charset="0"/>
                <a:ea typeface="+mn-ea"/>
                <a:cs typeface="Arial" panose="020B0604020202020204" pitchFamily="34" charset="0"/>
              </a:rPr>
              <a:t>Traditionell</a:t>
            </a:r>
            <a:r>
              <a:rPr lang="en-US" sz="1000" b="0" kern="1200" baseline="0" dirty="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a:solidFill>
                  <a:schemeClr val="tx1"/>
                </a:solidFill>
                <a:effectLst/>
                <a:latin typeface="Arial" panose="020B0604020202020204" pitchFamily="34" charset="0"/>
                <a:ea typeface="+mn-ea"/>
                <a:cs typeface="Arial" panose="020B0604020202020204" pitchFamily="34" charset="0"/>
              </a:rPr>
              <a:t>geschieht</a:t>
            </a:r>
            <a:r>
              <a:rPr lang="en-US" sz="1000" b="0" kern="1200" baseline="0" dirty="0">
                <a:solidFill>
                  <a:schemeClr val="tx1"/>
                </a:solidFill>
                <a:effectLst/>
                <a:latin typeface="Arial" panose="020B0604020202020204" pitchFamily="34" charset="0"/>
                <a:ea typeface="+mn-ea"/>
                <a:cs typeface="Arial" panose="020B0604020202020204" pitchFamily="34" charset="0"/>
              </a:rPr>
              <a:t> dies </a:t>
            </a:r>
            <a:r>
              <a:rPr lang="en-US" sz="1000" b="0" kern="1200" baseline="0" dirty="0" err="1">
                <a:solidFill>
                  <a:schemeClr val="tx1"/>
                </a:solidFill>
                <a:effectLst/>
                <a:latin typeface="Arial" panose="020B0604020202020204" pitchFamily="34" charset="0"/>
                <a:ea typeface="+mn-ea"/>
                <a:cs typeface="Arial" panose="020B0604020202020204" pitchFamily="34" charset="0"/>
              </a:rPr>
              <a:t>über</a:t>
            </a:r>
            <a:r>
              <a:rPr lang="en-US" sz="1000" b="0" kern="1200" baseline="0" dirty="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a:solidFill>
                  <a:schemeClr val="tx1"/>
                </a:solidFill>
                <a:effectLst/>
                <a:latin typeface="Arial" panose="020B0604020202020204" pitchFamily="34" charset="0"/>
                <a:ea typeface="+mn-ea"/>
                <a:cs typeface="Arial" panose="020B0604020202020204" pitchFamily="34" charset="0"/>
              </a:rPr>
              <a:t>Geheimhaltungsvereinbarungen</a:t>
            </a:r>
            <a:r>
              <a:rPr lang="en-US" sz="1000" b="0" kern="1200" baseline="0" dirty="0">
                <a:solidFill>
                  <a:schemeClr val="tx1"/>
                </a:solidFill>
                <a:effectLst/>
                <a:latin typeface="Arial" panose="020B0604020202020204" pitchFamily="34" charset="0"/>
                <a:ea typeface="+mn-ea"/>
                <a:cs typeface="Arial" panose="020B0604020202020204" pitchFamily="34" charset="0"/>
              </a:rPr>
              <a:t>, die </a:t>
            </a:r>
            <a:r>
              <a:rPr lang="en-US" sz="1000" b="0" kern="1200" baseline="0" dirty="0" err="1">
                <a:solidFill>
                  <a:schemeClr val="tx1"/>
                </a:solidFill>
                <a:effectLst/>
                <a:latin typeface="Arial" panose="020B0604020202020204" pitchFamily="34" charset="0"/>
                <a:ea typeface="+mn-ea"/>
                <a:cs typeface="Arial" panose="020B0604020202020204" pitchFamily="34" charset="0"/>
              </a:rPr>
              <a:t>Beschränkung</a:t>
            </a:r>
            <a:r>
              <a:rPr lang="en-US" sz="1000" b="0" kern="1200" baseline="0" dirty="0">
                <a:solidFill>
                  <a:schemeClr val="tx1"/>
                </a:solidFill>
                <a:effectLst/>
                <a:latin typeface="Arial" panose="020B0604020202020204" pitchFamily="34" charset="0"/>
                <a:ea typeface="+mn-ea"/>
                <a:cs typeface="Arial" panose="020B0604020202020204" pitchFamily="34" charset="0"/>
              </a:rPr>
              <a:t> des </a:t>
            </a:r>
            <a:r>
              <a:rPr lang="en-US" sz="1000" b="0" kern="1200" baseline="0" dirty="0" err="1">
                <a:solidFill>
                  <a:schemeClr val="tx1"/>
                </a:solidFill>
                <a:effectLst/>
                <a:latin typeface="Arial" panose="020B0604020202020204" pitchFamily="34" charset="0"/>
                <a:ea typeface="+mn-ea"/>
                <a:cs typeface="Arial" panose="020B0604020202020204" pitchFamily="34" charset="0"/>
              </a:rPr>
              <a:t>physischen</a:t>
            </a:r>
            <a:r>
              <a:rPr lang="en-US" sz="1000" b="0" kern="1200" baseline="0" dirty="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a:solidFill>
                  <a:schemeClr val="tx1"/>
                </a:solidFill>
                <a:effectLst/>
                <a:latin typeface="Arial" panose="020B0604020202020204" pitchFamily="34" charset="0"/>
                <a:ea typeface="+mn-ea"/>
                <a:cs typeface="Arial" panose="020B0604020202020204" pitchFamily="34" charset="0"/>
              </a:rPr>
              <a:t>Zugangs</a:t>
            </a:r>
            <a:r>
              <a:rPr lang="en-US" sz="1000" b="0" kern="1200" baseline="0" dirty="0">
                <a:solidFill>
                  <a:schemeClr val="tx1"/>
                </a:solidFill>
                <a:effectLst/>
                <a:latin typeface="Arial" panose="020B0604020202020204" pitchFamily="34" charset="0"/>
                <a:ea typeface="+mn-ea"/>
                <a:cs typeface="Arial" panose="020B0604020202020204" pitchFamily="34" charset="0"/>
              </a:rPr>
              <a:t> und die </a:t>
            </a:r>
            <a:r>
              <a:rPr lang="en-US" sz="1000" b="0" kern="1200" baseline="0" dirty="0" err="1">
                <a:solidFill>
                  <a:schemeClr val="tx1"/>
                </a:solidFill>
                <a:effectLst/>
                <a:latin typeface="Arial" panose="020B0604020202020204" pitchFamily="34" charset="0"/>
                <a:ea typeface="+mn-ea"/>
                <a:cs typeface="Arial" panose="020B0604020202020204" pitchFamily="34" charset="0"/>
              </a:rPr>
              <a:t>Annahme</a:t>
            </a:r>
            <a:r>
              <a:rPr lang="en-US" sz="1000" b="0" kern="1200" baseline="0" dirty="0">
                <a:solidFill>
                  <a:schemeClr val="tx1"/>
                </a:solidFill>
                <a:effectLst/>
                <a:latin typeface="Arial" panose="020B0604020202020204" pitchFamily="34" charset="0"/>
                <a:ea typeface="+mn-ea"/>
                <a:cs typeface="Arial" panose="020B0604020202020204" pitchFamily="34" charset="0"/>
              </a:rPr>
              <a:t> von </a:t>
            </a:r>
            <a:r>
              <a:rPr lang="en-US" sz="1000" b="0" kern="1200" baseline="0" dirty="0" err="1">
                <a:solidFill>
                  <a:schemeClr val="tx1"/>
                </a:solidFill>
                <a:effectLst/>
                <a:latin typeface="Arial" panose="020B0604020202020204" pitchFamily="34" charset="0"/>
                <a:ea typeface="+mn-ea"/>
                <a:cs typeface="Arial" panose="020B0604020202020204" pitchFamily="34" charset="0"/>
              </a:rPr>
              <a:t>Protokollen</a:t>
            </a:r>
            <a:r>
              <a:rPr lang="en-US" sz="1000" b="0" kern="1200" baseline="0" dirty="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a:solidFill>
                  <a:schemeClr val="tx1"/>
                </a:solidFill>
                <a:effectLst/>
                <a:latin typeface="Arial" panose="020B0604020202020204" pitchFamily="34" charset="0"/>
                <a:ea typeface="+mn-ea"/>
                <a:cs typeface="Arial" panose="020B0604020202020204" pitchFamily="34" charset="0"/>
              </a:rPr>
              <a:t>zur</a:t>
            </a:r>
            <a:r>
              <a:rPr lang="en-US" sz="1000" b="0" kern="1200" baseline="0" dirty="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a:solidFill>
                  <a:schemeClr val="tx1"/>
                </a:solidFill>
                <a:effectLst/>
                <a:latin typeface="Arial" panose="020B0604020202020204" pitchFamily="34" charset="0"/>
                <a:ea typeface="+mn-ea"/>
                <a:cs typeface="Arial" panose="020B0604020202020204" pitchFamily="34" charset="0"/>
              </a:rPr>
              <a:t>Cybersicherheit</a:t>
            </a:r>
            <a:r>
              <a:rPr lang="en-US" sz="1000" b="0" kern="1200" baseline="0" dirty="0">
                <a:solidFill>
                  <a:schemeClr val="tx1"/>
                </a:solidFill>
                <a:effectLst/>
                <a:latin typeface="Arial" panose="020B0604020202020204" pitchFamily="34" charset="0"/>
                <a:ea typeface="+mn-ea"/>
                <a:cs typeface="Arial" panose="020B0604020202020204" pitchFamily="34" charset="0"/>
              </a:rPr>
              <a:t>.</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defRPr/>
            </a:pPr>
            <a:endParaRPr lang="en-US" sz="1000" b="0" kern="1200" baseline="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defRPr/>
            </a:pPr>
            <a:r>
              <a:rPr lang="en-US" sz="1000" b="0" kern="1200" baseline="0" dirty="0" smtClean="0">
                <a:solidFill>
                  <a:schemeClr val="tx1"/>
                </a:solidFill>
                <a:effectLst/>
                <a:latin typeface="Arial" panose="020B0604020202020204" pitchFamily="34" charset="0"/>
                <a:ea typeface="+mn-ea"/>
                <a:cs typeface="Arial" panose="020B0604020202020204" pitchFamily="34" charset="0"/>
              </a:rPr>
              <a:t>Die </a:t>
            </a:r>
            <a:r>
              <a:rPr lang="en-US" sz="1000" b="0" kern="1200" baseline="0" dirty="0" err="1" smtClean="0">
                <a:solidFill>
                  <a:schemeClr val="tx1"/>
                </a:solidFill>
                <a:effectLst/>
                <a:latin typeface="Arial" panose="020B0604020202020204" pitchFamily="34" charset="0"/>
                <a:ea typeface="+mn-ea"/>
                <a:cs typeface="Arial" panose="020B0604020202020204" pitchFamily="34" charset="0"/>
              </a:rPr>
              <a:t>Nutzung</a:t>
            </a:r>
            <a:r>
              <a:rPr lang="en-US" sz="1000" b="0" kern="1200" baseline="0" dirty="0" smtClean="0">
                <a:solidFill>
                  <a:schemeClr val="tx1"/>
                </a:solidFill>
                <a:effectLst/>
                <a:latin typeface="Arial" panose="020B0604020202020204" pitchFamily="34" charset="0"/>
                <a:ea typeface="+mn-ea"/>
                <a:cs typeface="Arial" panose="020B0604020202020204" pitchFamily="34" charset="0"/>
              </a:rPr>
              <a:t> von WIPO PROOF </a:t>
            </a:r>
            <a:r>
              <a:rPr lang="en-US" sz="1000" b="0" kern="1200" baseline="0" dirty="0" err="1" smtClean="0">
                <a:solidFill>
                  <a:schemeClr val="tx1"/>
                </a:solidFill>
                <a:effectLst/>
                <a:latin typeface="Arial" panose="020B0604020202020204" pitchFamily="34" charset="0"/>
                <a:ea typeface="+mn-ea"/>
                <a:cs typeface="Arial" panose="020B0604020202020204" pitchFamily="34" charset="0"/>
              </a:rPr>
              <a:t>kann</a:t>
            </a:r>
            <a:r>
              <a:rPr lang="en-US" sz="1000" b="0" kern="1200" baseline="0" dirty="0" smtClean="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smtClean="0">
                <a:solidFill>
                  <a:schemeClr val="tx1"/>
                </a:solidFill>
                <a:effectLst/>
                <a:latin typeface="Arial" panose="020B0604020202020204" pitchFamily="34" charset="0"/>
                <a:ea typeface="+mn-ea"/>
                <a:cs typeface="Arial" panose="020B0604020202020204" pitchFamily="34" charset="0"/>
              </a:rPr>
              <a:t>äußerst</a:t>
            </a:r>
            <a:r>
              <a:rPr lang="en-US" sz="1000" b="0" kern="1200" baseline="0" dirty="0" smtClean="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smtClean="0">
                <a:solidFill>
                  <a:schemeClr val="tx1"/>
                </a:solidFill>
                <a:effectLst/>
                <a:latin typeface="Arial" panose="020B0604020202020204" pitchFamily="34" charset="0"/>
                <a:ea typeface="+mn-ea"/>
                <a:cs typeface="Arial" panose="020B0604020202020204" pitchFamily="34" charset="0"/>
              </a:rPr>
              <a:t>vorteilhaft</a:t>
            </a:r>
            <a:r>
              <a:rPr lang="en-US" sz="1000" b="0" kern="1200" baseline="0" dirty="0" smtClean="0">
                <a:solidFill>
                  <a:schemeClr val="tx1"/>
                </a:solidFill>
                <a:effectLst/>
                <a:latin typeface="Arial" panose="020B0604020202020204" pitchFamily="34" charset="0"/>
                <a:ea typeface="+mn-ea"/>
                <a:cs typeface="Arial" panose="020B0604020202020204" pitchFamily="34" charset="0"/>
              </a:rPr>
              <a:t> sein, um </a:t>
            </a:r>
            <a:r>
              <a:rPr lang="en-US" sz="1000" b="0" kern="1200" baseline="0" dirty="0" err="1" smtClean="0">
                <a:solidFill>
                  <a:schemeClr val="tx1"/>
                </a:solidFill>
                <a:effectLst/>
                <a:latin typeface="Arial" panose="020B0604020202020204" pitchFamily="34" charset="0"/>
                <a:ea typeface="+mn-ea"/>
                <a:cs typeface="Arial" panose="020B0604020202020204" pitchFamily="34" charset="0"/>
              </a:rPr>
              <a:t>vor</a:t>
            </a:r>
            <a:r>
              <a:rPr lang="en-US" sz="1000" b="0" kern="1200" baseline="0" dirty="0" smtClean="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smtClean="0">
                <a:solidFill>
                  <a:schemeClr val="tx1"/>
                </a:solidFill>
                <a:effectLst/>
                <a:latin typeface="Arial" panose="020B0604020202020204" pitchFamily="34" charset="0"/>
                <a:ea typeface="+mn-ea"/>
                <a:cs typeface="Arial" panose="020B0604020202020204" pitchFamily="34" charset="0"/>
              </a:rPr>
              <a:t>Missbrauch</a:t>
            </a:r>
            <a:r>
              <a:rPr lang="en-US" sz="1000" b="0" kern="1200" baseline="0" dirty="0" smtClean="0">
                <a:solidFill>
                  <a:schemeClr val="tx1"/>
                </a:solidFill>
                <a:effectLst/>
                <a:latin typeface="Arial" panose="020B0604020202020204" pitchFamily="34" charset="0"/>
                <a:ea typeface="+mn-ea"/>
                <a:cs typeface="Arial" panose="020B0604020202020204" pitchFamily="34" charset="0"/>
              </a:rPr>
              <a:t> und </a:t>
            </a:r>
            <a:r>
              <a:rPr lang="en-US" sz="1000" b="0" kern="1200" baseline="0" dirty="0" err="1" smtClean="0">
                <a:solidFill>
                  <a:schemeClr val="tx1"/>
                </a:solidFill>
                <a:effectLst/>
                <a:latin typeface="Arial" panose="020B0604020202020204" pitchFamily="34" charset="0"/>
                <a:ea typeface="+mn-ea"/>
                <a:cs typeface="Arial" panose="020B0604020202020204" pitchFamily="34" charset="0"/>
              </a:rPr>
              <a:t>Diebstahl</a:t>
            </a:r>
            <a:r>
              <a:rPr lang="en-US" sz="1000" b="0" kern="1200" baseline="0" dirty="0" smtClean="0">
                <a:solidFill>
                  <a:schemeClr val="tx1"/>
                </a:solidFill>
                <a:effectLst/>
                <a:latin typeface="Arial" panose="020B0604020202020204" pitchFamily="34" charset="0"/>
                <a:ea typeface="+mn-ea"/>
                <a:cs typeface="Arial" panose="020B0604020202020204" pitchFamily="34" charset="0"/>
              </a:rPr>
              <a:t> von </a:t>
            </a:r>
            <a:r>
              <a:rPr lang="en-US" sz="1000" b="0" kern="1200" baseline="0" dirty="0" err="1" smtClean="0">
                <a:solidFill>
                  <a:schemeClr val="tx1"/>
                </a:solidFill>
                <a:effectLst/>
                <a:latin typeface="Arial" panose="020B0604020202020204" pitchFamily="34" charset="0"/>
                <a:ea typeface="+mn-ea"/>
                <a:cs typeface="Arial" panose="020B0604020202020204" pitchFamily="34" charset="0"/>
              </a:rPr>
              <a:t>Geschäftsgeheimnissen</a:t>
            </a:r>
            <a:r>
              <a:rPr lang="en-US" sz="1000" b="0" kern="1200" baseline="0" dirty="0" smtClean="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smtClean="0">
                <a:solidFill>
                  <a:schemeClr val="tx1"/>
                </a:solidFill>
                <a:effectLst/>
                <a:latin typeface="Arial" panose="020B0604020202020204" pitchFamily="34" charset="0"/>
                <a:ea typeface="+mn-ea"/>
                <a:cs typeface="Arial" panose="020B0604020202020204" pitchFamily="34" charset="0"/>
              </a:rPr>
              <a:t>durch</a:t>
            </a:r>
            <a:r>
              <a:rPr lang="en-US" sz="1000" b="0" kern="1200" baseline="0" dirty="0" smtClean="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smtClean="0">
                <a:solidFill>
                  <a:schemeClr val="tx1"/>
                </a:solidFill>
                <a:effectLst/>
                <a:latin typeface="Arial" panose="020B0604020202020204" pitchFamily="34" charset="0"/>
                <a:ea typeface="+mn-ea"/>
                <a:cs typeface="Arial" panose="020B0604020202020204" pitchFamily="34" charset="0"/>
              </a:rPr>
              <a:t>Angestellte</a:t>
            </a:r>
            <a:r>
              <a:rPr lang="en-US" sz="1000" b="0" kern="1200" baseline="0" dirty="0" smtClean="0">
                <a:solidFill>
                  <a:schemeClr val="tx1"/>
                </a:solidFill>
                <a:effectLst/>
                <a:latin typeface="Arial" panose="020B0604020202020204" pitchFamily="34" charset="0"/>
                <a:ea typeface="+mn-ea"/>
                <a:cs typeface="Arial" panose="020B0604020202020204" pitchFamily="34" charset="0"/>
              </a:rPr>
              <a:t> und Partner </a:t>
            </a:r>
            <a:r>
              <a:rPr lang="en-US" sz="1000" b="0" kern="1200" baseline="0" dirty="0" err="1" smtClean="0">
                <a:solidFill>
                  <a:schemeClr val="tx1"/>
                </a:solidFill>
                <a:effectLst/>
                <a:latin typeface="Arial" panose="020B0604020202020204" pitchFamily="34" charset="0"/>
                <a:ea typeface="+mn-ea"/>
                <a:cs typeface="Arial" panose="020B0604020202020204" pitchFamily="34" charset="0"/>
              </a:rPr>
              <a:t>abzuschrecken</a:t>
            </a:r>
            <a:r>
              <a:rPr lang="en-US" sz="1000" b="0" kern="1200" baseline="0" dirty="0" smtClean="0">
                <a:solidFill>
                  <a:schemeClr val="tx1"/>
                </a:solidFill>
                <a:effectLst/>
                <a:latin typeface="Arial" panose="020B0604020202020204" pitchFamily="34" charset="0"/>
                <a:ea typeface="+mn-ea"/>
                <a:cs typeface="Arial" panose="020B0604020202020204" pitchFamily="34" charset="0"/>
              </a:rPr>
              <a:t>.</a:t>
            </a:r>
          </a:p>
          <a:p>
            <a:pPr marL="0" marR="0" lvl="0" indent="0" algn="l" defTabSz="914400" rtl="0" eaLnBrk="0" fontAlgn="base" latinLnBrk="0" hangingPunct="0">
              <a:lnSpc>
                <a:spcPct val="100000"/>
              </a:lnSpc>
              <a:spcBef>
                <a:spcPct val="30000"/>
              </a:spcBef>
              <a:spcAft>
                <a:spcPct val="0"/>
              </a:spcAft>
              <a:buClrTx/>
              <a:buSzTx/>
              <a:buFontTx/>
              <a:buNone/>
              <a:defRPr/>
            </a:pPr>
            <a:endParaRPr lang="en-US" sz="1000" b="0" kern="1200" baseline="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defRPr/>
            </a:pPr>
            <a:r>
              <a:rPr lang="en-US" sz="1000" b="1" u="sng" baseline="0" dirty="0">
                <a:latin typeface="Arial" panose="020B0604020202020204" pitchFamily="34" charset="0"/>
                <a:cs typeface="Arial" panose="020B0604020202020204" pitchFamily="34" charset="0"/>
              </a:rPr>
              <a:t>**Click**</a:t>
            </a:r>
            <a:r>
              <a:rPr lang="en-US" sz="1000" baseline="0" dirty="0">
                <a:latin typeface="Arial" panose="020B0604020202020204" pitchFamily="34" charset="0"/>
                <a:cs typeface="Arial" panose="020B0604020202020204" pitchFamily="34" charset="0"/>
              </a:rPr>
              <a:t>  </a:t>
            </a:r>
            <a:endParaRPr lang="en-US" sz="1000" b="1"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defRPr/>
            </a:pPr>
            <a:endParaRPr lang="en-US" sz="1000" b="0" kern="1200" baseline="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defRPr/>
            </a:pPr>
            <a:r>
              <a:rPr lang="en-US" sz="1000" b="1" kern="1200" baseline="0" dirty="0" err="1">
                <a:solidFill>
                  <a:schemeClr val="tx1"/>
                </a:solidFill>
                <a:effectLst/>
                <a:latin typeface="Arial" panose="020B0604020202020204" pitchFamily="34" charset="0"/>
                <a:ea typeface="+mn-ea"/>
                <a:cs typeface="Arial" panose="020B0604020202020204" pitchFamily="34" charset="0"/>
              </a:rPr>
              <a:t>Nummer</a:t>
            </a:r>
            <a:r>
              <a:rPr lang="en-US" sz="1000" b="1" kern="1200" baseline="0" dirty="0">
                <a:solidFill>
                  <a:schemeClr val="tx1"/>
                </a:solidFill>
                <a:effectLst/>
                <a:latin typeface="Arial" panose="020B0604020202020204" pitchFamily="34" charset="0"/>
                <a:ea typeface="+mn-ea"/>
                <a:cs typeface="Arial" panose="020B0604020202020204" pitchFamily="34" charset="0"/>
              </a:rPr>
              <a:t> 2, </a:t>
            </a:r>
            <a:r>
              <a:rPr lang="en-US" sz="1000" b="1" kern="1200" baseline="0" dirty="0" err="1">
                <a:solidFill>
                  <a:schemeClr val="tx1"/>
                </a:solidFill>
                <a:effectLst/>
                <a:latin typeface="Arial" panose="020B0604020202020204" pitchFamily="34" charset="0"/>
                <a:ea typeface="+mn-ea"/>
                <a:cs typeface="Arial" panose="020B0604020202020204" pitchFamily="34" charset="0"/>
              </a:rPr>
              <a:t>Kreative</a:t>
            </a:r>
            <a:r>
              <a:rPr lang="en-US" sz="1000" b="1" kern="1200" baseline="0" dirty="0">
                <a:solidFill>
                  <a:schemeClr val="tx1"/>
                </a:solidFill>
                <a:effectLst/>
                <a:latin typeface="Arial" panose="020B0604020202020204" pitchFamily="34" charset="0"/>
                <a:ea typeface="+mn-ea"/>
                <a:cs typeface="Arial" panose="020B0604020202020204" pitchFamily="34" charset="0"/>
              </a:rPr>
              <a:t> </a:t>
            </a:r>
            <a:r>
              <a:rPr lang="en-US" sz="1000" b="1" kern="1200" baseline="0" dirty="0" err="1">
                <a:solidFill>
                  <a:schemeClr val="tx1"/>
                </a:solidFill>
                <a:effectLst/>
                <a:latin typeface="Arial" panose="020B0604020202020204" pitchFamily="34" charset="0"/>
                <a:ea typeface="+mn-ea"/>
                <a:cs typeface="Arial" panose="020B0604020202020204" pitchFamily="34" charset="0"/>
              </a:rPr>
              <a:t>Werke</a:t>
            </a:r>
            <a:r>
              <a:rPr lang="en-US" sz="1000" b="1" kern="1200" baseline="0" dirty="0">
                <a:solidFill>
                  <a:schemeClr val="tx1"/>
                </a:solidFill>
                <a:effectLst/>
                <a:latin typeface="Arial" panose="020B0604020202020204" pitchFamily="34" charset="0"/>
                <a:ea typeface="+mn-ea"/>
                <a:cs typeface="Arial" panose="020B0604020202020204" pitchFamily="34" charset="0"/>
              </a:rPr>
              <a:t> &amp; Designs</a:t>
            </a:r>
          </a:p>
          <a:p>
            <a:pPr marL="0" marR="0" lvl="0" indent="0" algn="l" defTabSz="914400" rtl="0" eaLnBrk="0" fontAlgn="base" latinLnBrk="0" hangingPunct="0">
              <a:lnSpc>
                <a:spcPct val="100000"/>
              </a:lnSpc>
              <a:spcBef>
                <a:spcPct val="30000"/>
              </a:spcBef>
              <a:spcAft>
                <a:spcPct val="0"/>
              </a:spcAft>
              <a:buClrTx/>
              <a:buSzTx/>
              <a:buFontTx/>
              <a:buNone/>
              <a:defRPr/>
            </a:pPr>
            <a:endParaRPr lang="en-US" sz="1000" b="1" kern="1200" baseline="0" dirty="0" smtClean="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defRPr/>
            </a:pPr>
            <a:r>
              <a:rPr lang="en-US" sz="1000" b="0" kern="1200" baseline="0" dirty="0" smtClean="0">
                <a:solidFill>
                  <a:schemeClr val="tx1"/>
                </a:solidFill>
                <a:effectLst/>
                <a:latin typeface="Arial" panose="020B0604020202020204" pitchFamily="34" charset="0"/>
                <a:ea typeface="+mn-ea"/>
                <a:cs typeface="Arial" panose="020B0604020202020204" pitchFamily="34" charset="0"/>
              </a:rPr>
              <a:t>3 </a:t>
            </a:r>
            <a:r>
              <a:rPr lang="en-US" sz="1000" b="0" kern="1200" baseline="0" dirty="0" err="1" smtClean="0">
                <a:solidFill>
                  <a:schemeClr val="tx1"/>
                </a:solidFill>
                <a:effectLst/>
                <a:latin typeface="Arial" panose="020B0604020202020204" pitchFamily="34" charset="0"/>
                <a:ea typeface="+mn-ea"/>
                <a:cs typeface="Arial" panose="020B0604020202020204" pitchFamily="34" charset="0"/>
              </a:rPr>
              <a:t>wichtige</a:t>
            </a:r>
            <a:r>
              <a:rPr lang="en-US" sz="1000" b="0" kern="1200" baseline="0" dirty="0" smtClean="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smtClean="0">
                <a:solidFill>
                  <a:schemeClr val="tx1"/>
                </a:solidFill>
                <a:effectLst/>
                <a:latin typeface="Arial" panose="020B0604020202020204" pitchFamily="34" charset="0"/>
                <a:ea typeface="+mn-ea"/>
                <a:cs typeface="Arial" panose="020B0604020202020204" pitchFamily="34" charset="0"/>
              </a:rPr>
              <a:t>Punkte</a:t>
            </a:r>
            <a:r>
              <a:rPr lang="en-US" sz="1000" b="0" kern="1200" baseline="0" dirty="0" smtClean="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smtClean="0">
                <a:solidFill>
                  <a:schemeClr val="tx1"/>
                </a:solidFill>
                <a:effectLst/>
                <a:latin typeface="Arial" panose="020B0604020202020204" pitchFamily="34" charset="0"/>
                <a:ea typeface="+mn-ea"/>
                <a:cs typeface="Arial" panose="020B0604020202020204" pitchFamily="34" charset="0"/>
              </a:rPr>
              <a:t>sind</a:t>
            </a:r>
            <a:r>
              <a:rPr lang="en-US" sz="1000" b="0" kern="1200" baseline="0" dirty="0" smtClean="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smtClean="0">
                <a:solidFill>
                  <a:schemeClr val="tx1"/>
                </a:solidFill>
                <a:effectLst/>
                <a:latin typeface="Arial" panose="020B0604020202020204" pitchFamily="34" charset="0"/>
                <a:ea typeface="+mn-ea"/>
                <a:cs typeface="Arial" panose="020B0604020202020204" pitchFamily="34" charset="0"/>
              </a:rPr>
              <a:t>im</a:t>
            </a:r>
            <a:r>
              <a:rPr lang="en-US" sz="1000" b="0" kern="1200" baseline="0" dirty="0" smtClean="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smtClean="0">
                <a:solidFill>
                  <a:schemeClr val="tx1"/>
                </a:solidFill>
                <a:effectLst/>
                <a:latin typeface="Arial" panose="020B0604020202020204" pitchFamily="34" charset="0"/>
                <a:ea typeface="+mn-ea"/>
                <a:cs typeface="Arial" panose="020B0604020202020204" pitchFamily="34" charset="0"/>
              </a:rPr>
              <a:t>Zusammenhang</a:t>
            </a:r>
            <a:r>
              <a:rPr lang="en-US" sz="1000" b="0" kern="1200" baseline="0" dirty="0" smtClean="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smtClean="0">
                <a:solidFill>
                  <a:schemeClr val="tx1"/>
                </a:solidFill>
                <a:effectLst/>
                <a:latin typeface="Arial" panose="020B0604020202020204" pitchFamily="34" charset="0"/>
                <a:ea typeface="+mn-ea"/>
                <a:cs typeface="Arial" panose="020B0604020202020204" pitchFamily="34" charset="0"/>
              </a:rPr>
              <a:t>mit</a:t>
            </a:r>
            <a:r>
              <a:rPr lang="en-US" sz="1000" b="0" kern="1200" baseline="0" dirty="0" smtClean="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smtClean="0">
                <a:solidFill>
                  <a:schemeClr val="tx1"/>
                </a:solidFill>
                <a:effectLst/>
                <a:latin typeface="Arial" panose="020B0604020202020204" pitchFamily="34" charset="0"/>
                <a:ea typeface="+mn-ea"/>
                <a:cs typeface="Arial" panose="020B0604020202020204" pitchFamily="34" charset="0"/>
              </a:rPr>
              <a:t>dem</a:t>
            </a:r>
            <a:r>
              <a:rPr lang="en-US" sz="1000" b="0" kern="1200" baseline="0" dirty="0" smtClean="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smtClean="0">
                <a:solidFill>
                  <a:schemeClr val="tx1"/>
                </a:solidFill>
                <a:effectLst/>
                <a:latin typeface="Arial" panose="020B0604020202020204" pitchFamily="34" charset="0"/>
                <a:ea typeface="+mn-ea"/>
                <a:cs typeface="Arial" panose="020B0604020202020204" pitchFamily="34" charset="0"/>
              </a:rPr>
              <a:t>Urheberrecht</a:t>
            </a:r>
            <a:r>
              <a:rPr lang="en-US" sz="1000" b="0" kern="1200" baseline="0" dirty="0" smtClean="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smtClean="0">
                <a:solidFill>
                  <a:schemeClr val="tx1"/>
                </a:solidFill>
                <a:effectLst/>
                <a:latin typeface="Arial" panose="020B0604020202020204" pitchFamily="34" charset="0"/>
                <a:ea typeface="+mn-ea"/>
                <a:cs typeface="Arial" panose="020B0604020202020204" pitchFamily="34" charset="0"/>
              </a:rPr>
              <a:t>zu</a:t>
            </a:r>
            <a:r>
              <a:rPr lang="en-US" sz="1000" b="0" kern="1200" baseline="0" dirty="0" smtClean="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smtClean="0">
                <a:solidFill>
                  <a:schemeClr val="tx1"/>
                </a:solidFill>
                <a:effectLst/>
                <a:latin typeface="Arial" panose="020B0604020202020204" pitchFamily="34" charset="0"/>
                <a:ea typeface="+mn-ea"/>
                <a:cs typeface="Arial" panose="020B0604020202020204" pitchFamily="34" charset="0"/>
              </a:rPr>
              <a:t>beachten</a:t>
            </a:r>
            <a:r>
              <a:rPr lang="en-US" sz="1000" b="0" kern="1200" baseline="0" dirty="0" smtClean="0">
                <a:solidFill>
                  <a:schemeClr val="tx1"/>
                </a:solidFill>
                <a:effectLst/>
                <a:latin typeface="Arial" panose="020B0604020202020204" pitchFamily="34" charset="0"/>
                <a:ea typeface="+mn-ea"/>
                <a:cs typeface="Arial" panose="020B0604020202020204" pitchFamily="34" charset="0"/>
              </a:rPr>
              <a:t>:</a:t>
            </a:r>
          </a:p>
          <a:p>
            <a:pPr marL="0" marR="0" lvl="0" indent="0" algn="l" defTabSz="914400" rtl="0" eaLnBrk="0" fontAlgn="base" latinLnBrk="0" hangingPunct="0">
              <a:lnSpc>
                <a:spcPct val="100000"/>
              </a:lnSpc>
              <a:spcBef>
                <a:spcPct val="30000"/>
              </a:spcBef>
              <a:spcAft>
                <a:spcPct val="0"/>
              </a:spcAft>
              <a:buClrTx/>
              <a:buSzTx/>
              <a:buFontTx/>
              <a:buNone/>
              <a:defRPr/>
            </a:pPr>
            <a:endParaRPr lang="en-US" sz="1000" b="1" kern="1200" baseline="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 typeface="+mj-lt"/>
              <a:buNone/>
              <a:defRPr/>
            </a:pPr>
            <a:r>
              <a:rPr lang="en-US" sz="1000" b="0" kern="1200" baseline="0" dirty="0" smtClean="0">
                <a:solidFill>
                  <a:schemeClr val="tx1"/>
                </a:solidFill>
                <a:effectLst/>
                <a:latin typeface="Arial" panose="020B0604020202020204" pitchFamily="34" charset="0"/>
                <a:ea typeface="+mn-ea"/>
                <a:cs typeface="Arial" panose="020B0604020202020204" pitchFamily="34" charset="0"/>
              </a:rPr>
              <a:t>1) Das </a:t>
            </a:r>
            <a:r>
              <a:rPr lang="en-US" sz="1000" b="0" kern="1200" baseline="0" dirty="0" err="1" smtClean="0">
                <a:solidFill>
                  <a:schemeClr val="tx1"/>
                </a:solidFill>
                <a:effectLst/>
                <a:latin typeface="Arial" panose="020B0604020202020204" pitchFamily="34" charset="0"/>
                <a:ea typeface="+mn-ea"/>
                <a:cs typeface="Arial" panose="020B0604020202020204" pitchFamily="34" charset="0"/>
              </a:rPr>
              <a:t>Urheberrecht</a:t>
            </a:r>
            <a:r>
              <a:rPr lang="en-US" sz="1000" b="0" kern="1200" baseline="0" dirty="0" smtClean="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smtClean="0">
                <a:solidFill>
                  <a:schemeClr val="tx1"/>
                </a:solidFill>
                <a:effectLst/>
                <a:latin typeface="Arial" panose="020B0604020202020204" pitchFamily="34" charset="0"/>
                <a:ea typeface="+mn-ea"/>
                <a:cs typeface="Arial" panose="020B0604020202020204" pitchFamily="34" charset="0"/>
              </a:rPr>
              <a:t>ist</a:t>
            </a:r>
            <a:r>
              <a:rPr lang="en-US" sz="1000" b="0" kern="1200" baseline="0" dirty="0" smtClean="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smtClean="0">
                <a:solidFill>
                  <a:schemeClr val="tx1"/>
                </a:solidFill>
                <a:effectLst/>
                <a:latin typeface="Arial" panose="020B0604020202020204" pitchFamily="34" charset="0"/>
                <a:ea typeface="+mn-ea"/>
                <a:cs typeface="Arial" panose="020B0604020202020204" pitchFamily="34" charset="0"/>
              </a:rPr>
              <a:t>ein</a:t>
            </a:r>
            <a:r>
              <a:rPr lang="en-US" sz="1000" b="0" kern="1200" baseline="0" dirty="0" smtClean="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smtClean="0">
                <a:solidFill>
                  <a:schemeClr val="tx1"/>
                </a:solidFill>
                <a:effectLst/>
                <a:latin typeface="Arial" panose="020B0604020202020204" pitchFamily="34" charset="0"/>
                <a:ea typeface="+mn-ea"/>
                <a:cs typeface="Arial" panose="020B0604020202020204" pitchFamily="34" charset="0"/>
              </a:rPr>
              <a:t>ureigenes</a:t>
            </a:r>
            <a:r>
              <a:rPr lang="en-US" sz="1000" b="0" kern="1200" baseline="0" dirty="0" smtClean="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smtClean="0">
                <a:solidFill>
                  <a:schemeClr val="tx1"/>
                </a:solidFill>
                <a:effectLst/>
                <a:latin typeface="Arial" panose="020B0604020202020204" pitchFamily="34" charset="0"/>
                <a:ea typeface="+mn-ea"/>
                <a:cs typeface="Arial" panose="020B0604020202020204" pitchFamily="34" charset="0"/>
              </a:rPr>
              <a:t>Recht</a:t>
            </a:r>
            <a:r>
              <a:rPr lang="en-US" sz="1000" b="0" kern="1200" baseline="0" dirty="0" smtClean="0">
                <a:solidFill>
                  <a:schemeClr val="tx1"/>
                </a:solidFill>
                <a:effectLst/>
                <a:latin typeface="Arial" panose="020B0604020202020204" pitchFamily="34" charset="0"/>
                <a:ea typeface="+mn-ea"/>
                <a:cs typeface="Arial" panose="020B0604020202020204" pitchFamily="34" charset="0"/>
              </a:rPr>
              <a:t>, das </a:t>
            </a:r>
            <a:r>
              <a:rPr lang="en-US" sz="1000" b="0" kern="1200" baseline="0" dirty="0" err="1" smtClean="0">
                <a:solidFill>
                  <a:schemeClr val="tx1"/>
                </a:solidFill>
                <a:effectLst/>
                <a:latin typeface="Arial" panose="020B0604020202020204" pitchFamily="34" charset="0"/>
                <a:ea typeface="+mn-ea"/>
                <a:cs typeface="Arial" panose="020B0604020202020204" pitchFamily="34" charset="0"/>
              </a:rPr>
              <a:t>keine</a:t>
            </a:r>
            <a:r>
              <a:rPr lang="en-US" sz="1000" b="0" kern="1200" baseline="0" dirty="0" smtClean="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smtClean="0">
                <a:solidFill>
                  <a:schemeClr val="tx1"/>
                </a:solidFill>
                <a:effectLst/>
                <a:latin typeface="Arial" panose="020B0604020202020204" pitchFamily="34" charset="0"/>
                <a:ea typeface="+mn-ea"/>
                <a:cs typeface="Arial" panose="020B0604020202020204" pitchFamily="34" charset="0"/>
              </a:rPr>
              <a:t>formelle</a:t>
            </a:r>
            <a:r>
              <a:rPr lang="en-US" sz="1000" b="0" kern="1200" baseline="0" dirty="0" smtClean="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smtClean="0">
                <a:solidFill>
                  <a:schemeClr val="tx1"/>
                </a:solidFill>
                <a:effectLst/>
                <a:latin typeface="Arial" panose="020B0604020202020204" pitchFamily="34" charset="0"/>
                <a:ea typeface="+mn-ea"/>
                <a:cs typeface="Arial" panose="020B0604020202020204" pitchFamily="34" charset="0"/>
              </a:rPr>
              <a:t>Eintragung</a:t>
            </a:r>
            <a:r>
              <a:rPr lang="en-US" sz="1000" b="0" kern="1200" baseline="0" dirty="0" smtClean="0">
                <a:solidFill>
                  <a:schemeClr val="tx1"/>
                </a:solidFill>
                <a:effectLst/>
                <a:latin typeface="Arial" panose="020B0604020202020204" pitchFamily="34" charset="0"/>
                <a:ea typeface="+mn-ea"/>
                <a:cs typeface="Arial" panose="020B0604020202020204" pitchFamily="34" charset="0"/>
              </a:rPr>
              <a:t> von </a:t>
            </a:r>
            <a:r>
              <a:rPr lang="en-US" sz="1000" b="0" kern="1200" baseline="0" dirty="0" err="1" smtClean="0">
                <a:solidFill>
                  <a:schemeClr val="tx1"/>
                </a:solidFill>
                <a:effectLst/>
                <a:latin typeface="Arial" panose="020B0604020202020204" pitchFamily="34" charset="0"/>
                <a:ea typeface="+mn-ea"/>
                <a:cs typeface="Arial" panose="020B0604020202020204" pitchFamily="34" charset="0"/>
              </a:rPr>
              <a:t>Werken</a:t>
            </a:r>
            <a:r>
              <a:rPr lang="en-US" sz="1000" b="0" kern="1200" baseline="0" dirty="0" smtClean="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smtClean="0">
                <a:solidFill>
                  <a:schemeClr val="tx1"/>
                </a:solidFill>
                <a:effectLst/>
                <a:latin typeface="Arial" panose="020B0604020202020204" pitchFamily="34" charset="0"/>
                <a:ea typeface="+mn-ea"/>
                <a:cs typeface="Arial" panose="020B0604020202020204" pitchFamily="34" charset="0"/>
              </a:rPr>
              <a:t>erfordert</a:t>
            </a:r>
            <a:r>
              <a:rPr lang="en-US" sz="1000" b="0" kern="1200" baseline="0" dirty="0" smtClean="0">
                <a:solidFill>
                  <a:schemeClr val="tx1"/>
                </a:solidFill>
                <a:effectLst/>
                <a:latin typeface="Arial" panose="020B0604020202020204" pitchFamily="34" charset="0"/>
                <a:ea typeface="+mn-ea"/>
                <a:cs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 typeface="+mj-lt"/>
              <a:buNone/>
              <a:defRPr/>
            </a:pPr>
            <a:endParaRPr lang="en-US" sz="1000" b="0" kern="1200" baseline="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 typeface="+mj-lt"/>
              <a:buNone/>
              <a:defRPr/>
            </a:pPr>
            <a:r>
              <a:rPr lang="en-US" sz="1000" b="0" kern="1200" baseline="0" dirty="0" smtClean="0">
                <a:solidFill>
                  <a:schemeClr val="tx1"/>
                </a:solidFill>
                <a:effectLst/>
                <a:latin typeface="Arial" panose="020B0604020202020204" pitchFamily="34" charset="0"/>
                <a:ea typeface="+mn-ea"/>
                <a:cs typeface="Arial" panose="020B0604020202020204" pitchFamily="34" charset="0"/>
              </a:rPr>
              <a:t>2) In </a:t>
            </a:r>
            <a:r>
              <a:rPr lang="en-US" sz="1000" b="0" kern="1200" baseline="0" dirty="0" err="1" smtClean="0">
                <a:solidFill>
                  <a:schemeClr val="tx1"/>
                </a:solidFill>
                <a:effectLst/>
                <a:latin typeface="Arial" panose="020B0604020202020204" pitchFamily="34" charset="0"/>
                <a:ea typeface="+mn-ea"/>
                <a:cs typeface="Arial" panose="020B0604020202020204" pitchFamily="34" charset="0"/>
              </a:rPr>
              <a:t>einigen</a:t>
            </a:r>
            <a:r>
              <a:rPr lang="en-US" sz="1000" b="0" kern="1200" baseline="0" dirty="0" smtClean="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smtClean="0">
                <a:solidFill>
                  <a:schemeClr val="tx1"/>
                </a:solidFill>
                <a:effectLst/>
                <a:latin typeface="Arial" panose="020B0604020202020204" pitchFamily="34" charset="0"/>
                <a:ea typeface="+mn-ea"/>
                <a:cs typeface="Arial" panose="020B0604020202020204" pitchFamily="34" charset="0"/>
              </a:rPr>
              <a:t>Gerichtsbarkeiten</a:t>
            </a:r>
            <a:r>
              <a:rPr lang="en-US" sz="1000" b="0" kern="1200" baseline="0" dirty="0" smtClean="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smtClean="0">
                <a:solidFill>
                  <a:schemeClr val="tx1"/>
                </a:solidFill>
                <a:effectLst/>
                <a:latin typeface="Arial" panose="020B0604020202020204" pitchFamily="34" charset="0"/>
                <a:ea typeface="+mn-ea"/>
                <a:cs typeface="Arial" panose="020B0604020202020204" pitchFamily="34" charset="0"/>
              </a:rPr>
              <a:t>wie</a:t>
            </a:r>
            <a:r>
              <a:rPr lang="en-US" sz="1000" b="0" kern="1200" baseline="0" dirty="0" smtClean="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smtClean="0">
                <a:solidFill>
                  <a:schemeClr val="tx1"/>
                </a:solidFill>
                <a:effectLst/>
                <a:latin typeface="Arial" panose="020B0604020202020204" pitchFamily="34" charset="0"/>
                <a:ea typeface="+mn-ea"/>
                <a:cs typeface="Arial" panose="020B0604020202020204" pitchFamily="34" charset="0"/>
              </a:rPr>
              <a:t>z.B</a:t>
            </a:r>
            <a:r>
              <a:rPr lang="en-US" sz="1000" b="0" kern="1200" baseline="0" dirty="0" smtClean="0">
                <a:solidFill>
                  <a:schemeClr val="tx1"/>
                </a:solidFill>
                <a:effectLst/>
                <a:latin typeface="Arial" panose="020B0604020202020204" pitchFamily="34" charset="0"/>
                <a:ea typeface="+mn-ea"/>
                <a:cs typeface="Arial" panose="020B0604020202020204" pitchFamily="34" charset="0"/>
              </a:rPr>
              <a:t>. in der </a:t>
            </a:r>
            <a:r>
              <a:rPr lang="en-US" sz="1000" b="0" kern="1200" baseline="0" dirty="0" err="1" smtClean="0">
                <a:solidFill>
                  <a:schemeClr val="tx1"/>
                </a:solidFill>
                <a:effectLst/>
                <a:latin typeface="Arial" panose="020B0604020202020204" pitchFamily="34" charset="0"/>
                <a:ea typeface="+mn-ea"/>
                <a:cs typeface="Arial" panose="020B0604020202020204" pitchFamily="34" charset="0"/>
              </a:rPr>
              <a:t>Europäischen</a:t>
            </a:r>
            <a:r>
              <a:rPr lang="en-US" sz="1000" b="0" kern="1200" baseline="0" dirty="0" smtClean="0">
                <a:solidFill>
                  <a:schemeClr val="tx1"/>
                </a:solidFill>
                <a:effectLst/>
                <a:latin typeface="Arial" panose="020B0604020202020204" pitchFamily="34" charset="0"/>
                <a:ea typeface="+mn-ea"/>
                <a:cs typeface="Arial" panose="020B0604020202020204" pitchFamily="34" charset="0"/>
              </a:rPr>
              <a:t> Union, </a:t>
            </a:r>
            <a:r>
              <a:rPr lang="en-US" sz="1000" b="0" kern="1200" baseline="0" dirty="0" err="1" smtClean="0">
                <a:solidFill>
                  <a:schemeClr val="tx1"/>
                </a:solidFill>
                <a:effectLst/>
                <a:latin typeface="Arial" panose="020B0604020202020204" pitchFamily="34" charset="0"/>
                <a:ea typeface="+mn-ea"/>
                <a:cs typeface="Arial" panose="020B0604020202020204" pitchFamily="34" charset="0"/>
              </a:rPr>
              <a:t>genießen</a:t>
            </a:r>
            <a:r>
              <a:rPr lang="en-US" sz="1000" b="0" kern="1200" baseline="0" dirty="0" smtClean="0">
                <a:solidFill>
                  <a:schemeClr val="tx1"/>
                </a:solidFill>
                <a:effectLst/>
                <a:latin typeface="Arial" panose="020B0604020202020204" pitchFamily="34" charset="0"/>
                <a:ea typeface="+mn-ea"/>
                <a:cs typeface="Arial" panose="020B0604020202020204" pitchFamily="34" charset="0"/>
              </a:rPr>
              <a:t> Designer </a:t>
            </a:r>
            <a:r>
              <a:rPr lang="en-US" sz="1000" b="0" kern="1200" baseline="0" dirty="0" err="1" smtClean="0">
                <a:solidFill>
                  <a:schemeClr val="tx1"/>
                </a:solidFill>
                <a:effectLst/>
                <a:latin typeface="Arial" panose="020B0604020202020204" pitchFamily="34" charset="0"/>
                <a:ea typeface="+mn-ea"/>
                <a:cs typeface="Arial" panose="020B0604020202020204" pitchFamily="34" charset="0"/>
              </a:rPr>
              <a:t>einen</a:t>
            </a:r>
            <a:r>
              <a:rPr lang="en-US" sz="1000" b="0" kern="1200" baseline="0" dirty="0" smtClean="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smtClean="0">
                <a:solidFill>
                  <a:schemeClr val="tx1"/>
                </a:solidFill>
                <a:effectLst/>
                <a:latin typeface="Arial" panose="020B0604020202020204" pitchFamily="34" charset="0"/>
                <a:ea typeface="+mn-ea"/>
                <a:cs typeface="Arial" panose="020B0604020202020204" pitchFamily="34" charset="0"/>
              </a:rPr>
              <a:t>dreijährigen</a:t>
            </a:r>
            <a:r>
              <a:rPr lang="en-US" sz="1000" b="0" kern="1200" baseline="0" dirty="0" smtClean="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smtClean="0">
                <a:solidFill>
                  <a:schemeClr val="tx1"/>
                </a:solidFill>
                <a:effectLst/>
                <a:latin typeface="Arial" panose="020B0604020202020204" pitchFamily="34" charset="0"/>
                <a:ea typeface="+mn-ea"/>
                <a:cs typeface="Arial" panose="020B0604020202020204" pitchFamily="34" charset="0"/>
              </a:rPr>
              <a:t>Schutz</a:t>
            </a:r>
            <a:r>
              <a:rPr lang="en-US" sz="1000" b="0" kern="1200" baseline="0" dirty="0" smtClean="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smtClean="0">
                <a:solidFill>
                  <a:schemeClr val="tx1"/>
                </a:solidFill>
                <a:effectLst/>
                <a:latin typeface="Arial" panose="020B0604020202020204" pitchFamily="34" charset="0"/>
                <a:ea typeface="+mn-ea"/>
                <a:cs typeface="Arial" panose="020B0604020202020204" pitchFamily="34" charset="0"/>
              </a:rPr>
              <a:t>für</a:t>
            </a:r>
            <a:r>
              <a:rPr lang="en-US" sz="1000" b="0" kern="1200" baseline="0" dirty="0" smtClean="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smtClean="0">
                <a:solidFill>
                  <a:schemeClr val="tx1"/>
                </a:solidFill>
                <a:effectLst/>
                <a:latin typeface="Arial" panose="020B0604020202020204" pitchFamily="34" charset="0"/>
                <a:ea typeface="+mn-ea"/>
                <a:cs typeface="Arial" panose="020B0604020202020204" pitchFamily="34" charset="0"/>
              </a:rPr>
              <a:t>nicht</a:t>
            </a:r>
            <a:r>
              <a:rPr lang="en-US" sz="1000" b="0" kern="1200" baseline="0" dirty="0" smtClean="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smtClean="0">
                <a:solidFill>
                  <a:schemeClr val="tx1"/>
                </a:solidFill>
                <a:effectLst/>
                <a:latin typeface="Arial" panose="020B0604020202020204" pitchFamily="34" charset="0"/>
                <a:ea typeface="+mn-ea"/>
                <a:cs typeface="Arial" panose="020B0604020202020204" pitchFamily="34" charset="0"/>
              </a:rPr>
              <a:t>eingetragene</a:t>
            </a:r>
            <a:r>
              <a:rPr lang="en-US" sz="1000" b="0" kern="1200" baseline="0" dirty="0" smtClean="0">
                <a:solidFill>
                  <a:schemeClr val="tx1"/>
                </a:solidFill>
                <a:effectLst/>
                <a:latin typeface="Arial" panose="020B0604020202020204" pitchFamily="34" charset="0"/>
                <a:ea typeface="+mn-ea"/>
                <a:cs typeface="Arial" panose="020B0604020202020204" pitchFamily="34" charset="0"/>
              </a:rPr>
              <a:t> Designs, </a:t>
            </a:r>
          </a:p>
          <a:p>
            <a:pPr marL="228600" marR="0" lvl="0" indent="-228600" algn="l" defTabSz="914400" rtl="0" eaLnBrk="0" fontAlgn="base" latinLnBrk="0" hangingPunct="0">
              <a:lnSpc>
                <a:spcPct val="100000"/>
              </a:lnSpc>
              <a:spcBef>
                <a:spcPct val="30000"/>
              </a:spcBef>
              <a:spcAft>
                <a:spcPct val="0"/>
              </a:spcAft>
              <a:buClrTx/>
              <a:buSzTx/>
              <a:buFont typeface="+mj-lt"/>
              <a:buAutoNum type="arabicPeriod"/>
              <a:defRPr/>
            </a:pPr>
            <a:endParaRPr lang="en-US" sz="1000" b="0" kern="1200" baseline="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 typeface="+mj-lt"/>
              <a:buNone/>
              <a:defRPr/>
            </a:pPr>
            <a:r>
              <a:rPr lang="en-US" sz="1000" b="0" kern="1200" baseline="0" dirty="0" smtClean="0">
                <a:solidFill>
                  <a:schemeClr val="tx1"/>
                </a:solidFill>
                <a:effectLst/>
                <a:latin typeface="Arial" panose="020B0604020202020204" pitchFamily="34" charset="0"/>
                <a:ea typeface="+mn-ea"/>
                <a:cs typeface="Arial" panose="020B0604020202020204" pitchFamily="34" charset="0"/>
              </a:rPr>
              <a:t>3) </a:t>
            </a:r>
            <a:r>
              <a:rPr lang="en-US" sz="1000" b="0" kern="1200" baseline="0" dirty="0" err="1" smtClean="0">
                <a:solidFill>
                  <a:schemeClr val="tx1"/>
                </a:solidFill>
                <a:effectLst/>
                <a:latin typeface="Arial" panose="020B0604020202020204" pitchFamily="34" charset="0"/>
                <a:ea typeface="+mn-ea"/>
                <a:cs typeface="Arial" panose="020B0604020202020204" pitchFamily="34" charset="0"/>
              </a:rPr>
              <a:t>Filme</a:t>
            </a:r>
            <a:r>
              <a:rPr lang="en-US" sz="1000" b="0" kern="1200" baseline="0" dirty="0" smtClean="0">
                <a:solidFill>
                  <a:schemeClr val="tx1"/>
                </a:solidFill>
                <a:effectLst/>
                <a:latin typeface="Arial" panose="020B0604020202020204" pitchFamily="34" charset="0"/>
                <a:ea typeface="+mn-ea"/>
                <a:cs typeface="Arial" panose="020B0604020202020204" pitchFamily="34" charset="0"/>
              </a:rPr>
              <a:t> und </a:t>
            </a:r>
            <a:r>
              <a:rPr lang="en-US" sz="1000" b="0" kern="1200" baseline="0" dirty="0" err="1" smtClean="0">
                <a:solidFill>
                  <a:schemeClr val="tx1"/>
                </a:solidFill>
                <a:effectLst/>
                <a:latin typeface="Arial" panose="020B0604020202020204" pitchFamily="34" charset="0"/>
                <a:ea typeface="+mn-ea"/>
                <a:cs typeface="Arial" panose="020B0604020202020204" pitchFamily="34" charset="0"/>
              </a:rPr>
              <a:t>Musik</a:t>
            </a:r>
            <a:r>
              <a:rPr lang="en-US" sz="1000" b="0" kern="1200" baseline="0" dirty="0" smtClean="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smtClean="0">
                <a:solidFill>
                  <a:schemeClr val="tx1"/>
                </a:solidFill>
                <a:effectLst/>
                <a:latin typeface="Arial" panose="020B0604020202020204" pitchFamily="34" charset="0"/>
                <a:ea typeface="+mn-ea"/>
                <a:cs typeface="Arial" panose="020B0604020202020204" pitchFamily="34" charset="0"/>
              </a:rPr>
              <a:t>sowie</a:t>
            </a:r>
            <a:r>
              <a:rPr lang="en-US" sz="1000" b="0" kern="1200" baseline="0" dirty="0" smtClean="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smtClean="0">
                <a:solidFill>
                  <a:schemeClr val="tx1"/>
                </a:solidFill>
                <a:effectLst/>
                <a:latin typeface="Arial" panose="020B0604020202020204" pitchFamily="34" charset="0"/>
                <a:ea typeface="+mn-ea"/>
                <a:cs typeface="Arial" panose="020B0604020202020204" pitchFamily="34" charset="0"/>
              </a:rPr>
              <a:t>andere</a:t>
            </a:r>
            <a:r>
              <a:rPr lang="en-US" sz="1000" b="0" kern="1200" baseline="0" dirty="0" smtClean="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smtClean="0">
                <a:solidFill>
                  <a:schemeClr val="tx1"/>
                </a:solidFill>
                <a:effectLst/>
                <a:latin typeface="Arial" panose="020B0604020202020204" pitchFamily="34" charset="0"/>
                <a:ea typeface="+mn-ea"/>
                <a:cs typeface="Arial" panose="020B0604020202020204" pitchFamily="34" charset="0"/>
              </a:rPr>
              <a:t>kreative</a:t>
            </a:r>
            <a:r>
              <a:rPr lang="en-US" sz="1000" b="0" kern="1200" baseline="0" dirty="0" smtClean="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smtClean="0">
                <a:solidFill>
                  <a:schemeClr val="tx1"/>
                </a:solidFill>
                <a:effectLst/>
                <a:latin typeface="Arial" panose="020B0604020202020204" pitchFamily="34" charset="0"/>
                <a:ea typeface="+mn-ea"/>
                <a:cs typeface="Arial" panose="020B0604020202020204" pitchFamily="34" charset="0"/>
              </a:rPr>
              <a:t>Werke</a:t>
            </a:r>
            <a:r>
              <a:rPr lang="en-US" sz="1000" b="0" kern="1200" baseline="0" dirty="0" smtClean="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smtClean="0">
                <a:solidFill>
                  <a:schemeClr val="tx1"/>
                </a:solidFill>
                <a:effectLst/>
                <a:latin typeface="Arial" panose="020B0604020202020204" pitchFamily="34" charset="0"/>
                <a:ea typeface="+mn-ea"/>
                <a:cs typeface="Arial" panose="020B0604020202020204" pitchFamily="34" charset="0"/>
              </a:rPr>
              <a:t>sind</a:t>
            </a:r>
            <a:r>
              <a:rPr lang="en-US" sz="1000" b="0" kern="1200" baseline="0" dirty="0" smtClean="0">
                <a:solidFill>
                  <a:schemeClr val="tx1"/>
                </a:solidFill>
                <a:effectLst/>
                <a:latin typeface="Arial" panose="020B0604020202020204" pitchFamily="34" charset="0"/>
                <a:ea typeface="+mn-ea"/>
                <a:cs typeface="Arial" panose="020B0604020202020204" pitchFamily="34" charset="0"/>
              </a:rPr>
              <a:t> oft </a:t>
            </a:r>
            <a:r>
              <a:rPr lang="en-US" sz="1000" b="0" kern="1200" baseline="0" dirty="0" err="1" smtClean="0">
                <a:solidFill>
                  <a:schemeClr val="tx1"/>
                </a:solidFill>
                <a:effectLst/>
                <a:latin typeface="Arial" panose="020B0604020202020204" pitchFamily="34" charset="0"/>
                <a:ea typeface="+mn-ea"/>
                <a:cs typeface="Arial" panose="020B0604020202020204" pitchFamily="34" charset="0"/>
              </a:rPr>
              <a:t>gemeinschaftliche</a:t>
            </a:r>
            <a:r>
              <a:rPr lang="en-US" sz="1000" b="0" kern="1200" baseline="0" dirty="0" smtClean="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smtClean="0">
                <a:solidFill>
                  <a:schemeClr val="tx1"/>
                </a:solidFill>
                <a:effectLst/>
                <a:latin typeface="Arial" panose="020B0604020202020204" pitchFamily="34" charset="0"/>
                <a:ea typeface="+mn-ea"/>
                <a:cs typeface="Arial" panose="020B0604020202020204" pitchFamily="34" charset="0"/>
              </a:rPr>
              <a:t>bzw</a:t>
            </a:r>
            <a:r>
              <a:rPr lang="en-US" sz="1000" b="0" kern="1200" baseline="0" dirty="0" smtClean="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smtClean="0">
                <a:solidFill>
                  <a:schemeClr val="tx1"/>
                </a:solidFill>
                <a:effectLst/>
                <a:latin typeface="Arial" panose="020B0604020202020204" pitchFamily="34" charset="0"/>
                <a:ea typeface="+mn-ea"/>
                <a:cs typeface="Arial" panose="020B0604020202020204" pitchFamily="34" charset="0"/>
              </a:rPr>
              <a:t>gemeinsame</a:t>
            </a:r>
            <a:r>
              <a:rPr lang="en-US" sz="1000" b="0" kern="1200" baseline="0" dirty="0" smtClean="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smtClean="0">
                <a:solidFill>
                  <a:schemeClr val="tx1"/>
                </a:solidFill>
                <a:effectLst/>
                <a:latin typeface="Arial" panose="020B0604020202020204" pitchFamily="34" charset="0"/>
                <a:ea typeface="+mn-ea"/>
                <a:cs typeface="Arial" panose="020B0604020202020204" pitchFamily="34" charset="0"/>
              </a:rPr>
              <a:t>Projekte</a:t>
            </a:r>
            <a:r>
              <a:rPr lang="en-US" sz="1000" b="0" kern="1200" baseline="0" dirty="0" smtClean="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smtClean="0">
                <a:solidFill>
                  <a:schemeClr val="tx1"/>
                </a:solidFill>
                <a:effectLst/>
                <a:latin typeface="Arial" panose="020B0604020202020204" pitchFamily="34" charset="0"/>
                <a:ea typeface="+mn-ea"/>
                <a:cs typeface="Arial" panose="020B0604020202020204" pitchFamily="34" charset="0"/>
              </a:rPr>
              <a:t>bei</a:t>
            </a:r>
            <a:r>
              <a:rPr lang="en-US" sz="1000" b="0" kern="1200" baseline="0" dirty="0" smtClean="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smtClean="0">
                <a:solidFill>
                  <a:schemeClr val="tx1"/>
                </a:solidFill>
                <a:effectLst/>
                <a:latin typeface="Arial" panose="020B0604020202020204" pitchFamily="34" charset="0"/>
                <a:ea typeface="+mn-ea"/>
                <a:cs typeface="Arial" panose="020B0604020202020204" pitchFamily="34" charset="0"/>
              </a:rPr>
              <a:t>denen</a:t>
            </a:r>
            <a:r>
              <a:rPr lang="en-US" sz="1000" b="0" kern="1200" baseline="0" dirty="0" smtClean="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smtClean="0">
                <a:solidFill>
                  <a:schemeClr val="tx1"/>
                </a:solidFill>
                <a:effectLst/>
                <a:latin typeface="Arial" panose="020B0604020202020204" pitchFamily="34" charset="0"/>
                <a:ea typeface="+mn-ea"/>
                <a:cs typeface="Arial" panose="020B0604020202020204" pitchFamily="34" charset="0"/>
              </a:rPr>
              <a:t>jeder</a:t>
            </a:r>
            <a:r>
              <a:rPr lang="en-US" sz="1000" b="0" kern="1200" baseline="0" dirty="0" smtClean="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smtClean="0">
                <a:solidFill>
                  <a:schemeClr val="tx1"/>
                </a:solidFill>
                <a:effectLst/>
                <a:latin typeface="Arial" panose="020B0604020202020204" pitchFamily="34" charset="0"/>
                <a:ea typeface="+mn-ea"/>
                <a:cs typeface="Arial" panose="020B0604020202020204" pitchFamily="34" charset="0"/>
              </a:rPr>
              <a:t>Künstler</a:t>
            </a:r>
            <a:r>
              <a:rPr lang="en-US" sz="1000" b="0" kern="1200" baseline="0" dirty="0" smtClean="0">
                <a:solidFill>
                  <a:schemeClr val="tx1"/>
                </a:solidFill>
                <a:effectLst/>
                <a:latin typeface="Arial" panose="020B0604020202020204" pitchFamily="34" charset="0"/>
                <a:ea typeface="+mn-ea"/>
                <a:cs typeface="Arial" panose="020B0604020202020204" pitchFamily="34" charset="0"/>
              </a:rPr>
              <a:t> seine </a:t>
            </a:r>
            <a:r>
              <a:rPr lang="en-US" sz="1000" b="0" kern="1200" baseline="0" dirty="0" err="1" smtClean="0">
                <a:solidFill>
                  <a:schemeClr val="tx1"/>
                </a:solidFill>
                <a:effectLst/>
                <a:latin typeface="Arial" panose="020B0604020202020204" pitchFamily="34" charset="0"/>
                <a:ea typeface="+mn-ea"/>
                <a:cs typeface="Arial" panose="020B0604020202020204" pitchFamily="34" charset="0"/>
              </a:rPr>
              <a:t>eigenen</a:t>
            </a:r>
            <a:r>
              <a:rPr lang="en-US" sz="1000" b="0" kern="1200" baseline="0" dirty="0" smtClean="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smtClean="0">
                <a:solidFill>
                  <a:schemeClr val="tx1"/>
                </a:solidFill>
                <a:effectLst/>
                <a:latin typeface="Arial" panose="020B0604020202020204" pitchFamily="34" charset="0"/>
                <a:ea typeface="+mn-ea"/>
                <a:cs typeface="Arial" panose="020B0604020202020204" pitchFamily="34" charset="0"/>
              </a:rPr>
              <a:t>individuellen</a:t>
            </a:r>
            <a:r>
              <a:rPr lang="en-US" sz="1000" b="0" kern="1200" baseline="0" dirty="0" smtClean="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smtClean="0">
                <a:solidFill>
                  <a:schemeClr val="tx1"/>
                </a:solidFill>
                <a:effectLst/>
                <a:latin typeface="Arial" panose="020B0604020202020204" pitchFamily="34" charset="0"/>
                <a:ea typeface="+mn-ea"/>
                <a:cs typeface="Arial" panose="020B0604020202020204" pitchFamily="34" charset="0"/>
              </a:rPr>
              <a:t>Werke</a:t>
            </a:r>
            <a:r>
              <a:rPr lang="en-US" sz="1000" b="0" kern="1200" baseline="0" dirty="0" smtClean="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smtClean="0">
                <a:solidFill>
                  <a:schemeClr val="tx1"/>
                </a:solidFill>
                <a:effectLst/>
                <a:latin typeface="Arial" panose="020B0604020202020204" pitchFamily="34" charset="0"/>
                <a:ea typeface="+mn-ea"/>
                <a:cs typeface="Arial" panose="020B0604020202020204" pitchFamily="34" charset="0"/>
              </a:rPr>
              <a:t>zur</a:t>
            </a:r>
            <a:r>
              <a:rPr lang="en-US" sz="1000" b="0" kern="1200" baseline="0" dirty="0" smtClean="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smtClean="0">
                <a:solidFill>
                  <a:schemeClr val="tx1"/>
                </a:solidFill>
                <a:effectLst/>
                <a:latin typeface="Arial" panose="020B0604020202020204" pitchFamily="34" charset="0"/>
                <a:ea typeface="+mn-ea"/>
                <a:cs typeface="Arial" panose="020B0604020202020204" pitchFamily="34" charset="0"/>
              </a:rPr>
              <a:t>Herstellung</a:t>
            </a:r>
            <a:r>
              <a:rPr lang="en-US" sz="1000" b="0" kern="1200" baseline="0" dirty="0" smtClean="0">
                <a:solidFill>
                  <a:schemeClr val="tx1"/>
                </a:solidFill>
                <a:effectLst/>
                <a:latin typeface="Arial" panose="020B0604020202020204" pitchFamily="34" charset="0"/>
                <a:ea typeface="+mn-ea"/>
                <a:cs typeface="Arial" panose="020B0604020202020204" pitchFamily="34" charset="0"/>
              </a:rPr>
              <a:t> des </a:t>
            </a:r>
            <a:r>
              <a:rPr lang="en-US" sz="1000" b="0" kern="1200" baseline="0" dirty="0" err="1" smtClean="0">
                <a:solidFill>
                  <a:schemeClr val="tx1"/>
                </a:solidFill>
                <a:effectLst/>
                <a:latin typeface="Arial" panose="020B0604020202020204" pitchFamily="34" charset="0"/>
                <a:ea typeface="+mn-ea"/>
                <a:cs typeface="Arial" panose="020B0604020202020204" pitchFamily="34" charset="0"/>
              </a:rPr>
              <a:t>Endprodukts</a:t>
            </a:r>
            <a:r>
              <a:rPr lang="en-US" sz="1000" b="0" kern="1200" baseline="0" dirty="0" smtClean="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smtClean="0">
                <a:solidFill>
                  <a:schemeClr val="tx1"/>
                </a:solidFill>
                <a:effectLst/>
                <a:latin typeface="Arial" panose="020B0604020202020204" pitchFamily="34" charset="0"/>
                <a:ea typeface="+mn-ea"/>
                <a:cs typeface="Arial" panose="020B0604020202020204" pitchFamily="34" charset="0"/>
              </a:rPr>
              <a:t>beiträgt</a:t>
            </a:r>
            <a:r>
              <a:rPr lang="en-US" sz="1000" b="0" kern="1200" baseline="0" dirty="0" smtClean="0">
                <a:solidFill>
                  <a:schemeClr val="tx1"/>
                </a:solidFill>
                <a:effectLst/>
                <a:latin typeface="Arial" panose="020B0604020202020204" pitchFamily="34" charset="0"/>
                <a:ea typeface="+mn-ea"/>
                <a:cs typeface="Arial" panose="020B0604020202020204" pitchFamily="34" charset="0"/>
              </a:rPr>
              <a:t>.</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defRPr/>
            </a:pPr>
            <a:endParaRPr lang="en-US" sz="1000" b="0" kern="1200" baseline="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defRPr/>
            </a:pPr>
            <a:r>
              <a:rPr lang="en-US" sz="1000" b="0" kern="1200" baseline="0" dirty="0">
                <a:solidFill>
                  <a:schemeClr val="tx1"/>
                </a:solidFill>
                <a:effectLst/>
                <a:latin typeface="Arial" panose="020B0604020202020204" pitchFamily="34" charset="0"/>
                <a:ea typeface="+mn-ea"/>
                <a:cs typeface="Arial" panose="020B0604020202020204" pitchFamily="34" charset="0"/>
              </a:rPr>
              <a:t>In all </a:t>
            </a:r>
            <a:r>
              <a:rPr lang="en-US" sz="1000" b="0" kern="1200" baseline="0" dirty="0" err="1">
                <a:solidFill>
                  <a:schemeClr val="tx1"/>
                </a:solidFill>
                <a:effectLst/>
                <a:latin typeface="Arial" panose="020B0604020202020204" pitchFamily="34" charset="0"/>
                <a:ea typeface="+mn-ea"/>
                <a:cs typeface="Arial" panose="020B0604020202020204" pitchFamily="34" charset="0"/>
              </a:rPr>
              <a:t>diesen</a:t>
            </a:r>
            <a:r>
              <a:rPr lang="en-US" sz="1000" b="0" kern="1200" baseline="0" dirty="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a:solidFill>
                  <a:schemeClr val="tx1"/>
                </a:solidFill>
                <a:effectLst/>
                <a:latin typeface="Arial" panose="020B0604020202020204" pitchFamily="34" charset="0"/>
                <a:ea typeface="+mn-ea"/>
                <a:cs typeface="Arial" panose="020B0604020202020204" pitchFamily="34" charset="0"/>
              </a:rPr>
              <a:t>Fällen</a:t>
            </a:r>
            <a:r>
              <a:rPr lang="en-US" sz="1000" b="0" kern="1200" baseline="0" dirty="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a:solidFill>
                  <a:schemeClr val="tx1"/>
                </a:solidFill>
                <a:effectLst/>
                <a:latin typeface="Arial" panose="020B0604020202020204" pitchFamily="34" charset="0"/>
                <a:ea typeface="+mn-ea"/>
                <a:cs typeface="Arial" panose="020B0604020202020204" pitchFamily="34" charset="0"/>
              </a:rPr>
              <a:t>kann</a:t>
            </a:r>
            <a:r>
              <a:rPr lang="en-US" sz="1000" b="0" kern="1200" baseline="0" dirty="0">
                <a:solidFill>
                  <a:schemeClr val="tx1"/>
                </a:solidFill>
                <a:effectLst/>
                <a:latin typeface="Arial" panose="020B0604020202020204" pitchFamily="34" charset="0"/>
                <a:ea typeface="+mn-ea"/>
                <a:cs typeface="Arial" panose="020B0604020202020204" pitchFamily="34" charset="0"/>
              </a:rPr>
              <a:t> WIPO PROOF </a:t>
            </a:r>
            <a:r>
              <a:rPr lang="en-US" sz="1000" b="0" kern="1200" baseline="0" dirty="0" err="1">
                <a:solidFill>
                  <a:schemeClr val="tx1"/>
                </a:solidFill>
                <a:effectLst/>
                <a:latin typeface="Arial" panose="020B0604020202020204" pitchFamily="34" charset="0"/>
                <a:ea typeface="+mn-ea"/>
                <a:cs typeface="Arial" panose="020B0604020202020204" pitchFamily="34" charset="0"/>
              </a:rPr>
              <a:t>genutzt</a:t>
            </a:r>
            <a:r>
              <a:rPr lang="en-US" sz="1000" b="0" kern="1200" baseline="0" dirty="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a:solidFill>
                  <a:schemeClr val="tx1"/>
                </a:solidFill>
                <a:effectLst/>
                <a:latin typeface="Arial" panose="020B0604020202020204" pitchFamily="34" charset="0"/>
                <a:ea typeface="+mn-ea"/>
                <a:cs typeface="Arial" panose="020B0604020202020204" pitchFamily="34" charset="0"/>
              </a:rPr>
              <a:t>werden</a:t>
            </a:r>
            <a:r>
              <a:rPr lang="en-US" sz="1000" b="0" kern="1200" baseline="0" dirty="0">
                <a:solidFill>
                  <a:schemeClr val="tx1"/>
                </a:solidFill>
                <a:effectLst/>
                <a:latin typeface="Arial" panose="020B0604020202020204" pitchFamily="34" charset="0"/>
                <a:ea typeface="+mn-ea"/>
                <a:cs typeface="Arial" panose="020B0604020202020204" pitchFamily="34" charset="0"/>
              </a:rPr>
              <a:t>, um die </a:t>
            </a:r>
            <a:r>
              <a:rPr lang="en-US" sz="1000" b="0" kern="1200" baseline="0" dirty="0" err="1">
                <a:solidFill>
                  <a:schemeClr val="tx1"/>
                </a:solidFill>
                <a:effectLst/>
                <a:latin typeface="Arial" panose="020B0604020202020204" pitchFamily="34" charset="0"/>
                <a:ea typeface="+mn-ea"/>
                <a:cs typeface="Arial" panose="020B0604020202020204" pitchFamily="34" charset="0"/>
              </a:rPr>
              <a:t>Existenz</a:t>
            </a:r>
            <a:r>
              <a:rPr lang="en-US" sz="1000" b="0" kern="1200" baseline="0" dirty="0">
                <a:solidFill>
                  <a:schemeClr val="tx1"/>
                </a:solidFill>
                <a:effectLst/>
                <a:latin typeface="Arial" panose="020B0604020202020204" pitchFamily="34" charset="0"/>
                <a:ea typeface="+mn-ea"/>
                <a:cs typeface="Arial" panose="020B0604020202020204" pitchFamily="34" charset="0"/>
              </a:rPr>
              <a:t> und den </a:t>
            </a:r>
            <a:r>
              <a:rPr lang="en-US" sz="1000" b="0" kern="1200" baseline="0" dirty="0" err="1">
                <a:solidFill>
                  <a:schemeClr val="tx1"/>
                </a:solidFill>
                <a:effectLst/>
                <a:latin typeface="Arial" panose="020B0604020202020204" pitchFamily="34" charset="0"/>
                <a:ea typeface="+mn-ea"/>
                <a:cs typeface="Arial" panose="020B0604020202020204" pitchFamily="34" charset="0"/>
              </a:rPr>
              <a:t>Besitz</a:t>
            </a:r>
            <a:r>
              <a:rPr lang="en-US" sz="1000" b="0" kern="1200" baseline="0" dirty="0">
                <a:solidFill>
                  <a:schemeClr val="tx1"/>
                </a:solidFill>
                <a:effectLst/>
                <a:latin typeface="Arial" panose="020B0604020202020204" pitchFamily="34" charset="0"/>
                <a:ea typeface="+mn-ea"/>
                <a:cs typeface="Arial" panose="020B0604020202020204" pitchFamily="34" charset="0"/>
              </a:rPr>
              <a:t> der </a:t>
            </a:r>
            <a:r>
              <a:rPr lang="en-US" sz="1000" b="0" kern="1200" baseline="0" dirty="0" err="1">
                <a:solidFill>
                  <a:schemeClr val="tx1"/>
                </a:solidFill>
                <a:effectLst/>
                <a:latin typeface="Arial" panose="020B0604020202020204" pitchFamily="34" charset="0"/>
                <a:ea typeface="+mn-ea"/>
                <a:cs typeface="Arial" panose="020B0604020202020204" pitchFamily="34" charset="0"/>
              </a:rPr>
              <a:t>einzelnen</a:t>
            </a:r>
            <a:r>
              <a:rPr lang="en-US" sz="1000" b="0" kern="1200" baseline="0" dirty="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a:solidFill>
                  <a:schemeClr val="tx1"/>
                </a:solidFill>
                <a:effectLst/>
                <a:latin typeface="Arial" panose="020B0604020202020204" pitchFamily="34" charset="0"/>
                <a:ea typeface="+mn-ea"/>
                <a:cs typeface="Arial" panose="020B0604020202020204" pitchFamily="34" charset="0"/>
              </a:rPr>
              <a:t>Werke</a:t>
            </a:r>
            <a:r>
              <a:rPr lang="en-US" sz="1000" b="0" kern="1200" baseline="0" dirty="0">
                <a:solidFill>
                  <a:schemeClr val="tx1"/>
                </a:solidFill>
                <a:effectLst/>
                <a:latin typeface="Arial" panose="020B0604020202020204" pitchFamily="34" charset="0"/>
                <a:ea typeface="+mn-ea"/>
                <a:cs typeface="Arial" panose="020B0604020202020204" pitchFamily="34" charset="0"/>
              </a:rPr>
              <a:t> – </a:t>
            </a:r>
            <a:r>
              <a:rPr lang="en-US" sz="1000" b="0" kern="1200" baseline="0" dirty="0" err="1">
                <a:solidFill>
                  <a:schemeClr val="tx1"/>
                </a:solidFill>
                <a:effectLst/>
                <a:latin typeface="Arial" panose="020B0604020202020204" pitchFamily="34" charset="0"/>
                <a:ea typeface="+mn-ea"/>
                <a:cs typeface="Arial" panose="020B0604020202020204" pitchFamily="34" charset="0"/>
              </a:rPr>
              <a:t>mit</a:t>
            </a:r>
            <a:r>
              <a:rPr lang="en-US" sz="1000" b="0" kern="1200" baseline="0" dirty="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a:solidFill>
                  <a:schemeClr val="tx1"/>
                </a:solidFill>
                <a:effectLst/>
                <a:latin typeface="Arial" panose="020B0604020202020204" pitchFamily="34" charset="0"/>
                <a:ea typeface="+mn-ea"/>
                <a:cs typeface="Arial" panose="020B0604020202020204" pitchFamily="34" charset="0"/>
              </a:rPr>
              <a:t>dem</a:t>
            </a:r>
            <a:r>
              <a:rPr lang="en-US" sz="1000" b="0" kern="1200" baseline="0" dirty="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a:solidFill>
                  <a:schemeClr val="tx1"/>
                </a:solidFill>
                <a:effectLst/>
                <a:latin typeface="Arial" panose="020B0604020202020204" pitchFamily="34" charset="0"/>
                <a:ea typeface="+mn-ea"/>
                <a:cs typeface="Arial" panose="020B0604020202020204" pitchFamily="34" charset="0"/>
              </a:rPr>
              <a:t>Höchstmaß</a:t>
            </a:r>
            <a:r>
              <a:rPr lang="en-US" sz="1000" b="0" kern="1200" baseline="0" dirty="0">
                <a:solidFill>
                  <a:schemeClr val="tx1"/>
                </a:solidFill>
                <a:effectLst/>
                <a:latin typeface="Arial" panose="020B0604020202020204" pitchFamily="34" charset="0"/>
                <a:ea typeface="+mn-ea"/>
                <a:cs typeface="Arial" panose="020B0604020202020204" pitchFamily="34" charset="0"/>
              </a:rPr>
              <a:t> an </a:t>
            </a:r>
            <a:r>
              <a:rPr lang="en-US" sz="1000" b="0" kern="1200" baseline="0" dirty="0" err="1">
                <a:solidFill>
                  <a:schemeClr val="tx1"/>
                </a:solidFill>
                <a:effectLst/>
                <a:latin typeface="Arial" panose="020B0604020202020204" pitchFamily="34" charset="0"/>
                <a:ea typeface="+mn-ea"/>
                <a:cs typeface="Arial" panose="020B0604020202020204" pitchFamily="34" charset="0"/>
              </a:rPr>
              <a:t>Sicherheit</a:t>
            </a:r>
            <a:r>
              <a:rPr lang="en-US" sz="1000" b="0" kern="1200" baseline="0" dirty="0">
                <a:solidFill>
                  <a:schemeClr val="tx1"/>
                </a:solidFill>
                <a:effectLst/>
                <a:latin typeface="Arial" panose="020B0604020202020204" pitchFamily="34" charset="0"/>
                <a:ea typeface="+mn-ea"/>
                <a:cs typeface="Arial" panose="020B0604020202020204" pitchFamily="34" charset="0"/>
              </a:rPr>
              <a:t> – </a:t>
            </a:r>
            <a:r>
              <a:rPr lang="en-US" sz="1000" b="0" kern="1200" baseline="0" dirty="0" err="1">
                <a:solidFill>
                  <a:schemeClr val="tx1"/>
                </a:solidFill>
                <a:effectLst/>
                <a:latin typeface="Arial" panose="020B0604020202020204" pitchFamily="34" charset="0"/>
                <a:ea typeface="+mn-ea"/>
                <a:cs typeface="Arial" panose="020B0604020202020204" pitchFamily="34" charset="0"/>
              </a:rPr>
              <a:t>zu</a:t>
            </a:r>
            <a:r>
              <a:rPr lang="en-US" sz="1000" b="0" kern="1200" baseline="0" dirty="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a:solidFill>
                  <a:schemeClr val="tx1"/>
                </a:solidFill>
                <a:effectLst/>
                <a:latin typeface="Arial" panose="020B0604020202020204" pitchFamily="34" charset="0"/>
                <a:ea typeface="+mn-ea"/>
                <a:cs typeface="Arial" panose="020B0604020202020204" pitchFamily="34" charset="0"/>
              </a:rPr>
              <a:t>beweisen</a:t>
            </a:r>
            <a:r>
              <a:rPr lang="en-US" sz="1000" b="0" kern="1200" baseline="0" dirty="0">
                <a:solidFill>
                  <a:schemeClr val="tx1"/>
                </a:solidFill>
                <a:effectLst/>
                <a:latin typeface="Arial" panose="020B0604020202020204" pitchFamily="34" charset="0"/>
                <a:ea typeface="+mn-ea"/>
                <a:cs typeface="Arial" panose="020B0604020202020204" pitchFamily="34" charset="0"/>
              </a:rPr>
              <a:t> und </a:t>
            </a:r>
            <a:r>
              <a:rPr lang="en-US" sz="1000" b="0" kern="1200" baseline="0" dirty="0" err="1">
                <a:solidFill>
                  <a:schemeClr val="tx1"/>
                </a:solidFill>
                <a:effectLst/>
                <a:latin typeface="Arial" panose="020B0604020202020204" pitchFamily="34" charset="0"/>
                <a:ea typeface="+mn-ea"/>
                <a:cs typeface="Arial" panose="020B0604020202020204" pitchFamily="34" charset="0"/>
              </a:rPr>
              <a:t>zukünftige</a:t>
            </a:r>
            <a:r>
              <a:rPr lang="en-US" sz="1000" b="0" kern="1200" baseline="0" dirty="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a:solidFill>
                  <a:schemeClr val="tx1"/>
                </a:solidFill>
                <a:effectLst/>
                <a:latin typeface="Arial" panose="020B0604020202020204" pitchFamily="34" charset="0"/>
                <a:ea typeface="+mn-ea"/>
                <a:cs typeface="Arial" panose="020B0604020202020204" pitchFamily="34" charset="0"/>
              </a:rPr>
              <a:t>Streitigkeiten</a:t>
            </a:r>
            <a:r>
              <a:rPr lang="en-US" sz="1000" b="0" kern="1200" baseline="0" dirty="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a:solidFill>
                  <a:schemeClr val="tx1"/>
                </a:solidFill>
                <a:effectLst/>
                <a:latin typeface="Arial" panose="020B0604020202020204" pitchFamily="34" charset="0"/>
                <a:ea typeface="+mn-ea"/>
                <a:cs typeface="Arial" panose="020B0604020202020204" pitchFamily="34" charset="0"/>
              </a:rPr>
              <a:t>wie</a:t>
            </a:r>
            <a:r>
              <a:rPr lang="en-US" sz="1000" b="0" kern="1200" baseline="0" dirty="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a:solidFill>
                  <a:schemeClr val="tx1"/>
                </a:solidFill>
                <a:effectLst/>
                <a:latin typeface="Arial" panose="020B0604020202020204" pitchFamily="34" charset="0"/>
                <a:ea typeface="+mn-ea"/>
                <a:cs typeface="Arial" panose="020B0604020202020204" pitchFamily="34" charset="0"/>
              </a:rPr>
              <a:t>Schutzrechtsverletzungen</a:t>
            </a:r>
            <a:r>
              <a:rPr lang="en-US" sz="1000" b="0" kern="1200" baseline="0" dirty="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a:solidFill>
                  <a:schemeClr val="tx1"/>
                </a:solidFill>
                <a:effectLst/>
                <a:latin typeface="Arial" panose="020B0604020202020204" pitchFamily="34" charset="0"/>
                <a:ea typeface="+mn-ea"/>
                <a:cs typeface="Arial" panose="020B0604020202020204" pitchFamily="34" charset="0"/>
              </a:rPr>
              <a:t>Missbrauch</a:t>
            </a:r>
            <a:r>
              <a:rPr lang="en-US" sz="1000" b="0" kern="1200" baseline="0" dirty="0">
                <a:solidFill>
                  <a:schemeClr val="tx1"/>
                </a:solidFill>
                <a:effectLst/>
                <a:latin typeface="Arial" panose="020B0604020202020204" pitchFamily="34" charset="0"/>
                <a:ea typeface="+mn-ea"/>
                <a:cs typeface="Arial" panose="020B0604020202020204" pitchFamily="34" charset="0"/>
              </a:rPr>
              <a:t> und </a:t>
            </a:r>
            <a:r>
              <a:rPr lang="en-US" sz="1000" b="0" kern="1200" baseline="0" dirty="0" err="1">
                <a:solidFill>
                  <a:schemeClr val="tx1"/>
                </a:solidFill>
                <a:effectLst/>
                <a:latin typeface="Arial" panose="020B0604020202020204" pitchFamily="34" charset="0"/>
                <a:ea typeface="+mn-ea"/>
                <a:cs typeface="Arial" panose="020B0604020202020204" pitchFamily="34" charset="0"/>
              </a:rPr>
              <a:t>Veruntreuung</a:t>
            </a:r>
            <a:r>
              <a:rPr lang="en-US" sz="1000" b="0" kern="1200" baseline="0" dirty="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a:solidFill>
                  <a:schemeClr val="tx1"/>
                </a:solidFill>
                <a:effectLst/>
                <a:latin typeface="Arial" panose="020B0604020202020204" pitchFamily="34" charset="0"/>
                <a:ea typeface="+mn-ea"/>
                <a:cs typeface="Arial" panose="020B0604020202020204" pitchFamily="34" charset="0"/>
              </a:rPr>
              <a:t>zu</a:t>
            </a:r>
            <a:r>
              <a:rPr lang="en-US" sz="1000" b="0" kern="1200" baseline="0" dirty="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a:solidFill>
                  <a:schemeClr val="tx1"/>
                </a:solidFill>
                <a:effectLst/>
                <a:latin typeface="Arial" panose="020B0604020202020204" pitchFamily="34" charset="0"/>
                <a:ea typeface="+mn-ea"/>
                <a:cs typeface="Arial" panose="020B0604020202020204" pitchFamily="34" charset="0"/>
              </a:rPr>
              <a:t>verhindern</a:t>
            </a:r>
            <a:r>
              <a:rPr lang="en-US" sz="1000" b="0" kern="1200" baseline="0" dirty="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a:solidFill>
                  <a:schemeClr val="tx1"/>
                </a:solidFill>
                <a:effectLst/>
                <a:latin typeface="Arial" panose="020B0604020202020204" pitchFamily="34" charset="0"/>
                <a:ea typeface="+mn-ea"/>
                <a:cs typeface="Arial" panose="020B0604020202020204" pitchFamily="34" charset="0"/>
              </a:rPr>
              <a:t>oder</a:t>
            </a:r>
            <a:r>
              <a:rPr lang="en-US" sz="1000" b="0" kern="1200" baseline="0" dirty="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a:solidFill>
                  <a:schemeClr val="tx1"/>
                </a:solidFill>
                <a:effectLst/>
                <a:latin typeface="Arial" panose="020B0604020202020204" pitchFamily="34" charset="0"/>
                <a:ea typeface="+mn-ea"/>
                <a:cs typeface="Arial" panose="020B0604020202020204" pitchFamily="34" charset="0"/>
              </a:rPr>
              <a:t>zu</a:t>
            </a:r>
            <a:r>
              <a:rPr lang="en-US" sz="1000" b="0" kern="1200" baseline="0" dirty="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a:solidFill>
                  <a:schemeClr val="tx1"/>
                </a:solidFill>
                <a:effectLst/>
                <a:latin typeface="Arial" panose="020B0604020202020204" pitchFamily="34" charset="0"/>
                <a:ea typeface="+mn-ea"/>
                <a:cs typeface="Arial" panose="020B0604020202020204" pitchFamily="34" charset="0"/>
              </a:rPr>
              <a:t>ihrer</a:t>
            </a:r>
            <a:r>
              <a:rPr lang="en-US" sz="1000" b="0" kern="1200" baseline="0" dirty="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a:solidFill>
                  <a:schemeClr val="tx1"/>
                </a:solidFill>
                <a:effectLst/>
                <a:latin typeface="Arial" panose="020B0604020202020204" pitchFamily="34" charset="0"/>
                <a:ea typeface="+mn-ea"/>
                <a:cs typeface="Arial" panose="020B0604020202020204" pitchFamily="34" charset="0"/>
              </a:rPr>
              <a:t>Lösung</a:t>
            </a:r>
            <a:r>
              <a:rPr lang="en-US" sz="1000" b="0" kern="1200" baseline="0" dirty="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a:solidFill>
                  <a:schemeClr val="tx1"/>
                </a:solidFill>
                <a:effectLst/>
                <a:latin typeface="Arial" panose="020B0604020202020204" pitchFamily="34" charset="0"/>
                <a:ea typeface="+mn-ea"/>
                <a:cs typeface="Arial" panose="020B0604020202020204" pitchFamily="34" charset="0"/>
              </a:rPr>
              <a:t>beizutragen</a:t>
            </a:r>
            <a:r>
              <a:rPr lang="en-US" sz="1000" b="0" kern="1200" baseline="0" dirty="0">
                <a:solidFill>
                  <a:schemeClr val="tx1"/>
                </a:solidFill>
                <a:effectLst/>
                <a:latin typeface="Arial" panose="020B0604020202020204" pitchFamily="34" charset="0"/>
                <a:ea typeface="+mn-ea"/>
                <a:cs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Tx/>
              <a:buNone/>
              <a:defRPr/>
            </a:pPr>
            <a:endParaRPr lang="en-US" sz="1000" b="1" kern="1200" baseline="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defRPr/>
            </a:pPr>
            <a:endParaRPr lang="en-US" sz="1000" b="1" kern="1200" baseline="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defRPr/>
            </a:pPr>
            <a:r>
              <a:rPr lang="en-US" sz="1000" b="1" u="sng" baseline="0" dirty="0">
                <a:latin typeface="Arial" panose="020B0604020202020204" pitchFamily="34" charset="0"/>
                <a:cs typeface="Arial" panose="020B0604020202020204" pitchFamily="34" charset="0"/>
              </a:rPr>
              <a:t>**Click**</a:t>
            </a:r>
            <a:r>
              <a:rPr lang="en-US" sz="1000" baseline="0" dirty="0">
                <a:latin typeface="Arial" panose="020B0604020202020204" pitchFamily="34" charset="0"/>
                <a:cs typeface="Arial" panose="020B0604020202020204" pitchFamily="34" charset="0"/>
              </a:rPr>
              <a:t>  </a:t>
            </a:r>
            <a:endParaRPr lang="en-US" sz="1000" b="1"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defRPr/>
            </a:pPr>
            <a:endParaRPr lang="en-US" sz="1000" b="1" kern="1200" baseline="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defRPr/>
            </a:pPr>
            <a:r>
              <a:rPr lang="en-US" sz="1000" b="1" kern="1200" baseline="0" dirty="0" err="1">
                <a:solidFill>
                  <a:schemeClr val="tx1"/>
                </a:solidFill>
                <a:effectLst/>
                <a:latin typeface="Arial" panose="020B0604020202020204" pitchFamily="34" charset="0"/>
                <a:ea typeface="+mn-ea"/>
                <a:cs typeface="Arial" panose="020B0604020202020204" pitchFamily="34" charset="0"/>
              </a:rPr>
              <a:t>Nummer</a:t>
            </a:r>
            <a:r>
              <a:rPr lang="en-US" sz="1000" b="1" kern="1200" baseline="0" dirty="0">
                <a:solidFill>
                  <a:schemeClr val="tx1"/>
                </a:solidFill>
                <a:effectLst/>
                <a:latin typeface="Arial" panose="020B0604020202020204" pitchFamily="34" charset="0"/>
                <a:ea typeface="+mn-ea"/>
                <a:cs typeface="Arial" panose="020B0604020202020204" pitchFamily="34" charset="0"/>
              </a:rPr>
              <a:t> 3, </a:t>
            </a:r>
            <a:r>
              <a:rPr lang="en-US" sz="1000" b="1" kern="1200" baseline="0" dirty="0" err="1" smtClean="0">
                <a:solidFill>
                  <a:schemeClr val="tx1"/>
                </a:solidFill>
                <a:effectLst/>
                <a:latin typeface="Arial" panose="020B0604020202020204" pitchFamily="34" charset="0"/>
                <a:ea typeface="+mn-ea"/>
                <a:cs typeface="Arial" panose="020B0604020202020204" pitchFamily="34" charset="0"/>
              </a:rPr>
              <a:t>Forschungsnotizen</a:t>
            </a:r>
            <a:r>
              <a:rPr lang="en-US" sz="1000" b="1" kern="1200" baseline="0" dirty="0" smtClean="0">
                <a:solidFill>
                  <a:schemeClr val="tx1"/>
                </a:solidFill>
                <a:effectLst/>
                <a:latin typeface="Arial" panose="020B0604020202020204" pitchFamily="34" charset="0"/>
                <a:ea typeface="+mn-ea"/>
                <a:cs typeface="Arial" panose="020B0604020202020204" pitchFamily="34" charset="0"/>
              </a:rPr>
              <a:t> </a:t>
            </a:r>
            <a:r>
              <a:rPr lang="en-US" sz="1000" b="1" kern="1200" baseline="0" dirty="0">
                <a:solidFill>
                  <a:schemeClr val="tx1"/>
                </a:solidFill>
                <a:effectLst/>
                <a:latin typeface="Arial" panose="020B0604020202020204" pitchFamily="34" charset="0"/>
                <a:ea typeface="+mn-ea"/>
                <a:cs typeface="Arial" panose="020B0604020202020204" pitchFamily="34" charset="0"/>
              </a:rPr>
              <a:t>und </a:t>
            </a:r>
            <a:r>
              <a:rPr lang="en-US" sz="1000" b="1" kern="1200" baseline="0" dirty="0" err="1">
                <a:solidFill>
                  <a:schemeClr val="tx1"/>
                </a:solidFill>
                <a:effectLst/>
                <a:latin typeface="Arial" panose="020B0604020202020204" pitchFamily="34" charset="0"/>
                <a:ea typeface="+mn-ea"/>
                <a:cs typeface="Arial" panose="020B0604020202020204" pitchFamily="34" charset="0"/>
              </a:rPr>
              <a:t>Daten</a:t>
            </a:r>
            <a:r>
              <a:rPr lang="en-US" sz="1000" b="1" kern="1200" baseline="0" dirty="0">
                <a:solidFill>
                  <a:schemeClr val="tx1"/>
                </a:solidFill>
                <a:effectLst/>
                <a:latin typeface="Arial" panose="020B0604020202020204" pitchFamily="34" charset="0"/>
                <a:ea typeface="+mn-ea"/>
                <a:cs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defRPr/>
            </a:pPr>
            <a:endParaRPr lang="en-US" sz="1000" b="0" kern="1200" baseline="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defRPr/>
            </a:pPr>
            <a:r>
              <a:rPr lang="en-US" sz="1000" b="0" kern="1200" baseline="0" dirty="0">
                <a:solidFill>
                  <a:schemeClr val="tx1"/>
                </a:solidFill>
                <a:effectLst/>
                <a:latin typeface="Arial" panose="020B0604020202020204" pitchFamily="34" charset="0"/>
                <a:ea typeface="+mn-ea"/>
                <a:cs typeface="Arial" panose="020B0604020202020204" pitchFamily="34" charset="0"/>
              </a:rPr>
              <a:t>In den </a:t>
            </a:r>
            <a:r>
              <a:rPr lang="en-US" sz="1000" b="0" kern="1200" baseline="0" dirty="0" err="1">
                <a:solidFill>
                  <a:schemeClr val="tx1"/>
                </a:solidFill>
                <a:effectLst/>
                <a:latin typeface="Arial" panose="020B0604020202020204" pitchFamily="34" charset="0"/>
                <a:ea typeface="+mn-ea"/>
                <a:cs typeface="Arial" panose="020B0604020202020204" pitchFamily="34" charset="0"/>
              </a:rPr>
              <a:t>meisten</a:t>
            </a:r>
            <a:r>
              <a:rPr lang="en-US" sz="1000" b="0" kern="1200" baseline="0" dirty="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a:solidFill>
                  <a:schemeClr val="tx1"/>
                </a:solidFill>
                <a:effectLst/>
                <a:latin typeface="Arial" panose="020B0604020202020204" pitchFamily="34" charset="0"/>
                <a:ea typeface="+mn-ea"/>
                <a:cs typeface="Arial" panose="020B0604020202020204" pitchFamily="34" charset="0"/>
              </a:rPr>
              <a:t>Gerichtsbarkeiten</a:t>
            </a:r>
            <a:r>
              <a:rPr lang="en-US" sz="1000" b="0" kern="1200" baseline="0" dirty="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a:solidFill>
                  <a:schemeClr val="tx1"/>
                </a:solidFill>
                <a:effectLst/>
                <a:latin typeface="Arial" panose="020B0604020202020204" pitchFamily="34" charset="0"/>
                <a:ea typeface="+mn-ea"/>
                <a:cs typeface="Arial" panose="020B0604020202020204" pitchFamily="34" charset="0"/>
              </a:rPr>
              <a:t>gibt</a:t>
            </a:r>
            <a:r>
              <a:rPr lang="en-US" sz="1000" b="0" kern="1200" baseline="0" dirty="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a:solidFill>
                  <a:schemeClr val="tx1"/>
                </a:solidFill>
                <a:effectLst/>
                <a:latin typeface="Arial" panose="020B0604020202020204" pitchFamily="34" charset="0"/>
                <a:ea typeface="+mn-ea"/>
                <a:cs typeface="Arial" panose="020B0604020202020204" pitchFamily="34" charset="0"/>
              </a:rPr>
              <a:t>es</a:t>
            </a:r>
            <a:r>
              <a:rPr lang="en-US" sz="1000" b="0" kern="1200" baseline="0" dirty="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a:solidFill>
                  <a:schemeClr val="tx1"/>
                </a:solidFill>
                <a:effectLst/>
                <a:latin typeface="Arial" panose="020B0604020202020204" pitchFamily="34" charset="0"/>
                <a:ea typeface="+mn-ea"/>
                <a:cs typeface="Arial" panose="020B0604020202020204" pitchFamily="34" charset="0"/>
              </a:rPr>
              <a:t>für</a:t>
            </a:r>
            <a:r>
              <a:rPr lang="en-US" sz="1000" b="0" kern="1200" baseline="0" dirty="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a:solidFill>
                  <a:schemeClr val="tx1"/>
                </a:solidFill>
                <a:effectLst/>
                <a:latin typeface="Arial" panose="020B0604020202020204" pitchFamily="34" charset="0"/>
                <a:ea typeface="+mn-ea"/>
                <a:cs typeface="Arial" panose="020B0604020202020204" pitchFamily="34" charset="0"/>
              </a:rPr>
              <a:t>geistige</a:t>
            </a:r>
            <a:r>
              <a:rPr lang="en-US" sz="1000" b="0" kern="1200" baseline="0" dirty="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a:solidFill>
                  <a:schemeClr val="tx1"/>
                </a:solidFill>
                <a:effectLst/>
                <a:latin typeface="Arial" panose="020B0604020202020204" pitchFamily="34" charset="0"/>
                <a:ea typeface="+mn-ea"/>
                <a:cs typeface="Arial" panose="020B0604020202020204" pitchFamily="34" charset="0"/>
              </a:rPr>
              <a:t>Vermögenswerte</a:t>
            </a:r>
            <a:r>
              <a:rPr lang="en-US" sz="1000" b="0" kern="1200" baseline="0" dirty="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a:solidFill>
                  <a:schemeClr val="tx1"/>
                </a:solidFill>
                <a:effectLst/>
                <a:latin typeface="Arial" panose="020B0604020202020204" pitchFamily="34" charset="0"/>
                <a:ea typeface="+mn-ea"/>
                <a:cs typeface="Arial" panose="020B0604020202020204" pitchFamily="34" charset="0"/>
              </a:rPr>
              <a:t>wie</a:t>
            </a:r>
            <a:r>
              <a:rPr lang="en-US" sz="1000" b="0" kern="1200" baseline="0" dirty="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a:solidFill>
                  <a:schemeClr val="tx1"/>
                </a:solidFill>
                <a:effectLst/>
                <a:latin typeface="Arial" panose="020B0604020202020204" pitchFamily="34" charset="0"/>
                <a:ea typeface="+mn-ea"/>
                <a:cs typeface="Arial" panose="020B0604020202020204" pitchFamily="34" charset="0"/>
              </a:rPr>
              <a:t>Daten</a:t>
            </a:r>
            <a:r>
              <a:rPr lang="en-US" sz="1000" b="0" kern="1200" baseline="0" dirty="0">
                <a:solidFill>
                  <a:schemeClr val="tx1"/>
                </a:solidFill>
                <a:effectLst/>
                <a:latin typeface="Arial" panose="020B0604020202020204" pitchFamily="34" charset="0"/>
                <a:ea typeface="+mn-ea"/>
                <a:cs typeface="Arial" panose="020B0604020202020204" pitchFamily="34" charset="0"/>
              </a:rPr>
              <a:t> und </a:t>
            </a:r>
            <a:r>
              <a:rPr lang="en-US" sz="1000" b="0" kern="1200" baseline="0" dirty="0" err="1">
                <a:solidFill>
                  <a:schemeClr val="tx1"/>
                </a:solidFill>
                <a:effectLst/>
                <a:latin typeface="Arial" panose="020B0604020202020204" pitchFamily="34" charset="0"/>
                <a:ea typeface="+mn-ea"/>
                <a:cs typeface="Arial" panose="020B0604020202020204" pitchFamily="34" charset="0"/>
              </a:rPr>
              <a:t>Labornotizen</a:t>
            </a:r>
            <a:r>
              <a:rPr lang="en-US" sz="1000" b="0" kern="1200" baseline="0" dirty="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a:solidFill>
                  <a:schemeClr val="tx1"/>
                </a:solidFill>
                <a:effectLst/>
                <a:latin typeface="Arial" panose="020B0604020202020204" pitchFamily="34" charset="0"/>
                <a:ea typeface="+mn-ea"/>
                <a:cs typeface="Arial" panose="020B0604020202020204" pitchFamily="34" charset="0"/>
              </a:rPr>
              <a:t>kein</a:t>
            </a:r>
            <a:r>
              <a:rPr lang="en-US" sz="1000" b="0" kern="1200" baseline="0" dirty="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a:solidFill>
                  <a:schemeClr val="tx1"/>
                </a:solidFill>
                <a:effectLst/>
                <a:latin typeface="Arial" panose="020B0604020202020204" pitchFamily="34" charset="0"/>
                <a:ea typeface="+mn-ea"/>
                <a:cs typeface="Arial" panose="020B0604020202020204" pitchFamily="34" charset="0"/>
              </a:rPr>
              <a:t>formelles</a:t>
            </a:r>
            <a:r>
              <a:rPr lang="en-US" sz="1000" b="0" kern="1200" baseline="0" dirty="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a:solidFill>
                  <a:schemeClr val="tx1"/>
                </a:solidFill>
                <a:effectLst/>
                <a:latin typeface="Arial" panose="020B0604020202020204" pitchFamily="34" charset="0"/>
                <a:ea typeface="+mn-ea"/>
                <a:cs typeface="Arial" panose="020B0604020202020204" pitchFamily="34" charset="0"/>
              </a:rPr>
              <a:t>Eintragungssystem</a:t>
            </a:r>
            <a:r>
              <a:rPr lang="en-US" sz="1000" b="0" kern="1200" baseline="0" dirty="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a:solidFill>
                  <a:schemeClr val="tx1"/>
                </a:solidFill>
                <a:effectLst/>
                <a:latin typeface="Arial" panose="020B0604020202020204" pitchFamily="34" charset="0"/>
                <a:ea typeface="+mn-ea"/>
                <a:cs typeface="Arial" panose="020B0604020202020204" pitchFamily="34" charset="0"/>
              </a:rPr>
              <a:t>oder</a:t>
            </a:r>
            <a:r>
              <a:rPr lang="en-US" sz="1000" b="0" kern="1200" baseline="0" dirty="0">
                <a:solidFill>
                  <a:schemeClr val="tx1"/>
                </a:solidFill>
                <a:effectLst/>
                <a:latin typeface="Arial" panose="020B0604020202020204" pitchFamily="34" charset="0"/>
                <a:ea typeface="+mn-ea"/>
                <a:cs typeface="Arial" panose="020B0604020202020204" pitchFamily="34" charset="0"/>
              </a:rPr>
              <a:t> die </a:t>
            </a:r>
            <a:r>
              <a:rPr lang="en-US" sz="1000" b="0" kern="1200" baseline="0" dirty="0" err="1">
                <a:solidFill>
                  <a:schemeClr val="tx1"/>
                </a:solidFill>
                <a:effectLst/>
                <a:latin typeface="Arial" panose="020B0604020202020204" pitchFamily="34" charset="0"/>
                <a:ea typeface="+mn-ea"/>
                <a:cs typeface="Arial" panose="020B0604020202020204" pitchFamily="34" charset="0"/>
              </a:rPr>
              <a:t>Gewährung</a:t>
            </a:r>
            <a:r>
              <a:rPr lang="en-US" sz="1000" b="0" kern="1200" baseline="0" dirty="0">
                <a:solidFill>
                  <a:schemeClr val="tx1"/>
                </a:solidFill>
                <a:effectLst/>
                <a:latin typeface="Arial" panose="020B0604020202020204" pitchFamily="34" charset="0"/>
                <a:ea typeface="+mn-ea"/>
                <a:cs typeface="Arial" panose="020B0604020202020204" pitchFamily="34" charset="0"/>
              </a:rPr>
              <a:t> von </a:t>
            </a:r>
            <a:r>
              <a:rPr lang="en-US" sz="1000" b="0" kern="1200" baseline="0" dirty="0" err="1">
                <a:solidFill>
                  <a:schemeClr val="tx1"/>
                </a:solidFill>
                <a:effectLst/>
                <a:latin typeface="Arial" panose="020B0604020202020204" pitchFamily="34" charset="0"/>
                <a:ea typeface="+mn-ea"/>
                <a:cs typeface="Arial" panose="020B0604020202020204" pitchFamily="34" charset="0"/>
              </a:rPr>
              <a:t>Rechten</a:t>
            </a:r>
            <a:r>
              <a:rPr lang="en-US" sz="1000" b="0" kern="1200" baseline="0" dirty="0">
                <a:solidFill>
                  <a:schemeClr val="tx1"/>
                </a:solidFill>
                <a:effectLst/>
                <a:latin typeface="Arial" panose="020B0604020202020204" pitchFamily="34" charset="0"/>
                <a:ea typeface="+mn-ea"/>
                <a:cs typeface="Arial" panose="020B0604020202020204" pitchFamily="34" charset="0"/>
              </a:rPr>
              <a:t>.</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defRPr/>
            </a:pPr>
            <a:endParaRPr lang="en-US" sz="1000" b="0" kern="1200" baseline="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defRPr/>
            </a:pPr>
            <a:r>
              <a:rPr lang="en-US" sz="1000" b="0" kern="1200" baseline="0" dirty="0" err="1">
                <a:solidFill>
                  <a:schemeClr val="tx1"/>
                </a:solidFill>
                <a:effectLst/>
                <a:latin typeface="Arial" panose="020B0604020202020204" pitchFamily="34" charset="0"/>
                <a:ea typeface="+mn-ea"/>
                <a:cs typeface="Arial" panose="020B0604020202020204" pitchFamily="34" charset="0"/>
              </a:rPr>
              <a:t>Daten</a:t>
            </a:r>
            <a:r>
              <a:rPr lang="en-US" sz="1000" b="0" kern="1200" baseline="0" dirty="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a:solidFill>
                  <a:schemeClr val="tx1"/>
                </a:solidFill>
                <a:effectLst/>
                <a:latin typeface="Arial" panose="020B0604020202020204" pitchFamily="34" charset="0"/>
                <a:ea typeface="+mn-ea"/>
                <a:cs typeface="Arial" panose="020B0604020202020204" pitchFamily="34" charset="0"/>
              </a:rPr>
              <a:t>werden</a:t>
            </a:r>
            <a:r>
              <a:rPr lang="en-US" sz="1000" b="0" kern="1200" baseline="0" dirty="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a:solidFill>
                  <a:schemeClr val="tx1"/>
                </a:solidFill>
                <a:effectLst/>
                <a:latin typeface="Arial" panose="020B0604020202020204" pitchFamily="34" charset="0"/>
                <a:ea typeface="+mn-ea"/>
                <a:cs typeface="Arial" panose="020B0604020202020204" pitchFamily="34" charset="0"/>
              </a:rPr>
              <a:t>zum</a:t>
            </a:r>
            <a:r>
              <a:rPr lang="en-US" sz="1000" b="0" kern="1200" baseline="0" dirty="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a:solidFill>
                  <a:schemeClr val="tx1"/>
                </a:solidFill>
                <a:effectLst/>
                <a:latin typeface="Arial" panose="020B0604020202020204" pitchFamily="34" charset="0"/>
                <a:ea typeface="+mn-ea"/>
                <a:cs typeface="Arial" panose="020B0604020202020204" pitchFamily="34" charset="0"/>
              </a:rPr>
              <a:t>Beispiel</a:t>
            </a:r>
            <a:r>
              <a:rPr lang="en-US" sz="1000" b="0" kern="1200" baseline="0" dirty="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a:solidFill>
                  <a:schemeClr val="tx1"/>
                </a:solidFill>
                <a:effectLst/>
                <a:latin typeface="Arial" panose="020B0604020202020204" pitchFamily="34" charset="0"/>
                <a:ea typeface="+mn-ea"/>
                <a:cs typeface="Arial" panose="020B0604020202020204" pitchFamily="34" charset="0"/>
              </a:rPr>
              <a:t>zu</a:t>
            </a:r>
            <a:r>
              <a:rPr lang="en-US" sz="1000" b="0" kern="1200" baseline="0" dirty="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a:solidFill>
                  <a:schemeClr val="tx1"/>
                </a:solidFill>
                <a:effectLst/>
                <a:latin typeface="Arial" panose="020B0604020202020204" pitchFamily="34" charset="0"/>
                <a:ea typeface="+mn-ea"/>
                <a:cs typeface="Arial" panose="020B0604020202020204" pitchFamily="34" charset="0"/>
              </a:rPr>
              <a:t>einem</a:t>
            </a:r>
            <a:r>
              <a:rPr lang="en-US" sz="1000" b="0" kern="1200" baseline="0" dirty="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a:solidFill>
                  <a:schemeClr val="tx1"/>
                </a:solidFill>
                <a:effectLst/>
                <a:latin typeface="Arial" panose="020B0604020202020204" pitchFamily="34" charset="0"/>
                <a:ea typeface="+mn-ea"/>
                <a:cs typeface="Arial" panose="020B0604020202020204" pitchFamily="34" charset="0"/>
              </a:rPr>
              <a:t>wichtigen</a:t>
            </a:r>
            <a:r>
              <a:rPr lang="en-US" sz="1000" b="0" kern="1200" baseline="0" dirty="0">
                <a:solidFill>
                  <a:schemeClr val="tx1"/>
                </a:solidFill>
                <a:effectLst/>
                <a:latin typeface="Arial" panose="020B0604020202020204" pitchFamily="34" charset="0"/>
                <a:ea typeface="+mn-ea"/>
                <a:cs typeface="Arial" panose="020B0604020202020204" pitchFamily="34" charset="0"/>
              </a:rPr>
              <a:t> Gut </a:t>
            </a:r>
            <a:r>
              <a:rPr lang="en-US" sz="1000" b="0" kern="1200" baseline="0" dirty="0" err="1">
                <a:solidFill>
                  <a:schemeClr val="tx1"/>
                </a:solidFill>
                <a:effectLst/>
                <a:latin typeface="Arial" panose="020B0604020202020204" pitchFamily="34" charset="0"/>
                <a:ea typeface="+mn-ea"/>
                <a:cs typeface="Arial" panose="020B0604020202020204" pitchFamily="34" charset="0"/>
              </a:rPr>
              <a:t>für</a:t>
            </a:r>
            <a:r>
              <a:rPr lang="en-US" sz="1000" b="0" kern="1200" baseline="0" dirty="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a:solidFill>
                  <a:schemeClr val="tx1"/>
                </a:solidFill>
                <a:effectLst/>
                <a:latin typeface="Arial" panose="020B0604020202020204" pitchFamily="34" charset="0"/>
                <a:ea typeface="+mn-ea"/>
                <a:cs typeface="Arial" panose="020B0604020202020204" pitchFamily="34" charset="0"/>
              </a:rPr>
              <a:t>Unternehmen</a:t>
            </a:r>
            <a:r>
              <a:rPr lang="en-US" sz="1000" b="0" kern="1200" baseline="0" dirty="0">
                <a:solidFill>
                  <a:schemeClr val="tx1"/>
                </a:solidFill>
                <a:effectLst/>
                <a:latin typeface="Arial" panose="020B0604020202020204" pitchFamily="34" charset="0"/>
                <a:ea typeface="+mn-ea"/>
                <a:cs typeface="Arial" panose="020B0604020202020204" pitchFamily="34" charset="0"/>
              </a:rPr>
              <a:t> und </a:t>
            </a:r>
            <a:r>
              <a:rPr lang="en-US" sz="1000" b="0" kern="1200" baseline="0" dirty="0" err="1">
                <a:solidFill>
                  <a:schemeClr val="tx1"/>
                </a:solidFill>
                <a:effectLst/>
                <a:latin typeface="Arial" panose="020B0604020202020204" pitchFamily="34" charset="0"/>
                <a:ea typeface="+mn-ea"/>
                <a:cs typeface="Arial" panose="020B0604020202020204" pitchFamily="34" charset="0"/>
              </a:rPr>
              <a:t>Organisationen</a:t>
            </a:r>
            <a:r>
              <a:rPr lang="en-US" sz="1000" b="0" kern="1200" baseline="0" dirty="0">
                <a:solidFill>
                  <a:schemeClr val="tx1"/>
                </a:solidFill>
                <a:effectLst/>
                <a:latin typeface="Arial" panose="020B0604020202020204" pitchFamily="34" charset="0"/>
                <a:ea typeface="+mn-ea"/>
                <a:cs typeface="Arial" panose="020B0604020202020204" pitchFamily="34" charset="0"/>
              </a:rPr>
              <a:t>, und die </a:t>
            </a:r>
            <a:r>
              <a:rPr lang="en-US" sz="1000" b="0" kern="1200" baseline="0" dirty="0" err="1">
                <a:solidFill>
                  <a:schemeClr val="tx1"/>
                </a:solidFill>
                <a:effectLst/>
                <a:latin typeface="Arial" panose="020B0604020202020204" pitchFamily="34" charset="0"/>
                <a:ea typeface="+mn-ea"/>
                <a:cs typeface="Arial" panose="020B0604020202020204" pitchFamily="34" charset="0"/>
              </a:rPr>
              <a:t>Eigentümer</a:t>
            </a:r>
            <a:r>
              <a:rPr lang="en-US" sz="1000" b="0" kern="1200" baseline="0" dirty="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a:solidFill>
                  <a:schemeClr val="tx1"/>
                </a:solidFill>
                <a:effectLst/>
                <a:latin typeface="Arial" panose="020B0604020202020204" pitchFamily="34" charset="0"/>
                <a:ea typeface="+mn-ea"/>
                <a:cs typeface="Arial" panose="020B0604020202020204" pitchFamily="34" charset="0"/>
              </a:rPr>
              <a:t>können</a:t>
            </a:r>
            <a:r>
              <a:rPr lang="en-US" sz="1000" b="0" kern="1200" baseline="0" dirty="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a:solidFill>
                  <a:schemeClr val="tx1"/>
                </a:solidFill>
                <a:effectLst/>
                <a:latin typeface="Arial" panose="020B0604020202020204" pitchFamily="34" charset="0"/>
                <a:ea typeface="+mn-ea"/>
                <a:cs typeface="Arial" panose="020B0604020202020204" pitchFamily="34" charset="0"/>
              </a:rPr>
              <a:t>es</a:t>
            </a:r>
            <a:r>
              <a:rPr lang="en-US" sz="1000" b="0" kern="1200" baseline="0" dirty="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a:solidFill>
                  <a:schemeClr val="tx1"/>
                </a:solidFill>
                <a:effectLst/>
                <a:latin typeface="Arial" panose="020B0604020202020204" pitchFamily="34" charset="0"/>
                <a:ea typeface="+mn-ea"/>
                <a:cs typeface="Arial" panose="020B0604020202020204" pitchFamily="34" charset="0"/>
              </a:rPr>
              <a:t>sich</a:t>
            </a:r>
            <a:r>
              <a:rPr lang="en-US" sz="1000" b="0" kern="1200" baseline="0" dirty="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a:solidFill>
                  <a:schemeClr val="tx1"/>
                </a:solidFill>
                <a:effectLst/>
                <a:latin typeface="Arial" panose="020B0604020202020204" pitchFamily="34" charset="0"/>
                <a:ea typeface="+mn-ea"/>
                <a:cs typeface="Arial" panose="020B0604020202020204" pitchFamily="34" charset="0"/>
              </a:rPr>
              <a:t>nicht</a:t>
            </a:r>
            <a:r>
              <a:rPr lang="en-US" sz="1000" b="0" kern="1200" baseline="0" dirty="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a:solidFill>
                  <a:schemeClr val="tx1"/>
                </a:solidFill>
                <a:effectLst/>
                <a:latin typeface="Arial" panose="020B0604020202020204" pitchFamily="34" charset="0"/>
                <a:ea typeface="+mn-ea"/>
                <a:cs typeface="Arial" panose="020B0604020202020204" pitchFamily="34" charset="0"/>
              </a:rPr>
              <a:t>leisten</a:t>
            </a:r>
            <a:r>
              <a:rPr lang="en-US" sz="1000" b="0" kern="1200" baseline="0" dirty="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a:solidFill>
                  <a:schemeClr val="tx1"/>
                </a:solidFill>
                <a:effectLst/>
                <a:latin typeface="Arial" panose="020B0604020202020204" pitchFamily="34" charset="0"/>
                <a:ea typeface="+mn-ea"/>
                <a:cs typeface="Arial" panose="020B0604020202020204" pitchFamily="34" charset="0"/>
              </a:rPr>
              <a:t>sie</a:t>
            </a:r>
            <a:r>
              <a:rPr lang="en-US" sz="1000" b="0" kern="1200" baseline="0" dirty="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a:solidFill>
                  <a:schemeClr val="tx1"/>
                </a:solidFill>
                <a:effectLst/>
                <a:latin typeface="Arial" panose="020B0604020202020204" pitchFamily="34" charset="0"/>
                <a:ea typeface="+mn-ea"/>
                <a:cs typeface="Arial" panose="020B0604020202020204" pitchFamily="34" charset="0"/>
              </a:rPr>
              <a:t>Risiken</a:t>
            </a:r>
            <a:r>
              <a:rPr lang="en-US" sz="1000" b="0" kern="1200" baseline="0" dirty="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a:solidFill>
                  <a:schemeClr val="tx1"/>
                </a:solidFill>
                <a:effectLst/>
                <a:latin typeface="Arial" panose="020B0604020202020204" pitchFamily="34" charset="0"/>
                <a:ea typeface="+mn-ea"/>
                <a:cs typeface="Arial" panose="020B0604020202020204" pitchFamily="34" charset="0"/>
              </a:rPr>
              <a:t>auszusetzen</a:t>
            </a:r>
            <a:r>
              <a:rPr lang="en-US" sz="1000" b="0" kern="1200" baseline="0" dirty="0">
                <a:solidFill>
                  <a:schemeClr val="tx1"/>
                </a:solidFill>
                <a:effectLst/>
                <a:latin typeface="Arial" panose="020B0604020202020204" pitchFamily="34" charset="0"/>
                <a:ea typeface="+mn-ea"/>
                <a:cs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defRPr/>
            </a:pPr>
            <a:endParaRPr lang="en-US" sz="1000" b="0" kern="1200" baseline="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defRPr/>
            </a:pPr>
            <a:r>
              <a:rPr lang="en-US" sz="1000" b="0" kern="1200" baseline="0" dirty="0" err="1">
                <a:solidFill>
                  <a:schemeClr val="tx1"/>
                </a:solidFill>
                <a:effectLst/>
                <a:latin typeface="Arial" panose="020B0604020202020204" pitchFamily="34" charset="0"/>
                <a:ea typeface="+mn-ea"/>
                <a:cs typeface="Arial" panose="020B0604020202020204" pitchFamily="34" charset="0"/>
              </a:rPr>
              <a:t>Durch</a:t>
            </a:r>
            <a:r>
              <a:rPr lang="en-US" sz="1000" b="0" kern="1200" baseline="0" dirty="0">
                <a:solidFill>
                  <a:schemeClr val="tx1"/>
                </a:solidFill>
                <a:effectLst/>
                <a:latin typeface="Arial" panose="020B0604020202020204" pitchFamily="34" charset="0"/>
                <a:ea typeface="+mn-ea"/>
                <a:cs typeface="Arial" panose="020B0604020202020204" pitchFamily="34" charset="0"/>
              </a:rPr>
              <a:t> die </a:t>
            </a:r>
            <a:r>
              <a:rPr lang="en-US" sz="1000" b="0" kern="1200" baseline="0" dirty="0" err="1">
                <a:solidFill>
                  <a:schemeClr val="tx1"/>
                </a:solidFill>
                <a:effectLst/>
                <a:latin typeface="Arial" panose="020B0604020202020204" pitchFamily="34" charset="0"/>
                <a:ea typeface="+mn-ea"/>
                <a:cs typeface="Arial" panose="020B0604020202020204" pitchFamily="34" charset="0"/>
              </a:rPr>
              <a:t>Nutzung</a:t>
            </a:r>
            <a:r>
              <a:rPr lang="en-US" sz="1000" b="0" kern="1200" baseline="0" dirty="0">
                <a:solidFill>
                  <a:schemeClr val="tx1"/>
                </a:solidFill>
                <a:effectLst/>
                <a:latin typeface="Arial" panose="020B0604020202020204" pitchFamily="34" charset="0"/>
                <a:ea typeface="+mn-ea"/>
                <a:cs typeface="Arial" panose="020B0604020202020204" pitchFamily="34" charset="0"/>
              </a:rPr>
              <a:t> von WIPO PROOF </a:t>
            </a:r>
            <a:r>
              <a:rPr lang="en-US" sz="1000" b="0" kern="1200" baseline="0" dirty="0" err="1">
                <a:solidFill>
                  <a:schemeClr val="tx1"/>
                </a:solidFill>
                <a:effectLst/>
                <a:latin typeface="Arial" panose="020B0604020202020204" pitchFamily="34" charset="0"/>
                <a:ea typeface="+mn-ea"/>
                <a:cs typeface="Arial" panose="020B0604020202020204" pitchFamily="34" charset="0"/>
              </a:rPr>
              <a:t>erhalten</a:t>
            </a:r>
            <a:r>
              <a:rPr lang="en-US" sz="1000" b="0" kern="1200" baseline="0" dirty="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a:solidFill>
                  <a:schemeClr val="tx1"/>
                </a:solidFill>
                <a:effectLst/>
                <a:latin typeface="Arial" panose="020B0604020202020204" pitchFamily="34" charset="0"/>
                <a:ea typeface="+mn-ea"/>
                <a:cs typeface="Arial" panose="020B0604020202020204" pitchFamily="34" charset="0"/>
              </a:rPr>
              <a:t>Organisationen</a:t>
            </a:r>
            <a:r>
              <a:rPr lang="en-US" sz="1000" b="0" kern="1200" baseline="0" dirty="0">
                <a:solidFill>
                  <a:schemeClr val="tx1"/>
                </a:solidFill>
                <a:effectLst/>
                <a:latin typeface="Arial" panose="020B0604020202020204" pitchFamily="34" charset="0"/>
                <a:ea typeface="+mn-ea"/>
                <a:cs typeface="Arial" panose="020B0604020202020204" pitchFamily="34" charset="0"/>
              </a:rPr>
              <a:t> in </a:t>
            </a:r>
            <a:r>
              <a:rPr lang="en-US" sz="1000" b="0" kern="1200" baseline="0" dirty="0" err="1">
                <a:solidFill>
                  <a:schemeClr val="tx1"/>
                </a:solidFill>
                <a:effectLst/>
                <a:latin typeface="Arial" panose="020B0604020202020204" pitchFamily="34" charset="0"/>
                <a:ea typeface="+mn-ea"/>
                <a:cs typeface="Arial" panose="020B0604020202020204" pitchFamily="34" charset="0"/>
              </a:rPr>
              <a:t>strategischer</a:t>
            </a:r>
            <a:r>
              <a:rPr lang="en-US" sz="1000" b="0" kern="1200" baseline="0" dirty="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a:solidFill>
                  <a:schemeClr val="tx1"/>
                </a:solidFill>
                <a:effectLst/>
                <a:latin typeface="Arial" panose="020B0604020202020204" pitchFamily="34" charset="0"/>
                <a:ea typeface="+mn-ea"/>
                <a:cs typeface="Arial" panose="020B0604020202020204" pitchFamily="34" charset="0"/>
              </a:rPr>
              <a:t>Hinsicht</a:t>
            </a:r>
            <a:r>
              <a:rPr lang="en-US" sz="1000" b="0" kern="1200" baseline="0" dirty="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a:solidFill>
                  <a:schemeClr val="tx1"/>
                </a:solidFill>
                <a:effectLst/>
                <a:latin typeface="Arial" panose="020B0604020202020204" pitchFamily="34" charset="0"/>
                <a:ea typeface="+mn-ea"/>
                <a:cs typeface="Arial" panose="020B0604020202020204" pitchFamily="34" charset="0"/>
              </a:rPr>
              <a:t>eine</a:t>
            </a:r>
            <a:r>
              <a:rPr lang="en-US" sz="1000" b="0" kern="1200" baseline="0" dirty="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a:solidFill>
                  <a:schemeClr val="tx1"/>
                </a:solidFill>
                <a:effectLst/>
                <a:latin typeface="Arial" panose="020B0604020202020204" pitchFamily="34" charset="0"/>
                <a:ea typeface="+mn-ea"/>
                <a:cs typeface="Arial" panose="020B0604020202020204" pitchFamily="34" charset="0"/>
              </a:rPr>
              <a:t>kostengünstige</a:t>
            </a:r>
            <a:r>
              <a:rPr lang="en-US" sz="1000" b="0" kern="1200" baseline="0" dirty="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a:solidFill>
                  <a:schemeClr val="tx1"/>
                </a:solidFill>
                <a:effectLst/>
                <a:latin typeface="Arial" panose="020B0604020202020204" pitchFamily="34" charset="0"/>
                <a:ea typeface="+mn-ea"/>
                <a:cs typeface="Arial" panose="020B0604020202020204" pitchFamily="34" charset="0"/>
              </a:rPr>
              <a:t>Versicherungspolice</a:t>
            </a:r>
            <a:r>
              <a:rPr lang="en-US" sz="1000" b="0" kern="1200" baseline="0" dirty="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a:solidFill>
                  <a:schemeClr val="tx1"/>
                </a:solidFill>
                <a:effectLst/>
                <a:latin typeface="Arial" panose="020B0604020202020204" pitchFamily="34" charset="0"/>
                <a:ea typeface="+mn-ea"/>
                <a:cs typeface="Arial" panose="020B0604020202020204" pitchFamily="34" charset="0"/>
              </a:rPr>
              <a:t>für</a:t>
            </a:r>
            <a:r>
              <a:rPr lang="en-US" sz="1000" b="0" kern="1200" baseline="0" dirty="0">
                <a:solidFill>
                  <a:schemeClr val="tx1"/>
                </a:solidFill>
                <a:effectLst/>
                <a:latin typeface="Arial" panose="020B0604020202020204" pitchFamily="34" charset="0"/>
                <a:ea typeface="+mn-ea"/>
                <a:cs typeface="Arial" panose="020B0604020202020204" pitchFamily="34" charset="0"/>
              </a:rPr>
              <a:t> den Fall, </a:t>
            </a:r>
            <a:r>
              <a:rPr lang="en-US" sz="1000" b="0" kern="1200" baseline="0" dirty="0" err="1">
                <a:solidFill>
                  <a:schemeClr val="tx1"/>
                </a:solidFill>
                <a:effectLst/>
                <a:latin typeface="Arial" panose="020B0604020202020204" pitchFamily="34" charset="0"/>
                <a:ea typeface="+mn-ea"/>
                <a:cs typeface="Arial" panose="020B0604020202020204" pitchFamily="34" charset="0"/>
              </a:rPr>
              <a:t>dass</a:t>
            </a:r>
            <a:r>
              <a:rPr lang="en-US" sz="1000" b="0" kern="1200" baseline="0" dirty="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a:solidFill>
                  <a:schemeClr val="tx1"/>
                </a:solidFill>
                <a:effectLst/>
                <a:latin typeface="Arial" panose="020B0604020202020204" pitchFamily="34" charset="0"/>
                <a:ea typeface="+mn-ea"/>
                <a:cs typeface="Arial" panose="020B0604020202020204" pitchFamily="34" charset="0"/>
              </a:rPr>
              <a:t>solche</a:t>
            </a:r>
            <a:r>
              <a:rPr lang="en-US" sz="1000" b="0" kern="1200" baseline="0" dirty="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a:solidFill>
                  <a:schemeClr val="tx1"/>
                </a:solidFill>
                <a:effectLst/>
                <a:latin typeface="Arial" panose="020B0604020202020204" pitchFamily="34" charset="0"/>
                <a:ea typeface="+mn-ea"/>
                <a:cs typeface="Arial" panose="020B0604020202020204" pitchFamily="34" charset="0"/>
              </a:rPr>
              <a:t>Daten</a:t>
            </a:r>
            <a:r>
              <a:rPr lang="en-US" sz="1000" b="0" kern="1200" baseline="0" dirty="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a:solidFill>
                  <a:schemeClr val="tx1"/>
                </a:solidFill>
                <a:effectLst/>
                <a:latin typeface="Arial" panose="020B0604020202020204" pitchFamily="34" charset="0"/>
                <a:ea typeface="+mn-ea"/>
                <a:cs typeface="Arial" panose="020B0604020202020204" pitchFamily="34" charset="0"/>
              </a:rPr>
              <a:t>gestohlen</a:t>
            </a:r>
            <a:r>
              <a:rPr lang="en-US" sz="1000" b="0" kern="1200" baseline="0" dirty="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a:solidFill>
                  <a:schemeClr val="tx1"/>
                </a:solidFill>
                <a:effectLst/>
                <a:latin typeface="Arial" panose="020B0604020202020204" pitchFamily="34" charset="0"/>
                <a:ea typeface="+mn-ea"/>
                <a:cs typeface="Arial" panose="020B0604020202020204" pitchFamily="34" charset="0"/>
              </a:rPr>
              <a:t>oder</a:t>
            </a:r>
            <a:r>
              <a:rPr lang="en-US" sz="1000" b="0" kern="1200" baseline="0" dirty="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a:solidFill>
                  <a:schemeClr val="tx1"/>
                </a:solidFill>
                <a:effectLst/>
                <a:latin typeface="Arial" panose="020B0604020202020204" pitchFamily="34" charset="0"/>
                <a:ea typeface="+mn-ea"/>
                <a:cs typeface="Arial" panose="020B0604020202020204" pitchFamily="34" charset="0"/>
              </a:rPr>
              <a:t>missbraucht</a:t>
            </a:r>
            <a:r>
              <a:rPr lang="en-US" sz="1000" b="0" kern="1200" baseline="0" dirty="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a:solidFill>
                  <a:schemeClr val="tx1"/>
                </a:solidFill>
                <a:effectLst/>
                <a:latin typeface="Arial" panose="020B0604020202020204" pitchFamily="34" charset="0"/>
                <a:ea typeface="+mn-ea"/>
                <a:cs typeface="Arial" panose="020B0604020202020204" pitchFamily="34" charset="0"/>
              </a:rPr>
              <a:t>werden</a:t>
            </a:r>
            <a:r>
              <a:rPr lang="en-US" sz="1000" b="0" kern="1200" baseline="0" dirty="0">
                <a:solidFill>
                  <a:schemeClr val="tx1"/>
                </a:solidFill>
                <a:effectLst/>
                <a:latin typeface="Arial" panose="020B0604020202020204" pitchFamily="34" charset="0"/>
                <a:ea typeface="+mn-ea"/>
                <a:cs typeface="Arial" panose="020B0604020202020204" pitchFamily="34" charset="0"/>
              </a:rPr>
              <a:t>.</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defRPr/>
            </a:pPr>
            <a:endParaRPr lang="en-US" sz="1000" b="0" kern="1200" baseline="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defRPr/>
            </a:pPr>
            <a:endParaRPr lang="en-US" sz="1000" b="0" kern="1200" baseline="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defRPr/>
            </a:pPr>
            <a:r>
              <a:rPr lang="en-US" sz="1000" b="1" u="sng" baseline="0" dirty="0">
                <a:latin typeface="Arial" panose="020B0604020202020204" pitchFamily="34" charset="0"/>
                <a:cs typeface="Arial" panose="020B0604020202020204" pitchFamily="34" charset="0"/>
              </a:rPr>
              <a:t>**Click**</a:t>
            </a:r>
            <a:r>
              <a:rPr lang="en-US" sz="1000" baseline="0" dirty="0">
                <a:latin typeface="Arial" panose="020B0604020202020204" pitchFamily="34" charset="0"/>
                <a:cs typeface="Arial" panose="020B0604020202020204" pitchFamily="34" charset="0"/>
              </a:rPr>
              <a:t>  </a:t>
            </a:r>
            <a:endParaRPr lang="en-US" sz="1000" b="1"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defRPr/>
            </a:pPr>
            <a:endParaRPr lang="en-US" sz="1000" b="0" kern="1200" baseline="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defRPr/>
            </a:pPr>
            <a:r>
              <a:rPr lang="en-US" sz="1000" b="1" kern="1200" baseline="0" dirty="0">
                <a:solidFill>
                  <a:schemeClr val="tx1"/>
                </a:solidFill>
                <a:effectLst/>
                <a:latin typeface="Arial" panose="020B0604020202020204" pitchFamily="34" charset="0"/>
                <a:ea typeface="+mn-ea"/>
                <a:cs typeface="Arial" panose="020B0604020202020204" pitchFamily="34" charset="0"/>
              </a:rPr>
              <a:t>Und </a:t>
            </a:r>
            <a:r>
              <a:rPr lang="en-US" sz="1000" b="1" kern="1200" baseline="0" dirty="0" err="1">
                <a:solidFill>
                  <a:schemeClr val="tx1"/>
                </a:solidFill>
                <a:effectLst/>
                <a:latin typeface="Arial" panose="020B0604020202020204" pitchFamily="34" charset="0"/>
                <a:ea typeface="+mn-ea"/>
                <a:cs typeface="Arial" panose="020B0604020202020204" pitchFamily="34" charset="0"/>
              </a:rPr>
              <a:t>schließlich</a:t>
            </a:r>
            <a:r>
              <a:rPr lang="en-US" sz="1000" b="1" kern="1200" baseline="0" dirty="0">
                <a:solidFill>
                  <a:schemeClr val="tx1"/>
                </a:solidFill>
                <a:effectLst/>
                <a:latin typeface="Arial" panose="020B0604020202020204" pitchFamily="34" charset="0"/>
                <a:ea typeface="+mn-ea"/>
                <a:cs typeface="Arial" panose="020B0604020202020204" pitchFamily="34" charset="0"/>
              </a:rPr>
              <a:t> </a:t>
            </a:r>
            <a:r>
              <a:rPr lang="en-US" sz="1000" b="1" kern="1200" baseline="0" dirty="0" err="1">
                <a:solidFill>
                  <a:schemeClr val="tx1"/>
                </a:solidFill>
                <a:effectLst/>
                <a:latin typeface="Arial" panose="020B0604020202020204" pitchFamily="34" charset="0"/>
                <a:ea typeface="+mn-ea"/>
                <a:cs typeface="Arial" panose="020B0604020202020204" pitchFamily="34" charset="0"/>
              </a:rPr>
              <a:t>kann</a:t>
            </a:r>
            <a:r>
              <a:rPr lang="en-US" sz="1000" b="1" kern="1200" baseline="0" dirty="0">
                <a:solidFill>
                  <a:schemeClr val="tx1"/>
                </a:solidFill>
                <a:effectLst/>
                <a:latin typeface="Arial" panose="020B0604020202020204" pitchFamily="34" charset="0"/>
                <a:ea typeface="+mn-ea"/>
                <a:cs typeface="Arial" panose="020B0604020202020204" pitchFamily="34" charset="0"/>
              </a:rPr>
              <a:t> WIPO PROOF </a:t>
            </a:r>
            <a:r>
              <a:rPr lang="en-US" sz="1000" b="1" kern="1200" baseline="0" dirty="0" err="1">
                <a:solidFill>
                  <a:schemeClr val="tx1"/>
                </a:solidFill>
                <a:effectLst/>
                <a:latin typeface="Arial" panose="020B0604020202020204" pitchFamily="34" charset="0"/>
                <a:ea typeface="+mn-ea"/>
                <a:cs typeface="Arial" panose="020B0604020202020204" pitchFamily="34" charset="0"/>
              </a:rPr>
              <a:t>zur</a:t>
            </a:r>
            <a:r>
              <a:rPr lang="en-US" sz="1000" b="1" kern="1200" baseline="0" dirty="0">
                <a:solidFill>
                  <a:schemeClr val="tx1"/>
                </a:solidFill>
                <a:effectLst/>
                <a:latin typeface="Arial" panose="020B0604020202020204" pitchFamily="34" charset="0"/>
                <a:ea typeface="+mn-ea"/>
                <a:cs typeface="Arial" panose="020B0604020202020204" pitchFamily="34" charset="0"/>
              </a:rPr>
              <a:t> </a:t>
            </a:r>
            <a:r>
              <a:rPr lang="en-US" sz="1000" b="1" kern="1200" baseline="0" dirty="0" err="1">
                <a:solidFill>
                  <a:schemeClr val="tx1"/>
                </a:solidFill>
                <a:effectLst/>
                <a:latin typeface="Arial" panose="020B0604020202020204" pitchFamily="34" charset="0"/>
                <a:ea typeface="+mn-ea"/>
                <a:cs typeface="Arial" panose="020B0604020202020204" pitchFamily="34" charset="0"/>
              </a:rPr>
              <a:t>Sicherung</a:t>
            </a:r>
            <a:r>
              <a:rPr lang="en-US" sz="1000" b="1" kern="1200" baseline="0" dirty="0">
                <a:solidFill>
                  <a:schemeClr val="tx1"/>
                </a:solidFill>
                <a:effectLst/>
                <a:latin typeface="Arial" panose="020B0604020202020204" pitchFamily="34" charset="0"/>
                <a:ea typeface="+mn-ea"/>
                <a:cs typeface="Arial" panose="020B0604020202020204" pitchFamily="34" charset="0"/>
              </a:rPr>
              <a:t> </a:t>
            </a:r>
            <a:r>
              <a:rPr lang="en-US" sz="1000" b="1" kern="1200" baseline="0" dirty="0" err="1">
                <a:solidFill>
                  <a:schemeClr val="tx1"/>
                </a:solidFill>
                <a:effectLst/>
                <a:latin typeface="Arial" panose="020B0604020202020204" pitchFamily="34" charset="0"/>
                <a:ea typeface="+mn-ea"/>
                <a:cs typeface="Arial" panose="020B0604020202020204" pitchFamily="34" charset="0"/>
              </a:rPr>
              <a:t>vieler</a:t>
            </a:r>
            <a:r>
              <a:rPr lang="en-US" sz="1000" b="1" kern="1200" baseline="0" dirty="0">
                <a:solidFill>
                  <a:schemeClr val="tx1"/>
                </a:solidFill>
                <a:effectLst/>
                <a:latin typeface="Arial" panose="020B0604020202020204" pitchFamily="34" charset="0"/>
                <a:ea typeface="+mn-ea"/>
                <a:cs typeface="Arial" panose="020B0604020202020204" pitchFamily="34" charset="0"/>
              </a:rPr>
              <a:t> </a:t>
            </a:r>
            <a:r>
              <a:rPr lang="en-US" sz="1000" b="1" kern="1200" baseline="0" dirty="0" err="1">
                <a:solidFill>
                  <a:schemeClr val="tx1"/>
                </a:solidFill>
                <a:effectLst/>
                <a:latin typeface="Arial" panose="020B0604020202020204" pitchFamily="34" charset="0"/>
                <a:ea typeface="+mn-ea"/>
                <a:cs typeface="Arial" panose="020B0604020202020204" pitchFamily="34" charset="0"/>
              </a:rPr>
              <a:t>anderer</a:t>
            </a:r>
            <a:r>
              <a:rPr lang="en-US" sz="1000" b="1" kern="1200" baseline="0" dirty="0">
                <a:solidFill>
                  <a:schemeClr val="tx1"/>
                </a:solidFill>
                <a:effectLst/>
                <a:latin typeface="Arial" panose="020B0604020202020204" pitchFamily="34" charset="0"/>
                <a:ea typeface="+mn-ea"/>
                <a:cs typeface="Arial" panose="020B0604020202020204" pitchFamily="34" charset="0"/>
              </a:rPr>
              <a:t> </a:t>
            </a:r>
            <a:r>
              <a:rPr lang="en-US" sz="1000" b="1" kern="1200" baseline="0" dirty="0" err="1">
                <a:solidFill>
                  <a:schemeClr val="tx1"/>
                </a:solidFill>
                <a:effectLst/>
                <a:latin typeface="Arial" panose="020B0604020202020204" pitchFamily="34" charset="0"/>
                <a:ea typeface="+mn-ea"/>
                <a:cs typeface="Arial" panose="020B0604020202020204" pitchFamily="34" charset="0"/>
              </a:rPr>
              <a:t>digitaler</a:t>
            </a:r>
            <a:r>
              <a:rPr lang="en-US" sz="1000" b="1" kern="1200" baseline="0" dirty="0">
                <a:solidFill>
                  <a:schemeClr val="tx1"/>
                </a:solidFill>
                <a:effectLst/>
                <a:latin typeface="Arial" panose="020B0604020202020204" pitchFamily="34" charset="0"/>
                <a:ea typeface="+mn-ea"/>
                <a:cs typeface="Arial" panose="020B0604020202020204" pitchFamily="34" charset="0"/>
              </a:rPr>
              <a:t> </a:t>
            </a:r>
            <a:r>
              <a:rPr lang="en-US" sz="1000" b="1" kern="1200" baseline="0" dirty="0" err="1">
                <a:solidFill>
                  <a:schemeClr val="tx1"/>
                </a:solidFill>
                <a:effectLst/>
                <a:latin typeface="Arial" panose="020B0604020202020204" pitchFamily="34" charset="0"/>
                <a:ea typeface="+mn-ea"/>
                <a:cs typeface="Arial" panose="020B0604020202020204" pitchFamily="34" charset="0"/>
              </a:rPr>
              <a:t>Vermögenswerte</a:t>
            </a:r>
            <a:r>
              <a:rPr lang="en-US" sz="1000" b="1" kern="1200" baseline="0" dirty="0">
                <a:solidFill>
                  <a:schemeClr val="tx1"/>
                </a:solidFill>
                <a:effectLst/>
                <a:latin typeface="Arial" panose="020B0604020202020204" pitchFamily="34" charset="0"/>
                <a:ea typeface="+mn-ea"/>
                <a:cs typeface="Arial" panose="020B0604020202020204" pitchFamily="34" charset="0"/>
              </a:rPr>
              <a:t> </a:t>
            </a:r>
            <a:r>
              <a:rPr lang="en-US" sz="1000" b="1" kern="1200" baseline="0" dirty="0" err="1">
                <a:solidFill>
                  <a:schemeClr val="tx1"/>
                </a:solidFill>
                <a:effectLst/>
                <a:latin typeface="Arial" panose="020B0604020202020204" pitchFamily="34" charset="0"/>
                <a:ea typeface="+mn-ea"/>
                <a:cs typeface="Arial" panose="020B0604020202020204" pitchFamily="34" charset="0"/>
              </a:rPr>
              <a:t>genutzt</a:t>
            </a:r>
            <a:r>
              <a:rPr lang="en-US" sz="1000" b="1" kern="1200" baseline="0" dirty="0">
                <a:solidFill>
                  <a:schemeClr val="tx1"/>
                </a:solidFill>
                <a:effectLst/>
                <a:latin typeface="Arial" panose="020B0604020202020204" pitchFamily="34" charset="0"/>
                <a:ea typeface="+mn-ea"/>
                <a:cs typeface="Arial" panose="020B0604020202020204" pitchFamily="34" charset="0"/>
              </a:rPr>
              <a:t> </a:t>
            </a:r>
            <a:r>
              <a:rPr lang="en-US" sz="1000" b="1" kern="1200" baseline="0" dirty="0" err="1">
                <a:solidFill>
                  <a:schemeClr val="tx1"/>
                </a:solidFill>
                <a:effectLst/>
                <a:latin typeface="Arial" panose="020B0604020202020204" pitchFamily="34" charset="0"/>
                <a:ea typeface="+mn-ea"/>
                <a:cs typeface="Arial" panose="020B0604020202020204" pitchFamily="34" charset="0"/>
              </a:rPr>
              <a:t>werden</a:t>
            </a:r>
            <a:r>
              <a:rPr lang="en-US" sz="1000" b="1" kern="1200" baseline="0" dirty="0">
                <a:solidFill>
                  <a:schemeClr val="tx1"/>
                </a:solidFill>
                <a:effectLst/>
                <a:latin typeface="Arial" panose="020B0604020202020204" pitchFamily="34" charset="0"/>
                <a:ea typeface="+mn-ea"/>
                <a:cs typeface="Arial" panose="020B0604020202020204" pitchFamily="34" charset="0"/>
              </a:rPr>
              <a:t>.</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defRPr/>
            </a:pPr>
            <a:endParaRPr lang="en-US" sz="1000" b="1" kern="1200" baseline="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defRPr/>
            </a:pPr>
            <a:r>
              <a:rPr lang="en-US" sz="1000" b="0" kern="1200" baseline="0" dirty="0" err="1">
                <a:solidFill>
                  <a:schemeClr val="tx1"/>
                </a:solidFill>
                <a:effectLst/>
                <a:latin typeface="Arial" panose="020B0604020202020204" pitchFamily="34" charset="0"/>
                <a:ea typeface="+mn-ea"/>
                <a:cs typeface="Arial" panose="020B0604020202020204" pitchFamily="34" charset="0"/>
              </a:rPr>
              <a:t>Diese</a:t>
            </a:r>
            <a:r>
              <a:rPr lang="en-US" sz="1000" b="0" kern="1200" baseline="0" dirty="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a:solidFill>
                  <a:schemeClr val="tx1"/>
                </a:solidFill>
                <a:effectLst/>
                <a:latin typeface="Arial" panose="020B0604020202020204" pitchFamily="34" charset="0"/>
                <a:ea typeface="+mn-ea"/>
                <a:cs typeface="Arial" panose="020B0604020202020204" pitchFamily="34" charset="0"/>
              </a:rPr>
              <a:t>Vermögenswerte</a:t>
            </a:r>
            <a:r>
              <a:rPr lang="en-US" sz="1000" b="0" kern="1200" baseline="0" dirty="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a:solidFill>
                  <a:schemeClr val="tx1"/>
                </a:solidFill>
                <a:effectLst/>
                <a:latin typeface="Arial" panose="020B0604020202020204" pitchFamily="34" charset="0"/>
                <a:ea typeface="+mn-ea"/>
                <a:cs typeface="Arial" panose="020B0604020202020204" pitchFamily="34" charset="0"/>
              </a:rPr>
              <a:t>können</a:t>
            </a:r>
            <a:r>
              <a:rPr lang="en-US" sz="1000" b="0" kern="1200" baseline="0" dirty="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a:solidFill>
                  <a:schemeClr val="tx1"/>
                </a:solidFill>
                <a:effectLst/>
                <a:latin typeface="Arial" panose="020B0604020202020204" pitchFamily="34" charset="0"/>
                <a:ea typeface="+mn-ea"/>
                <a:cs typeface="Arial" panose="020B0604020202020204" pitchFamily="34" charset="0"/>
              </a:rPr>
              <a:t>bei</a:t>
            </a:r>
            <a:r>
              <a:rPr lang="en-US" sz="1000" b="0" kern="1200" baseline="0" dirty="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a:solidFill>
                  <a:schemeClr val="tx1"/>
                </a:solidFill>
                <a:effectLst/>
                <a:latin typeface="Arial" panose="020B0604020202020204" pitchFamily="34" charset="0"/>
                <a:ea typeface="+mn-ea"/>
                <a:cs typeface="Arial" panose="020B0604020202020204" pitchFamily="34" charset="0"/>
              </a:rPr>
              <a:t>jeder</a:t>
            </a:r>
            <a:r>
              <a:rPr lang="en-US" sz="1000" b="0" kern="1200" baseline="0" dirty="0">
                <a:solidFill>
                  <a:schemeClr val="tx1"/>
                </a:solidFill>
                <a:effectLst/>
                <a:latin typeface="Arial" panose="020B0604020202020204" pitchFamily="34" charset="0"/>
                <a:ea typeface="+mn-ea"/>
                <a:cs typeface="Arial" panose="020B0604020202020204" pitchFamily="34" charset="0"/>
              </a:rPr>
              <a:t> Innovations- </a:t>
            </a:r>
            <a:r>
              <a:rPr lang="en-US" sz="1000" b="0" kern="1200" baseline="0" dirty="0" err="1">
                <a:solidFill>
                  <a:schemeClr val="tx1"/>
                </a:solidFill>
                <a:effectLst/>
                <a:latin typeface="Arial" panose="020B0604020202020204" pitchFamily="34" charset="0"/>
                <a:ea typeface="+mn-ea"/>
                <a:cs typeface="Arial" panose="020B0604020202020204" pitchFamily="34" charset="0"/>
              </a:rPr>
              <a:t>oder</a:t>
            </a:r>
            <a:r>
              <a:rPr lang="en-US" sz="1000" b="0" kern="1200" baseline="0" dirty="0">
                <a:solidFill>
                  <a:schemeClr val="tx1"/>
                </a:solidFill>
                <a:effectLst/>
                <a:latin typeface="Arial" panose="020B0604020202020204" pitchFamily="34" charset="0"/>
                <a:ea typeface="+mn-ea"/>
                <a:cs typeface="Arial" panose="020B0604020202020204" pitchFamily="34" charset="0"/>
              </a:rPr>
              <a:t> IP-</a:t>
            </a:r>
            <a:r>
              <a:rPr lang="en-US" sz="1000" b="0" kern="1200" baseline="0" dirty="0" err="1">
                <a:solidFill>
                  <a:schemeClr val="tx1"/>
                </a:solidFill>
                <a:effectLst/>
                <a:latin typeface="Arial" panose="020B0604020202020204" pitchFamily="34" charset="0"/>
                <a:ea typeface="+mn-ea"/>
                <a:cs typeface="Arial" panose="020B0604020202020204" pitchFamily="34" charset="0"/>
              </a:rPr>
              <a:t>Aktivität</a:t>
            </a:r>
            <a:r>
              <a:rPr lang="en-US" sz="1000" b="0" kern="1200" baseline="0" dirty="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a:solidFill>
                  <a:schemeClr val="tx1"/>
                </a:solidFill>
                <a:effectLst/>
                <a:latin typeface="Arial" panose="020B0604020202020204" pitchFamily="34" charset="0"/>
                <a:ea typeface="+mn-ea"/>
                <a:cs typeface="Arial" panose="020B0604020202020204" pitchFamily="34" charset="0"/>
              </a:rPr>
              <a:t>erzeugt</a:t>
            </a:r>
            <a:r>
              <a:rPr lang="en-US" sz="1000" b="0" kern="1200" baseline="0" dirty="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a:solidFill>
                  <a:schemeClr val="tx1"/>
                </a:solidFill>
                <a:effectLst/>
                <a:latin typeface="Arial" panose="020B0604020202020204" pitchFamily="34" charset="0"/>
                <a:ea typeface="+mn-ea"/>
                <a:cs typeface="Arial" panose="020B0604020202020204" pitchFamily="34" charset="0"/>
              </a:rPr>
              <a:t>werden</a:t>
            </a:r>
            <a:r>
              <a:rPr lang="en-US" sz="1000" b="0" kern="1200" baseline="0" dirty="0">
                <a:solidFill>
                  <a:schemeClr val="tx1"/>
                </a:solidFill>
                <a:effectLst/>
                <a:latin typeface="Arial" panose="020B0604020202020204" pitchFamily="34" charset="0"/>
                <a:ea typeface="+mn-ea"/>
                <a:cs typeface="Arial" panose="020B0604020202020204" pitchFamily="34" charset="0"/>
              </a:rPr>
              <a:t>, und </a:t>
            </a:r>
            <a:r>
              <a:rPr lang="en-US" sz="1000" b="0" kern="1200" baseline="0" dirty="0" err="1">
                <a:solidFill>
                  <a:schemeClr val="tx1"/>
                </a:solidFill>
                <a:effectLst/>
                <a:latin typeface="Arial" panose="020B0604020202020204" pitchFamily="34" charset="0"/>
                <a:ea typeface="+mn-ea"/>
                <a:cs typeface="Arial" panose="020B0604020202020204" pitchFamily="34" charset="0"/>
              </a:rPr>
              <a:t>wir</a:t>
            </a:r>
            <a:r>
              <a:rPr lang="en-US" sz="1000" b="0" kern="1200" baseline="0" dirty="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a:solidFill>
                  <a:schemeClr val="tx1"/>
                </a:solidFill>
                <a:effectLst/>
                <a:latin typeface="Arial" panose="020B0604020202020204" pitchFamily="34" charset="0"/>
                <a:ea typeface="+mn-ea"/>
                <a:cs typeface="Arial" panose="020B0604020202020204" pitchFamily="34" charset="0"/>
              </a:rPr>
              <a:t>können</a:t>
            </a:r>
            <a:r>
              <a:rPr lang="en-US" sz="1000" b="0" kern="1200" baseline="0" dirty="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a:solidFill>
                  <a:schemeClr val="tx1"/>
                </a:solidFill>
                <a:effectLst/>
                <a:latin typeface="Arial" panose="020B0604020202020204" pitchFamily="34" charset="0"/>
                <a:ea typeface="+mn-ea"/>
                <a:cs typeface="Arial" panose="020B0604020202020204" pitchFamily="34" charset="0"/>
              </a:rPr>
              <a:t>uns</a:t>
            </a:r>
            <a:r>
              <a:rPr lang="en-US" sz="1000" b="0" kern="1200" baseline="0" dirty="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a:solidFill>
                  <a:schemeClr val="tx1"/>
                </a:solidFill>
                <a:effectLst/>
                <a:latin typeface="Arial" panose="020B0604020202020204" pitchFamily="34" charset="0"/>
                <a:ea typeface="+mn-ea"/>
                <a:cs typeface="Arial" panose="020B0604020202020204" pitchFamily="34" charset="0"/>
              </a:rPr>
              <a:t>auch</a:t>
            </a:r>
            <a:r>
              <a:rPr lang="en-US" sz="1000" b="0" kern="1200" baseline="0" dirty="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a:solidFill>
                  <a:schemeClr val="tx1"/>
                </a:solidFill>
                <a:effectLst/>
                <a:latin typeface="Arial" panose="020B0604020202020204" pitchFamily="34" charset="0"/>
                <a:ea typeface="+mn-ea"/>
                <a:cs typeface="Arial" panose="020B0604020202020204" pitchFamily="34" charset="0"/>
              </a:rPr>
              <a:t>viele</a:t>
            </a:r>
            <a:r>
              <a:rPr lang="en-US" sz="1000" b="0" kern="1200" baseline="0" dirty="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a:solidFill>
                  <a:schemeClr val="tx1"/>
                </a:solidFill>
                <a:effectLst/>
                <a:latin typeface="Arial" panose="020B0604020202020204" pitchFamily="34" charset="0"/>
                <a:ea typeface="+mn-ea"/>
                <a:cs typeface="Arial" panose="020B0604020202020204" pitchFamily="34" charset="0"/>
              </a:rPr>
              <a:t>Nicht</a:t>
            </a:r>
            <a:r>
              <a:rPr lang="en-US" sz="1000" b="0" kern="1200" baseline="0" dirty="0">
                <a:solidFill>
                  <a:schemeClr val="tx1"/>
                </a:solidFill>
                <a:effectLst/>
                <a:latin typeface="Arial" panose="020B0604020202020204" pitchFamily="34" charset="0"/>
                <a:ea typeface="+mn-ea"/>
                <a:cs typeface="Arial" panose="020B0604020202020204" pitchFamily="34" charset="0"/>
              </a:rPr>
              <a:t>-IP-</a:t>
            </a:r>
            <a:r>
              <a:rPr lang="en-US" sz="1000" b="0" kern="1200" baseline="0" dirty="0" err="1">
                <a:solidFill>
                  <a:schemeClr val="tx1"/>
                </a:solidFill>
                <a:effectLst/>
                <a:latin typeface="Arial" panose="020B0604020202020204" pitchFamily="34" charset="0"/>
                <a:ea typeface="+mn-ea"/>
                <a:cs typeface="Arial" panose="020B0604020202020204" pitchFamily="34" charset="0"/>
              </a:rPr>
              <a:t>Anwendungen</a:t>
            </a:r>
            <a:r>
              <a:rPr lang="en-US" sz="1000" b="0" kern="1200" baseline="0" dirty="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a:solidFill>
                  <a:schemeClr val="tx1"/>
                </a:solidFill>
                <a:effectLst/>
                <a:latin typeface="Arial" panose="020B0604020202020204" pitchFamily="34" charset="0"/>
                <a:ea typeface="+mn-ea"/>
                <a:cs typeface="Arial" panose="020B0604020202020204" pitchFamily="34" charset="0"/>
              </a:rPr>
              <a:t>vorstellen</a:t>
            </a:r>
            <a:r>
              <a:rPr lang="en-US" sz="1000" b="0" kern="1200" baseline="0" dirty="0">
                <a:solidFill>
                  <a:schemeClr val="tx1"/>
                </a:solidFill>
                <a:effectLst/>
                <a:latin typeface="Arial" panose="020B0604020202020204" pitchFamily="34" charset="0"/>
                <a:ea typeface="+mn-ea"/>
                <a:cs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defRPr/>
            </a:pPr>
            <a:r>
              <a:rPr lang="en-US" sz="1000" b="0" kern="1200" baseline="0" dirty="0" err="1">
                <a:solidFill>
                  <a:schemeClr val="tx1"/>
                </a:solidFill>
                <a:effectLst/>
                <a:latin typeface="Arial" panose="020B0604020202020204" pitchFamily="34" charset="0"/>
                <a:ea typeface="+mn-ea"/>
                <a:cs typeface="Arial" panose="020B0604020202020204" pitchFamily="34" charset="0"/>
              </a:rPr>
              <a:t>Hier</a:t>
            </a:r>
            <a:r>
              <a:rPr lang="en-US" sz="1000" b="0" kern="1200" baseline="0" dirty="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a:solidFill>
                  <a:schemeClr val="tx1"/>
                </a:solidFill>
                <a:effectLst/>
                <a:latin typeface="Arial" panose="020B0604020202020204" pitchFamily="34" charset="0"/>
                <a:ea typeface="+mn-ea"/>
                <a:cs typeface="Arial" panose="020B0604020202020204" pitchFamily="34" charset="0"/>
              </a:rPr>
              <a:t>einige</a:t>
            </a:r>
            <a:r>
              <a:rPr lang="en-US" sz="1000" b="0" kern="1200" baseline="0" dirty="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a:solidFill>
                  <a:schemeClr val="tx1"/>
                </a:solidFill>
                <a:effectLst/>
                <a:latin typeface="Arial" panose="020B0604020202020204" pitchFamily="34" charset="0"/>
                <a:ea typeface="+mn-ea"/>
                <a:cs typeface="Arial" panose="020B0604020202020204" pitchFamily="34" charset="0"/>
              </a:rPr>
              <a:t>Beispiele</a:t>
            </a:r>
            <a:r>
              <a:rPr lang="en-US" sz="1000" b="0" kern="1200" baseline="0" dirty="0">
                <a:solidFill>
                  <a:schemeClr val="tx1"/>
                </a:solidFill>
                <a:effectLst/>
                <a:latin typeface="Arial" panose="020B0604020202020204" pitchFamily="34" charset="0"/>
                <a:ea typeface="+mn-ea"/>
                <a:cs typeface="Arial" panose="020B0604020202020204" pitchFamily="34" charset="0"/>
              </a:rPr>
              <a:t>:</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defRPr/>
            </a:pPr>
            <a:endParaRPr lang="en-US" sz="1000" b="0" kern="1200" baseline="0" dirty="0">
              <a:solidFill>
                <a:schemeClr val="tx1"/>
              </a:solidFill>
              <a:effectLst/>
              <a:latin typeface="Arial" panose="020B0604020202020204" pitchFamily="34" charset="0"/>
              <a:ea typeface="+mn-ea"/>
              <a:cs typeface="Arial" panose="020B0604020202020204" pitchFamily="34" charset="0"/>
            </a:endParaRP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defRPr/>
            </a:pPr>
            <a:r>
              <a:rPr lang="en-US" sz="1000" b="0" kern="1200" baseline="0" dirty="0" err="1">
                <a:solidFill>
                  <a:schemeClr val="tx1"/>
                </a:solidFill>
                <a:effectLst/>
                <a:latin typeface="Arial" panose="020B0604020202020204" pitchFamily="34" charset="0"/>
                <a:ea typeface="+mn-ea"/>
                <a:cs typeface="Arial" panose="020B0604020202020204" pitchFamily="34" charset="0"/>
              </a:rPr>
              <a:t>Unterstützung</a:t>
            </a:r>
            <a:r>
              <a:rPr lang="en-US" sz="1000" b="0" kern="1200" baseline="0" dirty="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a:solidFill>
                  <a:schemeClr val="tx1"/>
                </a:solidFill>
                <a:effectLst/>
                <a:latin typeface="Arial" panose="020B0604020202020204" pitchFamily="34" charset="0"/>
                <a:ea typeface="+mn-ea"/>
                <a:cs typeface="Arial" panose="020B0604020202020204" pitchFamily="34" charset="0"/>
              </a:rPr>
              <a:t>bei</a:t>
            </a:r>
            <a:r>
              <a:rPr lang="en-US" sz="1000" b="0" kern="1200" baseline="0" dirty="0">
                <a:solidFill>
                  <a:schemeClr val="tx1"/>
                </a:solidFill>
                <a:effectLst/>
                <a:latin typeface="Arial" panose="020B0604020202020204" pitchFamily="34" charset="0"/>
                <a:ea typeface="+mn-ea"/>
                <a:cs typeface="Arial" panose="020B0604020202020204" pitchFamily="34" charset="0"/>
              </a:rPr>
              <a:t> Audit- und Compliance-</a:t>
            </a:r>
            <a:r>
              <a:rPr lang="en-US" sz="1000" b="0" kern="1200" baseline="0" dirty="0" err="1">
                <a:solidFill>
                  <a:schemeClr val="tx1"/>
                </a:solidFill>
                <a:effectLst/>
                <a:latin typeface="Arial" panose="020B0604020202020204" pitchFamily="34" charset="0"/>
                <a:ea typeface="+mn-ea"/>
                <a:cs typeface="Arial" panose="020B0604020202020204" pitchFamily="34" charset="0"/>
              </a:rPr>
              <a:t>Aktivitäten</a:t>
            </a:r>
            <a:endParaRPr lang="en-US" sz="1000" b="0" kern="1200" baseline="0" dirty="0">
              <a:solidFill>
                <a:schemeClr val="tx1"/>
              </a:solidFill>
              <a:effectLst/>
              <a:latin typeface="Arial" panose="020B0604020202020204" pitchFamily="34" charset="0"/>
              <a:ea typeface="+mn-ea"/>
              <a:cs typeface="Arial" panose="020B0604020202020204" pitchFamily="34" charset="0"/>
            </a:endParaRP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defRPr/>
            </a:pPr>
            <a:r>
              <a:rPr lang="en-US" sz="1000" b="0" kern="1200" baseline="0" dirty="0" err="1">
                <a:solidFill>
                  <a:schemeClr val="tx1"/>
                </a:solidFill>
                <a:effectLst/>
                <a:latin typeface="Arial" panose="020B0604020202020204" pitchFamily="34" charset="0"/>
                <a:ea typeface="+mn-ea"/>
                <a:cs typeface="Arial" panose="020B0604020202020204" pitchFamily="34" charset="0"/>
              </a:rPr>
              <a:t>Unterstützung</a:t>
            </a:r>
            <a:r>
              <a:rPr lang="en-US" sz="1000" b="0" kern="1200" baseline="0" dirty="0">
                <a:solidFill>
                  <a:schemeClr val="tx1"/>
                </a:solidFill>
                <a:effectLst/>
                <a:latin typeface="Arial" panose="020B0604020202020204" pitchFamily="34" charset="0"/>
                <a:ea typeface="+mn-ea"/>
                <a:cs typeface="Arial" panose="020B0604020202020204" pitchFamily="34" charset="0"/>
              </a:rPr>
              <a:t> der </a:t>
            </a:r>
            <a:r>
              <a:rPr lang="en-US" sz="1000" b="0" kern="1200" baseline="0" dirty="0" err="1">
                <a:solidFill>
                  <a:schemeClr val="tx1"/>
                </a:solidFill>
                <a:effectLst/>
                <a:latin typeface="Arial" panose="020B0604020202020204" pitchFamily="34" charset="0"/>
                <a:ea typeface="+mn-ea"/>
                <a:cs typeface="Arial" panose="020B0604020202020204" pitchFamily="34" charset="0"/>
              </a:rPr>
              <a:t>Forensik</a:t>
            </a:r>
            <a:r>
              <a:rPr lang="en-US" sz="1000" b="0" kern="1200" baseline="0" dirty="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a:solidFill>
                  <a:schemeClr val="tx1"/>
                </a:solidFill>
                <a:effectLst/>
                <a:latin typeface="Arial" panose="020B0604020202020204" pitchFamily="34" charset="0"/>
                <a:ea typeface="+mn-ea"/>
                <a:cs typeface="Arial" panose="020B0604020202020204" pitchFamily="34" charset="0"/>
              </a:rPr>
              <a:t>bei</a:t>
            </a:r>
            <a:r>
              <a:rPr lang="en-US" sz="1000" b="0" kern="1200" baseline="0" dirty="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a:solidFill>
                  <a:schemeClr val="tx1"/>
                </a:solidFill>
                <a:effectLst/>
                <a:latin typeface="Arial" panose="020B0604020202020204" pitchFamily="34" charset="0"/>
                <a:ea typeface="+mn-ea"/>
                <a:cs typeface="Arial" panose="020B0604020202020204" pitchFamily="34" charset="0"/>
              </a:rPr>
              <a:t>Ermittlungen</a:t>
            </a:r>
            <a:endParaRPr lang="en-US" sz="1000" b="0" kern="1200" baseline="0" dirty="0">
              <a:solidFill>
                <a:schemeClr val="tx1"/>
              </a:solidFill>
              <a:effectLst/>
              <a:latin typeface="Arial" panose="020B0604020202020204" pitchFamily="34" charset="0"/>
              <a:ea typeface="+mn-ea"/>
              <a:cs typeface="Arial" panose="020B0604020202020204" pitchFamily="34" charset="0"/>
            </a:endParaRP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defRPr/>
            </a:pPr>
            <a:r>
              <a:rPr lang="en-US" sz="1000" b="0" kern="1200" baseline="0" dirty="0" err="1">
                <a:solidFill>
                  <a:schemeClr val="tx1"/>
                </a:solidFill>
                <a:effectLst/>
                <a:latin typeface="Arial" panose="020B0604020202020204" pitchFamily="34" charset="0"/>
                <a:ea typeface="+mn-ea"/>
                <a:cs typeface="Arial" panose="020B0604020202020204" pitchFamily="34" charset="0"/>
              </a:rPr>
              <a:t>Zertifizierung</a:t>
            </a:r>
            <a:r>
              <a:rPr lang="en-US" sz="1000" b="0" kern="1200" baseline="0" dirty="0">
                <a:solidFill>
                  <a:schemeClr val="tx1"/>
                </a:solidFill>
                <a:effectLst/>
                <a:latin typeface="Arial" panose="020B0604020202020204" pitchFamily="34" charset="0"/>
                <a:ea typeface="+mn-ea"/>
                <a:cs typeface="Arial" panose="020B0604020202020204" pitchFamily="34" charset="0"/>
              </a:rPr>
              <a:t> von </a:t>
            </a:r>
            <a:r>
              <a:rPr lang="en-US" sz="1000" b="0" kern="1200" baseline="0" dirty="0" err="1">
                <a:solidFill>
                  <a:schemeClr val="tx1"/>
                </a:solidFill>
                <a:effectLst/>
                <a:latin typeface="Arial" panose="020B0604020202020204" pitchFamily="34" charset="0"/>
                <a:ea typeface="+mn-ea"/>
                <a:cs typeface="Arial" panose="020B0604020202020204" pitchFamily="34" charset="0"/>
              </a:rPr>
              <a:t>Schadensdokumentationen</a:t>
            </a:r>
            <a:r>
              <a:rPr lang="en-US" sz="1000" b="0" kern="1200" baseline="0" dirty="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a:solidFill>
                  <a:schemeClr val="tx1"/>
                </a:solidFill>
                <a:effectLst/>
                <a:latin typeface="Arial" panose="020B0604020202020204" pitchFamily="34" charset="0"/>
                <a:ea typeface="+mn-ea"/>
                <a:cs typeface="Arial" panose="020B0604020202020204" pitchFamily="34" charset="0"/>
              </a:rPr>
              <a:t>für</a:t>
            </a:r>
            <a:r>
              <a:rPr lang="en-US" sz="1000" b="0" kern="1200" baseline="0" dirty="0">
                <a:solidFill>
                  <a:schemeClr val="tx1"/>
                </a:solidFill>
                <a:effectLst/>
                <a:latin typeface="Arial" panose="020B0604020202020204" pitchFamily="34" charset="0"/>
                <a:ea typeface="+mn-ea"/>
                <a:cs typeface="Arial" panose="020B0604020202020204" pitchFamily="34" charset="0"/>
              </a:rPr>
              <a:t> die </a:t>
            </a:r>
            <a:r>
              <a:rPr lang="en-US" sz="1000" b="0" kern="1200" baseline="0" dirty="0" err="1">
                <a:solidFill>
                  <a:schemeClr val="tx1"/>
                </a:solidFill>
                <a:effectLst/>
                <a:latin typeface="Arial" panose="020B0604020202020204" pitchFamily="34" charset="0"/>
                <a:ea typeface="+mn-ea"/>
                <a:cs typeface="Arial" panose="020B0604020202020204" pitchFamily="34" charset="0"/>
              </a:rPr>
              <a:t>Versicherungswirtschaft</a:t>
            </a:r>
            <a:endParaRPr lang="en-US" sz="1000" b="0" kern="1200" baseline="0" dirty="0">
              <a:solidFill>
                <a:schemeClr val="tx1"/>
              </a:solidFill>
              <a:effectLst/>
              <a:latin typeface="Arial" panose="020B0604020202020204" pitchFamily="34" charset="0"/>
              <a:ea typeface="+mn-ea"/>
              <a:cs typeface="Arial" panose="020B0604020202020204" pitchFamily="34" charset="0"/>
            </a:endParaRP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defRPr/>
            </a:pPr>
            <a:r>
              <a:rPr lang="en-US" sz="1000" b="0" kern="1200" baseline="0" dirty="0">
                <a:solidFill>
                  <a:schemeClr val="tx1"/>
                </a:solidFill>
                <a:effectLst/>
                <a:latin typeface="Arial" panose="020B0604020202020204" pitchFamily="34" charset="0"/>
                <a:ea typeface="+mn-ea"/>
                <a:cs typeface="Arial" panose="020B0604020202020204" pitchFamily="34" charset="0"/>
              </a:rPr>
              <a:t>und....</a:t>
            </a:r>
            <a:r>
              <a:rPr lang="en-US" sz="1000" b="0" kern="1200" baseline="0" dirty="0" err="1">
                <a:solidFill>
                  <a:schemeClr val="tx1"/>
                </a:solidFill>
                <a:effectLst/>
                <a:latin typeface="Arial" panose="020B0604020202020204" pitchFamily="34" charset="0"/>
                <a:ea typeface="+mn-ea"/>
                <a:cs typeface="Arial" panose="020B0604020202020204" pitchFamily="34" charset="0"/>
              </a:rPr>
              <a:t>Maßnahmen</a:t>
            </a:r>
            <a:r>
              <a:rPr lang="en-US" sz="1000" b="0" kern="1200" baseline="0" dirty="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a:solidFill>
                  <a:schemeClr val="tx1"/>
                </a:solidFill>
                <a:effectLst/>
                <a:latin typeface="Arial" panose="020B0604020202020204" pitchFamily="34" charset="0"/>
                <a:ea typeface="+mn-ea"/>
                <a:cs typeface="Arial" panose="020B0604020202020204" pitchFamily="34" charset="0"/>
              </a:rPr>
              <a:t>zum</a:t>
            </a:r>
            <a:r>
              <a:rPr lang="en-US" sz="1000" b="0" kern="1200" baseline="0" dirty="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a:solidFill>
                  <a:schemeClr val="tx1"/>
                </a:solidFill>
                <a:effectLst/>
                <a:latin typeface="Arial" panose="020B0604020202020204" pitchFamily="34" charset="0"/>
                <a:ea typeface="+mn-ea"/>
                <a:cs typeface="Arial" panose="020B0604020202020204" pitchFamily="34" charset="0"/>
              </a:rPr>
              <a:t>Schutz</a:t>
            </a:r>
            <a:r>
              <a:rPr lang="en-US" sz="1000" b="0" kern="1200" baseline="0" dirty="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a:solidFill>
                  <a:schemeClr val="tx1"/>
                </a:solidFill>
                <a:effectLst/>
                <a:latin typeface="Arial" panose="020B0604020202020204" pitchFamily="34" charset="0"/>
                <a:ea typeface="+mn-ea"/>
                <a:cs typeface="Arial" panose="020B0604020202020204" pitchFamily="34" charset="0"/>
              </a:rPr>
              <a:t>vor</a:t>
            </a:r>
            <a:r>
              <a:rPr lang="en-US" sz="1000" b="0" kern="1200" baseline="0" dirty="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a:solidFill>
                  <a:schemeClr val="tx1"/>
                </a:solidFill>
                <a:effectLst/>
                <a:latin typeface="Arial" panose="020B0604020202020204" pitchFamily="34" charset="0"/>
                <a:ea typeface="+mn-ea"/>
                <a:cs typeface="Arial" panose="020B0604020202020204" pitchFamily="34" charset="0"/>
              </a:rPr>
              <a:t>Fälschungen</a:t>
            </a:r>
            <a:r>
              <a:rPr lang="en-US" sz="1000" b="0" kern="1200" baseline="0" dirty="0">
                <a:solidFill>
                  <a:schemeClr val="tx1"/>
                </a:solidFill>
                <a:effectLst/>
                <a:latin typeface="Arial" panose="020B0604020202020204" pitchFamily="34" charset="0"/>
                <a:ea typeface="+mn-ea"/>
                <a:cs typeface="Arial" panose="020B0604020202020204" pitchFamily="34" charset="0"/>
              </a:rPr>
              <a:t> und </a:t>
            </a:r>
            <a:r>
              <a:rPr lang="en-US" sz="1000" b="0" kern="1200" baseline="0" dirty="0" err="1">
                <a:solidFill>
                  <a:schemeClr val="tx1"/>
                </a:solidFill>
                <a:effectLst/>
                <a:latin typeface="Arial" panose="020B0604020202020204" pitchFamily="34" charset="0"/>
                <a:ea typeface="+mn-ea"/>
                <a:cs typeface="Arial" panose="020B0604020202020204" pitchFamily="34" charset="0"/>
              </a:rPr>
              <a:t>Manipulierungen</a:t>
            </a:r>
            <a:r>
              <a:rPr lang="en-US" sz="1000" b="0" kern="1200" baseline="0" dirty="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a:solidFill>
                  <a:schemeClr val="tx1"/>
                </a:solidFill>
                <a:effectLst/>
                <a:latin typeface="Arial" panose="020B0604020202020204" pitchFamily="34" charset="0"/>
                <a:ea typeface="+mn-ea"/>
                <a:cs typeface="Arial" panose="020B0604020202020204" pitchFamily="34" charset="0"/>
              </a:rPr>
              <a:t>für</a:t>
            </a:r>
            <a:r>
              <a:rPr lang="en-US" sz="1000" b="0" kern="1200" baseline="0" dirty="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a:solidFill>
                  <a:schemeClr val="tx1"/>
                </a:solidFill>
                <a:effectLst/>
                <a:latin typeface="Arial" panose="020B0604020202020204" pitchFamily="34" charset="0"/>
                <a:ea typeface="+mn-ea"/>
                <a:cs typeface="Arial" panose="020B0604020202020204" pitchFamily="34" charset="0"/>
              </a:rPr>
              <a:t>Urkunden</a:t>
            </a:r>
            <a:r>
              <a:rPr lang="en-US" sz="1000" b="0" kern="1200" baseline="0" dirty="0">
                <a:solidFill>
                  <a:schemeClr val="tx1"/>
                </a:solidFill>
                <a:effectLst/>
                <a:latin typeface="Arial" panose="020B0604020202020204" pitchFamily="34" charset="0"/>
                <a:ea typeface="+mn-ea"/>
                <a:cs typeface="Arial" panose="020B0604020202020204" pitchFamily="34" charset="0"/>
              </a:rPr>
              <a:t> und </a:t>
            </a:r>
            <a:r>
              <a:rPr lang="en-US" sz="1000" b="0" kern="1200" baseline="0" dirty="0" err="1">
                <a:solidFill>
                  <a:schemeClr val="tx1"/>
                </a:solidFill>
                <a:effectLst/>
                <a:latin typeface="Arial" panose="020B0604020202020204" pitchFamily="34" charset="0"/>
                <a:ea typeface="+mn-ea"/>
                <a:cs typeface="Arial" panose="020B0604020202020204" pitchFamily="34" charset="0"/>
              </a:rPr>
              <a:t>rechtliche</a:t>
            </a:r>
            <a:r>
              <a:rPr lang="en-US" sz="1000" b="0" kern="1200" baseline="0" dirty="0">
                <a:solidFill>
                  <a:schemeClr val="tx1"/>
                </a:solidFill>
                <a:effectLst/>
                <a:latin typeface="Arial" panose="020B0604020202020204" pitchFamily="34" charset="0"/>
                <a:ea typeface="+mn-ea"/>
                <a:cs typeface="Arial" panose="020B0604020202020204" pitchFamily="34" charset="0"/>
              </a:rPr>
              <a:t> </a:t>
            </a:r>
            <a:r>
              <a:rPr lang="en-US" sz="1000" b="0" kern="1200" baseline="0" dirty="0" err="1">
                <a:solidFill>
                  <a:schemeClr val="tx1"/>
                </a:solidFill>
                <a:effectLst/>
                <a:latin typeface="Arial" panose="020B0604020202020204" pitchFamily="34" charset="0"/>
                <a:ea typeface="+mn-ea"/>
                <a:cs typeface="Arial" panose="020B0604020202020204" pitchFamily="34" charset="0"/>
              </a:rPr>
              <a:t>Dokumente</a:t>
            </a:r>
            <a:endParaRPr lang="en-US" sz="1000" b="0" kern="1200" baseline="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0AA479D6-0E59-E44A-889F-9741E709C215}" type="slidenum">
              <a:rPr lang="en-US" smtClean="0"/>
              <a:t>6</a:t>
            </a:fld>
            <a:endParaRPr lang="en-US"/>
          </a:p>
        </p:txBody>
      </p:sp>
    </p:spTree>
    <p:extLst>
      <p:ext uri="{BB962C8B-B14F-4D97-AF65-F5344CB8AC3E}">
        <p14:creationId xmlns:p14="http://schemas.microsoft.com/office/powerpoint/2010/main" val="11115551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Befasst</a:t>
            </a:r>
            <a:r>
              <a:rPr lang="en-US" dirty="0"/>
              <a:t> man </a:t>
            </a:r>
            <a:r>
              <a:rPr lang="en-US" dirty="0" err="1"/>
              <a:t>sich</a:t>
            </a:r>
            <a:r>
              <a:rPr lang="en-US" dirty="0"/>
              <a:t> </a:t>
            </a:r>
            <a:r>
              <a:rPr lang="en-US" dirty="0" err="1"/>
              <a:t>mit</a:t>
            </a:r>
            <a:r>
              <a:rPr lang="en-US" dirty="0"/>
              <a:t> </a:t>
            </a:r>
            <a:r>
              <a:rPr lang="en-US" dirty="0" err="1"/>
              <a:t>juristischen</a:t>
            </a:r>
            <a:r>
              <a:rPr lang="en-US" dirty="0"/>
              <a:t> </a:t>
            </a:r>
            <a:r>
              <a:rPr lang="en-US" dirty="0" err="1"/>
              <a:t>Beweisen</a:t>
            </a:r>
            <a:r>
              <a:rPr lang="en-US" dirty="0"/>
              <a:t>, </a:t>
            </a:r>
            <a:r>
              <a:rPr lang="en-US" dirty="0" err="1"/>
              <a:t>ist</a:t>
            </a:r>
            <a:r>
              <a:rPr lang="en-US" dirty="0"/>
              <a:t> der </a:t>
            </a:r>
            <a:r>
              <a:rPr lang="en-US" dirty="0" err="1"/>
              <a:t>Nachweis</a:t>
            </a:r>
            <a:r>
              <a:rPr lang="en-US" dirty="0"/>
              <a:t> </a:t>
            </a:r>
            <a:r>
              <a:rPr lang="en-US" dirty="0" err="1"/>
              <a:t>ihrer</a:t>
            </a:r>
            <a:r>
              <a:rPr lang="en-US" dirty="0"/>
              <a:t> </a:t>
            </a:r>
            <a:r>
              <a:rPr lang="en-US" dirty="0" err="1"/>
              <a:t>Validität</a:t>
            </a:r>
            <a:r>
              <a:rPr lang="en-US" dirty="0"/>
              <a:t> und </a:t>
            </a:r>
            <a:r>
              <a:rPr lang="en-US" dirty="0" err="1"/>
              <a:t>Vertrauenswürdigkeit</a:t>
            </a:r>
            <a:r>
              <a:rPr lang="en-US" dirty="0"/>
              <a:t> von </a:t>
            </a:r>
            <a:r>
              <a:rPr lang="en-US" dirty="0" err="1"/>
              <a:t>wesentlicher</a:t>
            </a:r>
            <a:r>
              <a:rPr lang="en-US" dirty="0"/>
              <a:t> </a:t>
            </a:r>
            <a:r>
              <a:rPr lang="en-US" dirty="0" err="1"/>
              <a:t>Bedeutung</a:t>
            </a:r>
            <a:r>
              <a:rPr lang="en-US" dirty="0"/>
              <a:t>; </a:t>
            </a:r>
            <a:r>
              <a:rPr lang="en-US" dirty="0" err="1"/>
              <a:t>letztlich</a:t>
            </a:r>
            <a:r>
              <a:rPr lang="en-US" dirty="0"/>
              <a:t> </a:t>
            </a:r>
            <a:r>
              <a:rPr lang="en-US" dirty="0" err="1"/>
              <a:t>liegt</a:t>
            </a:r>
            <a:r>
              <a:rPr lang="en-US" dirty="0"/>
              <a:t> </a:t>
            </a:r>
            <a:r>
              <a:rPr lang="en-US" dirty="0" err="1"/>
              <a:t>es</a:t>
            </a:r>
            <a:r>
              <a:rPr lang="en-US" dirty="0"/>
              <a:t> </a:t>
            </a:r>
            <a:r>
              <a:rPr lang="en-US" dirty="0" err="1"/>
              <a:t>jedoch</a:t>
            </a:r>
            <a:r>
              <a:rPr lang="en-US" dirty="0"/>
              <a:t> </a:t>
            </a:r>
            <a:r>
              <a:rPr lang="en-US" dirty="0" err="1"/>
              <a:t>immer</a:t>
            </a:r>
            <a:r>
              <a:rPr lang="en-US" dirty="0"/>
              <a:t> </a:t>
            </a:r>
            <a:r>
              <a:rPr lang="en-US" dirty="0" err="1"/>
              <a:t>beim</a:t>
            </a:r>
            <a:r>
              <a:rPr lang="en-US" dirty="0"/>
              <a:t> Richter </a:t>
            </a:r>
            <a:r>
              <a:rPr lang="en-US" dirty="0" err="1"/>
              <a:t>oder</a:t>
            </a:r>
            <a:r>
              <a:rPr lang="en-US" dirty="0"/>
              <a:t> der Jury, </a:t>
            </a:r>
            <a:r>
              <a:rPr lang="en-US" dirty="0" err="1"/>
              <a:t>zu</a:t>
            </a:r>
            <a:r>
              <a:rPr lang="en-US" dirty="0"/>
              <a:t> </a:t>
            </a:r>
            <a:r>
              <a:rPr lang="en-US" dirty="0" err="1"/>
              <a:t>entscheiden</a:t>
            </a:r>
            <a:r>
              <a:rPr lang="en-US" dirty="0"/>
              <a:t>, </a:t>
            </a:r>
            <a:r>
              <a:rPr lang="en-US" dirty="0" err="1"/>
              <a:t>ob</a:t>
            </a:r>
            <a:r>
              <a:rPr lang="en-US" dirty="0"/>
              <a:t> </a:t>
            </a:r>
            <a:r>
              <a:rPr lang="en-US" dirty="0" err="1"/>
              <a:t>Beweise</a:t>
            </a:r>
            <a:r>
              <a:rPr lang="en-US" dirty="0"/>
              <a:t> </a:t>
            </a:r>
            <a:r>
              <a:rPr lang="en-US" dirty="0" err="1"/>
              <a:t>akzeptiert</a:t>
            </a:r>
            <a:r>
              <a:rPr lang="en-US" dirty="0"/>
              <a:t> </a:t>
            </a:r>
            <a:r>
              <a:rPr lang="en-US" dirty="0" err="1"/>
              <a:t>werden</a:t>
            </a:r>
            <a:r>
              <a:rPr lang="en-US" dirty="0"/>
              <a:t> </a:t>
            </a:r>
            <a:r>
              <a:rPr lang="en-US" dirty="0" err="1"/>
              <a:t>oder</a:t>
            </a:r>
            <a:r>
              <a:rPr lang="en-US" dirty="0"/>
              <a:t> </a:t>
            </a:r>
            <a:r>
              <a:rPr lang="en-US" dirty="0" err="1"/>
              <a:t>nicht</a:t>
            </a:r>
            <a:r>
              <a:rPr lang="en-US" dirty="0"/>
              <a:t>. </a:t>
            </a:r>
          </a:p>
          <a:p>
            <a:endParaRPr lang="en-US" dirty="0"/>
          </a:p>
          <a:p>
            <a:r>
              <a:rPr lang="en-US" dirty="0" smtClean="0"/>
              <a:t>WIPO PROOF </a:t>
            </a:r>
            <a:r>
              <a:rPr lang="en-US" dirty="0" err="1" smtClean="0"/>
              <a:t>wurde</a:t>
            </a:r>
            <a:r>
              <a:rPr lang="en-US" dirty="0" smtClean="0"/>
              <a:t> </a:t>
            </a:r>
            <a:r>
              <a:rPr lang="en-US" dirty="0" err="1" smtClean="0"/>
              <a:t>konzipiert</a:t>
            </a:r>
            <a:r>
              <a:rPr lang="en-US" dirty="0" smtClean="0"/>
              <a:t>, um die </a:t>
            </a:r>
            <a:r>
              <a:rPr lang="en-US" dirty="0" err="1" smtClean="0"/>
              <a:t>höchste</a:t>
            </a:r>
            <a:r>
              <a:rPr lang="en-US" dirty="0" smtClean="0"/>
              <a:t> </a:t>
            </a:r>
            <a:r>
              <a:rPr lang="en-US" dirty="0" err="1" smtClean="0"/>
              <a:t>Wahrscheinlichkeit</a:t>
            </a:r>
            <a:r>
              <a:rPr lang="en-US" dirty="0" smtClean="0"/>
              <a:t> der </a:t>
            </a:r>
            <a:r>
              <a:rPr lang="en-US" dirty="0" err="1" smtClean="0"/>
              <a:t>Anerkennung</a:t>
            </a:r>
            <a:r>
              <a:rPr lang="en-US" dirty="0" smtClean="0"/>
              <a:t> </a:t>
            </a:r>
            <a:r>
              <a:rPr lang="en-US" dirty="0" err="1" smtClean="0"/>
              <a:t>vor</a:t>
            </a:r>
            <a:r>
              <a:rPr lang="en-US" dirty="0" smtClean="0"/>
              <a:t> </a:t>
            </a:r>
            <a:r>
              <a:rPr lang="en-US" dirty="0" err="1" smtClean="0"/>
              <a:t>möglichst</a:t>
            </a:r>
            <a:r>
              <a:rPr lang="en-US" dirty="0" smtClean="0"/>
              <a:t> </a:t>
            </a:r>
            <a:r>
              <a:rPr lang="en-US" dirty="0" err="1" smtClean="0"/>
              <a:t>vielen</a:t>
            </a:r>
            <a:r>
              <a:rPr lang="en-US" dirty="0" smtClean="0"/>
              <a:t> </a:t>
            </a:r>
            <a:r>
              <a:rPr lang="en-US" dirty="0" err="1" smtClean="0"/>
              <a:t>Gerichten</a:t>
            </a:r>
            <a:r>
              <a:rPr lang="en-US" dirty="0" smtClean="0"/>
              <a:t> </a:t>
            </a:r>
            <a:r>
              <a:rPr lang="en-US" dirty="0" err="1" smtClean="0"/>
              <a:t>zu</a:t>
            </a:r>
            <a:r>
              <a:rPr lang="en-US" dirty="0" smtClean="0"/>
              <a:t> </a:t>
            </a:r>
            <a:r>
              <a:rPr lang="en-US" dirty="0" err="1" smtClean="0"/>
              <a:t>gewährleisten</a:t>
            </a:r>
            <a:r>
              <a:rPr lang="en-US" dirty="0" smtClean="0"/>
              <a:t>. </a:t>
            </a:r>
          </a:p>
          <a:p>
            <a:endParaRPr lang="en-US" dirty="0"/>
          </a:p>
          <a:p>
            <a:pPr marL="0" marR="0" lvl="0" indent="0" algn="l" defTabSz="457200" rtl="0" eaLnBrk="1" fontAlgn="auto" latinLnBrk="0" hangingPunct="1">
              <a:lnSpc>
                <a:spcPct val="100000"/>
              </a:lnSpc>
              <a:spcBef>
                <a:spcPct val="0"/>
              </a:spcBef>
              <a:spcAft>
                <a:spcPct val="0"/>
              </a:spcAft>
              <a:buClrTx/>
              <a:buSzTx/>
              <a:buFontTx/>
              <a:buNone/>
              <a:defRPr/>
            </a:pPr>
            <a:r>
              <a:rPr lang="en-US" sz="1200" b="1" u="sng" baseline="0" dirty="0">
                <a:latin typeface="Arial" panose="020B0604020202020204" pitchFamily="34" charset="0"/>
                <a:cs typeface="Arial" panose="020B0604020202020204" pitchFamily="34" charset="0"/>
              </a:rPr>
              <a:t>**Click**</a:t>
            </a:r>
          </a:p>
          <a:p>
            <a:endParaRPr lang="en-US" dirty="0"/>
          </a:p>
          <a:p>
            <a:r>
              <a:rPr lang="en-US" dirty="0" smtClean="0"/>
              <a:t>Die </a:t>
            </a:r>
            <a:r>
              <a:rPr lang="en-US" dirty="0" err="1" smtClean="0"/>
              <a:t>Schaffung</a:t>
            </a:r>
            <a:r>
              <a:rPr lang="en-US" dirty="0" smtClean="0"/>
              <a:t> von WIPO PROOF </a:t>
            </a:r>
            <a:r>
              <a:rPr lang="en-US" dirty="0" err="1" smtClean="0"/>
              <a:t>wurde</a:t>
            </a:r>
            <a:r>
              <a:rPr lang="en-US" dirty="0" smtClean="0"/>
              <a:t> von den </a:t>
            </a:r>
            <a:r>
              <a:rPr lang="en-US" dirty="0" err="1" smtClean="0"/>
              <a:t>mehr</a:t>
            </a:r>
            <a:r>
              <a:rPr lang="en-US" dirty="0" smtClean="0"/>
              <a:t> </a:t>
            </a:r>
            <a:r>
              <a:rPr lang="en-US" dirty="0" err="1" smtClean="0"/>
              <a:t>als</a:t>
            </a:r>
            <a:r>
              <a:rPr lang="en-US" dirty="0" smtClean="0"/>
              <a:t> 190 </a:t>
            </a:r>
            <a:r>
              <a:rPr lang="en-US" dirty="0" err="1" smtClean="0"/>
              <a:t>Mitgliedsstaaten</a:t>
            </a:r>
            <a:r>
              <a:rPr lang="en-US" dirty="0" smtClean="0"/>
              <a:t> </a:t>
            </a:r>
            <a:r>
              <a:rPr lang="en-US" dirty="0" err="1" smtClean="0"/>
              <a:t>während</a:t>
            </a:r>
            <a:r>
              <a:rPr lang="en-US" dirty="0" smtClean="0"/>
              <a:t> der </a:t>
            </a:r>
            <a:r>
              <a:rPr lang="en-US" dirty="0" err="1" smtClean="0"/>
              <a:t>Vollversammlung</a:t>
            </a:r>
            <a:r>
              <a:rPr lang="en-US" dirty="0" smtClean="0"/>
              <a:t> </a:t>
            </a:r>
            <a:r>
              <a:rPr lang="en-US" dirty="0" err="1" smtClean="0"/>
              <a:t>im</a:t>
            </a:r>
            <a:r>
              <a:rPr lang="en-US" dirty="0" smtClean="0"/>
              <a:t> </a:t>
            </a:r>
            <a:r>
              <a:rPr lang="en-US" dirty="0" err="1" smtClean="0"/>
              <a:t>Oktober</a:t>
            </a:r>
            <a:r>
              <a:rPr lang="en-US" dirty="0" smtClean="0"/>
              <a:t> 2019 </a:t>
            </a:r>
            <a:r>
              <a:rPr lang="en-US" dirty="0" err="1" smtClean="0"/>
              <a:t>einstimmig</a:t>
            </a:r>
            <a:r>
              <a:rPr lang="en-US" dirty="0" smtClean="0"/>
              <a:t> </a:t>
            </a:r>
            <a:r>
              <a:rPr lang="en-US" dirty="0" err="1" smtClean="0"/>
              <a:t>angenommen</a:t>
            </a:r>
            <a:r>
              <a:rPr lang="en-US" dirty="0" smtClean="0"/>
              <a:t>.  </a:t>
            </a:r>
          </a:p>
          <a:p>
            <a:endParaRPr lang="en-US" dirty="0"/>
          </a:p>
          <a:p>
            <a:pPr marL="0" marR="0" lvl="0" indent="0" algn="l" defTabSz="457200" rtl="0" eaLnBrk="1" fontAlgn="auto" latinLnBrk="0" hangingPunct="1">
              <a:lnSpc>
                <a:spcPct val="100000"/>
              </a:lnSpc>
              <a:spcBef>
                <a:spcPct val="0"/>
              </a:spcBef>
              <a:spcAft>
                <a:spcPct val="0"/>
              </a:spcAft>
              <a:buClrTx/>
              <a:buSzTx/>
              <a:buFontTx/>
              <a:buNone/>
              <a:defRPr/>
            </a:pPr>
            <a:r>
              <a:rPr lang="en-US" sz="1200" b="1" u="sng" baseline="0" dirty="0">
                <a:latin typeface="Arial" panose="020B0604020202020204" pitchFamily="34" charset="0"/>
                <a:cs typeface="Arial" panose="020B0604020202020204" pitchFamily="34" charset="0"/>
              </a:rPr>
              <a:t>**Click**</a:t>
            </a:r>
          </a:p>
          <a:p>
            <a:endParaRPr lang="en-US" dirty="0"/>
          </a:p>
          <a:p>
            <a:r>
              <a:rPr lang="en-US" dirty="0" err="1"/>
              <a:t>Technisch</a:t>
            </a:r>
            <a:r>
              <a:rPr lang="en-US" dirty="0"/>
              <a:t> </a:t>
            </a:r>
            <a:r>
              <a:rPr lang="en-US" dirty="0" err="1"/>
              <a:t>basiert</a:t>
            </a:r>
            <a:r>
              <a:rPr lang="en-US" dirty="0"/>
              <a:t> der </a:t>
            </a:r>
            <a:r>
              <a:rPr lang="en-US" dirty="0" err="1"/>
              <a:t>Dienst</a:t>
            </a:r>
            <a:r>
              <a:rPr lang="en-US" dirty="0"/>
              <a:t> auf der Public Key Infrastructure-</a:t>
            </a:r>
            <a:r>
              <a:rPr lang="en-US" dirty="0" err="1"/>
              <a:t>Technologie</a:t>
            </a:r>
            <a:r>
              <a:rPr lang="en-US" dirty="0"/>
              <a:t>, </a:t>
            </a:r>
            <a:r>
              <a:rPr lang="en-US" dirty="0" err="1"/>
              <a:t>einer</a:t>
            </a:r>
            <a:r>
              <a:rPr lang="en-US" dirty="0"/>
              <a:t> </a:t>
            </a:r>
            <a:r>
              <a:rPr lang="en-US" dirty="0" err="1"/>
              <a:t>weitverbreiteten</a:t>
            </a:r>
            <a:r>
              <a:rPr lang="en-US" dirty="0"/>
              <a:t> und in </a:t>
            </a:r>
            <a:r>
              <a:rPr lang="en-US" dirty="0" err="1"/>
              <a:t>Gerichten</a:t>
            </a:r>
            <a:r>
              <a:rPr lang="en-US" dirty="0"/>
              <a:t> </a:t>
            </a:r>
            <a:r>
              <a:rPr lang="en-US" dirty="0" err="1"/>
              <a:t>weltweit</a:t>
            </a:r>
            <a:r>
              <a:rPr lang="en-US" dirty="0"/>
              <a:t> </a:t>
            </a:r>
            <a:r>
              <a:rPr lang="en-US" dirty="0" err="1"/>
              <a:t>anerkannten</a:t>
            </a:r>
            <a:r>
              <a:rPr lang="en-US" dirty="0"/>
              <a:t> </a:t>
            </a:r>
            <a:r>
              <a:rPr lang="en-US" dirty="0" err="1"/>
              <a:t>Technologie</a:t>
            </a:r>
            <a:r>
              <a:rPr lang="en-US" dirty="0"/>
              <a:t>.</a:t>
            </a:r>
          </a:p>
          <a:p>
            <a:endParaRPr lang="en-US" dirty="0"/>
          </a:p>
          <a:p>
            <a:pPr marL="0" marR="0" lvl="0" indent="0" algn="l" defTabSz="457200" rtl="0" eaLnBrk="1" fontAlgn="auto" latinLnBrk="0" hangingPunct="1">
              <a:lnSpc>
                <a:spcPct val="100000"/>
              </a:lnSpc>
              <a:spcBef>
                <a:spcPct val="0"/>
              </a:spcBef>
              <a:spcAft>
                <a:spcPct val="0"/>
              </a:spcAft>
              <a:buClrTx/>
              <a:buSzTx/>
              <a:buFontTx/>
              <a:buNone/>
              <a:defRPr/>
            </a:pPr>
            <a:r>
              <a:rPr lang="en-US" sz="1200" b="1" u="sng" baseline="0" dirty="0">
                <a:latin typeface="Arial" panose="020B0604020202020204" pitchFamily="34" charset="0"/>
                <a:cs typeface="Arial" panose="020B0604020202020204" pitchFamily="34" charset="0"/>
              </a:rPr>
              <a:t>**Click**</a:t>
            </a:r>
          </a:p>
          <a:p>
            <a:endParaRPr lang="en-US" dirty="0"/>
          </a:p>
          <a:p>
            <a:r>
              <a:rPr lang="en-US" dirty="0" smtClean="0"/>
              <a:t>WIPO PROOF </a:t>
            </a:r>
            <a:r>
              <a:rPr lang="en-US" dirty="0" err="1" smtClean="0"/>
              <a:t>entspricht</a:t>
            </a:r>
            <a:r>
              <a:rPr lang="en-US" dirty="0" smtClean="0"/>
              <a:t>  </a:t>
            </a:r>
            <a:r>
              <a:rPr lang="en-US" dirty="0" err="1" smtClean="0"/>
              <a:t>eIDAS</a:t>
            </a:r>
            <a:r>
              <a:rPr lang="en-US" dirty="0" smtClean="0"/>
              <a:t>,</a:t>
            </a:r>
            <a:r>
              <a:rPr lang="en-US" baseline="0" dirty="0" smtClean="0"/>
              <a:t> </a:t>
            </a:r>
            <a:r>
              <a:rPr lang="en-US" dirty="0" smtClean="0"/>
              <a:t>ETSI und ISO </a:t>
            </a:r>
            <a:r>
              <a:rPr lang="en-US" dirty="0" err="1" smtClean="0"/>
              <a:t>Norm</a:t>
            </a:r>
            <a:r>
              <a:rPr lang="en-US" baseline="0" dirty="0" err="1" smtClean="0"/>
              <a:t>en</a:t>
            </a:r>
            <a:r>
              <a:rPr lang="en-US" dirty="0" smtClean="0"/>
              <a:t>. </a:t>
            </a:r>
            <a:r>
              <a:rPr lang="en-US" dirty="0" err="1" smtClean="0"/>
              <a:t>Deshalb</a:t>
            </a:r>
            <a:r>
              <a:rPr lang="en-US" baseline="0" dirty="0" smtClean="0"/>
              <a:t> </a:t>
            </a:r>
            <a:r>
              <a:rPr lang="en-US" baseline="0" dirty="0" err="1" smtClean="0"/>
              <a:t>ist</a:t>
            </a:r>
            <a:r>
              <a:rPr lang="en-US" dirty="0" smtClean="0"/>
              <a:t> WIPO </a:t>
            </a:r>
            <a:r>
              <a:rPr lang="en-US" dirty="0" err="1" smtClean="0"/>
              <a:t>einer</a:t>
            </a:r>
            <a:r>
              <a:rPr lang="en-US" dirty="0" smtClean="0"/>
              <a:t> </a:t>
            </a:r>
            <a:r>
              <a:rPr lang="en-US" dirty="0" err="1" smtClean="0"/>
              <a:t>vertrauenswürdigen</a:t>
            </a:r>
            <a:r>
              <a:rPr lang="en-US" dirty="0" smtClean="0"/>
              <a:t> </a:t>
            </a:r>
            <a:r>
              <a:rPr lang="en-US" dirty="0" err="1" smtClean="0"/>
              <a:t>Zeitstempelbehörde</a:t>
            </a:r>
            <a:r>
              <a:rPr lang="en-US" dirty="0" smtClean="0"/>
              <a:t>.</a:t>
            </a:r>
          </a:p>
          <a:p>
            <a:endParaRPr lang="en-US" dirty="0"/>
          </a:p>
          <a:p>
            <a:pPr marL="0" marR="0" lvl="0" indent="0" algn="l" defTabSz="457200" rtl="0" eaLnBrk="1" fontAlgn="auto" latinLnBrk="0" hangingPunct="1">
              <a:lnSpc>
                <a:spcPct val="100000"/>
              </a:lnSpc>
              <a:spcBef>
                <a:spcPct val="0"/>
              </a:spcBef>
              <a:spcAft>
                <a:spcPct val="0"/>
              </a:spcAft>
              <a:buClrTx/>
              <a:buSzTx/>
              <a:buFontTx/>
              <a:buNone/>
              <a:defRPr/>
            </a:pPr>
            <a:r>
              <a:rPr lang="en-US" sz="1200" b="1" u="sng" baseline="0" dirty="0">
                <a:latin typeface="Arial" panose="020B0604020202020204" pitchFamily="34" charset="0"/>
                <a:cs typeface="Arial" panose="020B0604020202020204" pitchFamily="34" charset="0"/>
              </a:rPr>
              <a:t>**Click**</a:t>
            </a:r>
          </a:p>
          <a:p>
            <a:endParaRPr lang="en-US" dirty="0"/>
          </a:p>
          <a:p>
            <a:r>
              <a:rPr lang="en-US" dirty="0"/>
              <a:t>Der </a:t>
            </a:r>
            <a:r>
              <a:rPr lang="en-US" dirty="0" err="1"/>
              <a:t>Dienst</a:t>
            </a:r>
            <a:r>
              <a:rPr lang="en-US" dirty="0"/>
              <a:t> </a:t>
            </a:r>
            <a:r>
              <a:rPr lang="en-US" dirty="0" err="1"/>
              <a:t>wird</a:t>
            </a:r>
            <a:r>
              <a:rPr lang="en-US" dirty="0"/>
              <a:t> in </a:t>
            </a:r>
            <a:r>
              <a:rPr lang="en-US" dirty="0" err="1"/>
              <a:t>einer</a:t>
            </a:r>
            <a:r>
              <a:rPr lang="en-US" dirty="0"/>
              <a:t> </a:t>
            </a:r>
            <a:r>
              <a:rPr lang="en-US" dirty="0" err="1"/>
              <a:t>Vielzahl</a:t>
            </a:r>
            <a:r>
              <a:rPr lang="en-US" dirty="0"/>
              <a:t> von </a:t>
            </a:r>
            <a:r>
              <a:rPr lang="en-US" dirty="0" err="1"/>
              <a:t>Sprachen</a:t>
            </a:r>
            <a:r>
              <a:rPr lang="en-US" dirty="0"/>
              <a:t> (10) </a:t>
            </a:r>
            <a:r>
              <a:rPr lang="en-US" dirty="0" err="1"/>
              <a:t>angeboten</a:t>
            </a:r>
            <a:r>
              <a:rPr lang="en-US" dirty="0"/>
              <a:t>, um die </a:t>
            </a:r>
            <a:r>
              <a:rPr lang="en-US" dirty="0" err="1"/>
              <a:t>Anerkennung</a:t>
            </a:r>
            <a:r>
              <a:rPr lang="en-US" dirty="0"/>
              <a:t> </a:t>
            </a:r>
            <a:r>
              <a:rPr lang="en-US" dirty="0" err="1"/>
              <a:t>durch</a:t>
            </a:r>
            <a:r>
              <a:rPr lang="en-US" dirty="0"/>
              <a:t> </a:t>
            </a:r>
            <a:r>
              <a:rPr lang="en-US" dirty="0" err="1"/>
              <a:t>nationale</a:t>
            </a:r>
            <a:r>
              <a:rPr lang="en-US" dirty="0"/>
              <a:t> </a:t>
            </a:r>
            <a:r>
              <a:rPr lang="en-US" dirty="0" err="1"/>
              <a:t>Gerichte</a:t>
            </a:r>
            <a:r>
              <a:rPr lang="en-US" dirty="0"/>
              <a:t> </a:t>
            </a:r>
            <a:r>
              <a:rPr lang="en-US" dirty="0" err="1"/>
              <a:t>zu</a:t>
            </a:r>
            <a:r>
              <a:rPr lang="en-US" dirty="0"/>
              <a:t> </a:t>
            </a:r>
            <a:r>
              <a:rPr lang="en-US" dirty="0" err="1"/>
              <a:t>erleichtern</a:t>
            </a:r>
            <a:r>
              <a:rPr lang="en-US" dirty="0"/>
              <a:t> und </a:t>
            </a:r>
            <a:r>
              <a:rPr lang="en-US" dirty="0" err="1"/>
              <a:t>Formalitäten</a:t>
            </a:r>
            <a:r>
              <a:rPr lang="en-US" dirty="0"/>
              <a:t> </a:t>
            </a:r>
            <a:r>
              <a:rPr lang="en-US" dirty="0" err="1"/>
              <a:t>technischer</a:t>
            </a:r>
            <a:r>
              <a:rPr lang="en-US" dirty="0"/>
              <a:t> Art </a:t>
            </a:r>
            <a:r>
              <a:rPr lang="en-US" dirty="0" err="1"/>
              <a:t>zu</a:t>
            </a:r>
            <a:r>
              <a:rPr lang="en-US" dirty="0"/>
              <a:t> </a:t>
            </a:r>
            <a:r>
              <a:rPr lang="en-US" dirty="0" err="1"/>
              <a:t>vermeiden</a:t>
            </a:r>
            <a:r>
              <a:rPr lang="en-US" dirty="0"/>
              <a:t>.</a:t>
            </a:r>
          </a:p>
          <a:p>
            <a:endParaRPr lang="en-US" dirty="0"/>
          </a:p>
          <a:p>
            <a:pPr marL="0" marR="0" lvl="0" indent="0" algn="l" defTabSz="457200" rtl="0" eaLnBrk="1" fontAlgn="auto" latinLnBrk="0" hangingPunct="1">
              <a:lnSpc>
                <a:spcPct val="100000"/>
              </a:lnSpc>
              <a:spcBef>
                <a:spcPct val="0"/>
              </a:spcBef>
              <a:spcAft>
                <a:spcPct val="0"/>
              </a:spcAft>
              <a:buClrTx/>
              <a:buSzTx/>
              <a:buFontTx/>
              <a:buNone/>
              <a:defRPr/>
            </a:pPr>
            <a:r>
              <a:rPr lang="en-US" sz="1200" b="1" u="sng" baseline="0" dirty="0">
                <a:latin typeface="Arial" panose="020B0604020202020204" pitchFamily="34" charset="0"/>
                <a:cs typeface="Arial" panose="020B0604020202020204" pitchFamily="34" charset="0"/>
              </a:rPr>
              <a:t>**Click**</a:t>
            </a:r>
            <a:endParaRPr lang="en-US" dirty="0"/>
          </a:p>
          <a:p>
            <a:endParaRPr lang="en-US" dirty="0"/>
          </a:p>
          <a:p>
            <a:pPr marL="0" marR="0" lvl="0" indent="0" algn="l" defTabSz="457200" rtl="0" eaLnBrk="1" fontAlgn="auto" latinLnBrk="0" hangingPunct="1">
              <a:lnSpc>
                <a:spcPct val="100000"/>
              </a:lnSpc>
              <a:spcBef>
                <a:spcPct val="0"/>
              </a:spcBef>
              <a:spcAft>
                <a:spcPct val="0"/>
              </a:spcAft>
              <a:buClrTx/>
              <a:buSzTx/>
              <a:buFontTx/>
              <a:buNone/>
              <a:defRPr/>
            </a:pPr>
            <a:r>
              <a:rPr lang="en-US" dirty="0" err="1"/>
              <a:t>Letztlich</a:t>
            </a:r>
            <a:r>
              <a:rPr lang="en-US" dirty="0"/>
              <a:t> </a:t>
            </a:r>
            <a:r>
              <a:rPr lang="en-US" dirty="0" err="1"/>
              <a:t>ist</a:t>
            </a:r>
            <a:r>
              <a:rPr lang="en-US" dirty="0"/>
              <a:t> </a:t>
            </a:r>
            <a:r>
              <a:rPr lang="en-US" dirty="0" err="1"/>
              <a:t>es</a:t>
            </a:r>
            <a:r>
              <a:rPr lang="en-US" dirty="0"/>
              <a:t> der Status der WIPO </a:t>
            </a:r>
            <a:r>
              <a:rPr lang="en-US" dirty="0" err="1"/>
              <a:t>als</a:t>
            </a:r>
            <a:r>
              <a:rPr lang="en-US" dirty="0"/>
              <a:t> </a:t>
            </a:r>
            <a:r>
              <a:rPr lang="en-US" dirty="0" err="1"/>
              <a:t>eine</a:t>
            </a:r>
            <a:r>
              <a:rPr lang="en-US" dirty="0"/>
              <a:t> </a:t>
            </a:r>
            <a:r>
              <a:rPr lang="en-US" dirty="0" err="1"/>
              <a:t>Organisation</a:t>
            </a:r>
            <a:r>
              <a:rPr lang="en-US" dirty="0"/>
              <a:t> der </a:t>
            </a:r>
            <a:r>
              <a:rPr lang="en-US" dirty="0" err="1"/>
              <a:t>Vereinten</a:t>
            </a:r>
            <a:r>
              <a:rPr lang="en-US" dirty="0"/>
              <a:t> </a:t>
            </a:r>
            <a:r>
              <a:rPr lang="en-US" dirty="0" err="1"/>
              <a:t>Nationen</a:t>
            </a:r>
            <a:r>
              <a:rPr lang="en-US" dirty="0"/>
              <a:t>, der </a:t>
            </a:r>
            <a:r>
              <a:rPr lang="en-US" dirty="0" err="1"/>
              <a:t>alle</a:t>
            </a:r>
            <a:r>
              <a:rPr lang="en-US" dirty="0"/>
              <a:t> </a:t>
            </a:r>
            <a:r>
              <a:rPr lang="en-US" dirty="0" err="1"/>
              <a:t>Zweifel</a:t>
            </a:r>
            <a:r>
              <a:rPr lang="en-US" dirty="0"/>
              <a:t> </a:t>
            </a:r>
            <a:r>
              <a:rPr lang="en-US" dirty="0" err="1"/>
              <a:t>hinsichtlich</a:t>
            </a:r>
            <a:r>
              <a:rPr lang="en-US" dirty="0"/>
              <a:t> der </a:t>
            </a:r>
            <a:r>
              <a:rPr lang="en-US" dirty="0" err="1"/>
              <a:t>Neutralität</a:t>
            </a:r>
            <a:r>
              <a:rPr lang="en-US" dirty="0"/>
              <a:t> und der </a:t>
            </a:r>
            <a:r>
              <a:rPr lang="en-US" dirty="0" err="1"/>
              <a:t>internationalen</a:t>
            </a:r>
            <a:r>
              <a:rPr lang="en-US" dirty="0"/>
              <a:t> </a:t>
            </a:r>
            <a:r>
              <a:rPr lang="en-US" dirty="0" err="1"/>
              <a:t>Anerkennung</a:t>
            </a:r>
            <a:r>
              <a:rPr lang="en-US" dirty="0"/>
              <a:t> von WIPO PROOF </a:t>
            </a:r>
            <a:r>
              <a:rPr lang="en-US" dirty="0" err="1"/>
              <a:t>ausräumt</a:t>
            </a:r>
            <a:r>
              <a:rPr lang="en-US" dirty="0"/>
              <a:t>.</a:t>
            </a:r>
          </a:p>
        </p:txBody>
      </p:sp>
      <p:sp>
        <p:nvSpPr>
          <p:cNvPr id="4" name="Slide Number Placeholder 3"/>
          <p:cNvSpPr>
            <a:spLocks noGrp="1"/>
          </p:cNvSpPr>
          <p:nvPr>
            <p:ph type="sldNum" sz="quarter" idx="5"/>
          </p:nvPr>
        </p:nvSpPr>
        <p:spPr/>
        <p:txBody>
          <a:bodyPr/>
          <a:lstStyle/>
          <a:p>
            <a:fld id="{0AA479D6-0E59-E44A-889F-9741E709C215}" type="slidenum">
              <a:rPr lang="en-US" smtClean="0"/>
              <a:t>7</a:t>
            </a:fld>
            <a:endParaRPr lang="en-US"/>
          </a:p>
        </p:txBody>
      </p:sp>
    </p:spTree>
    <p:extLst>
      <p:ext uri="{BB962C8B-B14F-4D97-AF65-F5344CB8AC3E}">
        <p14:creationId xmlns:p14="http://schemas.microsoft.com/office/powerpoint/2010/main" val="1540356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Damit</a:t>
            </a:r>
            <a:r>
              <a:rPr lang="en-US" dirty="0"/>
              <a:t> </a:t>
            </a:r>
            <a:r>
              <a:rPr lang="en-US" dirty="0" err="1"/>
              <a:t>endet</a:t>
            </a:r>
            <a:r>
              <a:rPr lang="en-US" dirty="0"/>
              <a:t> </a:t>
            </a:r>
            <a:r>
              <a:rPr lang="en-US" dirty="0" err="1"/>
              <a:t>diese</a:t>
            </a:r>
            <a:r>
              <a:rPr lang="en-US" dirty="0"/>
              <a:t> </a:t>
            </a:r>
            <a:r>
              <a:rPr lang="en-US" dirty="0" err="1"/>
              <a:t>kurze</a:t>
            </a:r>
            <a:r>
              <a:rPr lang="en-US" dirty="0"/>
              <a:t> </a:t>
            </a:r>
            <a:r>
              <a:rPr lang="en-US" dirty="0" err="1"/>
              <a:t>Präsentation</a:t>
            </a:r>
            <a:r>
              <a:rPr lang="en-US" dirty="0"/>
              <a:t> des </a:t>
            </a:r>
            <a:r>
              <a:rPr lang="en-US" dirty="0" err="1"/>
              <a:t>Dienstes</a:t>
            </a:r>
            <a:r>
              <a:rPr lang="en-US" dirty="0"/>
              <a:t> WIPO PROOF</a:t>
            </a:r>
            <a:r>
              <a:rPr lang="en-US" dirty="0" smtClean="0"/>
              <a:t>. </a:t>
            </a:r>
            <a:r>
              <a:rPr lang="en-US" dirty="0" err="1" smtClean="0"/>
              <a:t>Weitere</a:t>
            </a:r>
            <a:r>
              <a:rPr lang="en-US" dirty="0" smtClean="0"/>
              <a:t> </a:t>
            </a:r>
            <a:r>
              <a:rPr lang="en-US" dirty="0" err="1" smtClean="0"/>
              <a:t>Informationen</a:t>
            </a:r>
            <a:r>
              <a:rPr lang="en-US" dirty="0" smtClean="0"/>
              <a:t> </a:t>
            </a:r>
            <a:r>
              <a:rPr lang="en-US" dirty="0" err="1" smtClean="0"/>
              <a:t>sind</a:t>
            </a:r>
            <a:r>
              <a:rPr lang="en-US" dirty="0" smtClean="0"/>
              <a:t> auf </a:t>
            </a:r>
            <a:r>
              <a:rPr lang="en-US" dirty="0" err="1" smtClean="0"/>
              <a:t>unsere</a:t>
            </a:r>
            <a:r>
              <a:rPr lang="en-US" dirty="0" smtClean="0"/>
              <a:t> Webpage </a:t>
            </a:r>
            <a:r>
              <a:rPr lang="en-US" dirty="0" err="1" smtClean="0"/>
              <a:t>erhältlich</a:t>
            </a:r>
            <a:r>
              <a:rPr lang="en-US" dirty="0" smtClean="0"/>
              <a:t>.</a:t>
            </a:r>
            <a:endParaRPr lang="en-US" dirty="0"/>
          </a:p>
          <a:p>
            <a:endParaRPr lang="en-US" dirty="0"/>
          </a:p>
        </p:txBody>
      </p:sp>
      <p:sp>
        <p:nvSpPr>
          <p:cNvPr id="4" name="Slide Number Placeholder 3"/>
          <p:cNvSpPr>
            <a:spLocks noGrp="1"/>
          </p:cNvSpPr>
          <p:nvPr>
            <p:ph type="sldNum" sz="quarter" idx="10"/>
          </p:nvPr>
        </p:nvSpPr>
        <p:spPr/>
        <p:txBody>
          <a:bodyPr/>
          <a:lstStyle/>
          <a:p>
            <a:fld id="{0AA479D6-0E59-E44A-889F-9741E709C215}" type="slidenum">
              <a:rPr lang="en-US" smtClean="0"/>
              <a:t>8</a:t>
            </a:fld>
            <a:endParaRPr lang="en-US"/>
          </a:p>
        </p:txBody>
      </p:sp>
    </p:spTree>
    <p:extLst>
      <p:ext uri="{BB962C8B-B14F-4D97-AF65-F5344CB8AC3E}">
        <p14:creationId xmlns:p14="http://schemas.microsoft.com/office/powerpoint/2010/main" val="1180422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Damit</a:t>
            </a:r>
            <a:r>
              <a:rPr lang="en-US" baseline="0" dirty="0" smtClean="0"/>
              <a:t> </a:t>
            </a:r>
            <a:r>
              <a:rPr lang="en-US" baseline="0" dirty="0" err="1" smtClean="0"/>
              <a:t>komme</a:t>
            </a:r>
            <a:r>
              <a:rPr lang="en-US" baseline="0" dirty="0" smtClean="0"/>
              <a:t> </a:t>
            </a:r>
            <a:r>
              <a:rPr lang="en-US" baseline="0" dirty="0" err="1" smtClean="0"/>
              <a:t>ich</a:t>
            </a:r>
            <a:r>
              <a:rPr lang="en-US" baseline="0" dirty="0" smtClean="0"/>
              <a:t> </a:t>
            </a:r>
            <a:r>
              <a:rPr lang="en-US" baseline="0" dirty="0" err="1" smtClean="0"/>
              <a:t>zu</a:t>
            </a:r>
            <a:r>
              <a:rPr lang="en-US" baseline="0" dirty="0" smtClean="0"/>
              <a:t> </a:t>
            </a:r>
            <a:r>
              <a:rPr lang="en-US" baseline="0" dirty="0" err="1" smtClean="0"/>
              <a:t>Datenbanken</a:t>
            </a:r>
            <a:r>
              <a:rPr lang="en-US" baseline="0" dirty="0" smtClean="0"/>
              <a:t> und IP Portal</a:t>
            </a:r>
            <a:endParaRPr lang="en-US" dirty="0"/>
          </a:p>
        </p:txBody>
      </p:sp>
      <p:sp>
        <p:nvSpPr>
          <p:cNvPr id="4" name="Slide Number Placeholder 3"/>
          <p:cNvSpPr>
            <a:spLocks noGrp="1"/>
          </p:cNvSpPr>
          <p:nvPr>
            <p:ph type="sldNum" sz="quarter" idx="10"/>
          </p:nvPr>
        </p:nvSpPr>
        <p:spPr/>
        <p:txBody>
          <a:bodyPr/>
          <a:lstStyle/>
          <a:p>
            <a:pPr>
              <a:defRPr/>
            </a:pPr>
            <a:fld id="{EA9A58D8-5A22-4223-81C9-300724B1CA8E}" type="slidenum">
              <a:rPr lang="en-US" altLang="en-US" smtClean="0"/>
              <a:pPr>
                <a:defRPr/>
              </a:pPr>
              <a:t>9</a:t>
            </a:fld>
            <a:endParaRPr lang="en-US" altLang="en-US" dirty="0"/>
          </a:p>
        </p:txBody>
      </p:sp>
    </p:spTree>
    <p:extLst>
      <p:ext uri="{BB962C8B-B14F-4D97-AF65-F5344CB8AC3E}">
        <p14:creationId xmlns:p14="http://schemas.microsoft.com/office/powerpoint/2010/main" val="30840637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7.emf"/><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E5D57-5310-6249-8366-C0C64E6759DC}"/>
              </a:ext>
            </a:extLst>
          </p:cNvPr>
          <p:cNvSpPr>
            <a:spLocks noGrp="1"/>
          </p:cNvSpPr>
          <p:nvPr>
            <p:ph type="ctrTitle"/>
          </p:nvPr>
        </p:nvSpPr>
        <p:spPr>
          <a:xfrm>
            <a:off x="762001" y="1216130"/>
            <a:ext cx="9144000" cy="2387600"/>
          </a:xfrm>
        </p:spPr>
        <p:txBody>
          <a:bodyPr anchor="b">
            <a:normAutofit/>
          </a:bodyPr>
          <a:lstStyle>
            <a:lvl1pPr algn="l">
              <a:defRPr sz="3600"/>
            </a:lvl1pPr>
          </a:lstStyle>
          <a:p>
            <a:r>
              <a:rPr lang="en-GB"/>
              <a:t>Click to edit Master title style</a:t>
            </a:r>
            <a:endParaRPr lang="en-US"/>
          </a:p>
        </p:txBody>
      </p:sp>
      <p:sp>
        <p:nvSpPr>
          <p:cNvPr id="3" name="Subtitle 2">
            <a:extLst>
              <a:ext uri="{FF2B5EF4-FFF2-40B4-BE49-F238E27FC236}">
                <a16:creationId xmlns:a16="http://schemas.microsoft.com/office/drawing/2014/main" id="{93A8A4D3-95E9-5847-A3C0-C35A1B192929}"/>
              </a:ext>
            </a:extLst>
          </p:cNvPr>
          <p:cNvSpPr>
            <a:spLocks noGrp="1"/>
          </p:cNvSpPr>
          <p:nvPr>
            <p:ph type="subTitle" idx="1" hasCustomPrompt="1"/>
          </p:nvPr>
        </p:nvSpPr>
        <p:spPr>
          <a:xfrm>
            <a:off x="762001" y="3848175"/>
            <a:ext cx="5333999" cy="1365531"/>
          </a:xfrm>
        </p:spPr>
        <p:txBody>
          <a:bodyPr>
            <a:normAutofit/>
          </a:bodyPr>
          <a:lstStyle>
            <a:lvl1pPr marL="0" indent="0" algn="l">
              <a:lnSpc>
                <a:spcPct val="100000"/>
              </a:lnSpc>
              <a:buNone/>
              <a:defRPr sz="2000">
                <a:solidFill>
                  <a:srgbClr val="002F6C"/>
                </a:solidFill>
              </a:defRPr>
            </a:lvl1pPr>
            <a:lvl2pPr marL="457206" indent="0" algn="ctr">
              <a:buNone/>
              <a:defRPr sz="2000"/>
            </a:lvl2pPr>
            <a:lvl3pPr marL="914410" indent="0" algn="ctr">
              <a:buNone/>
              <a:defRPr sz="1800"/>
            </a:lvl3pPr>
            <a:lvl4pPr marL="1371616" indent="0" algn="ctr">
              <a:buNone/>
              <a:defRPr sz="1600"/>
            </a:lvl4pPr>
            <a:lvl5pPr marL="1828821" indent="0" algn="ctr">
              <a:buNone/>
              <a:defRPr sz="1600"/>
            </a:lvl5pPr>
            <a:lvl6pPr marL="2286027" indent="0" algn="ctr">
              <a:buNone/>
              <a:defRPr sz="1600"/>
            </a:lvl6pPr>
            <a:lvl7pPr marL="2743233" indent="0" algn="ctr">
              <a:buNone/>
              <a:defRPr sz="1600"/>
            </a:lvl7pPr>
            <a:lvl8pPr marL="3200437" indent="0" algn="ctr">
              <a:buNone/>
              <a:defRPr sz="1600"/>
            </a:lvl8pPr>
            <a:lvl9pPr marL="3657643" indent="0" algn="ctr">
              <a:buNone/>
              <a:defRPr sz="1600"/>
            </a:lvl9pPr>
          </a:lstStyle>
          <a:p>
            <a:r>
              <a:rPr lang="en-GB"/>
              <a:t>Presenter name</a:t>
            </a:r>
            <a:r>
              <a:rPr lang="en-US"/>
              <a:t/>
            </a:r>
            <a:br>
              <a:rPr lang="en-US"/>
            </a:br>
            <a:r>
              <a:rPr lang="en-US"/>
              <a:t>Presenter title</a:t>
            </a:r>
          </a:p>
          <a:p>
            <a:r>
              <a:rPr lang="en-US"/>
              <a:t>Division or Section</a:t>
            </a:r>
            <a:endParaRPr lang="en-GB"/>
          </a:p>
        </p:txBody>
      </p:sp>
      <p:pic>
        <p:nvPicPr>
          <p:cNvPr id="7" name="Picture 8">
            <a:extLst>
              <a:ext uri="{FF2B5EF4-FFF2-40B4-BE49-F238E27FC236}">
                <a16:creationId xmlns:a16="http://schemas.microsoft.com/office/drawing/2014/main" id="{90B181AA-5F4A-8A46-8CAE-80B5990AF79E}"/>
              </a:ext>
            </a:extLst>
          </p:cNvPr>
          <p:cNvPicPr>
            <a:picLocks noChangeAspect="1"/>
          </p:cNvPicPr>
          <p:nvPr userDrawn="1"/>
        </p:nvPicPr>
        <p:blipFill>
          <a:blip r:embed="rId2"/>
          <a:stretch>
            <a:fillRect/>
          </a:stretch>
        </p:blipFill>
        <p:spPr>
          <a:xfrm>
            <a:off x="9392400" y="4726800"/>
            <a:ext cx="2216335" cy="1551435"/>
          </a:xfrm>
          <a:prstGeom prst="rect">
            <a:avLst/>
          </a:prstGeom>
        </p:spPr>
      </p:pic>
    </p:spTree>
    <p:extLst>
      <p:ext uri="{BB962C8B-B14F-4D97-AF65-F5344CB8AC3E}">
        <p14:creationId xmlns:p14="http://schemas.microsoft.com/office/powerpoint/2010/main" val="114408909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779B8-21D2-5C48-B321-6E0F7D1C5AF1}"/>
              </a:ext>
            </a:extLst>
          </p:cNvPr>
          <p:cNvSpPr>
            <a:spLocks noGrp="1"/>
          </p:cNvSpPr>
          <p:nvPr>
            <p:ph type="title"/>
          </p:nvPr>
        </p:nvSpPr>
        <p:spPr>
          <a:xfrm>
            <a:off x="371474" y="476250"/>
            <a:ext cx="11445387" cy="1358705"/>
          </a:xfrm>
        </p:spPr>
        <p:txBody>
          <a:bodyPr/>
          <a:lstStyle/>
          <a:p>
            <a:r>
              <a:rPr lang="en-GB"/>
              <a:t>Click to edit Master title style</a:t>
            </a:r>
            <a:endParaRPr lang="en-US"/>
          </a:p>
        </p:txBody>
      </p:sp>
      <p:sp>
        <p:nvSpPr>
          <p:cNvPr id="6" name="Footer Placeholder 4">
            <a:extLst>
              <a:ext uri="{FF2B5EF4-FFF2-40B4-BE49-F238E27FC236}">
                <a16:creationId xmlns:a16="http://schemas.microsoft.com/office/drawing/2014/main" id="{1727921C-0271-BA4E-BA52-F34B51EC635E}"/>
              </a:ext>
            </a:extLst>
          </p:cNvPr>
          <p:cNvSpPr txBox="1"/>
          <p:nvPr userDrawn="1"/>
        </p:nvSpPr>
        <p:spPr>
          <a:xfrm>
            <a:off x="371475" y="6359413"/>
            <a:ext cx="1104900" cy="365125"/>
          </a:xfrm>
          <a:prstGeom prst="rect">
            <a:avLst/>
          </a:prstGeom>
        </p:spPr>
        <p:txBody>
          <a:bodyPr vert="horz" lIns="91440" tIns="45720" rIns="91440" bIns="0" rtlCol="0" anchor="b" anchorCtr="0"/>
          <a:lstStyle>
            <a:defPPr>
              <a:defRPr lang="en-US"/>
            </a:defPPr>
            <a:lvl1pPr marL="0" algn="l" defTabSz="914400" rtl="0" eaLnBrk="1" latinLnBrk="0" hangingPunct="1">
              <a:defRPr sz="10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28813E-32ED-4C4F-8563-362ACCDC9D22}" type="slidenum">
              <a:rPr lang="en-US" smtClean="0"/>
              <a:t>‹#›</a:t>
            </a:fld>
            <a:endParaRPr lang="en-US"/>
          </a:p>
        </p:txBody>
      </p:sp>
    </p:spTree>
    <p:extLst>
      <p:ext uri="{BB962C8B-B14F-4D97-AF65-F5344CB8AC3E}">
        <p14:creationId xmlns:p14="http://schemas.microsoft.com/office/powerpoint/2010/main" val="1232529708"/>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779B8-21D2-5C48-B321-6E0F7D1C5AF1}"/>
              </a:ext>
            </a:extLst>
          </p:cNvPr>
          <p:cNvSpPr>
            <a:spLocks noGrp="1"/>
          </p:cNvSpPr>
          <p:nvPr>
            <p:ph type="title" hasCustomPrompt="1"/>
          </p:nvPr>
        </p:nvSpPr>
        <p:spPr>
          <a:xfrm>
            <a:off x="371474" y="476250"/>
            <a:ext cx="11445387" cy="1358705"/>
          </a:xfrm>
        </p:spPr>
        <p:txBody>
          <a:bodyPr/>
          <a:lstStyle/>
          <a:p>
            <a:r>
              <a:rPr lang="en-GB"/>
              <a:t>For diagrams only</a:t>
            </a:r>
            <a:endParaRPr lang="en-US"/>
          </a:p>
        </p:txBody>
      </p:sp>
      <p:sp>
        <p:nvSpPr>
          <p:cNvPr id="6" name="Footer Placeholder 4">
            <a:extLst>
              <a:ext uri="{FF2B5EF4-FFF2-40B4-BE49-F238E27FC236}">
                <a16:creationId xmlns:a16="http://schemas.microsoft.com/office/drawing/2014/main" id="{1727921C-0271-BA4E-BA52-F34B51EC635E}"/>
              </a:ext>
            </a:extLst>
          </p:cNvPr>
          <p:cNvSpPr txBox="1"/>
          <p:nvPr userDrawn="1"/>
        </p:nvSpPr>
        <p:spPr>
          <a:xfrm>
            <a:off x="371475" y="6359413"/>
            <a:ext cx="1104900" cy="365125"/>
          </a:xfrm>
          <a:prstGeom prst="rect">
            <a:avLst/>
          </a:prstGeom>
        </p:spPr>
        <p:txBody>
          <a:bodyPr vert="horz" lIns="91440" tIns="45720" rIns="91440" bIns="0" rtlCol="0" anchor="b" anchorCtr="0"/>
          <a:lstStyle>
            <a:defPPr>
              <a:defRPr lang="en-US"/>
            </a:defPPr>
            <a:lvl1pPr marL="0" algn="l" defTabSz="914400" rtl="0" eaLnBrk="1" latinLnBrk="0" hangingPunct="1">
              <a:defRPr sz="10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28813E-32ED-4C4F-8563-362ACCDC9D22}" type="slidenum">
              <a:rPr lang="en-US" smtClean="0"/>
              <a:t>‹#›</a:t>
            </a:fld>
            <a:endParaRPr lang="en-US"/>
          </a:p>
        </p:txBody>
      </p:sp>
    </p:spTree>
    <p:extLst>
      <p:ext uri="{BB962C8B-B14F-4D97-AF65-F5344CB8AC3E}">
        <p14:creationId xmlns:p14="http://schemas.microsoft.com/office/powerpoint/2010/main" val="503515140"/>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7FD5085-1D82-AC47-B122-93792F48FD16}"/>
              </a:ext>
            </a:extLst>
          </p:cNvPr>
          <p:cNvSpPr txBox="1"/>
          <p:nvPr userDrawn="1"/>
        </p:nvSpPr>
        <p:spPr>
          <a:xfrm>
            <a:off x="371475" y="6359413"/>
            <a:ext cx="1104900" cy="365125"/>
          </a:xfrm>
          <a:prstGeom prst="rect">
            <a:avLst/>
          </a:prstGeom>
        </p:spPr>
        <p:txBody>
          <a:bodyPr vert="horz" lIns="91440" tIns="45720" rIns="91440" bIns="0" rtlCol="0" anchor="b" anchorCtr="0"/>
          <a:lstStyle>
            <a:defPPr>
              <a:defRPr lang="en-US"/>
            </a:defPPr>
            <a:lvl1pPr marL="0" algn="l" defTabSz="914400" rtl="0" eaLnBrk="1" latinLnBrk="0" hangingPunct="1">
              <a:defRPr sz="10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28813E-32ED-4C4F-8563-362ACCDC9D22}" type="slidenum">
              <a:rPr lang="en-US" smtClean="0"/>
              <a:t>‹#›</a:t>
            </a:fld>
            <a:endParaRPr lang="en-US"/>
          </a:p>
        </p:txBody>
      </p:sp>
    </p:spTree>
    <p:extLst>
      <p:ext uri="{BB962C8B-B14F-4D97-AF65-F5344CB8AC3E}">
        <p14:creationId xmlns:p14="http://schemas.microsoft.com/office/powerpoint/2010/main" val="3733537121"/>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9" name="Picture 15">
            <a:extLst>
              <a:ext uri="{FF2B5EF4-FFF2-40B4-BE49-F238E27FC236}">
                <a16:creationId xmlns:a16="http://schemas.microsoft.com/office/drawing/2014/main" id="{0C1D5813-2D32-8243-819D-7D5FD316AA2A}"/>
              </a:ext>
            </a:extLst>
          </p:cNvPr>
          <p:cNvPicPr>
            <a:picLocks noChangeAspect="1"/>
          </p:cNvPicPr>
          <p:nvPr userDrawn="1"/>
        </p:nvPicPr>
        <p:blipFill>
          <a:blip r:embed="rId2"/>
          <a:stretch>
            <a:fillRect/>
          </a:stretch>
        </p:blipFill>
        <p:spPr>
          <a:xfrm>
            <a:off x="0" y="-949016"/>
            <a:ext cx="12192000" cy="8128000"/>
          </a:xfrm>
          <a:prstGeom prst="rect">
            <a:avLst/>
          </a:prstGeom>
        </p:spPr>
      </p:pic>
      <p:sp>
        <p:nvSpPr>
          <p:cNvPr id="4" name="Text Placeholder 3">
            <a:extLst>
              <a:ext uri="{FF2B5EF4-FFF2-40B4-BE49-F238E27FC236}">
                <a16:creationId xmlns:a16="http://schemas.microsoft.com/office/drawing/2014/main" id="{733D7263-C761-0142-A968-6E49FEABE6FF}"/>
              </a:ext>
            </a:extLst>
          </p:cNvPr>
          <p:cNvSpPr>
            <a:spLocks noGrp="1"/>
          </p:cNvSpPr>
          <p:nvPr>
            <p:ph type="body" sz="half" idx="2"/>
          </p:nvPr>
        </p:nvSpPr>
        <p:spPr>
          <a:xfrm>
            <a:off x="1187999" y="720190"/>
            <a:ext cx="4201297" cy="3487667"/>
          </a:xfrm>
        </p:spPr>
        <p:txBody>
          <a:bodyPr>
            <a:normAutofit/>
          </a:bodyPr>
          <a:lstStyle>
            <a:lvl1pPr marL="0" indent="0">
              <a:lnSpc>
                <a:spcPct val="100000"/>
              </a:lnSpc>
              <a:buNone/>
              <a:defRPr sz="3200">
                <a:solidFill>
                  <a:schemeClr val="bg1"/>
                </a:solidFill>
              </a:defRPr>
            </a:lvl1pPr>
            <a:lvl2pPr marL="457206" indent="0">
              <a:buNone/>
              <a:defRPr sz="1401"/>
            </a:lvl2pPr>
            <a:lvl3pPr marL="914410" indent="0">
              <a:buNone/>
              <a:defRPr sz="1201"/>
            </a:lvl3pPr>
            <a:lvl4pPr marL="1371616" indent="0">
              <a:buNone/>
              <a:defRPr sz="1001"/>
            </a:lvl4pPr>
            <a:lvl5pPr marL="1828821" indent="0">
              <a:buNone/>
              <a:defRPr sz="1001"/>
            </a:lvl5pPr>
            <a:lvl6pPr marL="2286027" indent="0">
              <a:buNone/>
              <a:defRPr sz="1001"/>
            </a:lvl6pPr>
            <a:lvl7pPr marL="2743233" indent="0">
              <a:buNone/>
              <a:defRPr sz="1001"/>
            </a:lvl7pPr>
            <a:lvl8pPr marL="3200437" indent="0">
              <a:buNone/>
              <a:defRPr sz="1001"/>
            </a:lvl8pPr>
            <a:lvl9pPr marL="3657643" indent="0">
              <a:buNone/>
              <a:defRPr sz="1001"/>
            </a:lvl9pPr>
          </a:lstStyle>
          <a:p>
            <a:pPr lvl="0"/>
            <a:r>
              <a:rPr lang="en-GB"/>
              <a:t>Click to edit Master text styles</a:t>
            </a:r>
          </a:p>
        </p:txBody>
      </p:sp>
      <p:sp>
        <p:nvSpPr>
          <p:cNvPr id="8" name="Footer Placeholder 4">
            <a:extLst>
              <a:ext uri="{FF2B5EF4-FFF2-40B4-BE49-F238E27FC236}">
                <a16:creationId xmlns:a16="http://schemas.microsoft.com/office/drawing/2014/main" id="{F54C5585-BF91-414D-9080-50C9BA67D091}"/>
              </a:ext>
            </a:extLst>
          </p:cNvPr>
          <p:cNvSpPr txBox="1"/>
          <p:nvPr userDrawn="1"/>
        </p:nvSpPr>
        <p:spPr>
          <a:xfrm>
            <a:off x="371475" y="6359413"/>
            <a:ext cx="1104900" cy="365125"/>
          </a:xfrm>
          <a:prstGeom prst="rect">
            <a:avLst/>
          </a:prstGeom>
        </p:spPr>
        <p:txBody>
          <a:bodyPr vert="horz" lIns="91440" tIns="45720" rIns="91440" bIns="0" rtlCol="0" anchor="b" anchorCtr="0"/>
          <a:lstStyle>
            <a:defPPr>
              <a:defRPr lang="en-US"/>
            </a:defPPr>
            <a:lvl1pPr marL="0" algn="l" defTabSz="914400" rtl="0" eaLnBrk="1" latinLnBrk="0" hangingPunct="1">
              <a:defRPr sz="10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28813E-32ED-4C4F-8563-362ACCDC9D22}" type="slidenum">
              <a:rPr lang="en-US" smtClean="0"/>
              <a:t>‹#›</a:t>
            </a:fld>
            <a:endParaRPr lang="en-US"/>
          </a:p>
        </p:txBody>
      </p:sp>
      <p:pic>
        <p:nvPicPr>
          <p:cNvPr id="5" name="Image 4">
            <a:extLst>
              <a:ext uri="{FF2B5EF4-FFF2-40B4-BE49-F238E27FC236}">
                <a16:creationId xmlns:a16="http://schemas.microsoft.com/office/drawing/2014/main" id="{84F78523-66A8-5D4C-A22E-797EE526DF03}"/>
              </a:ext>
            </a:extLst>
          </p:cNvPr>
          <p:cNvPicPr>
            <a:picLocks noChangeAspect="1"/>
          </p:cNvPicPr>
          <p:nvPr userDrawn="1"/>
        </p:nvPicPr>
        <p:blipFill>
          <a:blip r:embed="rId3"/>
          <a:stretch>
            <a:fillRect/>
          </a:stretch>
        </p:blipFill>
        <p:spPr>
          <a:xfrm>
            <a:off x="11312524" y="6550507"/>
            <a:ext cx="752476" cy="154196"/>
          </a:xfrm>
          <a:prstGeom prst="rect">
            <a:avLst/>
          </a:prstGeom>
        </p:spPr>
      </p:pic>
    </p:spTree>
    <p:extLst>
      <p:ext uri="{BB962C8B-B14F-4D97-AF65-F5344CB8AC3E}">
        <p14:creationId xmlns:p14="http://schemas.microsoft.com/office/powerpoint/2010/main" val="247708225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366EE23-04DC-1142-BEA3-7D9CEBBA445B}"/>
              </a:ext>
            </a:extLst>
          </p:cNvPr>
          <p:cNvSpPr/>
          <p:nvPr userDrawn="1"/>
        </p:nvSpPr>
        <p:spPr>
          <a:xfrm>
            <a:off x="-1" y="2"/>
            <a:ext cx="12192001" cy="6858000"/>
          </a:xfrm>
          <a:prstGeom prst="rect">
            <a:avLst/>
          </a:prstGeom>
          <a:solidFill>
            <a:srgbClr val="002F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19" rIns="91440" bIns="45719" numCol="1" spcCol="0" rtlCol="0" fromWordArt="0" anchor="ctr" anchorCtr="0" forceAA="0" compatLnSpc="1">
            <a:prstTxWarp prst="textNoShape">
              <a:avLst/>
            </a:prstTxWarp>
            <a:noAutofit/>
          </a:bodyPr>
          <a:lstStyle/>
          <a:p>
            <a:pPr algn="ctr"/>
            <a:endParaRPr lang="en-US">
              <a:solidFill>
                <a:schemeClr val="accent1">
                  <a:lumMod val="75000"/>
                </a:schemeClr>
              </a:solidFill>
            </a:endParaRPr>
          </a:p>
        </p:txBody>
      </p:sp>
      <p:sp>
        <p:nvSpPr>
          <p:cNvPr id="4" name="Text Placeholder 3">
            <a:extLst>
              <a:ext uri="{FF2B5EF4-FFF2-40B4-BE49-F238E27FC236}">
                <a16:creationId xmlns:a16="http://schemas.microsoft.com/office/drawing/2014/main" id="{733D7263-C761-0142-A968-6E49FEABE6FF}"/>
              </a:ext>
            </a:extLst>
          </p:cNvPr>
          <p:cNvSpPr>
            <a:spLocks noGrp="1"/>
          </p:cNvSpPr>
          <p:nvPr>
            <p:ph type="body" sz="half" idx="2"/>
          </p:nvPr>
        </p:nvSpPr>
        <p:spPr>
          <a:xfrm>
            <a:off x="1187999" y="2140876"/>
            <a:ext cx="7747000" cy="2293559"/>
          </a:xfrm>
        </p:spPr>
        <p:txBody>
          <a:bodyPr>
            <a:normAutofit/>
          </a:bodyPr>
          <a:lstStyle>
            <a:lvl1pPr marL="0" indent="0">
              <a:lnSpc>
                <a:spcPct val="90000"/>
              </a:lnSpc>
              <a:spcBef>
                <a:spcPts val="4200"/>
              </a:spcBef>
              <a:buNone/>
              <a:defRPr sz="4000">
                <a:solidFill>
                  <a:schemeClr val="bg1"/>
                </a:solidFill>
              </a:defRPr>
            </a:lvl1pPr>
            <a:lvl2pPr marL="457206" indent="0">
              <a:buNone/>
              <a:defRPr sz="1401"/>
            </a:lvl2pPr>
            <a:lvl3pPr marL="914410" indent="0">
              <a:buNone/>
              <a:defRPr sz="1201"/>
            </a:lvl3pPr>
            <a:lvl4pPr marL="1371616" indent="0">
              <a:buNone/>
              <a:defRPr sz="1001"/>
            </a:lvl4pPr>
            <a:lvl5pPr marL="1828821" indent="0">
              <a:buNone/>
              <a:defRPr sz="1001"/>
            </a:lvl5pPr>
            <a:lvl6pPr marL="2286027" indent="0">
              <a:buNone/>
              <a:defRPr sz="1001"/>
            </a:lvl6pPr>
            <a:lvl7pPr marL="2743233" indent="0">
              <a:buNone/>
              <a:defRPr sz="1001"/>
            </a:lvl7pPr>
            <a:lvl8pPr marL="3200437" indent="0">
              <a:buNone/>
              <a:defRPr sz="1001"/>
            </a:lvl8pPr>
            <a:lvl9pPr marL="3657643" indent="0">
              <a:buNone/>
              <a:defRPr sz="1001"/>
            </a:lvl9pPr>
          </a:lstStyle>
          <a:p>
            <a:pPr lvl="0"/>
            <a:r>
              <a:rPr lang="en-GB"/>
              <a:t>Click to edit Master text styles</a:t>
            </a:r>
          </a:p>
        </p:txBody>
      </p:sp>
      <p:sp>
        <p:nvSpPr>
          <p:cNvPr id="8" name="Footer Placeholder 4">
            <a:extLst>
              <a:ext uri="{FF2B5EF4-FFF2-40B4-BE49-F238E27FC236}">
                <a16:creationId xmlns:a16="http://schemas.microsoft.com/office/drawing/2014/main" id="{F54C5585-BF91-414D-9080-50C9BA67D091}"/>
              </a:ext>
            </a:extLst>
          </p:cNvPr>
          <p:cNvSpPr txBox="1"/>
          <p:nvPr userDrawn="1"/>
        </p:nvSpPr>
        <p:spPr>
          <a:xfrm>
            <a:off x="371475" y="6359413"/>
            <a:ext cx="1104900" cy="365125"/>
          </a:xfrm>
          <a:prstGeom prst="rect">
            <a:avLst/>
          </a:prstGeom>
        </p:spPr>
        <p:txBody>
          <a:bodyPr vert="horz" lIns="91440" tIns="45720" rIns="91440" bIns="0" rtlCol="0" anchor="b" anchorCtr="0"/>
          <a:lstStyle>
            <a:defPPr>
              <a:defRPr lang="en-US"/>
            </a:defPPr>
            <a:lvl1pPr marL="0" algn="l" defTabSz="914400" rtl="0" eaLnBrk="1" latinLnBrk="0" hangingPunct="1">
              <a:defRPr sz="10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28813E-32ED-4C4F-8563-362ACCDC9D22}" type="slidenum">
              <a:rPr lang="en-US" smtClean="0"/>
              <a:t>‹#›</a:t>
            </a:fld>
            <a:endParaRPr lang="en-US"/>
          </a:p>
        </p:txBody>
      </p:sp>
      <p:pic>
        <p:nvPicPr>
          <p:cNvPr id="9" name="Image 8">
            <a:extLst>
              <a:ext uri="{FF2B5EF4-FFF2-40B4-BE49-F238E27FC236}">
                <a16:creationId xmlns:a16="http://schemas.microsoft.com/office/drawing/2014/main" id="{332385E7-9E06-3243-AF26-ED49563DDC70}"/>
              </a:ext>
            </a:extLst>
          </p:cNvPr>
          <p:cNvPicPr>
            <a:picLocks noChangeAspect="1"/>
          </p:cNvPicPr>
          <p:nvPr userDrawn="1"/>
        </p:nvPicPr>
        <p:blipFill>
          <a:blip r:embed="rId2"/>
          <a:stretch>
            <a:fillRect/>
          </a:stretch>
        </p:blipFill>
        <p:spPr>
          <a:xfrm>
            <a:off x="11312524" y="6550507"/>
            <a:ext cx="752476" cy="154196"/>
          </a:xfrm>
          <a:prstGeom prst="rect">
            <a:avLst/>
          </a:prstGeom>
        </p:spPr>
      </p:pic>
    </p:spTree>
    <p:extLst>
      <p:ext uri="{BB962C8B-B14F-4D97-AF65-F5344CB8AC3E}">
        <p14:creationId xmlns:p14="http://schemas.microsoft.com/office/powerpoint/2010/main" val="370241534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AE6A0B7-514D-CE49-96CD-9BA0FE242183}"/>
              </a:ext>
            </a:extLst>
          </p:cNvPr>
          <p:cNvSpPr/>
          <p:nvPr userDrawn="1"/>
        </p:nvSpPr>
        <p:spPr>
          <a:xfrm>
            <a:off x="-1" y="2"/>
            <a:ext cx="12192001" cy="6858000"/>
          </a:xfrm>
          <a:prstGeom prst="rect">
            <a:avLst/>
          </a:prstGeom>
          <a:solidFill>
            <a:srgbClr val="99003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19" rIns="91440" bIns="45719" numCol="1" spcCol="0" rtlCol="0" fromWordArt="0" anchor="ctr" anchorCtr="0" forceAA="0" compatLnSpc="1">
            <a:prstTxWarp prst="textNoShape">
              <a:avLst/>
            </a:prstTxWarp>
            <a:noAutofit/>
          </a:bodyPr>
          <a:lstStyle/>
          <a:p>
            <a:pPr algn="ctr"/>
            <a:endParaRPr lang="en-US">
              <a:solidFill>
                <a:srgbClr val="002F6C"/>
              </a:solidFill>
            </a:endParaRPr>
          </a:p>
        </p:txBody>
      </p:sp>
      <p:sp>
        <p:nvSpPr>
          <p:cNvPr id="4" name="Text Placeholder 3">
            <a:extLst>
              <a:ext uri="{FF2B5EF4-FFF2-40B4-BE49-F238E27FC236}">
                <a16:creationId xmlns:a16="http://schemas.microsoft.com/office/drawing/2014/main" id="{733D7263-C761-0142-A968-6E49FEABE6FF}"/>
              </a:ext>
            </a:extLst>
          </p:cNvPr>
          <p:cNvSpPr>
            <a:spLocks noGrp="1"/>
          </p:cNvSpPr>
          <p:nvPr>
            <p:ph type="body" sz="half" idx="2"/>
          </p:nvPr>
        </p:nvSpPr>
        <p:spPr>
          <a:xfrm>
            <a:off x="1187999" y="2140876"/>
            <a:ext cx="7747000" cy="2358296"/>
          </a:xfrm>
        </p:spPr>
        <p:txBody>
          <a:bodyPr>
            <a:normAutofit/>
          </a:bodyPr>
          <a:lstStyle>
            <a:lvl1pPr marL="0" indent="0">
              <a:lnSpc>
                <a:spcPct val="90000"/>
              </a:lnSpc>
              <a:spcBef>
                <a:spcPts val="4200"/>
              </a:spcBef>
              <a:buNone/>
              <a:defRPr sz="4000">
                <a:solidFill>
                  <a:schemeClr val="bg1"/>
                </a:solidFill>
              </a:defRPr>
            </a:lvl1pPr>
            <a:lvl2pPr marL="457206" indent="0">
              <a:buNone/>
              <a:defRPr sz="1401"/>
            </a:lvl2pPr>
            <a:lvl3pPr marL="914410" indent="0">
              <a:buNone/>
              <a:defRPr sz="1201"/>
            </a:lvl3pPr>
            <a:lvl4pPr marL="1371616" indent="0">
              <a:buNone/>
              <a:defRPr sz="1001"/>
            </a:lvl4pPr>
            <a:lvl5pPr marL="1828821" indent="0">
              <a:buNone/>
              <a:defRPr sz="1001"/>
            </a:lvl5pPr>
            <a:lvl6pPr marL="2286027" indent="0">
              <a:buNone/>
              <a:defRPr sz="1001"/>
            </a:lvl6pPr>
            <a:lvl7pPr marL="2743233" indent="0">
              <a:buNone/>
              <a:defRPr sz="1001"/>
            </a:lvl7pPr>
            <a:lvl8pPr marL="3200437" indent="0">
              <a:buNone/>
              <a:defRPr sz="1001"/>
            </a:lvl8pPr>
            <a:lvl9pPr marL="3657643" indent="0">
              <a:buNone/>
              <a:defRPr sz="1001"/>
            </a:lvl9pPr>
          </a:lstStyle>
          <a:p>
            <a:pPr lvl="0"/>
            <a:r>
              <a:rPr lang="en-GB"/>
              <a:t>Click to edit Master text styles</a:t>
            </a:r>
          </a:p>
        </p:txBody>
      </p:sp>
      <p:sp>
        <p:nvSpPr>
          <p:cNvPr id="8" name="Footer Placeholder 4">
            <a:extLst>
              <a:ext uri="{FF2B5EF4-FFF2-40B4-BE49-F238E27FC236}">
                <a16:creationId xmlns:a16="http://schemas.microsoft.com/office/drawing/2014/main" id="{F54C5585-BF91-414D-9080-50C9BA67D091}"/>
              </a:ext>
            </a:extLst>
          </p:cNvPr>
          <p:cNvSpPr txBox="1"/>
          <p:nvPr userDrawn="1"/>
        </p:nvSpPr>
        <p:spPr>
          <a:xfrm>
            <a:off x="371475" y="6359413"/>
            <a:ext cx="1104900" cy="365125"/>
          </a:xfrm>
          <a:prstGeom prst="rect">
            <a:avLst/>
          </a:prstGeom>
        </p:spPr>
        <p:txBody>
          <a:bodyPr vert="horz" lIns="91440" tIns="45720" rIns="91440" bIns="0" rtlCol="0" anchor="b" anchorCtr="0"/>
          <a:lstStyle>
            <a:defPPr>
              <a:defRPr lang="en-US"/>
            </a:defPPr>
            <a:lvl1pPr marL="0" algn="l" defTabSz="914400" rtl="0" eaLnBrk="1" latinLnBrk="0" hangingPunct="1">
              <a:defRPr sz="10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28813E-32ED-4C4F-8563-362ACCDC9D22}" type="slidenum">
              <a:rPr lang="en-US" smtClean="0"/>
              <a:t>‹#›</a:t>
            </a:fld>
            <a:endParaRPr lang="en-US"/>
          </a:p>
        </p:txBody>
      </p:sp>
      <p:pic>
        <p:nvPicPr>
          <p:cNvPr id="10" name="Image 9">
            <a:extLst>
              <a:ext uri="{FF2B5EF4-FFF2-40B4-BE49-F238E27FC236}">
                <a16:creationId xmlns:a16="http://schemas.microsoft.com/office/drawing/2014/main" id="{24AA6CE3-6C62-DE41-B8B8-91DF6C86A9EF}"/>
              </a:ext>
            </a:extLst>
          </p:cNvPr>
          <p:cNvPicPr>
            <a:picLocks noChangeAspect="1"/>
          </p:cNvPicPr>
          <p:nvPr userDrawn="1"/>
        </p:nvPicPr>
        <p:blipFill>
          <a:blip r:embed="rId2"/>
          <a:stretch>
            <a:fillRect/>
          </a:stretch>
        </p:blipFill>
        <p:spPr>
          <a:xfrm>
            <a:off x="11312524" y="6550507"/>
            <a:ext cx="752476" cy="154196"/>
          </a:xfrm>
          <a:prstGeom prst="rect">
            <a:avLst/>
          </a:prstGeom>
        </p:spPr>
      </p:pic>
    </p:spTree>
    <p:extLst>
      <p:ext uri="{BB962C8B-B14F-4D97-AF65-F5344CB8AC3E}">
        <p14:creationId xmlns:p14="http://schemas.microsoft.com/office/powerpoint/2010/main" val="3025108312"/>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D254F-00EE-3C42-8C8D-CDF6FC751230}"/>
              </a:ext>
            </a:extLst>
          </p:cNvPr>
          <p:cNvSpPr>
            <a:spLocks noGrp="1"/>
          </p:cNvSpPr>
          <p:nvPr>
            <p:ph type="title" hasCustomPrompt="1"/>
          </p:nvPr>
        </p:nvSpPr>
        <p:spPr>
          <a:xfrm>
            <a:off x="371474" y="476250"/>
            <a:ext cx="10983913" cy="1415895"/>
          </a:xfrm>
        </p:spPr>
        <p:txBody>
          <a:bodyPr anchor="t" anchorCtr="0"/>
          <a:lstStyle>
            <a:lvl1pPr>
              <a:defRPr sz="3201"/>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259BEB83-4431-A343-9A80-513B14284E49}"/>
              </a:ext>
            </a:extLst>
          </p:cNvPr>
          <p:cNvSpPr>
            <a:spLocks noGrp="1"/>
          </p:cNvSpPr>
          <p:nvPr>
            <p:ph type="pic" idx="1"/>
          </p:nvPr>
        </p:nvSpPr>
        <p:spPr>
          <a:xfrm>
            <a:off x="5183188" y="2057400"/>
            <a:ext cx="6172200" cy="3803652"/>
          </a:xfrm>
        </p:spPr>
        <p:txBody>
          <a:bodyPr/>
          <a:lstStyle>
            <a:lvl1pPr marL="0" indent="0">
              <a:buNone/>
              <a:defRPr sz="3201"/>
            </a:lvl1pPr>
            <a:lvl2pPr marL="457206" indent="0">
              <a:buNone/>
              <a:defRPr sz="2799"/>
            </a:lvl2pPr>
            <a:lvl3pPr marL="914410" indent="0">
              <a:buNone/>
              <a:defRPr sz="2400"/>
            </a:lvl3pPr>
            <a:lvl4pPr marL="1371616" indent="0">
              <a:buNone/>
              <a:defRPr sz="2000"/>
            </a:lvl4pPr>
            <a:lvl5pPr marL="1828821" indent="0">
              <a:buNone/>
              <a:defRPr sz="2000"/>
            </a:lvl5pPr>
            <a:lvl6pPr marL="2286027" indent="0">
              <a:buNone/>
              <a:defRPr sz="2000"/>
            </a:lvl6pPr>
            <a:lvl7pPr marL="2743233" indent="0">
              <a:buNone/>
              <a:defRPr sz="2000"/>
            </a:lvl7pPr>
            <a:lvl8pPr marL="3200437" indent="0">
              <a:buNone/>
              <a:defRPr sz="2000"/>
            </a:lvl8pPr>
            <a:lvl9pPr marL="3657643" indent="0">
              <a:buNone/>
              <a:defRPr sz="2000"/>
            </a:lvl9pPr>
          </a:lstStyle>
          <a:p>
            <a:endParaRPr lang="en-US"/>
          </a:p>
        </p:txBody>
      </p:sp>
      <p:sp>
        <p:nvSpPr>
          <p:cNvPr id="4" name="Text Placeholder 3">
            <a:extLst>
              <a:ext uri="{FF2B5EF4-FFF2-40B4-BE49-F238E27FC236}">
                <a16:creationId xmlns:a16="http://schemas.microsoft.com/office/drawing/2014/main" id="{CB1CFC87-5736-BB44-A290-CF07338A4DB7}"/>
              </a:ext>
            </a:extLst>
          </p:cNvPr>
          <p:cNvSpPr>
            <a:spLocks noGrp="1"/>
          </p:cNvSpPr>
          <p:nvPr>
            <p:ph type="body" sz="half" idx="2"/>
          </p:nvPr>
        </p:nvSpPr>
        <p:spPr>
          <a:xfrm>
            <a:off x="839789" y="2057400"/>
            <a:ext cx="3932238" cy="3811588"/>
          </a:xfrm>
        </p:spPr>
        <p:txBody>
          <a:bodyPr>
            <a:normAutofit/>
          </a:bodyPr>
          <a:lstStyle>
            <a:lvl1pPr marL="0" indent="0">
              <a:buNone/>
              <a:defRPr sz="2400"/>
            </a:lvl1pPr>
            <a:lvl2pPr marL="457206" indent="0">
              <a:buNone/>
              <a:defRPr sz="1401"/>
            </a:lvl2pPr>
            <a:lvl3pPr marL="914410" indent="0">
              <a:buNone/>
              <a:defRPr sz="1201"/>
            </a:lvl3pPr>
            <a:lvl4pPr marL="1371616" indent="0">
              <a:buNone/>
              <a:defRPr sz="1001"/>
            </a:lvl4pPr>
            <a:lvl5pPr marL="1828821" indent="0">
              <a:buNone/>
              <a:defRPr sz="1001"/>
            </a:lvl5pPr>
            <a:lvl6pPr marL="2286027" indent="0">
              <a:buNone/>
              <a:defRPr sz="1001"/>
            </a:lvl6pPr>
            <a:lvl7pPr marL="2743233" indent="0">
              <a:buNone/>
              <a:defRPr sz="1001"/>
            </a:lvl7pPr>
            <a:lvl8pPr marL="3200437" indent="0">
              <a:buNone/>
              <a:defRPr sz="1001"/>
            </a:lvl8pPr>
            <a:lvl9pPr marL="3657643" indent="0">
              <a:buNone/>
              <a:defRPr sz="1001"/>
            </a:lvl9pPr>
          </a:lstStyle>
          <a:p>
            <a:pPr lvl="0"/>
            <a:r>
              <a:rPr lang="en-GB"/>
              <a:t>Click to edit Master text styles</a:t>
            </a:r>
          </a:p>
        </p:txBody>
      </p:sp>
      <p:sp>
        <p:nvSpPr>
          <p:cNvPr id="8" name="Footer Placeholder 4">
            <a:extLst>
              <a:ext uri="{FF2B5EF4-FFF2-40B4-BE49-F238E27FC236}">
                <a16:creationId xmlns:a16="http://schemas.microsoft.com/office/drawing/2014/main" id="{111A519A-8F09-FD4B-AB69-EDE32B011CF8}"/>
              </a:ext>
            </a:extLst>
          </p:cNvPr>
          <p:cNvSpPr txBox="1"/>
          <p:nvPr userDrawn="1"/>
        </p:nvSpPr>
        <p:spPr>
          <a:xfrm>
            <a:off x="371475" y="6359413"/>
            <a:ext cx="1104900" cy="365125"/>
          </a:xfrm>
          <a:prstGeom prst="rect">
            <a:avLst/>
          </a:prstGeom>
        </p:spPr>
        <p:txBody>
          <a:bodyPr vert="horz" lIns="91440" tIns="45720" rIns="91440" bIns="0" rtlCol="0" anchor="b" anchorCtr="0"/>
          <a:lstStyle>
            <a:defPPr>
              <a:defRPr lang="en-US"/>
            </a:defPPr>
            <a:lvl1pPr marL="0" algn="l" defTabSz="914400" rtl="0" eaLnBrk="1" latinLnBrk="0" hangingPunct="1">
              <a:defRPr sz="10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28813E-32ED-4C4F-8563-362ACCDC9D22}" type="slidenum">
              <a:rPr lang="en-US" smtClean="0"/>
              <a:t>‹#›</a:t>
            </a:fld>
            <a:endParaRPr lang="en-US"/>
          </a:p>
        </p:txBody>
      </p:sp>
    </p:spTree>
    <p:extLst>
      <p:ext uri="{BB962C8B-B14F-4D97-AF65-F5344CB8AC3E}">
        <p14:creationId xmlns:p14="http://schemas.microsoft.com/office/powerpoint/2010/main" val="2456430510"/>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6" name="Picture 16">
            <a:extLst>
              <a:ext uri="{FF2B5EF4-FFF2-40B4-BE49-F238E27FC236}">
                <a16:creationId xmlns:a16="http://schemas.microsoft.com/office/drawing/2014/main" id="{4EC14189-0ECD-0E44-B9DD-9D7606AD2F3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751293" y="1"/>
            <a:ext cx="9440707" cy="6858000"/>
          </a:xfrm>
          <a:prstGeom prst="rect">
            <a:avLst/>
          </a:prstGeom>
        </p:spPr>
      </p:pic>
      <p:pic>
        <p:nvPicPr>
          <p:cNvPr id="7" name="Image 6">
            <a:extLst>
              <a:ext uri="{FF2B5EF4-FFF2-40B4-BE49-F238E27FC236}">
                <a16:creationId xmlns:a16="http://schemas.microsoft.com/office/drawing/2014/main" id="{3D5A8FDF-7588-D841-A13E-3E9FCFB71DC0}"/>
              </a:ext>
            </a:extLst>
          </p:cNvPr>
          <p:cNvPicPr>
            <a:picLocks noChangeAspect="1"/>
          </p:cNvPicPr>
          <p:nvPr userDrawn="1"/>
        </p:nvPicPr>
        <p:blipFill>
          <a:blip r:embed="rId3">
            <a:extLst>
              <a:ext uri="{28A0092B-C50C-407E-A947-70E740481C1C}">
                <a14:useLocalDpi xmlns:a14="http://schemas.microsoft.com/office/drawing/2010/main"/>
              </a:ext>
            </a:extLst>
          </a:blip>
          <a:srcRect l="19049"/>
          <a:stretch>
            <a:fillRect/>
          </a:stretch>
        </p:blipFill>
        <p:spPr>
          <a:xfrm>
            <a:off x="0" y="0"/>
            <a:ext cx="9869586" cy="6858000"/>
          </a:xfrm>
          <a:prstGeom prst="rect">
            <a:avLst/>
          </a:prstGeom>
        </p:spPr>
      </p:pic>
      <p:sp>
        <p:nvSpPr>
          <p:cNvPr id="2" name="Title 1">
            <a:extLst>
              <a:ext uri="{FF2B5EF4-FFF2-40B4-BE49-F238E27FC236}">
                <a16:creationId xmlns:a16="http://schemas.microsoft.com/office/drawing/2014/main" id="{7C8854CC-6889-B74F-B00C-BD50D88A290A}"/>
              </a:ext>
            </a:extLst>
          </p:cNvPr>
          <p:cNvSpPr>
            <a:spLocks noGrp="1"/>
          </p:cNvSpPr>
          <p:nvPr>
            <p:ph type="title" hasCustomPrompt="1"/>
          </p:nvPr>
        </p:nvSpPr>
        <p:spPr>
          <a:xfrm>
            <a:off x="1188001" y="1518835"/>
            <a:ext cx="4907999" cy="2738196"/>
          </a:xfrm>
        </p:spPr>
        <p:txBody>
          <a:bodyPr lIns="90000" anchor="t" anchorCtr="0">
            <a:normAutofit/>
          </a:bodyPr>
          <a:lstStyle>
            <a:lvl1pPr>
              <a:defRPr sz="3600"/>
            </a:lvl1pPr>
          </a:lstStyle>
          <a:p>
            <a:r>
              <a:rPr lang="fr-FR" err="1"/>
              <a:t>Add your sign-off message and contact details here. Remember to add photo credits below.</a:t>
            </a:r>
            <a:endParaRPr lang="en-US"/>
          </a:p>
        </p:txBody>
      </p:sp>
      <p:sp>
        <p:nvSpPr>
          <p:cNvPr id="3" name="Content Placeholder 2">
            <a:extLst>
              <a:ext uri="{FF2B5EF4-FFF2-40B4-BE49-F238E27FC236}">
                <a16:creationId xmlns:a16="http://schemas.microsoft.com/office/drawing/2014/main" id="{08767724-25A0-9141-A970-A8AA96FEEDAA}"/>
              </a:ext>
            </a:extLst>
          </p:cNvPr>
          <p:cNvSpPr>
            <a:spLocks noGrp="1"/>
          </p:cNvSpPr>
          <p:nvPr>
            <p:ph idx="1" hasCustomPrompt="1"/>
          </p:nvPr>
        </p:nvSpPr>
        <p:spPr>
          <a:xfrm>
            <a:off x="1188000" y="5831945"/>
            <a:ext cx="4908000" cy="365126"/>
          </a:xfrm>
        </p:spPr>
        <p:txBody>
          <a:bodyPr anchor="b" anchorCtr="0">
            <a:normAutofit/>
          </a:bodyPr>
          <a:lstStyle>
            <a:lvl1pPr>
              <a:lnSpc>
                <a:spcPct val="100000"/>
              </a:lnSpc>
              <a:defRPr sz="900"/>
            </a:lvl1pPr>
            <a:lvl2pPr>
              <a:lnSpc>
                <a:spcPct val="100000"/>
              </a:lnSpc>
              <a:defRPr sz="1800"/>
            </a:lvl2pPr>
          </a:lstStyle>
          <a:p>
            <a:pPr lvl="0"/>
            <a:r>
              <a:rPr lang="en-GB"/>
              <a:t>Photo credits:</a:t>
            </a:r>
            <a:endParaRPr lang="en-US"/>
          </a:p>
        </p:txBody>
      </p:sp>
      <p:pic>
        <p:nvPicPr>
          <p:cNvPr id="13" name="Image 12" descr="Une image contenant dessin&#10;&#10;Description générée automatiquement">
            <a:extLst>
              <a:ext uri="{FF2B5EF4-FFF2-40B4-BE49-F238E27FC236}">
                <a16:creationId xmlns:a16="http://schemas.microsoft.com/office/drawing/2014/main" id="{08EE7E5F-8997-9847-A901-6D8DE46B1A40}"/>
              </a:ext>
            </a:extLst>
          </p:cNvPr>
          <p:cNvPicPr>
            <a:picLocks noChangeAspect="1"/>
          </p:cNvPicPr>
          <p:nvPr userDrawn="1"/>
        </p:nvPicPr>
        <p:blipFill>
          <a:blip r:embed="rId4"/>
          <a:stretch>
            <a:fillRect/>
          </a:stretch>
        </p:blipFill>
        <p:spPr>
          <a:xfrm>
            <a:off x="1292003" y="5271675"/>
            <a:ext cx="635000" cy="215900"/>
          </a:xfrm>
          <a:prstGeom prst="rect">
            <a:avLst/>
          </a:prstGeom>
        </p:spPr>
      </p:pic>
      <p:sp>
        <p:nvSpPr>
          <p:cNvPr id="14" name="ZoneTexte 13">
            <a:extLst>
              <a:ext uri="{FF2B5EF4-FFF2-40B4-BE49-F238E27FC236}">
                <a16:creationId xmlns:a16="http://schemas.microsoft.com/office/drawing/2014/main" id="{516830E2-E26B-2449-95ED-B42E583AB21C}"/>
              </a:ext>
            </a:extLst>
          </p:cNvPr>
          <p:cNvSpPr txBox="1"/>
          <p:nvPr userDrawn="1"/>
        </p:nvSpPr>
        <p:spPr>
          <a:xfrm>
            <a:off x="1188000" y="4917960"/>
            <a:ext cx="3896161" cy="915315"/>
          </a:xfrm>
          <a:prstGeom prst="rect">
            <a:avLst/>
          </a:prstGeom>
          <a:noFill/>
        </p:spPr>
        <p:txBody>
          <a:bodyPr wrap="square" rtlCol="0">
            <a:spAutoFit/>
          </a:bodyPr>
          <a:lstStyle/>
          <a:p>
            <a:pPr lvl="0"/>
            <a:r>
              <a:rPr lang="en-US" sz="900">
                <a:effectLst/>
                <a:latin typeface="Arial" panose="020B0604020202020204" pitchFamily="34" charset="0"/>
                <a:ea typeface="Times New Roman" panose="02020603050405020304" pitchFamily="18" charset="0"/>
              </a:rPr>
              <a:t>© WIPO, 2019</a:t>
            </a:r>
            <a:r>
              <a:rPr lang="fr-CH" sz="900">
                <a:effectLst/>
                <a:latin typeface="Arial" panose="020B0604020202020204" pitchFamily="34" charset="0"/>
                <a:ea typeface="Times New Roman" panose="02020603050405020304" pitchFamily="18" charset="0"/>
              </a:rPr>
              <a:t/>
            </a:r>
            <a:br>
              <a:rPr lang="fr-CH" sz="900">
                <a:effectLst/>
                <a:latin typeface="Arial" panose="020B0604020202020204" pitchFamily="34" charset="0"/>
                <a:ea typeface="Times New Roman" panose="02020603050405020304" pitchFamily="18" charset="0"/>
              </a:rPr>
            </a:br>
            <a:endParaRPr lang="en-US" sz="900">
              <a:effectLst/>
              <a:latin typeface="Arial" panose="020B0604020202020204" pitchFamily="34" charset="0"/>
              <a:ea typeface="Times New Roman" panose="02020603050405020304" pitchFamily="18" charset="0"/>
            </a:endParaRPr>
          </a:p>
          <a:p>
            <a:pPr lvl="1"/>
            <a:r>
              <a:rPr lang="en-US" sz="900">
                <a:effectLst/>
                <a:latin typeface="Arial" panose="020B0604020202020204" pitchFamily="34" charset="0"/>
                <a:ea typeface="Times New Roman" panose="02020603050405020304" pitchFamily="18" charset="0"/>
              </a:rPr>
              <a:t>        Attribution 3.0 IGO </a:t>
            </a:r>
            <a:br>
              <a:rPr lang="en-US" sz="900">
                <a:effectLst/>
                <a:latin typeface="Arial" panose="020B0604020202020204" pitchFamily="34" charset="0"/>
                <a:ea typeface="Times New Roman" panose="02020603050405020304" pitchFamily="18" charset="0"/>
              </a:rPr>
            </a:br>
            <a:r>
              <a:rPr lang="en-US" sz="900">
                <a:effectLst/>
                <a:latin typeface="Arial" panose="020B0604020202020204" pitchFamily="34" charset="0"/>
                <a:ea typeface="Times New Roman" panose="02020603050405020304" pitchFamily="18" charset="0"/>
              </a:rPr>
              <a:t>        (CC BY 3.0 IGO)</a:t>
            </a:r>
          </a:p>
          <a:p>
            <a:pPr lvl="1"/>
            <a:endParaRPr lang="fr-CH" sz="900">
              <a:effectLst/>
              <a:latin typeface="Arial" panose="020B0604020202020204" pitchFamily="34" charset="0"/>
              <a:ea typeface="Times New Roman" panose="02020603050405020304" pitchFamily="18" charset="0"/>
            </a:endParaRPr>
          </a:p>
          <a:p>
            <a:r>
              <a:rPr lang="en-US" sz="900">
                <a:effectLst/>
                <a:latin typeface="Arial" panose="020B0604020202020204" pitchFamily="34" charset="0"/>
                <a:ea typeface="Times New Roman" panose="02020603050405020304" pitchFamily="18" charset="0"/>
              </a:rPr>
              <a:t>The CC license does not apply to non-WIPO content in this presentation.</a:t>
            </a:r>
            <a:endParaRPr lang="fr-CH">
              <a:effectLst/>
              <a:latin typeface="Helvetica Neue LT Std" panose="020B0604020202020204" pitchFamily="34" charset="77"/>
            </a:endParaRPr>
          </a:p>
        </p:txBody>
      </p:sp>
      <p:pic>
        <p:nvPicPr>
          <p:cNvPr id="11" name="Image 10">
            <a:extLst>
              <a:ext uri="{FF2B5EF4-FFF2-40B4-BE49-F238E27FC236}">
                <a16:creationId xmlns:a16="http://schemas.microsoft.com/office/drawing/2014/main" id="{2B3BA1C1-EB44-DD4E-966B-A25EBBA90849}"/>
              </a:ext>
            </a:extLst>
          </p:cNvPr>
          <p:cNvPicPr>
            <a:picLocks noChangeAspect="1"/>
          </p:cNvPicPr>
          <p:nvPr userDrawn="1"/>
        </p:nvPicPr>
        <p:blipFill>
          <a:blip r:embed="rId5"/>
          <a:stretch>
            <a:fillRect/>
          </a:stretch>
        </p:blipFill>
        <p:spPr>
          <a:xfrm>
            <a:off x="11312524" y="6550507"/>
            <a:ext cx="752476" cy="154196"/>
          </a:xfrm>
          <a:prstGeom prst="rect">
            <a:avLst/>
          </a:prstGeom>
        </p:spPr>
      </p:pic>
    </p:spTree>
    <p:extLst>
      <p:ext uri="{BB962C8B-B14F-4D97-AF65-F5344CB8AC3E}">
        <p14:creationId xmlns:p14="http://schemas.microsoft.com/office/powerpoint/2010/main" val="396900259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blipFill dpi="0" rotWithShape="1">
          <a:blip r:embed="rId2">
            <a:lum/>
          </a:blip>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E5D57-5310-6249-8366-C0C64E6759DC}"/>
              </a:ext>
            </a:extLst>
          </p:cNvPr>
          <p:cNvSpPr>
            <a:spLocks noGrp="1"/>
          </p:cNvSpPr>
          <p:nvPr>
            <p:ph type="ctrTitle"/>
          </p:nvPr>
        </p:nvSpPr>
        <p:spPr>
          <a:xfrm>
            <a:off x="762001" y="1216130"/>
            <a:ext cx="9144000" cy="2387600"/>
          </a:xfrm>
        </p:spPr>
        <p:txBody>
          <a:bodyPr anchor="b">
            <a:normAutofit/>
          </a:bodyPr>
          <a:lstStyle>
            <a:lvl1pPr algn="l">
              <a:defRPr sz="3600"/>
            </a:lvl1pPr>
          </a:lstStyle>
          <a:p>
            <a:r>
              <a:rPr lang="en-GB"/>
              <a:t>Click to edit Master title style</a:t>
            </a:r>
            <a:endParaRPr lang="en-US"/>
          </a:p>
        </p:txBody>
      </p:sp>
      <p:sp>
        <p:nvSpPr>
          <p:cNvPr id="3" name="Subtitle 2">
            <a:extLst>
              <a:ext uri="{FF2B5EF4-FFF2-40B4-BE49-F238E27FC236}">
                <a16:creationId xmlns:a16="http://schemas.microsoft.com/office/drawing/2014/main" id="{93A8A4D3-95E9-5847-A3C0-C35A1B192929}"/>
              </a:ext>
            </a:extLst>
          </p:cNvPr>
          <p:cNvSpPr>
            <a:spLocks noGrp="1"/>
          </p:cNvSpPr>
          <p:nvPr>
            <p:ph type="subTitle" idx="1" hasCustomPrompt="1"/>
          </p:nvPr>
        </p:nvSpPr>
        <p:spPr>
          <a:xfrm>
            <a:off x="762001" y="3848175"/>
            <a:ext cx="5333999" cy="1365531"/>
          </a:xfrm>
        </p:spPr>
        <p:txBody>
          <a:bodyPr>
            <a:normAutofit/>
          </a:bodyPr>
          <a:lstStyle>
            <a:lvl1pPr marL="0" indent="0" algn="l">
              <a:lnSpc>
                <a:spcPct val="100000"/>
              </a:lnSpc>
              <a:buNone/>
              <a:defRPr sz="2000">
                <a:solidFill>
                  <a:srgbClr val="002F6C"/>
                </a:solidFill>
              </a:defRPr>
            </a:lvl1pPr>
            <a:lvl2pPr marL="457206" indent="0" algn="ctr">
              <a:buNone/>
              <a:defRPr sz="2000"/>
            </a:lvl2pPr>
            <a:lvl3pPr marL="914410" indent="0" algn="ctr">
              <a:buNone/>
              <a:defRPr sz="1800"/>
            </a:lvl3pPr>
            <a:lvl4pPr marL="1371616" indent="0" algn="ctr">
              <a:buNone/>
              <a:defRPr sz="1600"/>
            </a:lvl4pPr>
            <a:lvl5pPr marL="1828821" indent="0" algn="ctr">
              <a:buNone/>
              <a:defRPr sz="1600"/>
            </a:lvl5pPr>
            <a:lvl6pPr marL="2286027" indent="0" algn="ctr">
              <a:buNone/>
              <a:defRPr sz="1600"/>
            </a:lvl6pPr>
            <a:lvl7pPr marL="2743233" indent="0" algn="ctr">
              <a:buNone/>
              <a:defRPr sz="1600"/>
            </a:lvl7pPr>
            <a:lvl8pPr marL="3200437" indent="0" algn="ctr">
              <a:buNone/>
              <a:defRPr sz="1600"/>
            </a:lvl8pPr>
            <a:lvl9pPr marL="3657643" indent="0" algn="ctr">
              <a:buNone/>
              <a:defRPr sz="1600"/>
            </a:lvl9pPr>
          </a:lstStyle>
          <a:p>
            <a:r>
              <a:rPr lang="en-GB"/>
              <a:t>Presenter name</a:t>
            </a:r>
            <a:r>
              <a:rPr lang="en-US"/>
              <a:t/>
            </a:r>
            <a:br>
              <a:rPr lang="en-US"/>
            </a:br>
            <a:r>
              <a:rPr lang="en-US"/>
              <a:t>Presenter title</a:t>
            </a:r>
          </a:p>
          <a:p>
            <a:r>
              <a:rPr lang="en-US"/>
              <a:t>Division or Section</a:t>
            </a:r>
            <a:endParaRPr lang="en-GB"/>
          </a:p>
        </p:txBody>
      </p:sp>
      <p:pic>
        <p:nvPicPr>
          <p:cNvPr id="7" name="Picture 8">
            <a:extLst>
              <a:ext uri="{FF2B5EF4-FFF2-40B4-BE49-F238E27FC236}">
                <a16:creationId xmlns:a16="http://schemas.microsoft.com/office/drawing/2014/main" id="{90B181AA-5F4A-8A46-8CAE-80B5990AF79E}"/>
              </a:ext>
            </a:extLst>
          </p:cNvPr>
          <p:cNvPicPr>
            <a:picLocks noChangeAspect="1"/>
          </p:cNvPicPr>
          <p:nvPr userDrawn="1"/>
        </p:nvPicPr>
        <p:blipFill>
          <a:blip r:embed="rId3"/>
          <a:stretch>
            <a:fillRect/>
          </a:stretch>
        </p:blipFill>
        <p:spPr>
          <a:xfrm>
            <a:off x="9392400" y="4726800"/>
            <a:ext cx="2216335" cy="1551435"/>
          </a:xfrm>
          <a:prstGeom prst="rect">
            <a:avLst/>
          </a:prstGeom>
        </p:spPr>
      </p:pic>
    </p:spTree>
    <p:extLst>
      <p:ext uri="{BB962C8B-B14F-4D97-AF65-F5344CB8AC3E}">
        <p14:creationId xmlns:p14="http://schemas.microsoft.com/office/powerpoint/2010/main" val="36688391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854CC-6889-B74F-B00C-BD50D88A290A}"/>
              </a:ext>
            </a:extLst>
          </p:cNvPr>
          <p:cNvSpPr>
            <a:spLocks noGrp="1"/>
          </p:cNvSpPr>
          <p:nvPr>
            <p:ph type="title" hasCustomPrompt="1"/>
          </p:nvPr>
        </p:nvSpPr>
        <p:spPr>
          <a:xfrm>
            <a:off x="371474" y="476250"/>
            <a:ext cx="11445387" cy="1285877"/>
          </a:xfrm>
        </p:spPr>
        <p:txBody>
          <a:bodyPr lIns="90000" anchor="t" anchorCtr="0">
            <a:normAutofit/>
          </a:bodyPr>
          <a:lstStyle>
            <a:lvl1pPr>
              <a:defRPr sz="3600"/>
            </a:lvl1pPr>
          </a:lstStyle>
          <a:p>
            <a:r>
              <a:rPr lang="en-GB"/>
              <a:t>Click to edit </a:t>
            </a:r>
            <a:br>
              <a:rPr lang="en-GB"/>
            </a:br>
            <a:r>
              <a:rPr lang="en-GB"/>
              <a:t>Master title style</a:t>
            </a:r>
            <a:endParaRPr lang="en-US"/>
          </a:p>
        </p:txBody>
      </p:sp>
      <p:sp>
        <p:nvSpPr>
          <p:cNvPr id="3" name="Content Placeholder 2">
            <a:extLst>
              <a:ext uri="{FF2B5EF4-FFF2-40B4-BE49-F238E27FC236}">
                <a16:creationId xmlns:a16="http://schemas.microsoft.com/office/drawing/2014/main" id="{08767724-25A0-9141-A970-A8AA96FEEDAA}"/>
              </a:ext>
            </a:extLst>
          </p:cNvPr>
          <p:cNvSpPr>
            <a:spLocks noGrp="1"/>
          </p:cNvSpPr>
          <p:nvPr>
            <p:ph idx="1" hasCustomPrompt="1"/>
          </p:nvPr>
        </p:nvSpPr>
        <p:spPr>
          <a:xfrm>
            <a:off x="1188000" y="2077200"/>
            <a:ext cx="10597661" cy="3934692"/>
          </a:xfrm>
        </p:spPr>
        <p:txBody>
          <a:bodyPr/>
          <a:lstStyle/>
          <a:p>
            <a:pPr lvl="0"/>
            <a:r>
              <a:rPr lang="en-GB"/>
              <a:t>Click to edit Master text styles</a:t>
            </a:r>
          </a:p>
          <a:p>
            <a:pPr lvl="1"/>
            <a:r>
              <a:rPr lang="en-GB"/>
              <a:t>Second level</a:t>
            </a:r>
          </a:p>
          <a:p>
            <a:pPr lvl="1"/>
            <a:r>
              <a:rPr lang="en-GB"/>
              <a:t>Third level</a:t>
            </a:r>
          </a:p>
          <a:p>
            <a:pPr lvl="1"/>
            <a:r>
              <a:rPr lang="en-GB"/>
              <a:t>Fourth level</a:t>
            </a:r>
          </a:p>
          <a:p>
            <a:pPr lvl="1"/>
            <a:r>
              <a:rPr lang="en-GB"/>
              <a:t>Fifth level</a:t>
            </a:r>
            <a:endParaRPr lang="en-US"/>
          </a:p>
        </p:txBody>
      </p:sp>
      <p:sp>
        <p:nvSpPr>
          <p:cNvPr id="8" name="Footer Placeholder 4">
            <a:extLst>
              <a:ext uri="{FF2B5EF4-FFF2-40B4-BE49-F238E27FC236}">
                <a16:creationId xmlns:a16="http://schemas.microsoft.com/office/drawing/2014/main" id="{AE92A9EA-1140-004A-8000-E4890832F8DF}"/>
              </a:ext>
            </a:extLst>
          </p:cNvPr>
          <p:cNvSpPr txBox="1"/>
          <p:nvPr userDrawn="1"/>
        </p:nvSpPr>
        <p:spPr>
          <a:xfrm>
            <a:off x="371475" y="6359413"/>
            <a:ext cx="1104900" cy="365125"/>
          </a:xfrm>
          <a:prstGeom prst="rect">
            <a:avLst/>
          </a:prstGeom>
        </p:spPr>
        <p:txBody>
          <a:bodyPr vert="horz" lIns="91440" tIns="45720" rIns="91440" bIns="0" rtlCol="0" anchor="b" anchorCtr="0"/>
          <a:lstStyle>
            <a:defPPr>
              <a:defRPr lang="en-US"/>
            </a:defPPr>
            <a:lvl1pPr marL="0" algn="l" defTabSz="914400" rtl="0" eaLnBrk="1" latinLnBrk="0" hangingPunct="1">
              <a:defRPr sz="10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28813E-32ED-4C4F-8563-362ACCDC9D22}" type="slidenum">
              <a:rPr lang="en-US" smtClean="0"/>
              <a:t>‹#›</a:t>
            </a:fld>
            <a:endParaRPr lang="en-US"/>
          </a:p>
        </p:txBody>
      </p:sp>
    </p:spTree>
    <p:extLst>
      <p:ext uri="{BB962C8B-B14F-4D97-AF65-F5344CB8AC3E}">
        <p14:creationId xmlns:p14="http://schemas.microsoft.com/office/powerpoint/2010/main" val="215086218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854CC-6889-B74F-B00C-BD50D88A290A}"/>
              </a:ext>
            </a:extLst>
          </p:cNvPr>
          <p:cNvSpPr>
            <a:spLocks noGrp="1"/>
          </p:cNvSpPr>
          <p:nvPr>
            <p:ph type="title" hasCustomPrompt="1"/>
          </p:nvPr>
        </p:nvSpPr>
        <p:spPr>
          <a:xfrm>
            <a:off x="371474" y="476250"/>
            <a:ext cx="11445387" cy="1285877"/>
          </a:xfrm>
        </p:spPr>
        <p:txBody>
          <a:bodyPr lIns="90000" anchor="t" anchorCtr="0">
            <a:normAutofit/>
          </a:bodyPr>
          <a:lstStyle>
            <a:lvl1pPr>
              <a:defRPr sz="3600"/>
            </a:lvl1pPr>
          </a:lstStyle>
          <a:p>
            <a:r>
              <a:rPr lang="en-GB"/>
              <a:t>Click to edit </a:t>
            </a:r>
            <a:br>
              <a:rPr lang="en-GB"/>
            </a:br>
            <a:r>
              <a:rPr lang="en-GB"/>
              <a:t>Master title style</a:t>
            </a:r>
            <a:endParaRPr lang="en-US"/>
          </a:p>
        </p:txBody>
      </p:sp>
      <p:sp>
        <p:nvSpPr>
          <p:cNvPr id="3" name="Content Placeholder 2">
            <a:extLst>
              <a:ext uri="{FF2B5EF4-FFF2-40B4-BE49-F238E27FC236}">
                <a16:creationId xmlns:a16="http://schemas.microsoft.com/office/drawing/2014/main" id="{08767724-25A0-9141-A970-A8AA96FEEDAA}"/>
              </a:ext>
            </a:extLst>
          </p:cNvPr>
          <p:cNvSpPr>
            <a:spLocks noGrp="1"/>
          </p:cNvSpPr>
          <p:nvPr>
            <p:ph idx="1" hasCustomPrompt="1"/>
          </p:nvPr>
        </p:nvSpPr>
        <p:spPr>
          <a:xfrm>
            <a:off x="1188000" y="2077200"/>
            <a:ext cx="10597661" cy="3934692"/>
          </a:xfrm>
        </p:spPr>
        <p:txBody>
          <a:bodyPr/>
          <a:lstStyle/>
          <a:p>
            <a:pPr lvl="0"/>
            <a:r>
              <a:rPr lang="en-GB"/>
              <a:t>Click to edit Master text styles</a:t>
            </a:r>
          </a:p>
          <a:p>
            <a:pPr lvl="1"/>
            <a:r>
              <a:rPr lang="en-GB"/>
              <a:t>Second level</a:t>
            </a:r>
          </a:p>
          <a:p>
            <a:pPr lvl="1"/>
            <a:r>
              <a:rPr lang="en-GB"/>
              <a:t>Third level</a:t>
            </a:r>
          </a:p>
          <a:p>
            <a:pPr lvl="1"/>
            <a:r>
              <a:rPr lang="en-GB"/>
              <a:t>Fourth level</a:t>
            </a:r>
          </a:p>
          <a:p>
            <a:pPr lvl="1"/>
            <a:r>
              <a:rPr lang="en-GB"/>
              <a:t>Fifth level</a:t>
            </a:r>
            <a:endParaRPr lang="en-US"/>
          </a:p>
        </p:txBody>
      </p:sp>
      <p:sp>
        <p:nvSpPr>
          <p:cNvPr id="8" name="Footer Placeholder 4">
            <a:extLst>
              <a:ext uri="{FF2B5EF4-FFF2-40B4-BE49-F238E27FC236}">
                <a16:creationId xmlns:a16="http://schemas.microsoft.com/office/drawing/2014/main" id="{AE92A9EA-1140-004A-8000-E4890832F8DF}"/>
              </a:ext>
            </a:extLst>
          </p:cNvPr>
          <p:cNvSpPr txBox="1"/>
          <p:nvPr userDrawn="1"/>
        </p:nvSpPr>
        <p:spPr>
          <a:xfrm>
            <a:off x="371475" y="6359413"/>
            <a:ext cx="1104900" cy="365125"/>
          </a:xfrm>
          <a:prstGeom prst="rect">
            <a:avLst/>
          </a:prstGeom>
        </p:spPr>
        <p:txBody>
          <a:bodyPr vert="horz" lIns="91440" tIns="45720" rIns="91440" bIns="0" rtlCol="0" anchor="b" anchorCtr="0"/>
          <a:lstStyle>
            <a:defPPr>
              <a:defRPr lang="en-US"/>
            </a:defPPr>
            <a:lvl1pPr marL="0" algn="l" defTabSz="914400" rtl="0" eaLnBrk="1" latinLnBrk="0" hangingPunct="1">
              <a:defRPr sz="10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28813E-32ED-4C4F-8563-362ACCDC9D22}" type="slidenum">
              <a:rPr lang="en-US" smtClean="0"/>
              <a:t>‹#›</a:t>
            </a:fld>
            <a:endParaRPr lang="en-US"/>
          </a:p>
        </p:txBody>
      </p:sp>
    </p:spTree>
    <p:extLst>
      <p:ext uri="{BB962C8B-B14F-4D97-AF65-F5344CB8AC3E}">
        <p14:creationId xmlns:p14="http://schemas.microsoft.com/office/powerpoint/2010/main" val="228252629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a:lum/>
          </a:blip>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854CC-6889-B74F-B00C-BD50D88A290A}"/>
              </a:ext>
            </a:extLst>
          </p:cNvPr>
          <p:cNvSpPr>
            <a:spLocks noGrp="1"/>
          </p:cNvSpPr>
          <p:nvPr>
            <p:ph type="title" hasCustomPrompt="1"/>
          </p:nvPr>
        </p:nvSpPr>
        <p:spPr>
          <a:xfrm>
            <a:off x="371474" y="476250"/>
            <a:ext cx="11445387" cy="1285877"/>
          </a:xfrm>
        </p:spPr>
        <p:txBody>
          <a:bodyPr lIns="90000" anchor="t" anchorCtr="0">
            <a:normAutofit/>
          </a:bodyPr>
          <a:lstStyle>
            <a:lvl1pPr>
              <a:defRPr sz="3600"/>
            </a:lvl1pPr>
          </a:lstStyle>
          <a:p>
            <a:r>
              <a:rPr lang="en-GB"/>
              <a:t>Click to edit </a:t>
            </a:r>
            <a:br>
              <a:rPr lang="en-GB"/>
            </a:br>
            <a:r>
              <a:rPr lang="en-GB"/>
              <a:t>Master title style</a:t>
            </a:r>
            <a:endParaRPr lang="en-US"/>
          </a:p>
        </p:txBody>
      </p:sp>
      <p:sp>
        <p:nvSpPr>
          <p:cNvPr id="3" name="Content Placeholder 2">
            <a:extLst>
              <a:ext uri="{FF2B5EF4-FFF2-40B4-BE49-F238E27FC236}">
                <a16:creationId xmlns:a16="http://schemas.microsoft.com/office/drawing/2014/main" id="{08767724-25A0-9141-A970-A8AA96FEEDAA}"/>
              </a:ext>
            </a:extLst>
          </p:cNvPr>
          <p:cNvSpPr>
            <a:spLocks noGrp="1"/>
          </p:cNvSpPr>
          <p:nvPr>
            <p:ph idx="1" hasCustomPrompt="1"/>
          </p:nvPr>
        </p:nvSpPr>
        <p:spPr>
          <a:xfrm>
            <a:off x="1188000" y="2077200"/>
            <a:ext cx="10597661" cy="3934692"/>
          </a:xfrm>
        </p:spPr>
        <p:txBody>
          <a:bodyPr/>
          <a:lstStyle/>
          <a:p>
            <a:pPr lvl="0"/>
            <a:r>
              <a:rPr lang="en-GB"/>
              <a:t>Click to edit Master text styles</a:t>
            </a:r>
          </a:p>
          <a:p>
            <a:pPr lvl="1"/>
            <a:r>
              <a:rPr lang="en-GB"/>
              <a:t>Second level</a:t>
            </a:r>
          </a:p>
          <a:p>
            <a:pPr lvl="1"/>
            <a:r>
              <a:rPr lang="en-GB"/>
              <a:t>Third level</a:t>
            </a:r>
          </a:p>
          <a:p>
            <a:pPr lvl="1"/>
            <a:r>
              <a:rPr lang="en-GB"/>
              <a:t>Fourth level</a:t>
            </a:r>
          </a:p>
          <a:p>
            <a:pPr lvl="1"/>
            <a:r>
              <a:rPr lang="en-GB"/>
              <a:t>Fifth level</a:t>
            </a:r>
            <a:endParaRPr lang="en-US"/>
          </a:p>
        </p:txBody>
      </p:sp>
      <p:sp>
        <p:nvSpPr>
          <p:cNvPr id="8" name="Footer Placeholder 4">
            <a:extLst>
              <a:ext uri="{FF2B5EF4-FFF2-40B4-BE49-F238E27FC236}">
                <a16:creationId xmlns:a16="http://schemas.microsoft.com/office/drawing/2014/main" id="{AE92A9EA-1140-004A-8000-E4890832F8DF}"/>
              </a:ext>
            </a:extLst>
          </p:cNvPr>
          <p:cNvSpPr txBox="1"/>
          <p:nvPr userDrawn="1"/>
        </p:nvSpPr>
        <p:spPr>
          <a:xfrm>
            <a:off x="371475" y="6359413"/>
            <a:ext cx="1104900" cy="365125"/>
          </a:xfrm>
          <a:prstGeom prst="rect">
            <a:avLst/>
          </a:prstGeom>
        </p:spPr>
        <p:txBody>
          <a:bodyPr vert="horz" lIns="91440" tIns="45720" rIns="91440" bIns="0" rtlCol="0" anchor="b" anchorCtr="0"/>
          <a:lstStyle>
            <a:defPPr>
              <a:defRPr lang="en-US"/>
            </a:defPPr>
            <a:lvl1pPr marL="0" algn="l" defTabSz="914400" rtl="0" eaLnBrk="1" latinLnBrk="0" hangingPunct="1">
              <a:defRPr sz="10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28813E-32ED-4C4F-8563-362ACCDC9D22}" type="slidenum">
              <a:rPr lang="en-US" smtClean="0"/>
              <a:t>‹#›</a:t>
            </a:fld>
            <a:endParaRPr lang="en-US"/>
          </a:p>
        </p:txBody>
      </p:sp>
    </p:spTree>
    <p:extLst>
      <p:ext uri="{BB962C8B-B14F-4D97-AF65-F5344CB8AC3E}">
        <p14:creationId xmlns:p14="http://schemas.microsoft.com/office/powerpoint/2010/main" val="288435438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E70F7-EFB8-7F47-8162-CC2E9D24809D}"/>
              </a:ext>
            </a:extLst>
          </p:cNvPr>
          <p:cNvSpPr>
            <a:spLocks noGrp="1"/>
          </p:cNvSpPr>
          <p:nvPr>
            <p:ph type="title" hasCustomPrompt="1"/>
          </p:nvPr>
        </p:nvSpPr>
        <p:spPr>
          <a:xfrm>
            <a:off x="371475" y="476250"/>
            <a:ext cx="10545541" cy="1254054"/>
          </a:xfrm>
        </p:spPr>
        <p:txBody>
          <a:bodyPr anchor="t" anchorCtr="0">
            <a:normAutofit/>
          </a:bodyPr>
          <a:lstStyle>
            <a:lvl1pPr>
              <a:defRPr sz="36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29E833A-2C4B-1944-9C27-C8FAC96B5965}"/>
              </a:ext>
            </a:extLst>
          </p:cNvPr>
          <p:cNvSpPr>
            <a:spLocks noGrp="1"/>
          </p:cNvSpPr>
          <p:nvPr>
            <p:ph type="body" idx="1"/>
          </p:nvPr>
        </p:nvSpPr>
        <p:spPr>
          <a:xfrm>
            <a:off x="831851" y="4589465"/>
            <a:ext cx="10515599" cy="1500187"/>
          </a:xfrm>
        </p:spPr>
        <p:txBody>
          <a:bodyPr/>
          <a:lstStyle>
            <a:lvl1pPr marL="0" indent="0">
              <a:buNone/>
              <a:defRPr sz="2400">
                <a:solidFill>
                  <a:schemeClr val="tx1">
                    <a:tint val="75000"/>
                  </a:schemeClr>
                </a:solidFill>
              </a:defRPr>
            </a:lvl1pPr>
            <a:lvl2pPr marL="457206" indent="0">
              <a:buNone/>
              <a:defRPr sz="2000">
                <a:solidFill>
                  <a:schemeClr val="tx1">
                    <a:tint val="75000"/>
                  </a:schemeClr>
                </a:solidFill>
              </a:defRPr>
            </a:lvl2pPr>
            <a:lvl3pPr marL="914410" indent="0">
              <a:buNone/>
              <a:defRPr sz="1800">
                <a:solidFill>
                  <a:schemeClr val="tx1">
                    <a:tint val="75000"/>
                  </a:schemeClr>
                </a:solidFill>
              </a:defRPr>
            </a:lvl3pPr>
            <a:lvl4pPr marL="1371616" indent="0">
              <a:buNone/>
              <a:defRPr sz="1600">
                <a:solidFill>
                  <a:schemeClr val="tx1">
                    <a:tint val="75000"/>
                  </a:schemeClr>
                </a:solidFill>
              </a:defRPr>
            </a:lvl4pPr>
            <a:lvl5pPr marL="1828821" indent="0">
              <a:buNone/>
              <a:defRPr sz="1600">
                <a:solidFill>
                  <a:schemeClr val="tx1">
                    <a:tint val="75000"/>
                  </a:schemeClr>
                </a:solidFill>
              </a:defRPr>
            </a:lvl5pPr>
            <a:lvl6pPr marL="2286027" indent="0">
              <a:buNone/>
              <a:defRPr sz="1600">
                <a:solidFill>
                  <a:schemeClr val="tx1">
                    <a:tint val="75000"/>
                  </a:schemeClr>
                </a:solidFill>
              </a:defRPr>
            </a:lvl6pPr>
            <a:lvl7pPr marL="2743233" indent="0">
              <a:buNone/>
              <a:defRPr sz="1600">
                <a:solidFill>
                  <a:schemeClr val="tx1">
                    <a:tint val="75000"/>
                  </a:schemeClr>
                </a:solidFill>
              </a:defRPr>
            </a:lvl7pPr>
            <a:lvl8pPr marL="3200437" indent="0">
              <a:buNone/>
              <a:defRPr sz="1600">
                <a:solidFill>
                  <a:schemeClr val="tx1">
                    <a:tint val="75000"/>
                  </a:schemeClr>
                </a:solidFill>
              </a:defRPr>
            </a:lvl8pPr>
            <a:lvl9pPr marL="3657643" indent="0">
              <a:buNone/>
              <a:defRPr sz="1600">
                <a:solidFill>
                  <a:schemeClr val="tx1">
                    <a:tint val="75000"/>
                  </a:schemeClr>
                </a:solidFill>
              </a:defRPr>
            </a:lvl9pPr>
          </a:lstStyle>
          <a:p>
            <a:pPr lvl="0"/>
            <a:r>
              <a:rPr lang="en-GB"/>
              <a:t>Click to edit Master text styles</a:t>
            </a:r>
          </a:p>
        </p:txBody>
      </p:sp>
      <p:sp>
        <p:nvSpPr>
          <p:cNvPr id="9" name="Footer Placeholder 4">
            <a:extLst>
              <a:ext uri="{FF2B5EF4-FFF2-40B4-BE49-F238E27FC236}">
                <a16:creationId xmlns:a16="http://schemas.microsoft.com/office/drawing/2014/main" id="{16FBD298-1F59-C249-B520-54369E06B16C}"/>
              </a:ext>
            </a:extLst>
          </p:cNvPr>
          <p:cNvSpPr txBox="1"/>
          <p:nvPr userDrawn="1"/>
        </p:nvSpPr>
        <p:spPr>
          <a:xfrm>
            <a:off x="371475" y="6359413"/>
            <a:ext cx="1104900" cy="365125"/>
          </a:xfrm>
          <a:prstGeom prst="rect">
            <a:avLst/>
          </a:prstGeom>
        </p:spPr>
        <p:txBody>
          <a:bodyPr vert="horz" lIns="91440" tIns="45720" rIns="91440" bIns="0" rtlCol="0" anchor="b" anchorCtr="0"/>
          <a:lstStyle>
            <a:defPPr>
              <a:defRPr lang="en-US"/>
            </a:defPPr>
            <a:lvl1pPr marL="0" algn="l" defTabSz="914400" rtl="0" eaLnBrk="1" latinLnBrk="0" hangingPunct="1">
              <a:defRPr sz="10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28813E-32ED-4C4F-8563-362ACCDC9D22}" type="slidenum">
              <a:rPr lang="en-US" smtClean="0"/>
              <a:t>‹#›</a:t>
            </a:fld>
            <a:endParaRPr lang="en-US"/>
          </a:p>
        </p:txBody>
      </p:sp>
    </p:spTree>
    <p:extLst>
      <p:ext uri="{BB962C8B-B14F-4D97-AF65-F5344CB8AC3E}">
        <p14:creationId xmlns:p14="http://schemas.microsoft.com/office/powerpoint/2010/main" val="168163123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768CC-37E8-F44C-B26C-0937F4DF5A98}"/>
              </a:ext>
            </a:extLst>
          </p:cNvPr>
          <p:cNvSpPr>
            <a:spLocks noGrp="1"/>
          </p:cNvSpPr>
          <p:nvPr>
            <p:ph type="title"/>
          </p:nvPr>
        </p:nvSpPr>
        <p:spPr>
          <a:xfrm>
            <a:off x="371474" y="476250"/>
            <a:ext cx="11445387" cy="1358705"/>
          </a:xfr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20858B4-73C4-2F46-90AC-A479B6BB6A74}"/>
              </a:ext>
            </a:extLst>
          </p:cNvPr>
          <p:cNvSpPr>
            <a:spLocks noGrp="1"/>
          </p:cNvSpPr>
          <p:nvPr>
            <p:ph sz="half" idx="1" hasCustomPrompt="1"/>
          </p:nvPr>
        </p:nvSpPr>
        <p:spPr>
          <a:xfrm>
            <a:off x="1192720" y="2077201"/>
            <a:ext cx="4827081" cy="3934692"/>
          </a:xfrm>
        </p:spPr>
        <p:txBody>
          <a:bodyPr/>
          <a:lstStyle/>
          <a:p>
            <a:pPr lvl="0"/>
            <a:r>
              <a:rPr lang="en-GB"/>
              <a:t>Click to edit Master text styles</a:t>
            </a:r>
          </a:p>
          <a:p>
            <a:pPr lvl="1"/>
            <a:r>
              <a:rPr lang="en-GB"/>
              <a:t>Second level</a:t>
            </a:r>
          </a:p>
          <a:p>
            <a:pPr lvl="1"/>
            <a:r>
              <a:rPr lang="en-GB"/>
              <a:t>Third level</a:t>
            </a:r>
          </a:p>
          <a:p>
            <a:pPr lvl="1"/>
            <a:r>
              <a:rPr lang="en-GB"/>
              <a:t>Fourth level</a:t>
            </a:r>
          </a:p>
          <a:p>
            <a:pPr lvl="1"/>
            <a:r>
              <a:rPr lang="en-GB"/>
              <a:t>Fifth level</a:t>
            </a:r>
            <a:endParaRPr lang="en-US"/>
          </a:p>
        </p:txBody>
      </p:sp>
      <p:sp>
        <p:nvSpPr>
          <p:cNvPr id="4" name="Content Placeholder 3">
            <a:extLst>
              <a:ext uri="{FF2B5EF4-FFF2-40B4-BE49-F238E27FC236}">
                <a16:creationId xmlns:a16="http://schemas.microsoft.com/office/drawing/2014/main" id="{95D12CF6-7B3F-DC4E-8A0D-B249D2106FE6}"/>
              </a:ext>
            </a:extLst>
          </p:cNvPr>
          <p:cNvSpPr>
            <a:spLocks noGrp="1"/>
          </p:cNvSpPr>
          <p:nvPr>
            <p:ph sz="half" idx="2" hasCustomPrompt="1"/>
          </p:nvPr>
        </p:nvSpPr>
        <p:spPr>
          <a:xfrm>
            <a:off x="6172201" y="2077200"/>
            <a:ext cx="5644660" cy="3934692"/>
          </a:xfrm>
        </p:spPr>
        <p:txBody>
          <a:bodyPr/>
          <a:lstStyle/>
          <a:p>
            <a:pPr lvl="0"/>
            <a:r>
              <a:rPr lang="en-GB"/>
              <a:t>Click to edit Master text styles</a:t>
            </a:r>
          </a:p>
          <a:p>
            <a:pPr lvl="1"/>
            <a:r>
              <a:rPr lang="en-GB"/>
              <a:t>Second level</a:t>
            </a:r>
          </a:p>
          <a:p>
            <a:pPr lvl="1"/>
            <a:r>
              <a:rPr lang="en-GB"/>
              <a:t>Third level</a:t>
            </a:r>
          </a:p>
          <a:p>
            <a:pPr lvl="1"/>
            <a:r>
              <a:rPr lang="en-GB"/>
              <a:t>Fourth level</a:t>
            </a:r>
          </a:p>
          <a:p>
            <a:pPr lvl="1"/>
            <a:r>
              <a:rPr lang="en-GB"/>
              <a:t>Fifth level</a:t>
            </a:r>
            <a:endParaRPr lang="en-US"/>
          </a:p>
        </p:txBody>
      </p:sp>
      <p:sp>
        <p:nvSpPr>
          <p:cNvPr id="9" name="Footer Placeholder 4">
            <a:extLst>
              <a:ext uri="{FF2B5EF4-FFF2-40B4-BE49-F238E27FC236}">
                <a16:creationId xmlns:a16="http://schemas.microsoft.com/office/drawing/2014/main" id="{F38B7B57-5DC7-F340-B4A9-B6AFDD649686}"/>
              </a:ext>
            </a:extLst>
          </p:cNvPr>
          <p:cNvSpPr txBox="1"/>
          <p:nvPr userDrawn="1"/>
        </p:nvSpPr>
        <p:spPr>
          <a:xfrm>
            <a:off x="371475" y="6359413"/>
            <a:ext cx="1104900" cy="365125"/>
          </a:xfrm>
          <a:prstGeom prst="rect">
            <a:avLst/>
          </a:prstGeom>
        </p:spPr>
        <p:txBody>
          <a:bodyPr vert="horz" lIns="91440" tIns="45720" rIns="91440" bIns="0" rtlCol="0" anchor="b" anchorCtr="0"/>
          <a:lstStyle>
            <a:defPPr>
              <a:defRPr lang="en-US"/>
            </a:defPPr>
            <a:lvl1pPr marL="0" algn="l" defTabSz="914400" rtl="0" eaLnBrk="1" latinLnBrk="0" hangingPunct="1">
              <a:defRPr sz="10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28813E-32ED-4C4F-8563-362ACCDC9D22}" type="slidenum">
              <a:rPr lang="en-US" smtClean="0"/>
              <a:t>‹#›</a:t>
            </a:fld>
            <a:endParaRPr lang="en-US"/>
          </a:p>
        </p:txBody>
      </p:sp>
    </p:spTree>
    <p:extLst>
      <p:ext uri="{BB962C8B-B14F-4D97-AF65-F5344CB8AC3E}">
        <p14:creationId xmlns:p14="http://schemas.microsoft.com/office/powerpoint/2010/main" val="229073400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ACFFD-6CE0-414B-84B3-272B9A620BBB}"/>
              </a:ext>
            </a:extLst>
          </p:cNvPr>
          <p:cNvSpPr>
            <a:spLocks noGrp="1"/>
          </p:cNvSpPr>
          <p:nvPr>
            <p:ph type="title"/>
          </p:nvPr>
        </p:nvSpPr>
        <p:spPr>
          <a:xfrm>
            <a:off x="371474" y="476250"/>
            <a:ext cx="10983915" cy="1285877"/>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0192C99-0092-4A4B-92F5-627B186C9DEA}"/>
              </a:ext>
            </a:extLst>
          </p:cNvPr>
          <p:cNvSpPr>
            <a:spLocks noGrp="1"/>
          </p:cNvSpPr>
          <p:nvPr>
            <p:ph type="body" idx="1" hasCustomPrompt="1"/>
          </p:nvPr>
        </p:nvSpPr>
        <p:spPr>
          <a:xfrm>
            <a:off x="1188000" y="2077200"/>
            <a:ext cx="4831801" cy="823912"/>
          </a:xfrm>
        </p:spPr>
        <p:txBody>
          <a:bodyPr anchor="t" anchorCtr="0"/>
          <a:lstStyle>
            <a:lvl1pPr marL="0" indent="0">
              <a:buNone/>
              <a:defRPr sz="2400" b="1"/>
            </a:lvl1pPr>
            <a:lvl2pPr marL="457206" indent="0">
              <a:buNone/>
              <a:defRPr sz="2000" b="1"/>
            </a:lvl2pPr>
            <a:lvl3pPr marL="914410" indent="0">
              <a:buNone/>
              <a:defRPr sz="1800" b="1"/>
            </a:lvl3pPr>
            <a:lvl4pPr marL="1371616" indent="0">
              <a:buNone/>
              <a:defRPr sz="1600" b="1"/>
            </a:lvl4pPr>
            <a:lvl5pPr marL="1828821" indent="0">
              <a:buNone/>
              <a:defRPr sz="1600" b="1"/>
            </a:lvl5pPr>
            <a:lvl6pPr marL="2286027" indent="0">
              <a:buNone/>
              <a:defRPr sz="1600" b="1"/>
            </a:lvl6pPr>
            <a:lvl7pPr marL="2743233" indent="0">
              <a:buNone/>
              <a:defRPr sz="1600" b="1"/>
            </a:lvl7pPr>
            <a:lvl8pPr marL="3200437" indent="0">
              <a:buNone/>
              <a:defRPr sz="1600" b="1"/>
            </a:lvl8pPr>
            <a:lvl9pPr marL="3657643"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C94A163-8E71-E44B-8692-40F6995F1F0D}"/>
              </a:ext>
            </a:extLst>
          </p:cNvPr>
          <p:cNvSpPr>
            <a:spLocks noGrp="1"/>
          </p:cNvSpPr>
          <p:nvPr>
            <p:ph sz="half" idx="2" hasCustomPrompt="1"/>
          </p:nvPr>
        </p:nvSpPr>
        <p:spPr>
          <a:xfrm>
            <a:off x="1188000" y="2901112"/>
            <a:ext cx="4831801" cy="3110780"/>
          </a:xfrm>
        </p:spPr>
        <p:txBody>
          <a:bodyPr/>
          <a:lstStyle/>
          <a:p>
            <a:pPr lvl="0"/>
            <a:r>
              <a:rPr lang="en-GB"/>
              <a:t>Click to edit Master text styles</a:t>
            </a:r>
          </a:p>
          <a:p>
            <a:pPr lvl="1"/>
            <a:r>
              <a:rPr lang="en-GB"/>
              <a:t>Second level</a:t>
            </a:r>
          </a:p>
          <a:p>
            <a:pPr lvl="1"/>
            <a:r>
              <a:rPr lang="en-GB"/>
              <a:t>Third level</a:t>
            </a:r>
          </a:p>
          <a:p>
            <a:pPr lvl="1"/>
            <a:r>
              <a:rPr lang="en-GB"/>
              <a:t>Fourth level</a:t>
            </a:r>
          </a:p>
          <a:p>
            <a:pPr lvl="1"/>
            <a:r>
              <a:rPr lang="en-GB"/>
              <a:t>Fifth level</a:t>
            </a:r>
            <a:endParaRPr lang="en-US"/>
          </a:p>
        </p:txBody>
      </p:sp>
      <p:sp>
        <p:nvSpPr>
          <p:cNvPr id="5" name="Text Placeholder 4">
            <a:extLst>
              <a:ext uri="{FF2B5EF4-FFF2-40B4-BE49-F238E27FC236}">
                <a16:creationId xmlns:a16="http://schemas.microsoft.com/office/drawing/2014/main" id="{4036DF84-A85A-8244-B1DF-6CBE4FDFA15C}"/>
              </a:ext>
            </a:extLst>
          </p:cNvPr>
          <p:cNvSpPr>
            <a:spLocks noGrp="1"/>
          </p:cNvSpPr>
          <p:nvPr>
            <p:ph type="body" sz="quarter" idx="3" hasCustomPrompt="1"/>
          </p:nvPr>
        </p:nvSpPr>
        <p:spPr>
          <a:xfrm>
            <a:off x="6172200" y="2077200"/>
            <a:ext cx="5183188" cy="823912"/>
          </a:xfrm>
        </p:spPr>
        <p:txBody>
          <a:bodyPr anchor="t" anchorCtr="0"/>
          <a:lstStyle>
            <a:lvl1pPr marL="0" indent="0">
              <a:buNone/>
              <a:defRPr sz="2400" b="1"/>
            </a:lvl1pPr>
            <a:lvl2pPr marL="457206" indent="0">
              <a:buNone/>
              <a:defRPr sz="2000" b="1"/>
            </a:lvl2pPr>
            <a:lvl3pPr marL="914410" indent="0">
              <a:buNone/>
              <a:defRPr sz="1800" b="1"/>
            </a:lvl3pPr>
            <a:lvl4pPr marL="1371616" indent="0">
              <a:buNone/>
              <a:defRPr sz="1600" b="1"/>
            </a:lvl4pPr>
            <a:lvl5pPr marL="1828821" indent="0">
              <a:buNone/>
              <a:defRPr sz="1600" b="1"/>
            </a:lvl5pPr>
            <a:lvl6pPr marL="2286027" indent="0">
              <a:buNone/>
              <a:defRPr sz="1600" b="1"/>
            </a:lvl6pPr>
            <a:lvl7pPr marL="2743233" indent="0">
              <a:buNone/>
              <a:defRPr sz="1600" b="1"/>
            </a:lvl7pPr>
            <a:lvl8pPr marL="3200437" indent="0">
              <a:buNone/>
              <a:defRPr sz="1600" b="1"/>
            </a:lvl8pPr>
            <a:lvl9pPr marL="3657643"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FB5446C-6ED8-CB47-8A2E-18B2CE73B191}"/>
              </a:ext>
            </a:extLst>
          </p:cNvPr>
          <p:cNvSpPr>
            <a:spLocks noGrp="1"/>
          </p:cNvSpPr>
          <p:nvPr>
            <p:ph sz="quarter" idx="4" hasCustomPrompt="1"/>
          </p:nvPr>
        </p:nvSpPr>
        <p:spPr>
          <a:xfrm>
            <a:off x="6172200" y="2901112"/>
            <a:ext cx="5183188" cy="3110780"/>
          </a:xfrm>
        </p:spPr>
        <p:txBody>
          <a:bodyPr/>
          <a:lstStyle/>
          <a:p>
            <a:pPr lvl="0"/>
            <a:r>
              <a:rPr lang="en-GB"/>
              <a:t>Click to edit Master text styles</a:t>
            </a:r>
          </a:p>
          <a:p>
            <a:pPr lvl="1"/>
            <a:r>
              <a:rPr lang="en-GB"/>
              <a:t>Second level</a:t>
            </a:r>
          </a:p>
          <a:p>
            <a:pPr lvl="1"/>
            <a:r>
              <a:rPr lang="en-GB"/>
              <a:t>Third level</a:t>
            </a:r>
          </a:p>
          <a:p>
            <a:pPr lvl="1"/>
            <a:r>
              <a:rPr lang="en-GB"/>
              <a:t>Fourth level</a:t>
            </a:r>
          </a:p>
          <a:p>
            <a:pPr lvl="1"/>
            <a:r>
              <a:rPr lang="en-GB"/>
              <a:t>Fifth level</a:t>
            </a:r>
            <a:endParaRPr lang="en-US"/>
          </a:p>
        </p:txBody>
      </p:sp>
      <p:sp>
        <p:nvSpPr>
          <p:cNvPr id="11" name="Footer Placeholder 4">
            <a:extLst>
              <a:ext uri="{FF2B5EF4-FFF2-40B4-BE49-F238E27FC236}">
                <a16:creationId xmlns:a16="http://schemas.microsoft.com/office/drawing/2014/main" id="{5F1F4D26-9956-8C43-93CC-ADD3FAE91248}"/>
              </a:ext>
            </a:extLst>
          </p:cNvPr>
          <p:cNvSpPr txBox="1"/>
          <p:nvPr userDrawn="1"/>
        </p:nvSpPr>
        <p:spPr>
          <a:xfrm>
            <a:off x="371475" y="6359413"/>
            <a:ext cx="1104900" cy="365125"/>
          </a:xfrm>
          <a:prstGeom prst="rect">
            <a:avLst/>
          </a:prstGeom>
        </p:spPr>
        <p:txBody>
          <a:bodyPr vert="horz" lIns="91440" tIns="45720" rIns="91440" bIns="0" rtlCol="0" anchor="b" anchorCtr="0"/>
          <a:lstStyle>
            <a:defPPr>
              <a:defRPr lang="en-US"/>
            </a:defPPr>
            <a:lvl1pPr marL="0" algn="l" defTabSz="914400" rtl="0" eaLnBrk="1" latinLnBrk="0" hangingPunct="1">
              <a:defRPr sz="10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28813E-32ED-4C4F-8563-362ACCDC9D22}" type="slidenum">
              <a:rPr lang="en-US" smtClean="0"/>
              <a:t>‹#›</a:t>
            </a:fld>
            <a:endParaRPr lang="en-US"/>
          </a:p>
        </p:txBody>
      </p:sp>
    </p:spTree>
    <p:extLst>
      <p:ext uri="{BB962C8B-B14F-4D97-AF65-F5344CB8AC3E}">
        <p14:creationId xmlns:p14="http://schemas.microsoft.com/office/powerpoint/2010/main" val="353415232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854CC-6889-B74F-B00C-BD50D88A290A}"/>
              </a:ext>
            </a:extLst>
          </p:cNvPr>
          <p:cNvSpPr>
            <a:spLocks noGrp="1"/>
          </p:cNvSpPr>
          <p:nvPr>
            <p:ph type="title" hasCustomPrompt="1"/>
          </p:nvPr>
        </p:nvSpPr>
        <p:spPr>
          <a:xfrm>
            <a:off x="1188001" y="1518834"/>
            <a:ext cx="4907999" cy="1285877"/>
          </a:xfrm>
        </p:spPr>
        <p:txBody>
          <a:bodyPr lIns="90000" anchor="t" anchorCtr="0">
            <a:normAutofit/>
          </a:bodyPr>
          <a:lstStyle>
            <a:lvl1pPr>
              <a:defRPr sz="3600"/>
            </a:lvl1pPr>
          </a:lstStyle>
          <a:p>
            <a:r>
              <a:rPr lang="en-GB"/>
              <a:t>Click to edit </a:t>
            </a:r>
            <a:br>
              <a:rPr lang="en-GB"/>
            </a:br>
            <a:r>
              <a:rPr lang="en-GB"/>
              <a:t>Master title style</a:t>
            </a:r>
            <a:endParaRPr lang="en-US"/>
          </a:p>
        </p:txBody>
      </p:sp>
      <p:sp>
        <p:nvSpPr>
          <p:cNvPr id="3" name="Content Placeholder 2">
            <a:extLst>
              <a:ext uri="{FF2B5EF4-FFF2-40B4-BE49-F238E27FC236}">
                <a16:creationId xmlns:a16="http://schemas.microsoft.com/office/drawing/2014/main" id="{08767724-25A0-9141-A970-A8AA96FEEDAA}"/>
              </a:ext>
            </a:extLst>
          </p:cNvPr>
          <p:cNvSpPr>
            <a:spLocks noGrp="1"/>
          </p:cNvSpPr>
          <p:nvPr>
            <p:ph idx="1" hasCustomPrompt="1"/>
          </p:nvPr>
        </p:nvSpPr>
        <p:spPr>
          <a:xfrm>
            <a:off x="1188000" y="2923308"/>
            <a:ext cx="4908000" cy="3273763"/>
          </a:xfrm>
        </p:spPr>
        <p:txBody>
          <a:bodyPr>
            <a:normAutofit/>
          </a:bodyPr>
          <a:lstStyle>
            <a:lvl1pPr>
              <a:lnSpc>
                <a:spcPct val="100000"/>
              </a:lnSpc>
              <a:defRPr sz="1800"/>
            </a:lvl1pPr>
            <a:lvl2pPr>
              <a:lnSpc>
                <a:spcPct val="100000"/>
              </a:lnSpc>
              <a:defRPr sz="1800"/>
            </a:lvl2pPr>
          </a:lstStyle>
          <a:p>
            <a:pPr lvl="0"/>
            <a:r>
              <a:rPr lang="en-GB"/>
              <a:t>Click to edit Master text styles</a:t>
            </a:r>
            <a:endParaRPr lang="en-US"/>
          </a:p>
        </p:txBody>
      </p:sp>
      <p:sp>
        <p:nvSpPr>
          <p:cNvPr id="8" name="Footer Placeholder 4">
            <a:extLst>
              <a:ext uri="{FF2B5EF4-FFF2-40B4-BE49-F238E27FC236}">
                <a16:creationId xmlns:a16="http://schemas.microsoft.com/office/drawing/2014/main" id="{AE92A9EA-1140-004A-8000-E4890832F8DF}"/>
              </a:ext>
            </a:extLst>
          </p:cNvPr>
          <p:cNvSpPr txBox="1"/>
          <p:nvPr userDrawn="1"/>
        </p:nvSpPr>
        <p:spPr>
          <a:xfrm>
            <a:off x="371475" y="6359413"/>
            <a:ext cx="1104900" cy="365125"/>
          </a:xfrm>
          <a:prstGeom prst="rect">
            <a:avLst/>
          </a:prstGeom>
        </p:spPr>
        <p:txBody>
          <a:bodyPr vert="horz" lIns="91440" tIns="45720" rIns="91440" bIns="0" rtlCol="0" anchor="b" anchorCtr="0"/>
          <a:lstStyle>
            <a:defPPr>
              <a:defRPr lang="en-US"/>
            </a:defPPr>
            <a:lvl1pPr marL="0" algn="l" defTabSz="914400" rtl="0" eaLnBrk="1" latinLnBrk="0" hangingPunct="1">
              <a:defRPr sz="10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28813E-32ED-4C4F-8563-362ACCDC9D22}" type="slidenum">
              <a:rPr lang="en-US" smtClean="0"/>
              <a:t>‹#›</a:t>
            </a:fld>
            <a:endParaRPr lang="en-US"/>
          </a:p>
        </p:txBody>
      </p:sp>
    </p:spTree>
    <p:extLst>
      <p:ext uri="{BB962C8B-B14F-4D97-AF65-F5344CB8AC3E}">
        <p14:creationId xmlns:p14="http://schemas.microsoft.com/office/powerpoint/2010/main" val="1223352506"/>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33DCAB-04C4-E347-9CB2-DC781FE6850A}"/>
              </a:ext>
            </a:extLst>
          </p:cNvPr>
          <p:cNvSpPr>
            <a:spLocks noGrp="1"/>
          </p:cNvSpPr>
          <p:nvPr>
            <p:ph type="title"/>
          </p:nvPr>
        </p:nvSpPr>
        <p:spPr>
          <a:xfrm>
            <a:off x="371474" y="485522"/>
            <a:ext cx="11445387" cy="1277996"/>
          </a:xfrm>
          <a:prstGeom prst="rect">
            <a:avLst/>
          </a:prstGeom>
        </p:spPr>
        <p:txBody>
          <a:bodyPr vert="horz" lIns="91440" tIns="45720" rIns="91440" bIns="45720" rtlCol="0" anchor="t" anchorCtr="0">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9E35CB8-9C04-254C-8F90-9D7014479AFD}"/>
              </a:ext>
            </a:extLst>
          </p:cNvPr>
          <p:cNvSpPr>
            <a:spLocks noGrp="1"/>
          </p:cNvSpPr>
          <p:nvPr>
            <p:ph type="body" idx="1"/>
          </p:nvPr>
        </p:nvSpPr>
        <p:spPr>
          <a:xfrm>
            <a:off x="1187999" y="2077200"/>
            <a:ext cx="10628861" cy="4099762"/>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1"/>
            <a:r>
              <a:rPr lang="en-GB"/>
              <a:t>Third level</a:t>
            </a:r>
          </a:p>
          <a:p>
            <a:pPr lvl="1"/>
            <a:r>
              <a:rPr lang="en-GB"/>
              <a:t>Fourth level</a:t>
            </a:r>
          </a:p>
          <a:p>
            <a:pPr lvl="1"/>
            <a:r>
              <a:rPr lang="en-GB"/>
              <a:t>Fifth level</a:t>
            </a:r>
            <a:endParaRPr lang="en-US"/>
          </a:p>
        </p:txBody>
      </p:sp>
      <p:sp>
        <p:nvSpPr>
          <p:cNvPr id="5" name="Footer Placeholder 4">
            <a:extLst>
              <a:ext uri="{FF2B5EF4-FFF2-40B4-BE49-F238E27FC236}">
                <a16:creationId xmlns:a16="http://schemas.microsoft.com/office/drawing/2014/main" id="{8598C365-FD5A-F843-BA8D-37C30B0C9C3C}"/>
              </a:ext>
            </a:extLst>
          </p:cNvPr>
          <p:cNvSpPr>
            <a:spLocks noGrp="1"/>
          </p:cNvSpPr>
          <p:nvPr>
            <p:ph type="ftr" sz="quarter" idx="3"/>
          </p:nvPr>
        </p:nvSpPr>
        <p:spPr>
          <a:xfrm>
            <a:off x="386862" y="6356352"/>
            <a:ext cx="1104900" cy="365125"/>
          </a:xfrm>
          <a:prstGeom prst="rect">
            <a:avLst/>
          </a:prstGeom>
        </p:spPr>
        <p:txBody>
          <a:bodyPr vert="horz" lIns="91440" tIns="45720" rIns="91440" bIns="0" rtlCol="0" anchor="b" anchorCtr="0"/>
          <a:lstStyle>
            <a:lvl1pPr algn="l">
              <a:defRPr sz="1000">
                <a:solidFill>
                  <a:schemeClr val="tx1">
                    <a:lumMod val="50000"/>
                    <a:lumOff val="50000"/>
                  </a:schemeClr>
                </a:solidFill>
                <a:latin typeface="Arial" panose="020B0604020202020204" pitchFamily="34" charset="0"/>
                <a:cs typeface="Arial" panose="020B0604020202020204" pitchFamily="34" charset="0"/>
              </a:defRPr>
            </a:lvl1pPr>
          </a:lstStyle>
          <a:p>
            <a:fld id="{F828813E-32ED-4C4F-8563-362ACCDC9D22}" type="slidenum">
              <a:rPr lang="en-US" smtClean="0"/>
              <a:t>‹#›</a:t>
            </a:fld>
            <a:endParaRPr lang="en-US"/>
          </a:p>
        </p:txBody>
      </p:sp>
    </p:spTree>
    <p:extLst>
      <p:ext uri="{BB962C8B-B14F-4D97-AF65-F5344CB8AC3E}">
        <p14:creationId xmlns:p14="http://schemas.microsoft.com/office/powerpoint/2010/main" val="1124773116"/>
      </p:ext>
    </p:extLst>
  </p:cSld>
  <p:clrMap bg1="lt1" tx1="dk1" bg2="lt2" tx2="dk2" accent1="accent1" accent2="accent2" accent3="accent3" accent4="accent4" accent5="accent5" accent6="accent6" hlink="hlink" folHlink="folHlink"/>
  <p:sldLayoutIdLst>
    <p:sldLayoutId id="2147483649" r:id="rId1"/>
    <p:sldLayoutId id="2147483670" r:id="rId2"/>
    <p:sldLayoutId id="2147483650" r:id="rId3"/>
    <p:sldLayoutId id="2147483671" r:id="rId4"/>
    <p:sldLayoutId id="2147483672" r:id="rId5"/>
    <p:sldLayoutId id="2147483651" r:id="rId6"/>
    <p:sldLayoutId id="2147483652" r:id="rId7"/>
    <p:sldLayoutId id="2147483653" r:id="rId8"/>
    <p:sldLayoutId id="2147483673" r:id="rId9"/>
    <p:sldLayoutId id="2147483654" r:id="rId10"/>
    <p:sldLayoutId id="2147483678" r:id="rId11"/>
    <p:sldLayoutId id="2147483655" r:id="rId12"/>
    <p:sldLayoutId id="2147483656" r:id="rId13"/>
    <p:sldLayoutId id="2147483676" r:id="rId14"/>
    <p:sldLayoutId id="2147483677" r:id="rId15"/>
    <p:sldLayoutId id="2147483657" r:id="rId16"/>
    <p:sldLayoutId id="2147483675" r:id="rId17"/>
  </p:sldLayoutIdLst>
  <p:transition/>
  <p:txStyles>
    <p:titleStyle>
      <a:lvl1pPr algn="l" defTabSz="914410" rtl="0" eaLnBrk="1" latinLnBrk="0" hangingPunct="1">
        <a:lnSpc>
          <a:spcPct val="90000"/>
        </a:lnSpc>
        <a:spcBef>
          <a:spcPct val="0"/>
        </a:spcBef>
        <a:buNone/>
        <a:defRPr sz="3600" b="0" i="0" kern="1200">
          <a:solidFill>
            <a:srgbClr val="4F758B"/>
          </a:solidFill>
          <a:latin typeface="Arial" panose="020B0604020202020204" pitchFamily="34" charset="0"/>
          <a:ea typeface="+mj-ea"/>
          <a:cs typeface="Arial" panose="020B0604020202020204" pitchFamily="34" charset="0"/>
        </a:defRPr>
      </a:lvl1pPr>
    </p:titleStyle>
    <p:bodyStyle>
      <a:lvl1pPr marL="0" indent="0" algn="l" defTabSz="914410" rtl="0" eaLnBrk="1" latinLnBrk="0" hangingPunct="1">
        <a:lnSpc>
          <a:spcPct val="150000"/>
        </a:lnSpc>
        <a:spcBef>
          <a:spcPts val="1001"/>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685808" indent="-228602" algn="l" defTabSz="914410" rtl="0" eaLnBrk="1" latinLnBrk="0" hangingPunct="1">
        <a:lnSpc>
          <a:spcPct val="15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14" indent="-228602" algn="l" defTabSz="914410" rtl="0" eaLnBrk="1" latinLnBrk="0" hangingPunct="1">
        <a:lnSpc>
          <a:spcPct val="15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19" indent="-228602" algn="l" defTabSz="914410" rtl="0" eaLnBrk="1" latinLnBrk="0" hangingPunct="1">
        <a:lnSpc>
          <a:spcPct val="15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25" indent="-228602" algn="l" defTabSz="914410" rtl="0" eaLnBrk="1" latinLnBrk="0" hangingPunct="1">
        <a:lnSpc>
          <a:spcPct val="15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29" indent="-228602" algn="l" defTabSz="9144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5" indent="-228602" algn="l" defTabSz="9144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1" indent="-228602" algn="l" defTabSz="9144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5" indent="-228602" algn="l" defTabSz="91441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10" rtl="0" eaLnBrk="1" latinLnBrk="0" hangingPunct="1">
        <a:defRPr sz="1800" kern="1200">
          <a:solidFill>
            <a:schemeClr val="tx1"/>
          </a:solidFill>
          <a:latin typeface="+mn-lt"/>
          <a:ea typeface="+mn-ea"/>
          <a:cs typeface="+mn-cs"/>
        </a:defRPr>
      </a:lvl1pPr>
      <a:lvl2pPr marL="457206" algn="l" defTabSz="914410" rtl="0" eaLnBrk="1" latinLnBrk="0" hangingPunct="1">
        <a:defRPr sz="1800" kern="1200">
          <a:solidFill>
            <a:schemeClr val="tx1"/>
          </a:solidFill>
          <a:latin typeface="+mn-lt"/>
          <a:ea typeface="+mn-ea"/>
          <a:cs typeface="+mn-cs"/>
        </a:defRPr>
      </a:lvl2pPr>
      <a:lvl3pPr marL="914410" algn="l" defTabSz="914410" rtl="0" eaLnBrk="1" latinLnBrk="0" hangingPunct="1">
        <a:defRPr sz="1800" kern="1200">
          <a:solidFill>
            <a:schemeClr val="tx1"/>
          </a:solidFill>
          <a:latin typeface="+mn-lt"/>
          <a:ea typeface="+mn-ea"/>
          <a:cs typeface="+mn-cs"/>
        </a:defRPr>
      </a:lvl3pPr>
      <a:lvl4pPr marL="1371616" algn="l" defTabSz="914410" rtl="0" eaLnBrk="1" latinLnBrk="0" hangingPunct="1">
        <a:defRPr sz="1800" kern="1200">
          <a:solidFill>
            <a:schemeClr val="tx1"/>
          </a:solidFill>
          <a:latin typeface="+mn-lt"/>
          <a:ea typeface="+mn-ea"/>
          <a:cs typeface="+mn-cs"/>
        </a:defRPr>
      </a:lvl4pPr>
      <a:lvl5pPr marL="1828821" algn="l" defTabSz="914410" rtl="0" eaLnBrk="1" latinLnBrk="0" hangingPunct="1">
        <a:defRPr sz="1800" kern="1200">
          <a:solidFill>
            <a:schemeClr val="tx1"/>
          </a:solidFill>
          <a:latin typeface="+mn-lt"/>
          <a:ea typeface="+mn-ea"/>
          <a:cs typeface="+mn-cs"/>
        </a:defRPr>
      </a:lvl5pPr>
      <a:lvl6pPr marL="2286027" algn="l" defTabSz="914410" rtl="0" eaLnBrk="1" latinLnBrk="0" hangingPunct="1">
        <a:defRPr sz="1800" kern="1200">
          <a:solidFill>
            <a:schemeClr val="tx1"/>
          </a:solidFill>
          <a:latin typeface="+mn-lt"/>
          <a:ea typeface="+mn-ea"/>
          <a:cs typeface="+mn-cs"/>
        </a:defRPr>
      </a:lvl6pPr>
      <a:lvl7pPr marL="2743233" algn="l" defTabSz="914410" rtl="0" eaLnBrk="1" latinLnBrk="0" hangingPunct="1">
        <a:defRPr sz="1800" kern="1200">
          <a:solidFill>
            <a:schemeClr val="tx1"/>
          </a:solidFill>
          <a:latin typeface="+mn-lt"/>
          <a:ea typeface="+mn-ea"/>
          <a:cs typeface="+mn-cs"/>
        </a:defRPr>
      </a:lvl7pPr>
      <a:lvl8pPr marL="3200437" algn="l" defTabSz="914410" rtl="0" eaLnBrk="1" latinLnBrk="0" hangingPunct="1">
        <a:defRPr sz="1800" kern="1200">
          <a:solidFill>
            <a:schemeClr val="tx1"/>
          </a:solidFill>
          <a:latin typeface="+mn-lt"/>
          <a:ea typeface="+mn-ea"/>
          <a:cs typeface="+mn-cs"/>
        </a:defRPr>
      </a:lvl8pPr>
      <a:lvl9pPr marL="3657643" algn="l" defTabSz="91441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00" userDrawn="1">
          <p15:clr>
            <a:srgbClr val="F26B43"/>
          </p15:clr>
        </p15:guide>
        <p15:guide id="2" pos="23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4.jfif"/><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6.emf"/><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emf"/></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56.png"/><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6.jpeg"/><Relationship Id="rId5" Type="http://schemas.openxmlformats.org/officeDocument/2006/relationships/image" Target="../media/image24.emf"/><Relationship Id="rId4" Type="http://schemas.openxmlformats.org/officeDocument/2006/relationships/image" Target="../media/image25.emf"/></Relationships>
</file>

<file path=ppt/slides/_rels/slide3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hyperlink" Target="https://www.wipo.int/meeting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27.jpeg"/><Relationship Id="rId4" Type="http://schemas.openxmlformats.org/officeDocument/2006/relationships/image" Target="../media/image16.emf"/></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emf"/><Relationship Id="rId7" Type="http://schemas.openxmlformats.org/officeDocument/2006/relationships/image" Target="../media/image16.emf"/><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jpeg"/><Relationship Id="rId7" Type="http://schemas.openxmlformats.org/officeDocument/2006/relationships/image" Target="../media/image16.em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28.emf"/></Relationships>
</file>

<file path=ppt/slides/_rels/slide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wipoproof.wipo.int/wdts/" TargetMode="External"/><Relationship Id="rId7" Type="http://schemas.openxmlformats.org/officeDocument/2006/relationships/image" Target="../media/image24.emf"/><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47037" y="2513451"/>
            <a:ext cx="6478808" cy="3294366"/>
          </a:xfrm>
        </p:spPr>
      </p:pic>
      <p:sp>
        <p:nvSpPr>
          <p:cNvPr id="2" name="TextBox 1"/>
          <p:cNvSpPr txBox="1"/>
          <p:nvPr/>
        </p:nvSpPr>
        <p:spPr>
          <a:xfrm>
            <a:off x="1713198" y="1105374"/>
            <a:ext cx="8946486" cy="1615827"/>
          </a:xfrm>
          <a:prstGeom prst="rect">
            <a:avLst/>
          </a:prstGeom>
          <a:noFill/>
        </p:spPr>
        <p:txBody>
          <a:bodyPr wrap="square" rtlCol="0">
            <a:spAutoFit/>
          </a:bodyPr>
          <a:lstStyle/>
          <a:p>
            <a:pPr algn="ctr"/>
            <a:r>
              <a:rPr lang="de-DE" sz="2700" b="1" dirty="0" smtClean="0">
                <a:solidFill>
                  <a:srgbClr val="00487E"/>
                </a:solidFill>
              </a:rPr>
              <a:t>Seminarreihe </a:t>
            </a:r>
            <a:r>
              <a:rPr lang="de-DE" sz="2700" b="1" dirty="0">
                <a:solidFill>
                  <a:srgbClr val="00487E"/>
                </a:solidFill>
              </a:rPr>
              <a:t>über</a:t>
            </a:r>
          </a:p>
          <a:p>
            <a:pPr algn="ctr"/>
            <a:r>
              <a:rPr lang="de-DE" sz="2700" b="1" dirty="0">
                <a:solidFill>
                  <a:srgbClr val="00487E"/>
                </a:solidFill>
              </a:rPr>
              <a:t>Dienstleistungen und Initiativen der </a:t>
            </a:r>
            <a:r>
              <a:rPr lang="de-DE" sz="2700" b="1" dirty="0" smtClean="0">
                <a:solidFill>
                  <a:srgbClr val="00487E"/>
                </a:solidFill>
              </a:rPr>
              <a:t>WIPO</a:t>
            </a:r>
          </a:p>
          <a:p>
            <a:pPr algn="ctr"/>
            <a:r>
              <a:rPr lang="de-DE" sz="2700" b="1" dirty="0" smtClean="0">
                <a:solidFill>
                  <a:srgbClr val="00487E"/>
                </a:solidFill>
              </a:rPr>
              <a:t>WIPO PROOF</a:t>
            </a:r>
            <a:r>
              <a:rPr lang="en-US" b="1" dirty="0">
                <a:solidFill>
                  <a:srgbClr val="0070C0"/>
                </a:solidFill>
              </a:rPr>
              <a:t/>
            </a:r>
            <a:br>
              <a:rPr lang="en-US" b="1" dirty="0">
                <a:solidFill>
                  <a:srgbClr val="0070C0"/>
                </a:solidFill>
              </a:rPr>
            </a:br>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10600" y="5486400"/>
            <a:ext cx="1754612" cy="1258024"/>
          </a:xfrm>
          <a:prstGeom prst="rect">
            <a:avLst/>
          </a:prstGeom>
        </p:spPr>
      </p:pic>
    </p:spTree>
    <p:extLst>
      <p:ext uri="{BB962C8B-B14F-4D97-AF65-F5344CB8AC3E}">
        <p14:creationId xmlns:p14="http://schemas.microsoft.com/office/powerpoint/2010/main" val="1063663755"/>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90600" y="838200"/>
            <a:ext cx="9525000" cy="4754562"/>
          </a:xfrm>
        </p:spPr>
        <p:txBody>
          <a:bodyPr/>
          <a:lstStyle/>
          <a:p>
            <a:pPr algn="ctr"/>
            <a:r>
              <a:rPr lang="de-DE" sz="10000" dirty="0"/>
              <a:t>  $539 Millionen</a:t>
            </a:r>
          </a:p>
        </p:txBody>
      </p:sp>
      <p:pic>
        <p:nvPicPr>
          <p:cNvPr id="2" name="Picture 1"/>
          <p:cNvPicPr>
            <a:picLocks noChangeAspect="1"/>
          </p:cNvPicPr>
          <p:nvPr/>
        </p:nvPicPr>
        <p:blipFill>
          <a:blip r:embed="rId3"/>
          <a:stretch>
            <a:fillRect/>
          </a:stretch>
        </p:blipFill>
        <p:spPr>
          <a:xfrm>
            <a:off x="6858001" y="5334001"/>
            <a:ext cx="3448227" cy="1225613"/>
          </a:xfrm>
          <a:prstGeom prst="rect">
            <a:avLst/>
          </a:prstGeom>
        </p:spPr>
      </p:pic>
    </p:spTree>
    <p:extLst>
      <p:ext uri="{BB962C8B-B14F-4D97-AF65-F5344CB8AC3E}">
        <p14:creationId xmlns:p14="http://schemas.microsoft.com/office/powerpoint/2010/main" val="41343265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10629900" cy="7086600"/>
          </a:xfrm>
          <a:prstGeom prst="rect">
            <a:avLst/>
          </a:prstGeom>
        </p:spPr>
      </p:pic>
    </p:spTree>
    <p:extLst>
      <p:ext uri="{BB962C8B-B14F-4D97-AF65-F5344CB8AC3E}">
        <p14:creationId xmlns:p14="http://schemas.microsoft.com/office/powerpoint/2010/main" val="3993063513"/>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10408457" cy="6934200"/>
          </a:xfrm>
          <a:prstGeom prst="rect">
            <a:avLst/>
          </a:prstGeom>
        </p:spPr>
      </p:pic>
    </p:spTree>
    <p:extLst>
      <p:ext uri="{BB962C8B-B14F-4D97-AF65-F5344CB8AC3E}">
        <p14:creationId xmlns:p14="http://schemas.microsoft.com/office/powerpoint/2010/main" val="3316526340"/>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6313" y="2362201"/>
            <a:ext cx="7772400" cy="1362075"/>
          </a:xfrm>
        </p:spPr>
        <p:txBody>
          <a:bodyPr/>
          <a:lstStyle/>
          <a:p>
            <a:pPr algn="ctr"/>
            <a:r>
              <a:rPr lang="fr-CH" dirty="0"/>
              <a:t>GLOBALE DATENBANKEN </a:t>
            </a:r>
            <a:br>
              <a:rPr lang="fr-CH" dirty="0"/>
            </a:br>
            <a:r>
              <a:rPr lang="fr-CH" dirty="0"/>
              <a:t>DER WIPO</a:t>
            </a:r>
          </a:p>
        </p:txBody>
      </p:sp>
      <p:sp>
        <p:nvSpPr>
          <p:cNvPr id="3" name="Textfeld 2">
            <a:extLst>
              <a:ext uri="{FF2B5EF4-FFF2-40B4-BE49-F238E27FC236}">
                <a16:creationId xmlns:a16="http://schemas.microsoft.com/office/drawing/2014/main" id="{F677F963-48D6-DA4B-8EE9-B8E7C3EB169A}"/>
              </a:ext>
            </a:extLst>
          </p:cNvPr>
          <p:cNvSpPr txBox="1"/>
          <p:nvPr/>
        </p:nvSpPr>
        <p:spPr>
          <a:xfrm>
            <a:off x="9153100" y="6400800"/>
            <a:ext cx="184731" cy="369332"/>
          </a:xfrm>
          <a:prstGeom prst="rect">
            <a:avLst/>
          </a:prstGeom>
          <a:noFill/>
        </p:spPr>
        <p:txBody>
          <a:bodyPr wrap="none" rtlCol="0">
            <a:spAutoFit/>
          </a:bodyPr>
          <a:lstStyle/>
          <a:p>
            <a:endParaRPr lang="de-DE" dirty="0"/>
          </a:p>
        </p:txBody>
      </p:sp>
    </p:spTree>
    <p:extLst>
      <p:ext uri="{BB962C8B-B14F-4D97-AF65-F5344CB8AC3E}">
        <p14:creationId xmlns:p14="http://schemas.microsoft.com/office/powerpoint/2010/main" val="2871697336"/>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2460" y="1524001"/>
            <a:ext cx="2687003" cy="3095625"/>
          </a:xfrm>
          <a:prstGeom prst="rect">
            <a:avLst/>
          </a:prstGeom>
        </p:spPr>
      </p:pic>
    </p:spTree>
    <p:extLst>
      <p:ext uri="{BB962C8B-B14F-4D97-AF65-F5344CB8AC3E}">
        <p14:creationId xmlns:p14="http://schemas.microsoft.com/office/powerpoint/2010/main" val="1431151811"/>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24000" y="1066801"/>
            <a:ext cx="9176362" cy="4100339"/>
          </a:xfrm>
          <a:prstGeom prst="rect">
            <a:avLst/>
          </a:prstGeom>
        </p:spPr>
      </p:pic>
    </p:spTree>
    <p:extLst>
      <p:ext uri="{BB962C8B-B14F-4D97-AF65-F5344CB8AC3E}">
        <p14:creationId xmlns:p14="http://schemas.microsoft.com/office/powerpoint/2010/main" val="2506991337"/>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524000" y="1752600"/>
            <a:ext cx="9181800" cy="4876800"/>
          </a:xfrm>
          <a:prstGeom prst="rect">
            <a:avLst/>
          </a:prstGeom>
        </p:spPr>
      </p:pic>
      <p:sp>
        <p:nvSpPr>
          <p:cNvPr id="3" name="Title 2"/>
          <p:cNvSpPr>
            <a:spLocks noGrp="1"/>
          </p:cNvSpPr>
          <p:nvPr>
            <p:ph type="title"/>
          </p:nvPr>
        </p:nvSpPr>
        <p:spPr>
          <a:xfrm>
            <a:off x="1981200" y="274638"/>
            <a:ext cx="8229600" cy="1143000"/>
          </a:xfrm>
        </p:spPr>
        <p:txBody>
          <a:bodyPr/>
          <a:lstStyle/>
          <a:p>
            <a:r>
              <a:rPr lang="de-DE" dirty="0"/>
              <a:t>Globale Datenbank für Marken</a:t>
            </a:r>
          </a:p>
        </p:txBody>
      </p:sp>
    </p:spTree>
    <p:extLst>
      <p:ext uri="{BB962C8B-B14F-4D97-AF65-F5344CB8AC3E}">
        <p14:creationId xmlns:p14="http://schemas.microsoft.com/office/powerpoint/2010/main" val="3817268401"/>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537876" y="1455368"/>
            <a:ext cx="9139003" cy="4495800"/>
          </a:xfrm>
          <a:prstGeom prst="rect">
            <a:avLst/>
          </a:prstGeom>
        </p:spPr>
      </p:pic>
      <p:sp>
        <p:nvSpPr>
          <p:cNvPr id="5" name="Title 4"/>
          <p:cNvSpPr>
            <a:spLocks noGrp="1"/>
          </p:cNvSpPr>
          <p:nvPr>
            <p:ph type="title"/>
          </p:nvPr>
        </p:nvSpPr>
        <p:spPr>
          <a:xfrm>
            <a:off x="1600200" y="76200"/>
            <a:ext cx="9000478" cy="1265238"/>
          </a:xfrm>
        </p:spPr>
        <p:txBody>
          <a:bodyPr/>
          <a:lstStyle/>
          <a:p>
            <a:r>
              <a:rPr lang="de-DE" dirty="0"/>
              <a:t>Globale Datenbank für Geschmacksmuster</a:t>
            </a:r>
          </a:p>
        </p:txBody>
      </p:sp>
    </p:spTree>
    <p:extLst>
      <p:ext uri="{BB962C8B-B14F-4D97-AF65-F5344CB8AC3E}">
        <p14:creationId xmlns:p14="http://schemas.microsoft.com/office/powerpoint/2010/main" val="1739110630"/>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0" y="0"/>
            <a:ext cx="4572000" cy="6858000"/>
          </a:xfrm>
          <a:prstGeom prst="rect">
            <a:avLst/>
          </a:prstGeom>
        </p:spPr>
      </p:pic>
    </p:spTree>
    <p:extLst>
      <p:ext uri="{BB962C8B-B14F-4D97-AF65-F5344CB8AC3E}">
        <p14:creationId xmlns:p14="http://schemas.microsoft.com/office/powerpoint/2010/main" val="1823777176"/>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1894" y="1971482"/>
            <a:ext cx="8468907" cy="2762636"/>
          </a:xfrm>
          <a:prstGeom prst="rect">
            <a:avLst/>
          </a:prstGeom>
        </p:spPr>
      </p:pic>
      <p:sp>
        <p:nvSpPr>
          <p:cNvPr id="2" name="Title 1"/>
          <p:cNvSpPr>
            <a:spLocks noGrp="1"/>
          </p:cNvSpPr>
          <p:nvPr>
            <p:ph type="title"/>
          </p:nvPr>
        </p:nvSpPr>
        <p:spPr>
          <a:solidFill>
            <a:schemeClr val="bg1"/>
          </a:solidFill>
        </p:spPr>
        <p:txBody>
          <a:bodyPr/>
          <a:lstStyle/>
          <a:p>
            <a:r>
              <a:rPr lang="de-DE" dirty="0"/>
              <a:t>Sehr einfach zu nutzen</a:t>
            </a:r>
          </a:p>
        </p:txBody>
      </p:sp>
      <p:sp>
        <p:nvSpPr>
          <p:cNvPr id="6" name="Rectangle 5"/>
          <p:cNvSpPr/>
          <p:nvPr/>
        </p:nvSpPr>
        <p:spPr bwMode="auto">
          <a:xfrm>
            <a:off x="1741893" y="2438401"/>
            <a:ext cx="4038600" cy="461665"/>
          </a:xfrm>
          <a:prstGeom prst="rect">
            <a:avLst/>
          </a:prstGeom>
          <a:noFill/>
          <a:ln w="57150">
            <a:solidFill>
              <a:srgbClr val="FF0000"/>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fontAlgn="base">
              <a:spcBef>
                <a:spcPct val="50000"/>
              </a:spcBef>
              <a:spcAft>
                <a:spcPct val="0"/>
              </a:spcAft>
            </a:pPr>
            <a:endParaRPr lang="fr-CH" sz="2400" dirty="0">
              <a:latin typeface="Arial" charset="0"/>
              <a:cs typeface="Arial" charset="0"/>
            </a:endParaRPr>
          </a:p>
        </p:txBody>
      </p:sp>
    </p:spTree>
    <p:extLst>
      <p:ext uri="{BB962C8B-B14F-4D97-AF65-F5344CB8AC3E}">
        <p14:creationId xmlns:p14="http://schemas.microsoft.com/office/powerpoint/2010/main" val="2636376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Picture 9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0798" y="1302891"/>
            <a:ext cx="1646063" cy="2975106"/>
          </a:xfrm>
          <a:prstGeom prst="rect">
            <a:avLst/>
          </a:prstGeom>
        </p:spPr>
      </p:pic>
      <p:pic>
        <p:nvPicPr>
          <p:cNvPr id="64" name="Picture 63" descr="Arrow2a.psd"/>
          <p:cNvPicPr>
            <a:picLocks noChangeAspect="1"/>
          </p:cNvPicPr>
          <p:nvPr/>
        </p:nvPicPr>
        <p:blipFill>
          <a:blip r:embed="rId4">
            <a:extLst>
              <a:ext uri="{28A0092B-C50C-407E-A947-70E740481C1C}">
                <a14:useLocalDpi xmlns:a14="http://schemas.microsoft.com/office/drawing/2010/main" val="0"/>
              </a:ext>
            </a:extLst>
          </a:blip>
          <a:srcRect t="37983" b="13470"/>
          <a:stretch>
            <a:fillRect/>
          </a:stretch>
        </p:blipFill>
        <p:spPr>
          <a:xfrm rot="18629232">
            <a:off x="7393587" y="1989929"/>
            <a:ext cx="2370138" cy="451994"/>
          </a:xfrm>
          <a:prstGeom prst="rect">
            <a:avLst/>
          </a:prstGeom>
        </p:spPr>
      </p:pic>
      <p:pic>
        <p:nvPicPr>
          <p:cNvPr id="65" name="Picture 64" descr="Arrow2a.psd"/>
          <p:cNvPicPr>
            <a:picLocks noChangeAspect="1"/>
          </p:cNvPicPr>
          <p:nvPr/>
        </p:nvPicPr>
        <p:blipFill>
          <a:blip r:embed="rId4">
            <a:extLst>
              <a:ext uri="{28A0092B-C50C-407E-A947-70E740481C1C}">
                <a14:useLocalDpi xmlns:a14="http://schemas.microsoft.com/office/drawing/2010/main" val="0"/>
              </a:ext>
            </a:extLst>
          </a:blip>
          <a:srcRect t="37983" b="13470"/>
          <a:stretch>
            <a:fillRect/>
          </a:stretch>
        </p:blipFill>
        <p:spPr>
          <a:xfrm rot="18629232">
            <a:off x="8016803" y="3050983"/>
            <a:ext cx="1132391" cy="451994"/>
          </a:xfrm>
          <a:prstGeom prst="rect">
            <a:avLst/>
          </a:prstGeom>
        </p:spPr>
      </p:pic>
      <p:pic>
        <p:nvPicPr>
          <p:cNvPr id="60" name="Picture 59" descr="Arrow2a.psd"/>
          <p:cNvPicPr>
            <a:picLocks noChangeAspect="1"/>
          </p:cNvPicPr>
          <p:nvPr/>
        </p:nvPicPr>
        <p:blipFill>
          <a:blip r:embed="rId4">
            <a:extLst>
              <a:ext uri="{28A0092B-C50C-407E-A947-70E740481C1C}">
                <a14:useLocalDpi xmlns:a14="http://schemas.microsoft.com/office/drawing/2010/main" val="0"/>
              </a:ext>
            </a:extLst>
          </a:blip>
          <a:srcRect t="37983" b="13470"/>
          <a:stretch>
            <a:fillRect/>
          </a:stretch>
        </p:blipFill>
        <p:spPr>
          <a:xfrm rot="18629232">
            <a:off x="6845125" y="1192757"/>
            <a:ext cx="1468207" cy="451994"/>
          </a:xfrm>
          <a:prstGeom prst="rect">
            <a:avLst/>
          </a:prstGeom>
        </p:spPr>
      </p:pic>
      <p:pic>
        <p:nvPicPr>
          <p:cNvPr id="62" name="Picture 61" descr="Arrow2a.psd"/>
          <p:cNvPicPr>
            <a:picLocks noChangeAspect="1"/>
          </p:cNvPicPr>
          <p:nvPr/>
        </p:nvPicPr>
        <p:blipFill>
          <a:blip r:embed="rId4">
            <a:extLst>
              <a:ext uri="{28A0092B-C50C-407E-A947-70E740481C1C}">
                <a14:useLocalDpi xmlns:a14="http://schemas.microsoft.com/office/drawing/2010/main" val="0"/>
              </a:ext>
            </a:extLst>
          </a:blip>
          <a:srcRect t="37983" b="13470"/>
          <a:stretch>
            <a:fillRect/>
          </a:stretch>
        </p:blipFill>
        <p:spPr>
          <a:xfrm rot="19109350">
            <a:off x="7218134" y="1392497"/>
            <a:ext cx="1927198" cy="451994"/>
          </a:xfrm>
          <a:prstGeom prst="rect">
            <a:avLst/>
          </a:prstGeom>
        </p:spPr>
      </p:pic>
      <p:pic>
        <p:nvPicPr>
          <p:cNvPr id="8" name="Picture 7" descr="Block5.psd"/>
          <p:cNvPicPr>
            <a:picLocks noChangeAspect="1"/>
          </p:cNvPicPr>
          <p:nvPr/>
        </p:nvPicPr>
        <p:blipFill>
          <a:blip r:embed="rId5">
            <a:extLst>
              <a:ext uri="{28A0092B-C50C-407E-A947-70E740481C1C}">
                <a14:useLocalDpi xmlns:a14="http://schemas.microsoft.com/office/drawing/2010/main" val="0"/>
              </a:ext>
            </a:extLst>
          </a:blip>
          <a:srcRect l="-146408" t="73336" r="146408" b="-17204"/>
          <a:stretch>
            <a:fillRect/>
          </a:stretch>
        </p:blipFill>
        <p:spPr>
          <a:xfrm>
            <a:off x="7954228" y="5640414"/>
            <a:ext cx="1678437" cy="736293"/>
          </a:xfrm>
          <a:prstGeom prst="rect">
            <a:avLst/>
          </a:prstGeom>
        </p:spPr>
      </p:pic>
      <p:pic>
        <p:nvPicPr>
          <p:cNvPr id="7" name="Picture 6" descr="Arrow2a.psd"/>
          <p:cNvPicPr>
            <a:picLocks noChangeAspect="1"/>
          </p:cNvPicPr>
          <p:nvPr/>
        </p:nvPicPr>
        <p:blipFill>
          <a:blip r:embed="rId4">
            <a:extLst>
              <a:ext uri="{28A0092B-C50C-407E-A947-70E740481C1C}">
                <a14:useLocalDpi xmlns:a14="http://schemas.microsoft.com/office/drawing/2010/main" val="0"/>
              </a:ext>
            </a:extLst>
          </a:blip>
          <a:srcRect t="37983" b="13470"/>
          <a:stretch>
            <a:fillRect/>
          </a:stretch>
        </p:blipFill>
        <p:spPr>
          <a:xfrm rot="18629232">
            <a:off x="6380913" y="1378127"/>
            <a:ext cx="1132391" cy="451994"/>
          </a:xfrm>
          <a:prstGeom prst="rect">
            <a:avLst/>
          </a:prstGeom>
        </p:spPr>
      </p:pic>
      <p:grpSp>
        <p:nvGrpSpPr>
          <p:cNvPr id="84" name="Group 83"/>
          <p:cNvGrpSpPr/>
          <p:nvPr/>
        </p:nvGrpSpPr>
        <p:grpSpPr>
          <a:xfrm>
            <a:off x="4873426" y="4572329"/>
            <a:ext cx="2978886" cy="1516831"/>
            <a:chOff x="5348819" y="5840263"/>
            <a:chExt cx="1581889" cy="727383"/>
          </a:xfrm>
        </p:grpSpPr>
        <p:pic>
          <p:nvPicPr>
            <p:cNvPr id="48" name="Picture 47" descr="Block5.psd"/>
            <p:cNvPicPr>
              <a:picLocks noChangeAspect="1"/>
            </p:cNvPicPr>
            <p:nvPr/>
          </p:nvPicPr>
          <p:blipFill>
            <a:blip r:embed="rId5">
              <a:extLst>
                <a:ext uri="{28A0092B-C50C-407E-A947-70E740481C1C}">
                  <a14:useLocalDpi xmlns:a14="http://schemas.microsoft.com/office/drawing/2010/main" val="0"/>
                </a:ext>
              </a:extLst>
            </a:blip>
            <a:srcRect t="30068" r="5983" b="26702"/>
            <a:stretch>
              <a:fillRect/>
            </a:stretch>
          </p:blipFill>
          <p:spPr>
            <a:xfrm>
              <a:off x="5348819" y="5840263"/>
              <a:ext cx="1581889" cy="727383"/>
            </a:xfrm>
            <a:prstGeom prst="rect">
              <a:avLst/>
            </a:prstGeom>
          </p:spPr>
        </p:pic>
        <p:pic>
          <p:nvPicPr>
            <p:cNvPr id="49" name="Picture 48" descr="WIPO PROOF_horizontal logo.ep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02014" y="6134418"/>
              <a:ext cx="1157346" cy="107939"/>
            </a:xfrm>
            <a:prstGeom prst="rect">
              <a:avLst/>
            </a:prstGeom>
          </p:spPr>
        </p:pic>
      </p:grpSp>
      <p:pic>
        <p:nvPicPr>
          <p:cNvPr id="39" name="Picture 38" descr="WIPO PROOF_horizontal logo.ep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1333" y="6481113"/>
            <a:ext cx="1765300" cy="164640"/>
          </a:xfrm>
          <a:prstGeom prst="rect">
            <a:avLst/>
          </a:prstGeom>
        </p:spPr>
      </p:pic>
      <p:sp>
        <p:nvSpPr>
          <p:cNvPr id="10" name="Cloud Callout 9"/>
          <p:cNvSpPr/>
          <p:nvPr/>
        </p:nvSpPr>
        <p:spPr>
          <a:xfrm>
            <a:off x="1553666" y="395416"/>
            <a:ext cx="9094573" cy="5076974"/>
          </a:xfrm>
          <a:prstGeom prst="cloudCallout">
            <a:avLst>
              <a:gd name="adj1" fmla="val -53640"/>
              <a:gd name="adj2" fmla="val 57446"/>
            </a:avLst>
          </a:prstGeom>
          <a:noFill/>
          <a:ln w="41275">
            <a:gradFill>
              <a:gsLst>
                <a:gs pos="0">
                  <a:srgbClr val="8AC5DB"/>
                </a:gs>
                <a:gs pos="35000">
                  <a:srgbClr val="6C6FDD"/>
                </a:gs>
                <a:gs pos="66000">
                  <a:srgbClr val="913CC7"/>
                </a:gs>
                <a:gs pos="100000">
                  <a:srgbClr val="BA2D6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p:cNvGrpSpPr/>
          <p:nvPr/>
        </p:nvGrpSpPr>
        <p:grpSpPr>
          <a:xfrm>
            <a:off x="6060029" y="1835179"/>
            <a:ext cx="2324574" cy="2324574"/>
            <a:chOff x="6060029" y="1835179"/>
            <a:chExt cx="2324574" cy="2324574"/>
          </a:xfrm>
        </p:grpSpPr>
        <p:pic>
          <p:nvPicPr>
            <p:cNvPr id="23" name="Picture 22"/>
            <p:cNvPicPr>
              <a:picLocks noChangeAspect="1"/>
            </p:cNvPicPr>
            <p:nvPr/>
          </p:nvPicPr>
          <p:blipFill>
            <a:blip r:embed="rId7">
              <a:duotone>
                <a:prstClr val="black"/>
                <a:srgbClr val="6C6FDD">
                  <a:tint val="45000"/>
                  <a:satMod val="400000"/>
                </a:srgbClr>
              </a:duotone>
              <a:extLst>
                <a:ext uri="{28A0092B-C50C-407E-A947-70E740481C1C}">
                  <a14:useLocalDpi xmlns:a14="http://schemas.microsoft.com/office/drawing/2010/main" val="0"/>
                </a:ext>
              </a:extLst>
            </a:blip>
            <a:stretch>
              <a:fillRect/>
            </a:stretch>
          </p:blipFill>
          <p:spPr>
            <a:xfrm>
              <a:off x="6060029" y="1835179"/>
              <a:ext cx="2324574" cy="2324574"/>
            </a:xfrm>
            <a:prstGeom prst="rect">
              <a:avLst/>
            </a:prstGeom>
          </p:spPr>
        </p:pic>
        <p:sp>
          <p:nvSpPr>
            <p:cNvPr id="24" name="Rectangle 23"/>
            <p:cNvSpPr/>
            <p:nvPr/>
          </p:nvSpPr>
          <p:spPr>
            <a:xfrm>
              <a:off x="7440930" y="3649980"/>
              <a:ext cx="289560" cy="369570"/>
            </a:xfrm>
            <a:prstGeom prst="rect">
              <a:avLst/>
            </a:prstGeom>
            <a:solidFill>
              <a:srgbClr val="913C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7070640" y="3137756"/>
              <a:ext cx="158483" cy="298863"/>
            </a:xfrm>
            <a:prstGeom prst="rect">
              <a:avLst/>
            </a:prstGeom>
            <a:solidFill>
              <a:srgbClr val="66A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7361000" y="3137756"/>
              <a:ext cx="161834" cy="295054"/>
            </a:xfrm>
            <a:prstGeom prst="rect">
              <a:avLst/>
            </a:prstGeom>
            <a:solidFill>
              <a:srgbClr val="527F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7656656" y="3131820"/>
              <a:ext cx="150034" cy="300990"/>
            </a:xfrm>
            <a:prstGeom prst="rect">
              <a:avLst/>
            </a:prstGeom>
            <a:solidFill>
              <a:srgbClr val="5F57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7940512" y="3129915"/>
              <a:ext cx="163358" cy="306705"/>
            </a:xfrm>
            <a:prstGeom prst="rect">
              <a:avLst/>
            </a:prstGeom>
            <a:solidFill>
              <a:srgbClr val="8557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7069455" y="3577590"/>
              <a:ext cx="158115" cy="293370"/>
            </a:xfrm>
            <a:prstGeom prst="rect">
              <a:avLst/>
            </a:prstGeom>
            <a:solidFill>
              <a:srgbClr val="A355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7940512" y="3576720"/>
              <a:ext cx="170978" cy="293370"/>
            </a:xfrm>
            <a:prstGeom prst="rect">
              <a:avLst/>
            </a:prstGeom>
            <a:solidFill>
              <a:srgbClr val="B73B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5" name="Picture 44" descr="Multicoloured Ball.psd"/>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28652" y="1350903"/>
            <a:ext cx="719576" cy="719576"/>
          </a:xfrm>
          <a:prstGeom prst="rect">
            <a:avLst/>
          </a:prstGeom>
        </p:spPr>
      </p:pic>
      <p:pic>
        <p:nvPicPr>
          <p:cNvPr id="51" name="Picture 50" descr="Multicoloured Ball.psd"/>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01632" y="1867947"/>
            <a:ext cx="719576" cy="719576"/>
          </a:xfrm>
          <a:prstGeom prst="rect">
            <a:avLst/>
          </a:prstGeom>
        </p:spPr>
      </p:pic>
      <p:pic>
        <p:nvPicPr>
          <p:cNvPr id="52" name="Picture 51" descr="Multicoloured Ball.psd"/>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48662" y="2289926"/>
            <a:ext cx="719576" cy="719576"/>
          </a:xfrm>
          <a:prstGeom prst="rect">
            <a:avLst/>
          </a:prstGeom>
        </p:spPr>
      </p:pic>
      <p:pic>
        <p:nvPicPr>
          <p:cNvPr id="54" name="Picture 53" descr="Multicoloured Ball.psd"/>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13683" y="909199"/>
            <a:ext cx="719576" cy="719576"/>
          </a:xfrm>
          <a:prstGeom prst="rect">
            <a:avLst/>
          </a:prstGeom>
        </p:spPr>
      </p:pic>
      <p:pic>
        <p:nvPicPr>
          <p:cNvPr id="55" name="Picture 54" descr="Multicoloured Ball.psd"/>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04311" y="625738"/>
            <a:ext cx="719576" cy="719576"/>
          </a:xfrm>
          <a:prstGeom prst="rect">
            <a:avLst/>
          </a:prstGeom>
        </p:spPr>
      </p:pic>
      <p:pic>
        <p:nvPicPr>
          <p:cNvPr id="56" name="Picture 55" descr="Multicoloured Ball.psd"/>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50710" y="1177271"/>
            <a:ext cx="719576" cy="719576"/>
          </a:xfrm>
          <a:prstGeom prst="rect">
            <a:avLst/>
          </a:prstGeom>
        </p:spPr>
      </p:pic>
      <p:pic>
        <p:nvPicPr>
          <p:cNvPr id="57" name="Picture 56" descr="Multicoloured Ball.psd"/>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74963" y="1671869"/>
            <a:ext cx="719576" cy="719576"/>
          </a:xfrm>
          <a:prstGeom prst="rect">
            <a:avLst/>
          </a:prstGeom>
        </p:spPr>
      </p:pic>
      <p:pic>
        <p:nvPicPr>
          <p:cNvPr id="58" name="Picture 57" descr="Multicoloured Ball.psd"/>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88352" y="643301"/>
            <a:ext cx="719576" cy="719576"/>
          </a:xfrm>
          <a:prstGeom prst="rect">
            <a:avLst/>
          </a:prstGeom>
        </p:spPr>
      </p:pic>
      <p:pic>
        <p:nvPicPr>
          <p:cNvPr id="59" name="Picture 58" descr="Multicoloured Ball.psd"/>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12466" y="1153635"/>
            <a:ext cx="719576" cy="719576"/>
          </a:xfrm>
          <a:prstGeom prst="rect">
            <a:avLst/>
          </a:prstGeom>
        </p:spPr>
      </p:pic>
      <p:pic>
        <p:nvPicPr>
          <p:cNvPr id="61" name="Picture 60" descr="Arrow2a.psd"/>
          <p:cNvPicPr>
            <a:picLocks noChangeAspect="1"/>
          </p:cNvPicPr>
          <p:nvPr/>
        </p:nvPicPr>
        <p:blipFill>
          <a:blip r:embed="rId4">
            <a:extLst>
              <a:ext uri="{28A0092B-C50C-407E-A947-70E740481C1C}">
                <a14:useLocalDpi xmlns:a14="http://schemas.microsoft.com/office/drawing/2010/main" val="0"/>
              </a:ext>
            </a:extLst>
          </a:blip>
          <a:srcRect t="37983" b="13470"/>
          <a:stretch>
            <a:fillRect/>
          </a:stretch>
        </p:blipFill>
        <p:spPr>
          <a:xfrm rot="18629232">
            <a:off x="7379356" y="1989027"/>
            <a:ext cx="1468207" cy="451994"/>
          </a:xfrm>
          <a:prstGeom prst="rect">
            <a:avLst/>
          </a:prstGeom>
        </p:spPr>
      </p:pic>
      <p:pic>
        <p:nvPicPr>
          <p:cNvPr id="66" name="Picture 65" descr="Arrow2a.psd"/>
          <p:cNvPicPr>
            <a:picLocks noChangeAspect="1"/>
          </p:cNvPicPr>
          <p:nvPr/>
        </p:nvPicPr>
        <p:blipFill>
          <a:blip r:embed="rId4">
            <a:extLst>
              <a:ext uri="{28A0092B-C50C-407E-A947-70E740481C1C}">
                <a14:useLocalDpi xmlns:a14="http://schemas.microsoft.com/office/drawing/2010/main" val="0"/>
              </a:ext>
            </a:extLst>
          </a:blip>
          <a:srcRect t="37983" b="13470"/>
          <a:stretch>
            <a:fillRect/>
          </a:stretch>
        </p:blipFill>
        <p:spPr>
          <a:xfrm rot="18629232">
            <a:off x="8058639" y="2383385"/>
            <a:ext cx="1132391" cy="451994"/>
          </a:xfrm>
          <a:prstGeom prst="rect">
            <a:avLst/>
          </a:prstGeom>
        </p:spPr>
      </p:pic>
      <p:grpSp>
        <p:nvGrpSpPr>
          <p:cNvPr id="29" name="Group 28"/>
          <p:cNvGrpSpPr/>
          <p:nvPr/>
        </p:nvGrpSpPr>
        <p:grpSpPr>
          <a:xfrm>
            <a:off x="9265570" y="4255298"/>
            <a:ext cx="2247777" cy="931390"/>
            <a:chOff x="9265570" y="4255298"/>
            <a:chExt cx="2247777" cy="931390"/>
          </a:xfrm>
        </p:grpSpPr>
        <p:pic>
          <p:nvPicPr>
            <p:cNvPr id="14" name="Picture 13" descr="Shield.psd"/>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65570" y="4255298"/>
              <a:ext cx="931390" cy="931390"/>
            </a:xfrm>
            <a:prstGeom prst="rect">
              <a:avLst/>
            </a:prstGeom>
          </p:spPr>
        </p:pic>
        <p:pic>
          <p:nvPicPr>
            <p:cNvPr id="67" name="Picture 66" descr="Block5.psd"/>
            <p:cNvPicPr>
              <a:picLocks noChangeAspect="1"/>
            </p:cNvPicPr>
            <p:nvPr/>
          </p:nvPicPr>
          <p:blipFill>
            <a:blip r:embed="rId5">
              <a:extLst>
                <a:ext uri="{28A0092B-C50C-407E-A947-70E740481C1C}">
                  <a14:useLocalDpi xmlns:a14="http://schemas.microsoft.com/office/drawing/2010/main" val="0"/>
                </a:ext>
              </a:extLst>
            </a:blip>
            <a:srcRect t="30068" r="5983" b="26702"/>
            <a:stretch>
              <a:fillRect/>
            </a:stretch>
          </p:blipFill>
          <p:spPr>
            <a:xfrm>
              <a:off x="9931458" y="4402542"/>
              <a:ext cx="1581889" cy="727383"/>
            </a:xfrm>
            <a:prstGeom prst="rect">
              <a:avLst/>
            </a:prstGeom>
          </p:spPr>
        </p:pic>
        <p:pic>
          <p:nvPicPr>
            <p:cNvPr id="26" name="Picture 25"/>
            <p:cNvPicPr>
              <a:picLocks noChangeAspect="1"/>
            </p:cNvPicPr>
            <p:nvPr/>
          </p:nvPicPr>
          <p:blipFill>
            <a:blip r:embed="rId10">
              <a:clrChange>
                <a:clrFrom>
                  <a:srgbClr val="FAFAFA"/>
                </a:clrFrom>
                <a:clrTo>
                  <a:srgbClr val="FAFAFA">
                    <a:alpha val="0"/>
                  </a:srgbClr>
                </a:clrTo>
              </a:clrChange>
            </a:blip>
            <a:stretch>
              <a:fillRect/>
            </a:stretch>
          </p:blipFill>
          <p:spPr>
            <a:xfrm>
              <a:off x="10242911" y="4620180"/>
              <a:ext cx="1035943" cy="201626"/>
            </a:xfrm>
            <a:prstGeom prst="rect">
              <a:avLst/>
            </a:prstGeom>
          </p:spPr>
        </p:pic>
      </p:grpSp>
      <p:grpSp>
        <p:nvGrpSpPr>
          <p:cNvPr id="30" name="Group 29"/>
          <p:cNvGrpSpPr/>
          <p:nvPr/>
        </p:nvGrpSpPr>
        <p:grpSpPr>
          <a:xfrm>
            <a:off x="9257330" y="4963760"/>
            <a:ext cx="2260135" cy="931390"/>
            <a:chOff x="9257330" y="4963760"/>
            <a:chExt cx="2260135" cy="931390"/>
          </a:xfrm>
        </p:grpSpPr>
        <p:pic>
          <p:nvPicPr>
            <p:cNvPr id="68" name="Picture 67" descr="Block5.psd"/>
            <p:cNvPicPr>
              <a:picLocks noChangeAspect="1"/>
            </p:cNvPicPr>
            <p:nvPr/>
          </p:nvPicPr>
          <p:blipFill>
            <a:blip r:embed="rId5">
              <a:extLst>
                <a:ext uri="{28A0092B-C50C-407E-A947-70E740481C1C}">
                  <a14:useLocalDpi xmlns:a14="http://schemas.microsoft.com/office/drawing/2010/main" val="0"/>
                </a:ext>
              </a:extLst>
            </a:blip>
            <a:srcRect t="30068" r="5983" b="26702"/>
            <a:stretch>
              <a:fillRect/>
            </a:stretch>
          </p:blipFill>
          <p:spPr>
            <a:xfrm>
              <a:off x="9935576" y="5110998"/>
              <a:ext cx="1581889" cy="727383"/>
            </a:xfrm>
            <a:prstGeom prst="rect">
              <a:avLst/>
            </a:prstGeom>
          </p:spPr>
        </p:pic>
        <p:pic>
          <p:nvPicPr>
            <p:cNvPr id="70" name="Picture 69" descr="Shield.psd"/>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57330" y="4963760"/>
              <a:ext cx="931390" cy="931390"/>
            </a:xfrm>
            <a:prstGeom prst="rect">
              <a:avLst/>
            </a:prstGeom>
          </p:spPr>
        </p:pic>
        <p:pic>
          <p:nvPicPr>
            <p:cNvPr id="27" name="Picture 26"/>
            <p:cNvPicPr>
              <a:picLocks noChangeAspect="1"/>
            </p:cNvPicPr>
            <p:nvPr/>
          </p:nvPicPr>
          <p:blipFill>
            <a:blip r:embed="rId11">
              <a:clrChange>
                <a:clrFrom>
                  <a:srgbClr val="FAFAFA"/>
                </a:clrFrom>
                <a:clrTo>
                  <a:srgbClr val="FAFAFA">
                    <a:alpha val="0"/>
                  </a:srgbClr>
                </a:clrTo>
              </a:clrChange>
            </a:blip>
            <a:stretch>
              <a:fillRect/>
            </a:stretch>
          </p:blipFill>
          <p:spPr>
            <a:xfrm>
              <a:off x="10178115" y="5357948"/>
              <a:ext cx="1185442" cy="181858"/>
            </a:xfrm>
            <a:prstGeom prst="rect">
              <a:avLst/>
            </a:prstGeom>
          </p:spPr>
        </p:pic>
      </p:grpSp>
      <p:grpSp>
        <p:nvGrpSpPr>
          <p:cNvPr id="37" name="Group 36"/>
          <p:cNvGrpSpPr/>
          <p:nvPr/>
        </p:nvGrpSpPr>
        <p:grpSpPr>
          <a:xfrm>
            <a:off x="9261447" y="5659859"/>
            <a:ext cx="2272491" cy="931390"/>
            <a:chOff x="9261447" y="5659859"/>
            <a:chExt cx="2272491" cy="931390"/>
          </a:xfrm>
        </p:grpSpPr>
        <p:pic>
          <p:nvPicPr>
            <p:cNvPr id="69" name="Picture 68" descr="Block5.psd"/>
            <p:cNvPicPr>
              <a:picLocks noChangeAspect="1"/>
            </p:cNvPicPr>
            <p:nvPr/>
          </p:nvPicPr>
          <p:blipFill>
            <a:blip r:embed="rId5">
              <a:extLst>
                <a:ext uri="{28A0092B-C50C-407E-A947-70E740481C1C}">
                  <a14:useLocalDpi xmlns:a14="http://schemas.microsoft.com/office/drawing/2010/main" val="0"/>
                </a:ext>
              </a:extLst>
            </a:blip>
            <a:srcRect t="30068" r="5983" b="26702"/>
            <a:stretch>
              <a:fillRect/>
            </a:stretch>
          </p:blipFill>
          <p:spPr>
            <a:xfrm>
              <a:off x="9952049" y="5819454"/>
              <a:ext cx="1581889" cy="727383"/>
            </a:xfrm>
            <a:prstGeom prst="rect">
              <a:avLst/>
            </a:prstGeom>
          </p:spPr>
        </p:pic>
        <p:pic>
          <p:nvPicPr>
            <p:cNvPr id="71" name="Picture 70" descr="Shield.psd"/>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61447" y="5659859"/>
              <a:ext cx="931390" cy="931390"/>
            </a:xfrm>
            <a:prstGeom prst="rect">
              <a:avLst/>
            </a:prstGeom>
          </p:spPr>
        </p:pic>
        <p:pic>
          <p:nvPicPr>
            <p:cNvPr id="28" name="Picture 27"/>
            <p:cNvPicPr>
              <a:picLocks noChangeAspect="1"/>
            </p:cNvPicPr>
            <p:nvPr/>
          </p:nvPicPr>
          <p:blipFill>
            <a:blip r:embed="rId12">
              <a:clrChange>
                <a:clrFrom>
                  <a:srgbClr val="FAFAFA"/>
                </a:clrFrom>
                <a:clrTo>
                  <a:srgbClr val="FAFAFA">
                    <a:alpha val="0"/>
                  </a:srgbClr>
                </a:clrTo>
              </a:clrChange>
            </a:blip>
            <a:stretch>
              <a:fillRect/>
            </a:stretch>
          </p:blipFill>
          <p:spPr>
            <a:xfrm>
              <a:off x="10221908" y="6054745"/>
              <a:ext cx="1097856" cy="182976"/>
            </a:xfrm>
            <a:prstGeom prst="rect">
              <a:avLst/>
            </a:prstGeom>
          </p:spPr>
        </p:pic>
      </p:grpSp>
      <p:pic>
        <p:nvPicPr>
          <p:cNvPr id="78" name="Picture 77" descr="Multicoloured Ball &amp; FP.psd"/>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954918" y="1831275"/>
            <a:ext cx="778934" cy="778934"/>
          </a:xfrm>
          <a:prstGeom prst="rect">
            <a:avLst/>
          </a:prstGeom>
        </p:spPr>
      </p:pic>
      <p:pic>
        <p:nvPicPr>
          <p:cNvPr id="79" name="Picture 78" descr="Multicoloured Ball &amp; FP.psd"/>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981168" y="1120498"/>
            <a:ext cx="778934" cy="778934"/>
          </a:xfrm>
          <a:prstGeom prst="rect">
            <a:avLst/>
          </a:prstGeom>
        </p:spPr>
      </p:pic>
      <p:pic>
        <p:nvPicPr>
          <p:cNvPr id="80" name="Picture 79" descr="Multicoloured Ball &amp; FP.psd"/>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46654" y="612821"/>
            <a:ext cx="778934" cy="778934"/>
          </a:xfrm>
          <a:prstGeom prst="rect">
            <a:avLst/>
          </a:prstGeom>
        </p:spPr>
      </p:pic>
      <p:pic>
        <p:nvPicPr>
          <p:cNvPr id="81" name="Picture 80" descr="Multicoloured Ball &amp; FP.psd"/>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591964" y="1334570"/>
            <a:ext cx="778934" cy="778934"/>
          </a:xfrm>
          <a:prstGeom prst="rect">
            <a:avLst/>
          </a:prstGeom>
        </p:spPr>
      </p:pic>
      <p:pic>
        <p:nvPicPr>
          <p:cNvPr id="82" name="Picture 81" descr="Multicoloured Ball &amp; FP.psd"/>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764359" y="603782"/>
            <a:ext cx="778934" cy="778934"/>
          </a:xfrm>
          <a:prstGeom prst="rect">
            <a:avLst/>
          </a:prstGeom>
        </p:spPr>
      </p:pic>
      <p:pic>
        <p:nvPicPr>
          <p:cNvPr id="83" name="Picture 82" descr="Multicoloured Ball &amp; FP.psd"/>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073378" y="896745"/>
            <a:ext cx="778934" cy="778934"/>
          </a:xfrm>
          <a:prstGeom prst="rect">
            <a:avLst/>
          </a:prstGeom>
        </p:spPr>
      </p:pic>
      <p:sp>
        <p:nvSpPr>
          <p:cNvPr id="85" name="Oval 84"/>
          <p:cNvSpPr/>
          <p:nvPr/>
        </p:nvSpPr>
        <p:spPr>
          <a:xfrm>
            <a:off x="8739120" y="1749017"/>
            <a:ext cx="597611" cy="56377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a:off x="8621142" y="2376272"/>
            <a:ext cx="597611" cy="56377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p:cNvSpPr/>
          <p:nvPr/>
        </p:nvSpPr>
        <p:spPr>
          <a:xfrm>
            <a:off x="8308568" y="1253073"/>
            <a:ext cx="597611" cy="56377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9" name="Picture 88" descr="Multicoloured Ball.psd"/>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42689" y="2023369"/>
            <a:ext cx="719576" cy="719576"/>
          </a:xfrm>
          <a:prstGeom prst="rect">
            <a:avLst/>
          </a:prstGeom>
        </p:spPr>
      </p:pic>
      <p:pic>
        <p:nvPicPr>
          <p:cNvPr id="90" name="Picture 89" descr="Multicoloured Ball.psd"/>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91047" y="1952362"/>
            <a:ext cx="719576" cy="719576"/>
          </a:xfrm>
          <a:prstGeom prst="rect">
            <a:avLst/>
          </a:prstGeom>
        </p:spPr>
      </p:pic>
      <p:pic>
        <p:nvPicPr>
          <p:cNvPr id="77" name="Picture 76" descr="Multicoloured Ball &amp; FP.psd"/>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52283" y="1939746"/>
            <a:ext cx="778934" cy="778934"/>
          </a:xfrm>
          <a:prstGeom prst="rect">
            <a:avLst/>
          </a:prstGeom>
        </p:spPr>
      </p:pic>
      <p:pic>
        <p:nvPicPr>
          <p:cNvPr id="76" name="Picture 75" descr="Multicoloured Ball &amp; FP.psd"/>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913010" y="2007387"/>
            <a:ext cx="778934" cy="778934"/>
          </a:xfrm>
          <a:prstGeom prst="rect">
            <a:avLst/>
          </a:prstGeom>
        </p:spPr>
      </p:pic>
      <p:sp>
        <p:nvSpPr>
          <p:cNvPr id="94" name="Rectangle 93"/>
          <p:cNvSpPr/>
          <p:nvPr/>
        </p:nvSpPr>
        <p:spPr>
          <a:xfrm>
            <a:off x="9394539" y="4402542"/>
            <a:ext cx="2307466" cy="21887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Picture 62" descr="WIPO PROOF logo.eps"/>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71950" y="387547"/>
            <a:ext cx="1981200" cy="1663700"/>
          </a:xfrm>
          <a:prstGeom prst="rect">
            <a:avLst/>
          </a:prstGeom>
        </p:spPr>
      </p:pic>
    </p:spTree>
    <p:extLst>
      <p:ext uri="{BB962C8B-B14F-4D97-AF65-F5344CB8AC3E}">
        <p14:creationId xmlns:p14="http://schemas.microsoft.com/office/powerpoint/2010/main" val="135397140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0" presetClass="entr" presetSubtype="0" fill="hold" nodeType="clickEffec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cTn>
                              </p:par>
                            </p:childTnLst>
                          </p:cTn>
                        </p:par>
                      </p:childTnLst>
                    </p:cTn>
                  </p:par>
                  <p:par>
                    <p:cTn id="8" fill="hold" nodeType="clickPar">
                      <p:stCondLst>
                        <p:cond delay="indefinite"/>
                      </p:stCondLst>
                      <p:childTnLst>
                        <p:par>
                          <p:cTn id="9" fill="hold" nodeType="withGroup">
                            <p:stCondLst>
                              <p:cond delay="indefinite"/>
                            </p:stCondLst>
                          </p:cTn>
                        </p:par>
                        <p:par>
                          <p:cTn id="10" fill="hold" nodeType="afterGroup">
                            <p:stCondLst>
                              <p:cond delay="0"/>
                            </p:stCondLst>
                            <p:childTnLst>
                              <p:par>
                                <p:cTn id="11" presetID="10" presetClass="entr" presetSubtype="0" fill="hold" nodeType="clickEffec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childTnLst>
                          </p:cTn>
                        </p:par>
                      </p:childTnLst>
                    </p:cTn>
                  </p:par>
                  <p:par>
                    <p:cTn id="14" fill="hold" nodeType="clickPar">
                      <p:stCondLst>
                        <p:cond delay="indefinite"/>
                      </p:stCondLst>
                      <p:childTnLst>
                        <p:par>
                          <p:cTn id="15" fill="hold" nodeType="withGroup">
                            <p:stCondLst>
                              <p:cond delay="indefinite"/>
                            </p:stCondLst>
                          </p:cTn>
                        </p:par>
                        <p:par>
                          <p:cTn id="16" fill="hold" nodeType="afterGroup">
                            <p:stCondLst>
                              <p:cond delay="0"/>
                            </p:stCondLst>
                            <p:childTnLst>
                              <p:par>
                                <p:cTn id="17" presetID="10" presetClass="entr" presetSubtype="0" fill="hold" nodeType="clickEffec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subTnLst>
                                    <p:set>
                                      <p:cBhvr override="childStyle">
                                        <p:cTn dur="1" fill="hold" display="0" masterRel="sameClick" afterEffect="1">
                                          <p:stCondLst>
                                            <p:cond evt="end" delay="0">
                                              <p:tn val="17"/>
                                            </p:cond>
                                          </p:stCondLst>
                                        </p:cTn>
                                        <p:tgtEl>
                                          <p:spTgt spid="7"/>
                                        </p:tgtEl>
                                        <p:attrNameLst>
                                          <p:attrName>style.visibility</p:attrName>
                                        </p:attrNameLst>
                                      </p:cBhvr>
                                      <p:to>
                                        <p:strVal val="hidden"/>
                                      </p:to>
                                    </p:set>
                                  </p:subTnLst>
                                </p:cTn>
                              </p:par>
                              <p:par>
                                <p:cTn id="20" presetID="10" presetClass="entr" presetSubtype="0" fill="hold" nodeType="withEffect">
                                  <p:childTnLst>
                                    <p:set>
                                      <p:cBhvr>
                                        <p:cTn id="21" dur="1" fill="hold">
                                          <p:stCondLst>
                                            <p:cond delay="0"/>
                                          </p:stCondLst>
                                        </p:cTn>
                                        <p:tgtEl>
                                          <p:spTgt spid="89"/>
                                        </p:tgtEl>
                                        <p:attrNameLst>
                                          <p:attrName>style.visibility</p:attrName>
                                        </p:attrNameLst>
                                      </p:cBhvr>
                                      <p:to>
                                        <p:strVal val="visible"/>
                                      </p:to>
                                    </p:set>
                                    <p:animEffect transition="in" filter="fade">
                                      <p:cBhvr>
                                        <p:cTn id="22" dur="500"/>
                                        <p:tgtEl>
                                          <p:spTgt spid="89"/>
                                        </p:tgtEl>
                                      </p:cBhvr>
                                    </p:animEffect>
                                  </p:childTnLst>
                                </p:cTn>
                              </p:par>
                              <p:par>
                                <p:cTn id="23" presetID="10" presetClass="entr" presetSubtype="0" fill="hold" nodeType="withEffect">
                                  <p:childTnLst>
                                    <p:set>
                                      <p:cBhvr>
                                        <p:cTn id="24" dur="1" fill="hold">
                                          <p:stCondLst>
                                            <p:cond delay="0"/>
                                          </p:stCondLst>
                                        </p:cTn>
                                        <p:tgtEl>
                                          <p:spTgt spid="90"/>
                                        </p:tgtEl>
                                        <p:attrNameLst>
                                          <p:attrName>style.visibility</p:attrName>
                                        </p:attrNameLst>
                                      </p:cBhvr>
                                      <p:to>
                                        <p:strVal val="visible"/>
                                      </p:to>
                                    </p:set>
                                    <p:animEffect transition="in" filter="fade">
                                      <p:cBhvr>
                                        <p:cTn id="25" dur="500"/>
                                        <p:tgtEl>
                                          <p:spTgt spid="90"/>
                                        </p:tgtEl>
                                      </p:cBhvr>
                                    </p:animEffect>
                                  </p:childTnLst>
                                </p:cTn>
                              </p:par>
                              <p:par>
                                <p:cTn id="26" presetID="10" presetClass="entr" presetSubtype="0" fill="hold" nodeType="withEffect">
                                  <p:childTnLst>
                                    <p:set>
                                      <p:cBhvr>
                                        <p:cTn id="27" dur="1" fill="hold">
                                          <p:stCondLst>
                                            <p:cond delay="0"/>
                                          </p:stCondLst>
                                        </p:cTn>
                                        <p:tgtEl>
                                          <p:spTgt spid="54"/>
                                        </p:tgtEl>
                                        <p:attrNameLst>
                                          <p:attrName>style.visibility</p:attrName>
                                        </p:attrNameLst>
                                      </p:cBhvr>
                                      <p:to>
                                        <p:strVal val="visible"/>
                                      </p:to>
                                    </p:set>
                                    <p:animEffect transition="in" filter="fade">
                                      <p:cBhvr>
                                        <p:cTn id="28" dur="500"/>
                                        <p:tgtEl>
                                          <p:spTgt spid="54"/>
                                        </p:tgtEl>
                                      </p:cBhvr>
                                    </p:animEffect>
                                  </p:childTnLst>
                                </p:cTn>
                              </p:par>
                              <p:par>
                                <p:cTn id="29" presetID="10" presetClass="entr" presetSubtype="0" fill="hold" nodeType="withEffect">
                                  <p:childTnLst>
                                    <p:set>
                                      <p:cBhvr>
                                        <p:cTn id="30" dur="1" fill="hold">
                                          <p:stCondLst>
                                            <p:cond delay="0"/>
                                          </p:stCondLst>
                                        </p:cTn>
                                        <p:tgtEl>
                                          <p:spTgt spid="65"/>
                                        </p:tgtEl>
                                        <p:attrNameLst>
                                          <p:attrName>style.visibility</p:attrName>
                                        </p:attrNameLst>
                                      </p:cBhvr>
                                      <p:to>
                                        <p:strVal val="visible"/>
                                      </p:to>
                                    </p:set>
                                    <p:animEffect transition="in" filter="fade">
                                      <p:cBhvr>
                                        <p:cTn id="31" dur="500"/>
                                        <p:tgtEl>
                                          <p:spTgt spid="65"/>
                                        </p:tgtEl>
                                      </p:cBhvr>
                                    </p:animEffect>
                                  </p:childTnLst>
                                  <p:subTnLst>
                                    <p:set>
                                      <p:cBhvr override="childStyle">
                                        <p:cTn dur="1" fill="hold" display="0" masterRel="sameClick" afterEffect="1">
                                          <p:stCondLst>
                                            <p:cond evt="end" delay="0">
                                              <p:tn val="29"/>
                                            </p:cond>
                                          </p:stCondLst>
                                        </p:cTn>
                                        <p:tgtEl>
                                          <p:spTgt spid="65"/>
                                        </p:tgtEl>
                                        <p:attrNameLst>
                                          <p:attrName>style.visibility</p:attrName>
                                        </p:attrNameLst>
                                      </p:cBhvr>
                                      <p:to>
                                        <p:strVal val="hidden"/>
                                      </p:to>
                                    </p:set>
                                  </p:subTnLst>
                                </p:cTn>
                              </p:par>
                              <p:par>
                                <p:cTn id="32" presetID="10" presetClass="entr" presetSubtype="0" fill="hold" nodeType="withEffect">
                                  <p:childTnLst>
                                    <p:set>
                                      <p:cBhvr>
                                        <p:cTn id="33" dur="1" fill="hold">
                                          <p:stCondLst>
                                            <p:cond delay="0"/>
                                          </p:stCondLst>
                                        </p:cTn>
                                        <p:tgtEl>
                                          <p:spTgt spid="60"/>
                                        </p:tgtEl>
                                        <p:attrNameLst>
                                          <p:attrName>style.visibility</p:attrName>
                                        </p:attrNameLst>
                                      </p:cBhvr>
                                      <p:to>
                                        <p:strVal val="visible"/>
                                      </p:to>
                                    </p:set>
                                    <p:animEffect transition="in" filter="fade">
                                      <p:cBhvr>
                                        <p:cTn id="34" dur="500"/>
                                        <p:tgtEl>
                                          <p:spTgt spid="60"/>
                                        </p:tgtEl>
                                      </p:cBhvr>
                                    </p:animEffect>
                                  </p:childTnLst>
                                  <p:subTnLst>
                                    <p:set>
                                      <p:cBhvr override="childStyle">
                                        <p:cTn dur="1" fill="hold" display="0" masterRel="sameClick" afterEffect="1">
                                          <p:stCondLst>
                                            <p:cond evt="end" delay="0">
                                              <p:tn val="32"/>
                                            </p:cond>
                                          </p:stCondLst>
                                        </p:cTn>
                                        <p:tgtEl>
                                          <p:spTgt spid="60"/>
                                        </p:tgtEl>
                                        <p:attrNameLst>
                                          <p:attrName>style.visibility</p:attrName>
                                        </p:attrNameLst>
                                      </p:cBhvr>
                                      <p:to>
                                        <p:strVal val="hidden"/>
                                      </p:to>
                                    </p:set>
                                  </p:subTnLst>
                                </p:cTn>
                              </p:par>
                              <p:par>
                                <p:cTn id="35" presetID="10" presetClass="entr" presetSubtype="0" fill="hold" nodeType="withEffect">
                                  <p:childTnLst>
                                    <p:set>
                                      <p:cBhvr>
                                        <p:cTn id="36" dur="1" fill="hold">
                                          <p:stCondLst>
                                            <p:cond delay="0"/>
                                          </p:stCondLst>
                                        </p:cTn>
                                        <p:tgtEl>
                                          <p:spTgt spid="55"/>
                                        </p:tgtEl>
                                        <p:attrNameLst>
                                          <p:attrName>style.visibility</p:attrName>
                                        </p:attrNameLst>
                                      </p:cBhvr>
                                      <p:to>
                                        <p:strVal val="visible"/>
                                      </p:to>
                                    </p:set>
                                    <p:animEffect transition="in" filter="fade">
                                      <p:cBhvr>
                                        <p:cTn id="37" dur="500"/>
                                        <p:tgtEl>
                                          <p:spTgt spid="55"/>
                                        </p:tgtEl>
                                      </p:cBhvr>
                                    </p:animEffect>
                                  </p:childTnLst>
                                </p:cTn>
                              </p:par>
                              <p:par>
                                <p:cTn id="38" presetID="10" presetClass="entr" presetSubtype="0" fill="hold" nodeType="withEffect">
                                  <p:childTnLst>
                                    <p:set>
                                      <p:cBhvr>
                                        <p:cTn id="39" dur="1" fill="hold">
                                          <p:stCondLst>
                                            <p:cond delay="0"/>
                                          </p:stCondLst>
                                        </p:cTn>
                                        <p:tgtEl>
                                          <p:spTgt spid="52"/>
                                        </p:tgtEl>
                                        <p:attrNameLst>
                                          <p:attrName>style.visibility</p:attrName>
                                        </p:attrNameLst>
                                      </p:cBhvr>
                                      <p:to>
                                        <p:strVal val="visible"/>
                                      </p:to>
                                    </p:set>
                                    <p:animEffect transition="in" filter="fade">
                                      <p:cBhvr>
                                        <p:cTn id="40" dur="500"/>
                                        <p:tgtEl>
                                          <p:spTgt spid="52"/>
                                        </p:tgtEl>
                                      </p:cBhvr>
                                    </p:animEffect>
                                  </p:childTnLst>
                                </p:cTn>
                              </p:par>
                              <p:par>
                                <p:cTn id="41" presetID="10" presetClass="entr" presetSubtype="0" fill="hold" nodeType="withEffect">
                                  <p:childTnLst>
                                    <p:set>
                                      <p:cBhvr>
                                        <p:cTn id="42" dur="1" fill="hold">
                                          <p:stCondLst>
                                            <p:cond delay="0"/>
                                          </p:stCondLst>
                                        </p:cTn>
                                        <p:tgtEl>
                                          <p:spTgt spid="66"/>
                                        </p:tgtEl>
                                        <p:attrNameLst>
                                          <p:attrName>style.visibility</p:attrName>
                                        </p:attrNameLst>
                                      </p:cBhvr>
                                      <p:to>
                                        <p:strVal val="visible"/>
                                      </p:to>
                                    </p:set>
                                    <p:animEffect transition="in" filter="fade">
                                      <p:cBhvr>
                                        <p:cTn id="43" dur="500"/>
                                        <p:tgtEl>
                                          <p:spTgt spid="66"/>
                                        </p:tgtEl>
                                      </p:cBhvr>
                                    </p:animEffect>
                                  </p:childTnLst>
                                  <p:subTnLst>
                                    <p:set>
                                      <p:cBhvr override="childStyle">
                                        <p:cTn dur="1" fill="hold" display="0" masterRel="sameClick" afterEffect="1">
                                          <p:stCondLst>
                                            <p:cond evt="end" delay="0">
                                              <p:tn val="41"/>
                                            </p:cond>
                                          </p:stCondLst>
                                        </p:cTn>
                                        <p:tgtEl>
                                          <p:spTgt spid="66"/>
                                        </p:tgtEl>
                                        <p:attrNameLst>
                                          <p:attrName>style.visibility</p:attrName>
                                        </p:attrNameLst>
                                      </p:cBhvr>
                                      <p:to>
                                        <p:strVal val="hidden"/>
                                      </p:to>
                                    </p:set>
                                  </p:subTnLst>
                                </p:cTn>
                              </p:par>
                              <p:par>
                                <p:cTn id="44" presetID="10" presetClass="entr" presetSubtype="0" fill="hold" nodeType="withEffect">
                                  <p:childTnLst>
                                    <p:set>
                                      <p:cBhvr>
                                        <p:cTn id="45" dur="1" fill="hold">
                                          <p:stCondLst>
                                            <p:cond delay="0"/>
                                          </p:stCondLst>
                                        </p:cTn>
                                        <p:tgtEl>
                                          <p:spTgt spid="45"/>
                                        </p:tgtEl>
                                        <p:attrNameLst>
                                          <p:attrName>style.visibility</p:attrName>
                                        </p:attrNameLst>
                                      </p:cBhvr>
                                      <p:to>
                                        <p:strVal val="visible"/>
                                      </p:to>
                                    </p:set>
                                    <p:animEffect transition="in" filter="fade">
                                      <p:cBhvr>
                                        <p:cTn id="46" dur="500"/>
                                        <p:tgtEl>
                                          <p:spTgt spid="45"/>
                                        </p:tgtEl>
                                      </p:cBhvr>
                                    </p:animEffect>
                                  </p:childTnLst>
                                </p:cTn>
                              </p:par>
                              <p:par>
                                <p:cTn id="47" presetID="10" presetClass="entr" presetSubtype="0" fill="hold" nodeType="withEffect">
                                  <p:childTnLst>
                                    <p:set>
                                      <p:cBhvr>
                                        <p:cTn id="48" dur="1" fill="hold">
                                          <p:stCondLst>
                                            <p:cond delay="0"/>
                                          </p:stCondLst>
                                        </p:cTn>
                                        <p:tgtEl>
                                          <p:spTgt spid="62"/>
                                        </p:tgtEl>
                                        <p:attrNameLst>
                                          <p:attrName>style.visibility</p:attrName>
                                        </p:attrNameLst>
                                      </p:cBhvr>
                                      <p:to>
                                        <p:strVal val="visible"/>
                                      </p:to>
                                    </p:set>
                                    <p:animEffect transition="in" filter="fade">
                                      <p:cBhvr>
                                        <p:cTn id="49" dur="500"/>
                                        <p:tgtEl>
                                          <p:spTgt spid="62"/>
                                        </p:tgtEl>
                                      </p:cBhvr>
                                    </p:animEffect>
                                  </p:childTnLst>
                                  <p:subTnLst>
                                    <p:set>
                                      <p:cBhvr override="childStyle">
                                        <p:cTn dur="1" fill="hold" display="0" masterRel="sameClick" afterEffect="1">
                                          <p:stCondLst>
                                            <p:cond evt="end" delay="0">
                                              <p:tn val="47"/>
                                            </p:cond>
                                          </p:stCondLst>
                                        </p:cTn>
                                        <p:tgtEl>
                                          <p:spTgt spid="62"/>
                                        </p:tgtEl>
                                        <p:attrNameLst>
                                          <p:attrName>style.visibility</p:attrName>
                                        </p:attrNameLst>
                                      </p:cBhvr>
                                      <p:to>
                                        <p:strVal val="hidden"/>
                                      </p:to>
                                    </p:set>
                                  </p:subTnLst>
                                </p:cTn>
                              </p:par>
                              <p:par>
                                <p:cTn id="50" presetID="10" presetClass="entr" presetSubtype="0" fill="hold" nodeType="withEffect">
                                  <p:childTnLst>
                                    <p:set>
                                      <p:cBhvr>
                                        <p:cTn id="51" dur="1" fill="hold">
                                          <p:stCondLst>
                                            <p:cond delay="0"/>
                                          </p:stCondLst>
                                        </p:cTn>
                                        <p:tgtEl>
                                          <p:spTgt spid="57"/>
                                        </p:tgtEl>
                                        <p:attrNameLst>
                                          <p:attrName>style.visibility</p:attrName>
                                        </p:attrNameLst>
                                      </p:cBhvr>
                                      <p:to>
                                        <p:strVal val="visible"/>
                                      </p:to>
                                    </p:set>
                                    <p:animEffect transition="in" filter="fade">
                                      <p:cBhvr>
                                        <p:cTn id="52" dur="500"/>
                                        <p:tgtEl>
                                          <p:spTgt spid="57"/>
                                        </p:tgtEl>
                                      </p:cBhvr>
                                    </p:animEffect>
                                  </p:childTnLst>
                                </p:cTn>
                              </p:par>
                              <p:par>
                                <p:cTn id="53" presetID="10" presetClass="entr" presetSubtype="0" fill="hold" nodeType="withEffect">
                                  <p:childTnLst>
                                    <p:set>
                                      <p:cBhvr>
                                        <p:cTn id="54" dur="1" fill="hold">
                                          <p:stCondLst>
                                            <p:cond delay="0"/>
                                          </p:stCondLst>
                                        </p:cTn>
                                        <p:tgtEl>
                                          <p:spTgt spid="58"/>
                                        </p:tgtEl>
                                        <p:attrNameLst>
                                          <p:attrName>style.visibility</p:attrName>
                                        </p:attrNameLst>
                                      </p:cBhvr>
                                      <p:to>
                                        <p:strVal val="visible"/>
                                      </p:to>
                                    </p:set>
                                    <p:animEffect transition="in" filter="fade">
                                      <p:cBhvr>
                                        <p:cTn id="55" dur="500"/>
                                        <p:tgtEl>
                                          <p:spTgt spid="58"/>
                                        </p:tgtEl>
                                      </p:cBhvr>
                                    </p:animEffect>
                                  </p:childTnLst>
                                </p:cTn>
                              </p:par>
                              <p:par>
                                <p:cTn id="56" presetID="10" presetClass="entr" presetSubtype="0" fill="hold" nodeType="withEffect">
                                  <p:childTnLst>
                                    <p:set>
                                      <p:cBhvr>
                                        <p:cTn id="57" dur="1" fill="hold">
                                          <p:stCondLst>
                                            <p:cond delay="0"/>
                                          </p:stCondLst>
                                        </p:cTn>
                                        <p:tgtEl>
                                          <p:spTgt spid="51"/>
                                        </p:tgtEl>
                                        <p:attrNameLst>
                                          <p:attrName>style.visibility</p:attrName>
                                        </p:attrNameLst>
                                      </p:cBhvr>
                                      <p:to>
                                        <p:strVal val="visible"/>
                                      </p:to>
                                    </p:set>
                                    <p:animEffect transition="in" filter="fade">
                                      <p:cBhvr>
                                        <p:cTn id="58" dur="500"/>
                                        <p:tgtEl>
                                          <p:spTgt spid="51"/>
                                        </p:tgtEl>
                                      </p:cBhvr>
                                    </p:animEffect>
                                  </p:childTnLst>
                                </p:cTn>
                              </p:par>
                              <p:par>
                                <p:cTn id="59" presetID="10" presetClass="entr" presetSubtype="0" fill="hold" nodeType="withEffect">
                                  <p:childTnLst>
                                    <p:set>
                                      <p:cBhvr>
                                        <p:cTn id="60" dur="1" fill="hold">
                                          <p:stCondLst>
                                            <p:cond delay="0"/>
                                          </p:stCondLst>
                                        </p:cTn>
                                        <p:tgtEl>
                                          <p:spTgt spid="56"/>
                                        </p:tgtEl>
                                        <p:attrNameLst>
                                          <p:attrName>style.visibility</p:attrName>
                                        </p:attrNameLst>
                                      </p:cBhvr>
                                      <p:to>
                                        <p:strVal val="visible"/>
                                      </p:to>
                                    </p:set>
                                    <p:animEffect transition="in" filter="fade">
                                      <p:cBhvr>
                                        <p:cTn id="61" dur="500"/>
                                        <p:tgtEl>
                                          <p:spTgt spid="56"/>
                                        </p:tgtEl>
                                      </p:cBhvr>
                                    </p:animEffect>
                                  </p:childTnLst>
                                </p:cTn>
                              </p:par>
                              <p:par>
                                <p:cTn id="62" presetID="10" presetClass="entr" presetSubtype="0" fill="hold" nodeType="withEffect">
                                  <p:childTnLst>
                                    <p:set>
                                      <p:cBhvr>
                                        <p:cTn id="63" dur="1" fill="hold">
                                          <p:stCondLst>
                                            <p:cond delay="0"/>
                                          </p:stCondLst>
                                        </p:cTn>
                                        <p:tgtEl>
                                          <p:spTgt spid="61"/>
                                        </p:tgtEl>
                                        <p:attrNameLst>
                                          <p:attrName>style.visibility</p:attrName>
                                        </p:attrNameLst>
                                      </p:cBhvr>
                                      <p:to>
                                        <p:strVal val="visible"/>
                                      </p:to>
                                    </p:set>
                                    <p:animEffect transition="in" filter="fade">
                                      <p:cBhvr>
                                        <p:cTn id="64" dur="500"/>
                                        <p:tgtEl>
                                          <p:spTgt spid="61"/>
                                        </p:tgtEl>
                                      </p:cBhvr>
                                    </p:animEffect>
                                  </p:childTnLst>
                                  <p:subTnLst>
                                    <p:set>
                                      <p:cBhvr override="childStyle">
                                        <p:cTn dur="1" fill="hold" display="0" masterRel="sameClick" afterEffect="1">
                                          <p:stCondLst>
                                            <p:cond evt="end" delay="0">
                                              <p:tn val="62"/>
                                            </p:cond>
                                          </p:stCondLst>
                                        </p:cTn>
                                        <p:tgtEl>
                                          <p:spTgt spid="61"/>
                                        </p:tgtEl>
                                        <p:attrNameLst>
                                          <p:attrName>style.visibility</p:attrName>
                                        </p:attrNameLst>
                                      </p:cBhvr>
                                      <p:to>
                                        <p:strVal val="hidden"/>
                                      </p:to>
                                    </p:set>
                                  </p:subTnLst>
                                </p:cTn>
                              </p:par>
                              <p:par>
                                <p:cTn id="65" presetID="10" presetClass="entr" presetSubtype="0" fill="hold" nodeType="withEffect">
                                  <p:childTnLst>
                                    <p:set>
                                      <p:cBhvr>
                                        <p:cTn id="66" dur="1" fill="hold">
                                          <p:stCondLst>
                                            <p:cond delay="0"/>
                                          </p:stCondLst>
                                        </p:cTn>
                                        <p:tgtEl>
                                          <p:spTgt spid="64"/>
                                        </p:tgtEl>
                                        <p:attrNameLst>
                                          <p:attrName>style.visibility</p:attrName>
                                        </p:attrNameLst>
                                      </p:cBhvr>
                                      <p:to>
                                        <p:strVal val="visible"/>
                                      </p:to>
                                    </p:set>
                                    <p:animEffect transition="in" filter="fade">
                                      <p:cBhvr>
                                        <p:cTn id="67" dur="500"/>
                                        <p:tgtEl>
                                          <p:spTgt spid="64"/>
                                        </p:tgtEl>
                                      </p:cBhvr>
                                    </p:animEffect>
                                  </p:childTnLst>
                                  <p:subTnLst>
                                    <p:set>
                                      <p:cBhvr override="childStyle">
                                        <p:cTn dur="1" fill="hold" display="0" masterRel="sameClick" afterEffect="1">
                                          <p:stCondLst>
                                            <p:cond evt="end" delay="0">
                                              <p:tn val="65"/>
                                            </p:cond>
                                          </p:stCondLst>
                                        </p:cTn>
                                        <p:tgtEl>
                                          <p:spTgt spid="64"/>
                                        </p:tgtEl>
                                        <p:attrNameLst>
                                          <p:attrName>style.visibility</p:attrName>
                                        </p:attrNameLst>
                                      </p:cBhvr>
                                      <p:to>
                                        <p:strVal val="hidden"/>
                                      </p:to>
                                    </p:set>
                                  </p:subTnLst>
                                </p:cTn>
                              </p:par>
                              <p:par>
                                <p:cTn id="68" presetID="10" presetClass="entr" presetSubtype="0" fill="hold" nodeType="withEffect">
                                  <p:childTnLst>
                                    <p:set>
                                      <p:cBhvr>
                                        <p:cTn id="69" dur="1" fill="hold">
                                          <p:stCondLst>
                                            <p:cond delay="0"/>
                                          </p:stCondLst>
                                        </p:cTn>
                                        <p:tgtEl>
                                          <p:spTgt spid="59"/>
                                        </p:tgtEl>
                                        <p:attrNameLst>
                                          <p:attrName>style.visibility</p:attrName>
                                        </p:attrNameLst>
                                      </p:cBhvr>
                                      <p:to>
                                        <p:strVal val="visible"/>
                                      </p:to>
                                    </p:set>
                                    <p:animEffect transition="in" filter="fade">
                                      <p:cBhvr>
                                        <p:cTn id="70" dur="500"/>
                                        <p:tgtEl>
                                          <p:spTgt spid="59"/>
                                        </p:tgtEl>
                                      </p:cBhvr>
                                    </p:animEffect>
                                  </p:childTnLst>
                                </p:cTn>
                              </p:par>
                            </p:childTnLst>
                          </p:cTn>
                        </p:par>
                      </p:childTnLst>
                    </p:cTn>
                  </p:par>
                  <p:par>
                    <p:cTn id="71" fill="hold" nodeType="clickPar">
                      <p:stCondLst>
                        <p:cond delay="indefinite"/>
                      </p:stCondLst>
                      <p:childTnLst>
                        <p:par>
                          <p:cTn id="72" fill="hold" nodeType="withGroup">
                            <p:stCondLst>
                              <p:cond delay="indefinite"/>
                            </p:stCondLst>
                          </p:cTn>
                        </p:par>
                        <p:par>
                          <p:cTn id="73" fill="hold" nodeType="afterGroup">
                            <p:stCondLst>
                              <p:cond delay="0"/>
                            </p:stCondLst>
                            <p:childTnLst>
                              <p:par>
                                <p:cTn id="74" presetID="10" presetClass="entr" presetSubtype="0" fill="hold" nodeType="clickEffect">
                                  <p:childTnLst>
                                    <p:set>
                                      <p:cBhvr>
                                        <p:cTn id="75" dur="1" fill="hold">
                                          <p:stCondLst>
                                            <p:cond delay="0"/>
                                          </p:stCondLst>
                                        </p:cTn>
                                        <p:tgtEl>
                                          <p:spTgt spid="29"/>
                                        </p:tgtEl>
                                        <p:attrNameLst>
                                          <p:attrName>style.visibility</p:attrName>
                                        </p:attrNameLst>
                                      </p:cBhvr>
                                      <p:to>
                                        <p:strVal val="visible"/>
                                      </p:to>
                                    </p:set>
                                    <p:animEffect transition="in" filter="fade">
                                      <p:cBhvr>
                                        <p:cTn id="76" dur="500"/>
                                        <p:tgtEl>
                                          <p:spTgt spid="29"/>
                                        </p:tgtEl>
                                      </p:cBhvr>
                                    </p:animEffect>
                                  </p:childTnLst>
                                </p:cTn>
                              </p:par>
                              <p:par>
                                <p:cTn id="77" presetID="10" presetClass="entr" presetSubtype="0" fill="hold" grpId="1" nodeType="withEffect">
                                  <p:childTnLst>
                                    <p:set>
                                      <p:cBhvr>
                                        <p:cTn id="78" dur="1" fill="hold">
                                          <p:stCondLst>
                                            <p:cond delay="0"/>
                                          </p:stCondLst>
                                        </p:cTn>
                                        <p:tgtEl>
                                          <p:spTgt spid="85"/>
                                        </p:tgtEl>
                                        <p:attrNameLst>
                                          <p:attrName>style.visibility</p:attrName>
                                        </p:attrNameLst>
                                      </p:cBhvr>
                                      <p:to>
                                        <p:strVal val="visible"/>
                                      </p:to>
                                    </p:set>
                                    <p:animEffect transition="in" filter="fade">
                                      <p:cBhvr>
                                        <p:cTn id="79" dur="500"/>
                                        <p:tgtEl>
                                          <p:spTgt spid="85"/>
                                        </p:tgtEl>
                                      </p:cBhvr>
                                    </p:animEffect>
                                  </p:childTnLst>
                                </p:cTn>
                              </p:par>
                              <p:par>
                                <p:cTn id="80" presetID="10" presetClass="entr" presetSubtype="0" fill="hold" nodeType="withEffect">
                                  <p:childTnLst>
                                    <p:set>
                                      <p:cBhvr>
                                        <p:cTn id="81" dur="1" fill="hold">
                                          <p:stCondLst>
                                            <p:cond delay="0"/>
                                          </p:stCondLst>
                                        </p:cTn>
                                        <p:tgtEl>
                                          <p:spTgt spid="30"/>
                                        </p:tgtEl>
                                        <p:attrNameLst>
                                          <p:attrName>style.visibility</p:attrName>
                                        </p:attrNameLst>
                                      </p:cBhvr>
                                      <p:to>
                                        <p:strVal val="visible"/>
                                      </p:to>
                                    </p:set>
                                    <p:animEffect transition="in" filter="fade">
                                      <p:cBhvr>
                                        <p:cTn id="82" dur="500"/>
                                        <p:tgtEl>
                                          <p:spTgt spid="30"/>
                                        </p:tgtEl>
                                      </p:cBhvr>
                                    </p:animEffect>
                                  </p:childTnLst>
                                </p:cTn>
                              </p:par>
                              <p:par>
                                <p:cTn id="83" presetID="10" presetClass="entr" presetSubtype="0" fill="hold" grpId="2" nodeType="withEffect">
                                  <p:childTnLst>
                                    <p:set>
                                      <p:cBhvr>
                                        <p:cTn id="84" dur="1" fill="hold">
                                          <p:stCondLst>
                                            <p:cond delay="0"/>
                                          </p:stCondLst>
                                        </p:cTn>
                                        <p:tgtEl>
                                          <p:spTgt spid="86"/>
                                        </p:tgtEl>
                                        <p:attrNameLst>
                                          <p:attrName>style.visibility</p:attrName>
                                        </p:attrNameLst>
                                      </p:cBhvr>
                                      <p:to>
                                        <p:strVal val="visible"/>
                                      </p:to>
                                    </p:set>
                                    <p:animEffect transition="in" filter="fade">
                                      <p:cBhvr>
                                        <p:cTn id="85" dur="500"/>
                                        <p:tgtEl>
                                          <p:spTgt spid="86"/>
                                        </p:tgtEl>
                                      </p:cBhvr>
                                    </p:animEffect>
                                  </p:childTnLst>
                                </p:cTn>
                              </p:par>
                              <p:par>
                                <p:cTn id="86" presetID="10" presetClass="entr" presetSubtype="0" fill="hold" nodeType="withEffect">
                                  <p:childTnLst>
                                    <p:set>
                                      <p:cBhvr>
                                        <p:cTn id="87" dur="1" fill="hold">
                                          <p:stCondLst>
                                            <p:cond delay="0"/>
                                          </p:stCondLst>
                                        </p:cTn>
                                        <p:tgtEl>
                                          <p:spTgt spid="37"/>
                                        </p:tgtEl>
                                        <p:attrNameLst>
                                          <p:attrName>style.visibility</p:attrName>
                                        </p:attrNameLst>
                                      </p:cBhvr>
                                      <p:to>
                                        <p:strVal val="visible"/>
                                      </p:to>
                                    </p:set>
                                    <p:animEffect transition="in" filter="fade">
                                      <p:cBhvr>
                                        <p:cTn id="88" dur="500"/>
                                        <p:tgtEl>
                                          <p:spTgt spid="37"/>
                                        </p:tgtEl>
                                      </p:cBhvr>
                                    </p:animEffect>
                                  </p:childTnLst>
                                </p:cTn>
                              </p:par>
                              <p:par>
                                <p:cTn id="89" presetID="10" presetClass="entr" presetSubtype="0" fill="hold" grpId="3" nodeType="withEffect">
                                  <p:childTnLst>
                                    <p:set>
                                      <p:cBhvr>
                                        <p:cTn id="90" dur="1" fill="hold">
                                          <p:stCondLst>
                                            <p:cond delay="0"/>
                                          </p:stCondLst>
                                        </p:cTn>
                                        <p:tgtEl>
                                          <p:spTgt spid="87"/>
                                        </p:tgtEl>
                                        <p:attrNameLst>
                                          <p:attrName>style.visibility</p:attrName>
                                        </p:attrNameLst>
                                      </p:cBhvr>
                                      <p:to>
                                        <p:strVal val="visible"/>
                                      </p:to>
                                    </p:set>
                                    <p:animEffect transition="in" filter="fade">
                                      <p:cBhvr>
                                        <p:cTn id="91" dur="500"/>
                                        <p:tgtEl>
                                          <p:spTgt spid="87"/>
                                        </p:tgtEl>
                                      </p:cBhvr>
                                    </p:animEffect>
                                  </p:childTnLst>
                                </p:cTn>
                              </p:par>
                            </p:childTnLst>
                          </p:cTn>
                        </p:par>
                      </p:childTnLst>
                    </p:cTn>
                  </p:par>
                  <p:par>
                    <p:cTn id="92" fill="hold" nodeType="clickPar">
                      <p:stCondLst>
                        <p:cond delay="indefinite"/>
                      </p:stCondLst>
                      <p:childTnLst>
                        <p:par>
                          <p:cTn id="93" fill="hold" nodeType="withGroup">
                            <p:stCondLst>
                              <p:cond delay="indefinite"/>
                            </p:stCondLst>
                          </p:cTn>
                        </p:par>
                        <p:par>
                          <p:cTn id="94" fill="hold" nodeType="afterGroup">
                            <p:stCondLst>
                              <p:cond delay="0"/>
                            </p:stCondLst>
                            <p:childTnLst>
                              <p:par>
                                <p:cTn id="95" presetID="10" presetClass="entr" presetSubtype="0" fill="hold" nodeType="clickEffect">
                                  <p:childTnLst>
                                    <p:set>
                                      <p:cBhvr>
                                        <p:cTn id="96" dur="1" fill="hold">
                                          <p:stCondLst>
                                            <p:cond delay="0"/>
                                          </p:stCondLst>
                                        </p:cTn>
                                        <p:tgtEl>
                                          <p:spTgt spid="77"/>
                                        </p:tgtEl>
                                        <p:attrNameLst>
                                          <p:attrName>style.visibility</p:attrName>
                                        </p:attrNameLst>
                                      </p:cBhvr>
                                      <p:to>
                                        <p:strVal val="visible"/>
                                      </p:to>
                                    </p:set>
                                    <p:animEffect transition="in" filter="fade">
                                      <p:cBhvr>
                                        <p:cTn id="97" dur="500"/>
                                        <p:tgtEl>
                                          <p:spTgt spid="77"/>
                                        </p:tgtEl>
                                      </p:cBhvr>
                                    </p:animEffect>
                                  </p:childTnLst>
                                </p:cTn>
                              </p:par>
                              <p:par>
                                <p:cTn id="98" presetID="10" presetClass="entr" presetSubtype="0" fill="hold" nodeType="withEffect">
                                  <p:childTnLst>
                                    <p:set>
                                      <p:cBhvr>
                                        <p:cTn id="99" dur="1" fill="hold">
                                          <p:stCondLst>
                                            <p:cond delay="0"/>
                                          </p:stCondLst>
                                        </p:cTn>
                                        <p:tgtEl>
                                          <p:spTgt spid="76"/>
                                        </p:tgtEl>
                                        <p:attrNameLst>
                                          <p:attrName>style.visibility</p:attrName>
                                        </p:attrNameLst>
                                      </p:cBhvr>
                                      <p:to>
                                        <p:strVal val="visible"/>
                                      </p:to>
                                    </p:set>
                                    <p:animEffect transition="in" filter="fade">
                                      <p:cBhvr>
                                        <p:cTn id="100" dur="500"/>
                                        <p:tgtEl>
                                          <p:spTgt spid="76"/>
                                        </p:tgtEl>
                                      </p:cBhvr>
                                    </p:animEffect>
                                  </p:childTnLst>
                                </p:cTn>
                              </p:par>
                              <p:par>
                                <p:cTn id="101" presetID="10" presetClass="entr" presetSubtype="0" fill="hold" nodeType="withEffect">
                                  <p:childTnLst>
                                    <p:set>
                                      <p:cBhvr>
                                        <p:cTn id="102" dur="1" fill="hold">
                                          <p:stCondLst>
                                            <p:cond delay="0"/>
                                          </p:stCondLst>
                                        </p:cTn>
                                        <p:tgtEl>
                                          <p:spTgt spid="78"/>
                                        </p:tgtEl>
                                        <p:attrNameLst>
                                          <p:attrName>style.visibility</p:attrName>
                                        </p:attrNameLst>
                                      </p:cBhvr>
                                      <p:to>
                                        <p:strVal val="visible"/>
                                      </p:to>
                                    </p:set>
                                    <p:animEffect transition="in" filter="fade">
                                      <p:cBhvr>
                                        <p:cTn id="103" dur="500"/>
                                        <p:tgtEl>
                                          <p:spTgt spid="78"/>
                                        </p:tgtEl>
                                      </p:cBhvr>
                                    </p:animEffect>
                                  </p:childTnLst>
                                </p:cTn>
                              </p:par>
                              <p:par>
                                <p:cTn id="104" presetID="10" presetClass="entr" presetSubtype="0" fill="hold" nodeType="withEffect">
                                  <p:childTnLst>
                                    <p:set>
                                      <p:cBhvr>
                                        <p:cTn id="105" dur="1" fill="hold">
                                          <p:stCondLst>
                                            <p:cond delay="0"/>
                                          </p:stCondLst>
                                        </p:cTn>
                                        <p:tgtEl>
                                          <p:spTgt spid="79"/>
                                        </p:tgtEl>
                                        <p:attrNameLst>
                                          <p:attrName>style.visibility</p:attrName>
                                        </p:attrNameLst>
                                      </p:cBhvr>
                                      <p:to>
                                        <p:strVal val="visible"/>
                                      </p:to>
                                    </p:set>
                                    <p:animEffect transition="in" filter="fade">
                                      <p:cBhvr>
                                        <p:cTn id="106" dur="500"/>
                                        <p:tgtEl>
                                          <p:spTgt spid="79"/>
                                        </p:tgtEl>
                                      </p:cBhvr>
                                    </p:animEffect>
                                  </p:childTnLst>
                                </p:cTn>
                              </p:par>
                              <p:par>
                                <p:cTn id="107" presetID="10" presetClass="entr" presetSubtype="0" fill="hold" nodeType="withEffect">
                                  <p:childTnLst>
                                    <p:set>
                                      <p:cBhvr>
                                        <p:cTn id="108" dur="1" fill="hold">
                                          <p:stCondLst>
                                            <p:cond delay="0"/>
                                          </p:stCondLst>
                                        </p:cTn>
                                        <p:tgtEl>
                                          <p:spTgt spid="80"/>
                                        </p:tgtEl>
                                        <p:attrNameLst>
                                          <p:attrName>style.visibility</p:attrName>
                                        </p:attrNameLst>
                                      </p:cBhvr>
                                      <p:to>
                                        <p:strVal val="visible"/>
                                      </p:to>
                                    </p:set>
                                    <p:animEffect transition="in" filter="fade">
                                      <p:cBhvr>
                                        <p:cTn id="109" dur="500"/>
                                        <p:tgtEl>
                                          <p:spTgt spid="80"/>
                                        </p:tgtEl>
                                      </p:cBhvr>
                                    </p:animEffect>
                                  </p:childTnLst>
                                </p:cTn>
                              </p:par>
                              <p:par>
                                <p:cTn id="110" presetID="10" presetClass="entr" presetSubtype="0" fill="hold" nodeType="withEffect">
                                  <p:childTnLst>
                                    <p:set>
                                      <p:cBhvr>
                                        <p:cTn id="111" dur="1" fill="hold">
                                          <p:stCondLst>
                                            <p:cond delay="0"/>
                                          </p:stCondLst>
                                        </p:cTn>
                                        <p:tgtEl>
                                          <p:spTgt spid="81"/>
                                        </p:tgtEl>
                                        <p:attrNameLst>
                                          <p:attrName>style.visibility</p:attrName>
                                        </p:attrNameLst>
                                      </p:cBhvr>
                                      <p:to>
                                        <p:strVal val="visible"/>
                                      </p:to>
                                    </p:set>
                                    <p:animEffect transition="in" filter="fade">
                                      <p:cBhvr>
                                        <p:cTn id="112" dur="500"/>
                                        <p:tgtEl>
                                          <p:spTgt spid="81"/>
                                        </p:tgtEl>
                                      </p:cBhvr>
                                    </p:animEffect>
                                  </p:childTnLst>
                                </p:cTn>
                              </p:par>
                              <p:par>
                                <p:cTn id="113" presetID="10" presetClass="entr" presetSubtype="0" fill="hold" nodeType="withEffect">
                                  <p:childTnLst>
                                    <p:set>
                                      <p:cBhvr>
                                        <p:cTn id="114" dur="1" fill="hold">
                                          <p:stCondLst>
                                            <p:cond delay="0"/>
                                          </p:stCondLst>
                                        </p:cTn>
                                        <p:tgtEl>
                                          <p:spTgt spid="82"/>
                                        </p:tgtEl>
                                        <p:attrNameLst>
                                          <p:attrName>style.visibility</p:attrName>
                                        </p:attrNameLst>
                                      </p:cBhvr>
                                      <p:to>
                                        <p:strVal val="visible"/>
                                      </p:to>
                                    </p:set>
                                    <p:animEffect transition="in" filter="fade">
                                      <p:cBhvr>
                                        <p:cTn id="115" dur="500"/>
                                        <p:tgtEl>
                                          <p:spTgt spid="82"/>
                                        </p:tgtEl>
                                      </p:cBhvr>
                                    </p:animEffect>
                                  </p:childTnLst>
                                </p:cTn>
                              </p:par>
                              <p:par>
                                <p:cTn id="116" presetID="10" presetClass="entr" presetSubtype="0" fill="hold" nodeType="withEffect">
                                  <p:childTnLst>
                                    <p:set>
                                      <p:cBhvr>
                                        <p:cTn id="117" dur="1" fill="hold">
                                          <p:stCondLst>
                                            <p:cond delay="0"/>
                                          </p:stCondLst>
                                        </p:cTn>
                                        <p:tgtEl>
                                          <p:spTgt spid="83"/>
                                        </p:tgtEl>
                                        <p:attrNameLst>
                                          <p:attrName>style.visibility</p:attrName>
                                        </p:attrNameLst>
                                      </p:cBhvr>
                                      <p:to>
                                        <p:strVal val="visible"/>
                                      </p:to>
                                    </p:set>
                                    <p:animEffect transition="in" filter="fade">
                                      <p:cBhvr>
                                        <p:cTn id="118" dur="500"/>
                                        <p:tgtEl>
                                          <p:spTgt spid="83"/>
                                        </p:tgtEl>
                                      </p:cBhvr>
                                    </p:animEffect>
                                  </p:childTnLst>
                                </p:cTn>
                              </p:par>
                              <p:par>
                                <p:cTn id="119" presetID="10" presetClass="entr" presetSubtype="0" fill="hold" nodeType="withEffect">
                                  <p:childTnLst>
                                    <p:set>
                                      <p:cBhvr>
                                        <p:cTn id="120" dur="1" fill="hold">
                                          <p:stCondLst>
                                            <p:cond delay="0"/>
                                          </p:stCondLst>
                                        </p:cTn>
                                        <p:tgtEl>
                                          <p:spTgt spid="39"/>
                                        </p:tgtEl>
                                        <p:attrNameLst>
                                          <p:attrName>style.visibility</p:attrName>
                                        </p:attrNameLst>
                                      </p:cBhvr>
                                      <p:to>
                                        <p:strVal val="visible"/>
                                      </p:to>
                                    </p:set>
                                    <p:animEffect transition="in" filter="fade">
                                      <p:cBhvr>
                                        <p:cTn id="121" dur="500"/>
                                        <p:tgtEl>
                                          <p:spTgt spid="39"/>
                                        </p:tgtEl>
                                      </p:cBhvr>
                                    </p:animEffect>
                                  </p:childTnLst>
                                </p:cTn>
                              </p:par>
                              <p:par>
                                <p:cTn id="122" presetID="10" presetClass="entr" presetSubtype="0" fill="hold" nodeType="withEffect">
                                  <p:childTnLst>
                                    <p:set>
                                      <p:cBhvr>
                                        <p:cTn id="123" dur="1" fill="hold">
                                          <p:stCondLst>
                                            <p:cond delay="0"/>
                                          </p:stCondLst>
                                        </p:cTn>
                                        <p:tgtEl>
                                          <p:spTgt spid="84"/>
                                        </p:tgtEl>
                                        <p:attrNameLst>
                                          <p:attrName>style.visibility</p:attrName>
                                        </p:attrNameLst>
                                      </p:cBhvr>
                                      <p:to>
                                        <p:strVal val="visible"/>
                                      </p:to>
                                    </p:set>
                                    <p:animEffect transition="in" filter="fade">
                                      <p:cBhvr>
                                        <p:cTn id="124" dur="500"/>
                                        <p:tgtEl>
                                          <p:spTgt spid="84"/>
                                        </p:tgtEl>
                                      </p:cBhvr>
                                    </p:animEffect>
                                  </p:childTnLst>
                                </p:cTn>
                              </p:par>
                              <p:par>
                                <p:cTn id="125" presetID="10" presetClass="exit" presetSubtype="0" fill="hold" grpId="0" nodeType="withEffect">
                                  <p:childTnLst>
                                    <p:animEffect transition="out" filter="fade">
                                      <p:cBhvr>
                                        <p:cTn id="126" dur="500"/>
                                        <p:tgtEl>
                                          <p:spTgt spid="10"/>
                                        </p:tgtEl>
                                      </p:cBhvr>
                                    </p:animEffect>
                                    <p:set>
                                      <p:cBhvr>
                                        <p:cTn id="127" dur="1" fill="hold">
                                          <p:stCondLst>
                                            <p:cond delay="499"/>
                                          </p:stCondLst>
                                        </p:cTn>
                                        <p:tgtEl>
                                          <p:spTgt spid="10"/>
                                        </p:tgtEl>
                                        <p:attrNameLst>
                                          <p:attrName>style.visibility</p:attrName>
                                        </p:attrNameLst>
                                      </p:cBhvr>
                                      <p:to>
                                        <p:strVal val="hidden"/>
                                      </p:to>
                                    </p:set>
                                  </p:childTnLst>
                                </p:cTn>
                              </p:par>
                              <p:par>
                                <p:cTn id="128" presetID="10" presetClass="entr" presetSubtype="0" fill="hold" grpId="4" nodeType="withEffect">
                                  <p:childTnLst>
                                    <p:set>
                                      <p:cBhvr>
                                        <p:cTn id="129" dur="1" fill="hold">
                                          <p:stCondLst>
                                            <p:cond delay="0"/>
                                          </p:stCondLst>
                                        </p:cTn>
                                        <p:tgtEl>
                                          <p:spTgt spid="94"/>
                                        </p:tgtEl>
                                        <p:attrNameLst>
                                          <p:attrName>style.visibility</p:attrName>
                                        </p:attrNameLst>
                                      </p:cBhvr>
                                      <p:to>
                                        <p:strVal val="visible"/>
                                      </p:to>
                                    </p:set>
                                    <p:animEffect transition="in" filter="fade">
                                      <p:cBhvr>
                                        <p:cTn id="130" dur="500"/>
                                        <p:tgtEl>
                                          <p:spTgt spid="94"/>
                                        </p:tgtEl>
                                      </p:cBhvr>
                                    </p:animEffect>
                                  </p:childTnLst>
                                </p:cTn>
                              </p:par>
                              <p:par>
                                <p:cTn id="131" presetID="10" presetClass="entr" presetSubtype="0" fill="hold" nodeType="withEffect">
                                  <p:childTnLst>
                                    <p:set>
                                      <p:cBhvr>
                                        <p:cTn id="132" dur="1" fill="hold">
                                          <p:stCondLst>
                                            <p:cond delay="0"/>
                                          </p:stCondLst>
                                        </p:cTn>
                                        <p:tgtEl>
                                          <p:spTgt spid="63"/>
                                        </p:tgtEl>
                                        <p:attrNameLst>
                                          <p:attrName>style.visibility</p:attrName>
                                        </p:attrNameLst>
                                      </p:cBhvr>
                                      <p:to>
                                        <p:strVal val="visible"/>
                                      </p:to>
                                    </p:set>
                                    <p:animEffect transition="in" filter="fade">
                                      <p:cBhvr>
                                        <p:cTn id="133"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5" grpId="1" animBg="1"/>
      <p:bldP spid="86" grpId="2" animBg="1"/>
      <p:bldP spid="87" grpId="3" animBg="1"/>
      <p:bldP spid="94" grpId="4"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190379"/>
            <a:ext cx="7543800" cy="5681439"/>
          </a:xfrm>
          <a:prstGeom prst="rect">
            <a:avLst/>
          </a:prstGeom>
        </p:spPr>
      </p:pic>
    </p:spTree>
    <p:extLst>
      <p:ext uri="{BB962C8B-B14F-4D97-AF65-F5344CB8AC3E}">
        <p14:creationId xmlns:p14="http://schemas.microsoft.com/office/powerpoint/2010/main" val="839924415"/>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2514600" y="2438400"/>
            <a:ext cx="381000" cy="457200"/>
          </a:xfrm>
          <a:prstGeom prst="rect">
            <a:avLst/>
          </a:prstGeom>
          <a:solidFill>
            <a:schemeClr val="bg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fontAlgn="base">
              <a:spcBef>
                <a:spcPct val="50000"/>
              </a:spcBef>
              <a:spcAft>
                <a:spcPct val="0"/>
              </a:spcAft>
            </a:pPr>
            <a:endParaRPr lang="es-CO" sz="2400">
              <a:latin typeface="Arial" charset="0"/>
              <a:cs typeface="Arial" charset="0"/>
            </a:endParaRPr>
          </a:p>
        </p:txBody>
      </p:sp>
      <p:sp>
        <p:nvSpPr>
          <p:cNvPr id="5" name="Rectangle 4"/>
          <p:cNvSpPr/>
          <p:nvPr/>
        </p:nvSpPr>
        <p:spPr bwMode="auto">
          <a:xfrm>
            <a:off x="6019800" y="4648200"/>
            <a:ext cx="609600" cy="457200"/>
          </a:xfrm>
          <a:prstGeom prst="rect">
            <a:avLst/>
          </a:prstGeom>
          <a:solidFill>
            <a:schemeClr val="bg1"/>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fontAlgn="base">
              <a:spcBef>
                <a:spcPct val="50000"/>
              </a:spcBef>
              <a:spcAft>
                <a:spcPct val="0"/>
              </a:spcAft>
            </a:pPr>
            <a:endParaRPr lang="es-CO" sz="2400">
              <a:latin typeface="Arial" charset="0"/>
              <a:cs typeface="Arial" charset="0"/>
            </a:endParaRPr>
          </a:p>
        </p:txBody>
      </p:sp>
      <p:pic>
        <p:nvPicPr>
          <p:cNvPr id="4" name="Picture 3"/>
          <p:cNvPicPr>
            <a:picLocks noChangeAspect="1"/>
          </p:cNvPicPr>
          <p:nvPr/>
        </p:nvPicPr>
        <p:blipFill>
          <a:blip r:embed="rId3"/>
          <a:stretch>
            <a:fillRect/>
          </a:stretch>
        </p:blipFill>
        <p:spPr>
          <a:xfrm>
            <a:off x="2895600" y="914401"/>
            <a:ext cx="6150906" cy="4463381"/>
          </a:xfrm>
          <a:prstGeom prst="rect">
            <a:avLst/>
          </a:prstGeom>
        </p:spPr>
      </p:pic>
      <p:sp>
        <p:nvSpPr>
          <p:cNvPr id="8" name="TextBox 7"/>
          <p:cNvSpPr txBox="1"/>
          <p:nvPr/>
        </p:nvSpPr>
        <p:spPr>
          <a:xfrm>
            <a:off x="5410200" y="4648200"/>
            <a:ext cx="1219200" cy="369332"/>
          </a:xfrm>
          <a:prstGeom prst="rect">
            <a:avLst/>
          </a:prstGeom>
          <a:solidFill>
            <a:schemeClr val="accent1"/>
          </a:solidFill>
        </p:spPr>
        <p:txBody>
          <a:bodyPr wrap="square" rtlCol="0">
            <a:spAutoFit/>
          </a:bodyPr>
          <a:lstStyle/>
          <a:p>
            <a:r>
              <a:rPr lang="fr-CH" dirty="0"/>
              <a:t>No 1</a:t>
            </a:r>
            <a:endParaRPr lang="en-GB" dirty="0"/>
          </a:p>
        </p:txBody>
      </p:sp>
    </p:spTree>
    <p:extLst>
      <p:ext uri="{BB962C8B-B14F-4D97-AF65-F5344CB8AC3E}">
        <p14:creationId xmlns:p14="http://schemas.microsoft.com/office/powerpoint/2010/main" val="932191999"/>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4739" y="1238971"/>
            <a:ext cx="10058400" cy="4396942"/>
          </a:xfrm>
          <a:prstGeom prst="rect">
            <a:avLst/>
          </a:prstGeom>
        </p:spPr>
      </p:pic>
    </p:spTree>
    <p:extLst>
      <p:ext uri="{BB962C8B-B14F-4D97-AF65-F5344CB8AC3E}">
        <p14:creationId xmlns:p14="http://schemas.microsoft.com/office/powerpoint/2010/main" val="1982900539"/>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85655" y="609602"/>
            <a:ext cx="9098337" cy="5029199"/>
          </a:xfrm>
          <a:prstGeom prst="rect">
            <a:avLst/>
          </a:prstGeom>
        </p:spPr>
      </p:pic>
    </p:spTree>
    <p:extLst>
      <p:ext uri="{BB962C8B-B14F-4D97-AF65-F5344CB8AC3E}">
        <p14:creationId xmlns:p14="http://schemas.microsoft.com/office/powerpoint/2010/main" val="1927386008"/>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Suche auf allen Ebenen</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0" y="1417638"/>
            <a:ext cx="5257800" cy="305310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406849">
            <a:off x="4343401" y="2438401"/>
            <a:ext cx="4707765" cy="2642323"/>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938861">
            <a:off x="2152390" y="3140599"/>
            <a:ext cx="5379218" cy="3046736"/>
          </a:xfrm>
          <a:prstGeom prst="rect">
            <a:avLst/>
          </a:prstGeom>
        </p:spPr>
      </p:pic>
    </p:spTree>
    <p:extLst>
      <p:ext uri="{BB962C8B-B14F-4D97-AF65-F5344CB8AC3E}">
        <p14:creationId xmlns:p14="http://schemas.microsoft.com/office/powerpoint/2010/main" val="1355372632"/>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Einzigartige Funktionen</a:t>
            </a:r>
          </a:p>
        </p:txBody>
      </p:sp>
      <p:sp>
        <p:nvSpPr>
          <p:cNvPr id="3" name="Content Placeholder 2"/>
          <p:cNvSpPr>
            <a:spLocks noGrp="1"/>
          </p:cNvSpPr>
          <p:nvPr>
            <p:ph idx="1"/>
          </p:nvPr>
        </p:nvSpPr>
        <p:spPr/>
        <p:txBody>
          <a:bodyPr/>
          <a:lstStyle/>
          <a:p>
            <a:r>
              <a:rPr lang="de-DE" dirty="0"/>
              <a:t>Maschinelles Übersetzungstool: WIPO Translate</a:t>
            </a:r>
          </a:p>
          <a:p>
            <a:r>
              <a:rPr lang="de-DE" dirty="0"/>
              <a:t>Sprachübergreifende Expansionssuche</a:t>
            </a:r>
          </a:p>
          <a:p>
            <a:r>
              <a:rPr lang="de-DE" dirty="0"/>
              <a:t>Suche nach chemischen Verbindungen</a:t>
            </a:r>
          </a:p>
        </p:txBody>
      </p:sp>
    </p:spTree>
    <p:extLst>
      <p:ext uri="{BB962C8B-B14F-4D97-AF65-F5344CB8AC3E}">
        <p14:creationId xmlns:p14="http://schemas.microsoft.com/office/powerpoint/2010/main" val="784918307"/>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015912" y="1920479"/>
            <a:ext cx="6960408" cy="3457930"/>
          </a:xfrm>
          <a:prstGeom prst="rect">
            <a:avLst/>
          </a:prstGeom>
          <a:ln>
            <a:solidFill>
              <a:schemeClr val="tx1"/>
            </a:solidFill>
          </a:ln>
        </p:spPr>
      </p:pic>
      <p:sp>
        <p:nvSpPr>
          <p:cNvPr id="6" name="Rectangle 2"/>
          <p:cNvSpPr>
            <a:spLocks noGrp="1" noChangeArrowheads="1"/>
          </p:cNvSpPr>
          <p:nvPr>
            <p:ph type="title"/>
          </p:nvPr>
        </p:nvSpPr>
        <p:spPr/>
        <p:txBody>
          <a:bodyPr/>
          <a:lstStyle/>
          <a:p>
            <a:pPr eaLnBrk="1" hangingPunct="1"/>
            <a:r>
              <a:rPr lang="de-DE" dirty="0"/>
              <a:t>Zugang über das IP-Portal </a:t>
            </a:r>
          </a:p>
        </p:txBody>
      </p:sp>
      <p:sp>
        <p:nvSpPr>
          <p:cNvPr id="7" name="Oval 6"/>
          <p:cNvSpPr/>
          <p:nvPr/>
        </p:nvSpPr>
        <p:spPr bwMode="auto">
          <a:xfrm rot="5400000">
            <a:off x="4089422" y="2204444"/>
            <a:ext cx="307286" cy="519351"/>
          </a:xfrm>
          <a:prstGeom prst="ellipse">
            <a:avLst/>
          </a:prstGeom>
          <a:noFill/>
          <a:ln>
            <a:solidFill>
              <a:srgbClr val="FF0000"/>
            </a:solid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endParaRPr lang="en-US" dirty="0">
              <a:ln>
                <a:solidFill>
                  <a:schemeClr val="tx1"/>
                </a:solidFill>
              </a:ln>
              <a:latin typeface="Arial" charset="0"/>
              <a:cs typeface="Arial" charset="0"/>
            </a:endParaRPr>
          </a:p>
        </p:txBody>
      </p:sp>
      <p:sp>
        <p:nvSpPr>
          <p:cNvPr id="8" name="Oval 7"/>
          <p:cNvSpPr/>
          <p:nvPr/>
        </p:nvSpPr>
        <p:spPr bwMode="auto">
          <a:xfrm rot="5400000">
            <a:off x="2337581" y="2458908"/>
            <a:ext cx="201639" cy="519351"/>
          </a:xfrm>
          <a:prstGeom prst="ellipse">
            <a:avLst/>
          </a:prstGeom>
          <a:noFill/>
          <a:ln>
            <a:solidFill>
              <a:srgbClr val="FF0000"/>
            </a:solid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endParaRPr lang="en-US" dirty="0">
              <a:ln>
                <a:solidFill>
                  <a:schemeClr val="tx1"/>
                </a:solidFill>
              </a:ln>
              <a:latin typeface="Arial" charset="0"/>
              <a:cs typeface="Arial" charset="0"/>
            </a:endParaRPr>
          </a:p>
        </p:txBody>
      </p:sp>
      <p:sp>
        <p:nvSpPr>
          <p:cNvPr id="9" name="Oval 8"/>
          <p:cNvSpPr/>
          <p:nvPr/>
        </p:nvSpPr>
        <p:spPr bwMode="auto">
          <a:xfrm rot="5400000">
            <a:off x="2359576" y="2660548"/>
            <a:ext cx="201639" cy="519351"/>
          </a:xfrm>
          <a:prstGeom prst="ellipse">
            <a:avLst/>
          </a:prstGeom>
          <a:noFill/>
          <a:ln>
            <a:solidFill>
              <a:srgbClr val="00B050"/>
            </a:solid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endParaRPr lang="en-US" dirty="0">
              <a:ln>
                <a:solidFill>
                  <a:schemeClr val="tx1"/>
                </a:solidFill>
              </a:ln>
              <a:latin typeface="Arial" charset="0"/>
              <a:cs typeface="Arial" charset="0"/>
            </a:endParaRPr>
          </a:p>
        </p:txBody>
      </p:sp>
      <p:sp>
        <p:nvSpPr>
          <p:cNvPr id="10" name="Oval 9"/>
          <p:cNvSpPr/>
          <p:nvPr/>
        </p:nvSpPr>
        <p:spPr bwMode="auto">
          <a:xfrm rot="5400000">
            <a:off x="2372145" y="2232650"/>
            <a:ext cx="201639" cy="519351"/>
          </a:xfrm>
          <a:prstGeom prst="ellipse">
            <a:avLst/>
          </a:prstGeom>
          <a:noFill/>
          <a:ln>
            <a:solidFill>
              <a:srgbClr val="7030A0"/>
            </a:solid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endParaRPr lang="en-US" dirty="0">
              <a:ln>
                <a:solidFill>
                  <a:schemeClr val="tx1"/>
                </a:solidFill>
              </a:ln>
              <a:latin typeface="Arial" charset="0"/>
              <a:cs typeface="Arial" charset="0"/>
            </a:endParaRPr>
          </a:p>
        </p:txBody>
      </p:sp>
      <p:sp>
        <p:nvSpPr>
          <p:cNvPr id="11" name="Oval 10"/>
          <p:cNvSpPr/>
          <p:nvPr/>
        </p:nvSpPr>
        <p:spPr bwMode="auto">
          <a:xfrm rot="5400000">
            <a:off x="8216156" y="1777256"/>
            <a:ext cx="345744" cy="519351"/>
          </a:xfrm>
          <a:prstGeom prst="ellipse">
            <a:avLst/>
          </a:prstGeom>
          <a:noFill/>
          <a:ln>
            <a:solidFill>
              <a:srgbClr val="FF0000"/>
            </a:solid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endParaRPr lang="en-US" dirty="0">
              <a:ln>
                <a:solidFill>
                  <a:schemeClr val="tx1"/>
                </a:solidFill>
              </a:ln>
              <a:latin typeface="Arial" charset="0"/>
              <a:cs typeface="Arial" charset="0"/>
            </a:endParaRPr>
          </a:p>
        </p:txBody>
      </p:sp>
    </p:spTree>
    <p:extLst>
      <p:ext uri="{BB962C8B-B14F-4D97-AF65-F5344CB8AC3E}">
        <p14:creationId xmlns:p14="http://schemas.microsoft.com/office/powerpoint/2010/main" val="15846113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fr-CH" err="1" smtClean="0"/>
              <a:t>Einheitliche Navigation</a:t>
            </a:r>
          </a:p>
        </p:txBody>
      </p:sp>
      <p:grpSp>
        <p:nvGrpSpPr>
          <p:cNvPr id="3" name="Group 2"/>
          <p:cNvGrpSpPr/>
          <p:nvPr/>
        </p:nvGrpSpPr>
        <p:grpSpPr>
          <a:xfrm>
            <a:off x="1981202" y="1892978"/>
            <a:ext cx="7984099" cy="3486432"/>
            <a:chOff x="1979712" y="1326382"/>
            <a:chExt cx="7984099" cy="3486432"/>
          </a:xfrm>
        </p:grpSpPr>
        <p:pic>
          <p:nvPicPr>
            <p:cNvPr id="2" name="Picture 1"/>
            <p:cNvPicPr>
              <a:picLocks noChangeAspect="1"/>
            </p:cNvPicPr>
            <p:nvPr/>
          </p:nvPicPr>
          <p:blipFill>
            <a:blip r:embed="rId3"/>
            <a:stretch>
              <a:fillRect/>
            </a:stretch>
          </p:blipFill>
          <p:spPr>
            <a:xfrm>
              <a:off x="1979712" y="1326382"/>
              <a:ext cx="7984099" cy="3486432"/>
            </a:xfrm>
            <a:prstGeom prst="rect">
              <a:avLst/>
            </a:prstGeom>
            <a:ln>
              <a:solidFill>
                <a:schemeClr val="tx1"/>
              </a:solidFill>
            </a:ln>
          </p:spPr>
        </p:pic>
        <p:sp>
          <p:nvSpPr>
            <p:cNvPr id="6" name="Oval 5"/>
            <p:cNvSpPr/>
            <p:nvPr/>
          </p:nvSpPr>
          <p:spPr bwMode="auto">
            <a:xfrm>
              <a:off x="1979712" y="2038665"/>
              <a:ext cx="855400" cy="519351"/>
            </a:xfrm>
            <a:prstGeom prst="ellipse">
              <a:avLst/>
            </a:prstGeom>
            <a:noFill/>
            <a:ln w="12700">
              <a:solidFill>
                <a:srgbClr val="C00000"/>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endParaRPr lang="en-US"/>
            </a:p>
          </p:txBody>
        </p:sp>
        <p:sp>
          <p:nvSpPr>
            <p:cNvPr id="7" name="Oval 6"/>
            <p:cNvSpPr/>
            <p:nvPr/>
          </p:nvSpPr>
          <p:spPr bwMode="auto">
            <a:xfrm>
              <a:off x="1979712" y="2301818"/>
              <a:ext cx="855400" cy="519351"/>
            </a:xfrm>
            <a:prstGeom prst="ellipse">
              <a:avLst/>
            </a:prstGeom>
            <a:noFill/>
            <a:ln w="12700">
              <a:solidFill>
                <a:srgbClr val="0070C0"/>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endParaRPr lang="en-US"/>
            </a:p>
          </p:txBody>
        </p:sp>
        <p:sp>
          <p:nvSpPr>
            <p:cNvPr id="8" name="Oval 7"/>
            <p:cNvSpPr/>
            <p:nvPr/>
          </p:nvSpPr>
          <p:spPr bwMode="auto">
            <a:xfrm>
              <a:off x="1979712" y="2564971"/>
              <a:ext cx="855400" cy="519351"/>
            </a:xfrm>
            <a:prstGeom prst="ellipse">
              <a:avLst/>
            </a:prstGeom>
            <a:noFill/>
            <a:ln w="12700">
              <a:solidFill>
                <a:schemeClr val="accent5">
                  <a:lumMod val="50000"/>
                </a:schemeClr>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endParaRPr lang="en-US"/>
            </a:p>
          </p:txBody>
        </p:sp>
      </p:grpSp>
    </p:spTree>
    <p:extLst>
      <p:ext uri="{BB962C8B-B14F-4D97-AF65-F5344CB8AC3E}">
        <p14:creationId xmlns:p14="http://schemas.microsoft.com/office/powerpoint/2010/main" val="1857754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fr-CH" err="1" smtClean="0"/>
              <a:t>Individuell gestaltbare Übersichtsseite mit Widgets</a:t>
            </a:r>
          </a:p>
        </p:txBody>
      </p:sp>
      <p:grpSp>
        <p:nvGrpSpPr>
          <p:cNvPr id="6" name="Group 5"/>
          <p:cNvGrpSpPr/>
          <p:nvPr/>
        </p:nvGrpSpPr>
        <p:grpSpPr>
          <a:xfrm>
            <a:off x="2002781" y="1988841"/>
            <a:ext cx="7045549" cy="3637313"/>
            <a:chOff x="478779" y="1131589"/>
            <a:chExt cx="7045549" cy="3637313"/>
          </a:xfrm>
        </p:grpSpPr>
        <p:pic>
          <p:nvPicPr>
            <p:cNvPr id="7" name="Picture 6"/>
            <p:cNvPicPr>
              <a:picLocks noChangeAspect="1"/>
            </p:cNvPicPr>
            <p:nvPr/>
          </p:nvPicPr>
          <p:blipFill>
            <a:blip r:embed="rId3"/>
            <a:stretch>
              <a:fillRect/>
            </a:stretch>
          </p:blipFill>
          <p:spPr>
            <a:xfrm>
              <a:off x="478779" y="1131589"/>
              <a:ext cx="7045549" cy="3637313"/>
            </a:xfrm>
            <a:prstGeom prst="rect">
              <a:avLst/>
            </a:prstGeom>
            <a:ln>
              <a:solidFill>
                <a:schemeClr val="tx1"/>
              </a:solidFill>
            </a:ln>
          </p:spPr>
        </p:pic>
        <p:pic>
          <p:nvPicPr>
            <p:cNvPr id="8" name="Picture 7"/>
            <p:cNvPicPr>
              <a:picLocks noChangeAspect="1"/>
            </p:cNvPicPr>
            <p:nvPr/>
          </p:nvPicPr>
          <p:blipFill>
            <a:blip r:embed="rId4"/>
            <a:stretch>
              <a:fillRect/>
            </a:stretch>
          </p:blipFill>
          <p:spPr>
            <a:xfrm>
              <a:off x="1331640" y="1131589"/>
              <a:ext cx="635695" cy="165455"/>
            </a:xfrm>
            <a:prstGeom prst="rect">
              <a:avLst/>
            </a:prstGeom>
          </p:spPr>
        </p:pic>
      </p:grpSp>
    </p:spTree>
    <p:extLst>
      <p:ext uri="{BB962C8B-B14F-4D97-AF65-F5344CB8AC3E}">
        <p14:creationId xmlns:p14="http://schemas.microsoft.com/office/powerpoint/2010/main" val="28927482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fr-CH" err="1" smtClean="0"/>
              <a:t>Individuell gestaltbare Übersichtsseite mit Widgets</a:t>
            </a:r>
          </a:p>
        </p:txBody>
      </p:sp>
      <p:pic>
        <p:nvPicPr>
          <p:cNvPr id="3" name="Picture 2"/>
          <p:cNvPicPr>
            <a:picLocks noChangeAspect="1"/>
          </p:cNvPicPr>
          <p:nvPr/>
        </p:nvPicPr>
        <p:blipFill>
          <a:blip r:embed="rId3"/>
          <a:stretch>
            <a:fillRect/>
          </a:stretch>
        </p:blipFill>
        <p:spPr>
          <a:xfrm>
            <a:off x="1981200" y="2060848"/>
            <a:ext cx="7139136" cy="3563858"/>
          </a:xfrm>
          <a:prstGeom prst="rect">
            <a:avLst/>
          </a:prstGeom>
          <a:ln>
            <a:solidFill>
              <a:schemeClr val="tx1"/>
            </a:solidFill>
          </a:ln>
        </p:spPr>
      </p:pic>
    </p:spTree>
    <p:extLst>
      <p:ext uri="{BB962C8B-B14F-4D97-AF65-F5344CB8AC3E}">
        <p14:creationId xmlns:p14="http://schemas.microsoft.com/office/powerpoint/2010/main" val="9009416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WIPO PROOF_horizontal logo.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31333" y="6481113"/>
            <a:ext cx="1765300" cy="164640"/>
          </a:xfrm>
          <a:prstGeom prst="rect">
            <a:avLst/>
          </a:prstGeom>
        </p:spPr>
      </p:pic>
      <p:pic>
        <p:nvPicPr>
          <p:cNvPr id="14" name="Picture 13" descr="WIPO word mark_white.eps"/>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319933" y="6488066"/>
            <a:ext cx="727690" cy="152815"/>
          </a:xfrm>
          <a:prstGeom prst="rect">
            <a:avLst/>
          </a:prstGeom>
        </p:spPr>
      </p:pic>
      <p:sp>
        <p:nvSpPr>
          <p:cNvPr id="11" name="Espace réservé du contenu 2">
            <a:extLst>
              <a:ext uri="{FF2B5EF4-FFF2-40B4-BE49-F238E27FC236}">
                <a16:creationId xmlns:a16="http://schemas.microsoft.com/office/drawing/2014/main" id="{0E4A2F13-2A5B-FB49-9295-4CDC2880688D}"/>
              </a:ext>
            </a:extLst>
          </p:cNvPr>
          <p:cNvSpPr>
            <a:spLocks noGrp="1"/>
          </p:cNvSpPr>
          <p:nvPr>
            <p:ph sz="half" idx="1"/>
          </p:nvPr>
        </p:nvSpPr>
        <p:spPr>
          <a:xfrm>
            <a:off x="589908" y="2820374"/>
            <a:ext cx="6211944" cy="3112169"/>
          </a:xfrm>
        </p:spPr>
        <p:txBody>
          <a:bodyPr vert="horz" lIns="91440" tIns="45720" rIns="91440" bIns="45720" rtlCol="0">
            <a:noAutofit/>
          </a:bodyPr>
          <a:lstStyle/>
          <a:p>
            <a:pPr marL="457200" indent="-457200">
              <a:lnSpc>
                <a:spcPct val="100000"/>
              </a:lnSpc>
              <a:buClr>
                <a:srgbClr val="980033"/>
              </a:buClr>
              <a:buChar char="•"/>
            </a:pPr>
            <a:r>
              <a:rPr lang="en-US" sz="2800" b="1">
                <a:solidFill>
                  <a:srgbClr val="002F6C"/>
                </a:solidFill>
                <a:latin typeface="Helvetica Neue Light"/>
              </a:rPr>
              <a:t>Beweis der Existenz</a:t>
            </a:r>
          </a:p>
          <a:p>
            <a:pPr marL="457200" indent="-457200">
              <a:lnSpc>
                <a:spcPct val="100000"/>
              </a:lnSpc>
              <a:buClr>
                <a:srgbClr val="980033"/>
              </a:buClr>
              <a:buChar char="•"/>
            </a:pPr>
            <a:endParaRPr lang="en-US" sz="2800" b="1">
              <a:solidFill>
                <a:srgbClr val="002F6C"/>
              </a:solidFill>
              <a:latin typeface="Helvetica Neue Light"/>
            </a:endParaRPr>
          </a:p>
          <a:p>
            <a:pPr marL="457200" indent="-457200">
              <a:lnSpc>
                <a:spcPct val="100000"/>
              </a:lnSpc>
              <a:buClr>
                <a:srgbClr val="980033"/>
              </a:buClr>
              <a:buChar char="•"/>
            </a:pPr>
            <a:r>
              <a:rPr lang="en-US" sz="2800" b="1">
                <a:solidFill>
                  <a:srgbClr val="002F6C"/>
                </a:solidFill>
                <a:latin typeface="Helvetica Neue Light"/>
              </a:rPr>
              <a:t>Beweis des Besitzes </a:t>
            </a:r>
          </a:p>
          <a:p>
            <a:pPr marL="457200" indent="-457200">
              <a:lnSpc>
                <a:spcPct val="100000"/>
              </a:lnSpc>
              <a:buClr>
                <a:srgbClr val="980033"/>
              </a:buClr>
              <a:buChar char="•"/>
            </a:pPr>
            <a:endParaRPr lang="en-US" sz="2800" b="1">
              <a:solidFill>
                <a:srgbClr val="002F6C"/>
              </a:solidFill>
              <a:latin typeface="Helvetica Neue Light"/>
            </a:endParaRPr>
          </a:p>
          <a:p>
            <a:pPr marL="457200" indent="-457200">
              <a:lnSpc>
                <a:spcPct val="100000"/>
              </a:lnSpc>
              <a:buClr>
                <a:srgbClr val="980033"/>
              </a:buClr>
              <a:buChar char="•"/>
            </a:pPr>
            <a:r>
              <a:rPr lang="en-US" sz="2800" b="1">
                <a:solidFill>
                  <a:srgbClr val="002F6C"/>
                </a:solidFill>
                <a:latin typeface="Helvetica Neue Light"/>
              </a:rPr>
              <a:t>Beweis der Anteriorität</a:t>
            </a:r>
          </a:p>
        </p:txBody>
      </p:sp>
      <p:pic>
        <p:nvPicPr>
          <p:cNvPr id="8" name="Picture 7" descr="WIPO PROOF logo.eps">
            <a:extLst>
              <a:ext uri="{FF2B5EF4-FFF2-40B4-BE49-F238E27FC236}">
                <a16:creationId xmlns:a16="http://schemas.microsoft.com/office/drawing/2014/main" id="{3AB420D9-5EF3-1C41-AA7E-FAA2005FD49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23565" y="160421"/>
            <a:ext cx="2180835" cy="1831342"/>
          </a:xfrm>
          <a:prstGeom prst="rect">
            <a:avLst/>
          </a:prstGeom>
        </p:spPr>
      </p:pic>
      <p:pic>
        <p:nvPicPr>
          <p:cNvPr id="15" name="Picture 14" descr="Appendix.jpg">
            <a:extLst>
              <a:ext uri="{FF2B5EF4-FFF2-40B4-BE49-F238E27FC236}">
                <a16:creationId xmlns:a16="http://schemas.microsoft.com/office/drawing/2014/main" id="{E50EE085-17B3-3C4C-8CEE-13B33C4B2A7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726679" y="-3810"/>
            <a:ext cx="4494007" cy="6870277"/>
          </a:xfrm>
          <a:prstGeom prst="rect">
            <a:avLst/>
          </a:prstGeom>
        </p:spPr>
      </p:pic>
      <p:pic>
        <p:nvPicPr>
          <p:cNvPr id="16" name="Picture 15" descr="WIPO word mark_white.eps">
            <a:extLst>
              <a:ext uri="{FF2B5EF4-FFF2-40B4-BE49-F238E27FC236}">
                <a16:creationId xmlns:a16="http://schemas.microsoft.com/office/drawing/2014/main" id="{AC8D8C87-F9A9-1A40-BFCA-1D1977E764C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324049" y="6492182"/>
            <a:ext cx="727690" cy="152815"/>
          </a:xfrm>
          <a:prstGeom prst="rect">
            <a:avLst/>
          </a:prstGeom>
        </p:spPr>
      </p:pic>
      <p:sp>
        <p:nvSpPr>
          <p:cNvPr id="17" name="Right Triangle 16">
            <a:extLst>
              <a:ext uri="{FF2B5EF4-FFF2-40B4-BE49-F238E27FC236}">
                <a16:creationId xmlns:a16="http://schemas.microsoft.com/office/drawing/2014/main" id="{EDDA92C5-1F8E-0249-A356-2C0EB70863C8}"/>
              </a:ext>
            </a:extLst>
          </p:cNvPr>
          <p:cNvSpPr/>
          <p:nvPr/>
        </p:nvSpPr>
        <p:spPr>
          <a:xfrm flipV="1">
            <a:off x="7726680" y="-3304"/>
            <a:ext cx="2208954" cy="685552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915116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grpId="0" nodeType="clickEffec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indefinite"/>
                            </p:stCondLst>
                          </p:cTn>
                        </p:par>
                        <p:par>
                          <p:cTn id="9" fill="hold" nodeType="afterGroup">
                            <p:stCondLst>
                              <p:cond delay="0"/>
                            </p:stCondLst>
                            <p:childTnLst>
                              <p:par>
                                <p:cTn id="10" presetID="1" presetClass="entr" presetSubtype="0" fill="hold" grpId="0" nodeType="clickEffect">
                                  <p:childTnLst>
                                    <p:set>
                                      <p:cBhvr>
                                        <p:cTn id="11"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indefinite"/>
                            </p:stCondLst>
                          </p:cTn>
                        </p:par>
                        <p:par>
                          <p:cTn id="14" fill="hold" nodeType="afterGroup">
                            <p:stCondLst>
                              <p:cond delay="0"/>
                            </p:stCondLst>
                            <p:childTnLst>
                              <p:par>
                                <p:cTn id="15" presetID="1" presetClass="entr" presetSubtype="0" fill="hold" grpId="0" nodeType="clickEffect">
                                  <p:childTnLst>
                                    <p:set>
                                      <p:cBhvr>
                                        <p:cTn id="16"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381000"/>
            <a:ext cx="9144000" cy="6096000"/>
          </a:xfrm>
          <a:prstGeom prst="rect">
            <a:avLst/>
          </a:prstGeom>
        </p:spPr>
      </p:pic>
      <p:sp>
        <p:nvSpPr>
          <p:cNvPr id="2" name="Title 1"/>
          <p:cNvSpPr>
            <a:spLocks noGrp="1"/>
          </p:cNvSpPr>
          <p:nvPr>
            <p:ph type="title"/>
          </p:nvPr>
        </p:nvSpPr>
        <p:spPr>
          <a:xfrm>
            <a:off x="3587262" y="762000"/>
            <a:ext cx="5961184" cy="1143000"/>
          </a:xfrm>
        </p:spPr>
        <p:txBody>
          <a:bodyPr>
            <a:normAutofit/>
          </a:bodyPr>
          <a:lstStyle/>
          <a:p>
            <a:r>
              <a:rPr lang="de-DE" sz="4400" b="1" dirty="0" smtClean="0">
                <a:solidFill>
                  <a:schemeClr val="tx1"/>
                </a:solidFill>
              </a:rPr>
              <a:t>Kostenlose </a:t>
            </a:r>
            <a:r>
              <a:rPr lang="de-DE" sz="4400" b="1" dirty="0">
                <a:solidFill>
                  <a:schemeClr val="tx1"/>
                </a:solidFill>
              </a:rPr>
              <a:t>Webinare</a:t>
            </a:r>
          </a:p>
        </p:txBody>
      </p:sp>
      <p:sp>
        <p:nvSpPr>
          <p:cNvPr id="3" name="Rectangle 2"/>
          <p:cNvSpPr/>
          <p:nvPr/>
        </p:nvSpPr>
        <p:spPr>
          <a:xfrm>
            <a:off x="4267200" y="1674167"/>
            <a:ext cx="3215880" cy="369332"/>
          </a:xfrm>
          <a:prstGeom prst="rect">
            <a:avLst/>
          </a:prstGeom>
        </p:spPr>
        <p:txBody>
          <a:bodyPr wrap="none">
            <a:spAutoFit/>
          </a:bodyPr>
          <a:lstStyle/>
          <a:p>
            <a:r>
              <a:rPr lang="fr-CH" dirty="0">
                <a:hlinkClick r:id="rId4"/>
              </a:rPr>
              <a:t>https://www.wipo.int/meetings</a:t>
            </a:r>
            <a:r>
              <a:rPr lang="fr-CH" dirty="0"/>
              <a:t> </a:t>
            </a:r>
          </a:p>
        </p:txBody>
      </p:sp>
    </p:spTree>
    <p:extLst>
      <p:ext uri="{BB962C8B-B14F-4D97-AF65-F5344CB8AC3E}">
        <p14:creationId xmlns:p14="http://schemas.microsoft.com/office/powerpoint/2010/main" val="4256851942"/>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5F97BF-1594-DE47-A4B7-53A910B0D335}"/>
              </a:ext>
            </a:extLst>
          </p:cNvPr>
          <p:cNvSpPr>
            <a:spLocks noGrp="1"/>
          </p:cNvSpPr>
          <p:nvPr>
            <p:ph type="title"/>
          </p:nvPr>
        </p:nvSpPr>
        <p:spPr>
          <a:xfrm>
            <a:off x="523880" y="467783"/>
            <a:ext cx="7875059" cy="1285877"/>
          </a:xfrm>
        </p:spPr>
        <p:txBody>
          <a:bodyPr>
            <a:normAutofit/>
          </a:bodyPr>
          <a:lstStyle/>
          <a:p>
            <a:r>
              <a:rPr lang="fr-FR" sz="3200" b="1" err="1">
                <a:solidFill>
                  <a:srgbClr val="980033"/>
                </a:solidFill>
                <a:latin typeface="Helvetica Neue"/>
                <a:cs typeface="Helvetica Neue"/>
              </a:rPr>
              <a:t>Wer kann WIPO PROOF nutzen?</a:t>
            </a:r>
          </a:p>
        </p:txBody>
      </p:sp>
      <p:sp>
        <p:nvSpPr>
          <p:cNvPr id="3" name="Espace réservé du contenu 2">
            <a:extLst>
              <a:ext uri="{FF2B5EF4-FFF2-40B4-BE49-F238E27FC236}">
                <a16:creationId xmlns:a16="http://schemas.microsoft.com/office/drawing/2014/main" id="{73A055DE-98B9-F145-A217-8B5C75AE7B32}"/>
              </a:ext>
            </a:extLst>
          </p:cNvPr>
          <p:cNvSpPr>
            <a:spLocks noGrp="1"/>
          </p:cNvSpPr>
          <p:nvPr>
            <p:ph idx="1"/>
          </p:nvPr>
        </p:nvSpPr>
        <p:spPr>
          <a:xfrm>
            <a:off x="757094" y="2221443"/>
            <a:ext cx="5871368" cy="3129037"/>
          </a:xfrm>
        </p:spPr>
        <p:txBody>
          <a:bodyPr>
            <a:noAutofit/>
          </a:bodyPr>
          <a:lstStyle/>
          <a:p>
            <a:pPr marL="457200" indent="-457200">
              <a:lnSpc>
                <a:spcPct val="100000"/>
              </a:lnSpc>
              <a:buClr>
                <a:srgbClr val="980033"/>
              </a:buClr>
              <a:buFont typeface="Arial" panose="020B0604020202020204" pitchFamily="34" charset="0"/>
              <a:buChar char="•"/>
            </a:pPr>
            <a:r>
              <a:rPr lang="en-US" sz="2800" b="1">
                <a:solidFill>
                  <a:srgbClr val="002F6C"/>
                </a:solidFill>
                <a:latin typeface="Helvetica Neue Light"/>
                <a:cs typeface="Helvetica Neue Light"/>
              </a:rPr>
              <a:t>Einzelpersonen</a:t>
            </a:r>
          </a:p>
          <a:p>
            <a:pPr marL="457200" indent="-457200">
              <a:lnSpc>
                <a:spcPct val="100000"/>
              </a:lnSpc>
              <a:buClr>
                <a:srgbClr val="980033"/>
              </a:buClr>
              <a:buFont typeface="Arial" panose="020B0604020202020204" pitchFamily="34" charset="0"/>
              <a:buChar char="•"/>
            </a:pPr>
            <a:endParaRPr lang="en-US" sz="2800" b="1">
              <a:solidFill>
                <a:srgbClr val="002F6C"/>
              </a:solidFill>
              <a:latin typeface="Helvetica Neue Light"/>
              <a:cs typeface="Helvetica Neue Light"/>
            </a:endParaRPr>
          </a:p>
          <a:p>
            <a:pPr marL="457200" indent="-457200">
              <a:lnSpc>
                <a:spcPct val="100000"/>
              </a:lnSpc>
              <a:buClr>
                <a:srgbClr val="980033"/>
              </a:buClr>
              <a:buFont typeface="Arial" panose="020B0604020202020204" pitchFamily="34" charset="0"/>
              <a:buChar char="•"/>
            </a:pPr>
            <a:r>
              <a:rPr lang="en-US" sz="2800" b="1">
                <a:solidFill>
                  <a:srgbClr val="002F6C"/>
                </a:solidFill>
                <a:latin typeface="Helvetica Neue Light"/>
                <a:cs typeface="Helvetica Neue Light"/>
              </a:rPr>
              <a:t>Unternehmen und Organisationen</a:t>
            </a:r>
          </a:p>
          <a:p>
            <a:pPr marL="457200" indent="-457200">
              <a:lnSpc>
                <a:spcPct val="100000"/>
              </a:lnSpc>
              <a:buClr>
                <a:srgbClr val="980033"/>
              </a:buClr>
              <a:buFont typeface="Arial" panose="020B0604020202020204" pitchFamily="34" charset="0"/>
              <a:buChar char="•"/>
            </a:pPr>
            <a:endParaRPr lang="en-US" sz="2800" b="1">
              <a:solidFill>
                <a:srgbClr val="002F6C"/>
              </a:solidFill>
              <a:latin typeface="Helvetica Neue Light"/>
            </a:endParaRPr>
          </a:p>
          <a:p>
            <a:pPr marL="457200" indent="-457200">
              <a:lnSpc>
                <a:spcPct val="100000"/>
              </a:lnSpc>
              <a:buClr>
                <a:srgbClr val="980033"/>
              </a:buClr>
              <a:buFont typeface="Arial" panose="020B0604020202020204" pitchFamily="34" charset="0"/>
              <a:buChar char="•"/>
            </a:pPr>
            <a:r>
              <a:rPr lang="en-US" sz="2800" b="1">
                <a:solidFill>
                  <a:srgbClr val="002F6C"/>
                </a:solidFill>
                <a:latin typeface="Helvetica Neue Light"/>
                <a:cs typeface="Helvetica Neue Light"/>
              </a:rPr>
              <a:t>Gesetzliche Vertreter</a:t>
            </a:r>
          </a:p>
        </p:txBody>
      </p:sp>
      <p:pic>
        <p:nvPicPr>
          <p:cNvPr id="6" name="Picture 5" descr="WIPO word mark_white.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319933" y="6488066"/>
            <a:ext cx="727690" cy="152815"/>
          </a:xfrm>
          <a:prstGeom prst="rect">
            <a:avLst/>
          </a:prstGeom>
        </p:spPr>
      </p:pic>
      <p:sp>
        <p:nvSpPr>
          <p:cNvPr id="8" name="TextBox 7"/>
          <p:cNvSpPr txBox="1"/>
          <p:nvPr/>
        </p:nvSpPr>
        <p:spPr>
          <a:xfrm>
            <a:off x="4993222" y="6487004"/>
            <a:ext cx="2107130" cy="335615"/>
          </a:xfrm>
          <a:prstGeom prst="rect">
            <a:avLst/>
          </a:prstGeom>
          <a:noFill/>
        </p:spPr>
        <p:txBody>
          <a:bodyPr wrap="square" rtlCol="0">
            <a:spAutoFit/>
          </a:bodyPr>
          <a:lstStyle/>
          <a:p>
            <a:pPr algn="ctr"/>
            <a:r>
              <a:rPr lang="en-US" sz="800">
                <a:latin typeface="Helvetica Neue Light"/>
                <a:cs typeface="Helvetica Neue Light"/>
              </a:rPr>
              <a:t>WIPO - NUR FÜR DEN AMTSGEBRAUCH</a:t>
            </a:r>
          </a:p>
        </p:txBody>
      </p:sp>
      <p:pic>
        <p:nvPicPr>
          <p:cNvPr id="5" name="Picture 4" descr="WIPO PROOF_horizontal logo.eps"/>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31333" y="6481113"/>
            <a:ext cx="1765300" cy="164640"/>
          </a:xfrm>
          <a:prstGeom prst="rect">
            <a:avLst/>
          </a:prstGeom>
        </p:spPr>
      </p:pic>
      <p:pic>
        <p:nvPicPr>
          <p:cNvPr id="10" name="Picture 9" descr="WIPO word mark_white.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324049" y="6492182"/>
            <a:ext cx="727690" cy="152815"/>
          </a:xfrm>
          <a:prstGeom prst="rect">
            <a:avLst/>
          </a:prstGeom>
        </p:spPr>
      </p:pic>
      <p:sp>
        <p:nvSpPr>
          <p:cNvPr id="11" name="Right Triangle 10"/>
          <p:cNvSpPr/>
          <p:nvPr/>
        </p:nvSpPr>
        <p:spPr>
          <a:xfrm flipV="1">
            <a:off x="7726680" y="-3304"/>
            <a:ext cx="2208954" cy="6855525"/>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Look and feel slide.jpg">
            <a:extLst>
              <a:ext uri="{FF2B5EF4-FFF2-40B4-BE49-F238E27FC236}">
                <a16:creationId xmlns:a16="http://schemas.microsoft.com/office/drawing/2014/main" id="{28906C82-D02B-6049-9FD0-ACD392FD84E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442200" y="0"/>
            <a:ext cx="4749800" cy="6858000"/>
          </a:xfrm>
          <a:prstGeom prst="rect">
            <a:avLst/>
          </a:prstGeom>
        </p:spPr>
      </p:pic>
    </p:spTree>
    <p:extLst>
      <p:ext uri="{BB962C8B-B14F-4D97-AF65-F5344CB8AC3E}">
        <p14:creationId xmlns:p14="http://schemas.microsoft.com/office/powerpoint/2010/main" val="353175020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grpId="0" nodeType="clickEffec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indefinite"/>
                            </p:stCondLst>
                          </p:cTn>
                        </p:par>
                        <p:par>
                          <p:cTn id="9" fill="hold" nodeType="afterGroup">
                            <p:stCondLst>
                              <p:cond delay="0"/>
                            </p:stCondLst>
                            <p:childTnLst>
                              <p:par>
                                <p:cTn id="10" presetID="1" presetClass="entr" presetSubtype="0" fill="hold" grpId="0" nodeType="clickEffect">
                                  <p:childTnLst>
                                    <p:set>
                                      <p:cBhvr>
                                        <p:cTn id="11"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indefinite"/>
                            </p:stCondLst>
                          </p:cTn>
                        </p:par>
                        <p:par>
                          <p:cTn id="14" fill="hold" nodeType="afterGroup">
                            <p:stCondLst>
                              <p:cond delay="0"/>
                            </p:stCondLst>
                            <p:childTnLst>
                              <p:par>
                                <p:cTn id="15" presetID="1" presetClass="entr" presetSubtype="0" fill="hold" grpId="0" nodeType="clickEffec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itre 1">
            <a:extLst>
              <a:ext uri="{FF2B5EF4-FFF2-40B4-BE49-F238E27FC236}">
                <a16:creationId xmlns:a16="http://schemas.microsoft.com/office/drawing/2014/main" id="{F7642DF2-158E-8A4E-8C27-05AFEF980628}"/>
              </a:ext>
            </a:extLst>
          </p:cNvPr>
          <p:cNvSpPr txBox="1"/>
          <p:nvPr/>
        </p:nvSpPr>
        <p:spPr>
          <a:xfrm>
            <a:off x="371474" y="476251"/>
            <a:ext cx="7553326" cy="869950"/>
          </a:xfrm>
          <a:prstGeom prst="rect">
            <a:avLst/>
          </a:prstGeom>
        </p:spPr>
        <p:txBody>
          <a:bodyPr vert="horz" lIns="91440" tIns="45720" rIns="91440" bIns="45720" rtlCol="0" anchor="t" anchorCtr="0">
            <a:normAutofit/>
          </a:bodyPr>
          <a:lstStyle>
            <a:lvl1pPr algn="l" defTabSz="914410" rtl="0" eaLnBrk="1" latinLnBrk="0" hangingPunct="1">
              <a:lnSpc>
                <a:spcPct val="90000"/>
              </a:lnSpc>
              <a:spcBef>
                <a:spcPct val="0"/>
              </a:spcBef>
              <a:buNone/>
              <a:defRPr sz="3600" b="0" i="0" kern="1200">
                <a:solidFill>
                  <a:srgbClr val="4F758B"/>
                </a:solidFill>
                <a:latin typeface="Arial" panose="020B0604020202020204" pitchFamily="34" charset="0"/>
                <a:ea typeface="+mj-ea"/>
                <a:cs typeface="Arial" panose="020B0604020202020204" pitchFamily="34" charset="0"/>
              </a:defRPr>
            </a:lvl1pPr>
          </a:lstStyle>
          <a:p>
            <a:r>
              <a:rPr lang="en-US" sz="3200" b="1">
                <a:solidFill>
                  <a:srgbClr val="980033"/>
                </a:solidFill>
                <a:latin typeface="Helvetica Neue"/>
                <a:cs typeface="Helvetica Neue"/>
              </a:rPr>
              <a:t>Wie nutzt man WIPO PROOF?</a:t>
            </a:r>
          </a:p>
        </p:txBody>
      </p:sp>
      <p:sp>
        <p:nvSpPr>
          <p:cNvPr id="52" name="TextBox 51"/>
          <p:cNvSpPr txBox="1"/>
          <p:nvPr/>
        </p:nvSpPr>
        <p:spPr>
          <a:xfrm>
            <a:off x="4993222" y="6487004"/>
            <a:ext cx="2107130" cy="335615"/>
          </a:xfrm>
          <a:prstGeom prst="rect">
            <a:avLst/>
          </a:prstGeom>
          <a:noFill/>
        </p:spPr>
        <p:txBody>
          <a:bodyPr wrap="square" rtlCol="0">
            <a:spAutoFit/>
          </a:bodyPr>
          <a:lstStyle/>
          <a:p>
            <a:pPr algn="ctr"/>
            <a:r>
              <a:rPr lang="en-US" sz="800">
                <a:latin typeface="Helvetica Neue Light"/>
                <a:cs typeface="Helvetica Neue Light"/>
              </a:rPr>
              <a:t>WIPO - NUR FÜR DEN AMTSGEBRAUCH</a:t>
            </a:r>
          </a:p>
        </p:txBody>
      </p:sp>
      <p:pic>
        <p:nvPicPr>
          <p:cNvPr id="54" name="Picture 53" descr="WIPO word mark_grey.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319933" y="6490180"/>
            <a:ext cx="727690" cy="152815"/>
          </a:xfrm>
          <a:prstGeom prst="rect">
            <a:avLst/>
          </a:prstGeom>
        </p:spPr>
      </p:pic>
      <p:grpSp>
        <p:nvGrpSpPr>
          <p:cNvPr id="2" name="Group 1"/>
          <p:cNvGrpSpPr/>
          <p:nvPr/>
        </p:nvGrpSpPr>
        <p:grpSpPr>
          <a:xfrm>
            <a:off x="-119315" y="1281718"/>
            <a:ext cx="3964366" cy="4569330"/>
            <a:chOff x="-119315" y="1281718"/>
            <a:chExt cx="3964366" cy="4569330"/>
          </a:xfrm>
        </p:grpSpPr>
        <p:pic>
          <p:nvPicPr>
            <p:cNvPr id="7" name="Picture 6" descr="Arrow1.psd"/>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9315" y="1281718"/>
              <a:ext cx="3964366" cy="4569330"/>
            </a:xfrm>
            <a:prstGeom prst="rect">
              <a:avLst/>
            </a:prstGeom>
          </p:spPr>
        </p:pic>
        <p:sp>
          <p:nvSpPr>
            <p:cNvPr id="9" name="TextBox 8"/>
            <p:cNvSpPr txBox="1"/>
            <p:nvPr/>
          </p:nvSpPr>
          <p:spPr>
            <a:xfrm>
              <a:off x="1051010" y="3040817"/>
              <a:ext cx="2499289" cy="954107"/>
            </a:xfrm>
            <a:prstGeom prst="rect">
              <a:avLst/>
            </a:prstGeom>
            <a:noFill/>
          </p:spPr>
          <p:txBody>
            <a:bodyPr wrap="square" rtlCol="0">
              <a:spAutoFit/>
            </a:bodyPr>
            <a:lstStyle/>
            <a:p>
              <a:r>
                <a:rPr lang="en-US" sz="2800" dirty="0" err="1" smtClean="0">
                  <a:solidFill>
                    <a:schemeClr val="bg1"/>
                  </a:solidFill>
                  <a:latin typeface="Helvetica Neue Medium"/>
                  <a:cs typeface="Helvetica Neue Medium"/>
                </a:rPr>
                <a:t>Benutzer-registrierung</a:t>
              </a:r>
              <a:endParaRPr lang="en-US" sz="2800" dirty="0" smtClean="0">
                <a:solidFill>
                  <a:schemeClr val="bg1"/>
                </a:solidFill>
                <a:latin typeface="Helvetica Neue Medium"/>
                <a:cs typeface="Helvetica Neue Medium"/>
              </a:endParaRPr>
            </a:p>
          </p:txBody>
        </p:sp>
      </p:grpSp>
      <p:grpSp>
        <p:nvGrpSpPr>
          <p:cNvPr id="3" name="Group 2"/>
          <p:cNvGrpSpPr/>
          <p:nvPr/>
        </p:nvGrpSpPr>
        <p:grpSpPr>
          <a:xfrm>
            <a:off x="2761534" y="1277455"/>
            <a:ext cx="3964367" cy="4601663"/>
            <a:chOff x="2761534" y="1277455"/>
            <a:chExt cx="3964367" cy="4601663"/>
          </a:xfrm>
        </p:grpSpPr>
        <p:pic>
          <p:nvPicPr>
            <p:cNvPr id="5" name="Picture 4" descr="Arrow2.psd"/>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761534" y="1277455"/>
              <a:ext cx="3964367" cy="4601663"/>
            </a:xfrm>
            <a:prstGeom prst="rect">
              <a:avLst/>
            </a:prstGeom>
          </p:spPr>
        </p:pic>
        <p:sp>
          <p:nvSpPr>
            <p:cNvPr id="14" name="TextBox 13"/>
            <p:cNvSpPr txBox="1"/>
            <p:nvPr/>
          </p:nvSpPr>
          <p:spPr>
            <a:xfrm>
              <a:off x="3874603" y="2994850"/>
              <a:ext cx="2406939" cy="945825"/>
            </a:xfrm>
            <a:prstGeom prst="rect">
              <a:avLst/>
            </a:prstGeom>
            <a:noFill/>
          </p:spPr>
          <p:txBody>
            <a:bodyPr wrap="square" rtlCol="0">
              <a:spAutoFit/>
            </a:bodyPr>
            <a:lstStyle/>
            <a:p>
              <a:r>
                <a:rPr lang="en-US" sz="2800" smtClean="0">
                  <a:solidFill>
                    <a:schemeClr val="bg1"/>
                  </a:solidFill>
                  <a:latin typeface="Helvetica Neue Medium"/>
                  <a:cs typeface="Helvetica Neue Medium"/>
                </a:rPr>
                <a:t>Erzeugung eines Tokens</a:t>
              </a:r>
            </a:p>
          </p:txBody>
        </p:sp>
      </p:grpSp>
      <p:grpSp>
        <p:nvGrpSpPr>
          <p:cNvPr id="4" name="Group 3"/>
          <p:cNvGrpSpPr/>
          <p:nvPr/>
        </p:nvGrpSpPr>
        <p:grpSpPr>
          <a:xfrm>
            <a:off x="5633701" y="1277455"/>
            <a:ext cx="4052489" cy="4601663"/>
            <a:chOff x="5633701" y="1277455"/>
            <a:chExt cx="4052489" cy="4601663"/>
          </a:xfrm>
        </p:grpSpPr>
        <p:pic>
          <p:nvPicPr>
            <p:cNvPr id="8" name="Picture 7" descr="Arrow3.psd"/>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633701" y="1277455"/>
              <a:ext cx="4052489" cy="4601663"/>
            </a:xfrm>
            <a:prstGeom prst="rect">
              <a:avLst/>
            </a:prstGeom>
          </p:spPr>
        </p:pic>
        <p:sp>
          <p:nvSpPr>
            <p:cNvPr id="15" name="TextBox 14"/>
            <p:cNvSpPr txBox="1"/>
            <p:nvPr/>
          </p:nvSpPr>
          <p:spPr>
            <a:xfrm>
              <a:off x="6585124" y="2805262"/>
              <a:ext cx="2968712" cy="1372972"/>
            </a:xfrm>
            <a:prstGeom prst="rect">
              <a:avLst/>
            </a:prstGeom>
            <a:noFill/>
          </p:spPr>
          <p:txBody>
            <a:bodyPr wrap="square" rtlCol="0">
              <a:spAutoFit/>
            </a:bodyPr>
            <a:lstStyle/>
            <a:p>
              <a:r>
                <a:rPr lang="en-US" sz="2800" dirty="0" err="1" smtClean="0">
                  <a:solidFill>
                    <a:schemeClr val="bg1"/>
                  </a:solidFill>
                  <a:latin typeface="Helvetica Neue Medium"/>
                  <a:cs typeface="Helvetica Neue Medium"/>
                </a:rPr>
                <a:t>Vorbesitz</a:t>
              </a:r>
              <a:r>
                <a:rPr lang="en-US" sz="2800" dirty="0" smtClean="0">
                  <a:solidFill>
                    <a:schemeClr val="bg1"/>
                  </a:solidFill>
                  <a:latin typeface="Helvetica Neue Medium"/>
                  <a:cs typeface="Helvetica Neue Medium"/>
                </a:rPr>
                <a:t> und </a:t>
              </a:r>
              <a:r>
                <a:rPr lang="en-US" sz="2800" dirty="0" err="1" smtClean="0">
                  <a:solidFill>
                    <a:schemeClr val="bg1"/>
                  </a:solidFill>
                  <a:latin typeface="Helvetica Neue Medium"/>
                  <a:cs typeface="Helvetica Neue Medium"/>
                </a:rPr>
                <a:t>Existenz</a:t>
              </a:r>
              <a:r>
                <a:rPr lang="en-US" sz="2800" dirty="0" smtClean="0">
                  <a:solidFill>
                    <a:schemeClr val="bg1"/>
                  </a:solidFill>
                  <a:latin typeface="Helvetica Neue Medium"/>
                  <a:cs typeface="Helvetica Neue Medium"/>
                </a:rPr>
                <a:t> </a:t>
              </a:r>
              <a:r>
                <a:rPr lang="en-US" sz="2800" dirty="0" err="1" smtClean="0">
                  <a:solidFill>
                    <a:schemeClr val="bg1"/>
                  </a:solidFill>
                  <a:latin typeface="Helvetica Neue Medium"/>
                  <a:cs typeface="Helvetica Neue Medium"/>
                </a:rPr>
                <a:t>nachweisen</a:t>
              </a:r>
              <a:endParaRPr lang="en-US" sz="2800" dirty="0" smtClean="0">
                <a:solidFill>
                  <a:schemeClr val="bg1"/>
                </a:solidFill>
                <a:latin typeface="Helvetica Neue Medium"/>
                <a:cs typeface="Helvetica Neue Medium"/>
              </a:endParaRPr>
            </a:p>
          </p:txBody>
        </p:sp>
      </p:grpSp>
      <p:pic>
        <p:nvPicPr>
          <p:cNvPr id="21" name="Picture 20" descr="WIPO PROOF_horizontal logo.eps"/>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931333" y="6481113"/>
            <a:ext cx="1765300" cy="164640"/>
          </a:xfrm>
          <a:prstGeom prst="rect">
            <a:avLst/>
          </a:prstGeom>
        </p:spPr>
      </p:pic>
      <p:grpSp>
        <p:nvGrpSpPr>
          <p:cNvPr id="6" name="Group 5"/>
          <p:cNvGrpSpPr/>
          <p:nvPr/>
        </p:nvGrpSpPr>
        <p:grpSpPr>
          <a:xfrm>
            <a:off x="9525245" y="2019417"/>
            <a:ext cx="2522378" cy="3802315"/>
            <a:chOff x="9525245" y="2019417"/>
            <a:chExt cx="2522378" cy="3802315"/>
          </a:xfrm>
        </p:grpSpPr>
        <p:pic>
          <p:nvPicPr>
            <p:cNvPr id="22" name="Picture 21">
              <a:extLst>
                <a:ext uri="{FF2B5EF4-FFF2-40B4-BE49-F238E27FC236}">
                  <a16:creationId xmlns:a16="http://schemas.microsoft.com/office/drawing/2014/main" id="{08CE8230-F89F-F947-BCDC-DA9755B96758}"/>
                </a:ext>
              </a:extLst>
            </p:cNvPr>
            <p:cNvPicPr>
              <a:picLocks noChangeAspect="1"/>
            </p:cNvPicPr>
            <p:nvPr/>
          </p:nvPicPr>
          <p:blipFill>
            <a:blip r:embed="rId8"/>
            <a:srcRect l="5383" t="10457" r="6537" b="5359"/>
            <a:stretch>
              <a:fillRect/>
            </a:stretch>
          </p:blipFill>
          <p:spPr>
            <a:xfrm>
              <a:off x="9550872" y="2019417"/>
              <a:ext cx="2218719" cy="3119770"/>
            </a:xfrm>
            <a:prstGeom prst="rect">
              <a:avLst/>
            </a:prstGeom>
          </p:spPr>
        </p:pic>
        <p:sp>
          <p:nvSpPr>
            <p:cNvPr id="23" name="TextBox 22"/>
            <p:cNvSpPr txBox="1"/>
            <p:nvPr/>
          </p:nvSpPr>
          <p:spPr>
            <a:xfrm>
              <a:off x="9525245" y="5113846"/>
              <a:ext cx="2522378" cy="707886"/>
            </a:xfrm>
            <a:prstGeom prst="rect">
              <a:avLst/>
            </a:prstGeom>
            <a:noFill/>
          </p:spPr>
          <p:txBody>
            <a:bodyPr wrap="square" rtlCol="0">
              <a:spAutoFit/>
            </a:bodyPr>
            <a:lstStyle/>
            <a:p>
              <a:pPr algn="ctr"/>
              <a:r>
                <a:rPr lang="fr-CH" sz="2000" b="1" dirty="0" err="1" smtClean="0">
                  <a:solidFill>
                    <a:srgbClr val="002F6C"/>
                  </a:solidFill>
                  <a:latin typeface="Helvetica Neue Light"/>
                  <a:cs typeface="Helvetica Neue Light"/>
                </a:rPr>
                <a:t>Dokumentarischer</a:t>
              </a:r>
              <a:r>
                <a:rPr lang="fr-CH" sz="2000" b="1" dirty="0" smtClean="0">
                  <a:solidFill>
                    <a:srgbClr val="002F6C"/>
                  </a:solidFill>
                  <a:latin typeface="Helvetica Neue Light"/>
                  <a:cs typeface="Helvetica Neue Light"/>
                </a:rPr>
                <a:t> </a:t>
              </a:r>
              <a:r>
                <a:rPr lang="fr-CH" sz="2000" b="1" dirty="0" err="1" smtClean="0">
                  <a:solidFill>
                    <a:srgbClr val="002F6C"/>
                  </a:solidFill>
                  <a:latin typeface="Helvetica Neue Light"/>
                  <a:cs typeface="Helvetica Neue Light"/>
                </a:rPr>
                <a:t>Nachweis</a:t>
              </a:r>
              <a:endParaRPr lang="fr-CH" sz="2000" b="1" dirty="0" smtClean="0">
                <a:solidFill>
                  <a:srgbClr val="002F6C"/>
                </a:solidFill>
                <a:latin typeface="Helvetica Neue Light"/>
                <a:cs typeface="Helvetica Neue Light"/>
              </a:endParaRPr>
            </a:p>
          </p:txBody>
        </p:sp>
      </p:grpSp>
    </p:spTree>
    <p:extLst>
      <p:ext uri="{BB962C8B-B14F-4D97-AF65-F5344CB8AC3E}">
        <p14:creationId xmlns:p14="http://schemas.microsoft.com/office/powerpoint/2010/main" val="1197989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rade Secrets squar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2008" y="2089251"/>
            <a:ext cx="2696633" cy="2696633"/>
          </a:xfrm>
          <a:prstGeom prst="rect">
            <a:avLst/>
          </a:prstGeom>
        </p:spPr>
      </p:pic>
      <p:sp>
        <p:nvSpPr>
          <p:cNvPr id="2" name="Titre 1">
            <a:extLst>
              <a:ext uri="{FF2B5EF4-FFF2-40B4-BE49-F238E27FC236}">
                <a16:creationId xmlns:a16="http://schemas.microsoft.com/office/drawing/2014/main" id="{F7642DF2-158E-8A4E-8C27-05AFEF980628}"/>
              </a:ext>
            </a:extLst>
          </p:cNvPr>
          <p:cNvSpPr>
            <a:spLocks noGrp="1"/>
          </p:cNvSpPr>
          <p:nvPr>
            <p:ph type="title"/>
          </p:nvPr>
        </p:nvSpPr>
        <p:spPr>
          <a:xfrm>
            <a:off x="371474" y="476251"/>
            <a:ext cx="6782859" cy="869950"/>
          </a:xfrm>
        </p:spPr>
        <p:txBody>
          <a:bodyPr>
            <a:normAutofit/>
          </a:bodyPr>
          <a:lstStyle/>
          <a:p>
            <a:r>
              <a:rPr lang="en-US" sz="3200" b="1" smtClean="0">
                <a:solidFill>
                  <a:srgbClr val="980033"/>
                </a:solidFill>
                <a:latin typeface="Helvetica Neue"/>
                <a:cs typeface="Helvetica Neue"/>
              </a:rPr>
              <a:t>Nutzungen von WIPO PROOF</a:t>
            </a:r>
          </a:p>
        </p:txBody>
      </p:sp>
      <p:sp>
        <p:nvSpPr>
          <p:cNvPr id="3" name="Espace réservé du contenu 2">
            <a:extLst>
              <a:ext uri="{FF2B5EF4-FFF2-40B4-BE49-F238E27FC236}">
                <a16:creationId xmlns:a16="http://schemas.microsoft.com/office/drawing/2014/main" id="{0E4A2F13-2A5B-FB49-9295-4CDC2880688D}"/>
              </a:ext>
            </a:extLst>
          </p:cNvPr>
          <p:cNvSpPr>
            <a:spLocks noGrp="1"/>
          </p:cNvSpPr>
          <p:nvPr>
            <p:ph sz="half" idx="1"/>
          </p:nvPr>
        </p:nvSpPr>
        <p:spPr>
          <a:xfrm>
            <a:off x="532008" y="4936322"/>
            <a:ext cx="2696633" cy="697176"/>
          </a:xfrm>
        </p:spPr>
        <p:txBody>
          <a:bodyPr>
            <a:noAutofit/>
          </a:bodyPr>
          <a:lstStyle/>
          <a:p>
            <a:pPr algn="ctr">
              <a:lnSpc>
                <a:spcPct val="80000"/>
              </a:lnSpc>
            </a:pPr>
            <a:r>
              <a:rPr lang="en-US" sz="1800" b="1" dirty="0" err="1">
                <a:solidFill>
                  <a:srgbClr val="002F6C"/>
                </a:solidFill>
                <a:latin typeface="Helvetica Neue"/>
                <a:cs typeface="Helvetica Neue"/>
              </a:rPr>
              <a:t>Geschäftsgeheimnisse</a:t>
            </a:r>
            <a:endParaRPr lang="en-US" sz="1800" b="1" dirty="0">
              <a:solidFill>
                <a:srgbClr val="002F6C"/>
              </a:solidFill>
              <a:latin typeface="Helvetica Neue"/>
              <a:cs typeface="Helvetica Neue"/>
            </a:endParaRPr>
          </a:p>
          <a:p>
            <a:pPr algn="ctr">
              <a:lnSpc>
                <a:spcPct val="100000"/>
              </a:lnSpc>
            </a:pPr>
            <a:endParaRPr lang="en-US" sz="2000" dirty="0">
              <a:solidFill>
                <a:srgbClr val="002F6C"/>
              </a:solidFill>
            </a:endParaRPr>
          </a:p>
          <a:p>
            <a:pPr algn="ctr">
              <a:lnSpc>
                <a:spcPct val="100000"/>
              </a:lnSpc>
            </a:pPr>
            <a:endParaRPr lang="en-US" sz="2000" dirty="0">
              <a:solidFill>
                <a:srgbClr val="002F6C"/>
              </a:solidFill>
            </a:endParaRPr>
          </a:p>
        </p:txBody>
      </p:sp>
      <p:sp>
        <p:nvSpPr>
          <p:cNvPr id="22" name="Espace réservé du contenu 2">
            <a:extLst>
              <a:ext uri="{FF2B5EF4-FFF2-40B4-BE49-F238E27FC236}">
                <a16:creationId xmlns:a16="http://schemas.microsoft.com/office/drawing/2014/main" id="{0E4A2F13-2A5B-FB49-9295-4CDC2880688D}"/>
              </a:ext>
            </a:extLst>
          </p:cNvPr>
          <p:cNvSpPr>
            <a:spLocks noGrp="1"/>
          </p:cNvSpPr>
          <p:nvPr>
            <p:ph sz="half" idx="1"/>
          </p:nvPr>
        </p:nvSpPr>
        <p:spPr>
          <a:xfrm>
            <a:off x="6335358" y="4831756"/>
            <a:ext cx="2375959" cy="912197"/>
          </a:xfrm>
        </p:spPr>
        <p:txBody>
          <a:bodyPr>
            <a:noAutofit/>
          </a:bodyPr>
          <a:lstStyle/>
          <a:p>
            <a:pPr algn="ctr">
              <a:lnSpc>
                <a:spcPct val="80000"/>
              </a:lnSpc>
            </a:pPr>
            <a:r>
              <a:rPr lang="en-US" sz="1800" b="1" dirty="0" err="1">
                <a:solidFill>
                  <a:srgbClr val="002F6C"/>
                </a:solidFill>
                <a:latin typeface="Helvetica Neue"/>
                <a:cs typeface="Helvetica Neue"/>
              </a:rPr>
              <a:t>Kreative</a:t>
            </a:r>
            <a:r>
              <a:rPr lang="en-US" sz="1800" b="1" dirty="0">
                <a:solidFill>
                  <a:srgbClr val="002F6C"/>
                </a:solidFill>
                <a:latin typeface="Helvetica Neue"/>
                <a:cs typeface="Helvetica Neue"/>
              </a:rPr>
              <a:t> </a:t>
            </a:r>
            <a:r>
              <a:rPr lang="en-US" sz="1800" b="1" dirty="0" err="1">
                <a:solidFill>
                  <a:srgbClr val="002F6C"/>
                </a:solidFill>
                <a:latin typeface="Helvetica Neue"/>
                <a:cs typeface="Helvetica Neue"/>
              </a:rPr>
              <a:t>Werke</a:t>
            </a:r>
            <a:r>
              <a:rPr lang="en-US" sz="1800" b="1" dirty="0">
                <a:solidFill>
                  <a:srgbClr val="002F6C"/>
                </a:solidFill>
                <a:latin typeface="Helvetica Neue"/>
                <a:cs typeface="Helvetica Neue"/>
              </a:rPr>
              <a:t> &amp; Designs </a:t>
            </a:r>
            <a:endParaRPr lang="en-US" sz="1800" dirty="0">
              <a:solidFill>
                <a:srgbClr val="002F6C"/>
              </a:solidFill>
            </a:endParaRPr>
          </a:p>
          <a:p>
            <a:pPr algn="ctr">
              <a:lnSpc>
                <a:spcPct val="100000"/>
              </a:lnSpc>
            </a:pPr>
            <a:endParaRPr lang="en-US" sz="2000" dirty="0">
              <a:solidFill>
                <a:srgbClr val="002F6C"/>
              </a:solidFill>
            </a:endParaRPr>
          </a:p>
        </p:txBody>
      </p:sp>
      <p:sp>
        <p:nvSpPr>
          <p:cNvPr id="20" name="TextBox 19"/>
          <p:cNvSpPr txBox="1"/>
          <p:nvPr/>
        </p:nvSpPr>
        <p:spPr>
          <a:xfrm>
            <a:off x="4993222" y="6487004"/>
            <a:ext cx="2107130" cy="335615"/>
          </a:xfrm>
          <a:prstGeom prst="rect">
            <a:avLst/>
          </a:prstGeom>
          <a:noFill/>
        </p:spPr>
        <p:txBody>
          <a:bodyPr wrap="square" rtlCol="0">
            <a:spAutoFit/>
          </a:bodyPr>
          <a:lstStyle/>
          <a:p>
            <a:pPr algn="ctr"/>
            <a:r>
              <a:rPr lang="en-US" sz="800">
                <a:latin typeface="Helvetica Neue Light"/>
                <a:cs typeface="Helvetica Neue Light"/>
              </a:rPr>
              <a:t>WIPO - NUR FÜR DEN AMTSGEBRAUCH</a:t>
            </a:r>
          </a:p>
        </p:txBody>
      </p:sp>
      <p:pic>
        <p:nvPicPr>
          <p:cNvPr id="23" name="Picture 22" descr="WIPO word mark_grey.eps"/>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319933" y="6490180"/>
            <a:ext cx="727690" cy="152815"/>
          </a:xfrm>
          <a:prstGeom prst="rect">
            <a:avLst/>
          </a:prstGeom>
        </p:spPr>
      </p:pic>
      <p:pic>
        <p:nvPicPr>
          <p:cNvPr id="6" name="Picture 5" descr="Creative Works square.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171956" y="2101198"/>
            <a:ext cx="2702764" cy="2684686"/>
          </a:xfrm>
          <a:prstGeom prst="rect">
            <a:avLst/>
          </a:prstGeom>
        </p:spPr>
      </p:pic>
      <p:pic>
        <p:nvPicPr>
          <p:cNvPr id="8" name="Picture 7" descr="Research &amp; Data square.jp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371155" y="2089251"/>
            <a:ext cx="2696633" cy="2696633"/>
          </a:xfrm>
          <a:prstGeom prst="rect">
            <a:avLst/>
          </a:prstGeom>
        </p:spPr>
      </p:pic>
      <p:pic>
        <p:nvPicPr>
          <p:cNvPr id="14" name="Picture 13" descr="WIPO PROOF_horizontal logo.eps"/>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931333" y="6481113"/>
            <a:ext cx="1765300" cy="164640"/>
          </a:xfrm>
          <a:prstGeom prst="rect">
            <a:avLst/>
          </a:prstGeom>
        </p:spPr>
      </p:pic>
      <p:pic>
        <p:nvPicPr>
          <p:cNvPr id="15" name="Picture 14"/>
          <p:cNvPicPr>
            <a:picLocks noChangeAspect="1"/>
          </p:cNvPicPr>
          <p:nvPr/>
        </p:nvPicPr>
        <p:blipFill>
          <a:blip r:embed="rId8"/>
          <a:stretch>
            <a:fillRect/>
          </a:stretch>
        </p:blipFill>
        <p:spPr>
          <a:xfrm>
            <a:off x="8978888" y="2089251"/>
            <a:ext cx="2748723" cy="2696633"/>
          </a:xfrm>
          <a:prstGeom prst="rect">
            <a:avLst/>
          </a:prstGeom>
        </p:spPr>
      </p:pic>
      <p:sp>
        <p:nvSpPr>
          <p:cNvPr id="27" name="Espace réservé du contenu 2">
            <a:extLst>
              <a:ext uri="{FF2B5EF4-FFF2-40B4-BE49-F238E27FC236}">
                <a16:creationId xmlns:a16="http://schemas.microsoft.com/office/drawing/2014/main" id="{0E4A2F13-2A5B-FB49-9295-4CDC2880688D}"/>
              </a:ext>
            </a:extLst>
          </p:cNvPr>
          <p:cNvSpPr>
            <a:spLocks noGrp="1"/>
          </p:cNvSpPr>
          <p:nvPr>
            <p:ph sz="half" idx="1"/>
          </p:nvPr>
        </p:nvSpPr>
        <p:spPr>
          <a:xfrm>
            <a:off x="9103075" y="4831757"/>
            <a:ext cx="2624536" cy="801741"/>
          </a:xfrm>
        </p:spPr>
        <p:txBody>
          <a:bodyPr>
            <a:noAutofit/>
          </a:bodyPr>
          <a:lstStyle/>
          <a:p>
            <a:pPr algn="ctr">
              <a:lnSpc>
                <a:spcPct val="80000"/>
              </a:lnSpc>
            </a:pPr>
            <a:r>
              <a:rPr lang="en-US" sz="1800" b="1" dirty="0" err="1">
                <a:solidFill>
                  <a:srgbClr val="002F6C"/>
                </a:solidFill>
                <a:latin typeface="Helvetica Neue"/>
                <a:cs typeface="Helvetica Neue"/>
              </a:rPr>
              <a:t>Andere</a:t>
            </a:r>
            <a:r>
              <a:rPr lang="en-US" sz="1800" b="1" dirty="0">
                <a:solidFill>
                  <a:srgbClr val="002F6C"/>
                </a:solidFill>
                <a:latin typeface="Helvetica Neue"/>
                <a:cs typeface="Helvetica Neue"/>
              </a:rPr>
              <a:t> </a:t>
            </a:r>
            <a:br>
              <a:rPr lang="en-US" sz="1800" b="1" dirty="0">
                <a:solidFill>
                  <a:srgbClr val="002F6C"/>
                </a:solidFill>
                <a:latin typeface="Helvetica Neue"/>
                <a:cs typeface="Helvetica Neue"/>
              </a:rPr>
            </a:br>
            <a:r>
              <a:rPr lang="en-US" sz="1800" b="1" dirty="0" err="1">
                <a:solidFill>
                  <a:srgbClr val="002F6C"/>
                </a:solidFill>
                <a:latin typeface="Helvetica Neue"/>
                <a:cs typeface="Helvetica Neue"/>
              </a:rPr>
              <a:t>Digitale</a:t>
            </a:r>
            <a:r>
              <a:rPr lang="en-US" sz="1800" b="1" dirty="0">
                <a:solidFill>
                  <a:srgbClr val="002F6C"/>
                </a:solidFill>
                <a:latin typeface="Helvetica Neue"/>
                <a:cs typeface="Helvetica Neue"/>
              </a:rPr>
              <a:t> </a:t>
            </a:r>
            <a:r>
              <a:rPr lang="en-US" sz="1800" b="1" dirty="0" err="1">
                <a:solidFill>
                  <a:srgbClr val="002F6C"/>
                </a:solidFill>
                <a:latin typeface="Helvetica Neue"/>
                <a:cs typeface="Helvetica Neue"/>
              </a:rPr>
              <a:t>Vermögenswerte</a:t>
            </a:r>
            <a:endParaRPr lang="en-US" sz="1800" dirty="0">
              <a:solidFill>
                <a:srgbClr val="002F6C"/>
              </a:solidFill>
            </a:endParaRPr>
          </a:p>
          <a:p>
            <a:pPr algn="ctr">
              <a:lnSpc>
                <a:spcPct val="100000"/>
              </a:lnSpc>
            </a:pPr>
            <a:endParaRPr lang="en-US" sz="2000" dirty="0">
              <a:solidFill>
                <a:srgbClr val="002F6C"/>
              </a:solidFill>
            </a:endParaRPr>
          </a:p>
        </p:txBody>
      </p:sp>
      <p:sp>
        <p:nvSpPr>
          <p:cNvPr id="18" name="Espace réservé du contenu 2">
            <a:extLst>
              <a:ext uri="{FF2B5EF4-FFF2-40B4-BE49-F238E27FC236}">
                <a16:creationId xmlns:a16="http://schemas.microsoft.com/office/drawing/2014/main" id="{0E4A2F13-2A5B-FB49-9295-4CDC2880688D}"/>
              </a:ext>
            </a:extLst>
          </p:cNvPr>
          <p:cNvSpPr>
            <a:spLocks noGrp="1"/>
          </p:cNvSpPr>
          <p:nvPr>
            <p:ph sz="half" idx="1"/>
          </p:nvPr>
        </p:nvSpPr>
        <p:spPr>
          <a:xfrm>
            <a:off x="3427939" y="4831757"/>
            <a:ext cx="2515661" cy="697177"/>
          </a:xfrm>
        </p:spPr>
        <p:txBody>
          <a:bodyPr>
            <a:noAutofit/>
          </a:bodyPr>
          <a:lstStyle/>
          <a:p>
            <a:pPr algn="ctr">
              <a:lnSpc>
                <a:spcPct val="80000"/>
              </a:lnSpc>
            </a:pPr>
            <a:r>
              <a:rPr lang="en-US" sz="1800" b="1" dirty="0" err="1">
                <a:solidFill>
                  <a:srgbClr val="002F6C"/>
                </a:solidFill>
                <a:latin typeface="Helvetica Neue"/>
                <a:cs typeface="Helvetica Neue"/>
              </a:rPr>
              <a:t>Forschungsnotizen</a:t>
            </a:r>
            <a:r>
              <a:rPr lang="en-US" sz="1800" b="1" dirty="0">
                <a:solidFill>
                  <a:srgbClr val="002F6C"/>
                </a:solidFill>
                <a:latin typeface="Helvetica Neue"/>
                <a:cs typeface="Helvetica Neue"/>
              </a:rPr>
              <a:t> &amp; </a:t>
            </a:r>
            <a:r>
              <a:rPr lang="en-US" sz="1800" b="1" dirty="0" err="1">
                <a:solidFill>
                  <a:srgbClr val="002F6C"/>
                </a:solidFill>
                <a:latin typeface="Helvetica Neue"/>
                <a:cs typeface="Helvetica Neue"/>
              </a:rPr>
              <a:t>Daten</a:t>
            </a:r>
            <a:endParaRPr lang="en-US" sz="1800" dirty="0">
              <a:solidFill>
                <a:srgbClr val="980033"/>
              </a:solidFill>
              <a:latin typeface="Helvetica Neue Light"/>
              <a:cs typeface="Helvetica Neue Light"/>
            </a:endParaRPr>
          </a:p>
          <a:p>
            <a:pPr algn="ctr">
              <a:lnSpc>
                <a:spcPct val="100000"/>
              </a:lnSpc>
            </a:pPr>
            <a:endParaRPr lang="en-US" sz="2000" dirty="0">
              <a:solidFill>
                <a:srgbClr val="002F6C"/>
              </a:solidFill>
            </a:endParaRPr>
          </a:p>
          <a:p>
            <a:pPr algn="ctr">
              <a:lnSpc>
                <a:spcPct val="100000"/>
              </a:lnSpc>
            </a:pPr>
            <a:endParaRPr lang="en-US" sz="2000" dirty="0">
              <a:solidFill>
                <a:srgbClr val="002F6C"/>
              </a:solidFill>
            </a:endParaRPr>
          </a:p>
        </p:txBody>
      </p:sp>
    </p:spTree>
    <p:extLst>
      <p:ext uri="{BB962C8B-B14F-4D97-AF65-F5344CB8AC3E}">
        <p14:creationId xmlns:p14="http://schemas.microsoft.com/office/powerpoint/2010/main" val="3212787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0" presetClass="entr" presetSubtype="0" fill="hold" nodeType="clickEffec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indefinite"/>
                            </p:stCondLst>
                          </p:cTn>
                        </p:par>
                        <p:par>
                          <p:cTn id="13" fill="hold" nodeType="afterGroup">
                            <p:stCondLst>
                              <p:cond delay="0"/>
                            </p:stCondLst>
                            <p:childTnLst>
                              <p:par>
                                <p:cTn id="14" presetID="10" presetClass="entr" presetSubtype="0" fill="hold" nodeType="clickEffec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nodeType="withEffect">
                                  <p:childTnLst>
                                    <p:set>
                                      <p:cBhvr>
                                        <p:cTn id="18" dur="1" fill="hold">
                                          <p:stCondLst>
                                            <p:cond delay="0"/>
                                          </p:stCondLst>
                                        </p:cTn>
                                        <p:tgtEl>
                                          <p:spTgt spid="22">
                                            <p:txEl>
                                              <p:pRg st="0" end="0"/>
                                            </p:txEl>
                                          </p:spTgt>
                                        </p:tgtEl>
                                        <p:attrNameLst>
                                          <p:attrName>style.visibility</p:attrName>
                                        </p:attrNameLst>
                                      </p:cBhvr>
                                      <p:to>
                                        <p:strVal val="visible"/>
                                      </p:to>
                                    </p:set>
                                    <p:animEffect transition="in" filter="fade">
                                      <p:cBhvr>
                                        <p:cTn id="19" dur="500"/>
                                        <p:tgtEl>
                                          <p:spTgt spid="22">
                                            <p:txEl>
                                              <p:pRg st="0" end="0"/>
                                            </p:txEl>
                                          </p:spTgt>
                                        </p:tgtEl>
                                      </p:cBhvr>
                                    </p:animEffect>
                                  </p:childTnLst>
                                </p:cTn>
                              </p:par>
                            </p:childTnLst>
                          </p:cTn>
                        </p:par>
                      </p:childTnLst>
                    </p:cTn>
                  </p:par>
                  <p:par>
                    <p:cTn id="20" fill="hold" nodeType="clickPar">
                      <p:stCondLst>
                        <p:cond delay="indefinite"/>
                      </p:stCondLst>
                      <p:childTnLst>
                        <p:par>
                          <p:cTn id="21" fill="hold" nodeType="withGroup">
                            <p:stCondLst>
                              <p:cond delay="indefinite"/>
                            </p:stCondLst>
                          </p:cTn>
                        </p:par>
                        <p:par>
                          <p:cTn id="22" fill="hold" nodeType="afterGroup">
                            <p:stCondLst>
                              <p:cond delay="0"/>
                            </p:stCondLst>
                            <p:childTnLst>
                              <p:par>
                                <p:cTn id="23" presetID="10" presetClass="entr" presetSubtype="0" fill="hold" nodeType="clickEffec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10" presetClass="entr" presetSubtype="0" fill="hold" nodeType="withEffect">
                                  <p:childTnLst>
                                    <p:set>
                                      <p:cBhvr>
                                        <p:cTn id="27" dur="1" fill="hold">
                                          <p:stCondLst>
                                            <p:cond delay="0"/>
                                          </p:stCondLst>
                                        </p:cTn>
                                        <p:tgtEl>
                                          <p:spTgt spid="18">
                                            <p:txEl>
                                              <p:pRg st="0" end="0"/>
                                            </p:txEl>
                                          </p:spTgt>
                                        </p:tgtEl>
                                        <p:attrNameLst>
                                          <p:attrName>style.visibility</p:attrName>
                                        </p:attrNameLst>
                                      </p:cBhvr>
                                      <p:to>
                                        <p:strVal val="visible"/>
                                      </p:to>
                                    </p:set>
                                    <p:animEffect transition="in" filter="fade">
                                      <p:cBhvr>
                                        <p:cTn id="28" dur="500"/>
                                        <p:tgtEl>
                                          <p:spTgt spid="18">
                                            <p:txEl>
                                              <p:pRg st="0" end="0"/>
                                            </p:txEl>
                                          </p:spTgt>
                                        </p:tgtEl>
                                      </p:cBhvr>
                                    </p:animEffect>
                                  </p:childTnLst>
                                </p:cTn>
                              </p:par>
                            </p:childTnLst>
                          </p:cTn>
                        </p:par>
                      </p:childTnLst>
                    </p:cTn>
                  </p:par>
                  <p:par>
                    <p:cTn id="29" fill="hold" nodeType="clickPar">
                      <p:stCondLst>
                        <p:cond delay="indefinite"/>
                      </p:stCondLst>
                      <p:childTnLst>
                        <p:par>
                          <p:cTn id="30" fill="hold" nodeType="withGroup">
                            <p:stCondLst>
                              <p:cond delay="indefinite"/>
                            </p:stCondLst>
                          </p:cTn>
                        </p:par>
                        <p:par>
                          <p:cTn id="31" fill="hold" nodeType="afterGroup">
                            <p:stCondLst>
                              <p:cond delay="0"/>
                            </p:stCondLst>
                            <p:childTnLst>
                              <p:par>
                                <p:cTn id="32" presetID="1" presetClass="entr" presetSubtype="0" fill="hold" nodeType="clickEffect">
                                  <p:childTnLst>
                                    <p:set>
                                      <p:cBhvr>
                                        <p:cTn id="33" dur="1" fill="hold">
                                          <p:stCondLst>
                                            <p:cond delay="0"/>
                                          </p:stCondLst>
                                        </p:cTn>
                                        <p:tgtEl>
                                          <p:spTgt spid="15"/>
                                        </p:tgtEl>
                                        <p:attrNameLst>
                                          <p:attrName>style.visibility</p:attrName>
                                        </p:attrNameLst>
                                      </p:cBhvr>
                                      <p:to>
                                        <p:strVal val="visible"/>
                                      </p:to>
                                    </p:set>
                                  </p:childTnLst>
                                </p:cTn>
                              </p:par>
                              <p:par>
                                <p:cTn id="34" presetID="10" presetClass="entr" presetSubtype="0" fill="hold" nodeType="withEffect">
                                  <p:childTnLst>
                                    <p:set>
                                      <p:cBhvr>
                                        <p:cTn id="35" dur="1" fill="hold">
                                          <p:stCondLst>
                                            <p:cond delay="0"/>
                                          </p:stCondLst>
                                        </p:cTn>
                                        <p:tgtEl>
                                          <p:spTgt spid="27">
                                            <p:txEl>
                                              <p:pRg st="0" end="0"/>
                                            </p:txEl>
                                          </p:spTgt>
                                        </p:tgtEl>
                                        <p:attrNameLst>
                                          <p:attrName>style.visibility</p:attrName>
                                        </p:attrNameLst>
                                      </p:cBhvr>
                                      <p:to>
                                        <p:strVal val="visible"/>
                                      </p:to>
                                    </p:set>
                                    <p:animEffect transition="in" filter="fade">
                                      <p:cBhvr>
                                        <p:cTn id="36"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4664E32-F933-9444-8947-10B02AF06114}"/>
              </a:ext>
            </a:extLst>
          </p:cNvPr>
          <p:cNvSpPr>
            <a:spLocks noGrp="1"/>
          </p:cNvSpPr>
          <p:nvPr>
            <p:ph type="title"/>
          </p:nvPr>
        </p:nvSpPr>
        <p:spPr>
          <a:xfrm>
            <a:off x="371474" y="476251"/>
            <a:ext cx="11503026" cy="671232"/>
          </a:xfrm>
        </p:spPr>
        <p:txBody>
          <a:bodyPr vert="horz" lIns="90000" tIns="45720" rIns="91440" bIns="45720" rtlCol="0" anchor="t" anchorCtr="0">
            <a:normAutofit/>
          </a:bodyPr>
          <a:lstStyle/>
          <a:p>
            <a:r>
              <a:rPr lang="en-US" sz="3200" b="1" smtClean="0">
                <a:solidFill>
                  <a:srgbClr val="980033"/>
                </a:solidFill>
                <a:latin typeface="Helvetica Neue"/>
                <a:cs typeface="Helvetica Neue"/>
              </a:rPr>
              <a:t>Stärken von WIPO PROOF</a:t>
            </a:r>
          </a:p>
        </p:txBody>
      </p:sp>
      <p:pic>
        <p:nvPicPr>
          <p:cNvPr id="7" name="Picture 6" descr="Technology Slid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391399" y="-1"/>
            <a:ext cx="4800601" cy="6858001"/>
          </a:xfrm>
          <a:prstGeom prst="rect">
            <a:avLst/>
          </a:prstGeom>
        </p:spPr>
      </p:pic>
      <p:sp>
        <p:nvSpPr>
          <p:cNvPr id="6" name="Espace réservé du contenu 2">
            <a:extLst>
              <a:ext uri="{FF2B5EF4-FFF2-40B4-BE49-F238E27FC236}">
                <a16:creationId xmlns:a16="http://schemas.microsoft.com/office/drawing/2014/main" id="{7AB0DD38-1C6D-A442-BA0C-E88CFBFB139F}"/>
              </a:ext>
            </a:extLst>
          </p:cNvPr>
          <p:cNvSpPr>
            <a:spLocks noGrp="1"/>
          </p:cNvSpPr>
          <p:nvPr>
            <p:ph sz="half" idx="1"/>
          </p:nvPr>
        </p:nvSpPr>
        <p:spPr>
          <a:xfrm>
            <a:off x="371474" y="1623735"/>
            <a:ext cx="8399302" cy="4576884"/>
          </a:xfrm>
        </p:spPr>
        <p:txBody>
          <a:bodyPr vert="horz" lIns="91440" tIns="45720" rIns="91440" bIns="45720" rtlCol="0">
            <a:noAutofit/>
          </a:bodyPr>
          <a:lstStyle/>
          <a:p>
            <a:pPr marL="457200" indent="-457200">
              <a:buClr>
                <a:srgbClr val="980033"/>
              </a:buClr>
              <a:buChar char="•"/>
            </a:pPr>
            <a:r>
              <a:rPr lang="en-US" sz="2800" b="1" smtClean="0">
                <a:solidFill>
                  <a:srgbClr val="002F6C"/>
                </a:solidFill>
                <a:latin typeface="Helvetica Neue Light"/>
              </a:rPr>
              <a:t>Von über 190 Mitgliedsstaaten gebilligt </a:t>
            </a:r>
          </a:p>
          <a:p>
            <a:pPr marL="457200" indent="-457200">
              <a:buClr>
                <a:srgbClr val="980033"/>
              </a:buClr>
              <a:buChar char="•"/>
            </a:pPr>
            <a:r>
              <a:rPr lang="en-US" sz="2800" b="1" smtClean="0">
                <a:solidFill>
                  <a:srgbClr val="002F6C"/>
                </a:solidFill>
                <a:latin typeface="Helvetica Neue Light"/>
              </a:rPr>
              <a:t>Weithin anerkannte PKI-Technologie</a:t>
            </a:r>
          </a:p>
          <a:p>
            <a:pPr marL="457200" indent="-457200">
              <a:buClr>
                <a:srgbClr val="980033"/>
              </a:buClr>
              <a:buChar char="•"/>
            </a:pPr>
            <a:r>
              <a:rPr lang="en-US" sz="2800" b="1" smtClean="0">
                <a:solidFill>
                  <a:srgbClr val="002F6C"/>
                </a:solidFill>
                <a:latin typeface="Helvetica Neue Light"/>
              </a:rPr>
              <a:t>Höchste Standards: die WIPO ist eine vertrauenswürdige Zeitstempelbehörde</a:t>
            </a:r>
          </a:p>
          <a:p>
            <a:pPr marL="457200" indent="-457200">
              <a:spcAft>
                <a:spcPts val="1000"/>
              </a:spcAft>
              <a:buClr>
                <a:srgbClr val="980033"/>
              </a:buClr>
              <a:buChar char="•"/>
            </a:pPr>
            <a:r>
              <a:rPr lang="en-US" sz="2800" b="1" smtClean="0">
                <a:solidFill>
                  <a:srgbClr val="002F6C"/>
                </a:solidFill>
                <a:latin typeface="Helvetica Neue Light"/>
              </a:rPr>
              <a:t>In der Sprache der Gerichtsbarkeit verfügbar</a:t>
            </a:r>
          </a:p>
          <a:p>
            <a:pPr marL="457200" indent="-457200">
              <a:lnSpc>
                <a:spcPct val="100000"/>
              </a:lnSpc>
              <a:spcBef>
                <a:spcPts val="1000"/>
              </a:spcBef>
              <a:buClr>
                <a:srgbClr val="980033"/>
              </a:buClr>
              <a:buFont typeface="Arial" panose="020B0604020202020204" pitchFamily="34" charset="0"/>
              <a:buChar char="•"/>
            </a:pPr>
            <a:r>
              <a:rPr lang="en-US" sz="2800" b="1">
                <a:solidFill>
                  <a:srgbClr val="002F6C"/>
                </a:solidFill>
                <a:latin typeface="Helvetica Neue Light"/>
              </a:rPr>
              <a:t>Die internationale Anerkennung und Neutralität der WIPO als UN-Organisation</a:t>
            </a:r>
          </a:p>
          <a:p>
            <a:pPr marL="457200" indent="-457200">
              <a:buClr>
                <a:srgbClr val="980033"/>
              </a:buClr>
              <a:buChar char="•"/>
            </a:pPr>
            <a:endParaRPr lang="en-US" sz="2800" b="1">
              <a:solidFill>
                <a:srgbClr val="002F6C"/>
              </a:solidFill>
              <a:latin typeface="Helvetica Neue Light"/>
            </a:endParaRPr>
          </a:p>
        </p:txBody>
      </p:sp>
    </p:spTree>
    <p:extLst>
      <p:ext uri="{BB962C8B-B14F-4D97-AF65-F5344CB8AC3E}">
        <p14:creationId xmlns:p14="http://schemas.microsoft.com/office/powerpoint/2010/main" val="149160304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grpId="0" nodeType="clickEffec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indefinite"/>
                            </p:stCondLst>
                          </p:cTn>
                        </p:par>
                        <p:par>
                          <p:cTn id="9" fill="hold" nodeType="afterGroup">
                            <p:stCondLst>
                              <p:cond delay="0"/>
                            </p:stCondLst>
                            <p:childTnLst>
                              <p:par>
                                <p:cTn id="10" presetID="1" presetClass="entr" presetSubtype="0" fill="hold" grpId="0" nodeType="clickEffect">
                                  <p:childTnLst>
                                    <p:set>
                                      <p:cBhvr>
                                        <p:cTn id="11"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indefinite"/>
                            </p:stCondLst>
                          </p:cTn>
                        </p:par>
                        <p:par>
                          <p:cTn id="14" fill="hold" nodeType="afterGroup">
                            <p:stCondLst>
                              <p:cond delay="0"/>
                            </p:stCondLst>
                            <p:childTnLst>
                              <p:par>
                                <p:cTn id="15" presetID="1" presetClass="entr" presetSubtype="0" fill="hold" grpId="0" nodeType="clickEffect">
                                  <p:childTnLst>
                                    <p:set>
                                      <p:cBhvr>
                                        <p:cTn id="1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indefinite"/>
                            </p:stCondLst>
                          </p:cTn>
                        </p:par>
                        <p:par>
                          <p:cTn id="19" fill="hold" nodeType="afterGroup">
                            <p:stCondLst>
                              <p:cond delay="0"/>
                            </p:stCondLst>
                            <p:childTnLst>
                              <p:par>
                                <p:cTn id="20" presetID="1" presetClass="entr" presetSubtype="0" fill="hold" grpId="0" nodeType="clickEffect">
                                  <p:childTnLst>
                                    <p:set>
                                      <p:cBhvr>
                                        <p:cTn id="21"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indefinite"/>
                            </p:stCondLst>
                          </p:cTn>
                        </p:par>
                        <p:par>
                          <p:cTn id="24" fill="hold" nodeType="afterGroup">
                            <p:stCondLst>
                              <p:cond delay="0"/>
                            </p:stCondLst>
                            <p:childTnLst>
                              <p:par>
                                <p:cTn id="25" presetID="1" presetClass="entr" presetSubtype="0" fill="hold" grpId="0" nodeType="clickEffect">
                                  <p:childTnLst>
                                    <p:set>
                                      <p:cBhvr>
                                        <p:cTn id="2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PT Cover Slide.jpg">
            <a:hlinkClick r:id="rId3"/>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47285"/>
            <a:ext cx="12192000" cy="6898785"/>
          </a:xfrm>
          <a:prstGeom prst="rect">
            <a:avLst/>
          </a:prstGeom>
        </p:spPr>
      </p:pic>
      <p:sp>
        <p:nvSpPr>
          <p:cNvPr id="6" name="Rectangle 5"/>
          <p:cNvSpPr/>
          <p:nvPr/>
        </p:nvSpPr>
        <p:spPr>
          <a:xfrm>
            <a:off x="845333" y="3585564"/>
            <a:ext cx="1810004" cy="335615"/>
          </a:xfrm>
          <a:prstGeom prst="rect">
            <a:avLst/>
          </a:prstGeom>
        </p:spPr>
        <p:txBody>
          <a:bodyPr wrap="none">
            <a:spAutoFit/>
          </a:bodyPr>
          <a:lstStyle/>
          <a:p>
            <a:r>
              <a:rPr lang="en-US" sz="1600" i="1">
                <a:hlinkClick r:id="rId3"/>
              </a:rPr>
              <a:t>wipoproof.wipo.int</a:t>
            </a:r>
            <a:endParaRPr lang="en-US" sz="1600" i="1"/>
          </a:p>
        </p:txBody>
      </p:sp>
      <p:pic>
        <p:nvPicPr>
          <p:cNvPr id="7" name="Picture 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79217" y="1562064"/>
            <a:ext cx="2083033" cy="2083033"/>
          </a:xfrm>
          <a:prstGeom prst="rect">
            <a:avLst/>
          </a:prstGeom>
        </p:spPr>
      </p:pic>
      <p:sp>
        <p:nvSpPr>
          <p:cNvPr id="9" name="Rectangle 8"/>
          <p:cNvSpPr/>
          <p:nvPr/>
        </p:nvSpPr>
        <p:spPr>
          <a:xfrm>
            <a:off x="3381428" y="3402106"/>
            <a:ext cx="1504661" cy="579699"/>
          </a:xfrm>
          <a:prstGeom prst="rect">
            <a:avLst/>
          </a:prstGeom>
        </p:spPr>
        <p:txBody>
          <a:bodyPr wrap="none">
            <a:spAutoFit/>
          </a:bodyPr>
          <a:lstStyle/>
          <a:p>
            <a:pPr algn="ctr"/>
            <a:r>
              <a:rPr lang="en-US" sz="1600" b="1" i="1">
                <a:solidFill>
                  <a:srgbClr val="0283BD"/>
                </a:solidFill>
              </a:rPr>
              <a:t>WIPO PROOF</a:t>
            </a:r>
            <a:br>
              <a:rPr lang="en-US" sz="1600" b="1" i="1">
                <a:solidFill>
                  <a:srgbClr val="0283BD"/>
                </a:solidFill>
              </a:rPr>
            </a:br>
            <a:r>
              <a:rPr lang="en-US" sz="1600" b="1" i="1">
                <a:solidFill>
                  <a:srgbClr val="0283BD"/>
                </a:solidFill>
              </a:rPr>
              <a:t>Webinare</a:t>
            </a:r>
          </a:p>
        </p:txBody>
      </p:sp>
      <p:sp>
        <p:nvSpPr>
          <p:cNvPr id="10" name="Rectangle 9"/>
          <p:cNvSpPr/>
          <p:nvPr/>
        </p:nvSpPr>
        <p:spPr>
          <a:xfrm>
            <a:off x="3224791" y="6007184"/>
            <a:ext cx="1922425" cy="335615"/>
          </a:xfrm>
          <a:prstGeom prst="rect">
            <a:avLst/>
          </a:prstGeom>
        </p:spPr>
        <p:txBody>
          <a:bodyPr wrap="none">
            <a:spAutoFit/>
          </a:bodyPr>
          <a:lstStyle/>
          <a:p>
            <a:r>
              <a:rPr lang="en-US" sz="1600" b="1" i="1">
                <a:solidFill>
                  <a:srgbClr val="02BBB4"/>
                </a:solidFill>
              </a:rPr>
              <a:t>Video-on-Demand</a:t>
            </a:r>
          </a:p>
        </p:txBody>
      </p:sp>
      <p:pic>
        <p:nvPicPr>
          <p:cNvPr id="3" name="Picture 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031351" y="3947693"/>
            <a:ext cx="2100309" cy="2100309"/>
          </a:xfrm>
          <a:prstGeom prst="rect">
            <a:avLst/>
          </a:prstGeom>
        </p:spPr>
      </p:pic>
      <p:sp>
        <p:nvSpPr>
          <p:cNvPr id="11" name="Titre 1">
            <a:extLst>
              <a:ext uri="{FF2B5EF4-FFF2-40B4-BE49-F238E27FC236}">
                <a16:creationId xmlns:a16="http://schemas.microsoft.com/office/drawing/2014/main" id="{F7642DF2-158E-8A4E-8C27-05AFEF980628}"/>
              </a:ext>
            </a:extLst>
          </p:cNvPr>
          <p:cNvSpPr txBox="1"/>
          <p:nvPr/>
        </p:nvSpPr>
        <p:spPr>
          <a:xfrm>
            <a:off x="371475" y="476251"/>
            <a:ext cx="4039888" cy="869950"/>
          </a:xfrm>
          <a:prstGeom prst="rect">
            <a:avLst/>
          </a:prstGeom>
        </p:spPr>
        <p:txBody>
          <a:bodyPr vert="horz" lIns="90000" tIns="45720" rIns="91440" bIns="45720" rtlCol="0" anchor="t" anchorCtr="0">
            <a:normAutofit fontScale="97500" lnSpcReduction="10000"/>
          </a:bodyPr>
          <a:lstStyle>
            <a:lvl1pPr algn="l" defTabSz="914410" rtl="0" eaLnBrk="1" latinLnBrk="0" hangingPunct="1">
              <a:lnSpc>
                <a:spcPct val="90000"/>
              </a:lnSpc>
              <a:spcBef>
                <a:spcPct val="0"/>
              </a:spcBef>
              <a:buNone/>
              <a:defRPr sz="3600" b="0" i="0" kern="1200">
                <a:solidFill>
                  <a:srgbClr val="4F758B"/>
                </a:solidFill>
                <a:latin typeface="Arial" panose="020B0604020202020204" pitchFamily="34" charset="0"/>
                <a:ea typeface="+mj-ea"/>
                <a:cs typeface="Arial" panose="020B0604020202020204" pitchFamily="34" charset="0"/>
              </a:defRPr>
            </a:lvl1pPr>
          </a:lstStyle>
          <a:p>
            <a:r>
              <a:rPr lang="en-US" sz="3200" b="1" smtClean="0">
                <a:solidFill>
                  <a:srgbClr val="980033"/>
                </a:solidFill>
                <a:latin typeface="Helvetica Neue"/>
                <a:cs typeface="Helvetica Neue"/>
              </a:rPr>
              <a:t>Weitere Informationen:</a:t>
            </a:r>
          </a:p>
        </p:txBody>
      </p:sp>
      <p:pic>
        <p:nvPicPr>
          <p:cNvPr id="12" name="Picture 11" descr="WIPO PROOF logo.eps"/>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550334" y="4579121"/>
            <a:ext cx="1981200" cy="1663700"/>
          </a:xfrm>
          <a:prstGeom prst="rect">
            <a:avLst/>
          </a:prstGeom>
        </p:spPr>
      </p:pic>
    </p:spTree>
    <p:extLst>
      <p:ext uri="{BB962C8B-B14F-4D97-AF65-F5344CB8AC3E}">
        <p14:creationId xmlns:p14="http://schemas.microsoft.com/office/powerpoint/2010/main" val="329576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p15="http://schemas.microsoft.com/office/powerpoint/2012/main">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47037" y="2513451"/>
            <a:ext cx="6478808" cy="3294366"/>
          </a:xfrm>
        </p:spPr>
      </p:pic>
      <p:sp>
        <p:nvSpPr>
          <p:cNvPr id="2" name="TextBox 1"/>
          <p:cNvSpPr txBox="1"/>
          <p:nvPr/>
        </p:nvSpPr>
        <p:spPr>
          <a:xfrm>
            <a:off x="1713198" y="685801"/>
            <a:ext cx="8946486" cy="1615827"/>
          </a:xfrm>
          <a:prstGeom prst="rect">
            <a:avLst/>
          </a:prstGeom>
          <a:noFill/>
        </p:spPr>
        <p:txBody>
          <a:bodyPr wrap="square" rtlCol="0">
            <a:spAutoFit/>
          </a:bodyPr>
          <a:lstStyle/>
          <a:p>
            <a:pPr algn="ctr"/>
            <a:r>
              <a:rPr lang="de-DE" sz="2700" b="1" dirty="0">
                <a:solidFill>
                  <a:srgbClr val="00487E"/>
                </a:solidFill>
              </a:rPr>
              <a:t>Seminarreihe über</a:t>
            </a:r>
          </a:p>
          <a:p>
            <a:pPr algn="ctr"/>
            <a:r>
              <a:rPr lang="de-DE" sz="2700" b="1" dirty="0">
                <a:solidFill>
                  <a:srgbClr val="00487E"/>
                </a:solidFill>
              </a:rPr>
              <a:t>Dienstleistungen und Initiativen der WIPO</a:t>
            </a:r>
          </a:p>
          <a:p>
            <a:pPr algn="ctr"/>
            <a:r>
              <a:rPr lang="de-DE" sz="2700" b="1" dirty="0">
                <a:solidFill>
                  <a:srgbClr val="00487E"/>
                </a:solidFill>
              </a:rPr>
              <a:t>Globale </a:t>
            </a:r>
            <a:r>
              <a:rPr lang="de-DE" sz="2700" b="1" dirty="0" smtClean="0">
                <a:solidFill>
                  <a:srgbClr val="00487E"/>
                </a:solidFill>
              </a:rPr>
              <a:t>Datenbanken und IP Portal</a:t>
            </a:r>
            <a:r>
              <a:rPr lang="en-US" b="1" dirty="0">
                <a:solidFill>
                  <a:srgbClr val="0070C0"/>
                </a:solidFill>
              </a:rPr>
              <a:t/>
            </a:r>
            <a:br>
              <a:rPr lang="en-US" b="1" dirty="0">
                <a:solidFill>
                  <a:srgbClr val="0070C0"/>
                </a:solidFill>
              </a:rPr>
            </a:br>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10600" y="5486400"/>
            <a:ext cx="1754612" cy="1258024"/>
          </a:xfrm>
          <a:prstGeom prst="rect">
            <a:avLst/>
          </a:prstGeom>
        </p:spPr>
      </p:pic>
    </p:spTree>
    <p:extLst>
      <p:ext uri="{BB962C8B-B14F-4D97-AF65-F5344CB8AC3E}">
        <p14:creationId xmlns:p14="http://schemas.microsoft.com/office/powerpoint/2010/main" val="3975779749"/>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S_OS" val="Unix 4.14 unknown"/>
  <p:tag name="AS_RELEASE_DATE" val="2017.03.31"/>
  <p:tag name="AS_TITLE" val="Aspose.Slides for Java"/>
  <p:tag name="AS_VERSION" val="17.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14113</TotalTime>
  <Words>3013</Words>
  <Application>Microsoft Office PowerPoint</Application>
  <PresentationFormat>Widescreen</PresentationFormat>
  <Paragraphs>307</Paragraphs>
  <Slides>30</Slides>
  <Notes>30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Arial</vt:lpstr>
      <vt:lpstr>Calibri</vt:lpstr>
      <vt:lpstr>Helvetica Neue</vt:lpstr>
      <vt:lpstr>Helvetica Neue Light</vt:lpstr>
      <vt:lpstr>Helvetica Neue LT Std</vt:lpstr>
      <vt:lpstr>Helvetica Neue Medium</vt:lpstr>
      <vt:lpstr>Times New Roman</vt:lpstr>
      <vt:lpstr>ヒラギノ角ゴ Pro W3</vt:lpstr>
      <vt:lpstr>Office Theme</vt:lpstr>
      <vt:lpstr>PowerPoint Presentation</vt:lpstr>
      <vt:lpstr>PowerPoint Presentation</vt:lpstr>
      <vt:lpstr>PowerPoint Presentation</vt:lpstr>
      <vt:lpstr>Wer kann WIPO PROOF nutzen?</vt:lpstr>
      <vt:lpstr>PowerPoint Presentation</vt:lpstr>
      <vt:lpstr>Nutzungen von WIPO PROOF</vt:lpstr>
      <vt:lpstr>Stärken von WIPO PROOF</vt:lpstr>
      <vt:lpstr>PowerPoint Presentation</vt:lpstr>
      <vt:lpstr>PowerPoint Presentation</vt:lpstr>
      <vt:lpstr>  $539 Millionen</vt:lpstr>
      <vt:lpstr>PowerPoint Presentation</vt:lpstr>
      <vt:lpstr>PowerPoint Presentation</vt:lpstr>
      <vt:lpstr>GLOBALE DATENBANKEN  DER WIPO</vt:lpstr>
      <vt:lpstr>PowerPoint Presentation</vt:lpstr>
      <vt:lpstr>PowerPoint Presentation</vt:lpstr>
      <vt:lpstr>Globale Datenbank für Marken</vt:lpstr>
      <vt:lpstr>Globale Datenbank für Geschmacksmuster</vt:lpstr>
      <vt:lpstr>PowerPoint Presentation</vt:lpstr>
      <vt:lpstr>Sehr einfach zu nutzen</vt:lpstr>
      <vt:lpstr>PowerPoint Presentation</vt:lpstr>
      <vt:lpstr>PowerPoint Presentation</vt:lpstr>
      <vt:lpstr>PowerPoint Presentation</vt:lpstr>
      <vt:lpstr>PowerPoint Presentation</vt:lpstr>
      <vt:lpstr>Suche auf allen Ebenen</vt:lpstr>
      <vt:lpstr>Einzigartige Funktionen</vt:lpstr>
      <vt:lpstr>Zugang über das IP-Portal </vt:lpstr>
      <vt:lpstr>Einheitliche Navigation</vt:lpstr>
      <vt:lpstr>Individuell gestaltbare Übersichtsseite mit Widgets</vt:lpstr>
      <vt:lpstr>Individuell gestaltbare Übersichtsseite mit Widgets</vt:lpstr>
      <vt:lpstr>Kostenlose Webinare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dc:title>
  <dc:creator>Ewa P</dc:creator>
  <cp:keywords>FOR OFFICIAL USE ONLY</cp:keywords>
  <cp:lastModifiedBy>GOUMAZ Margaux</cp:lastModifiedBy>
  <cp:revision>797</cp:revision>
  <cp:lastPrinted>2020-07-08T15:21:56Z</cp:lastPrinted>
  <dcterms:created xsi:type="dcterms:W3CDTF">2019-08-20T10:20:02Z</dcterms:created>
  <dcterms:modified xsi:type="dcterms:W3CDTF">2021-03-10T15:48:57Z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ignment">
    <vt:lpwstr>Centre</vt:lpwstr>
  </property>
  <property fmtid="{D5CDD505-2E9C-101B-9397-08002B2CF9AE}" pid="3" name="Classification">
    <vt:lpwstr>For Official Use Only</vt:lpwstr>
  </property>
  <property fmtid="{D5CDD505-2E9C-101B-9397-08002B2CF9AE}" pid="4" name="Language">
    <vt:lpwstr>English</vt:lpwstr>
  </property>
  <property fmtid="{D5CDD505-2E9C-101B-9397-08002B2CF9AE}" pid="5" name="TitusGUID">
    <vt:lpwstr>902a3313-7960-46a8-98a4-1989f0e10858</vt:lpwstr>
  </property>
  <property fmtid="{D5CDD505-2E9C-101B-9397-08002B2CF9AE}" pid="6" name="VisualMarkings">
    <vt:lpwstr>Footer</vt:lpwstr>
  </property>
</Properties>
</file>