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8.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7" r:id="rId3"/>
    <p:sldMasterId id="2147483689" r:id="rId4"/>
    <p:sldMasterId id="2147483701" r:id="rId5"/>
    <p:sldMasterId id="2147483713" r:id="rId6"/>
    <p:sldMasterId id="2147483725" r:id="rId7"/>
    <p:sldMasterId id="2147483737" r:id="rId8"/>
    <p:sldMasterId id="2147483749" r:id="rId9"/>
  </p:sldMasterIdLst>
  <p:notesMasterIdLst>
    <p:notesMasterId r:id="rId16"/>
  </p:notesMasterIdLst>
  <p:sldIdLst>
    <p:sldId id="256" r:id="rId10"/>
    <p:sldId id="265" r:id="rId11"/>
    <p:sldId id="266" r:id="rId12"/>
    <p:sldId id="267" r:id="rId13"/>
    <p:sldId id="268" r:id="rId14"/>
    <p:sldId id="264"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18E119BF-8F75-4A8C-BCFF-513CBF2509EC}">
          <p14:sldIdLst>
            <p14:sldId id="256"/>
            <p14:sldId id="265"/>
            <p14:sldId id="266"/>
            <p14:sldId id="267"/>
            <p14:sldId id="268"/>
          </p14:sldIdLst>
        </p14:section>
        <p14:section name="Sección sin título" id="{DDCCEA97-1621-40F8-B293-1A37D454CD0F}">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0" d="100"/>
          <a:sy n="90" d="100"/>
        </p:scale>
        <p:origin x="100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9DD37-9A80-451D-96A7-3A3E76F3037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L"/>
        </a:p>
      </dgm:t>
    </dgm:pt>
    <dgm:pt modelId="{4A9820AB-DA7F-46A3-863B-7A6E81273121}">
      <dgm:prSet phldrT="[Texto]">
        <dgm:style>
          <a:lnRef idx="1">
            <a:schemeClr val="accent1"/>
          </a:lnRef>
          <a:fillRef idx="2">
            <a:schemeClr val="accent1"/>
          </a:fillRef>
          <a:effectRef idx="1">
            <a:schemeClr val="accent1"/>
          </a:effectRef>
          <a:fontRef idx="minor">
            <a:schemeClr val="dk1"/>
          </a:fontRef>
        </dgm:style>
      </dgm:prSet>
      <dgm:spPr/>
      <dgm:t>
        <a:bodyPr/>
        <a:lstStyle/>
        <a:p>
          <a:pPr algn="just"/>
          <a:r>
            <a:rPr lang="es-CL" b="0" dirty="0" smtClean="0">
              <a:latin typeface="Calibri" panose="020F0502020204030204" pitchFamily="34" charset="0"/>
            </a:rPr>
            <a:t>Pre-</a:t>
          </a:r>
          <a:r>
            <a:rPr lang="es-CL" b="0" dirty="0" err="1" smtClean="0">
              <a:latin typeface="Calibri" panose="020F0502020204030204" pitchFamily="34" charset="0"/>
            </a:rPr>
            <a:t>evaluation</a:t>
          </a:r>
          <a:endParaRPr lang="es-CL" b="0" dirty="0">
            <a:latin typeface="Calibri" panose="020F0502020204030204" pitchFamily="34" charset="0"/>
          </a:endParaRPr>
        </a:p>
      </dgm:t>
    </dgm:pt>
    <dgm:pt modelId="{29099C1D-917A-478E-9CBB-A92CF6DA7DAB}" type="parTrans" cxnId="{E0E973DF-E766-4BE5-B15B-A22E4C2E1F2B}">
      <dgm:prSet/>
      <dgm:spPr/>
      <dgm:t>
        <a:bodyPr/>
        <a:lstStyle/>
        <a:p>
          <a:pPr algn="just"/>
          <a:endParaRPr lang="es-CL"/>
        </a:p>
      </dgm:t>
    </dgm:pt>
    <dgm:pt modelId="{AA6912B8-39DB-437D-A989-BBA98AB38C8D}" type="sibTrans" cxnId="{E0E973DF-E766-4BE5-B15B-A22E4C2E1F2B}">
      <dgm:prSet/>
      <dgm:spPr/>
      <dgm:t>
        <a:bodyPr/>
        <a:lstStyle/>
        <a:p>
          <a:pPr algn="just"/>
          <a:endParaRPr lang="es-CL"/>
        </a:p>
      </dgm:t>
    </dgm:pt>
    <dgm:pt modelId="{E34B5B7F-294E-49D5-A81B-C137D17898CC}">
      <dgm:prSet phldrT="[Texto]">
        <dgm:style>
          <a:lnRef idx="1">
            <a:schemeClr val="accent2"/>
          </a:lnRef>
          <a:fillRef idx="2">
            <a:schemeClr val="accent2"/>
          </a:fillRef>
          <a:effectRef idx="1">
            <a:schemeClr val="accent2"/>
          </a:effectRef>
          <a:fontRef idx="minor">
            <a:schemeClr val="dk1"/>
          </a:fontRef>
        </dgm:style>
      </dgm:prSet>
      <dgm:spPr/>
      <dgm:t>
        <a:bodyPr/>
        <a:lstStyle/>
        <a:p>
          <a:pPr algn="just"/>
          <a:r>
            <a:rPr lang="es-CL" dirty="0" err="1" smtClean="0">
              <a:latin typeface="Calibri" panose="020F0502020204030204" pitchFamily="34" charset="0"/>
            </a:rPr>
            <a:t>During</a:t>
          </a:r>
          <a:r>
            <a:rPr lang="es-CL" dirty="0" smtClean="0">
              <a:latin typeface="Calibri" panose="020F0502020204030204" pitchFamily="34" charset="0"/>
            </a:rPr>
            <a:t> </a:t>
          </a:r>
          <a:r>
            <a:rPr lang="es-CL" dirty="0" err="1" smtClean="0">
              <a:latin typeface="Calibri" panose="020F0502020204030204" pitchFamily="34" charset="0"/>
            </a:rPr>
            <a:t>evaluation</a:t>
          </a:r>
          <a:endParaRPr lang="es-CL" dirty="0">
            <a:latin typeface="Calibri" panose="020F0502020204030204" pitchFamily="34" charset="0"/>
          </a:endParaRPr>
        </a:p>
      </dgm:t>
    </dgm:pt>
    <dgm:pt modelId="{52817C15-C126-44F3-BFBD-42946C4D2123}" type="parTrans" cxnId="{D69E6CE4-A52F-47E1-981D-4C22BE38B69C}">
      <dgm:prSet/>
      <dgm:spPr/>
      <dgm:t>
        <a:bodyPr/>
        <a:lstStyle/>
        <a:p>
          <a:pPr algn="just"/>
          <a:endParaRPr lang="es-CL"/>
        </a:p>
      </dgm:t>
    </dgm:pt>
    <dgm:pt modelId="{01DFF834-AFC5-45C6-9B3B-5B4B50B58B80}" type="sibTrans" cxnId="{D69E6CE4-A52F-47E1-981D-4C22BE38B69C}">
      <dgm:prSet/>
      <dgm:spPr/>
      <dgm:t>
        <a:bodyPr/>
        <a:lstStyle/>
        <a:p>
          <a:pPr algn="just"/>
          <a:endParaRPr lang="es-CL"/>
        </a:p>
      </dgm:t>
    </dgm:pt>
    <dgm:pt modelId="{CE294075-5EBD-4F30-B028-3D361243EF81}">
      <dgm:prSet phldrT="[Texto]">
        <dgm:style>
          <a:lnRef idx="1">
            <a:schemeClr val="accent3"/>
          </a:lnRef>
          <a:fillRef idx="2">
            <a:schemeClr val="accent3"/>
          </a:fillRef>
          <a:effectRef idx="1">
            <a:schemeClr val="accent3"/>
          </a:effectRef>
          <a:fontRef idx="minor">
            <a:schemeClr val="dk1"/>
          </a:fontRef>
        </dgm:style>
      </dgm:prSet>
      <dgm:spPr/>
      <dgm:t>
        <a:bodyPr/>
        <a:lstStyle/>
        <a:p>
          <a:pPr algn="just"/>
          <a:r>
            <a:rPr lang="es-CL" dirty="0" err="1" smtClean="0">
              <a:latin typeface="Calibri" panose="020F0502020204030204" pitchFamily="34" charset="0"/>
            </a:rPr>
            <a:t>Results</a:t>
          </a:r>
          <a:r>
            <a:rPr lang="es-CL" dirty="0" smtClean="0">
              <a:latin typeface="Calibri" panose="020F0502020204030204" pitchFamily="34" charset="0"/>
            </a:rPr>
            <a:t> and </a:t>
          </a:r>
          <a:r>
            <a:rPr lang="es-CL" dirty="0" err="1" smtClean="0">
              <a:latin typeface="Calibri" panose="020F0502020204030204" pitchFamily="34" charset="0"/>
            </a:rPr>
            <a:t>conclusions</a:t>
          </a:r>
          <a:endParaRPr lang="es-CL" dirty="0">
            <a:latin typeface="Calibri" panose="020F0502020204030204" pitchFamily="34" charset="0"/>
          </a:endParaRPr>
        </a:p>
      </dgm:t>
    </dgm:pt>
    <dgm:pt modelId="{C1E2E88F-844D-43BA-8DE9-CF517A0385FC}" type="parTrans" cxnId="{56802012-495F-449D-B10A-A1EB6226347F}">
      <dgm:prSet/>
      <dgm:spPr/>
      <dgm:t>
        <a:bodyPr/>
        <a:lstStyle/>
        <a:p>
          <a:pPr algn="just"/>
          <a:endParaRPr lang="es-CL"/>
        </a:p>
      </dgm:t>
    </dgm:pt>
    <dgm:pt modelId="{150ABC92-0093-437A-A909-458945E12302}" type="sibTrans" cxnId="{56802012-495F-449D-B10A-A1EB6226347F}">
      <dgm:prSet/>
      <dgm:spPr/>
      <dgm:t>
        <a:bodyPr/>
        <a:lstStyle/>
        <a:p>
          <a:pPr algn="just"/>
          <a:endParaRPr lang="es-CL"/>
        </a:p>
      </dgm:t>
    </dgm:pt>
    <dgm:pt modelId="{2B98A6F8-54D3-4EC3-BE57-4FCB6BF17524}" type="pres">
      <dgm:prSet presAssocID="{A1F9DD37-9A80-451D-96A7-3A3E76F30373}" presName="rootnode" presStyleCnt="0">
        <dgm:presLayoutVars>
          <dgm:chMax/>
          <dgm:chPref/>
          <dgm:dir/>
          <dgm:animLvl val="lvl"/>
        </dgm:presLayoutVars>
      </dgm:prSet>
      <dgm:spPr/>
    </dgm:pt>
    <dgm:pt modelId="{8209A720-FA20-434D-9C7C-283B486C45E5}" type="pres">
      <dgm:prSet presAssocID="{4A9820AB-DA7F-46A3-863B-7A6E81273121}" presName="composite" presStyleCnt="0"/>
      <dgm:spPr/>
    </dgm:pt>
    <dgm:pt modelId="{C4F327A2-7C88-40F5-AB36-ADA2EB31B682}" type="pres">
      <dgm:prSet presAssocID="{4A9820AB-DA7F-46A3-863B-7A6E81273121}" presName="bentUpArrow1" presStyleLbl="alignImgPlace1" presStyleIdx="0" presStyleCnt="2"/>
      <dgm:spPr/>
    </dgm:pt>
    <dgm:pt modelId="{474268C3-79E8-4142-A5E6-47188AF0693E}" type="pres">
      <dgm:prSet presAssocID="{4A9820AB-DA7F-46A3-863B-7A6E81273121}" presName="ParentText" presStyleLbl="node1" presStyleIdx="0" presStyleCnt="3">
        <dgm:presLayoutVars>
          <dgm:chMax val="1"/>
          <dgm:chPref val="1"/>
          <dgm:bulletEnabled val="1"/>
        </dgm:presLayoutVars>
      </dgm:prSet>
      <dgm:spPr/>
    </dgm:pt>
    <dgm:pt modelId="{170828EC-1F05-47BE-8414-30366AA71775}" type="pres">
      <dgm:prSet presAssocID="{4A9820AB-DA7F-46A3-863B-7A6E81273121}" presName="ChildText" presStyleLbl="revTx" presStyleIdx="0" presStyleCnt="2">
        <dgm:presLayoutVars>
          <dgm:chMax val="0"/>
          <dgm:chPref val="0"/>
          <dgm:bulletEnabled val="1"/>
        </dgm:presLayoutVars>
      </dgm:prSet>
      <dgm:spPr/>
      <dgm:t>
        <a:bodyPr/>
        <a:lstStyle/>
        <a:p>
          <a:endParaRPr lang="es-CL"/>
        </a:p>
      </dgm:t>
    </dgm:pt>
    <dgm:pt modelId="{BE39A098-22AE-41B6-AEC9-65B2D801FB94}" type="pres">
      <dgm:prSet presAssocID="{AA6912B8-39DB-437D-A989-BBA98AB38C8D}" presName="sibTrans" presStyleCnt="0"/>
      <dgm:spPr/>
    </dgm:pt>
    <dgm:pt modelId="{F2765F15-DDD2-497B-AEEA-B9A0379FA783}" type="pres">
      <dgm:prSet presAssocID="{E34B5B7F-294E-49D5-A81B-C137D17898CC}" presName="composite" presStyleCnt="0"/>
      <dgm:spPr/>
    </dgm:pt>
    <dgm:pt modelId="{0B48E4E7-14F2-4323-905D-4BE007B35AD8}" type="pres">
      <dgm:prSet presAssocID="{E34B5B7F-294E-49D5-A81B-C137D17898CC}" presName="bentUpArrow1" presStyleLbl="alignImgPlace1" presStyleIdx="1" presStyleCnt="2"/>
      <dgm:spPr/>
    </dgm:pt>
    <dgm:pt modelId="{CB3172BA-2A51-4B88-92BC-278CDB4B3623}" type="pres">
      <dgm:prSet presAssocID="{E34B5B7F-294E-49D5-A81B-C137D17898CC}" presName="ParentText" presStyleLbl="node1" presStyleIdx="1" presStyleCnt="3">
        <dgm:presLayoutVars>
          <dgm:chMax val="1"/>
          <dgm:chPref val="1"/>
          <dgm:bulletEnabled val="1"/>
        </dgm:presLayoutVars>
      </dgm:prSet>
      <dgm:spPr/>
    </dgm:pt>
    <dgm:pt modelId="{AE21A02F-C64B-47AD-B593-2D8C91A7F48F}" type="pres">
      <dgm:prSet presAssocID="{E34B5B7F-294E-49D5-A81B-C137D17898CC}" presName="ChildText" presStyleLbl="revTx" presStyleIdx="1" presStyleCnt="2">
        <dgm:presLayoutVars>
          <dgm:chMax val="0"/>
          <dgm:chPref val="0"/>
          <dgm:bulletEnabled val="1"/>
        </dgm:presLayoutVars>
      </dgm:prSet>
      <dgm:spPr/>
      <dgm:t>
        <a:bodyPr/>
        <a:lstStyle/>
        <a:p>
          <a:endParaRPr lang="es-CL"/>
        </a:p>
      </dgm:t>
    </dgm:pt>
    <dgm:pt modelId="{8AC3F009-0227-43AE-8FC6-B1091FFAEA93}" type="pres">
      <dgm:prSet presAssocID="{01DFF834-AFC5-45C6-9B3B-5B4B50B58B80}" presName="sibTrans" presStyleCnt="0"/>
      <dgm:spPr/>
    </dgm:pt>
    <dgm:pt modelId="{406C39DE-3A2C-4B10-B1E8-AF64D5F1CC8E}" type="pres">
      <dgm:prSet presAssocID="{CE294075-5EBD-4F30-B028-3D361243EF81}" presName="composite" presStyleCnt="0"/>
      <dgm:spPr/>
    </dgm:pt>
    <dgm:pt modelId="{41007807-53B1-4E89-8D91-39D0A589EDCD}" type="pres">
      <dgm:prSet presAssocID="{CE294075-5EBD-4F30-B028-3D361243EF81}" presName="ParentText" presStyleLbl="node1" presStyleIdx="2" presStyleCnt="3">
        <dgm:presLayoutVars>
          <dgm:chMax val="1"/>
          <dgm:chPref val="1"/>
          <dgm:bulletEnabled val="1"/>
        </dgm:presLayoutVars>
      </dgm:prSet>
      <dgm:spPr/>
      <dgm:t>
        <a:bodyPr/>
        <a:lstStyle/>
        <a:p>
          <a:endParaRPr lang="es-CL"/>
        </a:p>
      </dgm:t>
    </dgm:pt>
  </dgm:ptLst>
  <dgm:cxnLst>
    <dgm:cxn modelId="{56802012-495F-449D-B10A-A1EB6226347F}" srcId="{A1F9DD37-9A80-451D-96A7-3A3E76F30373}" destId="{CE294075-5EBD-4F30-B028-3D361243EF81}" srcOrd="2" destOrd="0" parTransId="{C1E2E88F-844D-43BA-8DE9-CF517A0385FC}" sibTransId="{150ABC92-0093-437A-A909-458945E12302}"/>
    <dgm:cxn modelId="{D69E6CE4-A52F-47E1-981D-4C22BE38B69C}" srcId="{A1F9DD37-9A80-451D-96A7-3A3E76F30373}" destId="{E34B5B7F-294E-49D5-A81B-C137D17898CC}" srcOrd="1" destOrd="0" parTransId="{52817C15-C126-44F3-BFBD-42946C4D2123}" sibTransId="{01DFF834-AFC5-45C6-9B3B-5B4B50B58B80}"/>
    <dgm:cxn modelId="{13694E2C-C5BC-4BA8-ABE7-87103C46218A}" type="presOf" srcId="{CE294075-5EBD-4F30-B028-3D361243EF81}" destId="{41007807-53B1-4E89-8D91-39D0A589EDCD}" srcOrd="0" destOrd="0" presId="urn:microsoft.com/office/officeart/2005/8/layout/StepDownProcess"/>
    <dgm:cxn modelId="{913C0577-AE82-4D35-B09F-5BB125AFDE37}" type="presOf" srcId="{E34B5B7F-294E-49D5-A81B-C137D17898CC}" destId="{CB3172BA-2A51-4B88-92BC-278CDB4B3623}" srcOrd="0" destOrd="0" presId="urn:microsoft.com/office/officeart/2005/8/layout/StepDownProcess"/>
    <dgm:cxn modelId="{9D68BFC7-0010-4A5E-B052-AADB54C63C3B}" type="presOf" srcId="{A1F9DD37-9A80-451D-96A7-3A3E76F30373}" destId="{2B98A6F8-54D3-4EC3-BE57-4FCB6BF17524}" srcOrd="0" destOrd="0" presId="urn:microsoft.com/office/officeart/2005/8/layout/StepDownProcess"/>
    <dgm:cxn modelId="{E0E973DF-E766-4BE5-B15B-A22E4C2E1F2B}" srcId="{A1F9DD37-9A80-451D-96A7-3A3E76F30373}" destId="{4A9820AB-DA7F-46A3-863B-7A6E81273121}" srcOrd="0" destOrd="0" parTransId="{29099C1D-917A-478E-9CBB-A92CF6DA7DAB}" sibTransId="{AA6912B8-39DB-437D-A989-BBA98AB38C8D}"/>
    <dgm:cxn modelId="{38EC9285-889C-49D8-944B-54B0B840755F}" type="presOf" srcId="{4A9820AB-DA7F-46A3-863B-7A6E81273121}" destId="{474268C3-79E8-4142-A5E6-47188AF0693E}" srcOrd="0" destOrd="0" presId="urn:microsoft.com/office/officeart/2005/8/layout/StepDownProcess"/>
    <dgm:cxn modelId="{BA1EE993-307E-4255-B0B5-0906EFFF4F7A}" type="presParOf" srcId="{2B98A6F8-54D3-4EC3-BE57-4FCB6BF17524}" destId="{8209A720-FA20-434D-9C7C-283B486C45E5}" srcOrd="0" destOrd="0" presId="urn:microsoft.com/office/officeart/2005/8/layout/StepDownProcess"/>
    <dgm:cxn modelId="{AC1B3B86-4248-4FD5-B585-5261D29308A5}" type="presParOf" srcId="{8209A720-FA20-434D-9C7C-283B486C45E5}" destId="{C4F327A2-7C88-40F5-AB36-ADA2EB31B682}" srcOrd="0" destOrd="0" presId="urn:microsoft.com/office/officeart/2005/8/layout/StepDownProcess"/>
    <dgm:cxn modelId="{D7143AB2-BE03-4DDB-BA44-6B1F53A968EA}" type="presParOf" srcId="{8209A720-FA20-434D-9C7C-283B486C45E5}" destId="{474268C3-79E8-4142-A5E6-47188AF0693E}" srcOrd="1" destOrd="0" presId="urn:microsoft.com/office/officeart/2005/8/layout/StepDownProcess"/>
    <dgm:cxn modelId="{A87D39DB-C2F8-4F58-B8B0-6C999CFCEC0D}" type="presParOf" srcId="{8209A720-FA20-434D-9C7C-283B486C45E5}" destId="{170828EC-1F05-47BE-8414-30366AA71775}" srcOrd="2" destOrd="0" presId="urn:microsoft.com/office/officeart/2005/8/layout/StepDownProcess"/>
    <dgm:cxn modelId="{E439D551-9A2D-4092-BC43-96AABC7C857D}" type="presParOf" srcId="{2B98A6F8-54D3-4EC3-BE57-4FCB6BF17524}" destId="{BE39A098-22AE-41B6-AEC9-65B2D801FB94}" srcOrd="1" destOrd="0" presId="urn:microsoft.com/office/officeart/2005/8/layout/StepDownProcess"/>
    <dgm:cxn modelId="{D668F19B-7639-4DF8-A0A9-31B4ABB7B6CE}" type="presParOf" srcId="{2B98A6F8-54D3-4EC3-BE57-4FCB6BF17524}" destId="{F2765F15-DDD2-497B-AEEA-B9A0379FA783}" srcOrd="2" destOrd="0" presId="urn:microsoft.com/office/officeart/2005/8/layout/StepDownProcess"/>
    <dgm:cxn modelId="{CFCB7068-1F69-4660-AC64-DA4EB3B086EB}" type="presParOf" srcId="{F2765F15-DDD2-497B-AEEA-B9A0379FA783}" destId="{0B48E4E7-14F2-4323-905D-4BE007B35AD8}" srcOrd="0" destOrd="0" presId="urn:microsoft.com/office/officeart/2005/8/layout/StepDownProcess"/>
    <dgm:cxn modelId="{0D9FCAEB-A941-4A5B-9805-33B4AC5076C6}" type="presParOf" srcId="{F2765F15-DDD2-497B-AEEA-B9A0379FA783}" destId="{CB3172BA-2A51-4B88-92BC-278CDB4B3623}" srcOrd="1" destOrd="0" presId="urn:microsoft.com/office/officeart/2005/8/layout/StepDownProcess"/>
    <dgm:cxn modelId="{ECE123A9-3E81-46EE-8971-CFFD2EA364C9}" type="presParOf" srcId="{F2765F15-DDD2-497B-AEEA-B9A0379FA783}" destId="{AE21A02F-C64B-47AD-B593-2D8C91A7F48F}" srcOrd="2" destOrd="0" presId="urn:microsoft.com/office/officeart/2005/8/layout/StepDownProcess"/>
    <dgm:cxn modelId="{03BD6B7A-4B20-4732-B7B6-3A4D6527095C}" type="presParOf" srcId="{2B98A6F8-54D3-4EC3-BE57-4FCB6BF17524}" destId="{8AC3F009-0227-43AE-8FC6-B1091FFAEA93}" srcOrd="3" destOrd="0" presId="urn:microsoft.com/office/officeart/2005/8/layout/StepDownProcess"/>
    <dgm:cxn modelId="{9CE84D5B-10B6-4FC9-A821-9FD273AFCB13}" type="presParOf" srcId="{2B98A6F8-54D3-4EC3-BE57-4FCB6BF17524}" destId="{406C39DE-3A2C-4B10-B1E8-AF64D5F1CC8E}" srcOrd="4" destOrd="0" presId="urn:microsoft.com/office/officeart/2005/8/layout/StepDownProcess"/>
    <dgm:cxn modelId="{8058BE67-9756-4B3C-ACC5-6F9E441A46DC}" type="presParOf" srcId="{406C39DE-3A2C-4B10-B1E8-AF64D5F1CC8E}" destId="{41007807-53B1-4E89-8D91-39D0A589EDC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327A2-7C88-40F5-AB36-ADA2EB31B682}">
      <dsp:nvSpPr>
        <dsp:cNvPr id="0" name=""/>
        <dsp:cNvSpPr/>
      </dsp:nvSpPr>
      <dsp:spPr>
        <a:xfrm rot="5400000">
          <a:off x="1862163" y="1388542"/>
          <a:ext cx="1228045" cy="139808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4268C3-79E8-4142-A5E6-47188AF0693E}">
      <dsp:nvSpPr>
        <dsp:cNvPr id="0" name=""/>
        <dsp:cNvSpPr/>
      </dsp:nvSpPr>
      <dsp:spPr>
        <a:xfrm>
          <a:off x="1536806" y="27228"/>
          <a:ext cx="2067306" cy="1447047"/>
        </a:xfrm>
        <a:prstGeom prst="roundRect">
          <a:avLst>
            <a:gd name="adj" fmla="val 1667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CL" sz="2800" b="0" kern="1200" dirty="0" smtClean="0">
              <a:latin typeface="Calibri" panose="020F0502020204030204" pitchFamily="34" charset="0"/>
            </a:rPr>
            <a:t>Pre-</a:t>
          </a:r>
          <a:r>
            <a:rPr lang="es-CL" sz="2800" b="0" kern="1200" dirty="0" err="1" smtClean="0">
              <a:latin typeface="Calibri" panose="020F0502020204030204" pitchFamily="34" charset="0"/>
            </a:rPr>
            <a:t>evaluation</a:t>
          </a:r>
          <a:endParaRPr lang="es-CL" sz="2800" b="0" kern="1200" dirty="0">
            <a:latin typeface="Calibri" panose="020F0502020204030204" pitchFamily="34" charset="0"/>
          </a:endParaRPr>
        </a:p>
      </dsp:txBody>
      <dsp:txXfrm>
        <a:off x="1607458" y="97880"/>
        <a:ext cx="1926002" cy="1305743"/>
      </dsp:txXfrm>
    </dsp:sp>
    <dsp:sp modelId="{170828EC-1F05-47BE-8414-30366AA71775}">
      <dsp:nvSpPr>
        <dsp:cNvPr id="0" name=""/>
        <dsp:cNvSpPr/>
      </dsp:nvSpPr>
      <dsp:spPr>
        <a:xfrm>
          <a:off x="3604112" y="165237"/>
          <a:ext cx="1503561" cy="1169567"/>
        </a:xfrm>
        <a:prstGeom prst="rect">
          <a:avLst/>
        </a:prstGeom>
        <a:noFill/>
        <a:ln>
          <a:noFill/>
        </a:ln>
        <a:effectLst/>
      </dsp:spPr>
      <dsp:style>
        <a:lnRef idx="0">
          <a:scrgbClr r="0" g="0" b="0"/>
        </a:lnRef>
        <a:fillRef idx="0">
          <a:scrgbClr r="0" g="0" b="0"/>
        </a:fillRef>
        <a:effectRef idx="0">
          <a:scrgbClr r="0" g="0" b="0"/>
        </a:effectRef>
        <a:fontRef idx="minor"/>
      </dsp:style>
    </dsp:sp>
    <dsp:sp modelId="{0B48E4E7-14F2-4323-905D-4BE007B35AD8}">
      <dsp:nvSpPr>
        <dsp:cNvPr id="0" name=""/>
        <dsp:cNvSpPr/>
      </dsp:nvSpPr>
      <dsp:spPr>
        <a:xfrm rot="5400000">
          <a:off x="3576180" y="3014053"/>
          <a:ext cx="1228045" cy="139808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3172BA-2A51-4B88-92BC-278CDB4B3623}">
      <dsp:nvSpPr>
        <dsp:cNvPr id="0" name=""/>
        <dsp:cNvSpPr/>
      </dsp:nvSpPr>
      <dsp:spPr>
        <a:xfrm>
          <a:off x="3250822" y="1652740"/>
          <a:ext cx="2067306" cy="1447047"/>
        </a:xfrm>
        <a:prstGeom prst="roundRect">
          <a:avLst>
            <a:gd name="adj" fmla="val 1667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CL" sz="2800" kern="1200" dirty="0" err="1" smtClean="0">
              <a:latin typeface="Calibri" panose="020F0502020204030204" pitchFamily="34" charset="0"/>
            </a:rPr>
            <a:t>During</a:t>
          </a:r>
          <a:r>
            <a:rPr lang="es-CL" sz="2800" kern="1200" dirty="0" smtClean="0">
              <a:latin typeface="Calibri" panose="020F0502020204030204" pitchFamily="34" charset="0"/>
            </a:rPr>
            <a:t> </a:t>
          </a:r>
          <a:r>
            <a:rPr lang="es-CL" sz="2800" kern="1200" dirty="0" err="1" smtClean="0">
              <a:latin typeface="Calibri" panose="020F0502020204030204" pitchFamily="34" charset="0"/>
            </a:rPr>
            <a:t>evaluation</a:t>
          </a:r>
          <a:endParaRPr lang="es-CL" sz="2800" kern="1200" dirty="0">
            <a:latin typeface="Calibri" panose="020F0502020204030204" pitchFamily="34" charset="0"/>
          </a:endParaRPr>
        </a:p>
      </dsp:txBody>
      <dsp:txXfrm>
        <a:off x="3321474" y="1723392"/>
        <a:ext cx="1926002" cy="1305743"/>
      </dsp:txXfrm>
    </dsp:sp>
    <dsp:sp modelId="{AE21A02F-C64B-47AD-B593-2D8C91A7F48F}">
      <dsp:nvSpPr>
        <dsp:cNvPr id="0" name=""/>
        <dsp:cNvSpPr/>
      </dsp:nvSpPr>
      <dsp:spPr>
        <a:xfrm>
          <a:off x="5318129" y="1790749"/>
          <a:ext cx="1503561" cy="1169567"/>
        </a:xfrm>
        <a:prstGeom prst="rect">
          <a:avLst/>
        </a:prstGeom>
        <a:noFill/>
        <a:ln>
          <a:noFill/>
        </a:ln>
        <a:effectLst/>
      </dsp:spPr>
      <dsp:style>
        <a:lnRef idx="0">
          <a:scrgbClr r="0" g="0" b="0"/>
        </a:lnRef>
        <a:fillRef idx="0">
          <a:scrgbClr r="0" g="0" b="0"/>
        </a:fillRef>
        <a:effectRef idx="0">
          <a:scrgbClr r="0" g="0" b="0"/>
        </a:effectRef>
        <a:fontRef idx="minor"/>
      </dsp:style>
    </dsp:sp>
    <dsp:sp modelId="{41007807-53B1-4E89-8D91-39D0A589EDCD}">
      <dsp:nvSpPr>
        <dsp:cNvPr id="0" name=""/>
        <dsp:cNvSpPr/>
      </dsp:nvSpPr>
      <dsp:spPr>
        <a:xfrm>
          <a:off x="4964839" y="3278251"/>
          <a:ext cx="2067306" cy="1447047"/>
        </a:xfrm>
        <a:prstGeom prst="roundRect">
          <a:avLst>
            <a:gd name="adj" fmla="val 1667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CL" sz="2800" kern="1200" dirty="0" err="1" smtClean="0">
              <a:latin typeface="Calibri" panose="020F0502020204030204" pitchFamily="34" charset="0"/>
            </a:rPr>
            <a:t>Results</a:t>
          </a:r>
          <a:r>
            <a:rPr lang="es-CL" sz="2800" kern="1200" dirty="0" smtClean="0">
              <a:latin typeface="Calibri" panose="020F0502020204030204" pitchFamily="34" charset="0"/>
            </a:rPr>
            <a:t> and </a:t>
          </a:r>
          <a:r>
            <a:rPr lang="es-CL" sz="2800" kern="1200" dirty="0" err="1" smtClean="0">
              <a:latin typeface="Calibri" panose="020F0502020204030204" pitchFamily="34" charset="0"/>
            </a:rPr>
            <a:t>conclusions</a:t>
          </a:r>
          <a:endParaRPr lang="es-CL" sz="2800" kern="1200" dirty="0">
            <a:latin typeface="Calibri" panose="020F0502020204030204" pitchFamily="34" charset="0"/>
          </a:endParaRPr>
        </a:p>
      </dsp:txBody>
      <dsp:txXfrm>
        <a:off x="5035491" y="3348903"/>
        <a:ext cx="1926002" cy="130574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69D46-39B1-4BCA-ADB3-EFD6FA289959}" type="datetimeFigureOut">
              <a:rPr lang="en-US" smtClean="0"/>
              <a:t>10/11/2015</a:t>
            </a:fld>
            <a:endParaRPr lang="en-US"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F7459-7B79-4256-B7EF-69436C61E491}" type="slidenum">
              <a:rPr lang="en-US" smtClean="0"/>
              <a:t>‹Nº›</a:t>
            </a:fld>
            <a:endParaRPr lang="en-US" dirty="0"/>
          </a:p>
        </p:txBody>
      </p:sp>
    </p:spTree>
    <p:extLst>
      <p:ext uri="{BB962C8B-B14F-4D97-AF65-F5344CB8AC3E}">
        <p14:creationId xmlns:p14="http://schemas.microsoft.com/office/powerpoint/2010/main" val="380206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s-ES" noProof="0" smtClean="0"/>
              <a:t>Haga clic para modificar el estilo de título del patrón</a:t>
            </a:r>
            <a:endParaRPr lang="en-US" noProof="0" dirty="0" smtClean="0"/>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s-ES" noProof="0" smtClean="0"/>
              <a:t>Haga clic para modificar el estilo de subtítulo del patrón</a:t>
            </a:r>
            <a:endParaRPr lang="en-US" noProof="0" dirty="0" smtClean="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0AAEF7B5-F613-48C3-B004-18357EB32EEE}" type="datetimeFigureOut">
              <a:rPr lang="es-CL" smtClean="0"/>
              <a:t>11-10-2015</a:t>
            </a:fld>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BCCC2642-D94A-444F-9B23-8D1F5BD1EB74}" type="slidenum">
              <a:rPr lang="es-CL" smtClean="0"/>
              <a:t>‹Nº›</a:t>
            </a:fld>
            <a:endParaRPr lang="es-CL"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B8D268E8-1A68-40A9-B556-00CA10AE5E20}" type="slidenum">
              <a:rPr lang="en-US"/>
              <a:pPr>
                <a:defRPr/>
              </a:pPr>
              <a:t>‹Nº›</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D03D1837-0583-451B-8CCD-E9CB7B9B9267}" type="slidenum">
              <a:rPr lang="en-US"/>
              <a:pPr>
                <a:defRPr/>
              </a:pPr>
              <a:t>‹Nº›</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8DABCC5E-DB2D-422D-BDEC-EEC92A2856B1}" type="slidenum">
              <a:rPr lang="en-US"/>
              <a:pPr>
                <a:defRPr/>
              </a:pPr>
              <a:t>‹Nº›</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C5004E99-2883-46F7-8B74-626B63E4C82B}" type="slidenum">
              <a:rPr lang="en-US"/>
              <a:pPr>
                <a:defRPr/>
              </a:pPr>
              <a:t>‹Nº›</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29A10D40-D807-4647-B38F-4E61C9911B69}" type="slidenum">
              <a:rPr lang="en-US"/>
              <a:pPr>
                <a:defRPr/>
              </a:pPr>
              <a:t>‹Nº›</a:t>
            </a:fld>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98C5D08D-B579-43DB-8964-FB2CF742D4F6}" type="slidenum">
              <a:rPr lang="en-US"/>
              <a:pPr>
                <a:defRPr/>
              </a:pPr>
              <a:t>‹Nº›</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D06E8A3-393E-479D-B996-CA851862FC24}"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46C2583-5908-47C6-A63D-A30E974F1070}" type="slidenum">
              <a:rPr lang="en-US"/>
              <a:pPr>
                <a:defRPr/>
              </a:pPr>
              <a:t>‹Nº›</a:t>
            </a:fld>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63EA87-E4CF-4DA6-8754-DC7A069E2E07}"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02E6D9A-E1F8-4460-848E-A2DFE4FF5BF8}" type="slidenum">
              <a:rPr lang="en-US"/>
              <a:pPr>
                <a:defRPr/>
              </a:pPr>
              <a:t>‹Nº›</a:t>
            </a:fld>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5D9097B-A303-4E58-964C-04CEE2BB3A7D}"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A97A908-75FE-487D-9AB3-5A64AB18BED6}" type="slidenum">
              <a:rPr lang="en-US"/>
              <a:pPr>
                <a:defRPr/>
              </a:pPr>
              <a:t>‹Nº›</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38654B6-9F55-4B7F-8192-A01EE2408830}"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745179-E42E-404D-9E2A-EC12F78C099C}" type="slidenum">
              <a:rPr lang="en-US"/>
              <a:pPr>
                <a:defRPr/>
              </a:pPr>
              <a:t>‹Nº›</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0AAEF7B5-F613-48C3-B004-18357EB32EEE}" type="datetimeFigureOut">
              <a:rPr lang="es-CL" smtClean="0"/>
              <a:t>11-10-2015</a:t>
            </a:fld>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BCCC2642-D94A-444F-9B23-8D1F5BD1EB74}" type="slidenum">
              <a:rPr lang="es-CL" smtClean="0"/>
              <a:t>‹Nº›</a:t>
            </a:fld>
            <a:endParaRPr lang="es-CL"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888705-EA70-4A35-9A4B-B3F1A3C725F2}" type="datetime1">
              <a:rPr lang="en-US"/>
              <a:pPr>
                <a:defRPr/>
              </a:pPr>
              <a:t>10/11/2015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F06754-D6AA-4ABA-AC82-D7910DDCDDF0}" type="slidenum">
              <a:rPr lang="en-US"/>
              <a:pPr>
                <a:defRPr/>
              </a:pPr>
              <a:t>‹Nº›</a:t>
            </a:fld>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81A6959-C2D3-4F5F-8621-503312EE318A}" type="datetime1">
              <a:rPr lang="en-US"/>
              <a:pPr>
                <a:defRPr/>
              </a:pPr>
              <a:t>10/11/2015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394A3E3-07B8-4D59-A24E-97E09C1B6249}" type="slidenum">
              <a:rPr lang="en-US"/>
              <a:pPr>
                <a:defRPr/>
              </a:pPr>
              <a:t>‹Nº›</a:t>
            </a:fld>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FC6745E-248C-4AA2-B4D9-ED2B604A681E}" type="datetime1">
              <a:rPr lang="en-US"/>
              <a:pPr>
                <a:defRPr/>
              </a:pPr>
              <a:t>10/11/2015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058D18E-C232-4C01-A0EC-3A0D09835793}" type="slidenum">
              <a:rPr lang="en-US"/>
              <a:pPr>
                <a:defRPr/>
              </a:pPr>
              <a:t>‹Nº›</a:t>
            </a:fld>
            <a:endParaRPr lang="en-US" dirty="0"/>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A7A191-3CB8-47AE-AD52-C9C5FD261B21}"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7EC1142-C745-425B-B875-9FCDC84D0463}" type="slidenum">
              <a:rPr lang="en-US"/>
              <a:pPr>
                <a:defRPr/>
              </a:pPr>
              <a:t>‹Nº›</a:t>
            </a:fld>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8F1670E-56B9-488D-AED7-989F68DE4044}"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204548-91BE-46E1-A2C1-C52F69B76AC8}" type="slidenum">
              <a:rPr lang="en-US"/>
              <a:pPr>
                <a:defRPr/>
              </a:pPr>
              <a:t>‹Nº›</a:t>
            </a:fld>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89C4F-566F-4784-A3EE-8BFE08CF468C}"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61C37E1-1AC5-4215-B168-B8C8FB5DA0AB}" type="slidenum">
              <a:rPr lang="en-US"/>
              <a:pPr>
                <a:defRPr/>
              </a:pPr>
              <a:t>‹Nº›</a:t>
            </a:fld>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00D5126-DFC1-43A8-A24F-875DAEA5CDAB}"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8D6AE41-2756-4795-996A-37D5585AF163}" type="slidenum">
              <a:rPr lang="en-US"/>
              <a:pPr>
                <a:defRPr/>
              </a:pPr>
              <a:t>‹Nº›</a:t>
            </a:fld>
            <a:endParaRPr 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03910E-7276-430A-A167-942D8D752635}"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02501438-0925-498F-95D4-508D4B469C30}" type="slidenum">
              <a:rPr lang="en-US"/>
              <a:pPr>
                <a:defRPr/>
              </a:pPr>
              <a:t>‹Nº›</a:t>
            </a:fld>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825336F-8B87-4AE1-8DEB-B7EC29223E5F}" type="slidenum">
              <a:rPr lang="en-US"/>
              <a:pPr>
                <a:defRPr/>
              </a:pPr>
              <a:t>‹Nº›</a:t>
            </a:fld>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C9E683F-7A24-4A80-80A0-F889DF8D5EB4}"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434C6411-669F-4797-93AE-5A4102D6BAC4}" type="slidenum">
              <a:rPr lang="en-US"/>
              <a:pPr>
                <a:defRPr/>
              </a:pPr>
              <a:t>‹Nº›</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0AAEF7B5-F613-48C3-B004-18357EB32EEE}" type="datetimeFigureOut">
              <a:rPr lang="es-CL" smtClean="0"/>
              <a:t>11-10-2015</a:t>
            </a:fld>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endParaRPr lang="es-CL"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BCCC2642-D94A-444F-9B23-8D1F5BD1EB74}" type="slidenum">
              <a:rPr lang="es-CL" smtClean="0"/>
              <a:t>‹Nº›</a:t>
            </a:fld>
            <a:endParaRPr lang="es-CL"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E8F96D8-E346-462D-963D-6EE2350F1C54}" type="datetime1">
              <a:rPr lang="en-US"/>
              <a:pPr>
                <a:defRPr/>
              </a:pPr>
              <a:t>10/11/2015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BFAC3002-EEC1-4C38-8BC9-1BA3F8DB9C53}" type="slidenum">
              <a:rPr lang="en-US"/>
              <a:pPr>
                <a:defRPr/>
              </a:pPr>
              <a:t>‹Nº›</a:t>
            </a:fld>
            <a:endParaRPr lang="en-US" dirty="0"/>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FCDDE06-4BAF-434C-950F-81188CE13D44}" type="datetime1">
              <a:rPr lang="en-US"/>
              <a:pPr>
                <a:defRPr/>
              </a:pPr>
              <a:t>10/11/2015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E738159F-26B0-475A-9686-BC73B57E0164}" type="slidenum">
              <a:rPr lang="en-US"/>
              <a:pPr>
                <a:defRPr/>
              </a:pPr>
              <a:t>‹Nº›</a:t>
            </a:fld>
            <a:endParaRPr lang="en-US" dirty="0"/>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B8D268E8-1A68-40A9-B556-00CA10AE5E20}" type="slidenum">
              <a:rPr lang="en-US"/>
              <a:pPr>
                <a:defRPr/>
              </a:pPr>
              <a:t>‹Nº›</a:t>
            </a:fld>
            <a:endParaRPr lang="en-US" dirty="0"/>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D03D1837-0583-451B-8CCD-E9CB7B9B9267}" type="slidenum">
              <a:rPr lang="en-US"/>
              <a:pPr>
                <a:defRPr/>
              </a:pPr>
              <a:t>‹Nº›</a:t>
            </a:fld>
            <a:endParaRPr 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8DABCC5E-DB2D-422D-BDEC-EEC92A2856B1}" type="slidenum">
              <a:rPr lang="en-US"/>
              <a:pPr>
                <a:defRPr/>
              </a:pPr>
              <a:t>‹Nº›</a:t>
            </a:fld>
            <a:endParaRPr lang="en-US" dirty="0"/>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C5004E99-2883-46F7-8B74-626B63E4C82B}" type="slidenum">
              <a:rPr lang="en-US"/>
              <a:pPr>
                <a:defRPr/>
              </a:pPr>
              <a:t>‹Nº›</a:t>
            </a:fld>
            <a:endParaRPr lang="en-US" dirty="0"/>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29A10D40-D807-4647-B38F-4E61C9911B69}" type="slidenum">
              <a:rPr lang="en-US"/>
              <a:pPr>
                <a:defRPr/>
              </a:pPr>
              <a:t>‹Nº›</a:t>
            </a:fld>
            <a:endParaRPr lang="en-US" dirty="0"/>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98C5D08D-B579-43DB-8964-FB2CF742D4F6}" type="slidenum">
              <a:rPr lang="en-US"/>
              <a:pPr>
                <a:defRPr/>
              </a:pPr>
              <a:t>‹Nº›</a:t>
            </a:fld>
            <a:endParaRPr lang="en-US" dirty="0"/>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D06E8A3-393E-479D-B996-CA851862FC24}"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46C2583-5908-47C6-A63D-A30E974F1070}" type="slidenum">
              <a:rPr lang="en-US"/>
              <a:pPr>
                <a:defRPr/>
              </a:pPr>
              <a:t>‹Nº›</a:t>
            </a:fld>
            <a:endParaRPr lang="en-US" dirty="0"/>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63EA87-E4CF-4DA6-8754-DC7A069E2E07}"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02E6D9A-E1F8-4460-848E-A2DFE4FF5BF8}" type="slidenum">
              <a:rPr lang="en-US"/>
              <a:pPr>
                <a:defRPr/>
              </a:pPr>
              <a:t>‹Nº›</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0AAEF7B5-F613-48C3-B004-18357EB32EEE}" type="datetimeFigureOut">
              <a:rPr lang="es-CL" smtClean="0"/>
              <a:t>11-10-2015</a:t>
            </a:fld>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endParaRPr lang="es-CL"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fld id="{BCCC2642-D94A-444F-9B23-8D1F5BD1EB74}" type="slidenum">
              <a:rPr lang="es-CL" smtClean="0"/>
              <a:t>‹Nº›</a:t>
            </a:fld>
            <a:endParaRPr lang="es-CL"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5D9097B-A303-4E58-964C-04CEE2BB3A7D}"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A97A908-75FE-487D-9AB3-5A64AB18BED6}" type="slidenum">
              <a:rPr lang="en-US"/>
              <a:pPr>
                <a:defRPr/>
              </a:pPr>
              <a:t>‹Nº›</a:t>
            </a:fld>
            <a:endParaRPr lang="en-US" dirty="0"/>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38654B6-9F55-4B7F-8192-A01EE2408830}"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745179-E42E-404D-9E2A-EC12F78C099C}" type="slidenum">
              <a:rPr lang="en-US"/>
              <a:pPr>
                <a:defRPr/>
              </a:pPr>
              <a:t>‹Nº›</a:t>
            </a:fld>
            <a:endParaRPr lang="en-US" dirty="0"/>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888705-EA70-4A35-9A4B-B3F1A3C725F2}" type="datetime1">
              <a:rPr lang="en-US"/>
              <a:pPr>
                <a:defRPr/>
              </a:pPr>
              <a:t>10/11/2015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F06754-D6AA-4ABA-AC82-D7910DDCDDF0}" type="slidenum">
              <a:rPr lang="en-US"/>
              <a:pPr>
                <a:defRPr/>
              </a:pPr>
              <a:t>‹Nº›</a:t>
            </a:fld>
            <a:endParaRPr lang="en-US" dirty="0"/>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81A6959-C2D3-4F5F-8621-503312EE318A}" type="datetime1">
              <a:rPr lang="en-US"/>
              <a:pPr>
                <a:defRPr/>
              </a:pPr>
              <a:t>10/11/2015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394A3E3-07B8-4D59-A24E-97E09C1B6249}" type="slidenum">
              <a:rPr lang="en-US"/>
              <a:pPr>
                <a:defRPr/>
              </a:pPr>
              <a:t>‹Nº›</a:t>
            </a:fld>
            <a:endParaRPr lang="en-US" dirty="0"/>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FC6745E-248C-4AA2-B4D9-ED2B604A681E}" type="datetime1">
              <a:rPr lang="en-US"/>
              <a:pPr>
                <a:defRPr/>
              </a:pPr>
              <a:t>10/11/2015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058D18E-C232-4C01-A0EC-3A0D09835793}" type="slidenum">
              <a:rPr lang="en-US"/>
              <a:pPr>
                <a:defRPr/>
              </a:pPr>
              <a:t>‹Nº›</a:t>
            </a:fld>
            <a:endParaRPr lang="en-US" dirty="0"/>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A7A191-3CB8-47AE-AD52-C9C5FD261B21}"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7EC1142-C745-425B-B875-9FCDC84D0463}" type="slidenum">
              <a:rPr lang="en-US"/>
              <a:pPr>
                <a:defRPr/>
              </a:pPr>
              <a:t>‹Nº›</a:t>
            </a:fld>
            <a:endParaRPr lang="en-US" dirty="0"/>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8F1670E-56B9-488D-AED7-989F68DE4044}"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204548-91BE-46E1-A2C1-C52F69B76AC8}" type="slidenum">
              <a:rPr lang="en-US"/>
              <a:pPr>
                <a:defRPr/>
              </a:pPr>
              <a:t>‹Nº›</a:t>
            </a:fld>
            <a:endParaRPr lang="en-US" dirty="0"/>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89C4F-566F-4784-A3EE-8BFE08CF468C}"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61C37E1-1AC5-4215-B168-B8C8FB5DA0AB}" type="slidenum">
              <a:rPr lang="en-US"/>
              <a:pPr>
                <a:defRPr/>
              </a:pPr>
              <a:t>‹Nº›</a:t>
            </a:fld>
            <a:endParaRPr lang="en-US" dirty="0"/>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00D5126-DFC1-43A8-A24F-875DAEA5CDAB}"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8D6AE41-2756-4795-996A-37D5585AF163}" type="slidenum">
              <a:rPr lang="en-US"/>
              <a:pPr>
                <a:defRPr/>
              </a:pPr>
              <a:t>‹Nº›</a:t>
            </a:fld>
            <a:endParaRPr lang="en-US" dirty="0"/>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03910E-7276-430A-A167-942D8D752635}"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02501438-0925-498F-95D4-508D4B469C30}" type="slidenum">
              <a:rPr lang="en-US"/>
              <a:pPr>
                <a:defRPr/>
              </a:pPr>
              <a:t>‹Nº›</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03910E-7276-430A-A167-942D8D752635}"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02501438-0925-498F-95D4-508D4B469C30}" type="slidenum">
              <a:rPr lang="en-US"/>
              <a:pPr>
                <a:defRPr/>
              </a:pPr>
              <a:t>‹Nº›</a:t>
            </a:fld>
            <a:endParaRPr lang="en-US" dirty="0"/>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825336F-8B87-4AE1-8DEB-B7EC29223E5F}" type="slidenum">
              <a:rPr lang="en-US"/>
              <a:pPr>
                <a:defRPr/>
              </a:pPr>
              <a:t>‹Nº›</a:t>
            </a:fld>
            <a:endParaRPr lang="en-US" dirty="0"/>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C9E683F-7A24-4A80-80A0-F889DF8D5EB4}"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434C6411-669F-4797-93AE-5A4102D6BAC4}" type="slidenum">
              <a:rPr lang="en-US"/>
              <a:pPr>
                <a:defRPr/>
              </a:pPr>
              <a:t>‹Nº›</a:t>
            </a:fld>
            <a:endParaRPr lang="en-US" dirty="0"/>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E8F96D8-E346-462D-963D-6EE2350F1C54}" type="datetime1">
              <a:rPr lang="en-US"/>
              <a:pPr>
                <a:defRPr/>
              </a:pPr>
              <a:t>10/11/2015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BFAC3002-EEC1-4C38-8BC9-1BA3F8DB9C53}" type="slidenum">
              <a:rPr lang="en-US"/>
              <a:pPr>
                <a:defRPr/>
              </a:pPr>
              <a:t>‹Nº›</a:t>
            </a:fld>
            <a:endParaRPr lang="en-US" dirty="0"/>
          </a:p>
        </p:txBody>
      </p:sp>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FCDDE06-4BAF-434C-950F-81188CE13D44}" type="datetime1">
              <a:rPr lang="en-US"/>
              <a:pPr>
                <a:defRPr/>
              </a:pPr>
              <a:t>10/11/2015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E738159F-26B0-475A-9686-BC73B57E0164}" type="slidenum">
              <a:rPr lang="en-US"/>
              <a:pPr>
                <a:defRPr/>
              </a:pPr>
              <a:t>‹Nº›</a:t>
            </a:fld>
            <a:endParaRPr lang="en-US" dirty="0"/>
          </a:p>
        </p:txBody>
      </p:sp>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B8D268E8-1A68-40A9-B556-00CA10AE5E20}" type="slidenum">
              <a:rPr lang="en-US"/>
              <a:pPr>
                <a:defRPr/>
              </a:pPr>
              <a:t>‹Nº›</a:t>
            </a:fld>
            <a:endParaRPr lang="en-US" dirty="0"/>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D03D1837-0583-451B-8CCD-E9CB7B9B9267}" type="slidenum">
              <a:rPr lang="en-US"/>
              <a:pPr>
                <a:defRPr/>
              </a:pPr>
              <a:t>‹Nº›</a:t>
            </a:fld>
            <a:endParaRPr lang="en-US" dirty="0"/>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8DABCC5E-DB2D-422D-BDEC-EEC92A2856B1}" type="slidenum">
              <a:rPr lang="en-US"/>
              <a:pPr>
                <a:defRPr/>
              </a:pPr>
              <a:t>‹Nº›</a:t>
            </a:fld>
            <a:endParaRPr lang="en-US" dirty="0"/>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C5004E99-2883-46F7-8B74-626B63E4C82B}" type="slidenum">
              <a:rPr lang="en-US"/>
              <a:pPr>
                <a:defRPr/>
              </a:pPr>
              <a:t>‹Nº›</a:t>
            </a:fld>
            <a:endParaRPr lang="en-US" dirty="0"/>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29A10D40-D807-4647-B38F-4E61C9911B69}" type="slidenum">
              <a:rPr lang="en-US"/>
              <a:pPr>
                <a:defRPr/>
              </a:pPr>
              <a:t>‹Nº›</a:t>
            </a:fld>
            <a:endParaRPr lang="en-US" dirty="0"/>
          </a:p>
        </p:txBody>
      </p:sp>
    </p:spTree>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98C5D08D-B579-43DB-8964-FB2CF742D4F6}" type="slidenum">
              <a:rPr lang="en-US"/>
              <a:pPr>
                <a:defRPr/>
              </a:pPr>
              <a:t>‹Nº›</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825336F-8B87-4AE1-8DEB-B7EC29223E5F}" type="slidenum">
              <a:rPr lang="en-US"/>
              <a:pPr>
                <a:defRPr/>
              </a:pPr>
              <a:t>‹Nº›</a:t>
            </a:fld>
            <a:endParaRPr lang="en-US" dirty="0"/>
          </a:p>
        </p:txBody>
      </p:sp>
    </p:spTree>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D06E8A3-393E-479D-B996-CA851862FC24}"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46C2583-5908-47C6-A63D-A30E974F1070}" type="slidenum">
              <a:rPr lang="en-US"/>
              <a:pPr>
                <a:defRPr/>
              </a:pPr>
              <a:t>‹Nº›</a:t>
            </a:fld>
            <a:endParaRPr lang="en-US" dirty="0"/>
          </a:p>
        </p:txBody>
      </p:sp>
    </p:spTree>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63EA87-E4CF-4DA6-8754-DC7A069E2E07}"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02E6D9A-E1F8-4460-848E-A2DFE4FF5BF8}" type="slidenum">
              <a:rPr lang="en-US"/>
              <a:pPr>
                <a:defRPr/>
              </a:pPr>
              <a:t>‹Nº›</a:t>
            </a:fld>
            <a:endParaRPr lang="en-US" dirty="0"/>
          </a:p>
        </p:txBody>
      </p:sp>
    </p:spTree>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5D9097B-A303-4E58-964C-04CEE2BB3A7D}"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A97A908-75FE-487D-9AB3-5A64AB18BED6}" type="slidenum">
              <a:rPr lang="en-US"/>
              <a:pPr>
                <a:defRPr/>
              </a:pPr>
              <a:t>‹Nº›</a:t>
            </a:fld>
            <a:endParaRPr lang="en-US" dirty="0"/>
          </a:p>
        </p:txBody>
      </p:sp>
    </p:spTree>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38654B6-9F55-4B7F-8192-A01EE2408830}"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745179-E42E-404D-9E2A-EC12F78C099C}" type="slidenum">
              <a:rPr lang="en-US"/>
              <a:pPr>
                <a:defRPr/>
              </a:pPr>
              <a:t>‹Nº›</a:t>
            </a:fld>
            <a:endParaRPr lang="en-US" dirty="0"/>
          </a:p>
        </p:txBody>
      </p:sp>
    </p:spTree>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888705-EA70-4A35-9A4B-B3F1A3C725F2}" type="datetime1">
              <a:rPr lang="en-US"/>
              <a:pPr>
                <a:defRPr/>
              </a:pPr>
              <a:t>10/11/2015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F06754-D6AA-4ABA-AC82-D7910DDCDDF0}" type="slidenum">
              <a:rPr lang="en-US"/>
              <a:pPr>
                <a:defRPr/>
              </a:pPr>
              <a:t>‹Nº›</a:t>
            </a:fld>
            <a:endParaRPr lang="en-US" dirty="0"/>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81A6959-C2D3-4F5F-8621-503312EE318A}" type="datetime1">
              <a:rPr lang="en-US"/>
              <a:pPr>
                <a:defRPr/>
              </a:pPr>
              <a:t>10/11/2015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394A3E3-07B8-4D59-A24E-97E09C1B6249}" type="slidenum">
              <a:rPr lang="en-US"/>
              <a:pPr>
                <a:defRPr/>
              </a:pPr>
              <a:t>‹Nº›</a:t>
            </a:fld>
            <a:endParaRPr lang="en-US" dirty="0"/>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FC6745E-248C-4AA2-B4D9-ED2B604A681E}" type="datetime1">
              <a:rPr lang="en-US"/>
              <a:pPr>
                <a:defRPr/>
              </a:pPr>
              <a:t>10/11/2015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058D18E-C232-4C01-A0EC-3A0D09835793}" type="slidenum">
              <a:rPr lang="en-US"/>
              <a:pPr>
                <a:defRPr/>
              </a:pPr>
              <a:t>‹Nº›</a:t>
            </a:fld>
            <a:endParaRPr lang="en-US" dirty="0"/>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A7A191-3CB8-47AE-AD52-C9C5FD261B21}"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7EC1142-C745-425B-B875-9FCDC84D0463}" type="slidenum">
              <a:rPr lang="en-US"/>
              <a:pPr>
                <a:defRPr/>
              </a:pPr>
              <a:t>‹Nº›</a:t>
            </a:fld>
            <a:endParaRPr lang="en-US" dirty="0"/>
          </a:p>
        </p:txBody>
      </p:sp>
    </p:spTree>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8F1670E-56B9-488D-AED7-989F68DE4044}"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204548-91BE-46E1-A2C1-C52F69B76AC8}" type="slidenum">
              <a:rPr lang="en-US"/>
              <a:pPr>
                <a:defRPr/>
              </a:pPr>
              <a:t>‹Nº›</a:t>
            </a:fld>
            <a:endParaRPr lang="en-US" dirty="0"/>
          </a:p>
        </p:txBody>
      </p:sp>
    </p:spTree>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89C4F-566F-4784-A3EE-8BFE08CF468C}"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61C37E1-1AC5-4215-B168-B8C8FB5DA0AB}" type="slidenum">
              <a:rPr lang="en-US"/>
              <a:pPr>
                <a:defRPr/>
              </a:pPr>
              <a:t>‹Nº›</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C9E683F-7A24-4A80-80A0-F889DF8D5EB4}"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434C6411-669F-4797-93AE-5A4102D6BAC4}" type="slidenum">
              <a:rPr lang="en-US"/>
              <a:pPr>
                <a:defRPr/>
              </a:pPr>
              <a:t>‹Nº›</a:t>
            </a:fld>
            <a:endParaRPr lang="en-US" dirty="0"/>
          </a:p>
        </p:txBody>
      </p:sp>
    </p:spTree>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00D5126-DFC1-43A8-A24F-875DAEA5CDAB}"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8D6AE41-2756-4795-996A-37D5585AF163}" type="slidenum">
              <a:rPr lang="en-US"/>
              <a:pPr>
                <a:defRPr/>
              </a:pPr>
              <a:t>‹Nº›</a:t>
            </a:fld>
            <a:endParaRPr lang="en-US" dirty="0"/>
          </a:p>
        </p:txBody>
      </p:sp>
    </p:spTree>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03910E-7276-430A-A167-942D8D752635}"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02501438-0925-498F-95D4-508D4B469C30}" type="slidenum">
              <a:rPr lang="en-US"/>
              <a:pPr>
                <a:defRPr/>
              </a:pPr>
              <a:t>‹Nº›</a:t>
            </a:fld>
            <a:endParaRPr lang="en-US" dirty="0"/>
          </a:p>
        </p:txBody>
      </p:sp>
    </p:spTree>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825336F-8B87-4AE1-8DEB-B7EC29223E5F}" type="slidenum">
              <a:rPr lang="en-US"/>
              <a:pPr>
                <a:defRPr/>
              </a:pPr>
              <a:t>‹Nº›</a:t>
            </a:fld>
            <a:endParaRPr lang="en-US" dirty="0"/>
          </a:p>
        </p:txBody>
      </p:sp>
    </p:spTree>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C9E683F-7A24-4A80-80A0-F889DF8D5EB4}" type="datetime1">
              <a:rPr lang="en-US"/>
              <a:pPr>
                <a:defRPr/>
              </a:pPr>
              <a:t>10/11/2015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434C6411-669F-4797-93AE-5A4102D6BAC4}" type="slidenum">
              <a:rPr lang="en-US"/>
              <a:pPr>
                <a:defRPr/>
              </a:pPr>
              <a:t>‹Nº›</a:t>
            </a:fld>
            <a:endParaRPr lang="en-US" dirty="0"/>
          </a:p>
        </p:txBody>
      </p:sp>
    </p:spTree>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E8F96D8-E346-462D-963D-6EE2350F1C54}" type="datetime1">
              <a:rPr lang="en-US"/>
              <a:pPr>
                <a:defRPr/>
              </a:pPr>
              <a:t>10/11/2015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BFAC3002-EEC1-4C38-8BC9-1BA3F8DB9C53}" type="slidenum">
              <a:rPr lang="en-US"/>
              <a:pPr>
                <a:defRPr/>
              </a:pPr>
              <a:t>‹Nº›</a:t>
            </a:fld>
            <a:endParaRPr lang="en-US" dirty="0"/>
          </a:p>
        </p:txBody>
      </p:sp>
    </p:spTree>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FCDDE06-4BAF-434C-950F-81188CE13D44}" type="datetime1">
              <a:rPr lang="en-US"/>
              <a:pPr>
                <a:defRPr/>
              </a:pPr>
              <a:t>10/11/2015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E738159F-26B0-475A-9686-BC73B57E0164}" type="slidenum">
              <a:rPr lang="en-US"/>
              <a:pPr>
                <a:defRPr/>
              </a:pPr>
              <a:t>‹Nº›</a:t>
            </a:fld>
            <a:endParaRPr lang="en-US" dirty="0"/>
          </a:p>
        </p:txBody>
      </p:sp>
    </p:spTree>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B8D268E8-1A68-40A9-B556-00CA10AE5E20}" type="slidenum">
              <a:rPr lang="en-US"/>
              <a:pPr>
                <a:defRPr/>
              </a:pPr>
              <a:t>‹Nº›</a:t>
            </a:fld>
            <a:endParaRPr lang="en-US" dirty="0"/>
          </a:p>
        </p:txBody>
      </p:sp>
    </p:spTree>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D03D1837-0583-451B-8CCD-E9CB7B9B9267}" type="slidenum">
              <a:rPr lang="en-US"/>
              <a:pPr>
                <a:defRPr/>
              </a:pPr>
              <a:t>‹Nº›</a:t>
            </a:fld>
            <a:endParaRPr lang="en-US" dirty="0"/>
          </a:p>
        </p:txBody>
      </p:sp>
    </p:spTree>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8DABCC5E-DB2D-422D-BDEC-EEC92A2856B1}" type="slidenum">
              <a:rPr lang="en-US"/>
              <a:pPr>
                <a:defRPr/>
              </a:pPr>
              <a:t>‹Nº›</a:t>
            </a:fld>
            <a:endParaRPr lang="en-US" dirty="0"/>
          </a:p>
        </p:txBody>
      </p:sp>
    </p:spTree>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C5004E99-2883-46F7-8B74-626B63E4C82B}" type="slidenum">
              <a:rPr lang="en-US"/>
              <a:pPr>
                <a:defRPr/>
              </a:pPr>
              <a:t>‹Nº›</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E8F96D8-E346-462D-963D-6EE2350F1C54}" type="datetime1">
              <a:rPr lang="en-US"/>
              <a:pPr>
                <a:defRPr/>
              </a:pPr>
              <a:t>10/11/2015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BFAC3002-EEC1-4C38-8BC9-1BA3F8DB9C53}" type="slidenum">
              <a:rPr lang="en-US"/>
              <a:pPr>
                <a:defRPr/>
              </a:pPr>
              <a:t>‹Nº›</a:t>
            </a:fld>
            <a:endParaRPr lang="en-US" dirty="0"/>
          </a:p>
        </p:txBody>
      </p:sp>
    </p:spTree>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29A10D40-D807-4647-B38F-4E61C9911B69}" type="slidenum">
              <a:rPr lang="en-US"/>
              <a:pPr>
                <a:defRPr/>
              </a:pPr>
              <a:t>‹Nº›</a:t>
            </a:fld>
            <a:endParaRPr lang="en-US" dirty="0"/>
          </a:p>
        </p:txBody>
      </p:sp>
    </p:spTree>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98C5D08D-B579-43DB-8964-FB2CF742D4F6}" type="slidenum">
              <a:rPr lang="en-US"/>
              <a:pPr>
                <a:defRPr/>
              </a:pPr>
              <a:t>‹Nº›</a:t>
            </a:fld>
            <a:endParaRPr lang="en-US" dirty="0"/>
          </a:p>
        </p:txBody>
      </p:sp>
    </p:spTree>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D06E8A3-393E-479D-B996-CA851862FC24}"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46C2583-5908-47C6-A63D-A30E974F1070}" type="slidenum">
              <a:rPr lang="en-US"/>
              <a:pPr>
                <a:defRPr/>
              </a:pPr>
              <a:t>‹Nº›</a:t>
            </a:fld>
            <a:endParaRPr lang="en-US" dirty="0"/>
          </a:p>
        </p:txBody>
      </p:sp>
    </p:spTree>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663EA87-E4CF-4DA6-8754-DC7A069E2E07}"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02E6D9A-E1F8-4460-848E-A2DFE4FF5BF8}" type="slidenum">
              <a:rPr lang="en-US"/>
              <a:pPr>
                <a:defRPr/>
              </a:pPr>
              <a:t>‹Nº›</a:t>
            </a:fld>
            <a:endParaRPr lang="en-US" dirty="0"/>
          </a:p>
        </p:txBody>
      </p:sp>
    </p:spTree>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5D9097B-A303-4E58-964C-04CEE2BB3A7D}"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A97A908-75FE-487D-9AB3-5A64AB18BED6}" type="slidenum">
              <a:rPr lang="en-US"/>
              <a:pPr>
                <a:defRPr/>
              </a:pPr>
              <a:t>‹Nº›</a:t>
            </a:fld>
            <a:endParaRPr lang="en-US" dirty="0"/>
          </a:p>
        </p:txBody>
      </p:sp>
    </p:spTree>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138654B6-9F55-4B7F-8192-A01EE2408830}"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5745179-E42E-404D-9E2A-EC12F78C099C}" type="slidenum">
              <a:rPr lang="en-US"/>
              <a:pPr>
                <a:defRPr/>
              </a:pPr>
              <a:t>‹Nº›</a:t>
            </a:fld>
            <a:endParaRPr lang="en-US" dirty="0"/>
          </a:p>
        </p:txBody>
      </p:sp>
    </p:spTree>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BD888705-EA70-4A35-9A4B-B3F1A3C725F2}" type="datetime1">
              <a:rPr lang="en-US"/>
              <a:pPr>
                <a:defRPr/>
              </a:pPr>
              <a:t>10/11/2015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30F06754-D6AA-4ABA-AC82-D7910DDCDDF0}" type="slidenum">
              <a:rPr lang="en-US"/>
              <a:pPr>
                <a:defRPr/>
              </a:pPr>
              <a:t>‹Nº›</a:t>
            </a:fld>
            <a:endParaRPr lang="en-US" dirty="0"/>
          </a:p>
        </p:txBody>
      </p:sp>
    </p:spTree>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881A6959-C2D3-4F5F-8621-503312EE318A}" type="datetime1">
              <a:rPr lang="en-US"/>
              <a:pPr>
                <a:defRPr/>
              </a:pPr>
              <a:t>10/11/2015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394A3E3-07B8-4D59-A24E-97E09C1B6249}" type="slidenum">
              <a:rPr lang="en-US"/>
              <a:pPr>
                <a:defRPr/>
              </a:pPr>
              <a:t>‹Nº›</a:t>
            </a:fld>
            <a:endParaRPr lang="en-US" dirty="0"/>
          </a:p>
        </p:txBody>
      </p:sp>
    </p:spTree>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4FC6745E-248C-4AA2-B4D9-ED2B604A681E}" type="datetime1">
              <a:rPr lang="en-US"/>
              <a:pPr>
                <a:defRPr/>
              </a:pPr>
              <a:t>10/11/2015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058D18E-C232-4C01-A0EC-3A0D09835793}" type="slidenum">
              <a:rPr lang="en-US"/>
              <a:pPr>
                <a:defRPr/>
              </a:pPr>
              <a:t>‹Nº›</a:t>
            </a:fld>
            <a:endParaRPr lang="en-US" dirty="0"/>
          </a:p>
        </p:txBody>
      </p:sp>
    </p:spTree>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BA7A191-3CB8-47AE-AD52-C9C5FD261B21}"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67EC1142-C745-425B-B875-9FCDC84D0463}" type="slidenum">
              <a:rPr lang="en-US"/>
              <a:pPr>
                <a:defRPr/>
              </a:pPr>
              <a:t>‹Nº›</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CFCDDE06-4BAF-434C-950F-81188CE13D44}" type="datetime1">
              <a:rPr lang="en-US"/>
              <a:pPr>
                <a:defRPr/>
              </a:pPr>
              <a:t>10/11/2015</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E738159F-26B0-475A-9686-BC73B57E0164}" type="slidenum">
              <a:rPr lang="en-US"/>
              <a:pPr>
                <a:defRPr/>
              </a:pPr>
              <a:t>‹Nº›</a:t>
            </a:fld>
            <a:endParaRPr lang="en-US" dirty="0"/>
          </a:p>
        </p:txBody>
      </p:sp>
    </p:spTree>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08F1670E-56B9-488D-AED7-989F68DE4044}" type="datetime1">
              <a:rPr lang="en-US"/>
              <a:pPr>
                <a:defRPr/>
              </a:pPr>
              <a:t>10/11/2015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94204548-91BE-46E1-A2C1-C52F69B76AC8}" type="slidenum">
              <a:rPr lang="en-US"/>
              <a:pPr>
                <a:defRPr/>
              </a:pPr>
              <a:t>‹Nº›</a:t>
            </a:fld>
            <a:endParaRPr lang="en-US" dirty="0"/>
          </a:p>
        </p:txBody>
      </p:sp>
    </p:spTree>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51E89C4F-566F-4784-A3EE-8BFE08CF468C}"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761C37E1-1AC5-4215-B168-B8C8FB5DA0AB}" type="slidenum">
              <a:rPr lang="en-US"/>
              <a:pPr>
                <a:defRPr/>
              </a:pPr>
              <a:t>‹Nº›</a:t>
            </a:fld>
            <a:endParaRPr lang="en-US" dirty="0"/>
          </a:p>
        </p:txBody>
      </p:sp>
    </p:spTree>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A00D5126-DFC1-43A8-A24F-875DAEA5CDAB}" type="datetime1">
              <a:rPr lang="en-US"/>
              <a:pPr>
                <a:defRPr/>
              </a:pPr>
              <a:t>10/11/2015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a:defRPr/>
            </a:pPr>
            <a:fld id="{E8D6AE41-2756-4795-996A-37D5585AF163}" type="slidenum">
              <a:rPr lang="en-US"/>
              <a:pPr>
                <a:defRPr/>
              </a:pPr>
              <a:t>‹Nº›</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3.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1.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image" Target="../media/image3.png"/><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8.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9.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image" Target="../media/image3.png"/><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p:nvSpPr>
        <p:spPr bwMode="auto">
          <a:xfrm>
            <a:off x="533400" y="3333750"/>
            <a:ext cx="1033463" cy="35242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66" name="Rectangle 65"/>
          <p:cNvSpPr>
            <a:spLocks noChangeArrowheads="1"/>
          </p:cNvSpPr>
          <p:nvPr/>
        </p:nvSpPr>
        <p:spPr bwMode="auto">
          <a:xfrm>
            <a:off x="1566863" y="3333750"/>
            <a:ext cx="1260475" cy="35242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pic>
        <p:nvPicPr>
          <p:cNvPr id="1028" name="Picture 1"/>
          <p:cNvPicPr>
            <a:picLocks noChangeAspect="1" noChangeArrowheads="1"/>
          </p:cNvPicPr>
          <p:nvPr/>
        </p:nvPicPr>
        <p:blipFill>
          <a:blip r:embed="rId6"/>
          <a:srcRect/>
          <a:stretch>
            <a:fillRect/>
          </a:stretch>
        </p:blipFill>
        <p:spPr bwMode="auto">
          <a:xfrm>
            <a:off x="647700" y="3452813"/>
            <a:ext cx="803275" cy="585787"/>
          </a:xfrm>
          <a:prstGeom prst="rect">
            <a:avLst/>
          </a:prstGeom>
          <a:noFill/>
          <a:ln w="12700">
            <a:noFill/>
            <a:miter lim="800000"/>
            <a:headEnd/>
            <a:tailEnd/>
          </a:ln>
        </p:spPr>
      </p:pic>
      <p:pic>
        <p:nvPicPr>
          <p:cNvPr id="1029" name="Picture 1"/>
          <p:cNvPicPr>
            <a:picLocks noChangeAspect="1" noChangeArrowheads="1"/>
          </p:cNvPicPr>
          <p:nvPr/>
        </p:nvPicPr>
        <p:blipFill>
          <a:blip r:embed="rId7"/>
          <a:srcRect/>
          <a:stretch>
            <a:fillRect/>
          </a:stretch>
        </p:blipFill>
        <p:spPr bwMode="auto">
          <a:xfrm>
            <a:off x="1677988" y="3452813"/>
            <a:ext cx="1031875" cy="419100"/>
          </a:xfrm>
          <a:prstGeom prst="rect">
            <a:avLst/>
          </a:prstGeom>
          <a:noFill/>
          <a:ln w="12700">
            <a:noFill/>
            <a:miter lim="800000"/>
            <a:headEnd/>
            <a:tailEnd/>
          </a:ln>
        </p:spPr>
      </p:pic>
      <p:sp>
        <p:nvSpPr>
          <p:cNvPr id="71" name="Rectangle 70"/>
          <p:cNvSpPr>
            <a:spLocks noChangeArrowheads="1"/>
          </p:cNvSpPr>
          <p:nvPr/>
        </p:nvSpPr>
        <p:spPr bwMode="auto">
          <a:xfrm>
            <a:off x="533400" y="0"/>
            <a:ext cx="1033463" cy="1371600"/>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72" name="Rectangle 71"/>
          <p:cNvSpPr>
            <a:spLocks noChangeArrowheads="1"/>
          </p:cNvSpPr>
          <p:nvPr/>
        </p:nvSpPr>
        <p:spPr bwMode="auto">
          <a:xfrm>
            <a:off x="1566863" y="0"/>
            <a:ext cx="1260475" cy="1371600"/>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fade/>
  </p:transition>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59A9C2B4-C698-47CC-8819-A2AED8DE0134}" type="slidenum">
              <a:rPr lang="en-US"/>
              <a:pPr>
                <a:defRPr/>
              </a:pPr>
              <a:t>‹Nº›</a:t>
            </a:fld>
            <a:endParaRPr lang="en-US" dirty="0"/>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fade/>
  </p:transition>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1843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18441"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8442"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8443"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8438"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fade/>
  </p:transition>
  <p:txStyles>
    <p:titleStyle>
      <a:lvl1pPr algn="l" defTabSz="457200" rtl="0" eaLnBrk="1" fontAlgn="base" hangingPunct="1">
        <a:spcBef>
          <a:spcPct val="0"/>
        </a:spcBef>
        <a:spcAft>
          <a:spcPct val="0"/>
        </a:spcAft>
        <a:defRPr sz="4400" b="1" kern="1200">
          <a:solidFill>
            <a:schemeClr val="tx1"/>
          </a:solidFill>
          <a:latin typeface="Verdana"/>
          <a:ea typeface="ヒラギノ角ゴ Pro W3" charset="-128"/>
          <a:cs typeface="Verdana"/>
        </a:defRPr>
      </a:lvl1pPr>
      <a:lvl2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4400" b="1">
          <a:solidFill>
            <a:schemeClr val="tx1"/>
          </a:solidFill>
          <a:latin typeface="Verdana" charset="0"/>
          <a:ea typeface="ヒラギノ角ゴ Pro W3" charset="-128"/>
        </a:defRPr>
      </a:lvl6pPr>
      <a:lvl7pPr marL="914400" algn="l" defTabSz="457200" rtl="0" eaLnBrk="1" fontAlgn="base" hangingPunct="1">
        <a:spcBef>
          <a:spcPct val="0"/>
        </a:spcBef>
        <a:spcAft>
          <a:spcPct val="0"/>
        </a:spcAft>
        <a:defRPr sz="4400" b="1">
          <a:solidFill>
            <a:schemeClr val="tx1"/>
          </a:solidFill>
          <a:latin typeface="Verdana" charset="0"/>
          <a:ea typeface="ヒラギノ角ゴ Pro W3" charset="-128"/>
        </a:defRPr>
      </a:lvl7pPr>
      <a:lvl8pPr marL="1371600" algn="l" defTabSz="457200" rtl="0" eaLnBrk="1" fontAlgn="base" hangingPunct="1">
        <a:spcBef>
          <a:spcPct val="0"/>
        </a:spcBef>
        <a:spcAft>
          <a:spcPct val="0"/>
        </a:spcAft>
        <a:defRPr sz="4400" b="1">
          <a:solidFill>
            <a:schemeClr val="tx1"/>
          </a:solidFill>
          <a:latin typeface="Verdana" charset="0"/>
          <a:ea typeface="ヒラギノ角ゴ Pro W3" charset="-128"/>
        </a:defRPr>
      </a:lvl8pPr>
      <a:lvl9pPr marL="1828800" algn="l" defTabSz="457200" rtl="0" eaLnBrk="1" fontAlgn="base" hangingPunct="1">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59A9C2B4-C698-47CC-8819-A2AED8DE0134}" type="slidenum">
              <a:rPr lang="en-US"/>
              <a:pPr>
                <a:defRPr/>
              </a:pPr>
              <a:t>‹Nº›</a:t>
            </a:fld>
            <a:endParaRPr lang="en-US" dirty="0"/>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fade/>
  </p:transition>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1843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18441"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8442"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8443"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8438"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p:fade/>
  </p:transition>
  <p:txStyles>
    <p:titleStyle>
      <a:lvl1pPr algn="l" defTabSz="457200" rtl="0" eaLnBrk="1" fontAlgn="base" hangingPunct="1">
        <a:spcBef>
          <a:spcPct val="0"/>
        </a:spcBef>
        <a:spcAft>
          <a:spcPct val="0"/>
        </a:spcAft>
        <a:defRPr sz="4400" b="1" kern="1200">
          <a:solidFill>
            <a:schemeClr val="tx1"/>
          </a:solidFill>
          <a:latin typeface="Verdana"/>
          <a:ea typeface="ヒラギノ角ゴ Pro W3" charset="-128"/>
          <a:cs typeface="Verdana"/>
        </a:defRPr>
      </a:lvl1pPr>
      <a:lvl2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4400" b="1">
          <a:solidFill>
            <a:schemeClr val="tx1"/>
          </a:solidFill>
          <a:latin typeface="Verdana" charset="0"/>
          <a:ea typeface="ヒラギノ角ゴ Pro W3" charset="-128"/>
        </a:defRPr>
      </a:lvl6pPr>
      <a:lvl7pPr marL="914400" algn="l" defTabSz="457200" rtl="0" eaLnBrk="1" fontAlgn="base" hangingPunct="1">
        <a:spcBef>
          <a:spcPct val="0"/>
        </a:spcBef>
        <a:spcAft>
          <a:spcPct val="0"/>
        </a:spcAft>
        <a:defRPr sz="4400" b="1">
          <a:solidFill>
            <a:schemeClr val="tx1"/>
          </a:solidFill>
          <a:latin typeface="Verdana" charset="0"/>
          <a:ea typeface="ヒラギノ角ゴ Pro W3" charset="-128"/>
        </a:defRPr>
      </a:lvl7pPr>
      <a:lvl8pPr marL="1371600" algn="l" defTabSz="457200" rtl="0" eaLnBrk="1" fontAlgn="base" hangingPunct="1">
        <a:spcBef>
          <a:spcPct val="0"/>
        </a:spcBef>
        <a:spcAft>
          <a:spcPct val="0"/>
        </a:spcAft>
        <a:defRPr sz="4400" b="1">
          <a:solidFill>
            <a:schemeClr val="tx1"/>
          </a:solidFill>
          <a:latin typeface="Verdana" charset="0"/>
          <a:ea typeface="ヒラギノ角ゴ Pro W3" charset="-128"/>
        </a:defRPr>
      </a:lvl8pPr>
      <a:lvl9pPr marL="1828800" algn="l" defTabSz="457200" rtl="0" eaLnBrk="1" fontAlgn="base" hangingPunct="1">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59A9C2B4-C698-47CC-8819-A2AED8DE0134}" type="slidenum">
              <a:rPr lang="en-US"/>
              <a:pPr>
                <a:defRPr/>
              </a:pPr>
              <a:t>‹Nº›</a:t>
            </a:fld>
            <a:endParaRPr lang="en-US" dirty="0"/>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fade/>
  </p:transition>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1843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18441"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8442"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8443"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8438"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fade/>
  </p:transition>
  <p:txStyles>
    <p:titleStyle>
      <a:lvl1pPr algn="l" defTabSz="457200" rtl="0" eaLnBrk="1" fontAlgn="base" hangingPunct="1">
        <a:spcBef>
          <a:spcPct val="0"/>
        </a:spcBef>
        <a:spcAft>
          <a:spcPct val="0"/>
        </a:spcAft>
        <a:defRPr sz="4400" b="1" kern="1200">
          <a:solidFill>
            <a:schemeClr val="tx1"/>
          </a:solidFill>
          <a:latin typeface="Verdana"/>
          <a:ea typeface="ヒラギノ角ゴ Pro W3" charset="-128"/>
          <a:cs typeface="Verdana"/>
        </a:defRPr>
      </a:lvl1pPr>
      <a:lvl2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4400" b="1">
          <a:solidFill>
            <a:schemeClr val="tx1"/>
          </a:solidFill>
          <a:latin typeface="Verdana" charset="0"/>
          <a:ea typeface="ヒラギノ角ゴ Pro W3" charset="-128"/>
        </a:defRPr>
      </a:lvl6pPr>
      <a:lvl7pPr marL="914400" algn="l" defTabSz="457200" rtl="0" eaLnBrk="1" fontAlgn="base" hangingPunct="1">
        <a:spcBef>
          <a:spcPct val="0"/>
        </a:spcBef>
        <a:spcAft>
          <a:spcPct val="0"/>
        </a:spcAft>
        <a:defRPr sz="4400" b="1">
          <a:solidFill>
            <a:schemeClr val="tx1"/>
          </a:solidFill>
          <a:latin typeface="Verdana" charset="0"/>
          <a:ea typeface="ヒラギノ角ゴ Pro W3" charset="-128"/>
        </a:defRPr>
      </a:lvl7pPr>
      <a:lvl8pPr marL="1371600" algn="l" defTabSz="457200" rtl="0" eaLnBrk="1" fontAlgn="base" hangingPunct="1">
        <a:spcBef>
          <a:spcPct val="0"/>
        </a:spcBef>
        <a:spcAft>
          <a:spcPct val="0"/>
        </a:spcAft>
        <a:defRPr sz="4400" b="1">
          <a:solidFill>
            <a:schemeClr val="tx1"/>
          </a:solidFill>
          <a:latin typeface="Verdana" charset="0"/>
          <a:ea typeface="ヒラギノ角ゴ Pro W3" charset="-128"/>
        </a:defRPr>
      </a:lvl8pPr>
      <a:lvl9pPr marL="1828800" algn="l" defTabSz="457200" rtl="0" eaLnBrk="1" fontAlgn="base" hangingPunct="1">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título del patrón</a:t>
            </a:r>
            <a:endParaRPr lang="en-US" smtClean="0"/>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ea typeface="ヒラギノ角ゴ Pro W3" charset="-128"/>
                <a:cs typeface="+mn-cs"/>
              </a:defRPr>
            </a:lvl1pPr>
          </a:lstStyle>
          <a:p>
            <a:pPr>
              <a:defRPr/>
            </a:pPr>
            <a:fld id="{59A9C2B4-C698-47CC-8819-A2AED8DE0134}" type="slidenum">
              <a:rPr lang="en-US"/>
              <a:pPr>
                <a:defRPr/>
              </a:pPr>
              <a:t>‹Nº›</a:t>
            </a:fld>
            <a:endParaRPr lang="en-US" dirty="0"/>
          </a:p>
        </p:txBody>
      </p:sp>
      <p:sp>
        <p:nvSpPr>
          <p:cNvPr id="7"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fade/>
  </p:transition>
  <p:txStyles>
    <p:titleStyle>
      <a:lvl1pPr algn="l" defTabSz="457200" rtl="0" eaLnBrk="1" fontAlgn="base" hangingPunct="1">
        <a:spcBef>
          <a:spcPct val="0"/>
        </a:spcBef>
        <a:spcAft>
          <a:spcPct val="0"/>
        </a:spcAft>
        <a:defRPr sz="2400" kern="1200">
          <a:solidFill>
            <a:srgbClr val="006CB7"/>
          </a:solidFill>
          <a:latin typeface="Verdana"/>
          <a:ea typeface="ヒラギノ角ゴ Pro W3" charset="-128"/>
          <a:cs typeface="Verdana"/>
        </a:defRPr>
      </a:lvl1pPr>
      <a:lvl2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2400">
          <a:solidFill>
            <a:srgbClr val="006CB7"/>
          </a:solidFill>
          <a:latin typeface="Verdana" charset="0"/>
          <a:ea typeface="ヒラギノ角ゴ Pro W3" charset="-128"/>
        </a:defRPr>
      </a:lvl6pPr>
      <a:lvl7pPr marL="914400" algn="l" defTabSz="457200" rtl="0" eaLnBrk="1" fontAlgn="base" hangingPunct="1">
        <a:spcBef>
          <a:spcPct val="0"/>
        </a:spcBef>
        <a:spcAft>
          <a:spcPct val="0"/>
        </a:spcAft>
        <a:defRPr sz="2400">
          <a:solidFill>
            <a:srgbClr val="006CB7"/>
          </a:solidFill>
          <a:latin typeface="Verdana" charset="0"/>
          <a:ea typeface="ヒラギノ角ゴ Pro W3" charset="-128"/>
        </a:defRPr>
      </a:lvl7pPr>
      <a:lvl8pPr marL="1371600" algn="l" defTabSz="457200" rtl="0" eaLnBrk="1" fontAlgn="base" hangingPunct="1">
        <a:spcBef>
          <a:spcPct val="0"/>
        </a:spcBef>
        <a:spcAft>
          <a:spcPct val="0"/>
        </a:spcAft>
        <a:defRPr sz="2400">
          <a:solidFill>
            <a:srgbClr val="006CB7"/>
          </a:solidFill>
          <a:latin typeface="Verdana" charset="0"/>
          <a:ea typeface="ヒラギノ角ゴ Pro W3" charset="-128"/>
        </a:defRPr>
      </a:lvl8pPr>
      <a:lvl9pPr marL="1828800" algn="l" defTabSz="457200" rtl="0" eaLnBrk="1" fontAlgn="base" hangingPunct="1">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1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1843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18441" name="Picture 1"/>
            <p:cNvPicPr>
              <a:picLocks noChangeAspect="1" noChangeArrowheads="1"/>
            </p:cNvPicPr>
            <p:nvPr userDrawn="1"/>
          </p:nvPicPr>
          <p:blipFill>
            <a:blip r:embed="rId13"/>
            <a:srcRect/>
            <a:stretch>
              <a:fillRect/>
            </a:stretch>
          </p:blipFill>
          <p:spPr bwMode="auto">
            <a:xfrm>
              <a:off x="3660775" y="2287588"/>
              <a:ext cx="1041400" cy="760412"/>
            </a:xfrm>
            <a:prstGeom prst="rect">
              <a:avLst/>
            </a:prstGeom>
            <a:noFill/>
            <a:ln w="12700">
              <a:noFill/>
              <a:miter lim="800000"/>
              <a:headEnd/>
              <a:tailEnd/>
            </a:ln>
          </p:spPr>
        </p:pic>
        <p:pic>
          <p:nvPicPr>
            <p:cNvPr id="18442" name="Picture 1"/>
            <p:cNvPicPr>
              <a:picLocks noChangeAspect="1" noChangeArrowheads="1"/>
            </p:cNvPicPr>
            <p:nvPr userDrawn="1"/>
          </p:nvPicPr>
          <p:blipFill>
            <a:blip r:embed="rId14"/>
            <a:srcRect/>
            <a:stretch>
              <a:fillRect/>
            </a:stretch>
          </p:blipFill>
          <p:spPr bwMode="auto">
            <a:xfrm>
              <a:off x="4995863" y="2287588"/>
              <a:ext cx="1339850" cy="544512"/>
            </a:xfrm>
            <a:prstGeom prst="rect">
              <a:avLst/>
            </a:prstGeom>
            <a:noFill/>
            <a:ln w="12700">
              <a:noFill/>
              <a:miter lim="800000"/>
              <a:headEnd/>
              <a:tailEnd/>
            </a:ln>
          </p:spPr>
        </p:pic>
        <p:pic>
          <p:nvPicPr>
            <p:cNvPr id="18443" name="Picture 1"/>
            <p:cNvPicPr>
              <a:picLocks noChangeAspect="1" noChangeArrowheads="1"/>
            </p:cNvPicPr>
            <p:nvPr userDrawn="1"/>
          </p:nvPicPr>
          <p:blipFill>
            <a:blip r:embed="rId15"/>
            <a:srcRect/>
            <a:stretch>
              <a:fillRect/>
            </a:stretch>
          </p:blipFill>
          <p:spPr bwMode="auto">
            <a:xfrm>
              <a:off x="5003800" y="4851400"/>
              <a:ext cx="1336675" cy="230188"/>
            </a:xfrm>
            <a:prstGeom prst="rect">
              <a:avLst/>
            </a:prstGeom>
            <a:noFill/>
            <a:ln w="12700">
              <a:noFill/>
              <a:miter lim="800000"/>
              <a:headEnd/>
              <a:tailEnd/>
            </a:ln>
          </p:spPr>
        </p:pic>
      </p:grpSp>
      <p:sp>
        <p:nvSpPr>
          <p:cNvPr id="13"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8438" name="Title Placeholder 1"/>
          <p:cNvSpPr>
            <a:spLocks noGrp="1"/>
          </p:cNvSpPr>
          <p:nvPr>
            <p:ph type="title"/>
          </p:nvPr>
        </p:nvSpPr>
        <p:spPr bwMode="auto">
          <a:xfrm>
            <a:off x="457200"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p:fade/>
  </p:transition>
  <p:txStyles>
    <p:titleStyle>
      <a:lvl1pPr algn="l" defTabSz="457200" rtl="0" eaLnBrk="1" fontAlgn="base" hangingPunct="1">
        <a:spcBef>
          <a:spcPct val="0"/>
        </a:spcBef>
        <a:spcAft>
          <a:spcPct val="0"/>
        </a:spcAft>
        <a:defRPr sz="4400" b="1" kern="1200">
          <a:solidFill>
            <a:schemeClr val="tx1"/>
          </a:solidFill>
          <a:latin typeface="Verdana"/>
          <a:ea typeface="ヒラギノ角ゴ Pro W3" charset="-128"/>
          <a:cs typeface="Verdana"/>
        </a:defRPr>
      </a:lvl1pPr>
      <a:lvl2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1" fontAlgn="base" hangingPunct="1">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eaLnBrk="1" fontAlgn="base" hangingPunct="1">
        <a:spcBef>
          <a:spcPct val="0"/>
        </a:spcBef>
        <a:spcAft>
          <a:spcPct val="0"/>
        </a:spcAft>
        <a:defRPr sz="4400" b="1">
          <a:solidFill>
            <a:schemeClr val="tx1"/>
          </a:solidFill>
          <a:latin typeface="Verdana" charset="0"/>
          <a:ea typeface="ヒラギノ角ゴ Pro W3" charset="-128"/>
        </a:defRPr>
      </a:lvl6pPr>
      <a:lvl7pPr marL="914400" algn="l" defTabSz="457200" rtl="0" eaLnBrk="1" fontAlgn="base" hangingPunct="1">
        <a:spcBef>
          <a:spcPct val="0"/>
        </a:spcBef>
        <a:spcAft>
          <a:spcPct val="0"/>
        </a:spcAft>
        <a:defRPr sz="4400" b="1">
          <a:solidFill>
            <a:schemeClr val="tx1"/>
          </a:solidFill>
          <a:latin typeface="Verdana" charset="0"/>
          <a:ea typeface="ヒラギノ角ゴ Pro W3" charset="-128"/>
        </a:defRPr>
      </a:lvl7pPr>
      <a:lvl8pPr marL="1371600" algn="l" defTabSz="457200" rtl="0" eaLnBrk="1" fontAlgn="base" hangingPunct="1">
        <a:spcBef>
          <a:spcPct val="0"/>
        </a:spcBef>
        <a:spcAft>
          <a:spcPct val="0"/>
        </a:spcAft>
        <a:defRPr sz="4400" b="1">
          <a:solidFill>
            <a:schemeClr val="tx1"/>
          </a:solidFill>
          <a:latin typeface="Verdana" charset="0"/>
          <a:ea typeface="ヒラギノ角ゴ Pro W3" charset="-128"/>
        </a:defRPr>
      </a:lvl8pPr>
      <a:lvl9pPr marL="1828800" algn="l" defTabSz="457200" rtl="0" eaLnBrk="1" fontAlgn="base" hangingPunct="1">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1600200"/>
            <a:ext cx="7772400" cy="1324744"/>
          </a:xfrm>
        </p:spPr>
        <p:txBody>
          <a:bodyPr/>
          <a:lstStyle/>
          <a:p>
            <a:r>
              <a:rPr lang="es-CL" sz="4000" dirty="0" smtClean="0"/>
              <a:t>Chile Country Portfolio </a:t>
            </a:r>
            <a:r>
              <a:rPr lang="es-CL" sz="4000" dirty="0" err="1" smtClean="0"/>
              <a:t>Evaluation</a:t>
            </a:r>
            <a:r>
              <a:rPr lang="es-CL" sz="4000" dirty="0" smtClean="0"/>
              <a:t> </a:t>
            </a:r>
            <a:br>
              <a:rPr lang="es-CL" sz="4000" dirty="0" smtClean="0"/>
            </a:br>
            <a:r>
              <a:rPr lang="es-CL" sz="4000" dirty="0" smtClean="0"/>
              <a:t>2010-2014</a:t>
            </a:r>
            <a:endParaRPr lang="es-CL" sz="4000" dirty="0"/>
          </a:p>
        </p:txBody>
      </p:sp>
      <p:sp>
        <p:nvSpPr>
          <p:cNvPr id="4" name="CuadroTexto 3"/>
          <p:cNvSpPr txBox="1"/>
          <p:nvPr/>
        </p:nvSpPr>
        <p:spPr>
          <a:xfrm>
            <a:off x="2843808" y="5733256"/>
            <a:ext cx="5616624" cy="1015663"/>
          </a:xfrm>
          <a:prstGeom prst="rect">
            <a:avLst/>
          </a:prstGeom>
          <a:noFill/>
        </p:spPr>
        <p:txBody>
          <a:bodyPr wrap="square" rtlCol="0">
            <a:spAutoFit/>
          </a:bodyPr>
          <a:lstStyle/>
          <a:p>
            <a:r>
              <a:rPr lang="es-CL" dirty="0" smtClean="0"/>
              <a:t>Martin Correa Finsterbusch </a:t>
            </a:r>
          </a:p>
          <a:p>
            <a:r>
              <a:rPr lang="es-CL" sz="1400" dirty="0" smtClean="0"/>
              <a:t>Head </a:t>
            </a:r>
            <a:r>
              <a:rPr lang="es-CL" sz="1400" dirty="0" err="1" smtClean="0"/>
              <a:t>Intellectual</a:t>
            </a:r>
            <a:r>
              <a:rPr lang="es-CL" sz="1400" dirty="0" smtClean="0"/>
              <a:t> </a:t>
            </a:r>
            <a:r>
              <a:rPr lang="es-CL" sz="1400" dirty="0" err="1" smtClean="0"/>
              <a:t>Property</a:t>
            </a:r>
            <a:r>
              <a:rPr lang="es-CL" sz="1400" dirty="0" smtClean="0"/>
              <a:t> </a:t>
            </a:r>
            <a:r>
              <a:rPr lang="es-CL" sz="1400" dirty="0" err="1" smtClean="0"/>
              <a:t>Department</a:t>
            </a:r>
            <a:r>
              <a:rPr lang="es-CL" sz="1400" dirty="0" smtClean="0"/>
              <a:t>. </a:t>
            </a:r>
          </a:p>
          <a:p>
            <a:r>
              <a:rPr lang="es-CL" sz="1400" dirty="0" smtClean="0"/>
              <a:t>General </a:t>
            </a:r>
            <a:r>
              <a:rPr lang="es-CL" sz="1400" dirty="0" err="1" smtClean="0"/>
              <a:t>Directorade</a:t>
            </a:r>
            <a:r>
              <a:rPr lang="es-CL" sz="1400" dirty="0" smtClean="0"/>
              <a:t> </a:t>
            </a:r>
            <a:r>
              <a:rPr lang="es-CL" sz="1400" dirty="0" err="1" smtClean="0"/>
              <a:t>for</a:t>
            </a:r>
            <a:r>
              <a:rPr lang="es-CL" sz="1400" dirty="0" smtClean="0"/>
              <a:t> </a:t>
            </a:r>
            <a:r>
              <a:rPr lang="es-CL" sz="1400" dirty="0"/>
              <a:t>I</a:t>
            </a:r>
            <a:r>
              <a:rPr lang="es-CL" sz="1400" dirty="0" smtClean="0"/>
              <a:t>nternational </a:t>
            </a:r>
            <a:r>
              <a:rPr lang="es-CL" sz="1400" dirty="0" err="1"/>
              <a:t>E</a:t>
            </a:r>
            <a:r>
              <a:rPr lang="es-CL" sz="1400" dirty="0" err="1" smtClean="0"/>
              <a:t>conomic</a:t>
            </a:r>
            <a:r>
              <a:rPr lang="es-CL" sz="1400" dirty="0" smtClean="0"/>
              <a:t> </a:t>
            </a:r>
            <a:r>
              <a:rPr lang="es-CL" sz="1400" dirty="0" err="1" smtClean="0"/>
              <a:t>Relations</a:t>
            </a:r>
            <a:r>
              <a:rPr lang="es-CL" sz="1400" dirty="0" smtClean="0"/>
              <a:t>.</a:t>
            </a:r>
          </a:p>
          <a:p>
            <a:r>
              <a:rPr lang="es-CL" sz="1400" dirty="0" err="1" smtClean="0"/>
              <a:t>Ministry</a:t>
            </a:r>
            <a:r>
              <a:rPr lang="es-CL" sz="1400" dirty="0" smtClean="0"/>
              <a:t> of </a:t>
            </a:r>
            <a:r>
              <a:rPr lang="es-CL" sz="1400" dirty="0" err="1" smtClean="0"/>
              <a:t>Foreign</a:t>
            </a:r>
            <a:r>
              <a:rPr lang="es-CL" sz="1400" dirty="0" smtClean="0"/>
              <a:t> </a:t>
            </a:r>
            <a:r>
              <a:rPr lang="es-CL" sz="1400" dirty="0" err="1" smtClean="0"/>
              <a:t>Affairs</a:t>
            </a:r>
            <a:r>
              <a:rPr lang="es-CL" sz="1400" dirty="0" smtClean="0"/>
              <a:t> Chile</a:t>
            </a:r>
            <a:endParaRPr lang="es-CL" sz="1400" dirty="0"/>
          </a:p>
        </p:txBody>
      </p:sp>
    </p:spTree>
    <p:extLst>
      <p:ext uri="{BB962C8B-B14F-4D97-AF65-F5344CB8AC3E}">
        <p14:creationId xmlns:p14="http://schemas.microsoft.com/office/powerpoint/2010/main" val="401612792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79512" y="260648"/>
            <a:ext cx="7992888" cy="10081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s-CL" sz="3600" dirty="0" smtClean="0"/>
              <a:t>General </a:t>
            </a:r>
            <a:r>
              <a:rPr lang="es-CL" sz="3600" dirty="0" err="1" smtClean="0"/>
              <a:t>overview</a:t>
            </a:r>
            <a:r>
              <a:rPr lang="es-CL" sz="3600" dirty="0" smtClean="0"/>
              <a:t>:</a:t>
            </a:r>
          </a:p>
          <a:p>
            <a:pPr algn="just"/>
            <a:r>
              <a:rPr lang="es-CL" sz="2400" dirty="0" err="1" smtClean="0"/>
              <a:t>Challenges</a:t>
            </a:r>
            <a:r>
              <a:rPr lang="es-CL" sz="2400" dirty="0" smtClean="0"/>
              <a:t> and </a:t>
            </a:r>
            <a:r>
              <a:rPr lang="es-CL" sz="2400" dirty="0" err="1" smtClean="0"/>
              <a:t>conclusions</a:t>
            </a:r>
            <a:r>
              <a:rPr lang="es-CL" sz="2400" dirty="0" smtClean="0"/>
              <a:t> </a:t>
            </a:r>
            <a:r>
              <a:rPr lang="es-CL" sz="2400" dirty="0" err="1" smtClean="0"/>
              <a:t>from</a:t>
            </a:r>
            <a:r>
              <a:rPr lang="es-CL" sz="2400" dirty="0" smtClean="0"/>
              <a:t> </a:t>
            </a:r>
            <a:r>
              <a:rPr lang="es-CL" sz="2400" dirty="0" err="1" smtClean="0"/>
              <a:t>the</a:t>
            </a:r>
            <a:r>
              <a:rPr lang="es-CL" sz="2400" dirty="0" smtClean="0"/>
              <a:t> </a:t>
            </a:r>
            <a:r>
              <a:rPr lang="es-CL" sz="2400" dirty="0" err="1" smtClean="0"/>
              <a:t>evaluation</a:t>
            </a:r>
            <a:r>
              <a:rPr lang="es-CL" sz="2400" dirty="0" smtClean="0"/>
              <a:t> </a:t>
            </a:r>
            <a:r>
              <a:rPr lang="es-CL" sz="2400" dirty="0" err="1" smtClean="0"/>
              <a:t>process</a:t>
            </a:r>
            <a:r>
              <a:rPr lang="es-CL" sz="2400" dirty="0" smtClean="0"/>
              <a:t>.</a:t>
            </a:r>
            <a:endParaRPr lang="es-CL" sz="2400" dirty="0"/>
          </a:p>
        </p:txBody>
      </p:sp>
      <p:graphicFrame>
        <p:nvGraphicFramePr>
          <p:cNvPr id="10" name="Diagrama 9"/>
          <p:cNvGraphicFramePr/>
          <p:nvPr>
            <p:extLst>
              <p:ext uri="{D42A27DB-BD31-4B8C-83A1-F6EECF244321}">
                <p14:modId xmlns:p14="http://schemas.microsoft.com/office/powerpoint/2010/main" val="2743330315"/>
              </p:ext>
            </p:extLst>
          </p:nvPr>
        </p:nvGraphicFramePr>
        <p:xfrm>
          <a:off x="-396552" y="1772816"/>
          <a:ext cx="856895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641717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79512" y="260648"/>
            <a:ext cx="7992888"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CL" sz="3600" dirty="0" smtClean="0"/>
              <a:t>Pre-</a:t>
            </a:r>
            <a:r>
              <a:rPr lang="es-CL" sz="3600" dirty="0" err="1" smtClean="0"/>
              <a:t>evaluation</a:t>
            </a:r>
            <a:r>
              <a:rPr lang="es-CL" sz="3600" dirty="0" smtClean="0"/>
              <a:t>.</a:t>
            </a:r>
            <a:endParaRPr lang="es-CL" sz="2400" dirty="0"/>
          </a:p>
        </p:txBody>
      </p:sp>
      <p:sp>
        <p:nvSpPr>
          <p:cNvPr id="5" name="CuadroTexto 4"/>
          <p:cNvSpPr txBox="1"/>
          <p:nvPr/>
        </p:nvSpPr>
        <p:spPr>
          <a:xfrm>
            <a:off x="179512" y="1410355"/>
            <a:ext cx="8424936" cy="6063198"/>
          </a:xfrm>
          <a:prstGeom prst="rect">
            <a:avLst/>
          </a:prstGeom>
          <a:noFill/>
        </p:spPr>
        <p:txBody>
          <a:bodyPr wrap="square" rtlCol="0">
            <a:spAutoFit/>
          </a:bodyPr>
          <a:lstStyle/>
          <a:p>
            <a:pPr algn="just"/>
            <a:endParaRPr lang="es-CL" sz="2400" b="1" dirty="0" smtClean="0">
              <a:ea typeface="ヒラギノ角ゴ Pro W3" charset="-128"/>
              <a:cs typeface="ヒラギノ角ゴ Pro W3" charset="-128"/>
            </a:endParaRPr>
          </a:p>
          <a:p>
            <a:pPr algn="just"/>
            <a:r>
              <a:rPr lang="es-CL" sz="2400" b="1" dirty="0" err="1" smtClean="0">
                <a:ea typeface="ヒラギノ角ゴ Pro W3" charset="-128"/>
                <a:cs typeface="ヒラギノ角ゴ Pro W3" charset="-128"/>
              </a:rPr>
              <a:t>Understanding</a:t>
            </a:r>
            <a:r>
              <a:rPr lang="es-CL" sz="2400" b="1" dirty="0" smtClean="0">
                <a:ea typeface="ヒラギノ角ゴ Pro W3" charset="-128"/>
                <a:cs typeface="ヒラギノ角ゴ Pro W3" charset="-128"/>
              </a:rPr>
              <a:t> </a:t>
            </a:r>
            <a:r>
              <a:rPr lang="es-CL" sz="2400" b="1" dirty="0" err="1">
                <a:ea typeface="ヒラギノ角ゴ Pro W3" charset="-128"/>
                <a:cs typeface="ヒラギノ角ゴ Pro W3" charset="-128"/>
              </a:rPr>
              <a:t>the</a:t>
            </a:r>
            <a:r>
              <a:rPr lang="es-CL" sz="2400" b="1" dirty="0">
                <a:ea typeface="ヒラギノ角ゴ Pro W3" charset="-128"/>
                <a:cs typeface="ヒラギノ角ゴ Pro W3" charset="-128"/>
              </a:rPr>
              <a:t> </a:t>
            </a:r>
            <a:r>
              <a:rPr lang="es-CL" sz="2400" b="1" dirty="0" err="1">
                <a:ea typeface="ヒラギノ角ゴ Pro W3" charset="-128"/>
                <a:cs typeface="ヒラギノ角ゴ Pro W3" charset="-128"/>
              </a:rPr>
              <a:t>scope</a:t>
            </a:r>
            <a:r>
              <a:rPr lang="es-CL" sz="2400" b="1" dirty="0">
                <a:ea typeface="ヒラギノ角ゴ Pro W3" charset="-128"/>
                <a:cs typeface="ヒラギノ角ゴ Pro W3" charset="-128"/>
              </a:rPr>
              <a:t> of </a:t>
            </a:r>
            <a:r>
              <a:rPr lang="es-CL" sz="2400" b="1" dirty="0" err="1">
                <a:ea typeface="ヒラギノ角ゴ Pro W3" charset="-128"/>
                <a:cs typeface="ヒラギノ角ゴ Pro W3" charset="-128"/>
              </a:rPr>
              <a:t>the</a:t>
            </a:r>
            <a:r>
              <a:rPr lang="es-CL" sz="2400" b="1" dirty="0">
                <a:ea typeface="ヒラギノ角ゴ Pro W3" charset="-128"/>
                <a:cs typeface="ヒラギノ角ゴ Pro W3" charset="-128"/>
              </a:rPr>
              <a:t> portafolio </a:t>
            </a:r>
            <a:r>
              <a:rPr lang="es-CL" sz="2400" b="1" dirty="0" err="1" smtClean="0">
                <a:ea typeface="ヒラギノ角ゴ Pro W3" charset="-128"/>
                <a:cs typeface="ヒラギノ角ゴ Pro W3" charset="-128"/>
              </a:rPr>
              <a:t>evaluation</a:t>
            </a:r>
            <a:r>
              <a:rPr lang="es-CL" sz="2400" b="1" dirty="0" smtClean="0">
                <a:ea typeface="ヒラギノ角ゴ Pro W3" charset="-128"/>
                <a:cs typeface="ヒラギノ角ゴ Pro W3" charset="-128"/>
              </a:rPr>
              <a:t>.</a:t>
            </a:r>
          </a:p>
          <a:p>
            <a:pPr algn="just"/>
            <a:endParaRPr lang="es-CL" sz="2000" b="1" dirty="0" smtClean="0">
              <a:solidFill>
                <a:srgbClr val="595959"/>
              </a:solidFill>
              <a:ea typeface="ヒラギノ角ゴ Pro W3" charset="-128"/>
              <a:cs typeface="ヒラギノ角ゴ Pro W3" charset="-128"/>
            </a:endParaRPr>
          </a:p>
          <a:p>
            <a:pPr marL="800100" lvl="1" indent="-342900" algn="just">
              <a:buFont typeface="Arial" panose="020B0604020202020204" pitchFamily="34" charset="0"/>
              <a:buChar char="•"/>
            </a:pPr>
            <a:r>
              <a:rPr lang="es-CL" sz="2000" b="1" dirty="0" err="1" smtClean="0">
                <a:ea typeface="ヒラギノ角ゴ Pro W3" charset="-128"/>
                <a:cs typeface="ヒラギノ角ゴ Pro W3" charset="-128"/>
              </a:rPr>
              <a:t>Why</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should</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we</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evaluate</a:t>
            </a:r>
            <a:r>
              <a:rPr lang="es-CL" sz="2000" b="1" dirty="0" smtClean="0">
                <a:ea typeface="ヒラギノ角ゴ Pro W3" charset="-128"/>
                <a:cs typeface="ヒラギノ角ゴ Pro W3" charset="-128"/>
              </a:rPr>
              <a:t>?</a:t>
            </a:r>
          </a:p>
          <a:p>
            <a:pPr lvl="1" algn="just"/>
            <a:r>
              <a:rPr lang="es-CL" sz="1600" dirty="0">
                <a:ea typeface="ヒラギノ角ゴ Pro W3" charset="-128"/>
              </a:rPr>
              <a:t>Q</a:t>
            </a:r>
            <a:r>
              <a:rPr lang="en-US" sz="1600" dirty="0" err="1" smtClean="0"/>
              <a:t>uestions</a:t>
            </a:r>
            <a:r>
              <a:rPr lang="en-US" sz="1600" dirty="0" smtClean="0"/>
              <a:t> were raised </a:t>
            </a:r>
            <a:r>
              <a:rPr lang="en-US" sz="1600" dirty="0"/>
              <a:t>among all our local agencies regarding the scope of the </a:t>
            </a:r>
            <a:r>
              <a:rPr lang="en-US" sz="1600" dirty="0" smtClean="0"/>
              <a:t>process</a:t>
            </a:r>
            <a:r>
              <a:rPr lang="en-US" sz="1600" dirty="0"/>
              <a:t> </a:t>
            </a:r>
            <a:r>
              <a:rPr lang="en-US" sz="1600" dirty="0" smtClean="0"/>
              <a:t>and the rationale behind having an evaluation process.</a:t>
            </a:r>
          </a:p>
          <a:p>
            <a:pPr lvl="1" algn="just"/>
            <a:endParaRPr lang="es-CL" sz="2000" b="1" dirty="0" smtClean="0">
              <a:ea typeface="ヒラギノ角ゴ Pro W3" charset="-128"/>
              <a:cs typeface="ヒラギノ角ゴ Pro W3" charset="-128"/>
            </a:endParaRPr>
          </a:p>
          <a:p>
            <a:pPr marL="800100" lvl="1" indent="-342900">
              <a:buFont typeface="Arial" panose="020B0604020202020204" pitchFamily="34" charset="0"/>
              <a:buChar char="•"/>
            </a:pPr>
            <a:r>
              <a:rPr lang="es-CL" sz="2000" b="1" dirty="0" err="1">
                <a:ea typeface="ヒラギノ角ゴ Pro W3" charset="-128"/>
                <a:cs typeface="ヒラギノ角ゴ Pro W3" charset="-128"/>
              </a:rPr>
              <a:t>Who</a:t>
            </a:r>
            <a:r>
              <a:rPr lang="es-CL" sz="2000" b="1" dirty="0">
                <a:ea typeface="ヒラギノ角ゴ Pro W3" charset="-128"/>
                <a:cs typeface="ヒラギノ角ゴ Pro W3" charset="-128"/>
              </a:rPr>
              <a:t> </a:t>
            </a:r>
            <a:r>
              <a:rPr lang="es-CL" sz="2000" b="1" dirty="0" err="1">
                <a:ea typeface="ヒラギノ角ゴ Pro W3" charset="-128"/>
                <a:cs typeface="ヒラギノ角ゴ Pro W3" charset="-128"/>
              </a:rPr>
              <a:t>is</a:t>
            </a:r>
            <a:r>
              <a:rPr lang="es-CL" sz="2000" b="1" dirty="0">
                <a:ea typeface="ヒラギノ角ゴ Pro W3" charset="-128"/>
                <a:cs typeface="ヒラギノ角ゴ Pro W3" charset="-128"/>
              </a:rPr>
              <a:t> </a:t>
            </a:r>
            <a:r>
              <a:rPr lang="es-CL" sz="2000" b="1" dirty="0" err="1">
                <a:ea typeface="ヒラギノ角ゴ Pro W3" charset="-128"/>
                <a:cs typeface="ヒラギノ角ゴ Pro W3" charset="-128"/>
              </a:rPr>
              <a:t>going</a:t>
            </a:r>
            <a:r>
              <a:rPr lang="es-CL" sz="2000" b="1" dirty="0">
                <a:ea typeface="ヒラギノ角ゴ Pro W3" charset="-128"/>
                <a:cs typeface="ヒラギノ角ゴ Pro W3" charset="-128"/>
              </a:rPr>
              <a:t> to </a:t>
            </a:r>
            <a:r>
              <a:rPr lang="es-CL" sz="2000" b="1" dirty="0" err="1">
                <a:ea typeface="ヒラギノ角ゴ Pro W3" charset="-128"/>
                <a:cs typeface="ヒラギノ角ゴ Pro W3" charset="-128"/>
              </a:rPr>
              <a:t>participate</a:t>
            </a:r>
            <a:r>
              <a:rPr lang="es-CL" sz="2000" b="1" dirty="0">
                <a:ea typeface="ヒラギノ角ゴ Pro W3" charset="-128"/>
                <a:cs typeface="ヒラギノ角ゴ Pro W3" charset="-128"/>
              </a:rPr>
              <a:t> in </a:t>
            </a:r>
            <a:r>
              <a:rPr lang="es-CL" sz="2000" b="1" dirty="0" err="1">
                <a:ea typeface="ヒラギノ角ゴ Pro W3" charset="-128"/>
                <a:cs typeface="ヒラギノ角ゴ Pro W3" charset="-128"/>
              </a:rPr>
              <a:t>the</a:t>
            </a:r>
            <a:r>
              <a:rPr lang="es-CL" sz="2000" b="1" dirty="0">
                <a:ea typeface="ヒラギノ角ゴ Pro W3" charset="-128"/>
                <a:cs typeface="ヒラギノ角ゴ Pro W3" charset="-128"/>
              </a:rPr>
              <a:t> </a:t>
            </a:r>
            <a:r>
              <a:rPr lang="es-CL" sz="2000" b="1" dirty="0" err="1">
                <a:ea typeface="ヒラギノ角ゴ Pro W3" charset="-128"/>
                <a:cs typeface="ヒラギノ角ゴ Pro W3" charset="-128"/>
              </a:rPr>
              <a:t>evaluation</a:t>
            </a:r>
            <a:r>
              <a:rPr lang="es-CL" sz="2000" b="1" dirty="0">
                <a:ea typeface="ヒラギノ角ゴ Pro W3" charset="-128"/>
                <a:cs typeface="ヒラギノ角ゴ Pro W3" charset="-128"/>
              </a:rPr>
              <a:t> </a:t>
            </a:r>
            <a:r>
              <a:rPr lang="es-CL" sz="2000" b="1" dirty="0" err="1" smtClean="0">
                <a:ea typeface="ヒラギノ角ゴ Pro W3" charset="-128"/>
                <a:cs typeface="ヒラギノ角ゴ Pro W3" charset="-128"/>
              </a:rPr>
              <a:t>process</a:t>
            </a:r>
            <a:r>
              <a:rPr lang="es-CL" sz="2000" b="1" dirty="0" smtClean="0">
                <a:ea typeface="ヒラギノ角ゴ Pro W3" charset="-128"/>
                <a:cs typeface="ヒラギノ角ゴ Pro W3" charset="-128"/>
              </a:rPr>
              <a:t>?</a:t>
            </a:r>
          </a:p>
          <a:p>
            <a:pPr lvl="1"/>
            <a:r>
              <a:rPr lang="es-CL" sz="1600" dirty="0" smtClean="0"/>
              <a:t>A </a:t>
            </a:r>
            <a:r>
              <a:rPr lang="es-CL" sz="1600" dirty="0" err="1" smtClean="0"/>
              <a:t>large</a:t>
            </a:r>
            <a:r>
              <a:rPr lang="es-CL" sz="1600" dirty="0" smtClean="0"/>
              <a:t> </a:t>
            </a:r>
            <a:r>
              <a:rPr lang="es-CL" sz="1600" dirty="0" err="1" smtClean="0"/>
              <a:t>mayority</a:t>
            </a:r>
            <a:r>
              <a:rPr lang="es-CL" sz="1600" dirty="0" smtClean="0"/>
              <a:t> of </a:t>
            </a:r>
            <a:r>
              <a:rPr lang="es-CL" sz="1600" dirty="0" err="1" smtClean="0"/>
              <a:t>the</a:t>
            </a:r>
            <a:r>
              <a:rPr lang="es-CL" sz="1600" dirty="0" smtClean="0"/>
              <a:t> </a:t>
            </a:r>
            <a:r>
              <a:rPr lang="es-CL" sz="1600" dirty="0" err="1" smtClean="0"/>
              <a:t>participants</a:t>
            </a:r>
            <a:r>
              <a:rPr lang="es-CL" sz="1600" dirty="0" smtClean="0"/>
              <a:t> in </a:t>
            </a:r>
            <a:r>
              <a:rPr lang="es-CL" sz="1600" dirty="0" err="1" smtClean="0"/>
              <a:t>the</a:t>
            </a:r>
            <a:r>
              <a:rPr lang="es-CL" sz="1600" dirty="0" smtClean="0"/>
              <a:t> </a:t>
            </a:r>
            <a:r>
              <a:rPr lang="es-CL" sz="1600" dirty="0" err="1" smtClean="0"/>
              <a:t>evaluation</a:t>
            </a:r>
            <a:r>
              <a:rPr lang="es-CL" sz="1600" dirty="0" smtClean="0"/>
              <a:t> </a:t>
            </a:r>
            <a:r>
              <a:rPr lang="es-CL" sz="1600" dirty="0" err="1" smtClean="0"/>
              <a:t>process</a:t>
            </a:r>
            <a:r>
              <a:rPr lang="es-CL" sz="1600" dirty="0" smtClean="0"/>
              <a:t> </a:t>
            </a:r>
            <a:r>
              <a:rPr lang="es-CL" sz="1600" dirty="0" err="1" smtClean="0"/>
              <a:t>were</a:t>
            </a:r>
            <a:r>
              <a:rPr lang="es-CL" sz="1600" dirty="0" smtClean="0"/>
              <a:t> </a:t>
            </a:r>
            <a:r>
              <a:rPr lang="es-CL" sz="1600" dirty="0" err="1" smtClean="0"/>
              <a:t>government</a:t>
            </a:r>
            <a:r>
              <a:rPr lang="es-CL" sz="1600" dirty="0" smtClean="0"/>
              <a:t> </a:t>
            </a:r>
            <a:r>
              <a:rPr lang="es-CL" sz="1600" dirty="0" err="1" smtClean="0"/>
              <a:t>officials</a:t>
            </a:r>
            <a:r>
              <a:rPr lang="es-CL" sz="1600" dirty="0" smtClean="0"/>
              <a:t>. </a:t>
            </a:r>
            <a:r>
              <a:rPr lang="es-CL" sz="1600" dirty="0" err="1" smtClean="0"/>
              <a:t>However</a:t>
            </a:r>
            <a:r>
              <a:rPr lang="es-CL" sz="1600" dirty="0" smtClean="0"/>
              <a:t>, </a:t>
            </a:r>
            <a:r>
              <a:rPr lang="en-US" sz="1600" dirty="0"/>
              <a:t>t</a:t>
            </a:r>
            <a:r>
              <a:rPr lang="en-US" sz="1600" dirty="0" smtClean="0"/>
              <a:t>he </a:t>
            </a:r>
            <a:r>
              <a:rPr lang="en-US" sz="1600" dirty="0"/>
              <a:t>Country Portfolio Evaluation </a:t>
            </a:r>
            <a:r>
              <a:rPr lang="en-US" sz="1600" dirty="0" smtClean="0"/>
              <a:t>also included stake holders and civil society and therefore it provided with an opportunity for stakeholders </a:t>
            </a:r>
            <a:r>
              <a:rPr lang="en-US" sz="1600" dirty="0"/>
              <a:t>to </a:t>
            </a:r>
            <a:r>
              <a:rPr lang="en-US" sz="1600" dirty="0" smtClean="0"/>
              <a:t>interact with </a:t>
            </a:r>
            <a:r>
              <a:rPr lang="en-US" sz="1600" dirty="0"/>
              <a:t>WIPO</a:t>
            </a:r>
            <a:r>
              <a:rPr lang="es-CL" sz="1600" dirty="0"/>
              <a:t>.</a:t>
            </a:r>
            <a:endParaRPr lang="en-US" sz="1600" dirty="0"/>
          </a:p>
          <a:p>
            <a:pPr lvl="1"/>
            <a:endParaRPr lang="es-CL" sz="2000" b="1" dirty="0">
              <a:ea typeface="ヒラギノ角ゴ Pro W3" charset="-128"/>
              <a:cs typeface="ヒラギノ角ゴ Pro W3" charset="-128"/>
            </a:endParaRPr>
          </a:p>
          <a:p>
            <a:pPr marL="800100" lvl="1" indent="-342900">
              <a:buFont typeface="Arial" panose="020B0604020202020204" pitchFamily="34" charset="0"/>
              <a:buChar char="•"/>
            </a:pPr>
            <a:r>
              <a:rPr lang="es-CL" sz="2000" b="1" dirty="0" err="1" smtClean="0">
                <a:ea typeface="ヒラギノ角ゴ Pro W3" charset="-128"/>
                <a:cs typeface="ヒラギノ角ゴ Pro W3" charset="-128"/>
              </a:rPr>
              <a:t>Who</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is</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being</a:t>
            </a:r>
            <a:r>
              <a:rPr lang="es-CL" sz="2000" b="1" dirty="0" smtClean="0">
                <a:ea typeface="ヒラギノ角ゴ Pro W3" charset="-128"/>
                <a:cs typeface="ヒラギノ角ゴ Pro W3" charset="-128"/>
              </a:rPr>
              <a:t> </a:t>
            </a:r>
            <a:r>
              <a:rPr lang="es-CL" sz="2000" b="1" dirty="0" err="1" smtClean="0">
                <a:ea typeface="ヒラギノ角ゴ Pro W3" charset="-128"/>
                <a:cs typeface="ヒラギノ角ゴ Pro W3" charset="-128"/>
              </a:rPr>
              <a:t>evaluated</a:t>
            </a:r>
            <a:r>
              <a:rPr lang="es-CL" sz="2000" b="1" dirty="0" smtClean="0">
                <a:ea typeface="ヒラギノ角ゴ Pro W3" charset="-128"/>
                <a:cs typeface="ヒラギノ角ゴ Pro W3" charset="-128"/>
              </a:rPr>
              <a:t>?</a:t>
            </a:r>
          </a:p>
          <a:p>
            <a:pPr lvl="1"/>
            <a:r>
              <a:rPr lang="en-US" sz="1600" dirty="0" smtClean="0"/>
              <a:t>A </a:t>
            </a:r>
            <a:r>
              <a:rPr lang="en-US" sz="1600" dirty="0"/>
              <a:t>common concern among the </a:t>
            </a:r>
            <a:r>
              <a:rPr lang="en-US" sz="1600" dirty="0" smtClean="0"/>
              <a:t>proposed participants was whether this evaluation would somehow measure their internal work.</a:t>
            </a:r>
          </a:p>
          <a:p>
            <a:endParaRPr lang="en-US" sz="1600" dirty="0" smtClean="0"/>
          </a:p>
          <a:p>
            <a:endParaRPr lang="en-US" sz="1600" dirty="0"/>
          </a:p>
          <a:p>
            <a:pPr marL="800100" lvl="1" indent="-342900">
              <a:buFont typeface="Arial" panose="020B0604020202020204" pitchFamily="34" charset="0"/>
              <a:buChar char="•"/>
            </a:pPr>
            <a:endParaRPr lang="es-CL" sz="2000" b="1" dirty="0" smtClean="0">
              <a:solidFill>
                <a:srgbClr val="595959"/>
              </a:solidFill>
              <a:ea typeface="ヒラギノ角ゴ Pro W3" charset="-128"/>
              <a:cs typeface="ヒラギノ角ゴ Pro W3" charset="-128"/>
            </a:endParaRPr>
          </a:p>
          <a:p>
            <a:pPr marL="800100" lvl="1" indent="-342900">
              <a:buFont typeface="Arial" panose="020B0604020202020204" pitchFamily="34" charset="0"/>
              <a:buChar char="•"/>
            </a:pPr>
            <a:endParaRPr lang="es-CL" sz="2000" b="1" dirty="0">
              <a:solidFill>
                <a:srgbClr val="595959"/>
              </a:solidFill>
              <a:ea typeface="ヒラギノ角ゴ Pro W3" charset="-128"/>
              <a:cs typeface="ヒラギノ角ゴ Pro W3" charset="-128"/>
            </a:endParaRPr>
          </a:p>
          <a:p>
            <a:pPr marL="800100" lvl="1" indent="-342900">
              <a:buFont typeface="Arial" panose="020B0604020202020204" pitchFamily="34" charset="0"/>
              <a:buChar char="•"/>
            </a:pPr>
            <a:endParaRPr lang="es-CL" dirty="0" smtClean="0"/>
          </a:p>
          <a:p>
            <a:r>
              <a:rPr lang="es-CL" dirty="0" smtClean="0"/>
              <a:t> </a:t>
            </a:r>
            <a:endParaRPr lang="es-CL" dirty="0"/>
          </a:p>
        </p:txBody>
      </p:sp>
    </p:spTree>
    <p:extLst>
      <p:ext uri="{BB962C8B-B14F-4D97-AF65-F5344CB8AC3E}">
        <p14:creationId xmlns:p14="http://schemas.microsoft.com/office/powerpoint/2010/main" val="385675196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79512" y="260648"/>
            <a:ext cx="7992888"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CL" sz="3600" dirty="0" err="1" smtClean="0"/>
              <a:t>During</a:t>
            </a:r>
            <a:r>
              <a:rPr lang="es-CL" sz="3600" dirty="0" smtClean="0"/>
              <a:t> </a:t>
            </a:r>
            <a:r>
              <a:rPr lang="es-CL" sz="3600" dirty="0" err="1" smtClean="0"/>
              <a:t>evaluation</a:t>
            </a:r>
            <a:r>
              <a:rPr lang="es-CL" sz="3600" dirty="0" smtClean="0"/>
              <a:t>.</a:t>
            </a:r>
            <a:endParaRPr lang="es-CL" sz="2400" dirty="0"/>
          </a:p>
        </p:txBody>
      </p:sp>
      <p:sp>
        <p:nvSpPr>
          <p:cNvPr id="6" name="Rectángulo 5"/>
          <p:cNvSpPr/>
          <p:nvPr/>
        </p:nvSpPr>
        <p:spPr>
          <a:xfrm>
            <a:off x="179512" y="1443841"/>
            <a:ext cx="8712968" cy="4524315"/>
          </a:xfrm>
          <a:prstGeom prst="rect">
            <a:avLst/>
          </a:prstGeom>
        </p:spPr>
        <p:txBody>
          <a:bodyPr wrap="square">
            <a:spAutoFit/>
          </a:bodyPr>
          <a:lstStyle/>
          <a:p>
            <a:endParaRPr lang="en-US" sz="2400" b="1" dirty="0" smtClean="0">
              <a:ea typeface="ヒラギノ角ゴ Pro W3" charset="-128"/>
              <a:cs typeface="ヒラギノ角ゴ Pro W3" charset="-128"/>
            </a:endParaRPr>
          </a:p>
          <a:p>
            <a:r>
              <a:rPr lang="en-US" sz="2400" b="1" dirty="0" smtClean="0">
                <a:ea typeface="ヒラギノ角ゴ Pro W3" charset="-128"/>
                <a:cs typeface="ヒラギノ角ゴ Pro W3" charset="-128"/>
              </a:rPr>
              <a:t>Coordination </a:t>
            </a:r>
            <a:r>
              <a:rPr lang="en-US" sz="2400" b="1" dirty="0">
                <a:ea typeface="ヒラギノ角ゴ Pro W3" charset="-128"/>
                <a:cs typeface="ヒラギノ角ゴ Pro W3" charset="-128"/>
              </a:rPr>
              <a:t>of </a:t>
            </a:r>
            <a:r>
              <a:rPr lang="en-US" sz="2400" b="1" dirty="0" smtClean="0">
                <a:ea typeface="ヒラギノ角ゴ Pro W3" charset="-128"/>
                <a:cs typeface="ヒラギノ角ゴ Pro W3" charset="-128"/>
              </a:rPr>
              <a:t>interviews.</a:t>
            </a:r>
          </a:p>
          <a:p>
            <a:endParaRPr lang="en-US" dirty="0" smtClean="0"/>
          </a:p>
          <a:p>
            <a:pPr marL="285750" indent="-285750">
              <a:buFont typeface="Arial" panose="020B0604020202020204" pitchFamily="34" charset="0"/>
              <a:buChar char="•"/>
            </a:pPr>
            <a:r>
              <a:rPr lang="en-US" dirty="0" smtClean="0"/>
              <a:t>Once the participants </a:t>
            </a:r>
            <a:r>
              <a:rPr lang="en-US" dirty="0"/>
              <a:t>understood the objective of the evaluation, </a:t>
            </a:r>
            <a:r>
              <a:rPr lang="en-US" dirty="0" smtClean="0"/>
              <a:t>many stakeholders, civil society, NGOs, government officials and judicial authorities wanted to participate.</a:t>
            </a:r>
          </a:p>
          <a:p>
            <a:endParaRPr lang="en-US" dirty="0" smtClean="0"/>
          </a:p>
          <a:p>
            <a:pPr marL="285750" indent="-285750">
              <a:buFont typeface="Arial" panose="020B0604020202020204" pitchFamily="34" charset="0"/>
              <a:buChar char="•"/>
            </a:pPr>
            <a:r>
              <a:rPr lang="en-US" dirty="0" smtClean="0"/>
              <a:t>This required that the evaluation team had to arrange a series of interviews with all the participants</a:t>
            </a:r>
          </a:p>
          <a:p>
            <a:endParaRPr lang="en-US" dirty="0"/>
          </a:p>
          <a:p>
            <a:r>
              <a:rPr lang="en-US" sz="2400" b="1" dirty="0" smtClean="0">
                <a:ea typeface="ヒラギノ角ゴ Pro W3" charset="-128"/>
                <a:cs typeface="ヒラギノ角ゴ Pro W3" charset="-128"/>
              </a:rPr>
              <a:t>Preliminary conclusions presentation.</a:t>
            </a:r>
            <a:endParaRPr lang="en-US" sz="2400" b="1" dirty="0">
              <a:ea typeface="ヒラギノ角ゴ Pro W3" charset="-128"/>
              <a:cs typeface="ヒラギノ角ゴ Pro W3" charset="-128"/>
            </a:endParaRPr>
          </a:p>
          <a:p>
            <a:endParaRPr lang="en-US" dirty="0"/>
          </a:p>
          <a:p>
            <a:pPr marL="285750" indent="-285750">
              <a:buFont typeface="Arial" panose="020B0604020202020204" pitchFamily="34" charset="0"/>
              <a:buChar char="•"/>
            </a:pPr>
            <a:r>
              <a:rPr lang="en-US" dirty="0" smtClean="0"/>
              <a:t>Expectations regarding the preliminary conclusions.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presentation </a:t>
            </a:r>
            <a:r>
              <a:rPr lang="en-US" dirty="0"/>
              <a:t>with preliminary </a:t>
            </a:r>
            <a:r>
              <a:rPr lang="en-US" dirty="0" smtClean="0"/>
              <a:t>conclusions allowed participants to know their opinions were considered.</a:t>
            </a:r>
            <a:endParaRPr lang="en-US" dirty="0"/>
          </a:p>
        </p:txBody>
      </p:sp>
    </p:spTree>
    <p:extLst>
      <p:ext uri="{BB962C8B-B14F-4D97-AF65-F5344CB8AC3E}">
        <p14:creationId xmlns:p14="http://schemas.microsoft.com/office/powerpoint/2010/main" val="83425947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79512" y="260648"/>
            <a:ext cx="7992888" cy="10081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CL" sz="3600" dirty="0" err="1" smtClean="0"/>
              <a:t>Results</a:t>
            </a:r>
            <a:r>
              <a:rPr lang="es-CL" sz="3600" dirty="0" smtClean="0"/>
              <a:t> and </a:t>
            </a:r>
            <a:r>
              <a:rPr lang="es-CL" sz="3600" dirty="0" err="1" smtClean="0"/>
              <a:t>conclusions</a:t>
            </a:r>
            <a:r>
              <a:rPr lang="es-CL" sz="3600" dirty="0" smtClean="0"/>
              <a:t>.</a:t>
            </a:r>
            <a:endParaRPr lang="es-CL" sz="2400" dirty="0"/>
          </a:p>
        </p:txBody>
      </p:sp>
      <p:sp>
        <p:nvSpPr>
          <p:cNvPr id="5" name="2 Marcador de contenido"/>
          <p:cNvSpPr txBox="1">
            <a:spLocks/>
          </p:cNvSpPr>
          <p:nvPr/>
        </p:nvSpPr>
        <p:spPr>
          <a:xfrm>
            <a:off x="179512" y="1484784"/>
            <a:ext cx="8640960" cy="452596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b="1" dirty="0" smtClean="0">
                <a:solidFill>
                  <a:schemeClr val="tx1"/>
                </a:solidFill>
              </a:rPr>
              <a:t>A trustful and representative report.</a:t>
            </a:r>
          </a:p>
          <a:p>
            <a:pPr marL="0" indent="0">
              <a:buNone/>
            </a:pPr>
            <a:r>
              <a:rPr lang="en-US" sz="1800" dirty="0" smtClean="0">
                <a:solidFill>
                  <a:schemeClr val="tx1"/>
                </a:solidFill>
              </a:rPr>
              <a:t>The report included the visions of all participants including stakeholders, civil society, NGOs, government official and WIPO, therefore its conclusions considered all opinions and views</a:t>
            </a:r>
            <a:r>
              <a:rPr lang="en-US" sz="1800" dirty="0">
                <a:solidFill>
                  <a:schemeClr val="tx1"/>
                </a:solidFill>
              </a:rPr>
              <a:t>. One of the </a:t>
            </a:r>
            <a:r>
              <a:rPr lang="en-US" sz="1800" dirty="0" smtClean="0">
                <a:solidFill>
                  <a:schemeClr val="tx1"/>
                </a:solidFill>
              </a:rPr>
              <a:t>most important </a:t>
            </a:r>
            <a:r>
              <a:rPr lang="en-US" sz="1800" dirty="0">
                <a:solidFill>
                  <a:schemeClr val="tx1"/>
                </a:solidFill>
              </a:rPr>
              <a:t>elements of this exercise </a:t>
            </a:r>
            <a:r>
              <a:rPr lang="en-US" sz="1800" dirty="0" smtClean="0">
                <a:solidFill>
                  <a:schemeClr val="tx1"/>
                </a:solidFill>
              </a:rPr>
              <a:t>was to have the opportunity to see </a:t>
            </a:r>
            <a:r>
              <a:rPr lang="en-US" sz="1800" dirty="0">
                <a:solidFill>
                  <a:schemeClr val="tx1"/>
                </a:solidFill>
              </a:rPr>
              <a:t>WIPO’s </a:t>
            </a:r>
            <a:r>
              <a:rPr lang="en-US" sz="1800" dirty="0" smtClean="0">
                <a:solidFill>
                  <a:schemeClr val="tx1"/>
                </a:solidFill>
              </a:rPr>
              <a:t>views regarding the cooperation activities.</a:t>
            </a:r>
          </a:p>
          <a:p>
            <a:pPr marL="0" indent="0">
              <a:buNone/>
            </a:pPr>
            <a:endParaRPr lang="en-US" dirty="0" smtClean="0">
              <a:solidFill>
                <a:schemeClr val="tx1"/>
              </a:solidFill>
            </a:endParaRPr>
          </a:p>
          <a:p>
            <a:r>
              <a:rPr lang="en-US" sz="2400" b="1" dirty="0" smtClean="0">
                <a:solidFill>
                  <a:schemeClr val="tx1"/>
                </a:solidFill>
              </a:rPr>
              <a:t>A useful tool for improving cooperation activities.</a:t>
            </a:r>
          </a:p>
          <a:p>
            <a:pPr marL="0" indent="0">
              <a:buNone/>
            </a:pPr>
            <a:r>
              <a:rPr lang="en-US" sz="1800" dirty="0" smtClean="0">
                <a:solidFill>
                  <a:schemeClr val="tx1"/>
                </a:solidFill>
              </a:rPr>
              <a:t>The information provided in the report helped us to get a better understanding of WIPO framework for cooperation activities as well as providing us with a clear picture of what our country has already done in the field of cooperation and were should we focus in the future in order to improve the way cooperation is done.</a:t>
            </a:r>
          </a:p>
          <a:p>
            <a:pPr marL="0" indent="0">
              <a:buNone/>
            </a:pPr>
            <a:endParaRPr lang="en-US" dirty="0" smtClean="0">
              <a:solidFill>
                <a:schemeClr val="tx1"/>
              </a:solidFill>
            </a:endParaRPr>
          </a:p>
          <a:p>
            <a:r>
              <a:rPr lang="en-US" sz="2400" b="1" dirty="0" smtClean="0">
                <a:solidFill>
                  <a:schemeClr val="tx1"/>
                </a:solidFill>
              </a:rPr>
              <a:t>A way to create awareness of WIPO in our country.</a:t>
            </a:r>
            <a:r>
              <a:rPr lang="en-US" sz="2400" b="1" dirty="0">
                <a:solidFill>
                  <a:schemeClr val="tx1"/>
                </a:solidFill>
              </a:rPr>
              <a:t> </a:t>
            </a:r>
            <a:endParaRPr lang="en-US" sz="2400" b="1" dirty="0" smtClean="0">
              <a:solidFill>
                <a:schemeClr val="tx1"/>
              </a:solidFill>
            </a:endParaRPr>
          </a:p>
          <a:p>
            <a:pPr marL="0" indent="0">
              <a:buNone/>
            </a:pPr>
            <a:r>
              <a:rPr lang="en-US" sz="1800" dirty="0" smtClean="0">
                <a:solidFill>
                  <a:schemeClr val="tx1"/>
                </a:solidFill>
              </a:rPr>
              <a:t>The process of evaluation allowed stake holders to become </a:t>
            </a:r>
            <a:r>
              <a:rPr lang="en-US" sz="1800" dirty="0">
                <a:solidFill>
                  <a:schemeClr val="tx1"/>
                </a:solidFill>
              </a:rPr>
              <a:t>more familiar with </a:t>
            </a:r>
            <a:r>
              <a:rPr lang="en-US" sz="1800" dirty="0" smtClean="0">
                <a:solidFill>
                  <a:schemeClr val="tx1"/>
                </a:solidFill>
              </a:rPr>
              <a:t>WIPO, the services it provides and the role it has in the world IP systems.</a:t>
            </a:r>
            <a:endParaRPr lang="en-US" sz="1800" dirty="0">
              <a:solidFill>
                <a:schemeClr val="tx1"/>
              </a:solidFill>
            </a:endParaRPr>
          </a:p>
          <a:p>
            <a:endParaRPr lang="en-US" sz="1400" b="1" dirty="0" smtClean="0"/>
          </a:p>
          <a:p>
            <a:endParaRPr lang="en-US" b="1" dirty="0"/>
          </a:p>
          <a:p>
            <a:endParaRPr lang="en-US" b="1" dirty="0" smtClean="0"/>
          </a:p>
          <a:p>
            <a:endParaRPr lang="en-US" b="1" dirty="0" smtClean="0"/>
          </a:p>
          <a:p>
            <a:endParaRPr lang="en-US" b="1" dirty="0"/>
          </a:p>
        </p:txBody>
      </p:sp>
    </p:spTree>
    <p:extLst>
      <p:ext uri="{BB962C8B-B14F-4D97-AF65-F5344CB8AC3E}">
        <p14:creationId xmlns:p14="http://schemas.microsoft.com/office/powerpoint/2010/main" val="147388810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CL" b="0" dirty="0" err="1" smtClean="0">
                <a:solidFill>
                  <a:schemeClr val="bg1"/>
                </a:solidFill>
                <a:latin typeface="+mj-lt"/>
              </a:rPr>
              <a:t>Thank</a:t>
            </a:r>
            <a:r>
              <a:rPr lang="es-CL" b="0" dirty="0" smtClean="0">
                <a:solidFill>
                  <a:schemeClr val="bg1"/>
                </a:solidFill>
                <a:latin typeface="+mj-lt"/>
              </a:rPr>
              <a:t> </a:t>
            </a:r>
            <a:r>
              <a:rPr lang="es-CL" b="0" dirty="0" err="1" smtClean="0">
                <a:solidFill>
                  <a:schemeClr val="bg1"/>
                </a:solidFill>
                <a:latin typeface="+mj-lt"/>
              </a:rPr>
              <a:t>you</a:t>
            </a:r>
            <a:r>
              <a:rPr lang="es-CL" b="0" dirty="0" smtClean="0">
                <a:solidFill>
                  <a:schemeClr val="bg1"/>
                </a:solidFill>
                <a:latin typeface="+mj-lt"/>
              </a:rPr>
              <a:t>!</a:t>
            </a:r>
            <a:endParaRPr lang="es-CL" b="0" dirty="0">
              <a:solidFill>
                <a:schemeClr val="bg1"/>
              </a:solidFill>
              <a:latin typeface="+mj-lt"/>
            </a:endParaRPr>
          </a:p>
        </p:txBody>
      </p:sp>
    </p:spTree>
    <p:extLst>
      <p:ext uri="{BB962C8B-B14F-4D97-AF65-F5344CB8AC3E}">
        <p14:creationId xmlns:p14="http://schemas.microsoft.com/office/powerpoint/2010/main" val="4006063786"/>
      </p:ext>
    </p:extLst>
  </p:cSld>
  <p:clrMapOvr>
    <a:masterClrMapping/>
  </p:clrMapOvr>
  <p:transition>
    <p:fade/>
  </p:transition>
</p:sld>
</file>

<file path=ppt/theme/theme1.xml><?xml version="1.0" encoding="utf-8"?>
<a:theme xmlns:a="http://schemas.openxmlformats.org/drawingml/2006/main" name="Esquema Ofic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Esquema Oficial</Template>
  <TotalTime>1081</TotalTime>
  <Words>402</Words>
  <Application>Microsoft Office PowerPoint</Application>
  <PresentationFormat>Presentación en pantalla (4:3)</PresentationFormat>
  <Paragraphs>54</Paragraphs>
  <Slides>6</Slides>
  <Notes>0</Notes>
  <HiddenSlides>0</HiddenSlides>
  <MMClips>0</MMClips>
  <ScaleCrop>false</ScaleCrop>
  <HeadingPairs>
    <vt:vector size="6" baseType="variant">
      <vt:variant>
        <vt:lpstr>Fuentes usadas</vt:lpstr>
      </vt:variant>
      <vt:variant>
        <vt:i4>4</vt:i4>
      </vt:variant>
      <vt:variant>
        <vt:lpstr>Tema</vt:lpstr>
      </vt:variant>
      <vt:variant>
        <vt:i4>9</vt:i4>
      </vt:variant>
      <vt:variant>
        <vt:lpstr>Títulos de diapositiva</vt:lpstr>
      </vt:variant>
      <vt:variant>
        <vt:i4>6</vt:i4>
      </vt:variant>
    </vt:vector>
  </HeadingPairs>
  <TitlesOfParts>
    <vt:vector size="19" baseType="lpstr">
      <vt:lpstr>Arial</vt:lpstr>
      <vt:lpstr>Calibri</vt:lpstr>
      <vt:lpstr>Verdana</vt:lpstr>
      <vt:lpstr>ヒラギノ角ゴ Pro W3</vt:lpstr>
      <vt:lpstr>Esquema Oficial</vt:lpstr>
      <vt:lpstr>1_Office Theme</vt:lpstr>
      <vt:lpstr>2_Office Theme</vt:lpstr>
      <vt:lpstr>3_Office Theme</vt:lpstr>
      <vt:lpstr>4_Office Theme</vt:lpstr>
      <vt:lpstr>5_Office Theme</vt:lpstr>
      <vt:lpstr>6_Office Theme</vt:lpstr>
      <vt:lpstr>7_Office Theme</vt:lpstr>
      <vt:lpstr>8_Office Theme</vt:lpstr>
      <vt:lpstr>Chile Country Portfolio Evaluation  2010-2014</vt:lpstr>
      <vt:lpstr>Presentación de PowerPoint</vt:lpstr>
      <vt:lpstr>Presentación de PowerPoint</vt:lpstr>
      <vt:lpstr>Presentación de PowerPoint</vt:lpstr>
      <vt:lpstr>Presentación de PowerPoint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Chile Country Portafolio Evaluation 2010-2015</dc:title>
  <dc:creator>DEPI</dc:creator>
  <cp:lastModifiedBy>Martin Correa Finsterbusch</cp:lastModifiedBy>
  <cp:revision>56</cp:revision>
  <dcterms:created xsi:type="dcterms:W3CDTF">2015-10-05T20:41:51Z</dcterms:created>
  <dcterms:modified xsi:type="dcterms:W3CDTF">2015-10-11T15:34:17Z</dcterms:modified>
</cp:coreProperties>
</file>