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Montserrat"/>
      <p:regular r:id="rId13"/>
      <p:bold r:id="rId14"/>
      <p:italic r:id="rId15"/>
      <p:boldItalic r:id="rId16"/>
    </p:embeddedFont>
    <p:embeddedFont>
      <p:font typeface="Helvetica Neue"/>
      <p:regular r:id="rId17"/>
      <p:bold r:id="rId18"/>
      <p:italic r:id="rId19"/>
      <p:boldItalic r:id="rId20"/>
    </p:embeddedFont>
    <p:embeddedFont>
      <p:font typeface="Helvetica Neue 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7.xml"/><Relationship Id="rId22" Type="http://schemas.openxmlformats.org/officeDocument/2006/relationships/font" Target="fonts/HelveticaNeueLight-bold.fntdata"/><Relationship Id="rId10" Type="http://schemas.openxmlformats.org/officeDocument/2006/relationships/slide" Target="slides/slide6.xml"/><Relationship Id="rId21" Type="http://schemas.openxmlformats.org/officeDocument/2006/relationships/font" Target="fonts/HelveticaNeueLight-regular.fntdata"/><Relationship Id="rId13" Type="http://schemas.openxmlformats.org/officeDocument/2006/relationships/font" Target="fonts/Montserrat-regular.fntdata"/><Relationship Id="rId24" Type="http://schemas.openxmlformats.org/officeDocument/2006/relationships/font" Target="fonts/HelveticaNeueLight-boldItalic.fntdata"/><Relationship Id="rId12" Type="http://schemas.openxmlformats.org/officeDocument/2006/relationships/slide" Target="slides/slide8.xml"/><Relationship Id="rId23" Type="http://schemas.openxmlformats.org/officeDocument/2006/relationships/font" Target="fonts/HelveticaNeue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HelveticaNeue-regular.fntdata"/><Relationship Id="rId16" Type="http://schemas.openxmlformats.org/officeDocument/2006/relationships/font" Target="fonts/Montserrat-boldItalic.fntdata"/><Relationship Id="rId5" Type="http://schemas.openxmlformats.org/officeDocument/2006/relationships/slide" Target="slides/slide1.xml"/><Relationship Id="rId19" Type="http://schemas.openxmlformats.org/officeDocument/2006/relationships/font" Target="fonts/HelveticaNeue-italic.fntdata"/><Relationship Id="rId6" Type="http://schemas.openxmlformats.org/officeDocument/2006/relationships/slide" Target="slides/slide2.xml"/><Relationship Id="rId18" Type="http://schemas.openxmlformats.org/officeDocument/2006/relationships/font" Target="fonts/HelveticaNeue-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f9a6ed71bc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Hello everyone. My name is Jorge Soares and I’m a programme manager with Protocol Labs.</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Before I start, I’d like to thank WIPO for the invitation. It’s a pleasure to be here before all of you, and also among people who have thought about this topic far more deeply than I have.</a:t>
            </a:r>
            <a:endParaRPr/>
          </a:p>
        </p:txBody>
      </p:sp>
      <p:sp>
        <p:nvSpPr>
          <p:cNvPr id="58" name="Google Shape;58;g1f9a6ed71b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f9a6ed71bc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f9a6ed71bc_0_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Where do we start? Inevitably, we must start with Snow Crash. </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Yes, it’s a trope, and yes, it’s a 30-year old work of fiction that’s not meant to be a guide. But it also crafted the term around which we’re having this event.</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In Snow Crash, the metaverse and "the street" have millions of simultaneous users, among the 1% wealthiest people on Earth, many of which spend a lot of waking hours in this virtual world. </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A world that is controlled by one major corporation.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f9a6ed71bc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f9a6ed71bc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But let’s set that aside for a moment and come back to </a:t>
            </a:r>
            <a:r>
              <a:rPr lang="en-US" sz="1100">
                <a:solidFill>
                  <a:schemeClr val="dk1"/>
                </a:solidFill>
                <a:latin typeface="Arial"/>
                <a:ea typeface="Arial"/>
                <a:cs typeface="Arial"/>
                <a:sym typeface="Arial"/>
              </a:rPr>
              <a:t>reality</a:t>
            </a:r>
            <a:r>
              <a:rPr lang="en-US" sz="1100">
                <a:solidFill>
                  <a:schemeClr val="dk1"/>
                </a:solidFill>
                <a:latin typeface="Arial"/>
                <a:ea typeface="Arial"/>
                <a:cs typeface="Arial"/>
                <a:sym typeface="Arial"/>
              </a:rPr>
              <a:t>. I was in Brussels recently and saw these ads about training surgeons on the metaverse.</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This might be a very worthwhile application, but I think we can all agree that’s not the same metaverse as in Snow Crash — at least not now and not in the foreseeable future. </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And that brings me to my first point: a lot of what we are discussing today depends significantly on what the metaverse ends up becoming. While it’s easy to discount the practical relevance of having this debate so early on, this seems like the right time to build solid foundations.</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Now, is it essential for a surgical training platform to be built on open principles? Maybe not. Is that important for a virtual world in which millions of people live, work, and play? I would say the answer is yes.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235899c71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235899c710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So let’s focus on that scenario, one of a comprehensive platform for interaction among humans.</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Here is the first bit of good news: that outcome seems unlikely, both due to the competitive landscape and to fundamental limits on scalability. It’s really hard for a single platform to be everything to everyone, and to do so at a planetary scale while maintaining real-time performance. So we’re probably not getting exactly that.</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Instead, what we might get is a set of </a:t>
            </a:r>
            <a:r>
              <a:rPr lang="en-US" sz="1100">
                <a:solidFill>
                  <a:schemeClr val="dk1"/>
                </a:solidFill>
                <a:latin typeface="Arial"/>
                <a:ea typeface="Arial"/>
                <a:cs typeface="Arial"/>
                <a:sym typeface="Arial"/>
              </a:rPr>
              <a:t>platforms</a:t>
            </a:r>
            <a:r>
              <a:rPr lang="en-US" sz="1100">
                <a:solidFill>
                  <a:schemeClr val="dk1"/>
                </a:solidFill>
                <a:latin typeface="Arial"/>
                <a:ea typeface="Arial"/>
                <a:cs typeface="Arial"/>
                <a:sym typeface="Arial"/>
              </a:rPr>
              <a:t>, split across geographies, topics, cultures, philosophies, or really just ownership lines. I would claim that’s already an improvement, but this scenario still raises major questions around interoperability, inclusivity, security, privacy, and property rights – and that’s without even getting into topics like brain-computer interaction. </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These concerns become more important the more central the metaverse becomes to our society and to our economy. If we believe that it </a:t>
            </a:r>
            <a:r>
              <a:rPr b="1" lang="en-US" sz="1100">
                <a:solidFill>
                  <a:schemeClr val="dk1"/>
                </a:solidFill>
                <a:latin typeface="Arial"/>
                <a:ea typeface="Arial"/>
                <a:cs typeface="Arial"/>
                <a:sym typeface="Arial"/>
              </a:rPr>
              <a:t>will </a:t>
            </a:r>
            <a:r>
              <a:rPr lang="en-US" sz="1100">
                <a:solidFill>
                  <a:schemeClr val="dk1"/>
                </a:solidFill>
                <a:latin typeface="Arial"/>
                <a:ea typeface="Arial"/>
                <a:cs typeface="Arial"/>
                <a:sym typeface="Arial"/>
              </a:rPr>
              <a:t>be central</a:t>
            </a:r>
            <a:r>
              <a:rPr lang="en-US" sz="1100">
                <a:solidFill>
                  <a:schemeClr val="dk1"/>
                </a:solidFill>
                <a:latin typeface="Arial"/>
                <a:ea typeface="Arial"/>
                <a:cs typeface="Arial"/>
                <a:sym typeface="Arial"/>
              </a:rPr>
              <a:t>, then an open architecture is just a </a:t>
            </a:r>
            <a:r>
              <a:rPr lang="en-US" sz="1100">
                <a:solidFill>
                  <a:schemeClr val="dk1"/>
                </a:solidFill>
                <a:latin typeface="Arial"/>
                <a:ea typeface="Arial"/>
                <a:cs typeface="Arial"/>
                <a:sym typeface="Arial"/>
              </a:rPr>
              <a:t>fundamental starting point.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35899c710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235899c710_0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Now, while I'm obviously in the "open" camp, I'll qualify that by saying that decentralisation isn't the holy grail.</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Decentralisation -- especially trustless decentralisation -- is hard, expensive, and inefficient. You can almost always, </a:t>
            </a:r>
            <a:r>
              <a:rPr b="1" lang="en-US" sz="1100">
                <a:solidFill>
                  <a:schemeClr val="dk1"/>
                </a:solidFill>
                <a:latin typeface="Arial"/>
                <a:ea typeface="Arial"/>
                <a:cs typeface="Arial"/>
                <a:sym typeface="Arial"/>
              </a:rPr>
              <a:t>at least on the surface</a:t>
            </a:r>
            <a:r>
              <a:rPr lang="en-US" sz="1100">
                <a:solidFill>
                  <a:schemeClr val="dk1"/>
                </a:solidFill>
                <a:latin typeface="Arial"/>
                <a:ea typeface="Arial"/>
                <a:cs typeface="Arial"/>
                <a:sym typeface="Arial"/>
              </a:rPr>
              <a:t>, come up with a better, faster, cheaper solution by exploiting centralised control and economies of scale — and you can also capture more value. </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However, interoperability and openness are also how we got the Internet instead of AOL, so that still seems like a worthy trade-off.</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As an aside, I just thought it’d be appropriate to let a generative AI model dream the concept of each slide in the context of a metaverse, so there you go.</a:t>
            </a:r>
            <a:endParaRPr sz="11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235899c710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235899c710_0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So how do we get to “open”?</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Standards are, of course, a good starting point. Metaverse standards are early but not</a:t>
            </a:r>
            <a:r>
              <a:rPr lang="en-US" sz="1100">
                <a:solidFill>
                  <a:schemeClr val="dk1"/>
                </a:solidFill>
                <a:latin typeface="Arial"/>
                <a:ea typeface="Arial"/>
                <a:cs typeface="Arial"/>
                <a:sym typeface="Arial"/>
              </a:rPr>
              <a:t> a</a:t>
            </a:r>
            <a:r>
              <a:rPr lang="en-US" sz="1100">
                <a:solidFill>
                  <a:schemeClr val="dk1"/>
                </a:solidFill>
                <a:latin typeface="Arial"/>
                <a:ea typeface="Arial"/>
                <a:cs typeface="Arial"/>
                <a:sym typeface="Arial"/>
              </a:rPr>
              <a:t> novel idea.</a:t>
            </a:r>
            <a:endParaRPr sz="1100">
              <a:solidFill>
                <a:schemeClr val="dk1"/>
              </a:solidFill>
              <a:latin typeface="Arial"/>
              <a:ea typeface="Arial"/>
              <a:cs typeface="Arial"/>
              <a:sym typeface="Arial"/>
            </a:endParaRPr>
          </a:p>
          <a:p>
            <a:pPr indent="-298450" lvl="1" marL="9144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The Metaverse Standards Forum was created last year and now counts twenty-five hundred member organisations. It is explicitly not an standards development organisation but brings together large corporates, startups, non-profits, with interests ranging from hardware to content.</a:t>
            </a:r>
            <a:endParaRPr sz="1100">
              <a:solidFill>
                <a:schemeClr val="dk1"/>
              </a:solidFill>
              <a:latin typeface="Arial"/>
              <a:ea typeface="Arial"/>
              <a:cs typeface="Arial"/>
              <a:sym typeface="Arial"/>
            </a:endParaRPr>
          </a:p>
          <a:p>
            <a:pPr indent="-298450" lvl="2" marL="13716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It also includes SDOs like IEEE and W3C, which are, in fact, already stewarding standards in the field.</a:t>
            </a:r>
            <a:endParaRPr sz="1100">
              <a:solidFill>
                <a:schemeClr val="dk1"/>
              </a:solidFill>
              <a:latin typeface="Arial"/>
              <a:ea typeface="Arial"/>
              <a:cs typeface="Arial"/>
              <a:sym typeface="Arial"/>
            </a:endParaRPr>
          </a:p>
          <a:p>
            <a:pPr indent="-298450" lvl="2" marL="13716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Those items you see on the slide the</a:t>
            </a:r>
            <a:r>
              <a:rPr lang="en-US" sz="1100">
                <a:solidFill>
                  <a:schemeClr val="dk1"/>
                </a:solidFill>
                <a:latin typeface="Arial"/>
                <a:ea typeface="Arial"/>
                <a:cs typeface="Arial"/>
                <a:sym typeface="Arial"/>
              </a:rPr>
              <a:t> priority topics, as ranked by the forum members, and it’s worth noting they’re not all technical.</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But formal standard setting isn’t the only approach. There are also open-source </a:t>
            </a:r>
            <a:r>
              <a:rPr i="1" lang="en-US" sz="1100">
                <a:solidFill>
                  <a:schemeClr val="dk1"/>
                </a:solidFill>
                <a:latin typeface="Arial"/>
                <a:ea typeface="Arial"/>
                <a:cs typeface="Arial"/>
                <a:sym typeface="Arial"/>
              </a:rPr>
              <a:t>de facto</a:t>
            </a:r>
            <a:r>
              <a:rPr lang="en-US" sz="1100">
                <a:solidFill>
                  <a:schemeClr val="dk1"/>
                </a:solidFill>
                <a:latin typeface="Arial"/>
                <a:ea typeface="Arial"/>
                <a:cs typeface="Arial"/>
                <a:sym typeface="Arial"/>
              </a:rPr>
              <a:t> standards, which we get via shared software libraries, soft consensus, and the organic spread of open protocols.</a:t>
            </a:r>
            <a:endParaRPr sz="1100">
              <a:solidFill>
                <a:schemeClr val="dk1"/>
              </a:solidFill>
              <a:latin typeface="Arial"/>
              <a:ea typeface="Arial"/>
              <a:cs typeface="Arial"/>
              <a:sym typeface="Arial"/>
            </a:endParaRPr>
          </a:p>
          <a:p>
            <a:pPr indent="-298450" lvl="1" marL="9144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This is a core </a:t>
            </a:r>
            <a:r>
              <a:rPr lang="en-US" sz="1100">
                <a:solidFill>
                  <a:schemeClr val="dk1"/>
                </a:solidFill>
                <a:latin typeface="Arial"/>
                <a:ea typeface="Arial"/>
                <a:cs typeface="Arial"/>
                <a:sym typeface="Arial"/>
              </a:rPr>
              <a:t>tenet</a:t>
            </a:r>
            <a:r>
              <a:rPr lang="en-US" sz="1100">
                <a:solidFill>
                  <a:schemeClr val="dk1"/>
                </a:solidFill>
                <a:latin typeface="Arial"/>
                <a:ea typeface="Arial"/>
                <a:cs typeface="Arial"/>
                <a:sym typeface="Arial"/>
              </a:rPr>
              <a:t> of Web3, or the decentralised web. There, soft standards are often developed by a group and end up being broadly adopted across the community. Think, for instance, of ERC-721, the Ehereum standard for NFTs.</a:t>
            </a:r>
            <a:endParaRPr sz="1100">
              <a:solidFill>
                <a:schemeClr val="dk1"/>
              </a:solidFill>
              <a:latin typeface="Arial"/>
              <a:ea typeface="Arial"/>
              <a:cs typeface="Arial"/>
              <a:sym typeface="Arial"/>
            </a:endParaRPr>
          </a:p>
          <a:p>
            <a:pPr indent="-298450" lvl="1" marL="9144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Blockchains, by the way, face similar challenges</a:t>
            </a:r>
            <a:r>
              <a:rPr lang="en-US" sz="1100">
                <a:solidFill>
                  <a:schemeClr val="dk1"/>
                </a:solidFill>
                <a:latin typeface="Arial"/>
                <a:ea typeface="Arial"/>
                <a:cs typeface="Arial"/>
                <a:sym typeface="Arial"/>
              </a:rPr>
              <a:t>: a single blockchain cannot scale to support everything, and the future will be diverse. So what you also see </a:t>
            </a:r>
            <a:r>
              <a:rPr lang="en-US" sz="1100">
                <a:solidFill>
                  <a:schemeClr val="dk1"/>
                </a:solidFill>
                <a:latin typeface="Arial"/>
                <a:ea typeface="Arial"/>
                <a:cs typeface="Arial"/>
                <a:sym typeface="Arial"/>
              </a:rPr>
              <a:t>are a lot of cross-chain bridges and other efforts towards interoperability between independent </a:t>
            </a:r>
            <a:r>
              <a:rPr lang="en-US" sz="1100">
                <a:solidFill>
                  <a:schemeClr val="dk1"/>
                </a:solidFill>
                <a:latin typeface="Arial"/>
                <a:ea typeface="Arial"/>
                <a:cs typeface="Arial"/>
                <a:sym typeface="Arial"/>
              </a:rPr>
              <a:t>distributed</a:t>
            </a:r>
            <a:r>
              <a:rPr lang="en-US" sz="1100">
                <a:solidFill>
                  <a:schemeClr val="dk1"/>
                </a:solidFill>
                <a:latin typeface="Arial"/>
                <a:ea typeface="Arial"/>
                <a:cs typeface="Arial"/>
                <a:sym typeface="Arial"/>
              </a:rPr>
              <a:t> systems</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And, then, of course, there are very interesting questions around governance of open, transnational systems lacking clear operators or even jurisdiction.</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Decentraland is a great early example combining all of these things, as a web3-native proto-metaverse which is governed by a decentralised autonomous organisation (or DAO) and adopts some open standards.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235899c710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235899c710_0_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I’m already at time and, inevitably, I have more questions than answers. I guess a good question on which to close is just </a:t>
            </a:r>
            <a:r>
              <a:rPr b="1" lang="en-US" sz="1100">
                <a:solidFill>
                  <a:schemeClr val="dk1"/>
                </a:solidFill>
                <a:latin typeface="Arial"/>
                <a:ea typeface="Arial"/>
                <a:cs typeface="Arial"/>
                <a:sym typeface="Arial"/>
              </a:rPr>
              <a:t>“is this enough?””</a:t>
            </a:r>
            <a:endParaRPr b="1"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It’s not enough. Openness is a base requirement. The internet is built on open standards and, despite all the good that came out of it, that hasn’t stopped a mere handful of companies from acquiring near complete control over it – and, in the process, over both our attention and our privacy. </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Effective regulation is also fundamental. Governments and </a:t>
            </a:r>
            <a:r>
              <a:rPr lang="en-US" sz="1100">
                <a:solidFill>
                  <a:schemeClr val="dk1"/>
                </a:solidFill>
                <a:latin typeface="Arial"/>
                <a:ea typeface="Arial"/>
                <a:cs typeface="Arial"/>
                <a:sym typeface="Arial"/>
              </a:rPr>
              <a:t>international </a:t>
            </a:r>
            <a:r>
              <a:rPr lang="en-US" sz="1100">
                <a:solidFill>
                  <a:schemeClr val="dk1"/>
                </a:solidFill>
                <a:latin typeface="Arial"/>
                <a:ea typeface="Arial"/>
                <a:cs typeface="Arial"/>
                <a:sym typeface="Arial"/>
              </a:rPr>
              <a:t>organisations have a role to play in enforcing basic rules beyond the technical aspects, ranging from IP to antitrust.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f9a6ed71bc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f9a6ed71bc_0_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But that’s a topic that Chin Chin can definitely explore much better than I could, and, lucky for us, she’s going up right next.</a:t>
            </a:r>
            <a:endParaRPr sz="110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Thank you again for your attention.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66750" y="862013"/>
            <a:ext cx="7810500" cy="1743000"/>
          </a:xfrm>
          <a:prstGeom prst="rect">
            <a:avLst/>
          </a:prstGeom>
          <a:noFill/>
          <a:ln>
            <a:noFill/>
          </a:ln>
        </p:spPr>
        <p:txBody>
          <a:bodyPr anchorCtr="0" anchor="b" bIns="19050" lIns="19050" spcFirstLastPara="1" rIns="19050" wrap="square" tIns="19050">
            <a:noAutofit/>
          </a:bodyPr>
          <a:lstStyle>
            <a:lvl1pPr lvl="0" rtl="0" algn="l">
              <a:lnSpc>
                <a:spcPct val="100000"/>
              </a:lnSpc>
              <a:spcBef>
                <a:spcPts val="0"/>
              </a:spcBef>
              <a:spcAft>
                <a:spcPts val="0"/>
              </a:spcAft>
              <a:buClr>
                <a:srgbClr val="FFFFFF"/>
              </a:buClr>
              <a:buSzPts val="4300"/>
              <a:buFont typeface="Arial"/>
              <a:buNone/>
              <a:defRPr>
                <a:solidFill>
                  <a:srgbClr val="FFFFFF"/>
                </a:solidFill>
              </a:defRPr>
            </a:lvl1pPr>
            <a:lvl2pPr lvl="1" rtl="0" algn="l">
              <a:lnSpc>
                <a:spcPct val="100000"/>
              </a:lnSpc>
              <a:spcBef>
                <a:spcPts val="0"/>
              </a:spcBef>
              <a:spcAft>
                <a:spcPts val="0"/>
              </a:spcAft>
              <a:buClr>
                <a:srgbClr val="000000"/>
              </a:buClr>
              <a:buSzPts val="700"/>
              <a:buNone/>
              <a:defRPr/>
            </a:lvl2pPr>
            <a:lvl3pPr lvl="2" rtl="0" algn="l">
              <a:lnSpc>
                <a:spcPct val="100000"/>
              </a:lnSpc>
              <a:spcBef>
                <a:spcPts val="0"/>
              </a:spcBef>
              <a:spcAft>
                <a:spcPts val="0"/>
              </a:spcAft>
              <a:buClr>
                <a:srgbClr val="000000"/>
              </a:buClr>
              <a:buSzPts val="700"/>
              <a:buNone/>
              <a:defRPr/>
            </a:lvl3pPr>
            <a:lvl4pPr lvl="3" rtl="0" algn="l">
              <a:lnSpc>
                <a:spcPct val="100000"/>
              </a:lnSpc>
              <a:spcBef>
                <a:spcPts val="0"/>
              </a:spcBef>
              <a:spcAft>
                <a:spcPts val="0"/>
              </a:spcAft>
              <a:buClr>
                <a:srgbClr val="000000"/>
              </a:buClr>
              <a:buSzPts val="700"/>
              <a:buNone/>
              <a:defRPr/>
            </a:lvl4pPr>
            <a:lvl5pPr lvl="4" rtl="0" algn="l">
              <a:lnSpc>
                <a:spcPct val="100000"/>
              </a:lnSpc>
              <a:spcBef>
                <a:spcPts val="0"/>
              </a:spcBef>
              <a:spcAft>
                <a:spcPts val="0"/>
              </a:spcAft>
              <a:buClr>
                <a:srgbClr val="000000"/>
              </a:buClr>
              <a:buSzPts val="700"/>
              <a:buNone/>
              <a:defRPr/>
            </a:lvl5pPr>
            <a:lvl6pPr lvl="5" rtl="0" algn="l">
              <a:lnSpc>
                <a:spcPct val="100000"/>
              </a:lnSpc>
              <a:spcBef>
                <a:spcPts val="0"/>
              </a:spcBef>
              <a:spcAft>
                <a:spcPts val="0"/>
              </a:spcAft>
              <a:buClr>
                <a:srgbClr val="000000"/>
              </a:buClr>
              <a:buSzPts val="700"/>
              <a:buNone/>
              <a:defRPr/>
            </a:lvl6pPr>
            <a:lvl7pPr lvl="6" rtl="0" algn="l">
              <a:lnSpc>
                <a:spcPct val="100000"/>
              </a:lnSpc>
              <a:spcBef>
                <a:spcPts val="0"/>
              </a:spcBef>
              <a:spcAft>
                <a:spcPts val="0"/>
              </a:spcAft>
              <a:buClr>
                <a:srgbClr val="000000"/>
              </a:buClr>
              <a:buSzPts val="700"/>
              <a:buNone/>
              <a:defRPr/>
            </a:lvl7pPr>
            <a:lvl8pPr lvl="7" rtl="0" algn="l">
              <a:lnSpc>
                <a:spcPct val="100000"/>
              </a:lnSpc>
              <a:spcBef>
                <a:spcPts val="0"/>
              </a:spcBef>
              <a:spcAft>
                <a:spcPts val="0"/>
              </a:spcAft>
              <a:buClr>
                <a:srgbClr val="000000"/>
              </a:buClr>
              <a:buSzPts val="700"/>
              <a:buNone/>
              <a:defRPr/>
            </a:lvl8pPr>
            <a:lvl9pPr lvl="8" rtl="0" algn="l">
              <a:lnSpc>
                <a:spcPct val="100000"/>
              </a:lnSpc>
              <a:spcBef>
                <a:spcPts val="0"/>
              </a:spcBef>
              <a:spcAft>
                <a:spcPts val="0"/>
              </a:spcAft>
              <a:buClr>
                <a:srgbClr val="000000"/>
              </a:buClr>
              <a:buSzPts val="700"/>
              <a:buNone/>
              <a:defRPr/>
            </a:lvl9pPr>
          </a:lstStyle>
          <a:p/>
        </p:txBody>
      </p:sp>
      <p:sp>
        <p:nvSpPr>
          <p:cNvPr id="11" name="Google Shape;11;p2"/>
          <p:cNvSpPr txBox="1"/>
          <p:nvPr>
            <p:ph idx="1" type="body"/>
          </p:nvPr>
        </p:nvSpPr>
        <p:spPr>
          <a:xfrm>
            <a:off x="666750" y="2652713"/>
            <a:ext cx="7810500" cy="595500"/>
          </a:xfrm>
          <a:prstGeom prst="rect">
            <a:avLst/>
          </a:prstGeom>
          <a:noFill/>
          <a:ln>
            <a:noFill/>
          </a:ln>
        </p:spPr>
        <p:txBody>
          <a:bodyPr anchorCtr="0" anchor="t" bIns="19050" lIns="19050" spcFirstLastPara="1" rIns="19050" wrap="square" tIns="19050">
            <a:normAutofit/>
          </a:bodyPr>
          <a:lstStyle>
            <a:lvl1pPr indent="-228600" lvl="0" marL="457200" rtl="0" algn="l">
              <a:lnSpc>
                <a:spcPct val="120000"/>
              </a:lnSpc>
              <a:spcBef>
                <a:spcPts val="2200"/>
              </a:spcBef>
              <a:spcAft>
                <a:spcPts val="0"/>
              </a:spcAft>
              <a:buClr>
                <a:srgbClr val="FFFFFF"/>
              </a:buClr>
              <a:buSzPts val="1300"/>
              <a:buNone/>
              <a:defRPr>
                <a:solidFill>
                  <a:srgbClr val="FFFFFF"/>
                </a:solidFill>
              </a:defRPr>
            </a:lvl1pPr>
            <a:lvl2pPr indent="-228600" lvl="1" marL="914400" rtl="0" algn="l">
              <a:lnSpc>
                <a:spcPct val="120000"/>
              </a:lnSpc>
              <a:spcBef>
                <a:spcPts val="2200"/>
              </a:spcBef>
              <a:spcAft>
                <a:spcPts val="0"/>
              </a:spcAft>
              <a:buClr>
                <a:srgbClr val="FFFFFF"/>
              </a:buClr>
              <a:buSzPts val="1300"/>
              <a:buNone/>
              <a:defRPr>
                <a:solidFill>
                  <a:srgbClr val="FFFFFF"/>
                </a:solidFill>
              </a:defRPr>
            </a:lvl2pPr>
            <a:lvl3pPr indent="-228600" lvl="2" marL="1371600" rtl="0" algn="l">
              <a:lnSpc>
                <a:spcPct val="120000"/>
              </a:lnSpc>
              <a:spcBef>
                <a:spcPts val="2200"/>
              </a:spcBef>
              <a:spcAft>
                <a:spcPts val="0"/>
              </a:spcAft>
              <a:buClr>
                <a:srgbClr val="FFFFFF"/>
              </a:buClr>
              <a:buSzPts val="1300"/>
              <a:buNone/>
              <a:defRPr>
                <a:solidFill>
                  <a:srgbClr val="FFFFFF"/>
                </a:solidFill>
              </a:defRPr>
            </a:lvl3pPr>
            <a:lvl4pPr indent="-228600" lvl="3" marL="1828800" rtl="0" algn="l">
              <a:lnSpc>
                <a:spcPct val="120000"/>
              </a:lnSpc>
              <a:spcBef>
                <a:spcPts val="2200"/>
              </a:spcBef>
              <a:spcAft>
                <a:spcPts val="0"/>
              </a:spcAft>
              <a:buClr>
                <a:srgbClr val="FFFFFF"/>
              </a:buClr>
              <a:buSzPts val="1300"/>
              <a:buNone/>
              <a:defRPr>
                <a:solidFill>
                  <a:srgbClr val="FFFFFF"/>
                </a:solidFill>
              </a:defRPr>
            </a:lvl4pPr>
            <a:lvl5pPr indent="-228600" lvl="4" marL="2286000" rtl="0" algn="l">
              <a:lnSpc>
                <a:spcPct val="120000"/>
              </a:lnSpc>
              <a:spcBef>
                <a:spcPts val="2200"/>
              </a:spcBef>
              <a:spcAft>
                <a:spcPts val="0"/>
              </a:spcAft>
              <a:buClr>
                <a:srgbClr val="FFFFFF"/>
              </a:buClr>
              <a:buSzPts val="1300"/>
              <a:buNone/>
              <a:defRPr>
                <a:solidFill>
                  <a:srgbClr val="FFFFFF"/>
                </a:solidFill>
              </a:defRPr>
            </a:lvl5pPr>
            <a:lvl6pPr indent="-260350" lvl="5" marL="2743200" rtl="0" algn="l">
              <a:lnSpc>
                <a:spcPct val="120000"/>
              </a:lnSpc>
              <a:spcBef>
                <a:spcPts val="2200"/>
              </a:spcBef>
              <a:spcAft>
                <a:spcPts val="0"/>
              </a:spcAft>
              <a:buClr>
                <a:srgbClr val="000000"/>
              </a:buClr>
              <a:buSzPts val="500"/>
              <a:buChar char="•"/>
              <a:defRPr/>
            </a:lvl6pPr>
            <a:lvl7pPr indent="-260350" lvl="6" marL="3200400" rtl="0" algn="l">
              <a:lnSpc>
                <a:spcPct val="120000"/>
              </a:lnSpc>
              <a:spcBef>
                <a:spcPts val="2200"/>
              </a:spcBef>
              <a:spcAft>
                <a:spcPts val="0"/>
              </a:spcAft>
              <a:buClr>
                <a:srgbClr val="000000"/>
              </a:buClr>
              <a:buSzPts val="500"/>
              <a:buChar char="•"/>
              <a:defRPr/>
            </a:lvl7pPr>
            <a:lvl8pPr indent="-260350" lvl="7" marL="3657600" rtl="0" algn="l">
              <a:lnSpc>
                <a:spcPct val="120000"/>
              </a:lnSpc>
              <a:spcBef>
                <a:spcPts val="2200"/>
              </a:spcBef>
              <a:spcAft>
                <a:spcPts val="0"/>
              </a:spcAft>
              <a:buClr>
                <a:srgbClr val="000000"/>
              </a:buClr>
              <a:buSzPts val="500"/>
              <a:buChar char="•"/>
              <a:defRPr/>
            </a:lvl8pPr>
            <a:lvl9pPr indent="-260350" lvl="8" marL="4114800" rtl="0" algn="l">
              <a:lnSpc>
                <a:spcPct val="120000"/>
              </a:lnSpc>
              <a:spcBef>
                <a:spcPts val="2200"/>
              </a:spcBef>
              <a:spcAft>
                <a:spcPts val="0"/>
              </a:spcAft>
              <a:buClr>
                <a:srgbClr val="000000"/>
              </a:buClr>
              <a:buSzPts val="500"/>
              <a:buChar char="•"/>
              <a:defRPr/>
            </a:lvl9pPr>
          </a:lstStyle>
          <a:p/>
        </p:txBody>
      </p:sp>
      <p:sp>
        <p:nvSpPr>
          <p:cNvPr id="12" name="Google Shape;12;p2"/>
          <p:cNvSpPr txBox="1"/>
          <p:nvPr>
            <p:ph idx="12" type="sldNum"/>
          </p:nvPr>
        </p:nvSpPr>
        <p:spPr>
          <a:xfrm>
            <a:off x="8913762" y="4905375"/>
            <a:ext cx="170100" cy="1761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pic>
        <p:nvPicPr>
          <p:cNvPr id="13" name="Google Shape;13;p2"/>
          <p:cNvPicPr preferRelativeResize="0"/>
          <p:nvPr/>
        </p:nvPicPr>
        <p:blipFill>
          <a:blip r:embed="rId3">
            <a:alphaModFix/>
          </a:blip>
          <a:stretch>
            <a:fillRect/>
          </a:stretch>
        </p:blipFill>
        <p:spPr>
          <a:xfrm>
            <a:off x="4932147" y="4111253"/>
            <a:ext cx="1958953" cy="799755"/>
          </a:xfrm>
          <a:prstGeom prst="rect">
            <a:avLst/>
          </a:prstGeom>
          <a:noFill/>
          <a:ln>
            <a:noFill/>
          </a:ln>
        </p:spPr>
      </p:pic>
      <p:pic>
        <p:nvPicPr>
          <p:cNvPr id="14" name="Google Shape;14;p2"/>
          <p:cNvPicPr preferRelativeResize="0"/>
          <p:nvPr/>
        </p:nvPicPr>
        <p:blipFill>
          <a:blip r:embed="rId4">
            <a:alphaModFix/>
          </a:blip>
          <a:stretch>
            <a:fillRect/>
          </a:stretch>
        </p:blipFill>
        <p:spPr>
          <a:xfrm>
            <a:off x="6964172" y="4070357"/>
            <a:ext cx="1958952" cy="8815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howMasterSp="0">
  <p:cSld name="Cytat">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96475" y="1412738"/>
            <a:ext cx="7951200" cy="1474500"/>
          </a:xfrm>
          <a:prstGeom prst="rect">
            <a:avLst/>
          </a:prstGeom>
        </p:spPr>
        <p:txBody>
          <a:bodyPr anchorCtr="0" anchor="ctr" bIns="19050" lIns="19050" spcFirstLastPara="1" rIns="19050" wrap="square" tIns="19050">
            <a:noAutofit/>
          </a:bodyPr>
          <a:lstStyle>
            <a:lvl1pPr lvl="0" rtl="0" algn="ctr">
              <a:spcBef>
                <a:spcPts val="0"/>
              </a:spcBef>
              <a:spcAft>
                <a:spcPts val="0"/>
              </a:spcAft>
              <a:buClr>
                <a:schemeClr val="dk1"/>
              </a:buClr>
              <a:buSzPts val="3800"/>
              <a:buNone/>
              <a:defRPr b="1">
                <a:solidFill>
                  <a:schemeClr val="dk1"/>
                </a:solidFill>
              </a:defRPr>
            </a:lvl1pPr>
            <a:lvl2pPr lvl="1" rtl="0" algn="ctr">
              <a:spcBef>
                <a:spcPts val="0"/>
              </a:spcBef>
              <a:spcAft>
                <a:spcPts val="0"/>
              </a:spcAft>
              <a:buClr>
                <a:schemeClr val="dk1"/>
              </a:buClr>
              <a:buSzPts val="4300"/>
              <a:buNone/>
              <a:defRPr b="1">
                <a:solidFill>
                  <a:schemeClr val="dk1"/>
                </a:solidFill>
              </a:defRPr>
            </a:lvl2pPr>
            <a:lvl3pPr lvl="2" rtl="0" algn="ctr">
              <a:spcBef>
                <a:spcPts val="0"/>
              </a:spcBef>
              <a:spcAft>
                <a:spcPts val="0"/>
              </a:spcAft>
              <a:buClr>
                <a:schemeClr val="dk1"/>
              </a:buClr>
              <a:buSzPts val="4300"/>
              <a:buNone/>
              <a:defRPr b="1">
                <a:solidFill>
                  <a:schemeClr val="dk1"/>
                </a:solidFill>
              </a:defRPr>
            </a:lvl3pPr>
            <a:lvl4pPr lvl="3" rtl="0" algn="ctr">
              <a:spcBef>
                <a:spcPts val="0"/>
              </a:spcBef>
              <a:spcAft>
                <a:spcPts val="0"/>
              </a:spcAft>
              <a:buClr>
                <a:schemeClr val="dk1"/>
              </a:buClr>
              <a:buSzPts val="4300"/>
              <a:buNone/>
              <a:defRPr b="1">
                <a:solidFill>
                  <a:schemeClr val="dk1"/>
                </a:solidFill>
              </a:defRPr>
            </a:lvl4pPr>
            <a:lvl5pPr lvl="4" rtl="0" algn="ctr">
              <a:spcBef>
                <a:spcPts val="0"/>
              </a:spcBef>
              <a:spcAft>
                <a:spcPts val="0"/>
              </a:spcAft>
              <a:buClr>
                <a:schemeClr val="dk1"/>
              </a:buClr>
              <a:buSzPts val="4300"/>
              <a:buNone/>
              <a:defRPr b="1">
                <a:solidFill>
                  <a:schemeClr val="dk1"/>
                </a:solidFill>
              </a:defRPr>
            </a:lvl5pPr>
            <a:lvl6pPr lvl="5" rtl="0" algn="ctr">
              <a:spcBef>
                <a:spcPts val="0"/>
              </a:spcBef>
              <a:spcAft>
                <a:spcPts val="0"/>
              </a:spcAft>
              <a:buClr>
                <a:schemeClr val="dk1"/>
              </a:buClr>
              <a:buSzPts val="4300"/>
              <a:buNone/>
              <a:defRPr b="1">
                <a:solidFill>
                  <a:schemeClr val="dk1"/>
                </a:solidFill>
              </a:defRPr>
            </a:lvl6pPr>
            <a:lvl7pPr lvl="6" rtl="0" algn="ctr">
              <a:spcBef>
                <a:spcPts val="0"/>
              </a:spcBef>
              <a:spcAft>
                <a:spcPts val="0"/>
              </a:spcAft>
              <a:buClr>
                <a:schemeClr val="dk1"/>
              </a:buClr>
              <a:buSzPts val="4300"/>
              <a:buNone/>
              <a:defRPr b="1">
                <a:solidFill>
                  <a:schemeClr val="dk1"/>
                </a:solidFill>
              </a:defRPr>
            </a:lvl7pPr>
            <a:lvl8pPr lvl="7" rtl="0" algn="ctr">
              <a:spcBef>
                <a:spcPts val="0"/>
              </a:spcBef>
              <a:spcAft>
                <a:spcPts val="0"/>
              </a:spcAft>
              <a:buClr>
                <a:schemeClr val="dk1"/>
              </a:buClr>
              <a:buSzPts val="4300"/>
              <a:buNone/>
              <a:defRPr b="1">
                <a:solidFill>
                  <a:schemeClr val="dk1"/>
                </a:solidFill>
              </a:defRPr>
            </a:lvl8pPr>
            <a:lvl9pPr lvl="8" rtl="0" algn="ctr">
              <a:spcBef>
                <a:spcPts val="0"/>
              </a:spcBef>
              <a:spcAft>
                <a:spcPts val="0"/>
              </a:spcAft>
              <a:buClr>
                <a:schemeClr val="dk1"/>
              </a:buClr>
              <a:buSzPts val="4300"/>
              <a:buNone/>
              <a:defRPr b="1">
                <a:solidFill>
                  <a:schemeClr val="dk1"/>
                </a:solidFill>
              </a:defRPr>
            </a:lvl9pPr>
          </a:lstStyle>
          <a:p/>
        </p:txBody>
      </p:sp>
      <p:pic>
        <p:nvPicPr>
          <p:cNvPr id="17" name="Google Shape;17;p3"/>
          <p:cNvPicPr preferRelativeResize="0"/>
          <p:nvPr/>
        </p:nvPicPr>
        <p:blipFill>
          <a:blip r:embed="rId3">
            <a:alphaModFix/>
          </a:blip>
          <a:stretch>
            <a:fillRect/>
          </a:stretch>
        </p:blipFill>
        <p:spPr>
          <a:xfrm>
            <a:off x="4932147" y="4111253"/>
            <a:ext cx="1958953" cy="799755"/>
          </a:xfrm>
          <a:prstGeom prst="rect">
            <a:avLst/>
          </a:prstGeom>
          <a:noFill/>
          <a:ln>
            <a:noFill/>
          </a:ln>
        </p:spPr>
      </p:pic>
      <p:pic>
        <p:nvPicPr>
          <p:cNvPr id="18" name="Google Shape;18;p3"/>
          <p:cNvPicPr preferRelativeResize="0"/>
          <p:nvPr/>
        </p:nvPicPr>
        <p:blipFill>
          <a:blip r:embed="rId4">
            <a:alphaModFix/>
          </a:blip>
          <a:stretch>
            <a:fillRect/>
          </a:stretch>
        </p:blipFill>
        <p:spPr>
          <a:xfrm>
            <a:off x="6964172" y="4070357"/>
            <a:ext cx="1958952" cy="881556"/>
          </a:xfrm>
          <a:prstGeom prst="rect">
            <a:avLst/>
          </a:prstGeom>
          <a:noFill/>
          <a:ln>
            <a:noFill/>
          </a:ln>
        </p:spPr>
      </p:pic>
      <p:sp>
        <p:nvSpPr>
          <p:cNvPr id="19" name="Google Shape;19;p3"/>
          <p:cNvSpPr txBox="1"/>
          <p:nvPr>
            <p:ph idx="12" type="sldNum"/>
          </p:nvPr>
        </p:nvSpPr>
        <p:spPr>
          <a:xfrm>
            <a:off x="8913762" y="4905375"/>
            <a:ext cx="170100" cy="1761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White">
  <p:cSld name="CUSTOM_2">
    <p:spTree>
      <p:nvGrpSpPr>
        <p:cNvPr id="20" name="Shape 20"/>
        <p:cNvGrpSpPr/>
        <p:nvPr/>
      </p:nvGrpSpPr>
      <p:grpSpPr>
        <a:xfrm>
          <a:off x="0" y="0"/>
          <a:ext cx="0" cy="0"/>
          <a:chOff x="0" y="0"/>
          <a:chExt cx="0" cy="0"/>
        </a:xfrm>
      </p:grpSpPr>
      <p:sp>
        <p:nvSpPr>
          <p:cNvPr id="21" name="Google Shape;21;p4"/>
          <p:cNvSpPr txBox="1"/>
          <p:nvPr>
            <p:ph type="title"/>
          </p:nvPr>
        </p:nvSpPr>
        <p:spPr>
          <a:xfrm>
            <a:off x="633413" y="280988"/>
            <a:ext cx="7877100" cy="857400"/>
          </a:xfrm>
          <a:prstGeom prst="rect">
            <a:avLst/>
          </a:prstGeom>
        </p:spPr>
        <p:txBody>
          <a:bodyPr anchorCtr="0" anchor="t" bIns="19050" lIns="19050" spcFirstLastPara="1" rIns="19050" wrap="square" tIns="19050">
            <a:noAutofit/>
          </a:bodyPr>
          <a:lstStyle>
            <a:lvl1pPr lvl="0">
              <a:spcBef>
                <a:spcPts val="0"/>
              </a:spcBef>
              <a:spcAft>
                <a:spcPts val="0"/>
              </a:spcAft>
              <a:buSzPts val="38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p:txBody>
      </p:sp>
      <p:sp>
        <p:nvSpPr>
          <p:cNvPr id="22" name="Google Shape;22;p4"/>
          <p:cNvSpPr txBox="1"/>
          <p:nvPr>
            <p:ph idx="1" type="body"/>
          </p:nvPr>
        </p:nvSpPr>
        <p:spPr>
          <a:xfrm>
            <a:off x="633425" y="1138400"/>
            <a:ext cx="7877100" cy="3680400"/>
          </a:xfrm>
          <a:prstGeom prst="rect">
            <a:avLst/>
          </a:prstGeom>
        </p:spPr>
        <p:txBody>
          <a:bodyPr anchorCtr="0" anchor="t" bIns="19050" lIns="19050" spcFirstLastPara="1" rIns="19050" wrap="square" tIns="19050">
            <a:normAutofit/>
          </a:bodyPr>
          <a:lstStyle>
            <a:lvl1pPr indent="-368300" lvl="0" marL="457200">
              <a:spcBef>
                <a:spcPts val="0"/>
              </a:spcBef>
              <a:spcAft>
                <a:spcPts val="0"/>
              </a:spcAft>
              <a:buSzPts val="2200"/>
              <a:buChar char="•"/>
              <a:defRPr/>
            </a:lvl1pPr>
            <a:lvl2pPr indent="-355600" lvl="1" marL="914400">
              <a:spcBef>
                <a:spcPts val="1200"/>
              </a:spcBef>
              <a:spcAft>
                <a:spcPts val="0"/>
              </a:spcAft>
              <a:buSzPts val="2000"/>
              <a:buChar char="•"/>
              <a:defRPr/>
            </a:lvl2pPr>
            <a:lvl3pPr indent="-342900" lvl="2" marL="1371600">
              <a:spcBef>
                <a:spcPts val="1200"/>
              </a:spcBef>
              <a:spcAft>
                <a:spcPts val="0"/>
              </a:spcAft>
              <a:buSzPts val="1800"/>
              <a:buChar char="•"/>
              <a:defRPr/>
            </a:lvl3pPr>
            <a:lvl4pPr indent="-330200" lvl="3" marL="1828800">
              <a:spcBef>
                <a:spcPts val="1200"/>
              </a:spcBef>
              <a:spcAft>
                <a:spcPts val="0"/>
              </a:spcAft>
              <a:buSzPts val="1600"/>
              <a:buChar char="•"/>
              <a:defRPr/>
            </a:lvl4pPr>
            <a:lvl5pPr indent="-317500" lvl="4" marL="2286000">
              <a:spcBef>
                <a:spcPts val="1200"/>
              </a:spcBef>
              <a:spcAft>
                <a:spcPts val="0"/>
              </a:spcAft>
              <a:buSzPts val="1400"/>
              <a:buChar char="•"/>
              <a:defRPr/>
            </a:lvl5pPr>
            <a:lvl6pPr indent="-285750" lvl="5" marL="2743200">
              <a:spcBef>
                <a:spcPts val="1200"/>
              </a:spcBef>
              <a:spcAft>
                <a:spcPts val="0"/>
              </a:spcAft>
              <a:buSzPts val="900"/>
              <a:buChar char="•"/>
              <a:defRPr/>
            </a:lvl6pPr>
            <a:lvl7pPr indent="-285750" lvl="6" marL="3200400">
              <a:spcBef>
                <a:spcPts val="1200"/>
              </a:spcBef>
              <a:spcAft>
                <a:spcPts val="0"/>
              </a:spcAft>
              <a:buSzPts val="900"/>
              <a:buChar char="•"/>
              <a:defRPr/>
            </a:lvl7pPr>
            <a:lvl8pPr indent="-285750" lvl="7" marL="3657600">
              <a:spcBef>
                <a:spcPts val="1200"/>
              </a:spcBef>
              <a:spcAft>
                <a:spcPts val="0"/>
              </a:spcAft>
              <a:buSzPts val="900"/>
              <a:buChar char="•"/>
              <a:defRPr/>
            </a:lvl8pPr>
            <a:lvl9pPr indent="-285750" lvl="8" marL="4114800">
              <a:spcBef>
                <a:spcPts val="1200"/>
              </a:spcBef>
              <a:spcAft>
                <a:spcPts val="1200"/>
              </a:spcAft>
              <a:buSzPts val="900"/>
              <a:buChar char="•"/>
              <a:defRPr/>
            </a:lvl9pPr>
          </a:lstStyle>
          <a:p/>
        </p:txBody>
      </p:sp>
      <p:pic>
        <p:nvPicPr>
          <p:cNvPr id="23" name="Google Shape;23;p4"/>
          <p:cNvPicPr preferRelativeResize="0"/>
          <p:nvPr/>
        </p:nvPicPr>
        <p:blipFill>
          <a:blip r:embed="rId2">
            <a:alphaModFix/>
          </a:blip>
          <a:stretch>
            <a:fillRect/>
          </a:stretch>
        </p:blipFill>
        <p:spPr>
          <a:xfrm>
            <a:off x="7632465" y="4390587"/>
            <a:ext cx="1375183" cy="614700"/>
          </a:xfrm>
          <a:prstGeom prst="rect">
            <a:avLst/>
          </a:prstGeom>
          <a:noFill/>
          <a:ln>
            <a:noFill/>
          </a:ln>
        </p:spPr>
      </p:pic>
      <p:pic>
        <p:nvPicPr>
          <p:cNvPr id="24" name="Google Shape;24;p4"/>
          <p:cNvPicPr preferRelativeResize="0"/>
          <p:nvPr/>
        </p:nvPicPr>
        <p:blipFill>
          <a:blip r:embed="rId3">
            <a:alphaModFix/>
          </a:blip>
          <a:stretch>
            <a:fillRect/>
          </a:stretch>
        </p:blipFill>
        <p:spPr>
          <a:xfrm>
            <a:off x="6084522" y="4390575"/>
            <a:ext cx="1518597" cy="614699"/>
          </a:xfrm>
          <a:prstGeom prst="rect">
            <a:avLst/>
          </a:prstGeom>
          <a:noFill/>
          <a:ln>
            <a:noFill/>
          </a:ln>
        </p:spPr>
      </p:pic>
      <p:sp>
        <p:nvSpPr>
          <p:cNvPr id="25" name="Google Shape;25;p4"/>
          <p:cNvSpPr txBox="1"/>
          <p:nvPr>
            <p:ph idx="12" type="sldNum"/>
          </p:nvPr>
        </p:nvSpPr>
        <p:spPr>
          <a:xfrm>
            <a:off x="8913762"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5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CUSTOM_5">
    <p:spTree>
      <p:nvGrpSpPr>
        <p:cNvPr id="26" name="Shape 26"/>
        <p:cNvGrpSpPr/>
        <p:nvPr/>
      </p:nvGrpSpPr>
      <p:grpSpPr>
        <a:xfrm>
          <a:off x="0" y="0"/>
          <a:ext cx="0" cy="0"/>
          <a:chOff x="0" y="0"/>
          <a:chExt cx="0" cy="0"/>
        </a:xfrm>
      </p:grpSpPr>
      <p:sp>
        <p:nvSpPr>
          <p:cNvPr id="27" name="Google Shape;27;p5"/>
          <p:cNvSpPr txBox="1"/>
          <p:nvPr>
            <p:ph type="title"/>
          </p:nvPr>
        </p:nvSpPr>
        <p:spPr>
          <a:xfrm>
            <a:off x="633413" y="280988"/>
            <a:ext cx="7877100" cy="857400"/>
          </a:xfrm>
          <a:prstGeom prst="rect">
            <a:avLst/>
          </a:prstGeom>
        </p:spPr>
        <p:txBody>
          <a:bodyPr anchorCtr="0" anchor="t" bIns="19050" lIns="19050" spcFirstLastPara="1" rIns="19050" wrap="square" tIns="19050">
            <a:noAutofit/>
          </a:bodyPr>
          <a:lstStyle>
            <a:lvl1pPr lvl="0">
              <a:spcBef>
                <a:spcPts val="0"/>
              </a:spcBef>
              <a:spcAft>
                <a:spcPts val="0"/>
              </a:spcAft>
              <a:buSzPts val="38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p:txBody>
      </p:sp>
      <p:sp>
        <p:nvSpPr>
          <p:cNvPr id="28" name="Google Shape;28;p5"/>
          <p:cNvSpPr txBox="1"/>
          <p:nvPr>
            <p:ph idx="1" type="body"/>
          </p:nvPr>
        </p:nvSpPr>
        <p:spPr>
          <a:xfrm>
            <a:off x="633425" y="1138400"/>
            <a:ext cx="7877100" cy="3680400"/>
          </a:xfrm>
          <a:prstGeom prst="rect">
            <a:avLst/>
          </a:prstGeom>
        </p:spPr>
        <p:txBody>
          <a:bodyPr anchorCtr="0" anchor="t" bIns="19050" lIns="19050" spcFirstLastPara="1" rIns="19050" wrap="square" tIns="19050">
            <a:normAutofit/>
          </a:bodyPr>
          <a:lstStyle>
            <a:lvl1pPr indent="-368300" lvl="0" marL="457200" rtl="0">
              <a:spcBef>
                <a:spcPts val="0"/>
              </a:spcBef>
              <a:spcAft>
                <a:spcPts val="0"/>
              </a:spcAft>
              <a:buSzPts val="2200"/>
              <a:buChar char="•"/>
              <a:defRPr/>
            </a:lvl1pPr>
            <a:lvl2pPr indent="-355600" lvl="1" marL="914400" rtl="0">
              <a:spcBef>
                <a:spcPts val="1200"/>
              </a:spcBef>
              <a:spcAft>
                <a:spcPts val="0"/>
              </a:spcAft>
              <a:buSzPts val="2000"/>
              <a:buChar char="•"/>
              <a:defRPr/>
            </a:lvl2pPr>
            <a:lvl3pPr indent="-342900" lvl="2" marL="1371600" rtl="0">
              <a:spcBef>
                <a:spcPts val="1200"/>
              </a:spcBef>
              <a:spcAft>
                <a:spcPts val="0"/>
              </a:spcAft>
              <a:buSzPts val="1800"/>
              <a:buChar char="•"/>
              <a:defRPr/>
            </a:lvl3pPr>
            <a:lvl4pPr indent="-330200" lvl="3" marL="1828800" rtl="0">
              <a:spcBef>
                <a:spcPts val="1200"/>
              </a:spcBef>
              <a:spcAft>
                <a:spcPts val="0"/>
              </a:spcAft>
              <a:buSzPts val="1600"/>
              <a:buChar char="•"/>
              <a:defRPr/>
            </a:lvl4pPr>
            <a:lvl5pPr indent="-317500" lvl="4" marL="2286000" rtl="0">
              <a:spcBef>
                <a:spcPts val="1200"/>
              </a:spcBef>
              <a:spcAft>
                <a:spcPts val="0"/>
              </a:spcAft>
              <a:buSzPts val="1400"/>
              <a:buChar char="•"/>
              <a:defRPr/>
            </a:lvl5pPr>
            <a:lvl6pPr indent="-285750" lvl="5" marL="2743200" rtl="0">
              <a:spcBef>
                <a:spcPts val="1200"/>
              </a:spcBef>
              <a:spcAft>
                <a:spcPts val="0"/>
              </a:spcAft>
              <a:buSzPts val="900"/>
              <a:buChar char="•"/>
              <a:defRPr/>
            </a:lvl6pPr>
            <a:lvl7pPr indent="-285750" lvl="6" marL="3200400" rtl="0">
              <a:spcBef>
                <a:spcPts val="1200"/>
              </a:spcBef>
              <a:spcAft>
                <a:spcPts val="0"/>
              </a:spcAft>
              <a:buSzPts val="900"/>
              <a:buChar char="•"/>
              <a:defRPr/>
            </a:lvl7pPr>
            <a:lvl8pPr indent="-285750" lvl="7" marL="3657600" rtl="0">
              <a:spcBef>
                <a:spcPts val="1200"/>
              </a:spcBef>
              <a:spcAft>
                <a:spcPts val="0"/>
              </a:spcAft>
              <a:buSzPts val="900"/>
              <a:buChar char="•"/>
              <a:defRPr/>
            </a:lvl8pPr>
            <a:lvl9pPr indent="-285750" lvl="8" marL="4114800" rtl="0">
              <a:spcBef>
                <a:spcPts val="1200"/>
              </a:spcBef>
              <a:spcAft>
                <a:spcPts val="1200"/>
              </a:spcAft>
              <a:buSzPts val="900"/>
              <a:buChar char="•"/>
              <a:defRPr/>
            </a:lvl9pPr>
          </a:lstStyle>
          <a:p/>
        </p:txBody>
      </p:sp>
      <p:sp>
        <p:nvSpPr>
          <p:cNvPr id="29" name="Google Shape;29;p5"/>
          <p:cNvSpPr txBox="1"/>
          <p:nvPr>
            <p:ph idx="12" type="sldNum"/>
          </p:nvPr>
        </p:nvSpPr>
        <p:spPr>
          <a:xfrm>
            <a:off x="8913762"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5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ue">
  <p:cSld name="CUSTOM_6">
    <p:bg>
      <p:bgPr>
        <a:solidFill>
          <a:srgbClr val="15134F"/>
        </a:solidFill>
      </p:bgPr>
    </p:bg>
    <p:spTree>
      <p:nvGrpSpPr>
        <p:cNvPr id="30" name="Shape 30"/>
        <p:cNvGrpSpPr/>
        <p:nvPr/>
      </p:nvGrpSpPr>
      <p:grpSpPr>
        <a:xfrm>
          <a:off x="0" y="0"/>
          <a:ext cx="0" cy="0"/>
          <a:chOff x="0" y="0"/>
          <a:chExt cx="0" cy="0"/>
        </a:xfrm>
      </p:grpSpPr>
      <p:sp>
        <p:nvSpPr>
          <p:cNvPr id="31" name="Google Shape;31;p6"/>
          <p:cNvSpPr txBox="1"/>
          <p:nvPr>
            <p:ph type="title"/>
          </p:nvPr>
        </p:nvSpPr>
        <p:spPr>
          <a:xfrm>
            <a:off x="633413" y="280988"/>
            <a:ext cx="7877100" cy="857400"/>
          </a:xfrm>
          <a:prstGeom prst="rect">
            <a:avLst/>
          </a:prstGeom>
        </p:spPr>
        <p:txBody>
          <a:bodyPr anchorCtr="0" anchor="t" bIns="19050" lIns="19050" spcFirstLastPara="1" rIns="19050" wrap="square" tIns="19050">
            <a:noAutofit/>
          </a:bodyPr>
          <a:lstStyle>
            <a:lvl1pPr lvl="0">
              <a:spcBef>
                <a:spcPts val="0"/>
              </a:spcBef>
              <a:spcAft>
                <a:spcPts val="0"/>
              </a:spcAft>
              <a:buClr>
                <a:schemeClr val="dk1"/>
              </a:buClr>
              <a:buSzPts val="3800"/>
              <a:buNone/>
              <a:defRPr>
                <a:solidFill>
                  <a:schemeClr val="dk1"/>
                </a:solidFill>
              </a:defRPr>
            </a:lvl1pPr>
            <a:lvl2pPr lvl="1">
              <a:spcBef>
                <a:spcPts val="0"/>
              </a:spcBef>
              <a:spcAft>
                <a:spcPts val="0"/>
              </a:spcAft>
              <a:buClr>
                <a:schemeClr val="dk1"/>
              </a:buClr>
              <a:buSzPts val="4300"/>
              <a:buNone/>
              <a:defRPr>
                <a:solidFill>
                  <a:schemeClr val="dk1"/>
                </a:solidFill>
              </a:defRPr>
            </a:lvl2pPr>
            <a:lvl3pPr lvl="2">
              <a:spcBef>
                <a:spcPts val="0"/>
              </a:spcBef>
              <a:spcAft>
                <a:spcPts val="0"/>
              </a:spcAft>
              <a:buClr>
                <a:schemeClr val="dk1"/>
              </a:buClr>
              <a:buSzPts val="4300"/>
              <a:buNone/>
              <a:defRPr>
                <a:solidFill>
                  <a:schemeClr val="dk1"/>
                </a:solidFill>
              </a:defRPr>
            </a:lvl3pPr>
            <a:lvl4pPr lvl="3">
              <a:spcBef>
                <a:spcPts val="0"/>
              </a:spcBef>
              <a:spcAft>
                <a:spcPts val="0"/>
              </a:spcAft>
              <a:buClr>
                <a:schemeClr val="dk1"/>
              </a:buClr>
              <a:buSzPts val="4300"/>
              <a:buNone/>
              <a:defRPr>
                <a:solidFill>
                  <a:schemeClr val="dk1"/>
                </a:solidFill>
              </a:defRPr>
            </a:lvl4pPr>
            <a:lvl5pPr lvl="4">
              <a:spcBef>
                <a:spcPts val="0"/>
              </a:spcBef>
              <a:spcAft>
                <a:spcPts val="0"/>
              </a:spcAft>
              <a:buClr>
                <a:schemeClr val="dk1"/>
              </a:buClr>
              <a:buSzPts val="4300"/>
              <a:buNone/>
              <a:defRPr>
                <a:solidFill>
                  <a:schemeClr val="dk1"/>
                </a:solidFill>
              </a:defRPr>
            </a:lvl5pPr>
            <a:lvl6pPr lvl="5">
              <a:spcBef>
                <a:spcPts val="0"/>
              </a:spcBef>
              <a:spcAft>
                <a:spcPts val="0"/>
              </a:spcAft>
              <a:buClr>
                <a:schemeClr val="dk1"/>
              </a:buClr>
              <a:buSzPts val="4300"/>
              <a:buNone/>
              <a:defRPr>
                <a:solidFill>
                  <a:schemeClr val="dk1"/>
                </a:solidFill>
              </a:defRPr>
            </a:lvl6pPr>
            <a:lvl7pPr lvl="6">
              <a:spcBef>
                <a:spcPts val="0"/>
              </a:spcBef>
              <a:spcAft>
                <a:spcPts val="0"/>
              </a:spcAft>
              <a:buClr>
                <a:schemeClr val="dk1"/>
              </a:buClr>
              <a:buSzPts val="4300"/>
              <a:buNone/>
              <a:defRPr>
                <a:solidFill>
                  <a:schemeClr val="dk1"/>
                </a:solidFill>
              </a:defRPr>
            </a:lvl7pPr>
            <a:lvl8pPr lvl="7">
              <a:spcBef>
                <a:spcPts val="0"/>
              </a:spcBef>
              <a:spcAft>
                <a:spcPts val="0"/>
              </a:spcAft>
              <a:buClr>
                <a:schemeClr val="dk1"/>
              </a:buClr>
              <a:buSzPts val="4300"/>
              <a:buNone/>
              <a:defRPr>
                <a:solidFill>
                  <a:schemeClr val="dk1"/>
                </a:solidFill>
              </a:defRPr>
            </a:lvl8pPr>
            <a:lvl9pPr lvl="8">
              <a:spcBef>
                <a:spcPts val="0"/>
              </a:spcBef>
              <a:spcAft>
                <a:spcPts val="0"/>
              </a:spcAft>
              <a:buClr>
                <a:schemeClr val="dk1"/>
              </a:buClr>
              <a:buSzPts val="4300"/>
              <a:buNone/>
              <a:defRPr>
                <a:solidFill>
                  <a:schemeClr val="dk1"/>
                </a:solidFill>
              </a:defRPr>
            </a:lvl9pPr>
          </a:lstStyle>
          <a:p/>
        </p:txBody>
      </p:sp>
      <p:sp>
        <p:nvSpPr>
          <p:cNvPr id="32" name="Google Shape;32;p6"/>
          <p:cNvSpPr txBox="1"/>
          <p:nvPr>
            <p:ph idx="1" type="body"/>
          </p:nvPr>
        </p:nvSpPr>
        <p:spPr>
          <a:xfrm>
            <a:off x="633425" y="1138400"/>
            <a:ext cx="7877100" cy="3680400"/>
          </a:xfrm>
          <a:prstGeom prst="rect">
            <a:avLst/>
          </a:prstGeom>
        </p:spPr>
        <p:txBody>
          <a:bodyPr anchorCtr="0" anchor="t" bIns="19050" lIns="19050" spcFirstLastPara="1" rIns="19050" wrap="square" tIns="19050">
            <a:normAutofit/>
          </a:bodyPr>
          <a:lstStyle>
            <a:lvl1pPr indent="-368300" lvl="0" marL="457200" rtl="0">
              <a:spcBef>
                <a:spcPts val="0"/>
              </a:spcBef>
              <a:spcAft>
                <a:spcPts val="0"/>
              </a:spcAft>
              <a:buClr>
                <a:schemeClr val="dk1"/>
              </a:buClr>
              <a:buSzPts val="2200"/>
              <a:buChar char="•"/>
              <a:defRPr>
                <a:solidFill>
                  <a:schemeClr val="dk1"/>
                </a:solidFill>
              </a:defRPr>
            </a:lvl1pPr>
            <a:lvl2pPr indent="-355600" lvl="1" marL="914400" rtl="0">
              <a:spcBef>
                <a:spcPts val="1200"/>
              </a:spcBef>
              <a:spcAft>
                <a:spcPts val="0"/>
              </a:spcAft>
              <a:buClr>
                <a:schemeClr val="dk1"/>
              </a:buClr>
              <a:buSzPts val="2000"/>
              <a:buChar char="•"/>
              <a:defRPr>
                <a:solidFill>
                  <a:schemeClr val="dk1"/>
                </a:solidFill>
              </a:defRPr>
            </a:lvl2pPr>
            <a:lvl3pPr indent="-342900" lvl="2" marL="1371600" rtl="0">
              <a:spcBef>
                <a:spcPts val="1200"/>
              </a:spcBef>
              <a:spcAft>
                <a:spcPts val="0"/>
              </a:spcAft>
              <a:buClr>
                <a:schemeClr val="dk1"/>
              </a:buClr>
              <a:buSzPts val="1800"/>
              <a:buChar char="•"/>
              <a:defRPr>
                <a:solidFill>
                  <a:schemeClr val="dk1"/>
                </a:solidFill>
              </a:defRPr>
            </a:lvl3pPr>
            <a:lvl4pPr indent="-330200" lvl="3" marL="1828800" rtl="0">
              <a:spcBef>
                <a:spcPts val="1200"/>
              </a:spcBef>
              <a:spcAft>
                <a:spcPts val="0"/>
              </a:spcAft>
              <a:buClr>
                <a:schemeClr val="dk1"/>
              </a:buClr>
              <a:buSzPts val="1600"/>
              <a:buChar char="•"/>
              <a:defRPr>
                <a:solidFill>
                  <a:schemeClr val="dk1"/>
                </a:solidFill>
              </a:defRPr>
            </a:lvl4pPr>
            <a:lvl5pPr indent="-317500" lvl="4" marL="2286000" rtl="0">
              <a:spcBef>
                <a:spcPts val="1200"/>
              </a:spcBef>
              <a:spcAft>
                <a:spcPts val="0"/>
              </a:spcAft>
              <a:buClr>
                <a:schemeClr val="dk1"/>
              </a:buClr>
              <a:buSzPts val="1400"/>
              <a:buChar char="•"/>
              <a:defRPr>
                <a:solidFill>
                  <a:schemeClr val="dk1"/>
                </a:solidFill>
              </a:defRPr>
            </a:lvl5pPr>
            <a:lvl6pPr indent="-285750" lvl="5" marL="2743200" rtl="0">
              <a:spcBef>
                <a:spcPts val="1200"/>
              </a:spcBef>
              <a:spcAft>
                <a:spcPts val="0"/>
              </a:spcAft>
              <a:buClr>
                <a:schemeClr val="dk1"/>
              </a:buClr>
              <a:buSzPts val="900"/>
              <a:buChar char="•"/>
              <a:defRPr>
                <a:solidFill>
                  <a:schemeClr val="dk1"/>
                </a:solidFill>
              </a:defRPr>
            </a:lvl6pPr>
            <a:lvl7pPr indent="-285750" lvl="6" marL="3200400" rtl="0">
              <a:spcBef>
                <a:spcPts val="1200"/>
              </a:spcBef>
              <a:spcAft>
                <a:spcPts val="0"/>
              </a:spcAft>
              <a:buClr>
                <a:schemeClr val="dk1"/>
              </a:buClr>
              <a:buSzPts val="900"/>
              <a:buChar char="•"/>
              <a:defRPr>
                <a:solidFill>
                  <a:schemeClr val="dk1"/>
                </a:solidFill>
              </a:defRPr>
            </a:lvl7pPr>
            <a:lvl8pPr indent="-285750" lvl="7" marL="3657600" rtl="0">
              <a:spcBef>
                <a:spcPts val="1200"/>
              </a:spcBef>
              <a:spcAft>
                <a:spcPts val="0"/>
              </a:spcAft>
              <a:buClr>
                <a:schemeClr val="dk1"/>
              </a:buClr>
              <a:buSzPts val="900"/>
              <a:buChar char="•"/>
              <a:defRPr>
                <a:solidFill>
                  <a:schemeClr val="dk1"/>
                </a:solidFill>
              </a:defRPr>
            </a:lvl8pPr>
            <a:lvl9pPr indent="-285750" lvl="8" marL="4114800" rtl="0">
              <a:spcBef>
                <a:spcPts val="1200"/>
              </a:spcBef>
              <a:spcAft>
                <a:spcPts val="1200"/>
              </a:spcAft>
              <a:buClr>
                <a:schemeClr val="dk1"/>
              </a:buClr>
              <a:buSzPts val="900"/>
              <a:buChar char="•"/>
              <a:defRPr>
                <a:solidFill>
                  <a:schemeClr val="dk1"/>
                </a:solidFill>
              </a:defRPr>
            </a:lvl9pPr>
          </a:lstStyle>
          <a:p/>
        </p:txBody>
      </p:sp>
      <p:sp>
        <p:nvSpPr>
          <p:cNvPr id="33" name="Google Shape;33;p6"/>
          <p:cNvSpPr txBox="1"/>
          <p:nvPr>
            <p:ph idx="12" type="sldNum"/>
          </p:nvPr>
        </p:nvSpPr>
        <p:spPr>
          <a:xfrm>
            <a:off x="8913762" y="4905375"/>
            <a:ext cx="170100" cy="1761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lue">
  <p:cSld name="CUSTOM_6_1">
    <p:bg>
      <p:bgPr>
        <a:solidFill>
          <a:srgbClr val="15134F"/>
        </a:solidFill>
      </p:bgPr>
    </p:bg>
    <p:spTree>
      <p:nvGrpSpPr>
        <p:cNvPr id="34" name="Shape 34"/>
        <p:cNvGrpSpPr/>
        <p:nvPr/>
      </p:nvGrpSpPr>
      <p:grpSpPr>
        <a:xfrm>
          <a:off x="0" y="0"/>
          <a:ext cx="0" cy="0"/>
          <a:chOff x="0" y="0"/>
          <a:chExt cx="0" cy="0"/>
        </a:xfrm>
      </p:grpSpPr>
      <p:sp>
        <p:nvSpPr>
          <p:cNvPr id="35" name="Google Shape;35;p7"/>
          <p:cNvSpPr txBox="1"/>
          <p:nvPr>
            <p:ph type="title"/>
          </p:nvPr>
        </p:nvSpPr>
        <p:spPr>
          <a:xfrm>
            <a:off x="633413" y="280988"/>
            <a:ext cx="7877100" cy="857400"/>
          </a:xfrm>
          <a:prstGeom prst="rect">
            <a:avLst/>
          </a:prstGeom>
        </p:spPr>
        <p:txBody>
          <a:bodyPr anchorCtr="0" anchor="t" bIns="19050" lIns="19050" spcFirstLastPara="1" rIns="19050" wrap="square" tIns="19050">
            <a:noAutofit/>
          </a:bodyPr>
          <a:lstStyle>
            <a:lvl1pPr lvl="0" rtl="0">
              <a:spcBef>
                <a:spcPts val="0"/>
              </a:spcBef>
              <a:spcAft>
                <a:spcPts val="0"/>
              </a:spcAft>
              <a:buClr>
                <a:schemeClr val="dk1"/>
              </a:buClr>
              <a:buSzPts val="3800"/>
              <a:buNone/>
              <a:defRPr>
                <a:solidFill>
                  <a:schemeClr val="dk1"/>
                </a:solidFill>
              </a:defRPr>
            </a:lvl1pPr>
            <a:lvl2pPr lvl="1" rtl="0">
              <a:spcBef>
                <a:spcPts val="0"/>
              </a:spcBef>
              <a:spcAft>
                <a:spcPts val="0"/>
              </a:spcAft>
              <a:buClr>
                <a:schemeClr val="dk1"/>
              </a:buClr>
              <a:buSzPts val="4300"/>
              <a:buNone/>
              <a:defRPr>
                <a:solidFill>
                  <a:schemeClr val="dk1"/>
                </a:solidFill>
              </a:defRPr>
            </a:lvl2pPr>
            <a:lvl3pPr lvl="2" rtl="0">
              <a:spcBef>
                <a:spcPts val="0"/>
              </a:spcBef>
              <a:spcAft>
                <a:spcPts val="0"/>
              </a:spcAft>
              <a:buClr>
                <a:schemeClr val="dk1"/>
              </a:buClr>
              <a:buSzPts val="4300"/>
              <a:buNone/>
              <a:defRPr>
                <a:solidFill>
                  <a:schemeClr val="dk1"/>
                </a:solidFill>
              </a:defRPr>
            </a:lvl3pPr>
            <a:lvl4pPr lvl="3" rtl="0">
              <a:spcBef>
                <a:spcPts val="0"/>
              </a:spcBef>
              <a:spcAft>
                <a:spcPts val="0"/>
              </a:spcAft>
              <a:buClr>
                <a:schemeClr val="dk1"/>
              </a:buClr>
              <a:buSzPts val="4300"/>
              <a:buNone/>
              <a:defRPr>
                <a:solidFill>
                  <a:schemeClr val="dk1"/>
                </a:solidFill>
              </a:defRPr>
            </a:lvl4pPr>
            <a:lvl5pPr lvl="4" rtl="0">
              <a:spcBef>
                <a:spcPts val="0"/>
              </a:spcBef>
              <a:spcAft>
                <a:spcPts val="0"/>
              </a:spcAft>
              <a:buClr>
                <a:schemeClr val="dk1"/>
              </a:buClr>
              <a:buSzPts val="4300"/>
              <a:buNone/>
              <a:defRPr>
                <a:solidFill>
                  <a:schemeClr val="dk1"/>
                </a:solidFill>
              </a:defRPr>
            </a:lvl5pPr>
            <a:lvl6pPr lvl="5" rtl="0">
              <a:spcBef>
                <a:spcPts val="0"/>
              </a:spcBef>
              <a:spcAft>
                <a:spcPts val="0"/>
              </a:spcAft>
              <a:buClr>
                <a:schemeClr val="dk1"/>
              </a:buClr>
              <a:buSzPts val="4300"/>
              <a:buNone/>
              <a:defRPr>
                <a:solidFill>
                  <a:schemeClr val="dk1"/>
                </a:solidFill>
              </a:defRPr>
            </a:lvl6pPr>
            <a:lvl7pPr lvl="6" rtl="0">
              <a:spcBef>
                <a:spcPts val="0"/>
              </a:spcBef>
              <a:spcAft>
                <a:spcPts val="0"/>
              </a:spcAft>
              <a:buClr>
                <a:schemeClr val="dk1"/>
              </a:buClr>
              <a:buSzPts val="4300"/>
              <a:buNone/>
              <a:defRPr>
                <a:solidFill>
                  <a:schemeClr val="dk1"/>
                </a:solidFill>
              </a:defRPr>
            </a:lvl7pPr>
            <a:lvl8pPr lvl="7" rtl="0">
              <a:spcBef>
                <a:spcPts val="0"/>
              </a:spcBef>
              <a:spcAft>
                <a:spcPts val="0"/>
              </a:spcAft>
              <a:buClr>
                <a:schemeClr val="dk1"/>
              </a:buClr>
              <a:buSzPts val="4300"/>
              <a:buNone/>
              <a:defRPr>
                <a:solidFill>
                  <a:schemeClr val="dk1"/>
                </a:solidFill>
              </a:defRPr>
            </a:lvl8pPr>
            <a:lvl9pPr lvl="8" rtl="0">
              <a:spcBef>
                <a:spcPts val="0"/>
              </a:spcBef>
              <a:spcAft>
                <a:spcPts val="0"/>
              </a:spcAft>
              <a:buClr>
                <a:schemeClr val="dk1"/>
              </a:buClr>
              <a:buSzPts val="4300"/>
              <a:buNone/>
              <a:defRPr>
                <a:solidFill>
                  <a:schemeClr val="dk1"/>
                </a:solidFill>
              </a:defRPr>
            </a:lvl9pPr>
          </a:lstStyle>
          <a:p/>
        </p:txBody>
      </p:sp>
      <p:pic>
        <p:nvPicPr>
          <p:cNvPr id="36" name="Google Shape;36;p7"/>
          <p:cNvPicPr preferRelativeResize="0"/>
          <p:nvPr/>
        </p:nvPicPr>
        <p:blipFill>
          <a:blip r:embed="rId2">
            <a:alphaModFix/>
          </a:blip>
          <a:stretch>
            <a:fillRect/>
          </a:stretch>
        </p:blipFill>
        <p:spPr>
          <a:xfrm>
            <a:off x="6097446" y="4390577"/>
            <a:ext cx="1505679" cy="614699"/>
          </a:xfrm>
          <a:prstGeom prst="rect">
            <a:avLst/>
          </a:prstGeom>
          <a:noFill/>
          <a:ln>
            <a:noFill/>
          </a:ln>
        </p:spPr>
      </p:pic>
      <p:pic>
        <p:nvPicPr>
          <p:cNvPr id="37" name="Google Shape;37;p7"/>
          <p:cNvPicPr preferRelativeResize="0"/>
          <p:nvPr/>
        </p:nvPicPr>
        <p:blipFill>
          <a:blip r:embed="rId3">
            <a:alphaModFix/>
          </a:blip>
          <a:stretch>
            <a:fillRect/>
          </a:stretch>
        </p:blipFill>
        <p:spPr>
          <a:xfrm>
            <a:off x="7632474" y="4390577"/>
            <a:ext cx="1365929" cy="614699"/>
          </a:xfrm>
          <a:prstGeom prst="rect">
            <a:avLst/>
          </a:prstGeom>
          <a:noFill/>
          <a:ln>
            <a:noFill/>
          </a:ln>
        </p:spPr>
      </p:pic>
      <p:sp>
        <p:nvSpPr>
          <p:cNvPr id="38" name="Google Shape;38;p7"/>
          <p:cNvSpPr txBox="1"/>
          <p:nvPr>
            <p:ph idx="1" type="body"/>
          </p:nvPr>
        </p:nvSpPr>
        <p:spPr>
          <a:xfrm>
            <a:off x="633425" y="1138400"/>
            <a:ext cx="7877100" cy="3680400"/>
          </a:xfrm>
          <a:prstGeom prst="rect">
            <a:avLst/>
          </a:prstGeom>
        </p:spPr>
        <p:txBody>
          <a:bodyPr anchorCtr="0" anchor="t" bIns="19050" lIns="19050" spcFirstLastPara="1" rIns="19050" wrap="square" tIns="19050">
            <a:normAutofit/>
          </a:bodyPr>
          <a:lstStyle>
            <a:lvl1pPr indent="-368300" lvl="0" marL="457200" rtl="0">
              <a:spcBef>
                <a:spcPts val="0"/>
              </a:spcBef>
              <a:spcAft>
                <a:spcPts val="0"/>
              </a:spcAft>
              <a:buClr>
                <a:schemeClr val="dk1"/>
              </a:buClr>
              <a:buSzPts val="2200"/>
              <a:buChar char="•"/>
              <a:defRPr>
                <a:solidFill>
                  <a:schemeClr val="dk1"/>
                </a:solidFill>
              </a:defRPr>
            </a:lvl1pPr>
            <a:lvl2pPr indent="-355600" lvl="1" marL="914400" rtl="0">
              <a:spcBef>
                <a:spcPts val="1200"/>
              </a:spcBef>
              <a:spcAft>
                <a:spcPts val="0"/>
              </a:spcAft>
              <a:buClr>
                <a:schemeClr val="dk1"/>
              </a:buClr>
              <a:buSzPts val="2000"/>
              <a:buChar char="•"/>
              <a:defRPr>
                <a:solidFill>
                  <a:schemeClr val="dk1"/>
                </a:solidFill>
              </a:defRPr>
            </a:lvl2pPr>
            <a:lvl3pPr indent="-342900" lvl="2" marL="1371600" rtl="0">
              <a:spcBef>
                <a:spcPts val="1200"/>
              </a:spcBef>
              <a:spcAft>
                <a:spcPts val="0"/>
              </a:spcAft>
              <a:buClr>
                <a:schemeClr val="dk1"/>
              </a:buClr>
              <a:buSzPts val="1800"/>
              <a:buChar char="•"/>
              <a:defRPr>
                <a:solidFill>
                  <a:schemeClr val="dk1"/>
                </a:solidFill>
              </a:defRPr>
            </a:lvl3pPr>
            <a:lvl4pPr indent="-330200" lvl="3" marL="1828800" rtl="0">
              <a:spcBef>
                <a:spcPts val="1200"/>
              </a:spcBef>
              <a:spcAft>
                <a:spcPts val="0"/>
              </a:spcAft>
              <a:buClr>
                <a:schemeClr val="dk1"/>
              </a:buClr>
              <a:buSzPts val="1600"/>
              <a:buChar char="•"/>
              <a:defRPr>
                <a:solidFill>
                  <a:schemeClr val="dk1"/>
                </a:solidFill>
              </a:defRPr>
            </a:lvl4pPr>
            <a:lvl5pPr indent="-317500" lvl="4" marL="2286000" rtl="0">
              <a:spcBef>
                <a:spcPts val="1200"/>
              </a:spcBef>
              <a:spcAft>
                <a:spcPts val="0"/>
              </a:spcAft>
              <a:buClr>
                <a:schemeClr val="dk1"/>
              </a:buClr>
              <a:buSzPts val="1400"/>
              <a:buChar char="•"/>
              <a:defRPr>
                <a:solidFill>
                  <a:schemeClr val="dk1"/>
                </a:solidFill>
              </a:defRPr>
            </a:lvl5pPr>
            <a:lvl6pPr indent="-285750" lvl="5" marL="2743200" rtl="0">
              <a:spcBef>
                <a:spcPts val="1200"/>
              </a:spcBef>
              <a:spcAft>
                <a:spcPts val="0"/>
              </a:spcAft>
              <a:buClr>
                <a:schemeClr val="dk1"/>
              </a:buClr>
              <a:buSzPts val="900"/>
              <a:buChar char="•"/>
              <a:defRPr>
                <a:solidFill>
                  <a:schemeClr val="dk1"/>
                </a:solidFill>
              </a:defRPr>
            </a:lvl6pPr>
            <a:lvl7pPr indent="-285750" lvl="6" marL="3200400" rtl="0">
              <a:spcBef>
                <a:spcPts val="1200"/>
              </a:spcBef>
              <a:spcAft>
                <a:spcPts val="0"/>
              </a:spcAft>
              <a:buClr>
                <a:schemeClr val="dk1"/>
              </a:buClr>
              <a:buSzPts val="900"/>
              <a:buChar char="•"/>
              <a:defRPr>
                <a:solidFill>
                  <a:schemeClr val="dk1"/>
                </a:solidFill>
              </a:defRPr>
            </a:lvl7pPr>
            <a:lvl8pPr indent="-285750" lvl="7" marL="3657600" rtl="0">
              <a:spcBef>
                <a:spcPts val="1200"/>
              </a:spcBef>
              <a:spcAft>
                <a:spcPts val="0"/>
              </a:spcAft>
              <a:buClr>
                <a:schemeClr val="dk1"/>
              </a:buClr>
              <a:buSzPts val="900"/>
              <a:buChar char="•"/>
              <a:defRPr>
                <a:solidFill>
                  <a:schemeClr val="dk1"/>
                </a:solidFill>
              </a:defRPr>
            </a:lvl8pPr>
            <a:lvl9pPr indent="-285750" lvl="8" marL="4114800" rtl="0">
              <a:spcBef>
                <a:spcPts val="1200"/>
              </a:spcBef>
              <a:spcAft>
                <a:spcPts val="1200"/>
              </a:spcAft>
              <a:buClr>
                <a:schemeClr val="dk1"/>
              </a:buClr>
              <a:buSzPts val="900"/>
              <a:buChar char="•"/>
              <a:defRPr>
                <a:solidFill>
                  <a:schemeClr val="dk1"/>
                </a:solidFill>
              </a:defRPr>
            </a:lvl9pPr>
          </a:lstStyle>
          <a:p/>
        </p:txBody>
      </p:sp>
      <p:sp>
        <p:nvSpPr>
          <p:cNvPr id="39" name="Google Shape;39;p7"/>
          <p:cNvSpPr txBox="1"/>
          <p:nvPr>
            <p:ph idx="12" type="sldNum"/>
          </p:nvPr>
        </p:nvSpPr>
        <p:spPr>
          <a:xfrm>
            <a:off x="8913762" y="4905375"/>
            <a:ext cx="170100" cy="1761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ack">
  <p:cSld name="CUSTOM_7">
    <p:bg>
      <p:bgPr>
        <a:solidFill>
          <a:srgbClr val="000000"/>
        </a:solidFill>
      </p:bgPr>
    </p:bg>
    <p:spTree>
      <p:nvGrpSpPr>
        <p:cNvPr id="40" name="Shape 40"/>
        <p:cNvGrpSpPr/>
        <p:nvPr/>
      </p:nvGrpSpPr>
      <p:grpSpPr>
        <a:xfrm>
          <a:off x="0" y="0"/>
          <a:ext cx="0" cy="0"/>
          <a:chOff x="0" y="0"/>
          <a:chExt cx="0" cy="0"/>
        </a:xfrm>
      </p:grpSpPr>
      <p:sp>
        <p:nvSpPr>
          <p:cNvPr id="41" name="Google Shape;41;p8"/>
          <p:cNvSpPr txBox="1"/>
          <p:nvPr>
            <p:ph type="title"/>
          </p:nvPr>
        </p:nvSpPr>
        <p:spPr>
          <a:xfrm>
            <a:off x="633413" y="280988"/>
            <a:ext cx="7877100" cy="857400"/>
          </a:xfrm>
          <a:prstGeom prst="rect">
            <a:avLst/>
          </a:prstGeom>
        </p:spPr>
        <p:txBody>
          <a:bodyPr anchorCtr="0" anchor="t" bIns="19050" lIns="19050" spcFirstLastPara="1" rIns="19050" wrap="square" tIns="19050">
            <a:noAutofit/>
          </a:bodyPr>
          <a:lstStyle>
            <a:lvl1pPr lvl="0">
              <a:spcBef>
                <a:spcPts val="0"/>
              </a:spcBef>
              <a:spcAft>
                <a:spcPts val="0"/>
              </a:spcAft>
              <a:buClr>
                <a:schemeClr val="dk1"/>
              </a:buClr>
              <a:buSzPts val="3800"/>
              <a:buNone/>
              <a:defRPr>
                <a:solidFill>
                  <a:schemeClr val="dk1"/>
                </a:solidFill>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p:txBody>
      </p:sp>
      <p:sp>
        <p:nvSpPr>
          <p:cNvPr id="42" name="Google Shape;42;p8"/>
          <p:cNvSpPr txBox="1"/>
          <p:nvPr>
            <p:ph idx="1" type="body"/>
          </p:nvPr>
        </p:nvSpPr>
        <p:spPr>
          <a:xfrm>
            <a:off x="633425" y="1138400"/>
            <a:ext cx="7877100" cy="3680400"/>
          </a:xfrm>
          <a:prstGeom prst="rect">
            <a:avLst/>
          </a:prstGeom>
        </p:spPr>
        <p:txBody>
          <a:bodyPr anchorCtr="0" anchor="t" bIns="19050" lIns="19050" spcFirstLastPara="1" rIns="19050" wrap="square" tIns="19050">
            <a:normAutofit/>
          </a:bodyPr>
          <a:lstStyle>
            <a:lvl1pPr indent="-368300" lvl="0" marL="457200" rtl="0">
              <a:spcBef>
                <a:spcPts val="0"/>
              </a:spcBef>
              <a:spcAft>
                <a:spcPts val="0"/>
              </a:spcAft>
              <a:buClr>
                <a:schemeClr val="dk1"/>
              </a:buClr>
              <a:buSzPts val="2200"/>
              <a:buChar char="•"/>
              <a:defRPr>
                <a:solidFill>
                  <a:schemeClr val="dk1"/>
                </a:solidFill>
              </a:defRPr>
            </a:lvl1pPr>
            <a:lvl2pPr indent="-355600" lvl="1" marL="914400" rtl="0">
              <a:spcBef>
                <a:spcPts val="1200"/>
              </a:spcBef>
              <a:spcAft>
                <a:spcPts val="0"/>
              </a:spcAft>
              <a:buClr>
                <a:schemeClr val="dk1"/>
              </a:buClr>
              <a:buSzPts val="2000"/>
              <a:buChar char="•"/>
              <a:defRPr>
                <a:solidFill>
                  <a:schemeClr val="dk1"/>
                </a:solidFill>
              </a:defRPr>
            </a:lvl2pPr>
            <a:lvl3pPr indent="-342900" lvl="2" marL="1371600" rtl="0">
              <a:spcBef>
                <a:spcPts val="1200"/>
              </a:spcBef>
              <a:spcAft>
                <a:spcPts val="0"/>
              </a:spcAft>
              <a:buClr>
                <a:schemeClr val="dk1"/>
              </a:buClr>
              <a:buSzPts val="1800"/>
              <a:buChar char="•"/>
              <a:defRPr>
                <a:solidFill>
                  <a:schemeClr val="dk1"/>
                </a:solidFill>
              </a:defRPr>
            </a:lvl3pPr>
            <a:lvl4pPr indent="-330200" lvl="3" marL="1828800" rtl="0">
              <a:spcBef>
                <a:spcPts val="1200"/>
              </a:spcBef>
              <a:spcAft>
                <a:spcPts val="0"/>
              </a:spcAft>
              <a:buClr>
                <a:schemeClr val="dk1"/>
              </a:buClr>
              <a:buSzPts val="1600"/>
              <a:buChar char="•"/>
              <a:defRPr>
                <a:solidFill>
                  <a:schemeClr val="dk1"/>
                </a:solidFill>
              </a:defRPr>
            </a:lvl4pPr>
            <a:lvl5pPr indent="-317500" lvl="4" marL="2286000" rtl="0">
              <a:spcBef>
                <a:spcPts val="1200"/>
              </a:spcBef>
              <a:spcAft>
                <a:spcPts val="0"/>
              </a:spcAft>
              <a:buClr>
                <a:schemeClr val="dk1"/>
              </a:buClr>
              <a:buSzPts val="1400"/>
              <a:buChar char="•"/>
              <a:defRPr>
                <a:solidFill>
                  <a:schemeClr val="dk1"/>
                </a:solidFill>
              </a:defRPr>
            </a:lvl5pPr>
            <a:lvl6pPr indent="-285750" lvl="5" marL="2743200" rtl="0">
              <a:spcBef>
                <a:spcPts val="1200"/>
              </a:spcBef>
              <a:spcAft>
                <a:spcPts val="0"/>
              </a:spcAft>
              <a:buClr>
                <a:schemeClr val="dk1"/>
              </a:buClr>
              <a:buSzPts val="900"/>
              <a:buChar char="•"/>
              <a:defRPr>
                <a:solidFill>
                  <a:schemeClr val="dk1"/>
                </a:solidFill>
              </a:defRPr>
            </a:lvl6pPr>
            <a:lvl7pPr indent="-285750" lvl="6" marL="3200400" rtl="0">
              <a:spcBef>
                <a:spcPts val="1200"/>
              </a:spcBef>
              <a:spcAft>
                <a:spcPts val="0"/>
              </a:spcAft>
              <a:buClr>
                <a:schemeClr val="dk1"/>
              </a:buClr>
              <a:buSzPts val="900"/>
              <a:buChar char="•"/>
              <a:defRPr>
                <a:solidFill>
                  <a:schemeClr val="dk1"/>
                </a:solidFill>
              </a:defRPr>
            </a:lvl7pPr>
            <a:lvl8pPr indent="-285750" lvl="7" marL="3657600" rtl="0">
              <a:spcBef>
                <a:spcPts val="1200"/>
              </a:spcBef>
              <a:spcAft>
                <a:spcPts val="0"/>
              </a:spcAft>
              <a:buClr>
                <a:schemeClr val="dk1"/>
              </a:buClr>
              <a:buSzPts val="900"/>
              <a:buChar char="•"/>
              <a:defRPr>
                <a:solidFill>
                  <a:schemeClr val="dk1"/>
                </a:solidFill>
              </a:defRPr>
            </a:lvl8pPr>
            <a:lvl9pPr indent="-285750" lvl="8" marL="4114800" rtl="0">
              <a:spcBef>
                <a:spcPts val="1200"/>
              </a:spcBef>
              <a:spcAft>
                <a:spcPts val="1200"/>
              </a:spcAft>
              <a:buClr>
                <a:schemeClr val="dk1"/>
              </a:buClr>
              <a:buSzPts val="900"/>
              <a:buChar char="•"/>
              <a:defRPr>
                <a:solidFill>
                  <a:schemeClr val="dk1"/>
                </a:solidFill>
              </a:defRPr>
            </a:lvl9pPr>
          </a:lstStyle>
          <a:p/>
        </p:txBody>
      </p:sp>
      <p:sp>
        <p:nvSpPr>
          <p:cNvPr id="43" name="Google Shape;43;p8"/>
          <p:cNvSpPr txBox="1"/>
          <p:nvPr>
            <p:ph idx="12" type="sldNum"/>
          </p:nvPr>
        </p:nvSpPr>
        <p:spPr>
          <a:xfrm>
            <a:off x="8913762" y="4905375"/>
            <a:ext cx="170100" cy="1761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lack">
  <p:cSld name="CUSTOM_7_1">
    <p:bg>
      <p:bgPr>
        <a:solidFill>
          <a:srgbClr val="000000"/>
        </a:solidFill>
      </p:bgPr>
    </p:bg>
    <p:spTree>
      <p:nvGrpSpPr>
        <p:cNvPr id="44" name="Shape 44"/>
        <p:cNvGrpSpPr/>
        <p:nvPr/>
      </p:nvGrpSpPr>
      <p:grpSpPr>
        <a:xfrm>
          <a:off x="0" y="0"/>
          <a:ext cx="0" cy="0"/>
          <a:chOff x="0" y="0"/>
          <a:chExt cx="0" cy="0"/>
        </a:xfrm>
      </p:grpSpPr>
      <p:sp>
        <p:nvSpPr>
          <p:cNvPr id="45" name="Google Shape;45;p9"/>
          <p:cNvSpPr txBox="1"/>
          <p:nvPr>
            <p:ph type="title"/>
          </p:nvPr>
        </p:nvSpPr>
        <p:spPr>
          <a:xfrm>
            <a:off x="633413" y="280988"/>
            <a:ext cx="7877100" cy="857400"/>
          </a:xfrm>
          <a:prstGeom prst="rect">
            <a:avLst/>
          </a:prstGeom>
        </p:spPr>
        <p:txBody>
          <a:bodyPr anchorCtr="0" anchor="t" bIns="19050" lIns="19050" spcFirstLastPara="1" rIns="19050" wrap="square" tIns="19050">
            <a:noAutofit/>
          </a:bodyPr>
          <a:lstStyle>
            <a:lvl1pPr lvl="0" rtl="0">
              <a:spcBef>
                <a:spcPts val="0"/>
              </a:spcBef>
              <a:spcAft>
                <a:spcPts val="0"/>
              </a:spcAft>
              <a:buClr>
                <a:schemeClr val="dk1"/>
              </a:buClr>
              <a:buSzPts val="3800"/>
              <a:buNone/>
              <a:defRPr>
                <a:solidFill>
                  <a:schemeClr val="dk1"/>
                </a:solidFill>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p:txBody>
      </p:sp>
      <p:pic>
        <p:nvPicPr>
          <p:cNvPr id="46" name="Google Shape;46;p9"/>
          <p:cNvPicPr preferRelativeResize="0"/>
          <p:nvPr/>
        </p:nvPicPr>
        <p:blipFill>
          <a:blip r:embed="rId2">
            <a:alphaModFix/>
          </a:blip>
          <a:stretch>
            <a:fillRect/>
          </a:stretch>
        </p:blipFill>
        <p:spPr>
          <a:xfrm>
            <a:off x="6097446" y="4390577"/>
            <a:ext cx="1505679" cy="614699"/>
          </a:xfrm>
          <a:prstGeom prst="rect">
            <a:avLst/>
          </a:prstGeom>
          <a:noFill/>
          <a:ln>
            <a:noFill/>
          </a:ln>
        </p:spPr>
      </p:pic>
      <p:pic>
        <p:nvPicPr>
          <p:cNvPr id="47" name="Google Shape;47;p9"/>
          <p:cNvPicPr preferRelativeResize="0"/>
          <p:nvPr/>
        </p:nvPicPr>
        <p:blipFill>
          <a:blip r:embed="rId3">
            <a:alphaModFix/>
          </a:blip>
          <a:stretch>
            <a:fillRect/>
          </a:stretch>
        </p:blipFill>
        <p:spPr>
          <a:xfrm>
            <a:off x="7632474" y="4390577"/>
            <a:ext cx="1365929" cy="614699"/>
          </a:xfrm>
          <a:prstGeom prst="rect">
            <a:avLst/>
          </a:prstGeom>
          <a:noFill/>
          <a:ln>
            <a:noFill/>
          </a:ln>
        </p:spPr>
      </p:pic>
      <p:sp>
        <p:nvSpPr>
          <p:cNvPr id="48" name="Google Shape;48;p9"/>
          <p:cNvSpPr txBox="1"/>
          <p:nvPr>
            <p:ph idx="1" type="body"/>
          </p:nvPr>
        </p:nvSpPr>
        <p:spPr>
          <a:xfrm>
            <a:off x="633425" y="1138400"/>
            <a:ext cx="7877100" cy="3680400"/>
          </a:xfrm>
          <a:prstGeom prst="rect">
            <a:avLst/>
          </a:prstGeom>
        </p:spPr>
        <p:txBody>
          <a:bodyPr anchorCtr="0" anchor="t" bIns="19050" lIns="19050" spcFirstLastPara="1" rIns="19050" wrap="square" tIns="19050">
            <a:normAutofit/>
          </a:bodyPr>
          <a:lstStyle>
            <a:lvl1pPr indent="-368300" lvl="0" marL="457200" rtl="0">
              <a:spcBef>
                <a:spcPts val="0"/>
              </a:spcBef>
              <a:spcAft>
                <a:spcPts val="0"/>
              </a:spcAft>
              <a:buClr>
                <a:schemeClr val="dk1"/>
              </a:buClr>
              <a:buSzPts val="2200"/>
              <a:buChar char="•"/>
              <a:defRPr>
                <a:solidFill>
                  <a:schemeClr val="dk1"/>
                </a:solidFill>
              </a:defRPr>
            </a:lvl1pPr>
            <a:lvl2pPr indent="-355600" lvl="1" marL="914400" rtl="0">
              <a:spcBef>
                <a:spcPts val="1200"/>
              </a:spcBef>
              <a:spcAft>
                <a:spcPts val="0"/>
              </a:spcAft>
              <a:buClr>
                <a:schemeClr val="dk1"/>
              </a:buClr>
              <a:buSzPts val="2000"/>
              <a:buChar char="•"/>
              <a:defRPr>
                <a:solidFill>
                  <a:schemeClr val="dk1"/>
                </a:solidFill>
              </a:defRPr>
            </a:lvl2pPr>
            <a:lvl3pPr indent="-342900" lvl="2" marL="1371600" rtl="0">
              <a:spcBef>
                <a:spcPts val="1200"/>
              </a:spcBef>
              <a:spcAft>
                <a:spcPts val="0"/>
              </a:spcAft>
              <a:buClr>
                <a:schemeClr val="dk1"/>
              </a:buClr>
              <a:buSzPts val="1800"/>
              <a:buChar char="•"/>
              <a:defRPr>
                <a:solidFill>
                  <a:schemeClr val="dk1"/>
                </a:solidFill>
              </a:defRPr>
            </a:lvl3pPr>
            <a:lvl4pPr indent="-330200" lvl="3" marL="1828800" rtl="0">
              <a:spcBef>
                <a:spcPts val="1200"/>
              </a:spcBef>
              <a:spcAft>
                <a:spcPts val="0"/>
              </a:spcAft>
              <a:buClr>
                <a:schemeClr val="dk1"/>
              </a:buClr>
              <a:buSzPts val="1600"/>
              <a:buChar char="•"/>
              <a:defRPr>
                <a:solidFill>
                  <a:schemeClr val="dk1"/>
                </a:solidFill>
              </a:defRPr>
            </a:lvl4pPr>
            <a:lvl5pPr indent="-317500" lvl="4" marL="2286000" rtl="0">
              <a:spcBef>
                <a:spcPts val="1200"/>
              </a:spcBef>
              <a:spcAft>
                <a:spcPts val="0"/>
              </a:spcAft>
              <a:buClr>
                <a:schemeClr val="dk1"/>
              </a:buClr>
              <a:buSzPts val="1400"/>
              <a:buChar char="•"/>
              <a:defRPr>
                <a:solidFill>
                  <a:schemeClr val="dk1"/>
                </a:solidFill>
              </a:defRPr>
            </a:lvl5pPr>
            <a:lvl6pPr indent="-285750" lvl="5" marL="2743200" rtl="0">
              <a:spcBef>
                <a:spcPts val="1200"/>
              </a:spcBef>
              <a:spcAft>
                <a:spcPts val="0"/>
              </a:spcAft>
              <a:buClr>
                <a:schemeClr val="dk1"/>
              </a:buClr>
              <a:buSzPts val="900"/>
              <a:buChar char="•"/>
              <a:defRPr>
                <a:solidFill>
                  <a:schemeClr val="dk1"/>
                </a:solidFill>
              </a:defRPr>
            </a:lvl6pPr>
            <a:lvl7pPr indent="-285750" lvl="6" marL="3200400" rtl="0">
              <a:spcBef>
                <a:spcPts val="1200"/>
              </a:spcBef>
              <a:spcAft>
                <a:spcPts val="0"/>
              </a:spcAft>
              <a:buClr>
                <a:schemeClr val="dk1"/>
              </a:buClr>
              <a:buSzPts val="900"/>
              <a:buChar char="•"/>
              <a:defRPr>
                <a:solidFill>
                  <a:schemeClr val="dk1"/>
                </a:solidFill>
              </a:defRPr>
            </a:lvl7pPr>
            <a:lvl8pPr indent="-285750" lvl="7" marL="3657600" rtl="0">
              <a:spcBef>
                <a:spcPts val="1200"/>
              </a:spcBef>
              <a:spcAft>
                <a:spcPts val="0"/>
              </a:spcAft>
              <a:buClr>
                <a:schemeClr val="dk1"/>
              </a:buClr>
              <a:buSzPts val="900"/>
              <a:buChar char="•"/>
              <a:defRPr>
                <a:solidFill>
                  <a:schemeClr val="dk1"/>
                </a:solidFill>
              </a:defRPr>
            </a:lvl8pPr>
            <a:lvl9pPr indent="-285750" lvl="8" marL="4114800" rtl="0">
              <a:spcBef>
                <a:spcPts val="1200"/>
              </a:spcBef>
              <a:spcAft>
                <a:spcPts val="1200"/>
              </a:spcAft>
              <a:buClr>
                <a:schemeClr val="dk1"/>
              </a:buClr>
              <a:buSzPts val="900"/>
              <a:buChar char="•"/>
              <a:defRPr>
                <a:solidFill>
                  <a:schemeClr val="dk1"/>
                </a:solidFill>
              </a:defRPr>
            </a:lvl9pPr>
          </a:lstStyle>
          <a:p/>
        </p:txBody>
      </p:sp>
      <p:sp>
        <p:nvSpPr>
          <p:cNvPr id="49" name="Google Shape;49;p9"/>
          <p:cNvSpPr txBox="1"/>
          <p:nvPr>
            <p:ph idx="12" type="sldNum"/>
          </p:nvPr>
        </p:nvSpPr>
        <p:spPr>
          <a:xfrm>
            <a:off x="8913762" y="4905375"/>
            <a:ext cx="170100" cy="1761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chemeClr val="dk1"/>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White 1">
  <p:cSld name="CUSTOM_2_1">
    <p:spTree>
      <p:nvGrpSpPr>
        <p:cNvPr id="50" name="Shape 50"/>
        <p:cNvGrpSpPr/>
        <p:nvPr/>
      </p:nvGrpSpPr>
      <p:grpSpPr>
        <a:xfrm>
          <a:off x="0" y="0"/>
          <a:ext cx="0" cy="0"/>
          <a:chOff x="0" y="0"/>
          <a:chExt cx="0" cy="0"/>
        </a:xfrm>
      </p:grpSpPr>
      <p:sp>
        <p:nvSpPr>
          <p:cNvPr id="51" name="Google Shape;51;p10"/>
          <p:cNvSpPr txBox="1"/>
          <p:nvPr>
            <p:ph type="title"/>
          </p:nvPr>
        </p:nvSpPr>
        <p:spPr>
          <a:xfrm>
            <a:off x="633413" y="280988"/>
            <a:ext cx="7877100" cy="857400"/>
          </a:xfrm>
          <a:prstGeom prst="rect">
            <a:avLst/>
          </a:prstGeom>
        </p:spPr>
        <p:txBody>
          <a:bodyPr anchorCtr="0" anchor="t" bIns="19050" lIns="19050" spcFirstLastPara="1" rIns="19050" wrap="square" tIns="19050">
            <a:noAutofit/>
          </a:bodyPr>
          <a:lstStyle>
            <a:lvl1pPr lvl="0" rtl="0">
              <a:spcBef>
                <a:spcPts val="0"/>
              </a:spcBef>
              <a:spcAft>
                <a:spcPts val="0"/>
              </a:spcAft>
              <a:buSzPts val="38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p:txBody>
      </p:sp>
      <p:sp>
        <p:nvSpPr>
          <p:cNvPr id="52" name="Google Shape;52;p10"/>
          <p:cNvSpPr txBox="1"/>
          <p:nvPr>
            <p:ph idx="1" type="body"/>
          </p:nvPr>
        </p:nvSpPr>
        <p:spPr>
          <a:xfrm>
            <a:off x="633425" y="1138400"/>
            <a:ext cx="7877100" cy="3680400"/>
          </a:xfrm>
          <a:prstGeom prst="rect">
            <a:avLst/>
          </a:prstGeom>
        </p:spPr>
        <p:txBody>
          <a:bodyPr anchorCtr="0" anchor="t" bIns="19050" lIns="19050" spcFirstLastPara="1" rIns="19050" wrap="square" tIns="19050">
            <a:normAutofit/>
          </a:bodyPr>
          <a:lstStyle>
            <a:lvl1pPr indent="-368300" lvl="0" marL="457200" rtl="0">
              <a:spcBef>
                <a:spcPts val="0"/>
              </a:spcBef>
              <a:spcAft>
                <a:spcPts val="0"/>
              </a:spcAft>
              <a:buSzPts val="2200"/>
              <a:buChar char="•"/>
              <a:defRPr/>
            </a:lvl1pPr>
            <a:lvl2pPr indent="-355600" lvl="1" marL="914400" rtl="0">
              <a:spcBef>
                <a:spcPts val="1200"/>
              </a:spcBef>
              <a:spcAft>
                <a:spcPts val="0"/>
              </a:spcAft>
              <a:buSzPts val="2000"/>
              <a:buChar char="•"/>
              <a:defRPr/>
            </a:lvl2pPr>
            <a:lvl3pPr indent="-342900" lvl="2" marL="1371600" rtl="0">
              <a:spcBef>
                <a:spcPts val="1200"/>
              </a:spcBef>
              <a:spcAft>
                <a:spcPts val="0"/>
              </a:spcAft>
              <a:buSzPts val="1800"/>
              <a:buChar char="•"/>
              <a:defRPr/>
            </a:lvl3pPr>
            <a:lvl4pPr indent="-330200" lvl="3" marL="1828800" rtl="0">
              <a:spcBef>
                <a:spcPts val="1200"/>
              </a:spcBef>
              <a:spcAft>
                <a:spcPts val="0"/>
              </a:spcAft>
              <a:buSzPts val="1600"/>
              <a:buChar char="•"/>
              <a:defRPr/>
            </a:lvl4pPr>
            <a:lvl5pPr indent="-317500" lvl="4" marL="2286000" rtl="0">
              <a:spcBef>
                <a:spcPts val="1200"/>
              </a:spcBef>
              <a:spcAft>
                <a:spcPts val="0"/>
              </a:spcAft>
              <a:buSzPts val="1400"/>
              <a:buChar char="•"/>
              <a:defRPr/>
            </a:lvl5pPr>
            <a:lvl6pPr indent="-285750" lvl="5" marL="2743200" rtl="0">
              <a:spcBef>
                <a:spcPts val="1200"/>
              </a:spcBef>
              <a:spcAft>
                <a:spcPts val="0"/>
              </a:spcAft>
              <a:buSzPts val="900"/>
              <a:buChar char="•"/>
              <a:defRPr/>
            </a:lvl6pPr>
            <a:lvl7pPr indent="-285750" lvl="6" marL="3200400" rtl="0">
              <a:spcBef>
                <a:spcPts val="1200"/>
              </a:spcBef>
              <a:spcAft>
                <a:spcPts val="0"/>
              </a:spcAft>
              <a:buSzPts val="900"/>
              <a:buChar char="•"/>
              <a:defRPr/>
            </a:lvl7pPr>
            <a:lvl8pPr indent="-285750" lvl="7" marL="3657600" rtl="0">
              <a:spcBef>
                <a:spcPts val="1200"/>
              </a:spcBef>
              <a:spcAft>
                <a:spcPts val="0"/>
              </a:spcAft>
              <a:buSzPts val="900"/>
              <a:buChar char="•"/>
              <a:defRPr/>
            </a:lvl8pPr>
            <a:lvl9pPr indent="-285750" lvl="8" marL="4114800" rtl="0">
              <a:spcBef>
                <a:spcPts val="1200"/>
              </a:spcBef>
              <a:spcAft>
                <a:spcPts val="1200"/>
              </a:spcAft>
              <a:buSzPts val="900"/>
              <a:buChar char="•"/>
              <a:defRPr/>
            </a:lvl9pPr>
          </a:lstStyle>
          <a:p/>
        </p:txBody>
      </p:sp>
      <p:pic>
        <p:nvPicPr>
          <p:cNvPr id="53" name="Google Shape;53;p10"/>
          <p:cNvPicPr preferRelativeResize="0"/>
          <p:nvPr/>
        </p:nvPicPr>
        <p:blipFill>
          <a:blip r:embed="rId2">
            <a:alphaModFix/>
          </a:blip>
          <a:stretch>
            <a:fillRect/>
          </a:stretch>
        </p:blipFill>
        <p:spPr>
          <a:xfrm>
            <a:off x="7632465" y="4390587"/>
            <a:ext cx="1375183" cy="614700"/>
          </a:xfrm>
          <a:prstGeom prst="rect">
            <a:avLst/>
          </a:prstGeom>
          <a:noFill/>
          <a:ln>
            <a:noFill/>
          </a:ln>
        </p:spPr>
      </p:pic>
      <p:pic>
        <p:nvPicPr>
          <p:cNvPr id="54" name="Google Shape;54;p10"/>
          <p:cNvPicPr preferRelativeResize="0"/>
          <p:nvPr/>
        </p:nvPicPr>
        <p:blipFill>
          <a:blip r:embed="rId3">
            <a:alphaModFix/>
          </a:blip>
          <a:stretch>
            <a:fillRect/>
          </a:stretch>
        </p:blipFill>
        <p:spPr>
          <a:xfrm>
            <a:off x="6084522" y="4390575"/>
            <a:ext cx="1518597" cy="614699"/>
          </a:xfrm>
          <a:prstGeom prst="rect">
            <a:avLst/>
          </a:prstGeom>
          <a:noFill/>
          <a:ln>
            <a:noFill/>
          </a:ln>
        </p:spPr>
      </p:pic>
      <p:sp>
        <p:nvSpPr>
          <p:cNvPr id="55" name="Google Shape;55;p10"/>
          <p:cNvSpPr txBox="1"/>
          <p:nvPr>
            <p:ph idx="12" type="sldNum"/>
          </p:nvPr>
        </p:nvSpPr>
        <p:spPr>
          <a:xfrm>
            <a:off x="8913762"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50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33413" y="280988"/>
            <a:ext cx="7877100" cy="857400"/>
          </a:xfrm>
          <a:prstGeom prst="rect">
            <a:avLst/>
          </a:prstGeom>
          <a:noFill/>
          <a:ln>
            <a:noFill/>
          </a:ln>
        </p:spPr>
        <p:txBody>
          <a:bodyPr anchorCtr="0" anchor="ctr" bIns="19050" lIns="19050" spcFirstLastPara="1" rIns="19050" wrap="square" tIns="19050">
            <a:noAutofit/>
          </a:bodyPr>
          <a:lstStyle>
            <a:lvl1pPr lvl="0" marR="0" rtl="0" algn="l">
              <a:lnSpc>
                <a:spcPct val="100000"/>
              </a:lnSpc>
              <a:spcBef>
                <a:spcPts val="0"/>
              </a:spcBef>
              <a:spcAft>
                <a:spcPts val="0"/>
              </a:spcAft>
              <a:buClr>
                <a:srgbClr val="000000"/>
              </a:buClr>
              <a:buSzPts val="3800"/>
              <a:buFont typeface="Montserrat"/>
              <a:buNone/>
              <a:defRPr b="1" i="0" sz="38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4300"/>
              <a:buNone/>
              <a:defRPr b="1" i="0" sz="4300" u="none" cap="none" strike="noStrike">
                <a:solidFill>
                  <a:srgbClr val="000000"/>
                </a:solidFill>
              </a:defRPr>
            </a:lvl2pPr>
            <a:lvl3pPr lvl="2" marR="0" rtl="0" algn="l">
              <a:lnSpc>
                <a:spcPct val="100000"/>
              </a:lnSpc>
              <a:spcBef>
                <a:spcPts val="0"/>
              </a:spcBef>
              <a:spcAft>
                <a:spcPts val="0"/>
              </a:spcAft>
              <a:buClr>
                <a:srgbClr val="000000"/>
              </a:buClr>
              <a:buSzPts val="4300"/>
              <a:buNone/>
              <a:defRPr b="1" i="0" sz="4300" u="none" cap="none" strike="noStrike">
                <a:solidFill>
                  <a:srgbClr val="000000"/>
                </a:solidFill>
              </a:defRPr>
            </a:lvl3pPr>
            <a:lvl4pPr lvl="3" marR="0" rtl="0" algn="l">
              <a:lnSpc>
                <a:spcPct val="100000"/>
              </a:lnSpc>
              <a:spcBef>
                <a:spcPts val="0"/>
              </a:spcBef>
              <a:spcAft>
                <a:spcPts val="0"/>
              </a:spcAft>
              <a:buClr>
                <a:srgbClr val="000000"/>
              </a:buClr>
              <a:buSzPts val="4300"/>
              <a:buNone/>
              <a:defRPr b="1" i="0" sz="4300" u="none" cap="none" strike="noStrike">
                <a:solidFill>
                  <a:srgbClr val="000000"/>
                </a:solidFill>
              </a:defRPr>
            </a:lvl4pPr>
            <a:lvl5pPr lvl="4" marR="0" rtl="0" algn="l">
              <a:lnSpc>
                <a:spcPct val="100000"/>
              </a:lnSpc>
              <a:spcBef>
                <a:spcPts val="0"/>
              </a:spcBef>
              <a:spcAft>
                <a:spcPts val="0"/>
              </a:spcAft>
              <a:buClr>
                <a:srgbClr val="000000"/>
              </a:buClr>
              <a:buSzPts val="4300"/>
              <a:buNone/>
              <a:defRPr b="1" i="0" sz="4300" u="none" cap="none" strike="noStrike">
                <a:solidFill>
                  <a:srgbClr val="000000"/>
                </a:solidFill>
              </a:defRPr>
            </a:lvl5pPr>
            <a:lvl6pPr lvl="5" marR="0" rtl="0" algn="l">
              <a:lnSpc>
                <a:spcPct val="100000"/>
              </a:lnSpc>
              <a:spcBef>
                <a:spcPts val="0"/>
              </a:spcBef>
              <a:spcAft>
                <a:spcPts val="0"/>
              </a:spcAft>
              <a:buClr>
                <a:srgbClr val="000000"/>
              </a:buClr>
              <a:buSzPts val="4300"/>
              <a:buNone/>
              <a:defRPr b="1" i="0" sz="4300" u="none" cap="none" strike="noStrike">
                <a:solidFill>
                  <a:srgbClr val="000000"/>
                </a:solidFill>
              </a:defRPr>
            </a:lvl6pPr>
            <a:lvl7pPr lvl="6" marR="0" rtl="0" algn="l">
              <a:lnSpc>
                <a:spcPct val="100000"/>
              </a:lnSpc>
              <a:spcBef>
                <a:spcPts val="0"/>
              </a:spcBef>
              <a:spcAft>
                <a:spcPts val="0"/>
              </a:spcAft>
              <a:buClr>
                <a:srgbClr val="000000"/>
              </a:buClr>
              <a:buSzPts val="4300"/>
              <a:buNone/>
              <a:defRPr b="1" i="0" sz="4300" u="none" cap="none" strike="noStrike">
                <a:solidFill>
                  <a:srgbClr val="000000"/>
                </a:solidFill>
              </a:defRPr>
            </a:lvl7pPr>
            <a:lvl8pPr lvl="7" marR="0" rtl="0" algn="l">
              <a:lnSpc>
                <a:spcPct val="100000"/>
              </a:lnSpc>
              <a:spcBef>
                <a:spcPts val="0"/>
              </a:spcBef>
              <a:spcAft>
                <a:spcPts val="0"/>
              </a:spcAft>
              <a:buClr>
                <a:srgbClr val="000000"/>
              </a:buClr>
              <a:buSzPts val="4300"/>
              <a:buNone/>
              <a:defRPr b="1" i="0" sz="4300" u="none" cap="none" strike="noStrike">
                <a:solidFill>
                  <a:srgbClr val="000000"/>
                </a:solidFill>
              </a:defRPr>
            </a:lvl8pPr>
            <a:lvl9pPr lvl="8" marR="0" rtl="0" algn="l">
              <a:lnSpc>
                <a:spcPct val="100000"/>
              </a:lnSpc>
              <a:spcBef>
                <a:spcPts val="0"/>
              </a:spcBef>
              <a:spcAft>
                <a:spcPts val="0"/>
              </a:spcAft>
              <a:buClr>
                <a:srgbClr val="000000"/>
              </a:buClr>
              <a:buSzPts val="4300"/>
              <a:buNone/>
              <a:defRPr b="1" i="0" sz="4300" u="none" cap="none" strike="noStrike">
                <a:solidFill>
                  <a:srgbClr val="000000"/>
                </a:solidFill>
              </a:defRPr>
            </a:lvl9pPr>
          </a:lstStyle>
          <a:p/>
        </p:txBody>
      </p:sp>
      <p:sp>
        <p:nvSpPr>
          <p:cNvPr id="7" name="Google Shape;7;p1"/>
          <p:cNvSpPr txBox="1"/>
          <p:nvPr>
            <p:ph idx="1" type="body"/>
          </p:nvPr>
        </p:nvSpPr>
        <p:spPr>
          <a:xfrm>
            <a:off x="633413" y="1271588"/>
            <a:ext cx="7877100" cy="3453000"/>
          </a:xfrm>
          <a:prstGeom prst="rect">
            <a:avLst/>
          </a:prstGeom>
          <a:noFill/>
          <a:ln>
            <a:noFill/>
          </a:ln>
        </p:spPr>
        <p:txBody>
          <a:bodyPr anchorCtr="0" anchor="t" bIns="19050" lIns="19050" spcFirstLastPara="1" rIns="19050" wrap="square" tIns="19050">
            <a:normAutofit/>
          </a:bodyPr>
          <a:lstStyle>
            <a:lvl1pPr indent="-368300" lvl="0" marL="457200" marR="0" rtl="0" algn="l">
              <a:lnSpc>
                <a:spcPct val="115000"/>
              </a:lnSpc>
              <a:spcBef>
                <a:spcPts val="0"/>
              </a:spcBef>
              <a:spcAft>
                <a:spcPts val="0"/>
              </a:spcAft>
              <a:buClr>
                <a:srgbClr val="000000"/>
              </a:buClr>
              <a:buSzPts val="2200"/>
              <a:buFont typeface="Montserrat"/>
              <a:buChar char="•"/>
              <a:defRPr i="0" sz="2200" u="none" cap="none" strike="noStrike">
                <a:solidFill>
                  <a:srgbClr val="000000"/>
                </a:solidFill>
                <a:latin typeface="Montserrat"/>
                <a:ea typeface="Montserrat"/>
                <a:cs typeface="Montserrat"/>
                <a:sym typeface="Montserrat"/>
              </a:defRPr>
            </a:lvl1pPr>
            <a:lvl2pPr indent="-355600" lvl="1" marL="914400" marR="0" rtl="0" algn="l">
              <a:lnSpc>
                <a:spcPct val="115000"/>
              </a:lnSpc>
              <a:spcBef>
                <a:spcPts val="1200"/>
              </a:spcBef>
              <a:spcAft>
                <a:spcPts val="0"/>
              </a:spcAft>
              <a:buClr>
                <a:srgbClr val="000000"/>
              </a:buClr>
              <a:buSzPts val="2000"/>
              <a:buFont typeface="Montserrat"/>
              <a:buChar char="•"/>
              <a:defRPr i="0" sz="2000" u="none" cap="none" strike="noStrike">
                <a:solidFill>
                  <a:srgbClr val="000000"/>
                </a:solidFill>
                <a:latin typeface="Montserrat"/>
                <a:ea typeface="Montserrat"/>
                <a:cs typeface="Montserrat"/>
                <a:sym typeface="Montserrat"/>
              </a:defRPr>
            </a:lvl2pPr>
            <a:lvl3pPr indent="-342900" lvl="2" marL="1371600" marR="0" rtl="0" algn="l">
              <a:lnSpc>
                <a:spcPct val="115000"/>
              </a:lnSpc>
              <a:spcBef>
                <a:spcPts val="1200"/>
              </a:spcBef>
              <a:spcAft>
                <a:spcPts val="0"/>
              </a:spcAft>
              <a:buClr>
                <a:srgbClr val="000000"/>
              </a:buClr>
              <a:buSzPts val="1800"/>
              <a:buFont typeface="Montserrat"/>
              <a:buChar char="•"/>
              <a:defRPr i="0" sz="1800" u="none" cap="none" strike="noStrike">
                <a:solidFill>
                  <a:srgbClr val="000000"/>
                </a:solidFill>
                <a:latin typeface="Montserrat"/>
                <a:ea typeface="Montserrat"/>
                <a:cs typeface="Montserrat"/>
                <a:sym typeface="Montserrat"/>
              </a:defRPr>
            </a:lvl3pPr>
            <a:lvl4pPr indent="-330200" lvl="3" marL="1828800" marR="0" rtl="0" algn="l">
              <a:lnSpc>
                <a:spcPct val="115000"/>
              </a:lnSpc>
              <a:spcBef>
                <a:spcPts val="1200"/>
              </a:spcBef>
              <a:spcAft>
                <a:spcPts val="0"/>
              </a:spcAft>
              <a:buClr>
                <a:srgbClr val="000000"/>
              </a:buClr>
              <a:buSzPts val="1600"/>
              <a:buFont typeface="Montserrat"/>
              <a:buChar char="•"/>
              <a:defRPr i="0" sz="1600" u="none" cap="none" strike="noStrike">
                <a:solidFill>
                  <a:srgbClr val="000000"/>
                </a:solidFill>
                <a:latin typeface="Montserrat"/>
                <a:ea typeface="Montserrat"/>
                <a:cs typeface="Montserrat"/>
                <a:sym typeface="Montserrat"/>
              </a:defRPr>
            </a:lvl4pPr>
            <a:lvl5pPr indent="-317500" lvl="4" marL="2286000" marR="0" rtl="0" algn="l">
              <a:lnSpc>
                <a:spcPct val="115000"/>
              </a:lnSpc>
              <a:spcBef>
                <a:spcPts val="1200"/>
              </a:spcBef>
              <a:spcAft>
                <a:spcPts val="0"/>
              </a:spcAft>
              <a:buClr>
                <a:srgbClr val="000000"/>
              </a:buClr>
              <a:buSzPts val="1400"/>
              <a:buFont typeface="Montserrat"/>
              <a:buChar char="•"/>
              <a:defRPr i="0" u="none" cap="none" strike="noStrike">
                <a:solidFill>
                  <a:srgbClr val="000000"/>
                </a:solidFill>
                <a:latin typeface="Montserrat"/>
                <a:ea typeface="Montserrat"/>
                <a:cs typeface="Montserrat"/>
                <a:sym typeface="Montserrat"/>
              </a:defRPr>
            </a:lvl5pPr>
            <a:lvl6pPr indent="-285750" lvl="5" marL="2743200" marR="0" rtl="0" algn="l">
              <a:lnSpc>
                <a:spcPct val="115000"/>
              </a:lnSpc>
              <a:spcBef>
                <a:spcPts val="1200"/>
              </a:spcBef>
              <a:spcAft>
                <a:spcPts val="0"/>
              </a:spcAft>
              <a:buClr>
                <a:srgbClr val="000000"/>
              </a:buClr>
              <a:buSzPts val="900"/>
              <a:buFont typeface="Montserrat"/>
              <a:buChar char="•"/>
              <a:defRPr i="0" sz="1200" u="none" cap="none" strike="noStrike">
                <a:solidFill>
                  <a:srgbClr val="000000"/>
                </a:solidFill>
                <a:latin typeface="Montserrat"/>
                <a:ea typeface="Montserrat"/>
                <a:cs typeface="Montserrat"/>
                <a:sym typeface="Montserrat"/>
              </a:defRPr>
            </a:lvl6pPr>
            <a:lvl7pPr indent="-285750" lvl="6" marL="3200400" marR="0" rtl="0" algn="l">
              <a:lnSpc>
                <a:spcPct val="115000"/>
              </a:lnSpc>
              <a:spcBef>
                <a:spcPts val="1200"/>
              </a:spcBef>
              <a:spcAft>
                <a:spcPts val="0"/>
              </a:spcAft>
              <a:buClr>
                <a:srgbClr val="000000"/>
              </a:buClr>
              <a:buSzPts val="900"/>
              <a:buFont typeface="Montserrat"/>
              <a:buChar char="•"/>
              <a:defRPr i="0" sz="1200" u="none" cap="none" strike="noStrike">
                <a:solidFill>
                  <a:srgbClr val="000000"/>
                </a:solidFill>
                <a:latin typeface="Montserrat"/>
                <a:ea typeface="Montserrat"/>
                <a:cs typeface="Montserrat"/>
                <a:sym typeface="Montserrat"/>
              </a:defRPr>
            </a:lvl7pPr>
            <a:lvl8pPr indent="-285750" lvl="7" marL="3657600" marR="0" rtl="0" algn="l">
              <a:lnSpc>
                <a:spcPct val="115000"/>
              </a:lnSpc>
              <a:spcBef>
                <a:spcPts val="1200"/>
              </a:spcBef>
              <a:spcAft>
                <a:spcPts val="0"/>
              </a:spcAft>
              <a:buClr>
                <a:srgbClr val="000000"/>
              </a:buClr>
              <a:buSzPts val="900"/>
              <a:buFont typeface="Montserrat"/>
              <a:buChar char="•"/>
              <a:defRPr i="0" sz="1200" u="none" cap="none" strike="noStrike">
                <a:solidFill>
                  <a:srgbClr val="000000"/>
                </a:solidFill>
                <a:latin typeface="Montserrat"/>
                <a:ea typeface="Montserrat"/>
                <a:cs typeface="Montserrat"/>
                <a:sym typeface="Montserrat"/>
              </a:defRPr>
            </a:lvl8pPr>
            <a:lvl9pPr indent="-285750" lvl="8" marL="4114800" marR="0" rtl="0" algn="l">
              <a:lnSpc>
                <a:spcPct val="115000"/>
              </a:lnSpc>
              <a:spcBef>
                <a:spcPts val="1200"/>
              </a:spcBef>
              <a:spcAft>
                <a:spcPts val="1200"/>
              </a:spcAft>
              <a:buClr>
                <a:srgbClr val="000000"/>
              </a:buClr>
              <a:buSzPts val="900"/>
              <a:buFont typeface="Montserrat"/>
              <a:buChar char="•"/>
              <a:defRPr i="0" sz="1200" u="none" cap="none" strike="noStrike">
                <a:solidFill>
                  <a:srgbClr val="000000"/>
                </a:solidFill>
                <a:latin typeface="Montserrat"/>
                <a:ea typeface="Montserrat"/>
                <a:cs typeface="Montserrat"/>
                <a:sym typeface="Montserrat"/>
              </a:defRPr>
            </a:lvl9pPr>
          </a:lstStyle>
          <a:p/>
        </p:txBody>
      </p:sp>
      <p:sp>
        <p:nvSpPr>
          <p:cNvPr id="8" name="Google Shape;8;p1"/>
          <p:cNvSpPr txBox="1"/>
          <p:nvPr>
            <p:ph idx="12" type="sldNum"/>
          </p:nvPr>
        </p:nvSpPr>
        <p:spPr>
          <a:xfrm>
            <a:off x="8913762"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5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1"/>
          <p:cNvSpPr txBox="1"/>
          <p:nvPr>
            <p:ph type="title"/>
          </p:nvPr>
        </p:nvSpPr>
        <p:spPr>
          <a:xfrm>
            <a:off x="410400" y="1317375"/>
            <a:ext cx="8441700" cy="1156200"/>
          </a:xfrm>
          <a:prstGeom prst="rect">
            <a:avLst/>
          </a:prstGeom>
          <a:noFill/>
          <a:ln>
            <a:noFill/>
          </a:ln>
        </p:spPr>
        <p:txBody>
          <a:bodyPr anchorCtr="0" anchor="b" bIns="19050" lIns="19050" spcFirstLastPara="1" rIns="19050" wrap="square" tIns="19050">
            <a:noAutofit/>
          </a:bodyPr>
          <a:lstStyle/>
          <a:p>
            <a:pPr indent="0" lvl="0" marL="0" marR="0" rtl="0" algn="l">
              <a:lnSpc>
                <a:spcPct val="90000"/>
              </a:lnSpc>
              <a:spcBef>
                <a:spcPts val="0"/>
              </a:spcBef>
              <a:spcAft>
                <a:spcPts val="0"/>
              </a:spcAft>
              <a:buNone/>
            </a:pPr>
            <a:r>
              <a:rPr lang="en-US">
                <a:solidFill>
                  <a:srgbClr val="FFFFFF"/>
                </a:solidFill>
              </a:rPr>
              <a:t>A </a:t>
            </a:r>
            <a:r>
              <a:rPr lang="en-US"/>
              <a:t>m</a:t>
            </a:r>
            <a:r>
              <a:rPr lang="en-US">
                <a:solidFill>
                  <a:srgbClr val="FFFFFF"/>
                </a:solidFill>
              </a:rPr>
              <a:t>etaverse of walled gardens?</a:t>
            </a:r>
            <a:endParaRPr>
              <a:solidFill>
                <a:srgbClr val="FFFFFF"/>
              </a:solidFill>
            </a:endParaRPr>
          </a:p>
        </p:txBody>
      </p:sp>
      <p:sp>
        <p:nvSpPr>
          <p:cNvPr id="61" name="Google Shape;61;p11"/>
          <p:cNvSpPr txBox="1"/>
          <p:nvPr>
            <p:ph idx="1" type="body"/>
          </p:nvPr>
        </p:nvSpPr>
        <p:spPr>
          <a:xfrm>
            <a:off x="428952" y="2490788"/>
            <a:ext cx="7810500" cy="595500"/>
          </a:xfrm>
          <a:prstGeom prst="rect">
            <a:avLst/>
          </a:prstGeom>
          <a:noFill/>
          <a:ln>
            <a:noFill/>
          </a:ln>
        </p:spPr>
        <p:txBody>
          <a:bodyPr anchorCtr="0" anchor="t" bIns="19050" lIns="19050" spcFirstLastPara="1" rIns="19050" wrap="square" tIns="19050">
            <a:normAutofit/>
          </a:bodyPr>
          <a:lstStyle/>
          <a:p>
            <a:pPr indent="0" lvl="0" marL="0" marR="0" rtl="0" algn="l">
              <a:lnSpc>
                <a:spcPct val="120000"/>
              </a:lnSpc>
              <a:spcBef>
                <a:spcPts val="0"/>
              </a:spcBef>
              <a:spcAft>
                <a:spcPts val="0"/>
              </a:spcAft>
              <a:buClr>
                <a:srgbClr val="FFFFFF"/>
              </a:buClr>
              <a:buSzPts val="1600"/>
              <a:buFont typeface="Arial"/>
              <a:buNone/>
            </a:pPr>
            <a:r>
              <a:rPr lang="en-US" sz="1600"/>
              <a:t>Realising an open metaverse</a:t>
            </a:r>
            <a:endParaRPr/>
          </a:p>
        </p:txBody>
      </p:sp>
      <p:sp>
        <p:nvSpPr>
          <p:cNvPr id="62" name="Google Shape;62;p11"/>
          <p:cNvSpPr txBox="1"/>
          <p:nvPr/>
        </p:nvSpPr>
        <p:spPr>
          <a:xfrm>
            <a:off x="464975" y="3715398"/>
            <a:ext cx="2819100" cy="9759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FFFFFF"/>
              </a:buClr>
              <a:buSzPts val="1600"/>
              <a:buFont typeface="Arial"/>
              <a:buNone/>
            </a:pPr>
            <a:r>
              <a:rPr b="1" lang="en-US" sz="1600">
                <a:solidFill>
                  <a:srgbClr val="FFFFFF"/>
                </a:solidFill>
                <a:latin typeface="Montserrat"/>
                <a:ea typeface="Montserrat"/>
                <a:cs typeface="Montserrat"/>
                <a:sym typeface="Montserrat"/>
              </a:rPr>
              <a:t>Dr Jorge Soares</a:t>
            </a:r>
            <a:endParaRPr b="1" sz="1600">
              <a:solidFill>
                <a:srgbClr val="FFFFFF"/>
              </a:solidFill>
              <a:latin typeface="Montserrat"/>
              <a:ea typeface="Montserrat"/>
              <a:cs typeface="Montserrat"/>
              <a:sym typeface="Montserrat"/>
            </a:endParaRPr>
          </a:p>
          <a:p>
            <a:pPr indent="0" lvl="0" marL="0" marR="0" rtl="0" algn="l">
              <a:lnSpc>
                <a:spcPct val="120000"/>
              </a:lnSpc>
              <a:spcBef>
                <a:spcPts val="0"/>
              </a:spcBef>
              <a:spcAft>
                <a:spcPts val="0"/>
              </a:spcAft>
              <a:buClr>
                <a:srgbClr val="FFFFFF"/>
              </a:buClr>
              <a:buSzPts val="1600"/>
              <a:buFont typeface="Arial"/>
              <a:buNone/>
            </a:pPr>
            <a:r>
              <a:rPr lang="en-US" sz="1600">
                <a:solidFill>
                  <a:srgbClr val="FFFFFF"/>
                </a:solidFill>
                <a:latin typeface="Montserrat"/>
                <a:ea typeface="Montserrat"/>
                <a:cs typeface="Montserrat"/>
                <a:sym typeface="Montserrat"/>
              </a:rPr>
              <a:t>jorge@protocol.ai</a:t>
            </a:r>
            <a:endParaRPr sz="1600">
              <a:solidFill>
                <a:srgbClr val="FFFFF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ph idx="1" type="body"/>
          </p:nvPr>
        </p:nvSpPr>
        <p:spPr>
          <a:xfrm>
            <a:off x="633425" y="757400"/>
            <a:ext cx="7877100" cy="3680400"/>
          </a:xfrm>
          <a:prstGeom prst="rect">
            <a:avLst/>
          </a:prstGeom>
        </p:spPr>
        <p:txBody>
          <a:bodyPr anchorCtr="0" anchor="t" bIns="19050" lIns="19050" spcFirstLastPara="1" rIns="19050" wrap="square" tIns="19050">
            <a:normAutofit fontScale="77500" lnSpcReduction="20000"/>
          </a:bodyPr>
          <a:lstStyle/>
          <a:p>
            <a:pPr indent="0" lvl="0" marL="0" rtl="0" algn="l">
              <a:spcBef>
                <a:spcPts val="0"/>
              </a:spcBef>
              <a:spcAft>
                <a:spcPts val="0"/>
              </a:spcAft>
              <a:buNone/>
            </a:pPr>
            <a:r>
              <a:rPr i="1" lang="en-US" sz="2329"/>
              <a:t>Hiro is approaching </a:t>
            </a:r>
            <a:r>
              <a:rPr i="1" lang="en-US" sz="2329"/>
              <a:t>the Street</a:t>
            </a:r>
            <a:r>
              <a:rPr i="1" lang="en-US" sz="2329"/>
              <a:t>. It is the Broadway, the Champs Élysées of the Metaverse … It does not really exist. But right now, millions of people are walking up and down it.</a:t>
            </a:r>
            <a:endParaRPr i="1" sz="2329"/>
          </a:p>
          <a:p>
            <a:pPr indent="0" lvl="0" marL="0" rtl="0" algn="l">
              <a:spcBef>
                <a:spcPts val="1200"/>
              </a:spcBef>
              <a:spcAft>
                <a:spcPts val="0"/>
              </a:spcAft>
              <a:buNone/>
            </a:pPr>
            <a:r>
              <a:rPr i="1" lang="en-US" sz="2329"/>
              <a:t>[Developers] can build buildings, parks, signs, as well as things that do not exist in Reality … In order to place these things on the Street, they have had to get approval from the </a:t>
            </a:r>
            <a:r>
              <a:rPr b="1" i="1" lang="en-US" sz="2329"/>
              <a:t>Global Multimedia Protocol Group</a:t>
            </a:r>
            <a:r>
              <a:rPr i="1" lang="en-US" sz="2329"/>
              <a:t>, have had to buy frontage on the Street, get zoning approval, obtain permits,  bribe inspectors, the whole bit. </a:t>
            </a:r>
            <a:r>
              <a:rPr i="1" lang="en-US" sz="2329"/>
              <a:t>The money these corporations pay to build things on the Street all goes into a trust fund owned and operated by the GMPG ...</a:t>
            </a:r>
            <a:endParaRPr i="1" sz="2329"/>
          </a:p>
          <a:p>
            <a:pPr indent="0" lvl="0" marL="0" rtl="0" algn="l">
              <a:spcBef>
                <a:spcPts val="1200"/>
              </a:spcBef>
              <a:spcAft>
                <a:spcPts val="0"/>
              </a:spcAft>
              <a:buNone/>
            </a:pPr>
            <a:r>
              <a:t/>
            </a:r>
            <a:endParaRPr i="1" sz="2329"/>
          </a:p>
          <a:p>
            <a:pPr indent="0" lvl="0" marL="0" rtl="0" algn="l">
              <a:spcBef>
                <a:spcPts val="1200"/>
              </a:spcBef>
              <a:spcAft>
                <a:spcPts val="1200"/>
              </a:spcAft>
              <a:buNone/>
            </a:pPr>
            <a:r>
              <a:t/>
            </a:r>
            <a:endParaRPr i="1" sz="2329"/>
          </a:p>
        </p:txBody>
      </p:sp>
      <p:sp>
        <p:nvSpPr>
          <p:cNvPr id="68" name="Google Shape;68;p12"/>
          <p:cNvSpPr txBox="1"/>
          <p:nvPr>
            <p:ph idx="1" type="body"/>
          </p:nvPr>
        </p:nvSpPr>
        <p:spPr>
          <a:xfrm>
            <a:off x="6537500" y="3912000"/>
            <a:ext cx="2181300" cy="303300"/>
          </a:xfrm>
          <a:prstGeom prst="rect">
            <a:avLst/>
          </a:prstGeom>
        </p:spPr>
        <p:txBody>
          <a:bodyPr anchorCtr="0" anchor="t" bIns="19050" lIns="19050" spcFirstLastPara="1" rIns="19050" wrap="square" tIns="19050">
            <a:normAutofit/>
          </a:bodyPr>
          <a:lstStyle/>
          <a:p>
            <a:pPr indent="0" lvl="0" marL="0" rtl="0" algn="l">
              <a:spcBef>
                <a:spcPts val="0"/>
              </a:spcBef>
              <a:spcAft>
                <a:spcPts val="1200"/>
              </a:spcAft>
              <a:buNone/>
            </a:pPr>
            <a:r>
              <a:rPr lang="en-US" sz="825"/>
              <a:t>Text</a:t>
            </a:r>
            <a:r>
              <a:rPr lang="en-US" sz="825"/>
              <a:t>: Neal Stephenson, “Snow Crash”</a:t>
            </a:r>
            <a:endParaRPr sz="825"/>
          </a:p>
        </p:txBody>
      </p:sp>
      <p:pic>
        <p:nvPicPr>
          <p:cNvPr id="69" name="Google Shape;69;p12"/>
          <p:cNvPicPr preferRelativeResize="0"/>
          <p:nvPr/>
        </p:nvPicPr>
        <p:blipFill rotWithShape="1">
          <a:blip r:embed="rId3">
            <a:alphaModFix amt="17000"/>
          </a:blip>
          <a:srcRect b="0" l="0" r="14951" t="0"/>
          <a:stretch/>
        </p:blipFill>
        <p:spPr>
          <a:xfrm>
            <a:off x="0" y="0"/>
            <a:ext cx="5832900" cy="5143500"/>
          </a:xfrm>
          <a:prstGeom prst="rect">
            <a:avLst/>
          </a:prstGeom>
          <a:noFill/>
          <a:ln>
            <a:noFill/>
          </a:ln>
        </p:spPr>
      </p:pic>
      <p:sp>
        <p:nvSpPr>
          <p:cNvPr id="70" name="Google Shape;70;p12"/>
          <p:cNvSpPr txBox="1"/>
          <p:nvPr>
            <p:ph idx="1" type="body"/>
          </p:nvPr>
        </p:nvSpPr>
        <p:spPr>
          <a:xfrm>
            <a:off x="6537500" y="4064400"/>
            <a:ext cx="2181300" cy="303300"/>
          </a:xfrm>
          <a:prstGeom prst="rect">
            <a:avLst/>
          </a:prstGeom>
        </p:spPr>
        <p:txBody>
          <a:bodyPr anchorCtr="0" anchor="t" bIns="19050" lIns="19050" spcFirstLastPara="1" rIns="19050" wrap="square" tIns="19050">
            <a:normAutofit/>
          </a:bodyPr>
          <a:lstStyle/>
          <a:p>
            <a:pPr indent="0" lvl="0" marL="0" rtl="0" algn="l">
              <a:spcBef>
                <a:spcPts val="0"/>
              </a:spcBef>
              <a:spcAft>
                <a:spcPts val="1200"/>
              </a:spcAft>
              <a:buNone/>
            </a:pPr>
            <a:r>
              <a:rPr lang="en-US" sz="825"/>
              <a:t>Image</a:t>
            </a:r>
            <a:r>
              <a:rPr lang="en-US" sz="825"/>
              <a:t>: Bruce Jensen, “Snow Crash”</a:t>
            </a:r>
            <a:endParaRPr sz="825"/>
          </a:p>
        </p:txBody>
      </p:sp>
      <p:sp>
        <p:nvSpPr>
          <p:cNvPr id="71" name="Google Shape;71;p12"/>
          <p:cNvSpPr txBox="1"/>
          <p:nvPr>
            <p:ph idx="12" type="sldNum"/>
          </p:nvPr>
        </p:nvSpPr>
        <p:spPr>
          <a:xfrm>
            <a:off x="8913762" y="4905375"/>
            <a:ext cx="170100" cy="176100"/>
          </a:xfrm>
          <a:prstGeom prst="rect">
            <a:avLst/>
          </a:prstGeom>
        </p:spPr>
        <p:txBody>
          <a:bodyPr anchorCtr="0" anchor="t" bIns="19050" lIns="19050" spcFirstLastPara="1" rIns="19050" wrap="square" tIns="1905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3"/>
          <p:cNvPicPr preferRelativeResize="0"/>
          <p:nvPr/>
        </p:nvPicPr>
        <p:blipFill>
          <a:blip r:embed="rId3">
            <a:alphaModFix/>
          </a:blip>
          <a:stretch>
            <a:fillRect/>
          </a:stretch>
        </p:blipFill>
        <p:spPr>
          <a:xfrm>
            <a:off x="750774" y="0"/>
            <a:ext cx="3857632" cy="5143501"/>
          </a:xfrm>
          <a:prstGeom prst="rect">
            <a:avLst/>
          </a:prstGeom>
          <a:noFill/>
          <a:ln>
            <a:noFill/>
          </a:ln>
        </p:spPr>
      </p:pic>
      <p:sp>
        <p:nvSpPr>
          <p:cNvPr id="77" name="Google Shape;77;p13"/>
          <p:cNvSpPr txBox="1"/>
          <p:nvPr>
            <p:ph idx="12" type="sldNum"/>
          </p:nvPr>
        </p:nvSpPr>
        <p:spPr>
          <a:xfrm>
            <a:off x="8913762" y="4905375"/>
            <a:ext cx="170100" cy="176100"/>
          </a:xfrm>
          <a:prstGeom prst="rect">
            <a:avLst/>
          </a:prstGeom>
        </p:spPr>
        <p:txBody>
          <a:bodyPr anchorCtr="0" anchor="t" bIns="19050" lIns="19050" spcFirstLastPara="1" rIns="19050" wrap="square" tIns="1905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txBox="1"/>
          <p:nvPr>
            <p:ph idx="1" type="body"/>
          </p:nvPr>
        </p:nvSpPr>
        <p:spPr>
          <a:xfrm>
            <a:off x="633425" y="1138400"/>
            <a:ext cx="7877100" cy="3680400"/>
          </a:xfrm>
          <a:prstGeom prst="rect">
            <a:avLst/>
          </a:prstGeom>
        </p:spPr>
        <p:txBody>
          <a:bodyPr anchorCtr="0" anchor="t" bIns="19050" lIns="19050" spcFirstLastPara="1" rIns="19050" wrap="square" tIns="19050">
            <a:normAutofit/>
          </a:bodyPr>
          <a:lstStyle/>
          <a:p>
            <a:pPr indent="0" lvl="0" marL="0" rtl="0" algn="l">
              <a:spcBef>
                <a:spcPts val="0"/>
              </a:spcBef>
              <a:spcAft>
                <a:spcPts val="0"/>
              </a:spcAft>
              <a:buNone/>
            </a:pPr>
            <a:r>
              <a:rPr lang="en-US"/>
              <a:t>“You have your avatar and your digital goods, and you want to be able to teleport anywhere. You don’t want to just be stuck within one company’s stuff.” </a:t>
            </a:r>
            <a:endParaRPr/>
          </a:p>
          <a:p>
            <a:pPr indent="0" lvl="0" marL="0" rtl="0" algn="l">
              <a:spcBef>
                <a:spcPts val="1200"/>
              </a:spcBef>
              <a:spcAft>
                <a:spcPts val="0"/>
              </a:spcAft>
              <a:buNone/>
            </a:pPr>
            <a:r>
              <a:t/>
            </a:r>
            <a:endParaRPr/>
          </a:p>
          <a:p>
            <a:pPr indent="457200" lvl="0" marL="4114800" rtl="0" algn="l">
              <a:spcBef>
                <a:spcPts val="1200"/>
              </a:spcBef>
              <a:spcAft>
                <a:spcPts val="1200"/>
              </a:spcAft>
              <a:buNone/>
            </a:pPr>
            <a:r>
              <a:rPr lang="en-US"/>
              <a:t>— Mark Zuckerberg</a:t>
            </a:r>
            <a:endParaRPr/>
          </a:p>
        </p:txBody>
      </p:sp>
      <p:sp>
        <p:nvSpPr>
          <p:cNvPr id="83" name="Google Shape;83;p14"/>
          <p:cNvSpPr txBox="1"/>
          <p:nvPr>
            <p:ph idx="12" type="sldNum"/>
          </p:nvPr>
        </p:nvSpPr>
        <p:spPr>
          <a:xfrm>
            <a:off x="8913762" y="4905375"/>
            <a:ext cx="170100" cy="176100"/>
          </a:xfrm>
          <a:prstGeom prst="rect">
            <a:avLst/>
          </a:prstGeom>
        </p:spPr>
        <p:txBody>
          <a:bodyPr anchorCtr="0" anchor="t" bIns="19050" lIns="19050" spcFirstLastPara="1" rIns="19050" wrap="square" tIns="1905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idx="1" type="body"/>
          </p:nvPr>
        </p:nvSpPr>
        <p:spPr>
          <a:xfrm>
            <a:off x="6537500" y="3988200"/>
            <a:ext cx="2181300" cy="303300"/>
          </a:xfrm>
          <a:prstGeom prst="rect">
            <a:avLst/>
          </a:prstGeom>
        </p:spPr>
        <p:txBody>
          <a:bodyPr anchorCtr="0" anchor="t" bIns="19050" lIns="19050" spcFirstLastPara="1" rIns="19050" wrap="square" tIns="19050">
            <a:normAutofit/>
          </a:bodyPr>
          <a:lstStyle/>
          <a:p>
            <a:pPr indent="0" lvl="0" marL="0" rtl="0" algn="l">
              <a:spcBef>
                <a:spcPts val="0"/>
              </a:spcBef>
              <a:spcAft>
                <a:spcPts val="1200"/>
              </a:spcAft>
              <a:buSzPts val="1018"/>
              <a:buNone/>
            </a:pPr>
            <a:r>
              <a:rPr lang="en-US" sz="825"/>
              <a:t>Image</a:t>
            </a:r>
            <a:r>
              <a:rPr lang="en-US" sz="825"/>
              <a:t>: Bing, AI-generated</a:t>
            </a:r>
            <a:endParaRPr sz="825"/>
          </a:p>
        </p:txBody>
      </p:sp>
      <p:sp>
        <p:nvSpPr>
          <p:cNvPr id="89" name="Google Shape;89;p15"/>
          <p:cNvSpPr txBox="1"/>
          <p:nvPr>
            <p:ph idx="12" type="sldNum"/>
          </p:nvPr>
        </p:nvSpPr>
        <p:spPr>
          <a:xfrm>
            <a:off x="8913762" y="4905375"/>
            <a:ext cx="170100" cy="176100"/>
          </a:xfrm>
          <a:prstGeom prst="rect">
            <a:avLst/>
          </a:prstGeom>
        </p:spPr>
        <p:txBody>
          <a:bodyPr anchorCtr="0" anchor="t" bIns="19050" lIns="19050" spcFirstLastPara="1" rIns="19050" wrap="square" tIns="19050">
            <a:noAutofit/>
          </a:bodyPr>
          <a:lstStyle/>
          <a:p>
            <a:pPr indent="0" lvl="0" marL="0" rtl="0" algn="ctr">
              <a:spcBef>
                <a:spcPts val="0"/>
              </a:spcBef>
              <a:spcAft>
                <a:spcPts val="0"/>
              </a:spcAft>
              <a:buNone/>
            </a:pPr>
            <a:fld id="{00000000-1234-1234-1234-123412341234}" type="slidenum">
              <a:rPr lang="en-US"/>
              <a:t>‹#›</a:t>
            </a:fld>
            <a:endParaRPr/>
          </a:p>
        </p:txBody>
      </p:sp>
      <p:pic>
        <p:nvPicPr>
          <p:cNvPr id="90" name="Google Shape;90;p15"/>
          <p:cNvPicPr preferRelativeResize="0"/>
          <p:nvPr/>
        </p:nvPicPr>
        <p:blipFill>
          <a:blip r:embed="rId3">
            <a:alphaModFix/>
          </a:blip>
          <a:stretch>
            <a:fillRect/>
          </a:stretch>
        </p:blipFill>
        <p:spPr>
          <a:xfrm>
            <a:off x="0" y="0"/>
            <a:ext cx="5143501"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633413" y="280988"/>
            <a:ext cx="7877100" cy="857400"/>
          </a:xfrm>
          <a:prstGeom prst="rect">
            <a:avLst/>
          </a:prstGeom>
        </p:spPr>
        <p:txBody>
          <a:bodyPr anchorCtr="0" anchor="t" bIns="19050" lIns="19050" spcFirstLastPara="1" rIns="19050" wrap="square" tIns="19050">
            <a:noAutofit/>
          </a:bodyPr>
          <a:lstStyle/>
          <a:p>
            <a:pPr indent="0" lvl="0" marL="0" rtl="0" algn="l">
              <a:spcBef>
                <a:spcPts val="0"/>
              </a:spcBef>
              <a:spcAft>
                <a:spcPts val="0"/>
              </a:spcAft>
              <a:buNone/>
            </a:pPr>
            <a:r>
              <a:rPr lang="en-US"/>
              <a:t>Interop</a:t>
            </a:r>
            <a:endParaRPr/>
          </a:p>
        </p:txBody>
      </p:sp>
      <p:sp>
        <p:nvSpPr>
          <p:cNvPr id="96" name="Google Shape;96;p16"/>
          <p:cNvSpPr txBox="1"/>
          <p:nvPr>
            <p:ph idx="1" type="body"/>
          </p:nvPr>
        </p:nvSpPr>
        <p:spPr>
          <a:xfrm>
            <a:off x="5685750" y="567800"/>
            <a:ext cx="3222000" cy="3680400"/>
          </a:xfrm>
          <a:prstGeom prst="rect">
            <a:avLst/>
          </a:prstGeom>
        </p:spPr>
        <p:txBody>
          <a:bodyPr anchorCtr="0" anchor="t" bIns="19050" lIns="19050" spcFirstLastPara="1" rIns="19050" wrap="square" tIns="19050">
            <a:normAutofit fontScale="62500" lnSpcReduction="20000"/>
          </a:bodyPr>
          <a:lstStyle/>
          <a:p>
            <a:pPr indent="0" lvl="0" marL="0" rtl="0" algn="l">
              <a:spcBef>
                <a:spcPts val="0"/>
              </a:spcBef>
              <a:spcAft>
                <a:spcPts val="0"/>
              </a:spcAft>
              <a:buNone/>
            </a:pPr>
            <a:r>
              <a:rPr lang="en-US"/>
              <a:t>I</a:t>
            </a:r>
            <a:r>
              <a:rPr lang="en-US"/>
              <a:t>nteroperable 3D Assets</a:t>
            </a:r>
            <a:endParaRPr/>
          </a:p>
          <a:p>
            <a:pPr indent="0" lvl="0" marL="0" rtl="0" algn="l">
              <a:spcBef>
                <a:spcPts val="1200"/>
              </a:spcBef>
              <a:spcAft>
                <a:spcPts val="0"/>
              </a:spcAft>
              <a:buNone/>
            </a:pPr>
            <a:r>
              <a:rPr lang="en-US"/>
              <a:t>Privacy, Safety, Security, Inclusion</a:t>
            </a:r>
            <a:endParaRPr/>
          </a:p>
          <a:p>
            <a:pPr indent="0" lvl="0" marL="0" rtl="0" algn="l">
              <a:spcBef>
                <a:spcPts val="1200"/>
              </a:spcBef>
              <a:spcAft>
                <a:spcPts val="0"/>
              </a:spcAft>
              <a:buNone/>
            </a:pPr>
            <a:r>
              <a:rPr lang="en-US"/>
              <a:t>User Identity</a:t>
            </a:r>
            <a:endParaRPr/>
          </a:p>
          <a:p>
            <a:pPr indent="0" lvl="0" marL="0" rtl="0" algn="l">
              <a:spcBef>
                <a:spcPts val="1200"/>
              </a:spcBef>
              <a:spcAft>
                <a:spcPts val="0"/>
              </a:spcAft>
              <a:buNone/>
            </a:pPr>
            <a:r>
              <a:rPr lang="en-US"/>
              <a:t>Avatars and Apparel</a:t>
            </a:r>
            <a:endParaRPr/>
          </a:p>
          <a:p>
            <a:pPr indent="0" lvl="0" marL="0" rtl="0" algn="l">
              <a:spcBef>
                <a:spcPts val="1200"/>
              </a:spcBef>
              <a:spcAft>
                <a:spcPts val="0"/>
              </a:spcAft>
              <a:buNone/>
            </a:pPr>
            <a:r>
              <a:rPr lang="en-US"/>
              <a:t>Real/Virtual World Integration and Geospatial</a:t>
            </a:r>
            <a:endParaRPr/>
          </a:p>
          <a:p>
            <a:pPr indent="0" lvl="0" marL="0" rtl="0" algn="l">
              <a:spcBef>
                <a:spcPts val="1200"/>
              </a:spcBef>
              <a:spcAft>
                <a:spcPts val="0"/>
              </a:spcAft>
              <a:buNone/>
            </a:pPr>
            <a:r>
              <a:rPr lang="en-US"/>
              <a:t>Teaching and Education</a:t>
            </a:r>
            <a:endParaRPr/>
          </a:p>
          <a:p>
            <a:pPr indent="0" lvl="0" marL="0" rtl="0" algn="l">
              <a:spcBef>
                <a:spcPts val="1200"/>
              </a:spcBef>
              <a:spcAft>
                <a:spcPts val="0"/>
              </a:spcAft>
              <a:buNone/>
            </a:pPr>
            <a:r>
              <a:rPr lang="en-US"/>
              <a:t>Payments and Economy</a:t>
            </a:r>
            <a:endParaRPr/>
          </a:p>
          <a:p>
            <a:pPr indent="0" lvl="0" marL="0" rtl="0" algn="l">
              <a:spcBef>
                <a:spcPts val="1200"/>
              </a:spcBef>
              <a:spcAft>
                <a:spcPts val="0"/>
              </a:spcAft>
              <a:buNone/>
            </a:pPr>
            <a:r>
              <a:rPr lang="en-US"/>
              <a:t>XR and UI</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97" name="Google Shape;97;p16"/>
          <p:cNvSpPr txBox="1"/>
          <p:nvPr>
            <p:ph idx="12" type="sldNum"/>
          </p:nvPr>
        </p:nvSpPr>
        <p:spPr>
          <a:xfrm>
            <a:off x="8913762" y="4905375"/>
            <a:ext cx="170100" cy="176100"/>
          </a:xfrm>
          <a:prstGeom prst="rect">
            <a:avLst/>
          </a:prstGeom>
        </p:spPr>
        <p:txBody>
          <a:bodyPr anchorCtr="0" anchor="t" bIns="19050" lIns="19050" spcFirstLastPara="1" rIns="19050" wrap="square" tIns="19050">
            <a:noAutofit/>
          </a:bodyPr>
          <a:lstStyle/>
          <a:p>
            <a:pPr indent="0" lvl="0" marL="0" rtl="0" algn="ctr">
              <a:spcBef>
                <a:spcPts val="0"/>
              </a:spcBef>
              <a:spcAft>
                <a:spcPts val="0"/>
              </a:spcAft>
              <a:buNone/>
            </a:pPr>
            <a:fld id="{00000000-1234-1234-1234-123412341234}" type="slidenum">
              <a:rPr lang="en-US"/>
              <a:t>‹#›</a:t>
            </a:fld>
            <a:endParaRPr/>
          </a:p>
        </p:txBody>
      </p:sp>
      <p:pic>
        <p:nvPicPr>
          <p:cNvPr id="98" name="Google Shape;98;p16"/>
          <p:cNvPicPr preferRelativeResize="0"/>
          <p:nvPr/>
        </p:nvPicPr>
        <p:blipFill>
          <a:blip r:embed="rId3">
            <a:alphaModFix/>
          </a:blip>
          <a:stretch>
            <a:fillRect/>
          </a:stretch>
        </p:blipFill>
        <p:spPr>
          <a:xfrm>
            <a:off x="-12" y="0"/>
            <a:ext cx="5143501" cy="5143501"/>
          </a:xfrm>
          <a:prstGeom prst="rect">
            <a:avLst/>
          </a:prstGeom>
          <a:noFill/>
          <a:ln>
            <a:noFill/>
          </a:ln>
        </p:spPr>
      </p:pic>
      <p:sp>
        <p:nvSpPr>
          <p:cNvPr id="99" name="Google Shape;99;p16"/>
          <p:cNvSpPr txBox="1"/>
          <p:nvPr>
            <p:ph idx="1" type="body"/>
          </p:nvPr>
        </p:nvSpPr>
        <p:spPr>
          <a:xfrm>
            <a:off x="6537500" y="3988200"/>
            <a:ext cx="2181300" cy="303300"/>
          </a:xfrm>
          <a:prstGeom prst="rect">
            <a:avLst/>
          </a:prstGeom>
        </p:spPr>
        <p:txBody>
          <a:bodyPr anchorCtr="0" anchor="t" bIns="19050" lIns="19050" spcFirstLastPara="1" rIns="19050" wrap="square" tIns="19050">
            <a:normAutofit/>
          </a:bodyPr>
          <a:lstStyle/>
          <a:p>
            <a:pPr indent="0" lvl="0" marL="0" rtl="0" algn="l">
              <a:spcBef>
                <a:spcPts val="0"/>
              </a:spcBef>
              <a:spcAft>
                <a:spcPts val="1200"/>
              </a:spcAft>
              <a:buSzPts val="1018"/>
              <a:buNone/>
            </a:pPr>
            <a:r>
              <a:rPr lang="en-US" sz="825"/>
              <a:t>Image: Bing, AI-generated</a:t>
            </a:r>
            <a:endParaRPr sz="825"/>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633413" y="280988"/>
            <a:ext cx="7877100" cy="857400"/>
          </a:xfrm>
          <a:prstGeom prst="rect">
            <a:avLst/>
          </a:prstGeom>
        </p:spPr>
        <p:txBody>
          <a:bodyPr anchorCtr="0" anchor="t" bIns="19050" lIns="19050" spcFirstLastPara="1" rIns="19050" wrap="square" tIns="19050">
            <a:noAutofit/>
          </a:bodyPr>
          <a:lstStyle/>
          <a:p>
            <a:pPr indent="0" lvl="0" marL="0" rtl="0" algn="l">
              <a:spcBef>
                <a:spcPts val="0"/>
              </a:spcBef>
              <a:spcAft>
                <a:spcPts val="0"/>
              </a:spcAft>
              <a:buNone/>
            </a:pPr>
            <a:r>
              <a:rPr lang="en-US"/>
              <a:t>Is it enough?</a:t>
            </a:r>
            <a:endParaRPr/>
          </a:p>
        </p:txBody>
      </p:sp>
      <p:pic>
        <p:nvPicPr>
          <p:cNvPr id="105" name="Google Shape;105;p17"/>
          <p:cNvPicPr preferRelativeResize="0"/>
          <p:nvPr/>
        </p:nvPicPr>
        <p:blipFill>
          <a:blip r:embed="rId3">
            <a:alphaModFix/>
          </a:blip>
          <a:stretch>
            <a:fillRect/>
          </a:stretch>
        </p:blipFill>
        <p:spPr>
          <a:xfrm>
            <a:off x="0" y="0"/>
            <a:ext cx="5143501" cy="5143501"/>
          </a:xfrm>
          <a:prstGeom prst="rect">
            <a:avLst/>
          </a:prstGeom>
          <a:noFill/>
          <a:ln>
            <a:noFill/>
          </a:ln>
        </p:spPr>
      </p:pic>
      <p:sp>
        <p:nvSpPr>
          <p:cNvPr id="106" name="Google Shape;106;p17"/>
          <p:cNvSpPr txBox="1"/>
          <p:nvPr>
            <p:ph idx="12" type="sldNum"/>
          </p:nvPr>
        </p:nvSpPr>
        <p:spPr>
          <a:xfrm>
            <a:off x="8913762" y="4905375"/>
            <a:ext cx="170100" cy="176100"/>
          </a:xfrm>
          <a:prstGeom prst="rect">
            <a:avLst/>
          </a:prstGeom>
        </p:spPr>
        <p:txBody>
          <a:bodyPr anchorCtr="0" anchor="t" bIns="19050" lIns="19050" spcFirstLastPara="1" rIns="19050" wrap="square" tIns="19050">
            <a:noAutofit/>
          </a:bodyPr>
          <a:lstStyle/>
          <a:p>
            <a:pPr indent="0" lvl="0" marL="0" rtl="0" algn="ctr">
              <a:spcBef>
                <a:spcPts val="0"/>
              </a:spcBef>
              <a:spcAft>
                <a:spcPts val="0"/>
              </a:spcAft>
              <a:buNone/>
            </a:pPr>
            <a:fld id="{00000000-1234-1234-1234-123412341234}" type="slidenum">
              <a:rPr lang="en-US"/>
              <a:t>‹#›</a:t>
            </a:fld>
            <a:endParaRPr/>
          </a:p>
        </p:txBody>
      </p:sp>
      <p:sp>
        <p:nvSpPr>
          <p:cNvPr id="107" name="Google Shape;107;p17"/>
          <p:cNvSpPr txBox="1"/>
          <p:nvPr>
            <p:ph idx="1" type="body"/>
          </p:nvPr>
        </p:nvSpPr>
        <p:spPr>
          <a:xfrm>
            <a:off x="6537500" y="3988200"/>
            <a:ext cx="2181300" cy="303300"/>
          </a:xfrm>
          <a:prstGeom prst="rect">
            <a:avLst/>
          </a:prstGeom>
        </p:spPr>
        <p:txBody>
          <a:bodyPr anchorCtr="0" anchor="t" bIns="19050" lIns="19050" spcFirstLastPara="1" rIns="19050" wrap="square" tIns="19050">
            <a:normAutofit/>
          </a:bodyPr>
          <a:lstStyle/>
          <a:p>
            <a:pPr indent="0" lvl="0" marL="0" rtl="0" algn="l">
              <a:spcBef>
                <a:spcPts val="0"/>
              </a:spcBef>
              <a:spcAft>
                <a:spcPts val="1200"/>
              </a:spcAft>
              <a:buSzPts val="1018"/>
              <a:buNone/>
            </a:pPr>
            <a:r>
              <a:rPr lang="en-US" sz="825"/>
              <a:t>Image: Bing, AI-generated</a:t>
            </a:r>
            <a:endParaRPr sz="825"/>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596475" y="1412738"/>
            <a:ext cx="7951200" cy="14745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None/>
            </a:pPr>
            <a:r>
              <a:rPr lang="en-US"/>
              <a:t>Thank you</a:t>
            </a:r>
            <a:endParaRPr/>
          </a:p>
          <a:p>
            <a:pPr indent="0" lvl="0" marL="0" rtl="0" algn="ctr">
              <a:spcBef>
                <a:spcPts val="0"/>
              </a:spcBef>
              <a:spcAft>
                <a:spcPts val="0"/>
              </a:spcAft>
              <a:buNone/>
            </a:pPr>
            <a:r>
              <a:t/>
            </a:r>
            <a:endParaRPr sz="2200"/>
          </a:p>
          <a:p>
            <a:pPr indent="0" lvl="0" marL="0" rtl="0" algn="ctr">
              <a:spcBef>
                <a:spcPts val="0"/>
              </a:spcBef>
              <a:spcAft>
                <a:spcPts val="0"/>
              </a:spcAft>
              <a:buNone/>
            </a:pPr>
            <a:r>
              <a:rPr lang="en-US" sz="2200"/>
              <a:t>jorge@protocol.ai</a:t>
            </a:r>
            <a:endParaRPr sz="2200"/>
          </a:p>
        </p:txBody>
      </p:sp>
      <p:sp>
        <p:nvSpPr>
          <p:cNvPr id="113" name="Google Shape;113;p18"/>
          <p:cNvSpPr txBox="1"/>
          <p:nvPr>
            <p:ph idx="12" type="sldNum"/>
          </p:nvPr>
        </p:nvSpPr>
        <p:spPr>
          <a:xfrm>
            <a:off x="8913762" y="4905375"/>
            <a:ext cx="170100" cy="176100"/>
          </a:xfrm>
          <a:prstGeom prst="rect">
            <a:avLst/>
          </a:prstGeom>
        </p:spPr>
        <p:txBody>
          <a:bodyPr anchorCtr="0" anchor="t" bIns="19050" lIns="19050" spcFirstLastPara="1" rIns="19050" wrap="square" tIns="19050">
            <a:noAutofit/>
          </a:bodyPr>
          <a:lstStyle/>
          <a:p>
            <a:pPr indent="0" lvl="0" marL="0" rtl="0" algn="ctr">
              <a:spcBef>
                <a:spcPts val="0"/>
              </a:spcBef>
              <a:spcAft>
                <a:spcPts val="0"/>
              </a:spcAft>
              <a:buClr>
                <a:srgbClr val="000000"/>
              </a:buClr>
              <a:buSzPts val="900"/>
              <a:buFont typeface="Helvetica Neue Ligh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1982F4"/>
      </a:lt1>
      <a:dk2>
        <a:srgbClr val="53585F"/>
      </a:dk2>
      <a:lt2>
        <a:srgbClr val="FFFFFF"/>
      </a:lt2>
      <a:accent1>
        <a:srgbClr val="0365C0"/>
      </a:accent1>
      <a:accent2>
        <a:srgbClr val="C6CBDB"/>
      </a:accent2>
      <a:accent3>
        <a:srgbClr val="C9CFE2"/>
      </a:accent3>
      <a:accent4>
        <a:srgbClr val="E9F4F9"/>
      </a:accent4>
      <a:accent5>
        <a:srgbClr val="D8E2E6"/>
      </a:accent5>
      <a:accent6>
        <a:srgbClr val="F6F3F8"/>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FFFFFF"/>
      </a:lt2>
      <a:accent1>
        <a:srgbClr val="0365C0"/>
      </a:accent1>
      <a:accent2>
        <a:srgbClr val="C6CBDB"/>
      </a:accent2>
      <a:accent3>
        <a:srgbClr val="C9CFE2"/>
      </a:accent3>
      <a:accent4>
        <a:srgbClr val="E9F4F9"/>
      </a:accent4>
      <a:accent5>
        <a:srgbClr val="D8E2E6"/>
      </a:accent5>
      <a:accent6>
        <a:srgbClr val="F6F3F8"/>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