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0" r:id="rId4"/>
    <p:sldMasterId id="2147483741" r:id="rId5"/>
    <p:sldMasterId id="2147483742" r:id="rId6"/>
    <p:sldMasterId id="214748374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Lst>
  <p:sldSz cy="5143500" cx="9144000"/>
  <p:notesSz cx="6858000" cy="9144000"/>
  <p:embeddedFontLst>
    <p:embeddedFont>
      <p:font typeface="Abril Fatface"/>
      <p:regular r:id="rId19"/>
    </p:embeddedFont>
    <p:embeddedFont>
      <p:font typeface="Fira Sans Extra Condensed Medium"/>
      <p:regular r:id="rId20"/>
      <p:bold r:id="rId21"/>
      <p:italic r:id="rId22"/>
      <p:boldItalic r:id="rId23"/>
    </p:embeddedFont>
    <p:embeddedFont>
      <p:font typeface="Lato Black"/>
      <p:bold r:id="rId24"/>
      <p:boldItalic r:id="rId25"/>
    </p:embeddedFont>
    <p:embeddedFont>
      <p:font typeface="Helvetica Neue"/>
      <p:regular r:id="rId26"/>
      <p:bold r:id="rId27"/>
      <p:italic r:id="rId28"/>
      <p:boldItalic r:id="rId29"/>
    </p:embeddedFont>
    <p:embeddedFont>
      <p:font typeface="Roboto"/>
      <p:regular r:id="rId30"/>
      <p:bold r:id="rId31"/>
      <p:italic r:id="rId32"/>
      <p:boldItalic r:id="rId33"/>
    </p:embeddedFont>
    <p:embeddedFont>
      <p:font typeface="Montserrat Black"/>
      <p:bold r:id="rId34"/>
      <p:boldItalic r:id="rId35"/>
    </p:embeddedFont>
    <p:embeddedFont>
      <p:font typeface="Montserrat"/>
      <p:regular r:id="rId36"/>
      <p:bold r:id="rId37"/>
      <p:italic r:id="rId38"/>
      <p:boldItalic r:id="rId39"/>
    </p:embeddedFont>
    <p:embeddedFont>
      <p:font typeface="Lato"/>
      <p:regular r:id="rId40"/>
      <p:bold r:id="rId41"/>
      <p:italic r:id="rId42"/>
      <p:boldItalic r:id="rId43"/>
    </p:embeddedFont>
    <p:embeddedFont>
      <p:font typeface="Montserrat Medium"/>
      <p:regular r:id="rId44"/>
      <p:bold r:id="rId45"/>
      <p:italic r:id="rId46"/>
      <p:boldItalic r:id="rId47"/>
    </p:embeddedFont>
    <p:embeddedFont>
      <p:font typeface="Lato Light"/>
      <p:regular r:id="rId48"/>
      <p:bold r:id="rId49"/>
      <p:italic r:id="rId50"/>
      <p:boldItalic r:id="rId51"/>
    </p:embeddedFont>
    <p:embeddedFont>
      <p:font typeface="Josefin Sans"/>
      <p:regular r:id="rId52"/>
      <p:bold r:id="rId53"/>
      <p:italic r:id="rId54"/>
      <p:boldItalic r:id="rId55"/>
    </p:embeddedFont>
    <p:embeddedFont>
      <p:font typeface="Oswald"/>
      <p:regular r:id="rId56"/>
      <p:bold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9AA0A6"/>
          </p15:clr>
        </p15:guide>
        <p15:guide id="2" pos="554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 pos="554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regular.fntdata"/><Relationship Id="rId42" Type="http://schemas.openxmlformats.org/officeDocument/2006/relationships/font" Target="fonts/Lato-italic.fntdata"/><Relationship Id="rId41" Type="http://schemas.openxmlformats.org/officeDocument/2006/relationships/font" Target="fonts/Lato-bold.fntdata"/><Relationship Id="rId44" Type="http://schemas.openxmlformats.org/officeDocument/2006/relationships/font" Target="fonts/MontserratMedium-regular.fntdata"/><Relationship Id="rId43" Type="http://schemas.openxmlformats.org/officeDocument/2006/relationships/font" Target="fonts/Lato-boldItalic.fntdata"/><Relationship Id="rId46" Type="http://schemas.openxmlformats.org/officeDocument/2006/relationships/font" Target="fonts/MontserratMedium-italic.fntdata"/><Relationship Id="rId45" Type="http://schemas.openxmlformats.org/officeDocument/2006/relationships/font" Target="fonts/MontserratMedium-bold.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LatoLight-regular.fntdata"/><Relationship Id="rId47" Type="http://schemas.openxmlformats.org/officeDocument/2006/relationships/font" Target="fonts/MontserratMedium-boldItalic.fntdata"/><Relationship Id="rId49" Type="http://schemas.openxmlformats.org/officeDocument/2006/relationships/font" Target="fonts/LatoLight-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Roboto-bold.fntdata"/><Relationship Id="rId30" Type="http://schemas.openxmlformats.org/officeDocument/2006/relationships/font" Target="fonts/Roboto-regular.fntdata"/><Relationship Id="rId33" Type="http://schemas.openxmlformats.org/officeDocument/2006/relationships/font" Target="fonts/Roboto-boldItalic.fntdata"/><Relationship Id="rId32" Type="http://schemas.openxmlformats.org/officeDocument/2006/relationships/font" Target="fonts/Roboto-italic.fntdata"/><Relationship Id="rId35" Type="http://schemas.openxmlformats.org/officeDocument/2006/relationships/font" Target="fonts/MontserratBlack-boldItalic.fntdata"/><Relationship Id="rId34" Type="http://schemas.openxmlformats.org/officeDocument/2006/relationships/font" Target="fonts/MontserratBlack-bold.fntdata"/><Relationship Id="rId37" Type="http://schemas.openxmlformats.org/officeDocument/2006/relationships/font" Target="fonts/Montserrat-bold.fntdata"/><Relationship Id="rId36" Type="http://schemas.openxmlformats.org/officeDocument/2006/relationships/font" Target="fonts/Montserrat-regular.fntdata"/><Relationship Id="rId39" Type="http://schemas.openxmlformats.org/officeDocument/2006/relationships/font" Target="fonts/Montserrat-boldItalic.fntdata"/><Relationship Id="rId38" Type="http://schemas.openxmlformats.org/officeDocument/2006/relationships/font" Target="fonts/Montserrat-italic.fntdata"/><Relationship Id="rId20" Type="http://schemas.openxmlformats.org/officeDocument/2006/relationships/font" Target="fonts/FiraSansExtraCondensedMedium-regular.fntdata"/><Relationship Id="rId22" Type="http://schemas.openxmlformats.org/officeDocument/2006/relationships/font" Target="fonts/FiraSansExtraCondensedMedium-italic.fntdata"/><Relationship Id="rId21" Type="http://schemas.openxmlformats.org/officeDocument/2006/relationships/font" Target="fonts/FiraSansExtraCondensedMedium-bold.fntdata"/><Relationship Id="rId24" Type="http://schemas.openxmlformats.org/officeDocument/2006/relationships/font" Target="fonts/LatoBlack-bold.fntdata"/><Relationship Id="rId23" Type="http://schemas.openxmlformats.org/officeDocument/2006/relationships/font" Target="fonts/FiraSansExtraCondensedMedium-boldItalic.fntdata"/><Relationship Id="rId26" Type="http://schemas.openxmlformats.org/officeDocument/2006/relationships/font" Target="fonts/HelveticaNeue-regular.fntdata"/><Relationship Id="rId25" Type="http://schemas.openxmlformats.org/officeDocument/2006/relationships/font" Target="fonts/LatoBlack-boldItalic.fntdata"/><Relationship Id="rId28" Type="http://schemas.openxmlformats.org/officeDocument/2006/relationships/font" Target="fonts/HelveticaNeue-italic.fntdata"/><Relationship Id="rId27" Type="http://schemas.openxmlformats.org/officeDocument/2006/relationships/font" Target="fonts/HelveticaNeue-bold.fntdata"/><Relationship Id="rId29" Type="http://schemas.openxmlformats.org/officeDocument/2006/relationships/font" Target="fonts/HelveticaNeue-boldItalic.fntdata"/><Relationship Id="rId51" Type="http://schemas.openxmlformats.org/officeDocument/2006/relationships/font" Target="fonts/LatoLight-boldItalic.fntdata"/><Relationship Id="rId50" Type="http://schemas.openxmlformats.org/officeDocument/2006/relationships/font" Target="fonts/LatoLight-italic.fntdata"/><Relationship Id="rId53" Type="http://schemas.openxmlformats.org/officeDocument/2006/relationships/font" Target="fonts/JosefinSans-bold.fntdata"/><Relationship Id="rId52" Type="http://schemas.openxmlformats.org/officeDocument/2006/relationships/font" Target="fonts/JosefinSans-regular.fntdata"/><Relationship Id="rId11" Type="http://schemas.openxmlformats.org/officeDocument/2006/relationships/slide" Target="slides/slide3.xml"/><Relationship Id="rId55" Type="http://schemas.openxmlformats.org/officeDocument/2006/relationships/font" Target="fonts/JosefinSans-boldItalic.fntdata"/><Relationship Id="rId10" Type="http://schemas.openxmlformats.org/officeDocument/2006/relationships/slide" Target="slides/slide2.xml"/><Relationship Id="rId54" Type="http://schemas.openxmlformats.org/officeDocument/2006/relationships/font" Target="fonts/JosefinSans-italic.fntdata"/><Relationship Id="rId13" Type="http://schemas.openxmlformats.org/officeDocument/2006/relationships/slide" Target="slides/slide5.xml"/><Relationship Id="rId57" Type="http://schemas.openxmlformats.org/officeDocument/2006/relationships/font" Target="fonts/Oswald-bold.fntdata"/><Relationship Id="rId12" Type="http://schemas.openxmlformats.org/officeDocument/2006/relationships/slide" Target="slides/slide4.xml"/><Relationship Id="rId56" Type="http://schemas.openxmlformats.org/officeDocument/2006/relationships/font" Target="fonts/Oswald-regular.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font" Target="fonts/AbrilFatface-regular.fntdata"/><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4aa2d10fbb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14aa2d10fbb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4aa2d10fbb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14aa2d10fbb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2626e70ae3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2626e70ae3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2626e70ae3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2626e70ae3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2626e70ae3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22626e70ae3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2626e70ae3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2626e70ae3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0"/>
              </a:spcAft>
              <a:buNone/>
            </a:pPr>
            <a:r>
              <a:rPr lang="en" sz="1000">
                <a:solidFill>
                  <a:schemeClr val="lt1"/>
                </a:solidFill>
                <a:latin typeface="Lato Light"/>
                <a:ea typeface="Lato Light"/>
                <a:cs typeface="Lato Light"/>
                <a:sym typeface="Lato Light"/>
              </a:rPr>
              <a:t>A unique digital avatar represents your kid in the Metaverse as they explore, learn and grow. Removing any risk of your child's personal data being exposed.</a:t>
            </a:r>
            <a:endParaRPr sz="1000">
              <a:solidFill>
                <a:schemeClr val="lt1"/>
              </a:solidFill>
              <a:latin typeface="Lato Light"/>
              <a:ea typeface="Lato Light"/>
              <a:cs typeface="Lato Light"/>
              <a:sym typeface="Lato Light"/>
            </a:endParaRPr>
          </a:p>
          <a:p>
            <a:pPr indent="0" lvl="0" marL="0" rtl="0" algn="l">
              <a:spcBef>
                <a:spcPts val="1400"/>
              </a:spcBef>
              <a:spcAft>
                <a:spcPts val="0"/>
              </a:spcAft>
              <a:buClr>
                <a:schemeClr val="dk1"/>
              </a:buClr>
              <a:buSzPts val="1100"/>
              <a:buFont typeface="Arial"/>
              <a:buNone/>
            </a:pPr>
            <a:r>
              <a:rPr lang="en" sz="1000">
                <a:solidFill>
                  <a:schemeClr val="lt1"/>
                </a:solidFill>
                <a:latin typeface="Lato Light"/>
                <a:ea typeface="Lato Light"/>
                <a:cs typeface="Lato Light"/>
                <a:sym typeface="Lato Light"/>
              </a:rPr>
              <a:t> represents your kid in the Metaverse as they explore, learn and grow. Removing any risk of your child's personal data being exposed.</a:t>
            </a:r>
            <a:endParaRPr sz="1000">
              <a:solidFill>
                <a:schemeClr val="lt1"/>
              </a:solidFill>
              <a:latin typeface="Lato Light"/>
              <a:ea typeface="Lato Light"/>
              <a:cs typeface="Lato Light"/>
              <a:sym typeface="Lato Light"/>
            </a:endParaRPr>
          </a:p>
          <a:p>
            <a:pPr indent="0" lvl="0" marL="0" rtl="0" algn="l">
              <a:spcBef>
                <a:spcPts val="14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2626e70ae3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2626e70ae3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2626e70ae3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2626e70ae3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2626e70ae3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2626e70ae3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2626e70ae3_0_5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g22626e70ae3_0_5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3F3F3"/>
        </a:solid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1112750" y="1074058"/>
            <a:ext cx="6285000" cy="31380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rgbClr val="292938"/>
              </a:buClr>
              <a:buSzPts val="7200"/>
              <a:buFont typeface="Montserrat Black"/>
              <a:buNone/>
              <a:defRPr sz="7200">
                <a:solidFill>
                  <a:srgbClr val="292938"/>
                </a:solidFill>
                <a:latin typeface="Montserrat Black"/>
                <a:ea typeface="Montserrat Black"/>
                <a:cs typeface="Montserrat Black"/>
                <a:sym typeface="Montserrat Black"/>
              </a:defRPr>
            </a:lvl1pPr>
            <a:lvl2pPr lvl="1" rtl="0" algn="r">
              <a:spcBef>
                <a:spcPts val="0"/>
              </a:spcBef>
              <a:spcAft>
                <a:spcPts val="0"/>
              </a:spcAft>
              <a:buClr>
                <a:srgbClr val="292938"/>
              </a:buClr>
              <a:buSzPts val="7200"/>
              <a:buFont typeface="Josefin Sans"/>
              <a:buNone/>
              <a:defRPr b="1" sz="7200">
                <a:solidFill>
                  <a:srgbClr val="292938"/>
                </a:solidFill>
                <a:latin typeface="Josefin Sans"/>
                <a:ea typeface="Josefin Sans"/>
                <a:cs typeface="Josefin Sans"/>
                <a:sym typeface="Josefin Sans"/>
              </a:defRPr>
            </a:lvl2pPr>
            <a:lvl3pPr lvl="2" rtl="0" algn="r">
              <a:spcBef>
                <a:spcPts val="0"/>
              </a:spcBef>
              <a:spcAft>
                <a:spcPts val="0"/>
              </a:spcAft>
              <a:buClr>
                <a:srgbClr val="292938"/>
              </a:buClr>
              <a:buSzPts val="7200"/>
              <a:buFont typeface="Josefin Sans"/>
              <a:buNone/>
              <a:defRPr b="1" sz="7200">
                <a:solidFill>
                  <a:srgbClr val="292938"/>
                </a:solidFill>
                <a:latin typeface="Josefin Sans"/>
                <a:ea typeface="Josefin Sans"/>
                <a:cs typeface="Josefin Sans"/>
                <a:sym typeface="Josefin Sans"/>
              </a:defRPr>
            </a:lvl3pPr>
            <a:lvl4pPr lvl="3" rtl="0" algn="r">
              <a:spcBef>
                <a:spcPts val="0"/>
              </a:spcBef>
              <a:spcAft>
                <a:spcPts val="0"/>
              </a:spcAft>
              <a:buClr>
                <a:srgbClr val="292938"/>
              </a:buClr>
              <a:buSzPts val="7200"/>
              <a:buFont typeface="Josefin Sans"/>
              <a:buNone/>
              <a:defRPr b="1" sz="7200">
                <a:solidFill>
                  <a:srgbClr val="292938"/>
                </a:solidFill>
                <a:latin typeface="Josefin Sans"/>
                <a:ea typeface="Josefin Sans"/>
                <a:cs typeface="Josefin Sans"/>
                <a:sym typeface="Josefin Sans"/>
              </a:defRPr>
            </a:lvl4pPr>
            <a:lvl5pPr lvl="4" rtl="0" algn="r">
              <a:spcBef>
                <a:spcPts val="0"/>
              </a:spcBef>
              <a:spcAft>
                <a:spcPts val="0"/>
              </a:spcAft>
              <a:buClr>
                <a:srgbClr val="292938"/>
              </a:buClr>
              <a:buSzPts val="7200"/>
              <a:buFont typeface="Josefin Sans"/>
              <a:buNone/>
              <a:defRPr b="1" sz="7200">
                <a:solidFill>
                  <a:srgbClr val="292938"/>
                </a:solidFill>
                <a:latin typeface="Josefin Sans"/>
                <a:ea typeface="Josefin Sans"/>
                <a:cs typeface="Josefin Sans"/>
                <a:sym typeface="Josefin Sans"/>
              </a:defRPr>
            </a:lvl5pPr>
            <a:lvl6pPr lvl="5" rtl="0" algn="r">
              <a:spcBef>
                <a:spcPts val="0"/>
              </a:spcBef>
              <a:spcAft>
                <a:spcPts val="0"/>
              </a:spcAft>
              <a:buClr>
                <a:srgbClr val="292938"/>
              </a:buClr>
              <a:buSzPts val="7200"/>
              <a:buFont typeface="Josefin Sans"/>
              <a:buNone/>
              <a:defRPr b="1" sz="7200">
                <a:solidFill>
                  <a:srgbClr val="292938"/>
                </a:solidFill>
                <a:latin typeface="Josefin Sans"/>
                <a:ea typeface="Josefin Sans"/>
                <a:cs typeface="Josefin Sans"/>
                <a:sym typeface="Josefin Sans"/>
              </a:defRPr>
            </a:lvl6pPr>
            <a:lvl7pPr lvl="6" rtl="0" algn="r">
              <a:spcBef>
                <a:spcPts val="0"/>
              </a:spcBef>
              <a:spcAft>
                <a:spcPts val="0"/>
              </a:spcAft>
              <a:buClr>
                <a:srgbClr val="292938"/>
              </a:buClr>
              <a:buSzPts val="7200"/>
              <a:buFont typeface="Josefin Sans"/>
              <a:buNone/>
              <a:defRPr b="1" sz="7200">
                <a:solidFill>
                  <a:srgbClr val="292938"/>
                </a:solidFill>
                <a:latin typeface="Josefin Sans"/>
                <a:ea typeface="Josefin Sans"/>
                <a:cs typeface="Josefin Sans"/>
                <a:sym typeface="Josefin Sans"/>
              </a:defRPr>
            </a:lvl7pPr>
            <a:lvl8pPr lvl="7" rtl="0" algn="r">
              <a:spcBef>
                <a:spcPts val="0"/>
              </a:spcBef>
              <a:spcAft>
                <a:spcPts val="0"/>
              </a:spcAft>
              <a:buClr>
                <a:srgbClr val="292938"/>
              </a:buClr>
              <a:buSzPts val="7200"/>
              <a:buFont typeface="Josefin Sans"/>
              <a:buNone/>
              <a:defRPr b="1" sz="7200">
                <a:solidFill>
                  <a:srgbClr val="292938"/>
                </a:solidFill>
                <a:latin typeface="Josefin Sans"/>
                <a:ea typeface="Josefin Sans"/>
                <a:cs typeface="Josefin Sans"/>
                <a:sym typeface="Josefin Sans"/>
              </a:defRPr>
            </a:lvl8pPr>
            <a:lvl9pPr lvl="8" rtl="0" algn="r">
              <a:spcBef>
                <a:spcPts val="0"/>
              </a:spcBef>
              <a:spcAft>
                <a:spcPts val="0"/>
              </a:spcAft>
              <a:buClr>
                <a:srgbClr val="292938"/>
              </a:buClr>
              <a:buSzPts val="7200"/>
              <a:buFont typeface="Josefin Sans"/>
              <a:buNone/>
              <a:defRPr b="1" sz="7200">
                <a:solidFill>
                  <a:srgbClr val="292938"/>
                </a:solidFill>
                <a:latin typeface="Josefin Sans"/>
                <a:ea typeface="Josefin Sans"/>
                <a:cs typeface="Josefin Sans"/>
                <a:sym typeface="Josefin Sans"/>
              </a:defRPr>
            </a:lvl9pPr>
          </a:lstStyle>
          <a:p/>
        </p:txBody>
      </p:sp>
      <p:sp>
        <p:nvSpPr>
          <p:cNvPr id="10" name="Google Shape;10;p2"/>
          <p:cNvSpPr txBox="1"/>
          <p:nvPr>
            <p:ph idx="1" type="subTitle"/>
          </p:nvPr>
        </p:nvSpPr>
        <p:spPr>
          <a:xfrm>
            <a:off x="1112750" y="4212058"/>
            <a:ext cx="3648000" cy="322500"/>
          </a:xfrm>
          <a:prstGeom prst="rect">
            <a:avLst/>
          </a:prstGeom>
        </p:spPr>
        <p:txBody>
          <a:bodyPr anchorCtr="0" anchor="ctr" bIns="91425" lIns="90000" spcFirstLastPara="1" rIns="91425" wrap="square" tIns="91425">
            <a:noAutofit/>
          </a:bodyPr>
          <a:lstStyle>
            <a:lvl1pPr lvl="0" rtl="0">
              <a:lnSpc>
                <a:spcPct val="100000"/>
              </a:lnSpc>
              <a:spcBef>
                <a:spcPts val="0"/>
              </a:spcBef>
              <a:spcAft>
                <a:spcPts val="0"/>
              </a:spcAft>
              <a:buNone/>
              <a:defRPr sz="1400">
                <a:solidFill>
                  <a:srgbClr val="292938"/>
                </a:solidFill>
              </a:defRPr>
            </a:lvl1pPr>
            <a:lvl2pPr lvl="1" rtl="0">
              <a:lnSpc>
                <a:spcPct val="100000"/>
              </a:lnSpc>
              <a:spcBef>
                <a:spcPts val="1600"/>
              </a:spcBef>
              <a:spcAft>
                <a:spcPts val="0"/>
              </a:spcAft>
              <a:buNone/>
              <a:defRPr sz="1400">
                <a:solidFill>
                  <a:srgbClr val="292938"/>
                </a:solidFill>
              </a:defRPr>
            </a:lvl2pPr>
            <a:lvl3pPr lvl="2" rtl="0">
              <a:lnSpc>
                <a:spcPct val="100000"/>
              </a:lnSpc>
              <a:spcBef>
                <a:spcPts val="1600"/>
              </a:spcBef>
              <a:spcAft>
                <a:spcPts val="0"/>
              </a:spcAft>
              <a:buNone/>
              <a:defRPr sz="1400">
                <a:solidFill>
                  <a:srgbClr val="292938"/>
                </a:solidFill>
              </a:defRPr>
            </a:lvl3pPr>
            <a:lvl4pPr lvl="3" rtl="0">
              <a:lnSpc>
                <a:spcPct val="100000"/>
              </a:lnSpc>
              <a:spcBef>
                <a:spcPts val="1600"/>
              </a:spcBef>
              <a:spcAft>
                <a:spcPts val="0"/>
              </a:spcAft>
              <a:buNone/>
              <a:defRPr sz="1400">
                <a:solidFill>
                  <a:srgbClr val="292938"/>
                </a:solidFill>
              </a:defRPr>
            </a:lvl4pPr>
            <a:lvl5pPr lvl="4" rtl="0">
              <a:lnSpc>
                <a:spcPct val="100000"/>
              </a:lnSpc>
              <a:spcBef>
                <a:spcPts val="1600"/>
              </a:spcBef>
              <a:spcAft>
                <a:spcPts val="0"/>
              </a:spcAft>
              <a:buNone/>
              <a:defRPr sz="1400">
                <a:solidFill>
                  <a:srgbClr val="292938"/>
                </a:solidFill>
              </a:defRPr>
            </a:lvl5pPr>
            <a:lvl6pPr lvl="5" rtl="0">
              <a:lnSpc>
                <a:spcPct val="100000"/>
              </a:lnSpc>
              <a:spcBef>
                <a:spcPts val="1600"/>
              </a:spcBef>
              <a:spcAft>
                <a:spcPts val="0"/>
              </a:spcAft>
              <a:buNone/>
              <a:defRPr sz="1400">
                <a:solidFill>
                  <a:srgbClr val="292938"/>
                </a:solidFill>
              </a:defRPr>
            </a:lvl6pPr>
            <a:lvl7pPr lvl="6" rtl="0">
              <a:lnSpc>
                <a:spcPct val="100000"/>
              </a:lnSpc>
              <a:spcBef>
                <a:spcPts val="1600"/>
              </a:spcBef>
              <a:spcAft>
                <a:spcPts val="0"/>
              </a:spcAft>
              <a:buNone/>
              <a:defRPr sz="1400">
                <a:solidFill>
                  <a:srgbClr val="292938"/>
                </a:solidFill>
              </a:defRPr>
            </a:lvl7pPr>
            <a:lvl8pPr lvl="7" rtl="0">
              <a:lnSpc>
                <a:spcPct val="100000"/>
              </a:lnSpc>
              <a:spcBef>
                <a:spcPts val="1600"/>
              </a:spcBef>
              <a:spcAft>
                <a:spcPts val="0"/>
              </a:spcAft>
              <a:buNone/>
              <a:defRPr sz="1400">
                <a:solidFill>
                  <a:srgbClr val="292938"/>
                </a:solidFill>
              </a:defRPr>
            </a:lvl8pPr>
            <a:lvl9pPr lvl="8" rtl="0">
              <a:lnSpc>
                <a:spcPct val="100000"/>
              </a:lnSpc>
              <a:spcBef>
                <a:spcPts val="1600"/>
              </a:spcBef>
              <a:spcAft>
                <a:spcPts val="1600"/>
              </a:spcAft>
              <a:buNone/>
              <a:defRPr sz="1400">
                <a:solidFill>
                  <a:srgbClr val="292938"/>
                </a:solidFill>
              </a:defRPr>
            </a:lvl9pPr>
          </a:lstStyle>
          <a:p/>
        </p:txBody>
      </p:sp>
      <p:sp>
        <p:nvSpPr>
          <p:cNvPr id="11" name="Google Shape;11;p2"/>
          <p:cNvSpPr txBox="1"/>
          <p:nvPr>
            <p:ph idx="2" type="subTitle"/>
          </p:nvPr>
        </p:nvSpPr>
        <p:spPr>
          <a:xfrm>
            <a:off x="3277550" y="520800"/>
            <a:ext cx="5101200" cy="225300"/>
          </a:xfrm>
          <a:prstGeom prst="rect">
            <a:avLst/>
          </a:prstGeom>
        </p:spPr>
        <p:txBody>
          <a:bodyPr anchorCtr="0" anchor="t" bIns="0" lIns="91425" spcFirstLastPara="1" rIns="91425" wrap="square" tIns="91425">
            <a:noAutofit/>
          </a:bodyPr>
          <a:lstStyle>
            <a:lvl1pPr lvl="0" rtl="0" algn="r">
              <a:lnSpc>
                <a:spcPct val="100000"/>
              </a:lnSpc>
              <a:spcBef>
                <a:spcPts val="0"/>
              </a:spcBef>
              <a:spcAft>
                <a:spcPts val="0"/>
              </a:spcAft>
              <a:buNone/>
              <a:defRPr b="1" sz="1200">
                <a:solidFill>
                  <a:srgbClr val="292938"/>
                </a:solidFill>
                <a:latin typeface="Montserrat"/>
                <a:ea typeface="Montserrat"/>
                <a:cs typeface="Montserrat"/>
                <a:sym typeface="Montserrat"/>
              </a:defRPr>
            </a:lvl1pPr>
            <a:lvl2pPr lvl="1" rtl="0" algn="r">
              <a:lnSpc>
                <a:spcPct val="100000"/>
              </a:lnSpc>
              <a:spcBef>
                <a:spcPts val="1600"/>
              </a:spcBef>
              <a:spcAft>
                <a:spcPts val="0"/>
              </a:spcAft>
              <a:buNone/>
              <a:defRPr b="1" sz="1200">
                <a:solidFill>
                  <a:srgbClr val="292938"/>
                </a:solidFill>
                <a:latin typeface="Helvetica Neue"/>
                <a:ea typeface="Helvetica Neue"/>
                <a:cs typeface="Helvetica Neue"/>
                <a:sym typeface="Helvetica Neue"/>
              </a:defRPr>
            </a:lvl2pPr>
            <a:lvl3pPr lvl="2" rtl="0" algn="r">
              <a:lnSpc>
                <a:spcPct val="100000"/>
              </a:lnSpc>
              <a:spcBef>
                <a:spcPts val="1600"/>
              </a:spcBef>
              <a:spcAft>
                <a:spcPts val="0"/>
              </a:spcAft>
              <a:buNone/>
              <a:defRPr b="1" sz="1200">
                <a:solidFill>
                  <a:srgbClr val="292938"/>
                </a:solidFill>
                <a:latin typeface="Helvetica Neue"/>
                <a:ea typeface="Helvetica Neue"/>
                <a:cs typeface="Helvetica Neue"/>
                <a:sym typeface="Helvetica Neue"/>
              </a:defRPr>
            </a:lvl3pPr>
            <a:lvl4pPr lvl="3" rtl="0" algn="r">
              <a:lnSpc>
                <a:spcPct val="100000"/>
              </a:lnSpc>
              <a:spcBef>
                <a:spcPts val="1600"/>
              </a:spcBef>
              <a:spcAft>
                <a:spcPts val="0"/>
              </a:spcAft>
              <a:buNone/>
              <a:defRPr b="1" sz="1200">
                <a:solidFill>
                  <a:srgbClr val="292938"/>
                </a:solidFill>
                <a:latin typeface="Helvetica Neue"/>
                <a:ea typeface="Helvetica Neue"/>
                <a:cs typeface="Helvetica Neue"/>
                <a:sym typeface="Helvetica Neue"/>
              </a:defRPr>
            </a:lvl4pPr>
            <a:lvl5pPr lvl="4" rtl="0" algn="r">
              <a:lnSpc>
                <a:spcPct val="100000"/>
              </a:lnSpc>
              <a:spcBef>
                <a:spcPts val="1600"/>
              </a:spcBef>
              <a:spcAft>
                <a:spcPts val="0"/>
              </a:spcAft>
              <a:buNone/>
              <a:defRPr b="1" sz="1200">
                <a:solidFill>
                  <a:srgbClr val="292938"/>
                </a:solidFill>
                <a:latin typeface="Helvetica Neue"/>
                <a:ea typeface="Helvetica Neue"/>
                <a:cs typeface="Helvetica Neue"/>
                <a:sym typeface="Helvetica Neue"/>
              </a:defRPr>
            </a:lvl5pPr>
            <a:lvl6pPr lvl="5" rtl="0" algn="r">
              <a:lnSpc>
                <a:spcPct val="100000"/>
              </a:lnSpc>
              <a:spcBef>
                <a:spcPts val="1600"/>
              </a:spcBef>
              <a:spcAft>
                <a:spcPts val="0"/>
              </a:spcAft>
              <a:buNone/>
              <a:defRPr b="1" sz="1200">
                <a:solidFill>
                  <a:srgbClr val="292938"/>
                </a:solidFill>
                <a:latin typeface="Helvetica Neue"/>
                <a:ea typeface="Helvetica Neue"/>
                <a:cs typeface="Helvetica Neue"/>
                <a:sym typeface="Helvetica Neue"/>
              </a:defRPr>
            </a:lvl6pPr>
            <a:lvl7pPr lvl="6" rtl="0" algn="r">
              <a:lnSpc>
                <a:spcPct val="100000"/>
              </a:lnSpc>
              <a:spcBef>
                <a:spcPts val="1600"/>
              </a:spcBef>
              <a:spcAft>
                <a:spcPts val="0"/>
              </a:spcAft>
              <a:buNone/>
              <a:defRPr b="1" sz="1200">
                <a:solidFill>
                  <a:srgbClr val="292938"/>
                </a:solidFill>
                <a:latin typeface="Helvetica Neue"/>
                <a:ea typeface="Helvetica Neue"/>
                <a:cs typeface="Helvetica Neue"/>
                <a:sym typeface="Helvetica Neue"/>
              </a:defRPr>
            </a:lvl7pPr>
            <a:lvl8pPr lvl="7" rtl="0" algn="r">
              <a:lnSpc>
                <a:spcPct val="100000"/>
              </a:lnSpc>
              <a:spcBef>
                <a:spcPts val="1600"/>
              </a:spcBef>
              <a:spcAft>
                <a:spcPts val="0"/>
              </a:spcAft>
              <a:buNone/>
              <a:defRPr b="1" sz="1200">
                <a:solidFill>
                  <a:srgbClr val="292938"/>
                </a:solidFill>
                <a:latin typeface="Helvetica Neue"/>
                <a:ea typeface="Helvetica Neue"/>
                <a:cs typeface="Helvetica Neue"/>
                <a:sym typeface="Helvetica Neue"/>
              </a:defRPr>
            </a:lvl8pPr>
            <a:lvl9pPr lvl="8" rtl="0" algn="r">
              <a:lnSpc>
                <a:spcPct val="100000"/>
              </a:lnSpc>
              <a:spcBef>
                <a:spcPts val="1600"/>
              </a:spcBef>
              <a:spcAft>
                <a:spcPts val="1600"/>
              </a:spcAft>
              <a:buNone/>
              <a:defRPr b="1" sz="1200">
                <a:solidFill>
                  <a:srgbClr val="292938"/>
                </a:solidFill>
                <a:latin typeface="Helvetica Neue"/>
                <a:ea typeface="Helvetica Neue"/>
                <a:cs typeface="Helvetica Neue"/>
                <a:sym typeface="Helvetica Neu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APTION_ONLY">
    <p:bg>
      <p:bgPr>
        <a:solidFill>
          <a:srgbClr val="F3F3F3"/>
        </a:solidFill>
      </p:bgPr>
    </p:bg>
    <p:spTree>
      <p:nvGrpSpPr>
        <p:cNvPr id="51" name="Shape 51"/>
        <p:cNvGrpSpPr/>
        <p:nvPr/>
      </p:nvGrpSpPr>
      <p:grpSpPr>
        <a:xfrm>
          <a:off x="0" y="0"/>
          <a:ext cx="0" cy="0"/>
          <a:chOff x="0" y="0"/>
          <a:chExt cx="0" cy="0"/>
        </a:xfrm>
      </p:grpSpPr>
      <p:sp>
        <p:nvSpPr>
          <p:cNvPr id="52" name="Google Shape;52;p11"/>
          <p:cNvSpPr/>
          <p:nvPr/>
        </p:nvSpPr>
        <p:spPr>
          <a:xfrm flipH="1">
            <a:off x="2381850" y="0"/>
            <a:ext cx="3195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p:nvPr/>
        </p:nvSpPr>
        <p:spPr>
          <a:xfrm flipH="1">
            <a:off x="-25" y="0"/>
            <a:ext cx="3195000" cy="5143500"/>
          </a:xfrm>
          <a:prstGeom prst="rect">
            <a:avLst/>
          </a:prstGeom>
          <a:solidFill>
            <a:schemeClr val="accent5"/>
          </a:solidFill>
          <a:ln>
            <a:noFill/>
          </a:ln>
          <a:effectLst>
            <a:outerShdw blurRad="142875" rotWithShape="0" algn="bl" dir="1560000" dist="76200">
              <a:srgbClr val="000000">
                <a:alpha val="2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1"/>
          <p:cNvSpPr txBox="1"/>
          <p:nvPr>
            <p:ph type="ctrTitle"/>
          </p:nvPr>
        </p:nvSpPr>
        <p:spPr>
          <a:xfrm>
            <a:off x="5065875" y="1758025"/>
            <a:ext cx="3195000" cy="11748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rgbClr val="FFFFFF"/>
              </a:buClr>
              <a:buSzPts val="4800"/>
              <a:buFont typeface="Josefin Sans"/>
              <a:buNone/>
              <a:defRPr sz="4800">
                <a:solidFill>
                  <a:srgbClr val="292938"/>
                </a:solidFill>
              </a:defRPr>
            </a:lvl1pPr>
            <a:lvl2pPr lvl="1"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2pPr>
            <a:lvl3pPr lvl="2"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3pPr>
            <a:lvl4pPr lvl="3"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4pPr>
            <a:lvl5pPr lvl="4"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5pPr>
            <a:lvl6pPr lvl="5"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6pPr>
            <a:lvl7pPr lvl="6"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7pPr>
            <a:lvl8pPr lvl="7"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8pPr>
            <a:lvl9pPr lvl="8"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9pPr>
          </a:lstStyle>
          <a:p/>
        </p:txBody>
      </p:sp>
      <p:sp>
        <p:nvSpPr>
          <p:cNvPr id="55" name="Google Shape;55;p11"/>
          <p:cNvSpPr txBox="1"/>
          <p:nvPr>
            <p:ph idx="2" type="title"/>
          </p:nvPr>
        </p:nvSpPr>
        <p:spPr>
          <a:xfrm>
            <a:off x="719925" y="3250459"/>
            <a:ext cx="1769700" cy="382200"/>
          </a:xfrm>
          <a:prstGeom prst="rect">
            <a:avLst/>
          </a:prstGeom>
          <a:noFill/>
          <a:ln>
            <a:noFill/>
          </a:ln>
        </p:spPr>
        <p:txBody>
          <a:bodyPr anchorCtr="0" anchor="b" bIns="0" lIns="91425" spcFirstLastPara="1" rIns="0" wrap="square" tIns="0">
            <a:noAutofit/>
          </a:bodyPr>
          <a:lstStyle>
            <a:lvl1pPr lvl="0" rtl="0">
              <a:spcBef>
                <a:spcPts val="0"/>
              </a:spcBef>
              <a:spcAft>
                <a:spcPts val="0"/>
              </a:spcAft>
              <a:buClr>
                <a:schemeClr val="accent3"/>
              </a:buClr>
              <a:buSzPts val="1400"/>
              <a:buNone/>
              <a:defRPr i="0" sz="1600">
                <a:solidFill>
                  <a:schemeClr val="accent3"/>
                </a:solidFill>
              </a:defRPr>
            </a:lvl1pPr>
            <a:lvl2pPr lvl="1" rtl="0" algn="ctr">
              <a:spcBef>
                <a:spcPts val="0"/>
              </a:spcBef>
              <a:spcAft>
                <a:spcPts val="0"/>
              </a:spcAft>
              <a:buClr>
                <a:schemeClr val="accent3"/>
              </a:buClr>
              <a:buSzPts val="1400"/>
              <a:buNone/>
              <a:defRPr sz="1400">
                <a:solidFill>
                  <a:schemeClr val="accent3"/>
                </a:solidFill>
              </a:defRPr>
            </a:lvl2pPr>
            <a:lvl3pPr lvl="2" rtl="0" algn="ctr">
              <a:spcBef>
                <a:spcPts val="0"/>
              </a:spcBef>
              <a:spcAft>
                <a:spcPts val="0"/>
              </a:spcAft>
              <a:buClr>
                <a:schemeClr val="accent3"/>
              </a:buClr>
              <a:buSzPts val="1400"/>
              <a:buNone/>
              <a:defRPr sz="1400">
                <a:solidFill>
                  <a:schemeClr val="accent3"/>
                </a:solidFill>
              </a:defRPr>
            </a:lvl3pPr>
            <a:lvl4pPr lvl="3" rtl="0" algn="ctr">
              <a:spcBef>
                <a:spcPts val="0"/>
              </a:spcBef>
              <a:spcAft>
                <a:spcPts val="0"/>
              </a:spcAft>
              <a:buClr>
                <a:schemeClr val="accent3"/>
              </a:buClr>
              <a:buSzPts val="1400"/>
              <a:buNone/>
              <a:defRPr sz="1400">
                <a:solidFill>
                  <a:schemeClr val="accent3"/>
                </a:solidFill>
              </a:defRPr>
            </a:lvl4pPr>
            <a:lvl5pPr lvl="4" rtl="0" algn="ctr">
              <a:spcBef>
                <a:spcPts val="0"/>
              </a:spcBef>
              <a:spcAft>
                <a:spcPts val="0"/>
              </a:spcAft>
              <a:buClr>
                <a:schemeClr val="accent3"/>
              </a:buClr>
              <a:buSzPts val="1400"/>
              <a:buNone/>
              <a:defRPr sz="1400">
                <a:solidFill>
                  <a:schemeClr val="accent3"/>
                </a:solidFill>
              </a:defRPr>
            </a:lvl5pPr>
            <a:lvl6pPr lvl="5" rtl="0" algn="ctr">
              <a:spcBef>
                <a:spcPts val="0"/>
              </a:spcBef>
              <a:spcAft>
                <a:spcPts val="0"/>
              </a:spcAft>
              <a:buClr>
                <a:schemeClr val="accent3"/>
              </a:buClr>
              <a:buSzPts val="1400"/>
              <a:buNone/>
              <a:defRPr sz="1400">
                <a:solidFill>
                  <a:schemeClr val="accent3"/>
                </a:solidFill>
              </a:defRPr>
            </a:lvl6pPr>
            <a:lvl7pPr lvl="6" rtl="0" algn="ctr">
              <a:spcBef>
                <a:spcPts val="0"/>
              </a:spcBef>
              <a:spcAft>
                <a:spcPts val="0"/>
              </a:spcAft>
              <a:buClr>
                <a:schemeClr val="accent3"/>
              </a:buClr>
              <a:buSzPts val="1400"/>
              <a:buNone/>
              <a:defRPr sz="1400">
                <a:solidFill>
                  <a:schemeClr val="accent3"/>
                </a:solidFill>
              </a:defRPr>
            </a:lvl7pPr>
            <a:lvl8pPr lvl="7" rtl="0" algn="ctr">
              <a:spcBef>
                <a:spcPts val="0"/>
              </a:spcBef>
              <a:spcAft>
                <a:spcPts val="0"/>
              </a:spcAft>
              <a:buClr>
                <a:schemeClr val="accent3"/>
              </a:buClr>
              <a:buSzPts val="1400"/>
              <a:buNone/>
              <a:defRPr sz="1400">
                <a:solidFill>
                  <a:schemeClr val="accent3"/>
                </a:solidFill>
              </a:defRPr>
            </a:lvl8pPr>
            <a:lvl9pPr lvl="8" rtl="0" algn="ctr">
              <a:spcBef>
                <a:spcPts val="0"/>
              </a:spcBef>
              <a:spcAft>
                <a:spcPts val="0"/>
              </a:spcAft>
              <a:buClr>
                <a:schemeClr val="accent3"/>
              </a:buClr>
              <a:buSzPts val="1400"/>
              <a:buNone/>
              <a:defRPr sz="1400">
                <a:solidFill>
                  <a:schemeClr val="accent3"/>
                </a:solidFill>
              </a:defRPr>
            </a:lvl9pPr>
          </a:lstStyle>
          <a:p/>
        </p:txBody>
      </p:sp>
      <p:sp>
        <p:nvSpPr>
          <p:cNvPr id="56" name="Google Shape;56;p11"/>
          <p:cNvSpPr txBox="1"/>
          <p:nvPr>
            <p:ph idx="1" type="subTitle"/>
          </p:nvPr>
        </p:nvSpPr>
        <p:spPr>
          <a:xfrm>
            <a:off x="719925" y="3711163"/>
            <a:ext cx="1950300" cy="544800"/>
          </a:xfrm>
          <a:prstGeom prst="rect">
            <a:avLst/>
          </a:prstGeom>
        </p:spPr>
        <p:txBody>
          <a:bodyPr anchorCtr="0" anchor="t" bIns="91425" lIns="91425" spcFirstLastPara="1" rIns="91425" wrap="square" tIns="0">
            <a:noAutofit/>
          </a:bodyPr>
          <a:lstStyle>
            <a:lvl1pPr lvl="0" rtl="0">
              <a:lnSpc>
                <a:spcPct val="100000"/>
              </a:lnSpc>
              <a:spcBef>
                <a:spcPts val="0"/>
              </a:spcBef>
              <a:spcAft>
                <a:spcPts val="0"/>
              </a:spcAft>
              <a:buNone/>
              <a:defRPr sz="1200">
                <a:solidFill>
                  <a:schemeClr val="accent3"/>
                </a:solidFill>
              </a:defRPr>
            </a:lvl1pPr>
            <a:lvl2pPr lvl="1" rtl="0">
              <a:lnSpc>
                <a:spcPct val="100000"/>
              </a:lnSpc>
              <a:spcBef>
                <a:spcPts val="1600"/>
              </a:spcBef>
              <a:spcAft>
                <a:spcPts val="0"/>
              </a:spcAft>
              <a:buNone/>
              <a:defRPr sz="1200">
                <a:solidFill>
                  <a:schemeClr val="accent3"/>
                </a:solidFill>
              </a:defRPr>
            </a:lvl2pPr>
            <a:lvl3pPr lvl="2" rtl="0">
              <a:lnSpc>
                <a:spcPct val="100000"/>
              </a:lnSpc>
              <a:spcBef>
                <a:spcPts val="1600"/>
              </a:spcBef>
              <a:spcAft>
                <a:spcPts val="0"/>
              </a:spcAft>
              <a:buNone/>
              <a:defRPr sz="1200">
                <a:solidFill>
                  <a:schemeClr val="accent3"/>
                </a:solidFill>
              </a:defRPr>
            </a:lvl3pPr>
            <a:lvl4pPr lvl="3" rtl="0">
              <a:lnSpc>
                <a:spcPct val="100000"/>
              </a:lnSpc>
              <a:spcBef>
                <a:spcPts val="1600"/>
              </a:spcBef>
              <a:spcAft>
                <a:spcPts val="0"/>
              </a:spcAft>
              <a:buNone/>
              <a:defRPr sz="1200">
                <a:solidFill>
                  <a:schemeClr val="accent3"/>
                </a:solidFill>
              </a:defRPr>
            </a:lvl4pPr>
            <a:lvl5pPr lvl="4" rtl="0">
              <a:lnSpc>
                <a:spcPct val="100000"/>
              </a:lnSpc>
              <a:spcBef>
                <a:spcPts val="1600"/>
              </a:spcBef>
              <a:spcAft>
                <a:spcPts val="0"/>
              </a:spcAft>
              <a:buNone/>
              <a:defRPr sz="1200">
                <a:solidFill>
                  <a:schemeClr val="accent3"/>
                </a:solidFill>
              </a:defRPr>
            </a:lvl5pPr>
            <a:lvl6pPr lvl="5" rtl="0">
              <a:lnSpc>
                <a:spcPct val="100000"/>
              </a:lnSpc>
              <a:spcBef>
                <a:spcPts val="1600"/>
              </a:spcBef>
              <a:spcAft>
                <a:spcPts val="0"/>
              </a:spcAft>
              <a:buNone/>
              <a:defRPr sz="1200">
                <a:solidFill>
                  <a:schemeClr val="accent3"/>
                </a:solidFill>
              </a:defRPr>
            </a:lvl6pPr>
            <a:lvl7pPr lvl="6" rtl="0">
              <a:lnSpc>
                <a:spcPct val="100000"/>
              </a:lnSpc>
              <a:spcBef>
                <a:spcPts val="1600"/>
              </a:spcBef>
              <a:spcAft>
                <a:spcPts val="0"/>
              </a:spcAft>
              <a:buNone/>
              <a:defRPr sz="1200">
                <a:solidFill>
                  <a:schemeClr val="accent3"/>
                </a:solidFill>
              </a:defRPr>
            </a:lvl7pPr>
            <a:lvl8pPr lvl="7" rtl="0">
              <a:lnSpc>
                <a:spcPct val="100000"/>
              </a:lnSpc>
              <a:spcBef>
                <a:spcPts val="1600"/>
              </a:spcBef>
              <a:spcAft>
                <a:spcPts val="0"/>
              </a:spcAft>
              <a:buNone/>
              <a:defRPr sz="1200">
                <a:solidFill>
                  <a:schemeClr val="accent3"/>
                </a:solidFill>
              </a:defRPr>
            </a:lvl8pPr>
            <a:lvl9pPr lvl="8" rtl="0">
              <a:lnSpc>
                <a:spcPct val="100000"/>
              </a:lnSpc>
              <a:spcBef>
                <a:spcPts val="1600"/>
              </a:spcBef>
              <a:spcAft>
                <a:spcPts val="1600"/>
              </a:spcAft>
              <a:buNone/>
              <a:defRPr sz="1200">
                <a:solidFill>
                  <a:schemeClr val="accent3"/>
                </a:solidFill>
              </a:defRPr>
            </a:lvl9pPr>
          </a:lstStyle>
          <a:p/>
        </p:txBody>
      </p:sp>
      <p:sp>
        <p:nvSpPr>
          <p:cNvPr id="57" name="Google Shape;57;p11"/>
          <p:cNvSpPr txBox="1"/>
          <p:nvPr>
            <p:ph idx="3" type="title"/>
          </p:nvPr>
        </p:nvSpPr>
        <p:spPr>
          <a:xfrm>
            <a:off x="719925" y="1888929"/>
            <a:ext cx="1769700" cy="382200"/>
          </a:xfrm>
          <a:prstGeom prst="rect">
            <a:avLst/>
          </a:prstGeom>
          <a:noFill/>
          <a:ln>
            <a:noFill/>
          </a:ln>
        </p:spPr>
        <p:txBody>
          <a:bodyPr anchorCtr="0" anchor="b" bIns="0" lIns="91425" spcFirstLastPara="1" rIns="0" wrap="square" tIns="0">
            <a:noAutofit/>
          </a:bodyPr>
          <a:lstStyle>
            <a:lvl1pPr lvl="0" rtl="0">
              <a:spcBef>
                <a:spcPts val="0"/>
              </a:spcBef>
              <a:spcAft>
                <a:spcPts val="0"/>
              </a:spcAft>
              <a:buClr>
                <a:schemeClr val="accent3"/>
              </a:buClr>
              <a:buSzPts val="1400"/>
              <a:buNone/>
              <a:defRPr i="0" sz="1600">
                <a:solidFill>
                  <a:schemeClr val="accent3"/>
                </a:solidFill>
              </a:defRPr>
            </a:lvl1pPr>
            <a:lvl2pPr lvl="1" rtl="0" algn="ctr">
              <a:spcBef>
                <a:spcPts val="0"/>
              </a:spcBef>
              <a:spcAft>
                <a:spcPts val="0"/>
              </a:spcAft>
              <a:buClr>
                <a:schemeClr val="accent3"/>
              </a:buClr>
              <a:buSzPts val="1400"/>
              <a:buNone/>
              <a:defRPr sz="1400">
                <a:solidFill>
                  <a:schemeClr val="accent3"/>
                </a:solidFill>
              </a:defRPr>
            </a:lvl2pPr>
            <a:lvl3pPr lvl="2" rtl="0" algn="ctr">
              <a:spcBef>
                <a:spcPts val="0"/>
              </a:spcBef>
              <a:spcAft>
                <a:spcPts val="0"/>
              </a:spcAft>
              <a:buClr>
                <a:schemeClr val="accent3"/>
              </a:buClr>
              <a:buSzPts val="1400"/>
              <a:buNone/>
              <a:defRPr sz="1400">
                <a:solidFill>
                  <a:schemeClr val="accent3"/>
                </a:solidFill>
              </a:defRPr>
            </a:lvl3pPr>
            <a:lvl4pPr lvl="3" rtl="0" algn="ctr">
              <a:spcBef>
                <a:spcPts val="0"/>
              </a:spcBef>
              <a:spcAft>
                <a:spcPts val="0"/>
              </a:spcAft>
              <a:buClr>
                <a:schemeClr val="accent3"/>
              </a:buClr>
              <a:buSzPts val="1400"/>
              <a:buNone/>
              <a:defRPr sz="1400">
                <a:solidFill>
                  <a:schemeClr val="accent3"/>
                </a:solidFill>
              </a:defRPr>
            </a:lvl4pPr>
            <a:lvl5pPr lvl="4" rtl="0" algn="ctr">
              <a:spcBef>
                <a:spcPts val="0"/>
              </a:spcBef>
              <a:spcAft>
                <a:spcPts val="0"/>
              </a:spcAft>
              <a:buClr>
                <a:schemeClr val="accent3"/>
              </a:buClr>
              <a:buSzPts val="1400"/>
              <a:buNone/>
              <a:defRPr sz="1400">
                <a:solidFill>
                  <a:schemeClr val="accent3"/>
                </a:solidFill>
              </a:defRPr>
            </a:lvl5pPr>
            <a:lvl6pPr lvl="5" rtl="0" algn="ctr">
              <a:spcBef>
                <a:spcPts val="0"/>
              </a:spcBef>
              <a:spcAft>
                <a:spcPts val="0"/>
              </a:spcAft>
              <a:buClr>
                <a:schemeClr val="accent3"/>
              </a:buClr>
              <a:buSzPts val="1400"/>
              <a:buNone/>
              <a:defRPr sz="1400">
                <a:solidFill>
                  <a:schemeClr val="accent3"/>
                </a:solidFill>
              </a:defRPr>
            </a:lvl6pPr>
            <a:lvl7pPr lvl="6" rtl="0" algn="ctr">
              <a:spcBef>
                <a:spcPts val="0"/>
              </a:spcBef>
              <a:spcAft>
                <a:spcPts val="0"/>
              </a:spcAft>
              <a:buClr>
                <a:schemeClr val="accent3"/>
              </a:buClr>
              <a:buSzPts val="1400"/>
              <a:buNone/>
              <a:defRPr sz="1400">
                <a:solidFill>
                  <a:schemeClr val="accent3"/>
                </a:solidFill>
              </a:defRPr>
            </a:lvl7pPr>
            <a:lvl8pPr lvl="7" rtl="0" algn="ctr">
              <a:spcBef>
                <a:spcPts val="0"/>
              </a:spcBef>
              <a:spcAft>
                <a:spcPts val="0"/>
              </a:spcAft>
              <a:buClr>
                <a:schemeClr val="accent3"/>
              </a:buClr>
              <a:buSzPts val="1400"/>
              <a:buNone/>
              <a:defRPr sz="1400">
                <a:solidFill>
                  <a:schemeClr val="accent3"/>
                </a:solidFill>
              </a:defRPr>
            </a:lvl8pPr>
            <a:lvl9pPr lvl="8" rtl="0" algn="ctr">
              <a:spcBef>
                <a:spcPts val="0"/>
              </a:spcBef>
              <a:spcAft>
                <a:spcPts val="0"/>
              </a:spcAft>
              <a:buClr>
                <a:schemeClr val="accent3"/>
              </a:buClr>
              <a:buSzPts val="1400"/>
              <a:buNone/>
              <a:defRPr sz="1400">
                <a:solidFill>
                  <a:schemeClr val="accent3"/>
                </a:solidFill>
              </a:defRPr>
            </a:lvl9pPr>
          </a:lstStyle>
          <a:p/>
        </p:txBody>
      </p:sp>
      <p:sp>
        <p:nvSpPr>
          <p:cNvPr id="58" name="Google Shape;58;p11"/>
          <p:cNvSpPr txBox="1"/>
          <p:nvPr>
            <p:ph idx="4" type="subTitle"/>
          </p:nvPr>
        </p:nvSpPr>
        <p:spPr>
          <a:xfrm>
            <a:off x="719925" y="2349633"/>
            <a:ext cx="1950300" cy="544800"/>
          </a:xfrm>
          <a:prstGeom prst="rect">
            <a:avLst/>
          </a:prstGeom>
        </p:spPr>
        <p:txBody>
          <a:bodyPr anchorCtr="0" anchor="t" bIns="91425" lIns="91425" spcFirstLastPara="1" rIns="91425" wrap="square" tIns="0">
            <a:noAutofit/>
          </a:bodyPr>
          <a:lstStyle>
            <a:lvl1pPr lvl="0" rtl="0">
              <a:lnSpc>
                <a:spcPct val="100000"/>
              </a:lnSpc>
              <a:spcBef>
                <a:spcPts val="0"/>
              </a:spcBef>
              <a:spcAft>
                <a:spcPts val="0"/>
              </a:spcAft>
              <a:buNone/>
              <a:defRPr sz="1200">
                <a:solidFill>
                  <a:schemeClr val="accent3"/>
                </a:solidFill>
              </a:defRPr>
            </a:lvl1pPr>
            <a:lvl2pPr lvl="1" rtl="0">
              <a:lnSpc>
                <a:spcPct val="100000"/>
              </a:lnSpc>
              <a:spcBef>
                <a:spcPts val="1600"/>
              </a:spcBef>
              <a:spcAft>
                <a:spcPts val="0"/>
              </a:spcAft>
              <a:buNone/>
              <a:defRPr sz="1200">
                <a:solidFill>
                  <a:schemeClr val="accent3"/>
                </a:solidFill>
              </a:defRPr>
            </a:lvl2pPr>
            <a:lvl3pPr lvl="2" rtl="0">
              <a:lnSpc>
                <a:spcPct val="100000"/>
              </a:lnSpc>
              <a:spcBef>
                <a:spcPts val="1600"/>
              </a:spcBef>
              <a:spcAft>
                <a:spcPts val="0"/>
              </a:spcAft>
              <a:buNone/>
              <a:defRPr sz="1200">
                <a:solidFill>
                  <a:schemeClr val="accent3"/>
                </a:solidFill>
              </a:defRPr>
            </a:lvl3pPr>
            <a:lvl4pPr lvl="3" rtl="0">
              <a:lnSpc>
                <a:spcPct val="100000"/>
              </a:lnSpc>
              <a:spcBef>
                <a:spcPts val="1600"/>
              </a:spcBef>
              <a:spcAft>
                <a:spcPts val="0"/>
              </a:spcAft>
              <a:buNone/>
              <a:defRPr sz="1200">
                <a:solidFill>
                  <a:schemeClr val="accent3"/>
                </a:solidFill>
              </a:defRPr>
            </a:lvl4pPr>
            <a:lvl5pPr lvl="4" rtl="0">
              <a:lnSpc>
                <a:spcPct val="100000"/>
              </a:lnSpc>
              <a:spcBef>
                <a:spcPts val="1600"/>
              </a:spcBef>
              <a:spcAft>
                <a:spcPts val="0"/>
              </a:spcAft>
              <a:buNone/>
              <a:defRPr sz="1200">
                <a:solidFill>
                  <a:schemeClr val="accent3"/>
                </a:solidFill>
              </a:defRPr>
            </a:lvl5pPr>
            <a:lvl6pPr lvl="5" rtl="0">
              <a:lnSpc>
                <a:spcPct val="100000"/>
              </a:lnSpc>
              <a:spcBef>
                <a:spcPts val="1600"/>
              </a:spcBef>
              <a:spcAft>
                <a:spcPts val="0"/>
              </a:spcAft>
              <a:buNone/>
              <a:defRPr sz="1200">
                <a:solidFill>
                  <a:schemeClr val="accent3"/>
                </a:solidFill>
              </a:defRPr>
            </a:lvl6pPr>
            <a:lvl7pPr lvl="6" rtl="0">
              <a:lnSpc>
                <a:spcPct val="100000"/>
              </a:lnSpc>
              <a:spcBef>
                <a:spcPts val="1600"/>
              </a:spcBef>
              <a:spcAft>
                <a:spcPts val="0"/>
              </a:spcAft>
              <a:buNone/>
              <a:defRPr sz="1200">
                <a:solidFill>
                  <a:schemeClr val="accent3"/>
                </a:solidFill>
              </a:defRPr>
            </a:lvl7pPr>
            <a:lvl8pPr lvl="7" rtl="0">
              <a:lnSpc>
                <a:spcPct val="100000"/>
              </a:lnSpc>
              <a:spcBef>
                <a:spcPts val="1600"/>
              </a:spcBef>
              <a:spcAft>
                <a:spcPts val="0"/>
              </a:spcAft>
              <a:buNone/>
              <a:defRPr sz="1200">
                <a:solidFill>
                  <a:schemeClr val="accent3"/>
                </a:solidFill>
              </a:defRPr>
            </a:lvl8pPr>
            <a:lvl9pPr lvl="8" rtl="0">
              <a:lnSpc>
                <a:spcPct val="100000"/>
              </a:lnSpc>
              <a:spcBef>
                <a:spcPts val="1600"/>
              </a:spcBef>
              <a:spcAft>
                <a:spcPts val="1600"/>
              </a:spcAft>
              <a:buNone/>
              <a:defRPr sz="1200">
                <a:solidFill>
                  <a:schemeClr val="accent3"/>
                </a:solidFill>
              </a:defRPr>
            </a:lvl9pPr>
          </a:lstStyle>
          <a:p/>
        </p:txBody>
      </p:sp>
      <p:sp>
        <p:nvSpPr>
          <p:cNvPr id="59" name="Google Shape;59;p11"/>
          <p:cNvSpPr txBox="1"/>
          <p:nvPr>
            <p:ph idx="5" type="title"/>
          </p:nvPr>
        </p:nvSpPr>
        <p:spPr>
          <a:xfrm>
            <a:off x="719925" y="527399"/>
            <a:ext cx="1769700" cy="382200"/>
          </a:xfrm>
          <a:prstGeom prst="rect">
            <a:avLst/>
          </a:prstGeom>
          <a:noFill/>
          <a:ln>
            <a:noFill/>
          </a:ln>
        </p:spPr>
        <p:txBody>
          <a:bodyPr anchorCtr="0" anchor="b" bIns="0" lIns="91425" spcFirstLastPara="1" rIns="0" wrap="square" tIns="0">
            <a:noAutofit/>
          </a:bodyPr>
          <a:lstStyle>
            <a:lvl1pPr lvl="0" rtl="0">
              <a:spcBef>
                <a:spcPts val="0"/>
              </a:spcBef>
              <a:spcAft>
                <a:spcPts val="0"/>
              </a:spcAft>
              <a:buClr>
                <a:schemeClr val="accent3"/>
              </a:buClr>
              <a:buSzPts val="1400"/>
              <a:buNone/>
              <a:defRPr i="0" sz="1600">
                <a:solidFill>
                  <a:schemeClr val="accent3"/>
                </a:solidFill>
              </a:defRPr>
            </a:lvl1pPr>
            <a:lvl2pPr lvl="1" rtl="0" algn="ctr">
              <a:spcBef>
                <a:spcPts val="0"/>
              </a:spcBef>
              <a:spcAft>
                <a:spcPts val="0"/>
              </a:spcAft>
              <a:buClr>
                <a:schemeClr val="accent3"/>
              </a:buClr>
              <a:buSzPts val="1400"/>
              <a:buNone/>
              <a:defRPr sz="1400">
                <a:solidFill>
                  <a:schemeClr val="accent3"/>
                </a:solidFill>
              </a:defRPr>
            </a:lvl2pPr>
            <a:lvl3pPr lvl="2" rtl="0" algn="ctr">
              <a:spcBef>
                <a:spcPts val="0"/>
              </a:spcBef>
              <a:spcAft>
                <a:spcPts val="0"/>
              </a:spcAft>
              <a:buClr>
                <a:schemeClr val="accent3"/>
              </a:buClr>
              <a:buSzPts val="1400"/>
              <a:buNone/>
              <a:defRPr sz="1400">
                <a:solidFill>
                  <a:schemeClr val="accent3"/>
                </a:solidFill>
              </a:defRPr>
            </a:lvl3pPr>
            <a:lvl4pPr lvl="3" rtl="0" algn="ctr">
              <a:spcBef>
                <a:spcPts val="0"/>
              </a:spcBef>
              <a:spcAft>
                <a:spcPts val="0"/>
              </a:spcAft>
              <a:buClr>
                <a:schemeClr val="accent3"/>
              </a:buClr>
              <a:buSzPts val="1400"/>
              <a:buNone/>
              <a:defRPr sz="1400">
                <a:solidFill>
                  <a:schemeClr val="accent3"/>
                </a:solidFill>
              </a:defRPr>
            </a:lvl4pPr>
            <a:lvl5pPr lvl="4" rtl="0" algn="ctr">
              <a:spcBef>
                <a:spcPts val="0"/>
              </a:spcBef>
              <a:spcAft>
                <a:spcPts val="0"/>
              </a:spcAft>
              <a:buClr>
                <a:schemeClr val="accent3"/>
              </a:buClr>
              <a:buSzPts val="1400"/>
              <a:buNone/>
              <a:defRPr sz="1400">
                <a:solidFill>
                  <a:schemeClr val="accent3"/>
                </a:solidFill>
              </a:defRPr>
            </a:lvl5pPr>
            <a:lvl6pPr lvl="5" rtl="0" algn="ctr">
              <a:spcBef>
                <a:spcPts val="0"/>
              </a:spcBef>
              <a:spcAft>
                <a:spcPts val="0"/>
              </a:spcAft>
              <a:buClr>
                <a:schemeClr val="accent3"/>
              </a:buClr>
              <a:buSzPts val="1400"/>
              <a:buNone/>
              <a:defRPr sz="1400">
                <a:solidFill>
                  <a:schemeClr val="accent3"/>
                </a:solidFill>
              </a:defRPr>
            </a:lvl6pPr>
            <a:lvl7pPr lvl="6" rtl="0" algn="ctr">
              <a:spcBef>
                <a:spcPts val="0"/>
              </a:spcBef>
              <a:spcAft>
                <a:spcPts val="0"/>
              </a:spcAft>
              <a:buClr>
                <a:schemeClr val="accent3"/>
              </a:buClr>
              <a:buSzPts val="1400"/>
              <a:buNone/>
              <a:defRPr sz="1400">
                <a:solidFill>
                  <a:schemeClr val="accent3"/>
                </a:solidFill>
              </a:defRPr>
            </a:lvl7pPr>
            <a:lvl8pPr lvl="7" rtl="0" algn="ctr">
              <a:spcBef>
                <a:spcPts val="0"/>
              </a:spcBef>
              <a:spcAft>
                <a:spcPts val="0"/>
              </a:spcAft>
              <a:buClr>
                <a:schemeClr val="accent3"/>
              </a:buClr>
              <a:buSzPts val="1400"/>
              <a:buNone/>
              <a:defRPr sz="1400">
                <a:solidFill>
                  <a:schemeClr val="accent3"/>
                </a:solidFill>
              </a:defRPr>
            </a:lvl8pPr>
            <a:lvl9pPr lvl="8" rtl="0" algn="ctr">
              <a:spcBef>
                <a:spcPts val="0"/>
              </a:spcBef>
              <a:spcAft>
                <a:spcPts val="0"/>
              </a:spcAft>
              <a:buClr>
                <a:schemeClr val="accent3"/>
              </a:buClr>
              <a:buSzPts val="1400"/>
              <a:buNone/>
              <a:defRPr sz="1400">
                <a:solidFill>
                  <a:schemeClr val="accent3"/>
                </a:solidFill>
              </a:defRPr>
            </a:lvl9pPr>
          </a:lstStyle>
          <a:p/>
        </p:txBody>
      </p:sp>
      <p:sp>
        <p:nvSpPr>
          <p:cNvPr id="60" name="Google Shape;60;p11"/>
          <p:cNvSpPr txBox="1"/>
          <p:nvPr>
            <p:ph idx="6" type="subTitle"/>
          </p:nvPr>
        </p:nvSpPr>
        <p:spPr>
          <a:xfrm>
            <a:off x="719925" y="988103"/>
            <a:ext cx="1950300" cy="544800"/>
          </a:xfrm>
          <a:prstGeom prst="rect">
            <a:avLst/>
          </a:prstGeom>
        </p:spPr>
        <p:txBody>
          <a:bodyPr anchorCtr="0" anchor="t" bIns="91425" lIns="91425" spcFirstLastPara="1" rIns="91425" wrap="square" tIns="0">
            <a:noAutofit/>
          </a:bodyPr>
          <a:lstStyle>
            <a:lvl1pPr lvl="0" rtl="0">
              <a:lnSpc>
                <a:spcPct val="100000"/>
              </a:lnSpc>
              <a:spcBef>
                <a:spcPts val="0"/>
              </a:spcBef>
              <a:spcAft>
                <a:spcPts val="0"/>
              </a:spcAft>
              <a:buNone/>
              <a:defRPr sz="1200">
                <a:solidFill>
                  <a:schemeClr val="accent3"/>
                </a:solidFill>
              </a:defRPr>
            </a:lvl1pPr>
            <a:lvl2pPr lvl="1" rtl="0">
              <a:lnSpc>
                <a:spcPct val="100000"/>
              </a:lnSpc>
              <a:spcBef>
                <a:spcPts val="1600"/>
              </a:spcBef>
              <a:spcAft>
                <a:spcPts val="0"/>
              </a:spcAft>
              <a:buNone/>
              <a:defRPr sz="1200">
                <a:solidFill>
                  <a:schemeClr val="accent3"/>
                </a:solidFill>
              </a:defRPr>
            </a:lvl2pPr>
            <a:lvl3pPr lvl="2" rtl="0">
              <a:lnSpc>
                <a:spcPct val="100000"/>
              </a:lnSpc>
              <a:spcBef>
                <a:spcPts val="1600"/>
              </a:spcBef>
              <a:spcAft>
                <a:spcPts val="0"/>
              </a:spcAft>
              <a:buNone/>
              <a:defRPr sz="1200">
                <a:solidFill>
                  <a:schemeClr val="accent3"/>
                </a:solidFill>
              </a:defRPr>
            </a:lvl3pPr>
            <a:lvl4pPr lvl="3" rtl="0">
              <a:lnSpc>
                <a:spcPct val="100000"/>
              </a:lnSpc>
              <a:spcBef>
                <a:spcPts val="1600"/>
              </a:spcBef>
              <a:spcAft>
                <a:spcPts val="0"/>
              </a:spcAft>
              <a:buNone/>
              <a:defRPr sz="1200">
                <a:solidFill>
                  <a:schemeClr val="accent3"/>
                </a:solidFill>
              </a:defRPr>
            </a:lvl4pPr>
            <a:lvl5pPr lvl="4" rtl="0">
              <a:lnSpc>
                <a:spcPct val="100000"/>
              </a:lnSpc>
              <a:spcBef>
                <a:spcPts val="1600"/>
              </a:spcBef>
              <a:spcAft>
                <a:spcPts val="0"/>
              </a:spcAft>
              <a:buNone/>
              <a:defRPr sz="1200">
                <a:solidFill>
                  <a:schemeClr val="accent3"/>
                </a:solidFill>
              </a:defRPr>
            </a:lvl5pPr>
            <a:lvl6pPr lvl="5" rtl="0">
              <a:lnSpc>
                <a:spcPct val="100000"/>
              </a:lnSpc>
              <a:spcBef>
                <a:spcPts val="1600"/>
              </a:spcBef>
              <a:spcAft>
                <a:spcPts val="0"/>
              </a:spcAft>
              <a:buNone/>
              <a:defRPr sz="1200">
                <a:solidFill>
                  <a:schemeClr val="accent3"/>
                </a:solidFill>
              </a:defRPr>
            </a:lvl6pPr>
            <a:lvl7pPr lvl="6" rtl="0">
              <a:lnSpc>
                <a:spcPct val="100000"/>
              </a:lnSpc>
              <a:spcBef>
                <a:spcPts val="1600"/>
              </a:spcBef>
              <a:spcAft>
                <a:spcPts val="0"/>
              </a:spcAft>
              <a:buNone/>
              <a:defRPr sz="1200">
                <a:solidFill>
                  <a:schemeClr val="accent3"/>
                </a:solidFill>
              </a:defRPr>
            </a:lvl7pPr>
            <a:lvl8pPr lvl="7" rtl="0">
              <a:lnSpc>
                <a:spcPct val="100000"/>
              </a:lnSpc>
              <a:spcBef>
                <a:spcPts val="1600"/>
              </a:spcBef>
              <a:spcAft>
                <a:spcPts val="0"/>
              </a:spcAft>
              <a:buNone/>
              <a:defRPr sz="1200">
                <a:solidFill>
                  <a:schemeClr val="accent3"/>
                </a:solidFill>
              </a:defRPr>
            </a:lvl8pPr>
            <a:lvl9pPr lvl="8" rtl="0">
              <a:lnSpc>
                <a:spcPct val="100000"/>
              </a:lnSpc>
              <a:spcBef>
                <a:spcPts val="1600"/>
              </a:spcBef>
              <a:spcAft>
                <a:spcPts val="1600"/>
              </a:spcAft>
              <a:buNone/>
              <a:defRPr sz="1200">
                <a:solidFill>
                  <a:schemeClr val="accent3"/>
                </a:solidFill>
              </a:defRPr>
            </a:lvl9pPr>
          </a:lstStyle>
          <a:p/>
        </p:txBody>
      </p:sp>
      <p:sp>
        <p:nvSpPr>
          <p:cNvPr id="61" name="Google Shape;61;p11"/>
          <p:cNvSpPr txBox="1"/>
          <p:nvPr>
            <p:ph idx="7" type="title"/>
          </p:nvPr>
        </p:nvSpPr>
        <p:spPr>
          <a:xfrm>
            <a:off x="3331975" y="3250459"/>
            <a:ext cx="1769400" cy="382200"/>
          </a:xfrm>
          <a:prstGeom prst="rect">
            <a:avLst/>
          </a:prstGeom>
          <a:noFill/>
          <a:ln>
            <a:noFill/>
          </a:ln>
        </p:spPr>
        <p:txBody>
          <a:bodyPr anchorCtr="0" anchor="b" bIns="0" lIns="91425" spcFirstLastPara="1" rIns="0" wrap="square" tIns="0">
            <a:noAutofit/>
          </a:bodyPr>
          <a:lstStyle>
            <a:lvl1pPr lvl="0" rtl="0">
              <a:spcBef>
                <a:spcPts val="0"/>
              </a:spcBef>
              <a:spcAft>
                <a:spcPts val="0"/>
              </a:spcAft>
              <a:buClr>
                <a:schemeClr val="lt1"/>
              </a:buClr>
              <a:buSzPts val="1400"/>
              <a:buNone/>
              <a:defRPr i="0" sz="1600">
                <a:solidFill>
                  <a:schemeClr val="lt1"/>
                </a:solidFill>
              </a:defRPr>
            </a:lvl1pPr>
            <a:lvl2pPr lvl="1" rtl="0" algn="ctr">
              <a:spcBef>
                <a:spcPts val="0"/>
              </a:spcBef>
              <a:spcAft>
                <a:spcPts val="0"/>
              </a:spcAft>
              <a:buClr>
                <a:schemeClr val="lt1"/>
              </a:buClr>
              <a:buSzPts val="1400"/>
              <a:buNone/>
              <a:defRPr sz="1400">
                <a:solidFill>
                  <a:schemeClr val="lt1"/>
                </a:solidFill>
              </a:defRPr>
            </a:lvl2pPr>
            <a:lvl3pPr lvl="2" rtl="0" algn="ctr">
              <a:spcBef>
                <a:spcPts val="0"/>
              </a:spcBef>
              <a:spcAft>
                <a:spcPts val="0"/>
              </a:spcAft>
              <a:buClr>
                <a:schemeClr val="lt1"/>
              </a:buClr>
              <a:buSzPts val="1400"/>
              <a:buNone/>
              <a:defRPr sz="1400">
                <a:solidFill>
                  <a:schemeClr val="lt1"/>
                </a:solidFill>
              </a:defRPr>
            </a:lvl3pPr>
            <a:lvl4pPr lvl="3" rtl="0" algn="ctr">
              <a:spcBef>
                <a:spcPts val="0"/>
              </a:spcBef>
              <a:spcAft>
                <a:spcPts val="0"/>
              </a:spcAft>
              <a:buClr>
                <a:schemeClr val="lt1"/>
              </a:buClr>
              <a:buSzPts val="1400"/>
              <a:buNone/>
              <a:defRPr sz="1400">
                <a:solidFill>
                  <a:schemeClr val="lt1"/>
                </a:solidFill>
              </a:defRPr>
            </a:lvl4pPr>
            <a:lvl5pPr lvl="4" rtl="0" algn="ctr">
              <a:spcBef>
                <a:spcPts val="0"/>
              </a:spcBef>
              <a:spcAft>
                <a:spcPts val="0"/>
              </a:spcAft>
              <a:buClr>
                <a:schemeClr val="lt1"/>
              </a:buClr>
              <a:buSzPts val="1400"/>
              <a:buNone/>
              <a:defRPr sz="1400">
                <a:solidFill>
                  <a:schemeClr val="lt1"/>
                </a:solidFill>
              </a:defRPr>
            </a:lvl5pPr>
            <a:lvl6pPr lvl="5" rtl="0" algn="ctr">
              <a:spcBef>
                <a:spcPts val="0"/>
              </a:spcBef>
              <a:spcAft>
                <a:spcPts val="0"/>
              </a:spcAft>
              <a:buClr>
                <a:schemeClr val="lt1"/>
              </a:buClr>
              <a:buSzPts val="1400"/>
              <a:buNone/>
              <a:defRPr sz="1400">
                <a:solidFill>
                  <a:schemeClr val="lt1"/>
                </a:solidFill>
              </a:defRPr>
            </a:lvl6pPr>
            <a:lvl7pPr lvl="6" rtl="0" algn="ctr">
              <a:spcBef>
                <a:spcPts val="0"/>
              </a:spcBef>
              <a:spcAft>
                <a:spcPts val="0"/>
              </a:spcAft>
              <a:buClr>
                <a:schemeClr val="lt1"/>
              </a:buClr>
              <a:buSzPts val="1400"/>
              <a:buNone/>
              <a:defRPr sz="1400">
                <a:solidFill>
                  <a:schemeClr val="lt1"/>
                </a:solidFill>
              </a:defRPr>
            </a:lvl7pPr>
            <a:lvl8pPr lvl="7" rtl="0" algn="ctr">
              <a:spcBef>
                <a:spcPts val="0"/>
              </a:spcBef>
              <a:spcAft>
                <a:spcPts val="0"/>
              </a:spcAft>
              <a:buClr>
                <a:schemeClr val="lt1"/>
              </a:buClr>
              <a:buSzPts val="1400"/>
              <a:buNone/>
              <a:defRPr sz="1400">
                <a:solidFill>
                  <a:schemeClr val="lt1"/>
                </a:solidFill>
              </a:defRPr>
            </a:lvl8pPr>
            <a:lvl9pPr lvl="8" rtl="0" algn="ctr">
              <a:spcBef>
                <a:spcPts val="0"/>
              </a:spcBef>
              <a:spcAft>
                <a:spcPts val="0"/>
              </a:spcAft>
              <a:buClr>
                <a:schemeClr val="lt1"/>
              </a:buClr>
              <a:buSzPts val="1400"/>
              <a:buNone/>
              <a:defRPr sz="1400">
                <a:solidFill>
                  <a:schemeClr val="lt1"/>
                </a:solidFill>
              </a:defRPr>
            </a:lvl9pPr>
          </a:lstStyle>
          <a:p/>
        </p:txBody>
      </p:sp>
      <p:sp>
        <p:nvSpPr>
          <p:cNvPr id="62" name="Google Shape;62;p11"/>
          <p:cNvSpPr txBox="1"/>
          <p:nvPr>
            <p:ph idx="8" type="subTitle"/>
          </p:nvPr>
        </p:nvSpPr>
        <p:spPr>
          <a:xfrm>
            <a:off x="3331975" y="3711163"/>
            <a:ext cx="1950300" cy="544800"/>
          </a:xfrm>
          <a:prstGeom prst="rect">
            <a:avLst/>
          </a:prstGeom>
        </p:spPr>
        <p:txBody>
          <a:bodyPr anchorCtr="0" anchor="t" bIns="91425" lIns="91425" spcFirstLastPara="1" rIns="91425" wrap="square" tIns="0">
            <a:noAutofit/>
          </a:bodyPr>
          <a:lstStyle>
            <a:lvl1pPr lvl="0" rtl="0">
              <a:lnSpc>
                <a:spcPct val="100000"/>
              </a:lnSpc>
              <a:spcBef>
                <a:spcPts val="0"/>
              </a:spcBef>
              <a:spcAft>
                <a:spcPts val="0"/>
              </a:spcAft>
              <a:buNone/>
              <a:defRPr sz="1200">
                <a:solidFill>
                  <a:schemeClr val="lt1"/>
                </a:solidFill>
              </a:defRPr>
            </a:lvl1pPr>
            <a:lvl2pPr lvl="1" rtl="0">
              <a:lnSpc>
                <a:spcPct val="100000"/>
              </a:lnSpc>
              <a:spcBef>
                <a:spcPts val="1600"/>
              </a:spcBef>
              <a:spcAft>
                <a:spcPts val="0"/>
              </a:spcAft>
              <a:buNone/>
              <a:defRPr sz="1200">
                <a:solidFill>
                  <a:schemeClr val="lt1"/>
                </a:solidFill>
              </a:defRPr>
            </a:lvl2pPr>
            <a:lvl3pPr lvl="2" rtl="0">
              <a:lnSpc>
                <a:spcPct val="100000"/>
              </a:lnSpc>
              <a:spcBef>
                <a:spcPts val="1600"/>
              </a:spcBef>
              <a:spcAft>
                <a:spcPts val="0"/>
              </a:spcAft>
              <a:buNone/>
              <a:defRPr sz="1200">
                <a:solidFill>
                  <a:schemeClr val="lt1"/>
                </a:solidFill>
              </a:defRPr>
            </a:lvl3pPr>
            <a:lvl4pPr lvl="3" rtl="0">
              <a:lnSpc>
                <a:spcPct val="100000"/>
              </a:lnSpc>
              <a:spcBef>
                <a:spcPts val="1600"/>
              </a:spcBef>
              <a:spcAft>
                <a:spcPts val="0"/>
              </a:spcAft>
              <a:buNone/>
              <a:defRPr sz="1200">
                <a:solidFill>
                  <a:schemeClr val="lt1"/>
                </a:solidFill>
              </a:defRPr>
            </a:lvl4pPr>
            <a:lvl5pPr lvl="4" rtl="0">
              <a:lnSpc>
                <a:spcPct val="100000"/>
              </a:lnSpc>
              <a:spcBef>
                <a:spcPts val="1600"/>
              </a:spcBef>
              <a:spcAft>
                <a:spcPts val="0"/>
              </a:spcAft>
              <a:buNone/>
              <a:defRPr sz="1200">
                <a:solidFill>
                  <a:schemeClr val="lt1"/>
                </a:solidFill>
              </a:defRPr>
            </a:lvl5pPr>
            <a:lvl6pPr lvl="5" rtl="0">
              <a:lnSpc>
                <a:spcPct val="100000"/>
              </a:lnSpc>
              <a:spcBef>
                <a:spcPts val="1600"/>
              </a:spcBef>
              <a:spcAft>
                <a:spcPts val="0"/>
              </a:spcAft>
              <a:buNone/>
              <a:defRPr sz="1200">
                <a:solidFill>
                  <a:schemeClr val="lt1"/>
                </a:solidFill>
              </a:defRPr>
            </a:lvl6pPr>
            <a:lvl7pPr lvl="6" rtl="0">
              <a:lnSpc>
                <a:spcPct val="100000"/>
              </a:lnSpc>
              <a:spcBef>
                <a:spcPts val="1600"/>
              </a:spcBef>
              <a:spcAft>
                <a:spcPts val="0"/>
              </a:spcAft>
              <a:buNone/>
              <a:defRPr sz="1200">
                <a:solidFill>
                  <a:schemeClr val="lt1"/>
                </a:solidFill>
              </a:defRPr>
            </a:lvl7pPr>
            <a:lvl8pPr lvl="7" rtl="0">
              <a:lnSpc>
                <a:spcPct val="100000"/>
              </a:lnSpc>
              <a:spcBef>
                <a:spcPts val="1600"/>
              </a:spcBef>
              <a:spcAft>
                <a:spcPts val="0"/>
              </a:spcAft>
              <a:buNone/>
              <a:defRPr sz="1200">
                <a:solidFill>
                  <a:schemeClr val="lt1"/>
                </a:solidFill>
              </a:defRPr>
            </a:lvl8pPr>
            <a:lvl9pPr lvl="8" rtl="0">
              <a:lnSpc>
                <a:spcPct val="100000"/>
              </a:lnSpc>
              <a:spcBef>
                <a:spcPts val="1600"/>
              </a:spcBef>
              <a:spcAft>
                <a:spcPts val="1600"/>
              </a:spcAft>
              <a:buNone/>
              <a:defRPr sz="1200">
                <a:solidFill>
                  <a:schemeClr val="lt1"/>
                </a:solidFill>
              </a:defRPr>
            </a:lvl9pPr>
          </a:lstStyle>
          <a:p/>
        </p:txBody>
      </p:sp>
      <p:sp>
        <p:nvSpPr>
          <p:cNvPr id="63" name="Google Shape;63;p11"/>
          <p:cNvSpPr txBox="1"/>
          <p:nvPr>
            <p:ph idx="9" type="title"/>
          </p:nvPr>
        </p:nvSpPr>
        <p:spPr>
          <a:xfrm>
            <a:off x="3331975" y="1888929"/>
            <a:ext cx="1769400" cy="382200"/>
          </a:xfrm>
          <a:prstGeom prst="rect">
            <a:avLst/>
          </a:prstGeom>
          <a:noFill/>
          <a:ln>
            <a:noFill/>
          </a:ln>
        </p:spPr>
        <p:txBody>
          <a:bodyPr anchorCtr="0" anchor="b" bIns="0" lIns="91425" spcFirstLastPara="1" rIns="0" wrap="square" tIns="0">
            <a:noAutofit/>
          </a:bodyPr>
          <a:lstStyle>
            <a:lvl1pPr lvl="0" rtl="0">
              <a:spcBef>
                <a:spcPts val="0"/>
              </a:spcBef>
              <a:spcAft>
                <a:spcPts val="0"/>
              </a:spcAft>
              <a:buClr>
                <a:schemeClr val="lt1"/>
              </a:buClr>
              <a:buSzPts val="1400"/>
              <a:buNone/>
              <a:defRPr i="0" sz="1600">
                <a:solidFill>
                  <a:schemeClr val="lt1"/>
                </a:solidFill>
              </a:defRPr>
            </a:lvl1pPr>
            <a:lvl2pPr lvl="1" rtl="0" algn="ctr">
              <a:spcBef>
                <a:spcPts val="0"/>
              </a:spcBef>
              <a:spcAft>
                <a:spcPts val="0"/>
              </a:spcAft>
              <a:buClr>
                <a:schemeClr val="lt1"/>
              </a:buClr>
              <a:buSzPts val="1400"/>
              <a:buNone/>
              <a:defRPr sz="1400">
                <a:solidFill>
                  <a:schemeClr val="lt1"/>
                </a:solidFill>
              </a:defRPr>
            </a:lvl2pPr>
            <a:lvl3pPr lvl="2" rtl="0" algn="ctr">
              <a:spcBef>
                <a:spcPts val="0"/>
              </a:spcBef>
              <a:spcAft>
                <a:spcPts val="0"/>
              </a:spcAft>
              <a:buClr>
                <a:schemeClr val="lt1"/>
              </a:buClr>
              <a:buSzPts val="1400"/>
              <a:buNone/>
              <a:defRPr sz="1400">
                <a:solidFill>
                  <a:schemeClr val="lt1"/>
                </a:solidFill>
              </a:defRPr>
            </a:lvl3pPr>
            <a:lvl4pPr lvl="3" rtl="0" algn="ctr">
              <a:spcBef>
                <a:spcPts val="0"/>
              </a:spcBef>
              <a:spcAft>
                <a:spcPts val="0"/>
              </a:spcAft>
              <a:buClr>
                <a:schemeClr val="lt1"/>
              </a:buClr>
              <a:buSzPts val="1400"/>
              <a:buNone/>
              <a:defRPr sz="1400">
                <a:solidFill>
                  <a:schemeClr val="lt1"/>
                </a:solidFill>
              </a:defRPr>
            </a:lvl4pPr>
            <a:lvl5pPr lvl="4" rtl="0" algn="ctr">
              <a:spcBef>
                <a:spcPts val="0"/>
              </a:spcBef>
              <a:spcAft>
                <a:spcPts val="0"/>
              </a:spcAft>
              <a:buClr>
                <a:schemeClr val="lt1"/>
              </a:buClr>
              <a:buSzPts val="1400"/>
              <a:buNone/>
              <a:defRPr sz="1400">
                <a:solidFill>
                  <a:schemeClr val="lt1"/>
                </a:solidFill>
              </a:defRPr>
            </a:lvl5pPr>
            <a:lvl6pPr lvl="5" rtl="0" algn="ctr">
              <a:spcBef>
                <a:spcPts val="0"/>
              </a:spcBef>
              <a:spcAft>
                <a:spcPts val="0"/>
              </a:spcAft>
              <a:buClr>
                <a:schemeClr val="lt1"/>
              </a:buClr>
              <a:buSzPts val="1400"/>
              <a:buNone/>
              <a:defRPr sz="1400">
                <a:solidFill>
                  <a:schemeClr val="lt1"/>
                </a:solidFill>
              </a:defRPr>
            </a:lvl6pPr>
            <a:lvl7pPr lvl="6" rtl="0" algn="ctr">
              <a:spcBef>
                <a:spcPts val="0"/>
              </a:spcBef>
              <a:spcAft>
                <a:spcPts val="0"/>
              </a:spcAft>
              <a:buClr>
                <a:schemeClr val="lt1"/>
              </a:buClr>
              <a:buSzPts val="1400"/>
              <a:buNone/>
              <a:defRPr sz="1400">
                <a:solidFill>
                  <a:schemeClr val="lt1"/>
                </a:solidFill>
              </a:defRPr>
            </a:lvl7pPr>
            <a:lvl8pPr lvl="7" rtl="0" algn="ctr">
              <a:spcBef>
                <a:spcPts val="0"/>
              </a:spcBef>
              <a:spcAft>
                <a:spcPts val="0"/>
              </a:spcAft>
              <a:buClr>
                <a:schemeClr val="lt1"/>
              </a:buClr>
              <a:buSzPts val="1400"/>
              <a:buNone/>
              <a:defRPr sz="1400">
                <a:solidFill>
                  <a:schemeClr val="lt1"/>
                </a:solidFill>
              </a:defRPr>
            </a:lvl8pPr>
            <a:lvl9pPr lvl="8" rtl="0" algn="ctr">
              <a:spcBef>
                <a:spcPts val="0"/>
              </a:spcBef>
              <a:spcAft>
                <a:spcPts val="0"/>
              </a:spcAft>
              <a:buClr>
                <a:schemeClr val="lt1"/>
              </a:buClr>
              <a:buSzPts val="1400"/>
              <a:buNone/>
              <a:defRPr sz="1400">
                <a:solidFill>
                  <a:schemeClr val="lt1"/>
                </a:solidFill>
              </a:defRPr>
            </a:lvl9pPr>
          </a:lstStyle>
          <a:p/>
        </p:txBody>
      </p:sp>
      <p:sp>
        <p:nvSpPr>
          <p:cNvPr id="64" name="Google Shape;64;p11"/>
          <p:cNvSpPr txBox="1"/>
          <p:nvPr>
            <p:ph idx="13" type="subTitle"/>
          </p:nvPr>
        </p:nvSpPr>
        <p:spPr>
          <a:xfrm>
            <a:off x="3331975" y="2349633"/>
            <a:ext cx="1950300" cy="544800"/>
          </a:xfrm>
          <a:prstGeom prst="rect">
            <a:avLst/>
          </a:prstGeom>
        </p:spPr>
        <p:txBody>
          <a:bodyPr anchorCtr="0" anchor="t" bIns="91425" lIns="91425" spcFirstLastPara="1" rIns="91425" wrap="square" tIns="0">
            <a:noAutofit/>
          </a:bodyPr>
          <a:lstStyle>
            <a:lvl1pPr lvl="0" rtl="0">
              <a:lnSpc>
                <a:spcPct val="100000"/>
              </a:lnSpc>
              <a:spcBef>
                <a:spcPts val="0"/>
              </a:spcBef>
              <a:spcAft>
                <a:spcPts val="0"/>
              </a:spcAft>
              <a:buNone/>
              <a:defRPr sz="1200">
                <a:solidFill>
                  <a:schemeClr val="lt1"/>
                </a:solidFill>
              </a:defRPr>
            </a:lvl1pPr>
            <a:lvl2pPr lvl="1" rtl="0">
              <a:lnSpc>
                <a:spcPct val="100000"/>
              </a:lnSpc>
              <a:spcBef>
                <a:spcPts val="1600"/>
              </a:spcBef>
              <a:spcAft>
                <a:spcPts val="0"/>
              </a:spcAft>
              <a:buNone/>
              <a:defRPr sz="1200">
                <a:solidFill>
                  <a:schemeClr val="lt1"/>
                </a:solidFill>
              </a:defRPr>
            </a:lvl2pPr>
            <a:lvl3pPr lvl="2" rtl="0">
              <a:lnSpc>
                <a:spcPct val="100000"/>
              </a:lnSpc>
              <a:spcBef>
                <a:spcPts val="1600"/>
              </a:spcBef>
              <a:spcAft>
                <a:spcPts val="0"/>
              </a:spcAft>
              <a:buNone/>
              <a:defRPr sz="1200">
                <a:solidFill>
                  <a:schemeClr val="lt1"/>
                </a:solidFill>
              </a:defRPr>
            </a:lvl3pPr>
            <a:lvl4pPr lvl="3" rtl="0">
              <a:lnSpc>
                <a:spcPct val="100000"/>
              </a:lnSpc>
              <a:spcBef>
                <a:spcPts val="1600"/>
              </a:spcBef>
              <a:spcAft>
                <a:spcPts val="0"/>
              </a:spcAft>
              <a:buNone/>
              <a:defRPr sz="1200">
                <a:solidFill>
                  <a:schemeClr val="lt1"/>
                </a:solidFill>
              </a:defRPr>
            </a:lvl4pPr>
            <a:lvl5pPr lvl="4" rtl="0">
              <a:lnSpc>
                <a:spcPct val="100000"/>
              </a:lnSpc>
              <a:spcBef>
                <a:spcPts val="1600"/>
              </a:spcBef>
              <a:spcAft>
                <a:spcPts val="0"/>
              </a:spcAft>
              <a:buNone/>
              <a:defRPr sz="1200">
                <a:solidFill>
                  <a:schemeClr val="lt1"/>
                </a:solidFill>
              </a:defRPr>
            </a:lvl5pPr>
            <a:lvl6pPr lvl="5" rtl="0">
              <a:lnSpc>
                <a:spcPct val="100000"/>
              </a:lnSpc>
              <a:spcBef>
                <a:spcPts val="1600"/>
              </a:spcBef>
              <a:spcAft>
                <a:spcPts val="0"/>
              </a:spcAft>
              <a:buNone/>
              <a:defRPr sz="1200">
                <a:solidFill>
                  <a:schemeClr val="lt1"/>
                </a:solidFill>
              </a:defRPr>
            </a:lvl6pPr>
            <a:lvl7pPr lvl="6" rtl="0">
              <a:lnSpc>
                <a:spcPct val="100000"/>
              </a:lnSpc>
              <a:spcBef>
                <a:spcPts val="1600"/>
              </a:spcBef>
              <a:spcAft>
                <a:spcPts val="0"/>
              </a:spcAft>
              <a:buNone/>
              <a:defRPr sz="1200">
                <a:solidFill>
                  <a:schemeClr val="lt1"/>
                </a:solidFill>
              </a:defRPr>
            </a:lvl7pPr>
            <a:lvl8pPr lvl="7" rtl="0">
              <a:lnSpc>
                <a:spcPct val="100000"/>
              </a:lnSpc>
              <a:spcBef>
                <a:spcPts val="1600"/>
              </a:spcBef>
              <a:spcAft>
                <a:spcPts val="0"/>
              </a:spcAft>
              <a:buNone/>
              <a:defRPr sz="1200">
                <a:solidFill>
                  <a:schemeClr val="lt1"/>
                </a:solidFill>
              </a:defRPr>
            </a:lvl8pPr>
            <a:lvl9pPr lvl="8" rtl="0">
              <a:lnSpc>
                <a:spcPct val="100000"/>
              </a:lnSpc>
              <a:spcBef>
                <a:spcPts val="1600"/>
              </a:spcBef>
              <a:spcAft>
                <a:spcPts val="1600"/>
              </a:spcAft>
              <a:buNone/>
              <a:defRPr sz="1200">
                <a:solidFill>
                  <a:schemeClr val="lt1"/>
                </a:solidFill>
              </a:defRPr>
            </a:lvl9pPr>
          </a:lstStyle>
          <a:p/>
        </p:txBody>
      </p:sp>
      <p:sp>
        <p:nvSpPr>
          <p:cNvPr id="65" name="Google Shape;65;p11"/>
          <p:cNvSpPr txBox="1"/>
          <p:nvPr>
            <p:ph idx="14" type="title"/>
          </p:nvPr>
        </p:nvSpPr>
        <p:spPr>
          <a:xfrm>
            <a:off x="3331975" y="527399"/>
            <a:ext cx="1769400" cy="382200"/>
          </a:xfrm>
          <a:prstGeom prst="rect">
            <a:avLst/>
          </a:prstGeom>
          <a:noFill/>
          <a:ln>
            <a:noFill/>
          </a:ln>
        </p:spPr>
        <p:txBody>
          <a:bodyPr anchorCtr="0" anchor="b" bIns="0" lIns="91425" spcFirstLastPara="1" rIns="0" wrap="square" tIns="0">
            <a:noAutofit/>
          </a:bodyPr>
          <a:lstStyle>
            <a:lvl1pPr lvl="0" rtl="0">
              <a:spcBef>
                <a:spcPts val="0"/>
              </a:spcBef>
              <a:spcAft>
                <a:spcPts val="0"/>
              </a:spcAft>
              <a:buClr>
                <a:schemeClr val="lt1"/>
              </a:buClr>
              <a:buSzPts val="1400"/>
              <a:buNone/>
              <a:defRPr i="0" sz="1600">
                <a:solidFill>
                  <a:schemeClr val="lt1"/>
                </a:solidFill>
              </a:defRPr>
            </a:lvl1pPr>
            <a:lvl2pPr lvl="1" rtl="0" algn="ctr">
              <a:spcBef>
                <a:spcPts val="0"/>
              </a:spcBef>
              <a:spcAft>
                <a:spcPts val="0"/>
              </a:spcAft>
              <a:buClr>
                <a:schemeClr val="lt1"/>
              </a:buClr>
              <a:buSzPts val="1400"/>
              <a:buNone/>
              <a:defRPr sz="1400">
                <a:solidFill>
                  <a:schemeClr val="lt1"/>
                </a:solidFill>
              </a:defRPr>
            </a:lvl2pPr>
            <a:lvl3pPr lvl="2" rtl="0" algn="ctr">
              <a:spcBef>
                <a:spcPts val="0"/>
              </a:spcBef>
              <a:spcAft>
                <a:spcPts val="0"/>
              </a:spcAft>
              <a:buClr>
                <a:schemeClr val="lt1"/>
              </a:buClr>
              <a:buSzPts val="1400"/>
              <a:buNone/>
              <a:defRPr sz="1400">
                <a:solidFill>
                  <a:schemeClr val="lt1"/>
                </a:solidFill>
              </a:defRPr>
            </a:lvl3pPr>
            <a:lvl4pPr lvl="3" rtl="0" algn="ctr">
              <a:spcBef>
                <a:spcPts val="0"/>
              </a:spcBef>
              <a:spcAft>
                <a:spcPts val="0"/>
              </a:spcAft>
              <a:buClr>
                <a:schemeClr val="lt1"/>
              </a:buClr>
              <a:buSzPts val="1400"/>
              <a:buNone/>
              <a:defRPr sz="1400">
                <a:solidFill>
                  <a:schemeClr val="lt1"/>
                </a:solidFill>
              </a:defRPr>
            </a:lvl4pPr>
            <a:lvl5pPr lvl="4" rtl="0" algn="ctr">
              <a:spcBef>
                <a:spcPts val="0"/>
              </a:spcBef>
              <a:spcAft>
                <a:spcPts val="0"/>
              </a:spcAft>
              <a:buClr>
                <a:schemeClr val="lt1"/>
              </a:buClr>
              <a:buSzPts val="1400"/>
              <a:buNone/>
              <a:defRPr sz="1400">
                <a:solidFill>
                  <a:schemeClr val="lt1"/>
                </a:solidFill>
              </a:defRPr>
            </a:lvl5pPr>
            <a:lvl6pPr lvl="5" rtl="0" algn="ctr">
              <a:spcBef>
                <a:spcPts val="0"/>
              </a:spcBef>
              <a:spcAft>
                <a:spcPts val="0"/>
              </a:spcAft>
              <a:buClr>
                <a:schemeClr val="lt1"/>
              </a:buClr>
              <a:buSzPts val="1400"/>
              <a:buNone/>
              <a:defRPr sz="1400">
                <a:solidFill>
                  <a:schemeClr val="lt1"/>
                </a:solidFill>
              </a:defRPr>
            </a:lvl6pPr>
            <a:lvl7pPr lvl="6" rtl="0" algn="ctr">
              <a:spcBef>
                <a:spcPts val="0"/>
              </a:spcBef>
              <a:spcAft>
                <a:spcPts val="0"/>
              </a:spcAft>
              <a:buClr>
                <a:schemeClr val="lt1"/>
              </a:buClr>
              <a:buSzPts val="1400"/>
              <a:buNone/>
              <a:defRPr sz="1400">
                <a:solidFill>
                  <a:schemeClr val="lt1"/>
                </a:solidFill>
              </a:defRPr>
            </a:lvl7pPr>
            <a:lvl8pPr lvl="7" rtl="0" algn="ctr">
              <a:spcBef>
                <a:spcPts val="0"/>
              </a:spcBef>
              <a:spcAft>
                <a:spcPts val="0"/>
              </a:spcAft>
              <a:buClr>
                <a:schemeClr val="lt1"/>
              </a:buClr>
              <a:buSzPts val="1400"/>
              <a:buNone/>
              <a:defRPr sz="1400">
                <a:solidFill>
                  <a:schemeClr val="lt1"/>
                </a:solidFill>
              </a:defRPr>
            </a:lvl8pPr>
            <a:lvl9pPr lvl="8" rtl="0" algn="ctr">
              <a:spcBef>
                <a:spcPts val="0"/>
              </a:spcBef>
              <a:spcAft>
                <a:spcPts val="0"/>
              </a:spcAft>
              <a:buClr>
                <a:schemeClr val="lt1"/>
              </a:buClr>
              <a:buSzPts val="1400"/>
              <a:buNone/>
              <a:defRPr sz="1400">
                <a:solidFill>
                  <a:schemeClr val="lt1"/>
                </a:solidFill>
              </a:defRPr>
            </a:lvl9pPr>
          </a:lstStyle>
          <a:p/>
        </p:txBody>
      </p:sp>
      <p:sp>
        <p:nvSpPr>
          <p:cNvPr id="66" name="Google Shape;66;p11"/>
          <p:cNvSpPr txBox="1"/>
          <p:nvPr>
            <p:ph idx="15" type="subTitle"/>
          </p:nvPr>
        </p:nvSpPr>
        <p:spPr>
          <a:xfrm>
            <a:off x="3331975" y="988103"/>
            <a:ext cx="1950300" cy="544800"/>
          </a:xfrm>
          <a:prstGeom prst="rect">
            <a:avLst/>
          </a:prstGeom>
        </p:spPr>
        <p:txBody>
          <a:bodyPr anchorCtr="0" anchor="t" bIns="91425" lIns="91425" spcFirstLastPara="1" rIns="91425" wrap="square" tIns="0">
            <a:noAutofit/>
          </a:bodyPr>
          <a:lstStyle>
            <a:lvl1pPr lvl="0" rtl="0">
              <a:lnSpc>
                <a:spcPct val="100000"/>
              </a:lnSpc>
              <a:spcBef>
                <a:spcPts val="0"/>
              </a:spcBef>
              <a:spcAft>
                <a:spcPts val="0"/>
              </a:spcAft>
              <a:buNone/>
              <a:defRPr sz="1200">
                <a:solidFill>
                  <a:schemeClr val="lt1"/>
                </a:solidFill>
              </a:defRPr>
            </a:lvl1pPr>
            <a:lvl2pPr lvl="1" rtl="0">
              <a:lnSpc>
                <a:spcPct val="100000"/>
              </a:lnSpc>
              <a:spcBef>
                <a:spcPts val="1600"/>
              </a:spcBef>
              <a:spcAft>
                <a:spcPts val="0"/>
              </a:spcAft>
              <a:buNone/>
              <a:defRPr sz="1200">
                <a:solidFill>
                  <a:schemeClr val="lt1"/>
                </a:solidFill>
              </a:defRPr>
            </a:lvl2pPr>
            <a:lvl3pPr lvl="2" rtl="0">
              <a:lnSpc>
                <a:spcPct val="100000"/>
              </a:lnSpc>
              <a:spcBef>
                <a:spcPts val="1600"/>
              </a:spcBef>
              <a:spcAft>
                <a:spcPts val="0"/>
              </a:spcAft>
              <a:buNone/>
              <a:defRPr sz="1200">
                <a:solidFill>
                  <a:schemeClr val="lt1"/>
                </a:solidFill>
              </a:defRPr>
            </a:lvl3pPr>
            <a:lvl4pPr lvl="3" rtl="0">
              <a:lnSpc>
                <a:spcPct val="100000"/>
              </a:lnSpc>
              <a:spcBef>
                <a:spcPts val="1600"/>
              </a:spcBef>
              <a:spcAft>
                <a:spcPts val="0"/>
              </a:spcAft>
              <a:buNone/>
              <a:defRPr sz="1200">
                <a:solidFill>
                  <a:schemeClr val="lt1"/>
                </a:solidFill>
              </a:defRPr>
            </a:lvl4pPr>
            <a:lvl5pPr lvl="4" rtl="0">
              <a:lnSpc>
                <a:spcPct val="100000"/>
              </a:lnSpc>
              <a:spcBef>
                <a:spcPts val="1600"/>
              </a:spcBef>
              <a:spcAft>
                <a:spcPts val="0"/>
              </a:spcAft>
              <a:buNone/>
              <a:defRPr sz="1200">
                <a:solidFill>
                  <a:schemeClr val="lt1"/>
                </a:solidFill>
              </a:defRPr>
            </a:lvl5pPr>
            <a:lvl6pPr lvl="5" rtl="0">
              <a:lnSpc>
                <a:spcPct val="100000"/>
              </a:lnSpc>
              <a:spcBef>
                <a:spcPts val="1600"/>
              </a:spcBef>
              <a:spcAft>
                <a:spcPts val="0"/>
              </a:spcAft>
              <a:buNone/>
              <a:defRPr sz="1200">
                <a:solidFill>
                  <a:schemeClr val="lt1"/>
                </a:solidFill>
              </a:defRPr>
            </a:lvl6pPr>
            <a:lvl7pPr lvl="6" rtl="0">
              <a:lnSpc>
                <a:spcPct val="100000"/>
              </a:lnSpc>
              <a:spcBef>
                <a:spcPts val="1600"/>
              </a:spcBef>
              <a:spcAft>
                <a:spcPts val="0"/>
              </a:spcAft>
              <a:buNone/>
              <a:defRPr sz="1200">
                <a:solidFill>
                  <a:schemeClr val="lt1"/>
                </a:solidFill>
              </a:defRPr>
            </a:lvl7pPr>
            <a:lvl8pPr lvl="7" rtl="0">
              <a:lnSpc>
                <a:spcPct val="100000"/>
              </a:lnSpc>
              <a:spcBef>
                <a:spcPts val="1600"/>
              </a:spcBef>
              <a:spcAft>
                <a:spcPts val="0"/>
              </a:spcAft>
              <a:buNone/>
              <a:defRPr sz="1200">
                <a:solidFill>
                  <a:schemeClr val="lt1"/>
                </a:solidFill>
              </a:defRPr>
            </a:lvl8pPr>
            <a:lvl9pPr lvl="8" rtl="0">
              <a:lnSpc>
                <a:spcPct val="100000"/>
              </a:lnSpc>
              <a:spcBef>
                <a:spcPts val="1600"/>
              </a:spcBef>
              <a:spcAft>
                <a:spcPts val="1600"/>
              </a:spcAft>
              <a:buNone/>
              <a:defRPr sz="1200">
                <a:solidFill>
                  <a:schemeClr val="lt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APTION_ONLY_1">
    <p:bg>
      <p:bgPr>
        <a:solidFill>
          <a:srgbClr val="F3F3F3"/>
        </a:solidFill>
      </p:bgPr>
    </p:bg>
    <p:spTree>
      <p:nvGrpSpPr>
        <p:cNvPr id="67" name="Shape 67"/>
        <p:cNvGrpSpPr/>
        <p:nvPr/>
      </p:nvGrpSpPr>
      <p:grpSpPr>
        <a:xfrm>
          <a:off x="0" y="0"/>
          <a:ext cx="0" cy="0"/>
          <a:chOff x="0" y="0"/>
          <a:chExt cx="0" cy="0"/>
        </a:xfrm>
      </p:grpSpPr>
      <p:sp>
        <p:nvSpPr>
          <p:cNvPr id="68" name="Google Shape;68;p12"/>
          <p:cNvSpPr/>
          <p:nvPr/>
        </p:nvSpPr>
        <p:spPr>
          <a:xfrm>
            <a:off x="5736224" y="0"/>
            <a:ext cx="34077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2"/>
          <p:cNvSpPr txBox="1"/>
          <p:nvPr>
            <p:ph type="ctrTitle"/>
          </p:nvPr>
        </p:nvSpPr>
        <p:spPr>
          <a:xfrm flipH="1">
            <a:off x="883108" y="1758025"/>
            <a:ext cx="3195000" cy="11748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rgbClr val="FFFFFF"/>
              </a:buClr>
              <a:buSzPts val="4800"/>
              <a:buFont typeface="Josefin Sans"/>
              <a:buNone/>
              <a:defRPr sz="4800">
                <a:solidFill>
                  <a:srgbClr val="292938"/>
                </a:solidFill>
              </a:defRPr>
            </a:lvl1pPr>
            <a:lvl2pPr lvl="1"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2pPr>
            <a:lvl3pPr lvl="2"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3pPr>
            <a:lvl4pPr lvl="3"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4pPr>
            <a:lvl5pPr lvl="4"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5pPr>
            <a:lvl6pPr lvl="5"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6pPr>
            <a:lvl7pPr lvl="6"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7pPr>
            <a:lvl8pPr lvl="7"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8pPr>
            <a:lvl9pPr lvl="8"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9pPr>
          </a:lstStyle>
          <a:p/>
        </p:txBody>
      </p:sp>
      <p:sp>
        <p:nvSpPr>
          <p:cNvPr id="70" name="Google Shape;70;p12"/>
          <p:cNvSpPr txBox="1"/>
          <p:nvPr>
            <p:ph idx="2" type="title"/>
          </p:nvPr>
        </p:nvSpPr>
        <p:spPr>
          <a:xfrm flipH="1">
            <a:off x="5985933" y="3250450"/>
            <a:ext cx="2292300" cy="382200"/>
          </a:xfrm>
          <a:prstGeom prst="rect">
            <a:avLst/>
          </a:prstGeom>
          <a:noFill/>
          <a:ln>
            <a:noFill/>
          </a:ln>
        </p:spPr>
        <p:txBody>
          <a:bodyPr anchorCtr="0" anchor="b" bIns="0" lIns="91425" spcFirstLastPara="1" rIns="0" wrap="square" tIns="0">
            <a:noAutofit/>
          </a:bodyPr>
          <a:lstStyle>
            <a:lvl1pPr lvl="0" rtl="0">
              <a:spcBef>
                <a:spcPts val="0"/>
              </a:spcBef>
              <a:spcAft>
                <a:spcPts val="0"/>
              </a:spcAft>
              <a:buClr>
                <a:schemeClr val="accent3"/>
              </a:buClr>
              <a:buSzPts val="1400"/>
              <a:buNone/>
              <a:defRPr i="0" sz="1600">
                <a:solidFill>
                  <a:schemeClr val="accent3"/>
                </a:solidFill>
              </a:defRPr>
            </a:lvl1pPr>
            <a:lvl2pPr lvl="1" rtl="0">
              <a:spcBef>
                <a:spcPts val="0"/>
              </a:spcBef>
              <a:spcAft>
                <a:spcPts val="0"/>
              </a:spcAft>
              <a:buClr>
                <a:schemeClr val="accent3"/>
              </a:buClr>
              <a:buSzPts val="1400"/>
              <a:buNone/>
              <a:defRPr sz="1400">
                <a:solidFill>
                  <a:schemeClr val="accent3"/>
                </a:solidFill>
              </a:defRPr>
            </a:lvl2pPr>
            <a:lvl3pPr lvl="2" rtl="0">
              <a:spcBef>
                <a:spcPts val="0"/>
              </a:spcBef>
              <a:spcAft>
                <a:spcPts val="0"/>
              </a:spcAft>
              <a:buClr>
                <a:schemeClr val="accent3"/>
              </a:buClr>
              <a:buSzPts val="1400"/>
              <a:buNone/>
              <a:defRPr sz="1400">
                <a:solidFill>
                  <a:schemeClr val="accent3"/>
                </a:solidFill>
              </a:defRPr>
            </a:lvl3pPr>
            <a:lvl4pPr lvl="3" rtl="0">
              <a:spcBef>
                <a:spcPts val="0"/>
              </a:spcBef>
              <a:spcAft>
                <a:spcPts val="0"/>
              </a:spcAft>
              <a:buClr>
                <a:schemeClr val="accent3"/>
              </a:buClr>
              <a:buSzPts val="1400"/>
              <a:buNone/>
              <a:defRPr sz="1400">
                <a:solidFill>
                  <a:schemeClr val="accent3"/>
                </a:solidFill>
              </a:defRPr>
            </a:lvl4pPr>
            <a:lvl5pPr lvl="4" rtl="0">
              <a:spcBef>
                <a:spcPts val="0"/>
              </a:spcBef>
              <a:spcAft>
                <a:spcPts val="0"/>
              </a:spcAft>
              <a:buClr>
                <a:schemeClr val="accent3"/>
              </a:buClr>
              <a:buSzPts val="1400"/>
              <a:buNone/>
              <a:defRPr sz="1400">
                <a:solidFill>
                  <a:schemeClr val="accent3"/>
                </a:solidFill>
              </a:defRPr>
            </a:lvl5pPr>
            <a:lvl6pPr lvl="5" rtl="0">
              <a:spcBef>
                <a:spcPts val="0"/>
              </a:spcBef>
              <a:spcAft>
                <a:spcPts val="0"/>
              </a:spcAft>
              <a:buClr>
                <a:schemeClr val="accent3"/>
              </a:buClr>
              <a:buSzPts val="1400"/>
              <a:buNone/>
              <a:defRPr sz="1400">
                <a:solidFill>
                  <a:schemeClr val="accent3"/>
                </a:solidFill>
              </a:defRPr>
            </a:lvl6pPr>
            <a:lvl7pPr lvl="6" rtl="0">
              <a:spcBef>
                <a:spcPts val="0"/>
              </a:spcBef>
              <a:spcAft>
                <a:spcPts val="0"/>
              </a:spcAft>
              <a:buClr>
                <a:schemeClr val="accent3"/>
              </a:buClr>
              <a:buSzPts val="1400"/>
              <a:buNone/>
              <a:defRPr sz="1400">
                <a:solidFill>
                  <a:schemeClr val="accent3"/>
                </a:solidFill>
              </a:defRPr>
            </a:lvl7pPr>
            <a:lvl8pPr lvl="7" rtl="0">
              <a:spcBef>
                <a:spcPts val="0"/>
              </a:spcBef>
              <a:spcAft>
                <a:spcPts val="0"/>
              </a:spcAft>
              <a:buClr>
                <a:schemeClr val="accent3"/>
              </a:buClr>
              <a:buSzPts val="1400"/>
              <a:buNone/>
              <a:defRPr sz="1400">
                <a:solidFill>
                  <a:schemeClr val="accent3"/>
                </a:solidFill>
              </a:defRPr>
            </a:lvl8pPr>
            <a:lvl9pPr lvl="8" rtl="0">
              <a:spcBef>
                <a:spcPts val="0"/>
              </a:spcBef>
              <a:spcAft>
                <a:spcPts val="0"/>
              </a:spcAft>
              <a:buClr>
                <a:schemeClr val="accent3"/>
              </a:buClr>
              <a:buSzPts val="1400"/>
              <a:buNone/>
              <a:defRPr sz="1400">
                <a:solidFill>
                  <a:schemeClr val="accent3"/>
                </a:solidFill>
              </a:defRPr>
            </a:lvl9pPr>
          </a:lstStyle>
          <a:p/>
        </p:txBody>
      </p:sp>
      <p:sp>
        <p:nvSpPr>
          <p:cNvPr id="71" name="Google Shape;71;p12"/>
          <p:cNvSpPr txBox="1"/>
          <p:nvPr>
            <p:ph idx="1" type="subTitle"/>
          </p:nvPr>
        </p:nvSpPr>
        <p:spPr>
          <a:xfrm flipH="1">
            <a:off x="5985933" y="3711163"/>
            <a:ext cx="1950300" cy="544800"/>
          </a:xfrm>
          <a:prstGeom prst="rect">
            <a:avLst/>
          </a:prstGeom>
        </p:spPr>
        <p:txBody>
          <a:bodyPr anchorCtr="0" anchor="t" bIns="91425" lIns="91425" spcFirstLastPara="1" rIns="91425" wrap="square" tIns="0">
            <a:noAutofit/>
          </a:bodyPr>
          <a:lstStyle>
            <a:lvl1pPr lvl="0" rtl="0">
              <a:lnSpc>
                <a:spcPct val="100000"/>
              </a:lnSpc>
              <a:spcBef>
                <a:spcPts val="0"/>
              </a:spcBef>
              <a:spcAft>
                <a:spcPts val="0"/>
              </a:spcAft>
              <a:buNone/>
              <a:defRPr sz="1200">
                <a:solidFill>
                  <a:schemeClr val="accent3"/>
                </a:solidFill>
              </a:defRPr>
            </a:lvl1pPr>
            <a:lvl2pPr lvl="1" rtl="0">
              <a:lnSpc>
                <a:spcPct val="100000"/>
              </a:lnSpc>
              <a:spcBef>
                <a:spcPts val="1600"/>
              </a:spcBef>
              <a:spcAft>
                <a:spcPts val="0"/>
              </a:spcAft>
              <a:buNone/>
              <a:defRPr sz="1200">
                <a:solidFill>
                  <a:schemeClr val="accent3"/>
                </a:solidFill>
              </a:defRPr>
            </a:lvl2pPr>
            <a:lvl3pPr lvl="2" rtl="0">
              <a:lnSpc>
                <a:spcPct val="100000"/>
              </a:lnSpc>
              <a:spcBef>
                <a:spcPts val="1600"/>
              </a:spcBef>
              <a:spcAft>
                <a:spcPts val="0"/>
              </a:spcAft>
              <a:buNone/>
              <a:defRPr sz="1200">
                <a:solidFill>
                  <a:schemeClr val="accent3"/>
                </a:solidFill>
              </a:defRPr>
            </a:lvl3pPr>
            <a:lvl4pPr lvl="3" rtl="0">
              <a:lnSpc>
                <a:spcPct val="100000"/>
              </a:lnSpc>
              <a:spcBef>
                <a:spcPts val="1600"/>
              </a:spcBef>
              <a:spcAft>
                <a:spcPts val="0"/>
              </a:spcAft>
              <a:buNone/>
              <a:defRPr sz="1200">
                <a:solidFill>
                  <a:schemeClr val="accent3"/>
                </a:solidFill>
              </a:defRPr>
            </a:lvl4pPr>
            <a:lvl5pPr lvl="4" rtl="0">
              <a:lnSpc>
                <a:spcPct val="100000"/>
              </a:lnSpc>
              <a:spcBef>
                <a:spcPts val="1600"/>
              </a:spcBef>
              <a:spcAft>
                <a:spcPts val="0"/>
              </a:spcAft>
              <a:buNone/>
              <a:defRPr sz="1200">
                <a:solidFill>
                  <a:schemeClr val="accent3"/>
                </a:solidFill>
              </a:defRPr>
            </a:lvl5pPr>
            <a:lvl6pPr lvl="5" rtl="0">
              <a:lnSpc>
                <a:spcPct val="100000"/>
              </a:lnSpc>
              <a:spcBef>
                <a:spcPts val="1600"/>
              </a:spcBef>
              <a:spcAft>
                <a:spcPts val="0"/>
              </a:spcAft>
              <a:buNone/>
              <a:defRPr sz="1200">
                <a:solidFill>
                  <a:schemeClr val="accent3"/>
                </a:solidFill>
              </a:defRPr>
            </a:lvl6pPr>
            <a:lvl7pPr lvl="6" rtl="0">
              <a:lnSpc>
                <a:spcPct val="100000"/>
              </a:lnSpc>
              <a:spcBef>
                <a:spcPts val="1600"/>
              </a:spcBef>
              <a:spcAft>
                <a:spcPts val="0"/>
              </a:spcAft>
              <a:buNone/>
              <a:defRPr sz="1200">
                <a:solidFill>
                  <a:schemeClr val="accent3"/>
                </a:solidFill>
              </a:defRPr>
            </a:lvl7pPr>
            <a:lvl8pPr lvl="7" rtl="0">
              <a:lnSpc>
                <a:spcPct val="100000"/>
              </a:lnSpc>
              <a:spcBef>
                <a:spcPts val="1600"/>
              </a:spcBef>
              <a:spcAft>
                <a:spcPts val="0"/>
              </a:spcAft>
              <a:buNone/>
              <a:defRPr sz="1200">
                <a:solidFill>
                  <a:schemeClr val="accent3"/>
                </a:solidFill>
              </a:defRPr>
            </a:lvl8pPr>
            <a:lvl9pPr lvl="8" rtl="0">
              <a:lnSpc>
                <a:spcPct val="100000"/>
              </a:lnSpc>
              <a:spcBef>
                <a:spcPts val="1600"/>
              </a:spcBef>
              <a:spcAft>
                <a:spcPts val="1600"/>
              </a:spcAft>
              <a:buNone/>
              <a:defRPr sz="1200">
                <a:solidFill>
                  <a:schemeClr val="accent3"/>
                </a:solidFill>
              </a:defRPr>
            </a:lvl9pPr>
          </a:lstStyle>
          <a:p/>
        </p:txBody>
      </p:sp>
      <p:sp>
        <p:nvSpPr>
          <p:cNvPr id="72" name="Google Shape;72;p12"/>
          <p:cNvSpPr txBox="1"/>
          <p:nvPr>
            <p:ph idx="3" type="title"/>
          </p:nvPr>
        </p:nvSpPr>
        <p:spPr>
          <a:xfrm flipH="1">
            <a:off x="5985933" y="1888925"/>
            <a:ext cx="2292300" cy="382200"/>
          </a:xfrm>
          <a:prstGeom prst="rect">
            <a:avLst/>
          </a:prstGeom>
          <a:noFill/>
          <a:ln>
            <a:noFill/>
          </a:ln>
        </p:spPr>
        <p:txBody>
          <a:bodyPr anchorCtr="0" anchor="b" bIns="0" lIns="91425" spcFirstLastPara="1" rIns="0" wrap="square" tIns="0">
            <a:noAutofit/>
          </a:bodyPr>
          <a:lstStyle>
            <a:lvl1pPr lvl="0" rtl="0">
              <a:spcBef>
                <a:spcPts val="0"/>
              </a:spcBef>
              <a:spcAft>
                <a:spcPts val="0"/>
              </a:spcAft>
              <a:buClr>
                <a:schemeClr val="accent3"/>
              </a:buClr>
              <a:buSzPts val="1400"/>
              <a:buNone/>
              <a:defRPr i="0" sz="1600">
                <a:solidFill>
                  <a:schemeClr val="accent3"/>
                </a:solidFill>
              </a:defRPr>
            </a:lvl1pPr>
            <a:lvl2pPr lvl="1" rtl="0">
              <a:spcBef>
                <a:spcPts val="0"/>
              </a:spcBef>
              <a:spcAft>
                <a:spcPts val="0"/>
              </a:spcAft>
              <a:buClr>
                <a:schemeClr val="accent3"/>
              </a:buClr>
              <a:buSzPts val="1400"/>
              <a:buNone/>
              <a:defRPr sz="1400">
                <a:solidFill>
                  <a:schemeClr val="accent3"/>
                </a:solidFill>
              </a:defRPr>
            </a:lvl2pPr>
            <a:lvl3pPr lvl="2" rtl="0">
              <a:spcBef>
                <a:spcPts val="0"/>
              </a:spcBef>
              <a:spcAft>
                <a:spcPts val="0"/>
              </a:spcAft>
              <a:buClr>
                <a:schemeClr val="accent3"/>
              </a:buClr>
              <a:buSzPts val="1400"/>
              <a:buNone/>
              <a:defRPr sz="1400">
                <a:solidFill>
                  <a:schemeClr val="accent3"/>
                </a:solidFill>
              </a:defRPr>
            </a:lvl3pPr>
            <a:lvl4pPr lvl="3" rtl="0">
              <a:spcBef>
                <a:spcPts val="0"/>
              </a:spcBef>
              <a:spcAft>
                <a:spcPts val="0"/>
              </a:spcAft>
              <a:buClr>
                <a:schemeClr val="accent3"/>
              </a:buClr>
              <a:buSzPts val="1400"/>
              <a:buNone/>
              <a:defRPr sz="1400">
                <a:solidFill>
                  <a:schemeClr val="accent3"/>
                </a:solidFill>
              </a:defRPr>
            </a:lvl4pPr>
            <a:lvl5pPr lvl="4" rtl="0">
              <a:spcBef>
                <a:spcPts val="0"/>
              </a:spcBef>
              <a:spcAft>
                <a:spcPts val="0"/>
              </a:spcAft>
              <a:buClr>
                <a:schemeClr val="accent3"/>
              </a:buClr>
              <a:buSzPts val="1400"/>
              <a:buNone/>
              <a:defRPr sz="1400">
                <a:solidFill>
                  <a:schemeClr val="accent3"/>
                </a:solidFill>
              </a:defRPr>
            </a:lvl5pPr>
            <a:lvl6pPr lvl="5" rtl="0">
              <a:spcBef>
                <a:spcPts val="0"/>
              </a:spcBef>
              <a:spcAft>
                <a:spcPts val="0"/>
              </a:spcAft>
              <a:buClr>
                <a:schemeClr val="accent3"/>
              </a:buClr>
              <a:buSzPts val="1400"/>
              <a:buNone/>
              <a:defRPr sz="1400">
                <a:solidFill>
                  <a:schemeClr val="accent3"/>
                </a:solidFill>
              </a:defRPr>
            </a:lvl6pPr>
            <a:lvl7pPr lvl="6" rtl="0">
              <a:spcBef>
                <a:spcPts val="0"/>
              </a:spcBef>
              <a:spcAft>
                <a:spcPts val="0"/>
              </a:spcAft>
              <a:buClr>
                <a:schemeClr val="accent3"/>
              </a:buClr>
              <a:buSzPts val="1400"/>
              <a:buNone/>
              <a:defRPr sz="1400">
                <a:solidFill>
                  <a:schemeClr val="accent3"/>
                </a:solidFill>
              </a:defRPr>
            </a:lvl7pPr>
            <a:lvl8pPr lvl="7" rtl="0">
              <a:spcBef>
                <a:spcPts val="0"/>
              </a:spcBef>
              <a:spcAft>
                <a:spcPts val="0"/>
              </a:spcAft>
              <a:buClr>
                <a:schemeClr val="accent3"/>
              </a:buClr>
              <a:buSzPts val="1400"/>
              <a:buNone/>
              <a:defRPr sz="1400">
                <a:solidFill>
                  <a:schemeClr val="accent3"/>
                </a:solidFill>
              </a:defRPr>
            </a:lvl8pPr>
            <a:lvl9pPr lvl="8" rtl="0">
              <a:spcBef>
                <a:spcPts val="0"/>
              </a:spcBef>
              <a:spcAft>
                <a:spcPts val="0"/>
              </a:spcAft>
              <a:buClr>
                <a:schemeClr val="accent3"/>
              </a:buClr>
              <a:buSzPts val="1400"/>
              <a:buNone/>
              <a:defRPr sz="1400">
                <a:solidFill>
                  <a:schemeClr val="accent3"/>
                </a:solidFill>
              </a:defRPr>
            </a:lvl9pPr>
          </a:lstStyle>
          <a:p/>
        </p:txBody>
      </p:sp>
      <p:sp>
        <p:nvSpPr>
          <p:cNvPr id="73" name="Google Shape;73;p12"/>
          <p:cNvSpPr txBox="1"/>
          <p:nvPr>
            <p:ph idx="4" type="subTitle"/>
          </p:nvPr>
        </p:nvSpPr>
        <p:spPr>
          <a:xfrm flipH="1">
            <a:off x="5985933" y="2349633"/>
            <a:ext cx="1950300" cy="544800"/>
          </a:xfrm>
          <a:prstGeom prst="rect">
            <a:avLst/>
          </a:prstGeom>
        </p:spPr>
        <p:txBody>
          <a:bodyPr anchorCtr="0" anchor="t" bIns="91425" lIns="91425" spcFirstLastPara="1" rIns="91425" wrap="square" tIns="0">
            <a:noAutofit/>
          </a:bodyPr>
          <a:lstStyle>
            <a:lvl1pPr lvl="0" rtl="0">
              <a:lnSpc>
                <a:spcPct val="100000"/>
              </a:lnSpc>
              <a:spcBef>
                <a:spcPts val="0"/>
              </a:spcBef>
              <a:spcAft>
                <a:spcPts val="0"/>
              </a:spcAft>
              <a:buNone/>
              <a:defRPr sz="1200">
                <a:solidFill>
                  <a:schemeClr val="accent3"/>
                </a:solidFill>
              </a:defRPr>
            </a:lvl1pPr>
            <a:lvl2pPr lvl="1" rtl="0">
              <a:lnSpc>
                <a:spcPct val="100000"/>
              </a:lnSpc>
              <a:spcBef>
                <a:spcPts val="1600"/>
              </a:spcBef>
              <a:spcAft>
                <a:spcPts val="0"/>
              </a:spcAft>
              <a:buNone/>
              <a:defRPr sz="1200">
                <a:solidFill>
                  <a:schemeClr val="accent3"/>
                </a:solidFill>
              </a:defRPr>
            </a:lvl2pPr>
            <a:lvl3pPr lvl="2" rtl="0">
              <a:lnSpc>
                <a:spcPct val="100000"/>
              </a:lnSpc>
              <a:spcBef>
                <a:spcPts val="1600"/>
              </a:spcBef>
              <a:spcAft>
                <a:spcPts val="0"/>
              </a:spcAft>
              <a:buNone/>
              <a:defRPr sz="1200">
                <a:solidFill>
                  <a:schemeClr val="accent3"/>
                </a:solidFill>
              </a:defRPr>
            </a:lvl3pPr>
            <a:lvl4pPr lvl="3" rtl="0">
              <a:lnSpc>
                <a:spcPct val="100000"/>
              </a:lnSpc>
              <a:spcBef>
                <a:spcPts val="1600"/>
              </a:spcBef>
              <a:spcAft>
                <a:spcPts val="0"/>
              </a:spcAft>
              <a:buNone/>
              <a:defRPr sz="1200">
                <a:solidFill>
                  <a:schemeClr val="accent3"/>
                </a:solidFill>
              </a:defRPr>
            </a:lvl4pPr>
            <a:lvl5pPr lvl="4" rtl="0">
              <a:lnSpc>
                <a:spcPct val="100000"/>
              </a:lnSpc>
              <a:spcBef>
                <a:spcPts val="1600"/>
              </a:spcBef>
              <a:spcAft>
                <a:spcPts val="0"/>
              </a:spcAft>
              <a:buNone/>
              <a:defRPr sz="1200">
                <a:solidFill>
                  <a:schemeClr val="accent3"/>
                </a:solidFill>
              </a:defRPr>
            </a:lvl5pPr>
            <a:lvl6pPr lvl="5" rtl="0">
              <a:lnSpc>
                <a:spcPct val="100000"/>
              </a:lnSpc>
              <a:spcBef>
                <a:spcPts val="1600"/>
              </a:spcBef>
              <a:spcAft>
                <a:spcPts val="0"/>
              </a:spcAft>
              <a:buNone/>
              <a:defRPr sz="1200">
                <a:solidFill>
                  <a:schemeClr val="accent3"/>
                </a:solidFill>
              </a:defRPr>
            </a:lvl6pPr>
            <a:lvl7pPr lvl="6" rtl="0">
              <a:lnSpc>
                <a:spcPct val="100000"/>
              </a:lnSpc>
              <a:spcBef>
                <a:spcPts val="1600"/>
              </a:spcBef>
              <a:spcAft>
                <a:spcPts val="0"/>
              </a:spcAft>
              <a:buNone/>
              <a:defRPr sz="1200">
                <a:solidFill>
                  <a:schemeClr val="accent3"/>
                </a:solidFill>
              </a:defRPr>
            </a:lvl7pPr>
            <a:lvl8pPr lvl="7" rtl="0">
              <a:lnSpc>
                <a:spcPct val="100000"/>
              </a:lnSpc>
              <a:spcBef>
                <a:spcPts val="1600"/>
              </a:spcBef>
              <a:spcAft>
                <a:spcPts val="0"/>
              </a:spcAft>
              <a:buNone/>
              <a:defRPr sz="1200">
                <a:solidFill>
                  <a:schemeClr val="accent3"/>
                </a:solidFill>
              </a:defRPr>
            </a:lvl8pPr>
            <a:lvl9pPr lvl="8" rtl="0">
              <a:lnSpc>
                <a:spcPct val="100000"/>
              </a:lnSpc>
              <a:spcBef>
                <a:spcPts val="1600"/>
              </a:spcBef>
              <a:spcAft>
                <a:spcPts val="1600"/>
              </a:spcAft>
              <a:buNone/>
              <a:defRPr sz="1200">
                <a:solidFill>
                  <a:schemeClr val="accent3"/>
                </a:solidFill>
              </a:defRPr>
            </a:lvl9pPr>
          </a:lstStyle>
          <a:p/>
        </p:txBody>
      </p:sp>
      <p:sp>
        <p:nvSpPr>
          <p:cNvPr id="74" name="Google Shape;74;p12"/>
          <p:cNvSpPr txBox="1"/>
          <p:nvPr>
            <p:ph idx="5" type="title"/>
          </p:nvPr>
        </p:nvSpPr>
        <p:spPr>
          <a:xfrm flipH="1">
            <a:off x="5985933" y="527400"/>
            <a:ext cx="2292300" cy="382200"/>
          </a:xfrm>
          <a:prstGeom prst="rect">
            <a:avLst/>
          </a:prstGeom>
          <a:noFill/>
          <a:ln>
            <a:noFill/>
          </a:ln>
        </p:spPr>
        <p:txBody>
          <a:bodyPr anchorCtr="0" anchor="b" bIns="0" lIns="91425" spcFirstLastPara="1" rIns="0" wrap="square" tIns="0">
            <a:noAutofit/>
          </a:bodyPr>
          <a:lstStyle>
            <a:lvl1pPr lvl="0" rtl="0">
              <a:spcBef>
                <a:spcPts val="0"/>
              </a:spcBef>
              <a:spcAft>
                <a:spcPts val="0"/>
              </a:spcAft>
              <a:buClr>
                <a:schemeClr val="accent3"/>
              </a:buClr>
              <a:buSzPts val="1400"/>
              <a:buNone/>
              <a:defRPr i="0" sz="1600">
                <a:solidFill>
                  <a:schemeClr val="accent3"/>
                </a:solidFill>
              </a:defRPr>
            </a:lvl1pPr>
            <a:lvl2pPr lvl="1" rtl="0">
              <a:spcBef>
                <a:spcPts val="0"/>
              </a:spcBef>
              <a:spcAft>
                <a:spcPts val="0"/>
              </a:spcAft>
              <a:buClr>
                <a:schemeClr val="accent3"/>
              </a:buClr>
              <a:buSzPts val="1400"/>
              <a:buNone/>
              <a:defRPr sz="1400">
                <a:solidFill>
                  <a:schemeClr val="accent3"/>
                </a:solidFill>
              </a:defRPr>
            </a:lvl2pPr>
            <a:lvl3pPr lvl="2" rtl="0">
              <a:spcBef>
                <a:spcPts val="0"/>
              </a:spcBef>
              <a:spcAft>
                <a:spcPts val="0"/>
              </a:spcAft>
              <a:buClr>
                <a:schemeClr val="accent3"/>
              </a:buClr>
              <a:buSzPts val="1400"/>
              <a:buNone/>
              <a:defRPr sz="1400">
                <a:solidFill>
                  <a:schemeClr val="accent3"/>
                </a:solidFill>
              </a:defRPr>
            </a:lvl3pPr>
            <a:lvl4pPr lvl="3" rtl="0">
              <a:spcBef>
                <a:spcPts val="0"/>
              </a:spcBef>
              <a:spcAft>
                <a:spcPts val="0"/>
              </a:spcAft>
              <a:buClr>
                <a:schemeClr val="accent3"/>
              </a:buClr>
              <a:buSzPts val="1400"/>
              <a:buNone/>
              <a:defRPr sz="1400">
                <a:solidFill>
                  <a:schemeClr val="accent3"/>
                </a:solidFill>
              </a:defRPr>
            </a:lvl4pPr>
            <a:lvl5pPr lvl="4" rtl="0">
              <a:spcBef>
                <a:spcPts val="0"/>
              </a:spcBef>
              <a:spcAft>
                <a:spcPts val="0"/>
              </a:spcAft>
              <a:buClr>
                <a:schemeClr val="accent3"/>
              </a:buClr>
              <a:buSzPts val="1400"/>
              <a:buNone/>
              <a:defRPr sz="1400">
                <a:solidFill>
                  <a:schemeClr val="accent3"/>
                </a:solidFill>
              </a:defRPr>
            </a:lvl5pPr>
            <a:lvl6pPr lvl="5" rtl="0">
              <a:spcBef>
                <a:spcPts val="0"/>
              </a:spcBef>
              <a:spcAft>
                <a:spcPts val="0"/>
              </a:spcAft>
              <a:buClr>
                <a:schemeClr val="accent3"/>
              </a:buClr>
              <a:buSzPts val="1400"/>
              <a:buNone/>
              <a:defRPr sz="1400">
                <a:solidFill>
                  <a:schemeClr val="accent3"/>
                </a:solidFill>
              </a:defRPr>
            </a:lvl6pPr>
            <a:lvl7pPr lvl="6" rtl="0">
              <a:spcBef>
                <a:spcPts val="0"/>
              </a:spcBef>
              <a:spcAft>
                <a:spcPts val="0"/>
              </a:spcAft>
              <a:buClr>
                <a:schemeClr val="accent3"/>
              </a:buClr>
              <a:buSzPts val="1400"/>
              <a:buNone/>
              <a:defRPr sz="1400">
                <a:solidFill>
                  <a:schemeClr val="accent3"/>
                </a:solidFill>
              </a:defRPr>
            </a:lvl7pPr>
            <a:lvl8pPr lvl="7" rtl="0">
              <a:spcBef>
                <a:spcPts val="0"/>
              </a:spcBef>
              <a:spcAft>
                <a:spcPts val="0"/>
              </a:spcAft>
              <a:buClr>
                <a:schemeClr val="accent3"/>
              </a:buClr>
              <a:buSzPts val="1400"/>
              <a:buNone/>
              <a:defRPr sz="1400">
                <a:solidFill>
                  <a:schemeClr val="accent3"/>
                </a:solidFill>
              </a:defRPr>
            </a:lvl8pPr>
            <a:lvl9pPr lvl="8" rtl="0">
              <a:spcBef>
                <a:spcPts val="0"/>
              </a:spcBef>
              <a:spcAft>
                <a:spcPts val="0"/>
              </a:spcAft>
              <a:buClr>
                <a:schemeClr val="accent3"/>
              </a:buClr>
              <a:buSzPts val="1400"/>
              <a:buNone/>
              <a:defRPr sz="1400">
                <a:solidFill>
                  <a:schemeClr val="accent3"/>
                </a:solidFill>
              </a:defRPr>
            </a:lvl9pPr>
          </a:lstStyle>
          <a:p/>
        </p:txBody>
      </p:sp>
      <p:sp>
        <p:nvSpPr>
          <p:cNvPr id="75" name="Google Shape;75;p12"/>
          <p:cNvSpPr txBox="1"/>
          <p:nvPr>
            <p:ph idx="6" type="subTitle"/>
          </p:nvPr>
        </p:nvSpPr>
        <p:spPr>
          <a:xfrm flipH="1">
            <a:off x="5985933" y="988103"/>
            <a:ext cx="1950300" cy="544800"/>
          </a:xfrm>
          <a:prstGeom prst="rect">
            <a:avLst/>
          </a:prstGeom>
        </p:spPr>
        <p:txBody>
          <a:bodyPr anchorCtr="0" anchor="t" bIns="91425" lIns="91425" spcFirstLastPara="1" rIns="91425" wrap="square" tIns="0">
            <a:noAutofit/>
          </a:bodyPr>
          <a:lstStyle>
            <a:lvl1pPr lvl="0" rtl="0">
              <a:lnSpc>
                <a:spcPct val="100000"/>
              </a:lnSpc>
              <a:spcBef>
                <a:spcPts val="0"/>
              </a:spcBef>
              <a:spcAft>
                <a:spcPts val="0"/>
              </a:spcAft>
              <a:buNone/>
              <a:defRPr sz="1200">
                <a:solidFill>
                  <a:schemeClr val="accent3"/>
                </a:solidFill>
              </a:defRPr>
            </a:lvl1pPr>
            <a:lvl2pPr lvl="1" rtl="0">
              <a:lnSpc>
                <a:spcPct val="100000"/>
              </a:lnSpc>
              <a:spcBef>
                <a:spcPts val="1600"/>
              </a:spcBef>
              <a:spcAft>
                <a:spcPts val="0"/>
              </a:spcAft>
              <a:buNone/>
              <a:defRPr sz="1200">
                <a:solidFill>
                  <a:schemeClr val="accent3"/>
                </a:solidFill>
              </a:defRPr>
            </a:lvl2pPr>
            <a:lvl3pPr lvl="2" rtl="0">
              <a:lnSpc>
                <a:spcPct val="100000"/>
              </a:lnSpc>
              <a:spcBef>
                <a:spcPts val="1600"/>
              </a:spcBef>
              <a:spcAft>
                <a:spcPts val="0"/>
              </a:spcAft>
              <a:buNone/>
              <a:defRPr sz="1200">
                <a:solidFill>
                  <a:schemeClr val="accent3"/>
                </a:solidFill>
              </a:defRPr>
            </a:lvl3pPr>
            <a:lvl4pPr lvl="3" rtl="0">
              <a:lnSpc>
                <a:spcPct val="100000"/>
              </a:lnSpc>
              <a:spcBef>
                <a:spcPts val="1600"/>
              </a:spcBef>
              <a:spcAft>
                <a:spcPts val="0"/>
              </a:spcAft>
              <a:buNone/>
              <a:defRPr sz="1200">
                <a:solidFill>
                  <a:schemeClr val="accent3"/>
                </a:solidFill>
              </a:defRPr>
            </a:lvl4pPr>
            <a:lvl5pPr lvl="4" rtl="0">
              <a:lnSpc>
                <a:spcPct val="100000"/>
              </a:lnSpc>
              <a:spcBef>
                <a:spcPts val="1600"/>
              </a:spcBef>
              <a:spcAft>
                <a:spcPts val="0"/>
              </a:spcAft>
              <a:buNone/>
              <a:defRPr sz="1200">
                <a:solidFill>
                  <a:schemeClr val="accent3"/>
                </a:solidFill>
              </a:defRPr>
            </a:lvl5pPr>
            <a:lvl6pPr lvl="5" rtl="0">
              <a:lnSpc>
                <a:spcPct val="100000"/>
              </a:lnSpc>
              <a:spcBef>
                <a:spcPts val="1600"/>
              </a:spcBef>
              <a:spcAft>
                <a:spcPts val="0"/>
              </a:spcAft>
              <a:buNone/>
              <a:defRPr sz="1200">
                <a:solidFill>
                  <a:schemeClr val="accent3"/>
                </a:solidFill>
              </a:defRPr>
            </a:lvl6pPr>
            <a:lvl7pPr lvl="6" rtl="0">
              <a:lnSpc>
                <a:spcPct val="100000"/>
              </a:lnSpc>
              <a:spcBef>
                <a:spcPts val="1600"/>
              </a:spcBef>
              <a:spcAft>
                <a:spcPts val="0"/>
              </a:spcAft>
              <a:buNone/>
              <a:defRPr sz="1200">
                <a:solidFill>
                  <a:schemeClr val="accent3"/>
                </a:solidFill>
              </a:defRPr>
            </a:lvl7pPr>
            <a:lvl8pPr lvl="7" rtl="0">
              <a:lnSpc>
                <a:spcPct val="100000"/>
              </a:lnSpc>
              <a:spcBef>
                <a:spcPts val="1600"/>
              </a:spcBef>
              <a:spcAft>
                <a:spcPts val="0"/>
              </a:spcAft>
              <a:buNone/>
              <a:defRPr sz="1200">
                <a:solidFill>
                  <a:schemeClr val="accent3"/>
                </a:solidFill>
              </a:defRPr>
            </a:lvl8pPr>
            <a:lvl9pPr lvl="8" rtl="0">
              <a:lnSpc>
                <a:spcPct val="100000"/>
              </a:lnSpc>
              <a:spcBef>
                <a:spcPts val="1600"/>
              </a:spcBef>
              <a:spcAft>
                <a:spcPts val="1600"/>
              </a:spcAft>
              <a:buNone/>
              <a:defRPr sz="1200">
                <a:solidFill>
                  <a:schemeClr val="accent3"/>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F3F3F3"/>
        </a:solidFill>
      </p:bgPr>
    </p:bg>
    <p:spTree>
      <p:nvGrpSpPr>
        <p:cNvPr id="76" name="Shape 76"/>
        <p:cNvGrpSpPr/>
        <p:nvPr/>
      </p:nvGrpSpPr>
      <p:grpSpPr>
        <a:xfrm>
          <a:off x="0" y="0"/>
          <a:ext cx="0" cy="0"/>
          <a:chOff x="0" y="0"/>
          <a:chExt cx="0" cy="0"/>
        </a:xfrm>
      </p:grpSpPr>
      <p:sp>
        <p:nvSpPr>
          <p:cNvPr id="77" name="Google Shape;77;p1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8" name="Google Shape;78;p1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9" name="Shape 7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2">
    <p:bg>
      <p:bgPr>
        <a:solidFill>
          <a:srgbClr val="F3F3F3"/>
        </a:solidFill>
      </p:bgPr>
    </p:bg>
    <p:spTree>
      <p:nvGrpSpPr>
        <p:cNvPr id="80" name="Shape 80"/>
        <p:cNvGrpSpPr/>
        <p:nvPr/>
      </p:nvGrpSpPr>
      <p:grpSpPr>
        <a:xfrm>
          <a:off x="0" y="0"/>
          <a:ext cx="0" cy="0"/>
          <a:chOff x="0" y="0"/>
          <a:chExt cx="0" cy="0"/>
        </a:xfrm>
      </p:grpSpPr>
      <p:sp>
        <p:nvSpPr>
          <p:cNvPr id="81" name="Google Shape;81;p15"/>
          <p:cNvSpPr txBox="1"/>
          <p:nvPr>
            <p:ph idx="1" type="subTitle"/>
          </p:nvPr>
        </p:nvSpPr>
        <p:spPr>
          <a:xfrm>
            <a:off x="773269" y="2708769"/>
            <a:ext cx="2842200" cy="7977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200">
                <a:solidFill>
                  <a:srgbClr val="292938"/>
                </a:solidFill>
              </a:defRPr>
            </a:lvl1pPr>
            <a:lvl2pPr lvl="1" rtl="0" algn="r">
              <a:lnSpc>
                <a:spcPct val="100000"/>
              </a:lnSpc>
              <a:spcBef>
                <a:spcPts val="1600"/>
              </a:spcBef>
              <a:spcAft>
                <a:spcPts val="0"/>
              </a:spcAft>
              <a:buNone/>
              <a:defRPr sz="1200">
                <a:solidFill>
                  <a:srgbClr val="292938"/>
                </a:solidFill>
              </a:defRPr>
            </a:lvl2pPr>
            <a:lvl3pPr lvl="2" rtl="0" algn="r">
              <a:lnSpc>
                <a:spcPct val="100000"/>
              </a:lnSpc>
              <a:spcBef>
                <a:spcPts val="1600"/>
              </a:spcBef>
              <a:spcAft>
                <a:spcPts val="0"/>
              </a:spcAft>
              <a:buNone/>
              <a:defRPr sz="1200">
                <a:solidFill>
                  <a:srgbClr val="292938"/>
                </a:solidFill>
              </a:defRPr>
            </a:lvl3pPr>
            <a:lvl4pPr lvl="3" rtl="0" algn="r">
              <a:lnSpc>
                <a:spcPct val="100000"/>
              </a:lnSpc>
              <a:spcBef>
                <a:spcPts val="1600"/>
              </a:spcBef>
              <a:spcAft>
                <a:spcPts val="0"/>
              </a:spcAft>
              <a:buNone/>
              <a:defRPr sz="1200">
                <a:solidFill>
                  <a:srgbClr val="292938"/>
                </a:solidFill>
              </a:defRPr>
            </a:lvl4pPr>
            <a:lvl5pPr lvl="4" rtl="0" algn="r">
              <a:lnSpc>
                <a:spcPct val="100000"/>
              </a:lnSpc>
              <a:spcBef>
                <a:spcPts val="1600"/>
              </a:spcBef>
              <a:spcAft>
                <a:spcPts val="0"/>
              </a:spcAft>
              <a:buNone/>
              <a:defRPr sz="1200">
                <a:solidFill>
                  <a:srgbClr val="292938"/>
                </a:solidFill>
              </a:defRPr>
            </a:lvl5pPr>
            <a:lvl6pPr lvl="5" rtl="0" algn="r">
              <a:lnSpc>
                <a:spcPct val="100000"/>
              </a:lnSpc>
              <a:spcBef>
                <a:spcPts val="1600"/>
              </a:spcBef>
              <a:spcAft>
                <a:spcPts val="0"/>
              </a:spcAft>
              <a:buNone/>
              <a:defRPr sz="1200">
                <a:solidFill>
                  <a:srgbClr val="292938"/>
                </a:solidFill>
              </a:defRPr>
            </a:lvl6pPr>
            <a:lvl7pPr lvl="6" rtl="0" algn="r">
              <a:lnSpc>
                <a:spcPct val="100000"/>
              </a:lnSpc>
              <a:spcBef>
                <a:spcPts val="1600"/>
              </a:spcBef>
              <a:spcAft>
                <a:spcPts val="0"/>
              </a:spcAft>
              <a:buNone/>
              <a:defRPr sz="1200">
                <a:solidFill>
                  <a:srgbClr val="292938"/>
                </a:solidFill>
              </a:defRPr>
            </a:lvl7pPr>
            <a:lvl8pPr lvl="7" rtl="0" algn="r">
              <a:lnSpc>
                <a:spcPct val="100000"/>
              </a:lnSpc>
              <a:spcBef>
                <a:spcPts val="1600"/>
              </a:spcBef>
              <a:spcAft>
                <a:spcPts val="0"/>
              </a:spcAft>
              <a:buNone/>
              <a:defRPr sz="1200">
                <a:solidFill>
                  <a:srgbClr val="292938"/>
                </a:solidFill>
              </a:defRPr>
            </a:lvl8pPr>
            <a:lvl9pPr lvl="8" rtl="0" algn="r">
              <a:lnSpc>
                <a:spcPct val="100000"/>
              </a:lnSpc>
              <a:spcBef>
                <a:spcPts val="1600"/>
              </a:spcBef>
              <a:spcAft>
                <a:spcPts val="1600"/>
              </a:spcAft>
              <a:buNone/>
              <a:defRPr sz="1200">
                <a:solidFill>
                  <a:srgbClr val="292938"/>
                </a:solidFill>
              </a:defRPr>
            </a:lvl9pPr>
          </a:lstStyle>
          <a:p/>
        </p:txBody>
      </p:sp>
      <p:sp>
        <p:nvSpPr>
          <p:cNvPr id="82" name="Google Shape;82;p15"/>
          <p:cNvSpPr txBox="1"/>
          <p:nvPr>
            <p:ph idx="2" type="subTitle"/>
          </p:nvPr>
        </p:nvSpPr>
        <p:spPr>
          <a:xfrm>
            <a:off x="773269" y="1636982"/>
            <a:ext cx="2842200" cy="7977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200">
                <a:solidFill>
                  <a:srgbClr val="292938"/>
                </a:solidFill>
              </a:defRPr>
            </a:lvl1pPr>
            <a:lvl2pPr lvl="1" rtl="0" algn="r">
              <a:lnSpc>
                <a:spcPct val="100000"/>
              </a:lnSpc>
              <a:spcBef>
                <a:spcPts val="1600"/>
              </a:spcBef>
              <a:spcAft>
                <a:spcPts val="0"/>
              </a:spcAft>
              <a:buNone/>
              <a:defRPr sz="1200">
                <a:solidFill>
                  <a:srgbClr val="292938"/>
                </a:solidFill>
              </a:defRPr>
            </a:lvl2pPr>
            <a:lvl3pPr lvl="2" rtl="0" algn="r">
              <a:lnSpc>
                <a:spcPct val="100000"/>
              </a:lnSpc>
              <a:spcBef>
                <a:spcPts val="1600"/>
              </a:spcBef>
              <a:spcAft>
                <a:spcPts val="0"/>
              </a:spcAft>
              <a:buNone/>
              <a:defRPr sz="1200">
                <a:solidFill>
                  <a:srgbClr val="292938"/>
                </a:solidFill>
              </a:defRPr>
            </a:lvl3pPr>
            <a:lvl4pPr lvl="3" rtl="0" algn="r">
              <a:lnSpc>
                <a:spcPct val="100000"/>
              </a:lnSpc>
              <a:spcBef>
                <a:spcPts val="1600"/>
              </a:spcBef>
              <a:spcAft>
                <a:spcPts val="0"/>
              </a:spcAft>
              <a:buNone/>
              <a:defRPr sz="1200">
                <a:solidFill>
                  <a:srgbClr val="292938"/>
                </a:solidFill>
              </a:defRPr>
            </a:lvl4pPr>
            <a:lvl5pPr lvl="4" rtl="0" algn="r">
              <a:lnSpc>
                <a:spcPct val="100000"/>
              </a:lnSpc>
              <a:spcBef>
                <a:spcPts val="1600"/>
              </a:spcBef>
              <a:spcAft>
                <a:spcPts val="0"/>
              </a:spcAft>
              <a:buNone/>
              <a:defRPr sz="1200">
                <a:solidFill>
                  <a:srgbClr val="292938"/>
                </a:solidFill>
              </a:defRPr>
            </a:lvl5pPr>
            <a:lvl6pPr lvl="5" rtl="0" algn="r">
              <a:lnSpc>
                <a:spcPct val="100000"/>
              </a:lnSpc>
              <a:spcBef>
                <a:spcPts val="1600"/>
              </a:spcBef>
              <a:spcAft>
                <a:spcPts val="0"/>
              </a:spcAft>
              <a:buNone/>
              <a:defRPr sz="1200">
                <a:solidFill>
                  <a:srgbClr val="292938"/>
                </a:solidFill>
              </a:defRPr>
            </a:lvl6pPr>
            <a:lvl7pPr lvl="6" rtl="0" algn="r">
              <a:lnSpc>
                <a:spcPct val="100000"/>
              </a:lnSpc>
              <a:spcBef>
                <a:spcPts val="1600"/>
              </a:spcBef>
              <a:spcAft>
                <a:spcPts val="0"/>
              </a:spcAft>
              <a:buNone/>
              <a:defRPr sz="1200">
                <a:solidFill>
                  <a:srgbClr val="292938"/>
                </a:solidFill>
              </a:defRPr>
            </a:lvl7pPr>
            <a:lvl8pPr lvl="7" rtl="0" algn="r">
              <a:lnSpc>
                <a:spcPct val="100000"/>
              </a:lnSpc>
              <a:spcBef>
                <a:spcPts val="1600"/>
              </a:spcBef>
              <a:spcAft>
                <a:spcPts val="0"/>
              </a:spcAft>
              <a:buNone/>
              <a:defRPr sz="1200">
                <a:solidFill>
                  <a:srgbClr val="292938"/>
                </a:solidFill>
              </a:defRPr>
            </a:lvl8pPr>
            <a:lvl9pPr lvl="8" rtl="0" algn="r">
              <a:lnSpc>
                <a:spcPct val="100000"/>
              </a:lnSpc>
              <a:spcBef>
                <a:spcPts val="1600"/>
              </a:spcBef>
              <a:spcAft>
                <a:spcPts val="1600"/>
              </a:spcAft>
              <a:buNone/>
              <a:defRPr sz="1200">
                <a:solidFill>
                  <a:srgbClr val="292938"/>
                </a:solidFill>
              </a:defRPr>
            </a:lvl9pPr>
          </a:lstStyle>
          <a:p/>
        </p:txBody>
      </p:sp>
      <p:sp>
        <p:nvSpPr>
          <p:cNvPr id="83" name="Google Shape;83;p15"/>
          <p:cNvSpPr txBox="1"/>
          <p:nvPr>
            <p:ph idx="3" type="subTitle"/>
          </p:nvPr>
        </p:nvSpPr>
        <p:spPr>
          <a:xfrm>
            <a:off x="766652" y="548523"/>
            <a:ext cx="2842200" cy="7977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200">
                <a:solidFill>
                  <a:srgbClr val="292938"/>
                </a:solidFill>
              </a:defRPr>
            </a:lvl1pPr>
            <a:lvl2pPr lvl="1" rtl="0" algn="r">
              <a:lnSpc>
                <a:spcPct val="100000"/>
              </a:lnSpc>
              <a:spcBef>
                <a:spcPts val="1600"/>
              </a:spcBef>
              <a:spcAft>
                <a:spcPts val="0"/>
              </a:spcAft>
              <a:buNone/>
              <a:defRPr sz="1200">
                <a:solidFill>
                  <a:srgbClr val="292938"/>
                </a:solidFill>
              </a:defRPr>
            </a:lvl2pPr>
            <a:lvl3pPr lvl="2" rtl="0" algn="r">
              <a:lnSpc>
                <a:spcPct val="100000"/>
              </a:lnSpc>
              <a:spcBef>
                <a:spcPts val="1600"/>
              </a:spcBef>
              <a:spcAft>
                <a:spcPts val="0"/>
              </a:spcAft>
              <a:buNone/>
              <a:defRPr sz="1200">
                <a:solidFill>
                  <a:srgbClr val="292938"/>
                </a:solidFill>
              </a:defRPr>
            </a:lvl3pPr>
            <a:lvl4pPr lvl="3" rtl="0" algn="r">
              <a:lnSpc>
                <a:spcPct val="100000"/>
              </a:lnSpc>
              <a:spcBef>
                <a:spcPts val="1600"/>
              </a:spcBef>
              <a:spcAft>
                <a:spcPts val="0"/>
              </a:spcAft>
              <a:buNone/>
              <a:defRPr sz="1200">
                <a:solidFill>
                  <a:srgbClr val="292938"/>
                </a:solidFill>
              </a:defRPr>
            </a:lvl4pPr>
            <a:lvl5pPr lvl="4" rtl="0" algn="r">
              <a:lnSpc>
                <a:spcPct val="100000"/>
              </a:lnSpc>
              <a:spcBef>
                <a:spcPts val="1600"/>
              </a:spcBef>
              <a:spcAft>
                <a:spcPts val="0"/>
              </a:spcAft>
              <a:buNone/>
              <a:defRPr sz="1200">
                <a:solidFill>
                  <a:srgbClr val="292938"/>
                </a:solidFill>
              </a:defRPr>
            </a:lvl5pPr>
            <a:lvl6pPr lvl="5" rtl="0" algn="r">
              <a:lnSpc>
                <a:spcPct val="100000"/>
              </a:lnSpc>
              <a:spcBef>
                <a:spcPts val="1600"/>
              </a:spcBef>
              <a:spcAft>
                <a:spcPts val="0"/>
              </a:spcAft>
              <a:buNone/>
              <a:defRPr sz="1200">
                <a:solidFill>
                  <a:srgbClr val="292938"/>
                </a:solidFill>
              </a:defRPr>
            </a:lvl6pPr>
            <a:lvl7pPr lvl="6" rtl="0" algn="r">
              <a:lnSpc>
                <a:spcPct val="100000"/>
              </a:lnSpc>
              <a:spcBef>
                <a:spcPts val="1600"/>
              </a:spcBef>
              <a:spcAft>
                <a:spcPts val="0"/>
              </a:spcAft>
              <a:buNone/>
              <a:defRPr sz="1200">
                <a:solidFill>
                  <a:srgbClr val="292938"/>
                </a:solidFill>
              </a:defRPr>
            </a:lvl7pPr>
            <a:lvl8pPr lvl="7" rtl="0" algn="r">
              <a:lnSpc>
                <a:spcPct val="100000"/>
              </a:lnSpc>
              <a:spcBef>
                <a:spcPts val="1600"/>
              </a:spcBef>
              <a:spcAft>
                <a:spcPts val="0"/>
              </a:spcAft>
              <a:buNone/>
              <a:defRPr sz="1200">
                <a:solidFill>
                  <a:srgbClr val="292938"/>
                </a:solidFill>
              </a:defRPr>
            </a:lvl8pPr>
            <a:lvl9pPr lvl="8" rtl="0" algn="r">
              <a:lnSpc>
                <a:spcPct val="100000"/>
              </a:lnSpc>
              <a:spcBef>
                <a:spcPts val="1600"/>
              </a:spcBef>
              <a:spcAft>
                <a:spcPts val="1600"/>
              </a:spcAft>
              <a:buNone/>
              <a:defRPr sz="1200">
                <a:solidFill>
                  <a:srgbClr val="292938"/>
                </a:solidFill>
              </a:defRPr>
            </a:lvl9pPr>
          </a:lstStyle>
          <a:p/>
        </p:txBody>
      </p:sp>
      <p:sp>
        <p:nvSpPr>
          <p:cNvPr id="84" name="Google Shape;84;p15"/>
          <p:cNvSpPr txBox="1"/>
          <p:nvPr>
            <p:ph idx="4" type="subTitle"/>
          </p:nvPr>
        </p:nvSpPr>
        <p:spPr>
          <a:xfrm>
            <a:off x="773277" y="3780575"/>
            <a:ext cx="2842200" cy="7977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200">
                <a:solidFill>
                  <a:srgbClr val="292938"/>
                </a:solidFill>
              </a:defRPr>
            </a:lvl1pPr>
            <a:lvl2pPr lvl="1" rtl="0" algn="r">
              <a:lnSpc>
                <a:spcPct val="100000"/>
              </a:lnSpc>
              <a:spcBef>
                <a:spcPts val="1600"/>
              </a:spcBef>
              <a:spcAft>
                <a:spcPts val="0"/>
              </a:spcAft>
              <a:buNone/>
              <a:defRPr sz="1200">
                <a:solidFill>
                  <a:srgbClr val="292938"/>
                </a:solidFill>
              </a:defRPr>
            </a:lvl2pPr>
            <a:lvl3pPr lvl="2" rtl="0" algn="r">
              <a:lnSpc>
                <a:spcPct val="100000"/>
              </a:lnSpc>
              <a:spcBef>
                <a:spcPts val="1600"/>
              </a:spcBef>
              <a:spcAft>
                <a:spcPts val="0"/>
              </a:spcAft>
              <a:buNone/>
              <a:defRPr sz="1200">
                <a:solidFill>
                  <a:srgbClr val="292938"/>
                </a:solidFill>
              </a:defRPr>
            </a:lvl3pPr>
            <a:lvl4pPr lvl="3" rtl="0" algn="r">
              <a:lnSpc>
                <a:spcPct val="100000"/>
              </a:lnSpc>
              <a:spcBef>
                <a:spcPts val="1600"/>
              </a:spcBef>
              <a:spcAft>
                <a:spcPts val="0"/>
              </a:spcAft>
              <a:buNone/>
              <a:defRPr sz="1200">
                <a:solidFill>
                  <a:srgbClr val="292938"/>
                </a:solidFill>
              </a:defRPr>
            </a:lvl4pPr>
            <a:lvl5pPr lvl="4" rtl="0" algn="r">
              <a:lnSpc>
                <a:spcPct val="100000"/>
              </a:lnSpc>
              <a:spcBef>
                <a:spcPts val="1600"/>
              </a:spcBef>
              <a:spcAft>
                <a:spcPts val="0"/>
              </a:spcAft>
              <a:buNone/>
              <a:defRPr sz="1200">
                <a:solidFill>
                  <a:srgbClr val="292938"/>
                </a:solidFill>
              </a:defRPr>
            </a:lvl5pPr>
            <a:lvl6pPr lvl="5" rtl="0" algn="r">
              <a:lnSpc>
                <a:spcPct val="100000"/>
              </a:lnSpc>
              <a:spcBef>
                <a:spcPts val="1600"/>
              </a:spcBef>
              <a:spcAft>
                <a:spcPts val="0"/>
              </a:spcAft>
              <a:buNone/>
              <a:defRPr sz="1200">
                <a:solidFill>
                  <a:srgbClr val="292938"/>
                </a:solidFill>
              </a:defRPr>
            </a:lvl6pPr>
            <a:lvl7pPr lvl="6" rtl="0" algn="r">
              <a:lnSpc>
                <a:spcPct val="100000"/>
              </a:lnSpc>
              <a:spcBef>
                <a:spcPts val="1600"/>
              </a:spcBef>
              <a:spcAft>
                <a:spcPts val="0"/>
              </a:spcAft>
              <a:buNone/>
              <a:defRPr sz="1200">
                <a:solidFill>
                  <a:srgbClr val="292938"/>
                </a:solidFill>
              </a:defRPr>
            </a:lvl7pPr>
            <a:lvl8pPr lvl="7" rtl="0" algn="r">
              <a:lnSpc>
                <a:spcPct val="100000"/>
              </a:lnSpc>
              <a:spcBef>
                <a:spcPts val="1600"/>
              </a:spcBef>
              <a:spcAft>
                <a:spcPts val="0"/>
              </a:spcAft>
              <a:buNone/>
              <a:defRPr sz="1200">
                <a:solidFill>
                  <a:srgbClr val="292938"/>
                </a:solidFill>
              </a:defRPr>
            </a:lvl8pPr>
            <a:lvl9pPr lvl="8" rtl="0" algn="r">
              <a:lnSpc>
                <a:spcPct val="100000"/>
              </a:lnSpc>
              <a:spcBef>
                <a:spcPts val="1600"/>
              </a:spcBef>
              <a:spcAft>
                <a:spcPts val="1600"/>
              </a:spcAft>
              <a:buNone/>
              <a:defRPr sz="1200">
                <a:solidFill>
                  <a:srgbClr val="292938"/>
                </a:solidFill>
              </a:defRPr>
            </a:lvl9pPr>
          </a:lstStyle>
          <a:p/>
        </p:txBody>
      </p:sp>
      <p:sp>
        <p:nvSpPr>
          <p:cNvPr id="85" name="Google Shape;85;p15"/>
          <p:cNvSpPr txBox="1"/>
          <p:nvPr>
            <p:ph type="ctrTitle"/>
          </p:nvPr>
        </p:nvSpPr>
        <p:spPr>
          <a:xfrm>
            <a:off x="5180175" y="1758025"/>
            <a:ext cx="3195000" cy="11748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rgbClr val="FFFFFF"/>
              </a:buClr>
              <a:buSzPts val="4800"/>
              <a:buFont typeface="Josefin Sans"/>
              <a:buNone/>
              <a:defRPr sz="4800">
                <a:solidFill>
                  <a:srgbClr val="292938"/>
                </a:solidFill>
              </a:defRPr>
            </a:lvl1pPr>
            <a:lvl2pPr lvl="1"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2pPr>
            <a:lvl3pPr lvl="2"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3pPr>
            <a:lvl4pPr lvl="3"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4pPr>
            <a:lvl5pPr lvl="4"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5pPr>
            <a:lvl6pPr lvl="5"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6pPr>
            <a:lvl7pPr lvl="6"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7pPr>
            <a:lvl8pPr lvl="7"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8pPr>
            <a:lvl9pPr lvl="8"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2_2">
    <p:bg>
      <p:bgPr>
        <a:solidFill>
          <a:srgbClr val="FFFFFF"/>
        </a:solidFill>
      </p:bgPr>
    </p:bg>
    <p:spTree>
      <p:nvGrpSpPr>
        <p:cNvPr id="86" name="Shape 86"/>
        <p:cNvGrpSpPr/>
        <p:nvPr/>
      </p:nvGrpSpPr>
      <p:grpSpPr>
        <a:xfrm>
          <a:off x="0" y="0"/>
          <a:ext cx="0" cy="0"/>
          <a:chOff x="0" y="0"/>
          <a:chExt cx="0" cy="0"/>
        </a:xfrm>
      </p:grpSpPr>
      <p:sp>
        <p:nvSpPr>
          <p:cNvPr id="87" name="Google Shape;87;p16"/>
          <p:cNvSpPr txBox="1"/>
          <p:nvPr>
            <p:ph type="ctrTitle"/>
          </p:nvPr>
        </p:nvSpPr>
        <p:spPr>
          <a:xfrm>
            <a:off x="6040377" y="3474025"/>
            <a:ext cx="2334300" cy="659400"/>
          </a:xfrm>
          <a:prstGeom prst="rect">
            <a:avLst/>
          </a:prstGeom>
          <a:noFill/>
          <a:ln>
            <a:noFill/>
          </a:ln>
        </p:spPr>
        <p:txBody>
          <a:bodyPr anchorCtr="0" anchor="ctr" bIns="91425" lIns="91425" spcFirstLastPara="1" rIns="91425" wrap="square" tIns="91425">
            <a:noAutofit/>
          </a:bodyPr>
          <a:lstStyle>
            <a:lvl1pPr lvl="0" rtl="0" algn="r">
              <a:spcBef>
                <a:spcPts val="0"/>
              </a:spcBef>
              <a:spcAft>
                <a:spcPts val="0"/>
              </a:spcAft>
              <a:buClr>
                <a:srgbClr val="FFFFFF"/>
              </a:buClr>
              <a:buSzPts val="1400"/>
              <a:buFont typeface="Josefin Sans"/>
              <a:buNone/>
              <a:defRPr sz="1800">
                <a:solidFill>
                  <a:srgbClr val="F3F3F3"/>
                </a:solidFill>
              </a:defRPr>
            </a:lvl1pPr>
            <a:lvl2pPr lvl="1" rtl="0" algn="ctr">
              <a:spcBef>
                <a:spcPts val="0"/>
              </a:spcBef>
              <a:spcAft>
                <a:spcPts val="0"/>
              </a:spcAft>
              <a:buClr>
                <a:srgbClr val="FFFFFF"/>
              </a:buClr>
              <a:buSzPts val="1400"/>
              <a:buFont typeface="Josefin Sans"/>
              <a:buNone/>
              <a:defRPr b="1" sz="1400">
                <a:solidFill>
                  <a:srgbClr val="FFFFFF"/>
                </a:solidFill>
                <a:latin typeface="Josefin Sans"/>
                <a:ea typeface="Josefin Sans"/>
                <a:cs typeface="Josefin Sans"/>
                <a:sym typeface="Josefin Sans"/>
              </a:defRPr>
            </a:lvl2pPr>
            <a:lvl3pPr lvl="2" rtl="0" algn="ctr">
              <a:spcBef>
                <a:spcPts val="0"/>
              </a:spcBef>
              <a:spcAft>
                <a:spcPts val="0"/>
              </a:spcAft>
              <a:buClr>
                <a:srgbClr val="FFFFFF"/>
              </a:buClr>
              <a:buSzPts val="1400"/>
              <a:buFont typeface="Josefin Sans"/>
              <a:buNone/>
              <a:defRPr b="1" sz="1400">
                <a:solidFill>
                  <a:srgbClr val="FFFFFF"/>
                </a:solidFill>
                <a:latin typeface="Josefin Sans"/>
                <a:ea typeface="Josefin Sans"/>
                <a:cs typeface="Josefin Sans"/>
                <a:sym typeface="Josefin Sans"/>
              </a:defRPr>
            </a:lvl3pPr>
            <a:lvl4pPr lvl="3" rtl="0" algn="ctr">
              <a:spcBef>
                <a:spcPts val="0"/>
              </a:spcBef>
              <a:spcAft>
                <a:spcPts val="0"/>
              </a:spcAft>
              <a:buClr>
                <a:srgbClr val="FFFFFF"/>
              </a:buClr>
              <a:buSzPts val="1400"/>
              <a:buFont typeface="Josefin Sans"/>
              <a:buNone/>
              <a:defRPr b="1" sz="1400">
                <a:solidFill>
                  <a:srgbClr val="FFFFFF"/>
                </a:solidFill>
                <a:latin typeface="Josefin Sans"/>
                <a:ea typeface="Josefin Sans"/>
                <a:cs typeface="Josefin Sans"/>
                <a:sym typeface="Josefin Sans"/>
              </a:defRPr>
            </a:lvl4pPr>
            <a:lvl5pPr lvl="4" rtl="0" algn="ctr">
              <a:spcBef>
                <a:spcPts val="0"/>
              </a:spcBef>
              <a:spcAft>
                <a:spcPts val="0"/>
              </a:spcAft>
              <a:buClr>
                <a:srgbClr val="FFFFFF"/>
              </a:buClr>
              <a:buSzPts val="1400"/>
              <a:buFont typeface="Josefin Sans"/>
              <a:buNone/>
              <a:defRPr b="1" sz="1400">
                <a:solidFill>
                  <a:srgbClr val="FFFFFF"/>
                </a:solidFill>
                <a:latin typeface="Josefin Sans"/>
                <a:ea typeface="Josefin Sans"/>
                <a:cs typeface="Josefin Sans"/>
                <a:sym typeface="Josefin Sans"/>
              </a:defRPr>
            </a:lvl5pPr>
            <a:lvl6pPr lvl="5" rtl="0" algn="ctr">
              <a:spcBef>
                <a:spcPts val="0"/>
              </a:spcBef>
              <a:spcAft>
                <a:spcPts val="0"/>
              </a:spcAft>
              <a:buClr>
                <a:srgbClr val="FFFFFF"/>
              </a:buClr>
              <a:buSzPts val="1400"/>
              <a:buFont typeface="Josefin Sans"/>
              <a:buNone/>
              <a:defRPr b="1" sz="1400">
                <a:solidFill>
                  <a:srgbClr val="FFFFFF"/>
                </a:solidFill>
                <a:latin typeface="Josefin Sans"/>
                <a:ea typeface="Josefin Sans"/>
                <a:cs typeface="Josefin Sans"/>
                <a:sym typeface="Josefin Sans"/>
              </a:defRPr>
            </a:lvl6pPr>
            <a:lvl7pPr lvl="6" rtl="0" algn="ctr">
              <a:spcBef>
                <a:spcPts val="0"/>
              </a:spcBef>
              <a:spcAft>
                <a:spcPts val="0"/>
              </a:spcAft>
              <a:buClr>
                <a:srgbClr val="FFFFFF"/>
              </a:buClr>
              <a:buSzPts val="1400"/>
              <a:buFont typeface="Josefin Sans"/>
              <a:buNone/>
              <a:defRPr b="1" sz="1400">
                <a:solidFill>
                  <a:srgbClr val="FFFFFF"/>
                </a:solidFill>
                <a:latin typeface="Josefin Sans"/>
                <a:ea typeface="Josefin Sans"/>
                <a:cs typeface="Josefin Sans"/>
                <a:sym typeface="Josefin Sans"/>
              </a:defRPr>
            </a:lvl7pPr>
            <a:lvl8pPr lvl="7" rtl="0" algn="ctr">
              <a:spcBef>
                <a:spcPts val="0"/>
              </a:spcBef>
              <a:spcAft>
                <a:spcPts val="0"/>
              </a:spcAft>
              <a:buClr>
                <a:srgbClr val="FFFFFF"/>
              </a:buClr>
              <a:buSzPts val="1400"/>
              <a:buFont typeface="Josefin Sans"/>
              <a:buNone/>
              <a:defRPr b="1" sz="1400">
                <a:solidFill>
                  <a:srgbClr val="FFFFFF"/>
                </a:solidFill>
                <a:latin typeface="Josefin Sans"/>
                <a:ea typeface="Josefin Sans"/>
                <a:cs typeface="Josefin Sans"/>
                <a:sym typeface="Josefin Sans"/>
              </a:defRPr>
            </a:lvl8pPr>
            <a:lvl9pPr lvl="8" rtl="0" algn="ctr">
              <a:spcBef>
                <a:spcPts val="0"/>
              </a:spcBef>
              <a:spcAft>
                <a:spcPts val="0"/>
              </a:spcAft>
              <a:buClr>
                <a:srgbClr val="FFFFFF"/>
              </a:buClr>
              <a:buSzPts val="1400"/>
              <a:buFont typeface="Josefin Sans"/>
              <a:buNone/>
              <a:defRPr b="1" sz="1400">
                <a:solidFill>
                  <a:srgbClr val="FFFFFF"/>
                </a:solidFill>
                <a:latin typeface="Josefin Sans"/>
                <a:ea typeface="Josefin Sans"/>
                <a:cs typeface="Josefin Sans"/>
                <a:sym typeface="Josefin Sans"/>
              </a:defRPr>
            </a:lvl9pPr>
          </a:lstStyle>
          <a:p/>
        </p:txBody>
      </p:sp>
      <p:sp>
        <p:nvSpPr>
          <p:cNvPr id="88" name="Google Shape;88;p16"/>
          <p:cNvSpPr txBox="1"/>
          <p:nvPr>
            <p:ph idx="1" type="subTitle"/>
          </p:nvPr>
        </p:nvSpPr>
        <p:spPr>
          <a:xfrm>
            <a:off x="5919925" y="1457200"/>
            <a:ext cx="2454900" cy="1721400"/>
          </a:xfrm>
          <a:prstGeom prst="rect">
            <a:avLst/>
          </a:prstGeom>
          <a:noFill/>
        </p:spPr>
        <p:txBody>
          <a:bodyPr anchorCtr="0" anchor="ctr" bIns="91425" lIns="91425" spcFirstLastPara="1" rIns="91425" wrap="square" tIns="274300">
            <a:noAutofit/>
          </a:bodyPr>
          <a:lstStyle>
            <a:lvl1pPr lvl="0" rtl="0" algn="r">
              <a:lnSpc>
                <a:spcPct val="100000"/>
              </a:lnSpc>
              <a:spcBef>
                <a:spcPts val="0"/>
              </a:spcBef>
              <a:spcAft>
                <a:spcPts val="0"/>
              </a:spcAft>
              <a:buNone/>
              <a:defRPr>
                <a:solidFill>
                  <a:srgbClr val="F3F3F3"/>
                </a:solidFill>
              </a:defRPr>
            </a:lvl1pPr>
            <a:lvl2pPr lvl="1" rtl="0" algn="r">
              <a:lnSpc>
                <a:spcPct val="100000"/>
              </a:lnSpc>
              <a:spcBef>
                <a:spcPts val="1600"/>
              </a:spcBef>
              <a:spcAft>
                <a:spcPts val="0"/>
              </a:spcAft>
              <a:buNone/>
              <a:defRPr>
                <a:solidFill>
                  <a:srgbClr val="F3F3F3"/>
                </a:solidFill>
              </a:defRPr>
            </a:lvl2pPr>
            <a:lvl3pPr lvl="2" rtl="0" algn="r">
              <a:lnSpc>
                <a:spcPct val="100000"/>
              </a:lnSpc>
              <a:spcBef>
                <a:spcPts val="1600"/>
              </a:spcBef>
              <a:spcAft>
                <a:spcPts val="0"/>
              </a:spcAft>
              <a:buNone/>
              <a:defRPr>
                <a:solidFill>
                  <a:srgbClr val="F3F3F3"/>
                </a:solidFill>
              </a:defRPr>
            </a:lvl3pPr>
            <a:lvl4pPr lvl="3" rtl="0" algn="r">
              <a:lnSpc>
                <a:spcPct val="100000"/>
              </a:lnSpc>
              <a:spcBef>
                <a:spcPts val="1600"/>
              </a:spcBef>
              <a:spcAft>
                <a:spcPts val="0"/>
              </a:spcAft>
              <a:buNone/>
              <a:defRPr>
                <a:solidFill>
                  <a:srgbClr val="F3F3F3"/>
                </a:solidFill>
              </a:defRPr>
            </a:lvl4pPr>
            <a:lvl5pPr lvl="4" rtl="0" algn="r">
              <a:lnSpc>
                <a:spcPct val="100000"/>
              </a:lnSpc>
              <a:spcBef>
                <a:spcPts val="1600"/>
              </a:spcBef>
              <a:spcAft>
                <a:spcPts val="0"/>
              </a:spcAft>
              <a:buNone/>
              <a:defRPr>
                <a:solidFill>
                  <a:srgbClr val="F3F3F3"/>
                </a:solidFill>
              </a:defRPr>
            </a:lvl5pPr>
            <a:lvl6pPr lvl="5" rtl="0" algn="r">
              <a:lnSpc>
                <a:spcPct val="100000"/>
              </a:lnSpc>
              <a:spcBef>
                <a:spcPts val="1600"/>
              </a:spcBef>
              <a:spcAft>
                <a:spcPts val="0"/>
              </a:spcAft>
              <a:buNone/>
              <a:defRPr>
                <a:solidFill>
                  <a:srgbClr val="F3F3F3"/>
                </a:solidFill>
              </a:defRPr>
            </a:lvl6pPr>
            <a:lvl7pPr lvl="6" rtl="0" algn="r">
              <a:lnSpc>
                <a:spcPct val="100000"/>
              </a:lnSpc>
              <a:spcBef>
                <a:spcPts val="1600"/>
              </a:spcBef>
              <a:spcAft>
                <a:spcPts val="0"/>
              </a:spcAft>
              <a:buNone/>
              <a:defRPr>
                <a:solidFill>
                  <a:srgbClr val="F3F3F3"/>
                </a:solidFill>
              </a:defRPr>
            </a:lvl7pPr>
            <a:lvl8pPr lvl="7" rtl="0" algn="r">
              <a:lnSpc>
                <a:spcPct val="100000"/>
              </a:lnSpc>
              <a:spcBef>
                <a:spcPts val="1600"/>
              </a:spcBef>
              <a:spcAft>
                <a:spcPts val="0"/>
              </a:spcAft>
              <a:buNone/>
              <a:defRPr>
                <a:solidFill>
                  <a:srgbClr val="F3F3F3"/>
                </a:solidFill>
              </a:defRPr>
            </a:lvl8pPr>
            <a:lvl9pPr lvl="8" rtl="0" algn="r">
              <a:lnSpc>
                <a:spcPct val="100000"/>
              </a:lnSpc>
              <a:spcBef>
                <a:spcPts val="1600"/>
              </a:spcBef>
              <a:spcAft>
                <a:spcPts val="1600"/>
              </a:spcAft>
              <a:buNone/>
              <a:defRPr>
                <a:solidFill>
                  <a:srgbClr val="F3F3F3"/>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2_1">
    <p:bg>
      <p:bgPr>
        <a:solidFill>
          <a:srgbClr val="F3F3F3"/>
        </a:solidFill>
      </p:bgPr>
    </p:bg>
    <p:spTree>
      <p:nvGrpSpPr>
        <p:cNvPr id="89" name="Shape 89"/>
        <p:cNvGrpSpPr/>
        <p:nvPr/>
      </p:nvGrpSpPr>
      <p:grpSpPr>
        <a:xfrm>
          <a:off x="0" y="0"/>
          <a:ext cx="0" cy="0"/>
          <a:chOff x="0" y="0"/>
          <a:chExt cx="0" cy="0"/>
        </a:xfrm>
      </p:grpSpPr>
      <p:sp>
        <p:nvSpPr>
          <p:cNvPr id="90" name="Google Shape;90;p17"/>
          <p:cNvSpPr txBox="1"/>
          <p:nvPr>
            <p:ph idx="1" type="subTitle"/>
          </p:nvPr>
        </p:nvSpPr>
        <p:spPr>
          <a:xfrm>
            <a:off x="766650" y="3604550"/>
            <a:ext cx="2029500" cy="85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200">
                <a:solidFill>
                  <a:schemeClr val="lt1"/>
                </a:solidFill>
              </a:defRPr>
            </a:lvl1pPr>
            <a:lvl2pPr lvl="1" rtl="0">
              <a:lnSpc>
                <a:spcPct val="100000"/>
              </a:lnSpc>
              <a:spcBef>
                <a:spcPts val="1600"/>
              </a:spcBef>
              <a:spcAft>
                <a:spcPts val="0"/>
              </a:spcAft>
              <a:buNone/>
              <a:defRPr sz="1200">
                <a:solidFill>
                  <a:schemeClr val="lt1"/>
                </a:solidFill>
              </a:defRPr>
            </a:lvl2pPr>
            <a:lvl3pPr lvl="2" rtl="0">
              <a:lnSpc>
                <a:spcPct val="100000"/>
              </a:lnSpc>
              <a:spcBef>
                <a:spcPts val="1600"/>
              </a:spcBef>
              <a:spcAft>
                <a:spcPts val="0"/>
              </a:spcAft>
              <a:buNone/>
              <a:defRPr sz="1200">
                <a:solidFill>
                  <a:schemeClr val="lt1"/>
                </a:solidFill>
              </a:defRPr>
            </a:lvl3pPr>
            <a:lvl4pPr lvl="3" rtl="0">
              <a:lnSpc>
                <a:spcPct val="100000"/>
              </a:lnSpc>
              <a:spcBef>
                <a:spcPts val="1600"/>
              </a:spcBef>
              <a:spcAft>
                <a:spcPts val="0"/>
              </a:spcAft>
              <a:buNone/>
              <a:defRPr sz="1200">
                <a:solidFill>
                  <a:schemeClr val="lt1"/>
                </a:solidFill>
              </a:defRPr>
            </a:lvl4pPr>
            <a:lvl5pPr lvl="4" rtl="0">
              <a:lnSpc>
                <a:spcPct val="100000"/>
              </a:lnSpc>
              <a:spcBef>
                <a:spcPts val="1600"/>
              </a:spcBef>
              <a:spcAft>
                <a:spcPts val="0"/>
              </a:spcAft>
              <a:buNone/>
              <a:defRPr sz="1200">
                <a:solidFill>
                  <a:schemeClr val="lt1"/>
                </a:solidFill>
              </a:defRPr>
            </a:lvl5pPr>
            <a:lvl6pPr lvl="5" rtl="0">
              <a:lnSpc>
                <a:spcPct val="100000"/>
              </a:lnSpc>
              <a:spcBef>
                <a:spcPts val="1600"/>
              </a:spcBef>
              <a:spcAft>
                <a:spcPts val="0"/>
              </a:spcAft>
              <a:buNone/>
              <a:defRPr sz="1200">
                <a:solidFill>
                  <a:schemeClr val="lt1"/>
                </a:solidFill>
              </a:defRPr>
            </a:lvl6pPr>
            <a:lvl7pPr lvl="6" rtl="0">
              <a:lnSpc>
                <a:spcPct val="100000"/>
              </a:lnSpc>
              <a:spcBef>
                <a:spcPts val="1600"/>
              </a:spcBef>
              <a:spcAft>
                <a:spcPts val="0"/>
              </a:spcAft>
              <a:buNone/>
              <a:defRPr sz="1200">
                <a:solidFill>
                  <a:schemeClr val="lt1"/>
                </a:solidFill>
              </a:defRPr>
            </a:lvl7pPr>
            <a:lvl8pPr lvl="7" rtl="0">
              <a:lnSpc>
                <a:spcPct val="100000"/>
              </a:lnSpc>
              <a:spcBef>
                <a:spcPts val="1600"/>
              </a:spcBef>
              <a:spcAft>
                <a:spcPts val="0"/>
              </a:spcAft>
              <a:buNone/>
              <a:defRPr sz="1200">
                <a:solidFill>
                  <a:schemeClr val="lt1"/>
                </a:solidFill>
              </a:defRPr>
            </a:lvl8pPr>
            <a:lvl9pPr lvl="8" rtl="0">
              <a:lnSpc>
                <a:spcPct val="100000"/>
              </a:lnSpc>
              <a:spcBef>
                <a:spcPts val="1600"/>
              </a:spcBef>
              <a:spcAft>
                <a:spcPts val="1600"/>
              </a:spcAft>
              <a:buNone/>
              <a:defRPr sz="1200">
                <a:solidFill>
                  <a:schemeClr val="lt1"/>
                </a:solidFill>
              </a:defRPr>
            </a:lvl9pPr>
          </a:lstStyle>
          <a:p/>
        </p:txBody>
      </p:sp>
      <p:sp>
        <p:nvSpPr>
          <p:cNvPr id="91" name="Google Shape;91;p17"/>
          <p:cNvSpPr txBox="1"/>
          <p:nvPr>
            <p:ph idx="2" type="subTitle"/>
          </p:nvPr>
        </p:nvSpPr>
        <p:spPr>
          <a:xfrm>
            <a:off x="766650" y="3225650"/>
            <a:ext cx="2204400" cy="657300"/>
          </a:xfrm>
          <a:prstGeom prst="rect">
            <a:avLst/>
          </a:prstGeom>
        </p:spPr>
        <p:txBody>
          <a:bodyPr anchorCtr="0" anchor="b" bIns="91425" lIns="91425" spcFirstLastPara="1" rIns="91425" wrap="square" tIns="0">
            <a:noAutofit/>
          </a:bodyPr>
          <a:lstStyle>
            <a:lvl1pPr lvl="0" rtl="0">
              <a:lnSpc>
                <a:spcPct val="100000"/>
              </a:lnSpc>
              <a:spcBef>
                <a:spcPts val="0"/>
              </a:spcBef>
              <a:spcAft>
                <a:spcPts val="0"/>
              </a:spcAft>
              <a:buNone/>
              <a:defRPr b="1" sz="1600">
                <a:solidFill>
                  <a:schemeClr val="lt1"/>
                </a:solidFill>
              </a:defRPr>
            </a:lvl1pPr>
            <a:lvl2pPr lvl="1" rtl="0">
              <a:lnSpc>
                <a:spcPct val="100000"/>
              </a:lnSpc>
              <a:spcBef>
                <a:spcPts val="1600"/>
              </a:spcBef>
              <a:spcAft>
                <a:spcPts val="0"/>
              </a:spcAft>
              <a:buNone/>
              <a:defRPr b="1" sz="1600">
                <a:solidFill>
                  <a:schemeClr val="lt1"/>
                </a:solidFill>
              </a:defRPr>
            </a:lvl2pPr>
            <a:lvl3pPr lvl="2" rtl="0">
              <a:lnSpc>
                <a:spcPct val="100000"/>
              </a:lnSpc>
              <a:spcBef>
                <a:spcPts val="1600"/>
              </a:spcBef>
              <a:spcAft>
                <a:spcPts val="0"/>
              </a:spcAft>
              <a:buNone/>
              <a:defRPr b="1" sz="1600">
                <a:solidFill>
                  <a:schemeClr val="lt1"/>
                </a:solidFill>
              </a:defRPr>
            </a:lvl3pPr>
            <a:lvl4pPr lvl="3" rtl="0">
              <a:lnSpc>
                <a:spcPct val="100000"/>
              </a:lnSpc>
              <a:spcBef>
                <a:spcPts val="1600"/>
              </a:spcBef>
              <a:spcAft>
                <a:spcPts val="0"/>
              </a:spcAft>
              <a:buNone/>
              <a:defRPr b="1" sz="1600">
                <a:solidFill>
                  <a:schemeClr val="lt1"/>
                </a:solidFill>
              </a:defRPr>
            </a:lvl4pPr>
            <a:lvl5pPr lvl="4" rtl="0">
              <a:lnSpc>
                <a:spcPct val="100000"/>
              </a:lnSpc>
              <a:spcBef>
                <a:spcPts val="1600"/>
              </a:spcBef>
              <a:spcAft>
                <a:spcPts val="0"/>
              </a:spcAft>
              <a:buNone/>
              <a:defRPr b="1" sz="1600">
                <a:solidFill>
                  <a:schemeClr val="lt1"/>
                </a:solidFill>
              </a:defRPr>
            </a:lvl5pPr>
            <a:lvl6pPr lvl="5" rtl="0">
              <a:lnSpc>
                <a:spcPct val="100000"/>
              </a:lnSpc>
              <a:spcBef>
                <a:spcPts val="1600"/>
              </a:spcBef>
              <a:spcAft>
                <a:spcPts val="0"/>
              </a:spcAft>
              <a:buNone/>
              <a:defRPr b="1" sz="1600">
                <a:solidFill>
                  <a:schemeClr val="lt1"/>
                </a:solidFill>
              </a:defRPr>
            </a:lvl6pPr>
            <a:lvl7pPr lvl="6" rtl="0">
              <a:lnSpc>
                <a:spcPct val="100000"/>
              </a:lnSpc>
              <a:spcBef>
                <a:spcPts val="1600"/>
              </a:spcBef>
              <a:spcAft>
                <a:spcPts val="0"/>
              </a:spcAft>
              <a:buNone/>
              <a:defRPr b="1" sz="1600">
                <a:solidFill>
                  <a:schemeClr val="lt1"/>
                </a:solidFill>
              </a:defRPr>
            </a:lvl7pPr>
            <a:lvl8pPr lvl="7" rtl="0">
              <a:lnSpc>
                <a:spcPct val="100000"/>
              </a:lnSpc>
              <a:spcBef>
                <a:spcPts val="1600"/>
              </a:spcBef>
              <a:spcAft>
                <a:spcPts val="0"/>
              </a:spcAft>
              <a:buNone/>
              <a:defRPr b="1" sz="1600">
                <a:solidFill>
                  <a:schemeClr val="lt1"/>
                </a:solidFill>
              </a:defRPr>
            </a:lvl8pPr>
            <a:lvl9pPr lvl="8" rtl="0">
              <a:lnSpc>
                <a:spcPct val="100000"/>
              </a:lnSpc>
              <a:spcBef>
                <a:spcPts val="1600"/>
              </a:spcBef>
              <a:spcAft>
                <a:spcPts val="1600"/>
              </a:spcAft>
              <a:buNone/>
              <a:defRPr b="1" sz="1600">
                <a:solidFill>
                  <a:schemeClr val="lt1"/>
                </a:solidFill>
              </a:defRPr>
            </a:lvl9pPr>
          </a:lstStyle>
          <a:p/>
        </p:txBody>
      </p:sp>
      <p:sp>
        <p:nvSpPr>
          <p:cNvPr id="92" name="Google Shape;92;p17"/>
          <p:cNvSpPr txBox="1"/>
          <p:nvPr>
            <p:ph type="ctrTitle"/>
          </p:nvPr>
        </p:nvSpPr>
        <p:spPr>
          <a:xfrm>
            <a:off x="3483075" y="1758025"/>
            <a:ext cx="4777800" cy="11748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rgbClr val="FFFFFF"/>
              </a:buClr>
              <a:buSzPts val="4800"/>
              <a:buFont typeface="Josefin Sans"/>
              <a:buNone/>
              <a:defRPr sz="4800">
                <a:solidFill>
                  <a:srgbClr val="292938"/>
                </a:solidFill>
              </a:defRPr>
            </a:lvl1pPr>
            <a:lvl2pPr lvl="1"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2pPr>
            <a:lvl3pPr lvl="2"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3pPr>
            <a:lvl4pPr lvl="3"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4pPr>
            <a:lvl5pPr lvl="4"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5pPr>
            <a:lvl6pPr lvl="5"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6pPr>
            <a:lvl7pPr lvl="6"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7pPr>
            <a:lvl8pPr lvl="7"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8pPr>
            <a:lvl9pPr lvl="8"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9pPr>
          </a:lstStyle>
          <a:p/>
        </p:txBody>
      </p:sp>
      <p:sp>
        <p:nvSpPr>
          <p:cNvPr id="93" name="Google Shape;93;p17"/>
          <p:cNvSpPr txBox="1"/>
          <p:nvPr>
            <p:ph idx="3" type="subTitle"/>
          </p:nvPr>
        </p:nvSpPr>
        <p:spPr>
          <a:xfrm>
            <a:off x="3468399" y="3604550"/>
            <a:ext cx="2029500" cy="85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200">
                <a:solidFill>
                  <a:schemeClr val="lt1"/>
                </a:solidFill>
              </a:defRPr>
            </a:lvl1pPr>
            <a:lvl2pPr lvl="1" rtl="0">
              <a:lnSpc>
                <a:spcPct val="100000"/>
              </a:lnSpc>
              <a:spcBef>
                <a:spcPts val="1600"/>
              </a:spcBef>
              <a:spcAft>
                <a:spcPts val="0"/>
              </a:spcAft>
              <a:buNone/>
              <a:defRPr sz="1200">
                <a:solidFill>
                  <a:schemeClr val="lt1"/>
                </a:solidFill>
              </a:defRPr>
            </a:lvl2pPr>
            <a:lvl3pPr lvl="2" rtl="0">
              <a:lnSpc>
                <a:spcPct val="100000"/>
              </a:lnSpc>
              <a:spcBef>
                <a:spcPts val="1600"/>
              </a:spcBef>
              <a:spcAft>
                <a:spcPts val="0"/>
              </a:spcAft>
              <a:buNone/>
              <a:defRPr sz="1200">
                <a:solidFill>
                  <a:schemeClr val="lt1"/>
                </a:solidFill>
              </a:defRPr>
            </a:lvl3pPr>
            <a:lvl4pPr lvl="3" rtl="0">
              <a:lnSpc>
                <a:spcPct val="100000"/>
              </a:lnSpc>
              <a:spcBef>
                <a:spcPts val="1600"/>
              </a:spcBef>
              <a:spcAft>
                <a:spcPts val="0"/>
              </a:spcAft>
              <a:buNone/>
              <a:defRPr sz="1200">
                <a:solidFill>
                  <a:schemeClr val="lt1"/>
                </a:solidFill>
              </a:defRPr>
            </a:lvl4pPr>
            <a:lvl5pPr lvl="4" rtl="0">
              <a:lnSpc>
                <a:spcPct val="100000"/>
              </a:lnSpc>
              <a:spcBef>
                <a:spcPts val="1600"/>
              </a:spcBef>
              <a:spcAft>
                <a:spcPts val="0"/>
              </a:spcAft>
              <a:buNone/>
              <a:defRPr sz="1200">
                <a:solidFill>
                  <a:schemeClr val="lt1"/>
                </a:solidFill>
              </a:defRPr>
            </a:lvl5pPr>
            <a:lvl6pPr lvl="5" rtl="0">
              <a:lnSpc>
                <a:spcPct val="100000"/>
              </a:lnSpc>
              <a:spcBef>
                <a:spcPts val="1600"/>
              </a:spcBef>
              <a:spcAft>
                <a:spcPts val="0"/>
              </a:spcAft>
              <a:buNone/>
              <a:defRPr sz="1200">
                <a:solidFill>
                  <a:schemeClr val="lt1"/>
                </a:solidFill>
              </a:defRPr>
            </a:lvl6pPr>
            <a:lvl7pPr lvl="6" rtl="0">
              <a:lnSpc>
                <a:spcPct val="100000"/>
              </a:lnSpc>
              <a:spcBef>
                <a:spcPts val="1600"/>
              </a:spcBef>
              <a:spcAft>
                <a:spcPts val="0"/>
              </a:spcAft>
              <a:buNone/>
              <a:defRPr sz="1200">
                <a:solidFill>
                  <a:schemeClr val="lt1"/>
                </a:solidFill>
              </a:defRPr>
            </a:lvl7pPr>
            <a:lvl8pPr lvl="7" rtl="0">
              <a:lnSpc>
                <a:spcPct val="100000"/>
              </a:lnSpc>
              <a:spcBef>
                <a:spcPts val="1600"/>
              </a:spcBef>
              <a:spcAft>
                <a:spcPts val="0"/>
              </a:spcAft>
              <a:buNone/>
              <a:defRPr sz="1200">
                <a:solidFill>
                  <a:schemeClr val="lt1"/>
                </a:solidFill>
              </a:defRPr>
            </a:lvl8pPr>
            <a:lvl9pPr lvl="8" rtl="0">
              <a:lnSpc>
                <a:spcPct val="100000"/>
              </a:lnSpc>
              <a:spcBef>
                <a:spcPts val="1600"/>
              </a:spcBef>
              <a:spcAft>
                <a:spcPts val="1600"/>
              </a:spcAft>
              <a:buNone/>
              <a:defRPr sz="1200">
                <a:solidFill>
                  <a:schemeClr val="lt1"/>
                </a:solidFill>
              </a:defRPr>
            </a:lvl9pPr>
          </a:lstStyle>
          <a:p/>
        </p:txBody>
      </p:sp>
      <p:sp>
        <p:nvSpPr>
          <p:cNvPr id="94" name="Google Shape;94;p17"/>
          <p:cNvSpPr txBox="1"/>
          <p:nvPr>
            <p:ph idx="4" type="subTitle"/>
          </p:nvPr>
        </p:nvSpPr>
        <p:spPr>
          <a:xfrm>
            <a:off x="3468390" y="3225650"/>
            <a:ext cx="2204400" cy="657300"/>
          </a:xfrm>
          <a:prstGeom prst="rect">
            <a:avLst/>
          </a:prstGeom>
        </p:spPr>
        <p:txBody>
          <a:bodyPr anchorCtr="0" anchor="b" bIns="91425" lIns="91425" spcFirstLastPara="1" rIns="91425" wrap="square" tIns="0">
            <a:noAutofit/>
          </a:bodyPr>
          <a:lstStyle>
            <a:lvl1pPr lvl="0" rtl="0">
              <a:lnSpc>
                <a:spcPct val="100000"/>
              </a:lnSpc>
              <a:spcBef>
                <a:spcPts val="0"/>
              </a:spcBef>
              <a:spcAft>
                <a:spcPts val="0"/>
              </a:spcAft>
              <a:buNone/>
              <a:defRPr b="1" sz="1600">
                <a:solidFill>
                  <a:schemeClr val="lt1"/>
                </a:solidFill>
              </a:defRPr>
            </a:lvl1pPr>
            <a:lvl2pPr lvl="1" rtl="0">
              <a:lnSpc>
                <a:spcPct val="100000"/>
              </a:lnSpc>
              <a:spcBef>
                <a:spcPts val="1600"/>
              </a:spcBef>
              <a:spcAft>
                <a:spcPts val="0"/>
              </a:spcAft>
              <a:buNone/>
              <a:defRPr b="1" sz="1600">
                <a:solidFill>
                  <a:schemeClr val="lt1"/>
                </a:solidFill>
              </a:defRPr>
            </a:lvl2pPr>
            <a:lvl3pPr lvl="2" rtl="0">
              <a:lnSpc>
                <a:spcPct val="100000"/>
              </a:lnSpc>
              <a:spcBef>
                <a:spcPts val="1600"/>
              </a:spcBef>
              <a:spcAft>
                <a:spcPts val="0"/>
              </a:spcAft>
              <a:buNone/>
              <a:defRPr b="1" sz="1600">
                <a:solidFill>
                  <a:schemeClr val="lt1"/>
                </a:solidFill>
              </a:defRPr>
            </a:lvl3pPr>
            <a:lvl4pPr lvl="3" rtl="0">
              <a:lnSpc>
                <a:spcPct val="100000"/>
              </a:lnSpc>
              <a:spcBef>
                <a:spcPts val="1600"/>
              </a:spcBef>
              <a:spcAft>
                <a:spcPts val="0"/>
              </a:spcAft>
              <a:buNone/>
              <a:defRPr b="1" sz="1600">
                <a:solidFill>
                  <a:schemeClr val="lt1"/>
                </a:solidFill>
              </a:defRPr>
            </a:lvl4pPr>
            <a:lvl5pPr lvl="4" rtl="0">
              <a:lnSpc>
                <a:spcPct val="100000"/>
              </a:lnSpc>
              <a:spcBef>
                <a:spcPts val="1600"/>
              </a:spcBef>
              <a:spcAft>
                <a:spcPts val="0"/>
              </a:spcAft>
              <a:buNone/>
              <a:defRPr b="1" sz="1600">
                <a:solidFill>
                  <a:schemeClr val="lt1"/>
                </a:solidFill>
              </a:defRPr>
            </a:lvl5pPr>
            <a:lvl6pPr lvl="5" rtl="0">
              <a:lnSpc>
                <a:spcPct val="100000"/>
              </a:lnSpc>
              <a:spcBef>
                <a:spcPts val="1600"/>
              </a:spcBef>
              <a:spcAft>
                <a:spcPts val="0"/>
              </a:spcAft>
              <a:buNone/>
              <a:defRPr b="1" sz="1600">
                <a:solidFill>
                  <a:schemeClr val="lt1"/>
                </a:solidFill>
              </a:defRPr>
            </a:lvl6pPr>
            <a:lvl7pPr lvl="6" rtl="0">
              <a:lnSpc>
                <a:spcPct val="100000"/>
              </a:lnSpc>
              <a:spcBef>
                <a:spcPts val="1600"/>
              </a:spcBef>
              <a:spcAft>
                <a:spcPts val="0"/>
              </a:spcAft>
              <a:buNone/>
              <a:defRPr b="1" sz="1600">
                <a:solidFill>
                  <a:schemeClr val="lt1"/>
                </a:solidFill>
              </a:defRPr>
            </a:lvl7pPr>
            <a:lvl8pPr lvl="7" rtl="0">
              <a:lnSpc>
                <a:spcPct val="100000"/>
              </a:lnSpc>
              <a:spcBef>
                <a:spcPts val="1600"/>
              </a:spcBef>
              <a:spcAft>
                <a:spcPts val="0"/>
              </a:spcAft>
              <a:buNone/>
              <a:defRPr b="1" sz="1600">
                <a:solidFill>
                  <a:schemeClr val="lt1"/>
                </a:solidFill>
              </a:defRPr>
            </a:lvl8pPr>
            <a:lvl9pPr lvl="8" rtl="0">
              <a:lnSpc>
                <a:spcPct val="100000"/>
              </a:lnSpc>
              <a:spcBef>
                <a:spcPts val="1600"/>
              </a:spcBef>
              <a:spcAft>
                <a:spcPts val="1600"/>
              </a:spcAft>
              <a:buNone/>
              <a:defRPr b="1" sz="1600">
                <a:solidFill>
                  <a:schemeClr val="lt1"/>
                </a:solidFill>
              </a:defRPr>
            </a:lvl9pPr>
          </a:lstStyle>
          <a:p/>
        </p:txBody>
      </p:sp>
      <p:sp>
        <p:nvSpPr>
          <p:cNvPr id="95" name="Google Shape;95;p17"/>
          <p:cNvSpPr txBox="1"/>
          <p:nvPr>
            <p:ph idx="5" type="subTitle"/>
          </p:nvPr>
        </p:nvSpPr>
        <p:spPr>
          <a:xfrm>
            <a:off x="6170150" y="3604550"/>
            <a:ext cx="2029500" cy="85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200">
                <a:solidFill>
                  <a:schemeClr val="lt1"/>
                </a:solidFill>
              </a:defRPr>
            </a:lvl1pPr>
            <a:lvl2pPr lvl="1" rtl="0">
              <a:lnSpc>
                <a:spcPct val="100000"/>
              </a:lnSpc>
              <a:spcBef>
                <a:spcPts val="1600"/>
              </a:spcBef>
              <a:spcAft>
                <a:spcPts val="0"/>
              </a:spcAft>
              <a:buNone/>
              <a:defRPr sz="1200">
                <a:solidFill>
                  <a:schemeClr val="lt1"/>
                </a:solidFill>
              </a:defRPr>
            </a:lvl2pPr>
            <a:lvl3pPr lvl="2" rtl="0">
              <a:lnSpc>
                <a:spcPct val="100000"/>
              </a:lnSpc>
              <a:spcBef>
                <a:spcPts val="1600"/>
              </a:spcBef>
              <a:spcAft>
                <a:spcPts val="0"/>
              </a:spcAft>
              <a:buNone/>
              <a:defRPr sz="1200">
                <a:solidFill>
                  <a:schemeClr val="lt1"/>
                </a:solidFill>
              </a:defRPr>
            </a:lvl3pPr>
            <a:lvl4pPr lvl="3" rtl="0">
              <a:lnSpc>
                <a:spcPct val="100000"/>
              </a:lnSpc>
              <a:spcBef>
                <a:spcPts val="1600"/>
              </a:spcBef>
              <a:spcAft>
                <a:spcPts val="0"/>
              </a:spcAft>
              <a:buNone/>
              <a:defRPr sz="1200">
                <a:solidFill>
                  <a:schemeClr val="lt1"/>
                </a:solidFill>
              </a:defRPr>
            </a:lvl4pPr>
            <a:lvl5pPr lvl="4" rtl="0">
              <a:lnSpc>
                <a:spcPct val="100000"/>
              </a:lnSpc>
              <a:spcBef>
                <a:spcPts val="1600"/>
              </a:spcBef>
              <a:spcAft>
                <a:spcPts val="0"/>
              </a:spcAft>
              <a:buNone/>
              <a:defRPr sz="1200">
                <a:solidFill>
                  <a:schemeClr val="lt1"/>
                </a:solidFill>
              </a:defRPr>
            </a:lvl5pPr>
            <a:lvl6pPr lvl="5" rtl="0">
              <a:lnSpc>
                <a:spcPct val="100000"/>
              </a:lnSpc>
              <a:spcBef>
                <a:spcPts val="1600"/>
              </a:spcBef>
              <a:spcAft>
                <a:spcPts val="0"/>
              </a:spcAft>
              <a:buNone/>
              <a:defRPr sz="1200">
                <a:solidFill>
                  <a:schemeClr val="lt1"/>
                </a:solidFill>
              </a:defRPr>
            </a:lvl6pPr>
            <a:lvl7pPr lvl="6" rtl="0">
              <a:lnSpc>
                <a:spcPct val="100000"/>
              </a:lnSpc>
              <a:spcBef>
                <a:spcPts val="1600"/>
              </a:spcBef>
              <a:spcAft>
                <a:spcPts val="0"/>
              </a:spcAft>
              <a:buNone/>
              <a:defRPr sz="1200">
                <a:solidFill>
                  <a:schemeClr val="lt1"/>
                </a:solidFill>
              </a:defRPr>
            </a:lvl7pPr>
            <a:lvl8pPr lvl="7" rtl="0">
              <a:lnSpc>
                <a:spcPct val="100000"/>
              </a:lnSpc>
              <a:spcBef>
                <a:spcPts val="1600"/>
              </a:spcBef>
              <a:spcAft>
                <a:spcPts val="0"/>
              </a:spcAft>
              <a:buNone/>
              <a:defRPr sz="1200">
                <a:solidFill>
                  <a:schemeClr val="lt1"/>
                </a:solidFill>
              </a:defRPr>
            </a:lvl8pPr>
            <a:lvl9pPr lvl="8" rtl="0">
              <a:lnSpc>
                <a:spcPct val="100000"/>
              </a:lnSpc>
              <a:spcBef>
                <a:spcPts val="1600"/>
              </a:spcBef>
              <a:spcAft>
                <a:spcPts val="1600"/>
              </a:spcAft>
              <a:buNone/>
              <a:defRPr sz="1200">
                <a:solidFill>
                  <a:schemeClr val="lt1"/>
                </a:solidFill>
              </a:defRPr>
            </a:lvl9pPr>
          </a:lstStyle>
          <a:p/>
        </p:txBody>
      </p:sp>
      <p:sp>
        <p:nvSpPr>
          <p:cNvPr id="96" name="Google Shape;96;p17"/>
          <p:cNvSpPr txBox="1"/>
          <p:nvPr>
            <p:ph idx="6" type="subTitle"/>
          </p:nvPr>
        </p:nvSpPr>
        <p:spPr>
          <a:xfrm>
            <a:off x="6170152" y="3225650"/>
            <a:ext cx="2204400" cy="657300"/>
          </a:xfrm>
          <a:prstGeom prst="rect">
            <a:avLst/>
          </a:prstGeom>
        </p:spPr>
        <p:txBody>
          <a:bodyPr anchorCtr="0" anchor="b" bIns="91425" lIns="91425" spcFirstLastPara="1" rIns="91425" wrap="square" tIns="0">
            <a:noAutofit/>
          </a:bodyPr>
          <a:lstStyle>
            <a:lvl1pPr lvl="0" rtl="0">
              <a:lnSpc>
                <a:spcPct val="100000"/>
              </a:lnSpc>
              <a:spcBef>
                <a:spcPts val="0"/>
              </a:spcBef>
              <a:spcAft>
                <a:spcPts val="0"/>
              </a:spcAft>
              <a:buNone/>
              <a:defRPr b="1" sz="1600">
                <a:solidFill>
                  <a:schemeClr val="lt1"/>
                </a:solidFill>
              </a:defRPr>
            </a:lvl1pPr>
            <a:lvl2pPr lvl="1" rtl="0">
              <a:lnSpc>
                <a:spcPct val="100000"/>
              </a:lnSpc>
              <a:spcBef>
                <a:spcPts val="1600"/>
              </a:spcBef>
              <a:spcAft>
                <a:spcPts val="0"/>
              </a:spcAft>
              <a:buNone/>
              <a:defRPr b="1" sz="1600">
                <a:solidFill>
                  <a:schemeClr val="lt1"/>
                </a:solidFill>
              </a:defRPr>
            </a:lvl2pPr>
            <a:lvl3pPr lvl="2" rtl="0">
              <a:lnSpc>
                <a:spcPct val="100000"/>
              </a:lnSpc>
              <a:spcBef>
                <a:spcPts val="1600"/>
              </a:spcBef>
              <a:spcAft>
                <a:spcPts val="0"/>
              </a:spcAft>
              <a:buNone/>
              <a:defRPr b="1" sz="1600">
                <a:solidFill>
                  <a:schemeClr val="lt1"/>
                </a:solidFill>
              </a:defRPr>
            </a:lvl3pPr>
            <a:lvl4pPr lvl="3" rtl="0">
              <a:lnSpc>
                <a:spcPct val="100000"/>
              </a:lnSpc>
              <a:spcBef>
                <a:spcPts val="1600"/>
              </a:spcBef>
              <a:spcAft>
                <a:spcPts val="0"/>
              </a:spcAft>
              <a:buNone/>
              <a:defRPr b="1" sz="1600">
                <a:solidFill>
                  <a:schemeClr val="lt1"/>
                </a:solidFill>
              </a:defRPr>
            </a:lvl4pPr>
            <a:lvl5pPr lvl="4" rtl="0">
              <a:lnSpc>
                <a:spcPct val="100000"/>
              </a:lnSpc>
              <a:spcBef>
                <a:spcPts val="1600"/>
              </a:spcBef>
              <a:spcAft>
                <a:spcPts val="0"/>
              </a:spcAft>
              <a:buNone/>
              <a:defRPr b="1" sz="1600">
                <a:solidFill>
                  <a:schemeClr val="lt1"/>
                </a:solidFill>
              </a:defRPr>
            </a:lvl5pPr>
            <a:lvl6pPr lvl="5" rtl="0">
              <a:lnSpc>
                <a:spcPct val="100000"/>
              </a:lnSpc>
              <a:spcBef>
                <a:spcPts val="1600"/>
              </a:spcBef>
              <a:spcAft>
                <a:spcPts val="0"/>
              </a:spcAft>
              <a:buNone/>
              <a:defRPr b="1" sz="1600">
                <a:solidFill>
                  <a:schemeClr val="lt1"/>
                </a:solidFill>
              </a:defRPr>
            </a:lvl6pPr>
            <a:lvl7pPr lvl="6" rtl="0">
              <a:lnSpc>
                <a:spcPct val="100000"/>
              </a:lnSpc>
              <a:spcBef>
                <a:spcPts val="1600"/>
              </a:spcBef>
              <a:spcAft>
                <a:spcPts val="0"/>
              </a:spcAft>
              <a:buNone/>
              <a:defRPr b="1" sz="1600">
                <a:solidFill>
                  <a:schemeClr val="lt1"/>
                </a:solidFill>
              </a:defRPr>
            </a:lvl7pPr>
            <a:lvl8pPr lvl="7" rtl="0">
              <a:lnSpc>
                <a:spcPct val="100000"/>
              </a:lnSpc>
              <a:spcBef>
                <a:spcPts val="1600"/>
              </a:spcBef>
              <a:spcAft>
                <a:spcPts val="0"/>
              </a:spcAft>
              <a:buNone/>
              <a:defRPr b="1" sz="1600">
                <a:solidFill>
                  <a:schemeClr val="lt1"/>
                </a:solidFill>
              </a:defRPr>
            </a:lvl8pPr>
            <a:lvl9pPr lvl="8" rtl="0">
              <a:lnSpc>
                <a:spcPct val="100000"/>
              </a:lnSpc>
              <a:spcBef>
                <a:spcPts val="1600"/>
              </a:spcBef>
              <a:spcAft>
                <a:spcPts val="1600"/>
              </a:spcAft>
              <a:buNone/>
              <a:defRPr b="1" sz="1600">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TEXT">
  <p:cSld name="BLANK_2_1_3">
    <p:bg>
      <p:bgPr>
        <a:solidFill>
          <a:srgbClr val="F3F3F3"/>
        </a:solidFill>
      </p:bgPr>
    </p:bg>
    <p:spTree>
      <p:nvGrpSpPr>
        <p:cNvPr id="97" name="Shape 97"/>
        <p:cNvGrpSpPr/>
        <p:nvPr/>
      </p:nvGrpSpPr>
      <p:grpSpPr>
        <a:xfrm>
          <a:off x="0" y="0"/>
          <a:ext cx="0" cy="0"/>
          <a:chOff x="0" y="0"/>
          <a:chExt cx="0" cy="0"/>
        </a:xfrm>
      </p:grpSpPr>
      <p:sp>
        <p:nvSpPr>
          <p:cNvPr id="98" name="Google Shape;98;p18"/>
          <p:cNvSpPr txBox="1"/>
          <p:nvPr>
            <p:ph idx="1" type="subTitle"/>
          </p:nvPr>
        </p:nvSpPr>
        <p:spPr>
          <a:xfrm>
            <a:off x="625200" y="2573375"/>
            <a:ext cx="2312400" cy="20703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000">
                <a:solidFill>
                  <a:schemeClr val="lt1"/>
                </a:solidFill>
              </a:defRPr>
            </a:lvl1pPr>
            <a:lvl2pPr lvl="1" rtl="0">
              <a:lnSpc>
                <a:spcPct val="115000"/>
              </a:lnSpc>
              <a:spcBef>
                <a:spcPts val="1600"/>
              </a:spcBef>
              <a:spcAft>
                <a:spcPts val="0"/>
              </a:spcAft>
              <a:buNone/>
              <a:defRPr sz="1000">
                <a:solidFill>
                  <a:schemeClr val="lt1"/>
                </a:solidFill>
              </a:defRPr>
            </a:lvl2pPr>
            <a:lvl3pPr lvl="2" rtl="0">
              <a:lnSpc>
                <a:spcPct val="115000"/>
              </a:lnSpc>
              <a:spcBef>
                <a:spcPts val="1600"/>
              </a:spcBef>
              <a:spcAft>
                <a:spcPts val="0"/>
              </a:spcAft>
              <a:buNone/>
              <a:defRPr sz="1000">
                <a:solidFill>
                  <a:schemeClr val="lt1"/>
                </a:solidFill>
              </a:defRPr>
            </a:lvl3pPr>
            <a:lvl4pPr lvl="3" rtl="0">
              <a:lnSpc>
                <a:spcPct val="115000"/>
              </a:lnSpc>
              <a:spcBef>
                <a:spcPts val="1600"/>
              </a:spcBef>
              <a:spcAft>
                <a:spcPts val="0"/>
              </a:spcAft>
              <a:buNone/>
              <a:defRPr sz="1000">
                <a:solidFill>
                  <a:schemeClr val="lt1"/>
                </a:solidFill>
              </a:defRPr>
            </a:lvl4pPr>
            <a:lvl5pPr lvl="4" rtl="0">
              <a:lnSpc>
                <a:spcPct val="115000"/>
              </a:lnSpc>
              <a:spcBef>
                <a:spcPts val="1600"/>
              </a:spcBef>
              <a:spcAft>
                <a:spcPts val="0"/>
              </a:spcAft>
              <a:buNone/>
              <a:defRPr sz="1000">
                <a:solidFill>
                  <a:schemeClr val="lt1"/>
                </a:solidFill>
              </a:defRPr>
            </a:lvl5pPr>
            <a:lvl6pPr lvl="5" rtl="0">
              <a:lnSpc>
                <a:spcPct val="115000"/>
              </a:lnSpc>
              <a:spcBef>
                <a:spcPts val="1600"/>
              </a:spcBef>
              <a:spcAft>
                <a:spcPts val="0"/>
              </a:spcAft>
              <a:buNone/>
              <a:defRPr sz="1000">
                <a:solidFill>
                  <a:schemeClr val="lt1"/>
                </a:solidFill>
              </a:defRPr>
            </a:lvl6pPr>
            <a:lvl7pPr lvl="6" rtl="0">
              <a:lnSpc>
                <a:spcPct val="115000"/>
              </a:lnSpc>
              <a:spcBef>
                <a:spcPts val="1600"/>
              </a:spcBef>
              <a:spcAft>
                <a:spcPts val="0"/>
              </a:spcAft>
              <a:buNone/>
              <a:defRPr sz="1000">
                <a:solidFill>
                  <a:schemeClr val="lt1"/>
                </a:solidFill>
              </a:defRPr>
            </a:lvl7pPr>
            <a:lvl8pPr lvl="7" rtl="0">
              <a:lnSpc>
                <a:spcPct val="115000"/>
              </a:lnSpc>
              <a:spcBef>
                <a:spcPts val="1600"/>
              </a:spcBef>
              <a:spcAft>
                <a:spcPts val="0"/>
              </a:spcAft>
              <a:buNone/>
              <a:defRPr sz="1000">
                <a:solidFill>
                  <a:schemeClr val="lt1"/>
                </a:solidFill>
              </a:defRPr>
            </a:lvl8pPr>
            <a:lvl9pPr lvl="8" rtl="0">
              <a:lnSpc>
                <a:spcPct val="115000"/>
              </a:lnSpc>
              <a:spcBef>
                <a:spcPts val="1600"/>
              </a:spcBef>
              <a:spcAft>
                <a:spcPts val="1600"/>
              </a:spcAft>
              <a:buNone/>
              <a:defRPr sz="1000">
                <a:solidFill>
                  <a:schemeClr val="lt1"/>
                </a:solidFill>
              </a:defRPr>
            </a:lvl9pPr>
          </a:lstStyle>
          <a:p/>
        </p:txBody>
      </p:sp>
      <p:sp>
        <p:nvSpPr>
          <p:cNvPr id="99" name="Google Shape;99;p18"/>
          <p:cNvSpPr txBox="1"/>
          <p:nvPr>
            <p:ph idx="2" type="subTitle"/>
          </p:nvPr>
        </p:nvSpPr>
        <p:spPr>
          <a:xfrm>
            <a:off x="625200" y="1831300"/>
            <a:ext cx="2312400" cy="657300"/>
          </a:xfrm>
          <a:prstGeom prst="rect">
            <a:avLst/>
          </a:prstGeom>
        </p:spPr>
        <p:txBody>
          <a:bodyPr anchorCtr="0" anchor="t" bIns="91425" lIns="91425" spcFirstLastPara="1" rIns="91425" wrap="square" tIns="0">
            <a:noAutofit/>
          </a:bodyPr>
          <a:lstStyle>
            <a:lvl1pPr lvl="0" rtl="0">
              <a:lnSpc>
                <a:spcPct val="100000"/>
              </a:lnSpc>
              <a:spcBef>
                <a:spcPts val="0"/>
              </a:spcBef>
              <a:spcAft>
                <a:spcPts val="0"/>
              </a:spcAft>
              <a:buNone/>
              <a:defRPr sz="1600">
                <a:solidFill>
                  <a:schemeClr val="lt1"/>
                </a:solidFill>
                <a:latin typeface="Montserrat Black"/>
                <a:ea typeface="Montserrat Black"/>
                <a:cs typeface="Montserrat Black"/>
                <a:sym typeface="Montserrat Black"/>
              </a:defRPr>
            </a:lvl1pPr>
            <a:lvl2pPr lvl="1"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2pPr>
            <a:lvl3pPr lvl="2"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3pPr>
            <a:lvl4pPr lvl="3"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4pPr>
            <a:lvl5pPr lvl="4"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5pPr>
            <a:lvl6pPr lvl="5"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6pPr>
            <a:lvl7pPr lvl="6"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7pPr>
            <a:lvl8pPr lvl="7"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8pPr>
            <a:lvl9pPr lvl="8" rtl="0">
              <a:lnSpc>
                <a:spcPct val="100000"/>
              </a:lnSpc>
              <a:spcBef>
                <a:spcPts val="1600"/>
              </a:spcBef>
              <a:spcAft>
                <a:spcPts val="1600"/>
              </a:spcAft>
              <a:buNone/>
              <a:defRPr sz="1600">
                <a:solidFill>
                  <a:schemeClr val="lt1"/>
                </a:solidFill>
                <a:latin typeface="Montserrat Black"/>
                <a:ea typeface="Montserrat Black"/>
                <a:cs typeface="Montserrat Black"/>
                <a:sym typeface="Montserrat Black"/>
              </a:defRPr>
            </a:lvl9pPr>
          </a:lstStyle>
          <a:p/>
        </p:txBody>
      </p:sp>
      <p:sp>
        <p:nvSpPr>
          <p:cNvPr id="100" name="Google Shape;100;p18"/>
          <p:cNvSpPr txBox="1"/>
          <p:nvPr>
            <p:ph type="ctrTitle"/>
          </p:nvPr>
        </p:nvSpPr>
        <p:spPr>
          <a:xfrm>
            <a:off x="625200" y="173375"/>
            <a:ext cx="7433100" cy="11748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4800"/>
              <a:buFont typeface="Josefin Sans"/>
              <a:buNone/>
              <a:defRPr sz="4800">
                <a:solidFill>
                  <a:srgbClr val="292938"/>
                </a:solidFill>
              </a:defRPr>
            </a:lvl1pPr>
            <a:lvl2pPr lvl="1"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2pPr>
            <a:lvl3pPr lvl="2"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3pPr>
            <a:lvl4pPr lvl="3"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4pPr>
            <a:lvl5pPr lvl="4"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5pPr>
            <a:lvl6pPr lvl="5"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6pPr>
            <a:lvl7pPr lvl="6"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7pPr>
            <a:lvl8pPr lvl="7"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8pPr>
            <a:lvl9pPr lvl="8"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9pPr>
          </a:lstStyle>
          <a:p/>
        </p:txBody>
      </p:sp>
      <p:sp>
        <p:nvSpPr>
          <p:cNvPr id="101" name="Google Shape;101;p18"/>
          <p:cNvSpPr txBox="1"/>
          <p:nvPr>
            <p:ph idx="3" type="subTitle"/>
          </p:nvPr>
        </p:nvSpPr>
        <p:spPr>
          <a:xfrm>
            <a:off x="3397675" y="1861650"/>
            <a:ext cx="2312400" cy="657300"/>
          </a:xfrm>
          <a:prstGeom prst="rect">
            <a:avLst/>
          </a:prstGeom>
        </p:spPr>
        <p:txBody>
          <a:bodyPr anchorCtr="0" anchor="t" bIns="91425" lIns="91425" spcFirstLastPara="1" rIns="91425" wrap="square" tIns="0">
            <a:noAutofit/>
          </a:bodyPr>
          <a:lstStyle>
            <a:lvl1pPr lvl="0" rtl="0">
              <a:lnSpc>
                <a:spcPct val="100000"/>
              </a:lnSpc>
              <a:spcBef>
                <a:spcPts val="0"/>
              </a:spcBef>
              <a:spcAft>
                <a:spcPts val="0"/>
              </a:spcAft>
              <a:buNone/>
              <a:defRPr sz="1600">
                <a:solidFill>
                  <a:schemeClr val="lt1"/>
                </a:solidFill>
                <a:latin typeface="Montserrat Black"/>
                <a:ea typeface="Montserrat Black"/>
                <a:cs typeface="Montserrat Black"/>
                <a:sym typeface="Montserrat Black"/>
              </a:defRPr>
            </a:lvl1pPr>
            <a:lvl2pPr lvl="1"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2pPr>
            <a:lvl3pPr lvl="2"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3pPr>
            <a:lvl4pPr lvl="3"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4pPr>
            <a:lvl5pPr lvl="4"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5pPr>
            <a:lvl6pPr lvl="5"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6pPr>
            <a:lvl7pPr lvl="6"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7pPr>
            <a:lvl8pPr lvl="7"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8pPr>
            <a:lvl9pPr lvl="8" rtl="0">
              <a:lnSpc>
                <a:spcPct val="100000"/>
              </a:lnSpc>
              <a:spcBef>
                <a:spcPts val="1600"/>
              </a:spcBef>
              <a:spcAft>
                <a:spcPts val="1600"/>
              </a:spcAft>
              <a:buNone/>
              <a:defRPr sz="1600">
                <a:solidFill>
                  <a:schemeClr val="lt1"/>
                </a:solidFill>
                <a:latin typeface="Montserrat Black"/>
                <a:ea typeface="Montserrat Black"/>
                <a:cs typeface="Montserrat Black"/>
                <a:sym typeface="Montserrat Black"/>
              </a:defRPr>
            </a:lvl9pPr>
          </a:lstStyle>
          <a:p/>
        </p:txBody>
      </p:sp>
      <p:sp>
        <p:nvSpPr>
          <p:cNvPr id="102" name="Google Shape;102;p18"/>
          <p:cNvSpPr txBox="1"/>
          <p:nvPr>
            <p:ph idx="4" type="subTitle"/>
          </p:nvPr>
        </p:nvSpPr>
        <p:spPr>
          <a:xfrm>
            <a:off x="6170150" y="1861650"/>
            <a:ext cx="2312400" cy="657300"/>
          </a:xfrm>
          <a:prstGeom prst="rect">
            <a:avLst/>
          </a:prstGeom>
        </p:spPr>
        <p:txBody>
          <a:bodyPr anchorCtr="0" anchor="t" bIns="91425" lIns="91425" spcFirstLastPara="1" rIns="91425" wrap="square" tIns="0">
            <a:noAutofit/>
          </a:bodyPr>
          <a:lstStyle>
            <a:lvl1pPr lvl="0" rtl="0">
              <a:lnSpc>
                <a:spcPct val="100000"/>
              </a:lnSpc>
              <a:spcBef>
                <a:spcPts val="0"/>
              </a:spcBef>
              <a:spcAft>
                <a:spcPts val="0"/>
              </a:spcAft>
              <a:buNone/>
              <a:defRPr sz="1600">
                <a:solidFill>
                  <a:schemeClr val="lt1"/>
                </a:solidFill>
                <a:latin typeface="Montserrat Black"/>
                <a:ea typeface="Montserrat Black"/>
                <a:cs typeface="Montserrat Black"/>
                <a:sym typeface="Montserrat Black"/>
              </a:defRPr>
            </a:lvl1pPr>
            <a:lvl2pPr lvl="1"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2pPr>
            <a:lvl3pPr lvl="2"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3pPr>
            <a:lvl4pPr lvl="3"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4pPr>
            <a:lvl5pPr lvl="4"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5pPr>
            <a:lvl6pPr lvl="5"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6pPr>
            <a:lvl7pPr lvl="6"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7pPr>
            <a:lvl8pPr lvl="7" rtl="0">
              <a:lnSpc>
                <a:spcPct val="100000"/>
              </a:lnSpc>
              <a:spcBef>
                <a:spcPts val="1600"/>
              </a:spcBef>
              <a:spcAft>
                <a:spcPts val="0"/>
              </a:spcAft>
              <a:buNone/>
              <a:defRPr sz="1600">
                <a:solidFill>
                  <a:schemeClr val="lt1"/>
                </a:solidFill>
                <a:latin typeface="Montserrat Black"/>
                <a:ea typeface="Montserrat Black"/>
                <a:cs typeface="Montserrat Black"/>
                <a:sym typeface="Montserrat Black"/>
              </a:defRPr>
            </a:lvl8pPr>
            <a:lvl9pPr lvl="8" rtl="0">
              <a:lnSpc>
                <a:spcPct val="100000"/>
              </a:lnSpc>
              <a:spcBef>
                <a:spcPts val="1600"/>
              </a:spcBef>
              <a:spcAft>
                <a:spcPts val="1600"/>
              </a:spcAft>
              <a:buNone/>
              <a:defRPr sz="1600">
                <a:solidFill>
                  <a:schemeClr val="lt1"/>
                </a:solidFill>
                <a:latin typeface="Montserrat Black"/>
                <a:ea typeface="Montserrat Black"/>
                <a:cs typeface="Montserrat Black"/>
                <a:sym typeface="Montserrat Black"/>
              </a:defRPr>
            </a:lvl9pPr>
          </a:lstStyle>
          <a:p/>
        </p:txBody>
      </p:sp>
      <p:sp>
        <p:nvSpPr>
          <p:cNvPr id="103" name="Google Shape;103;p18"/>
          <p:cNvSpPr txBox="1"/>
          <p:nvPr>
            <p:ph idx="5" type="subTitle"/>
          </p:nvPr>
        </p:nvSpPr>
        <p:spPr>
          <a:xfrm>
            <a:off x="3397675" y="2573375"/>
            <a:ext cx="2312400" cy="20703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000">
                <a:solidFill>
                  <a:schemeClr val="lt1"/>
                </a:solidFill>
              </a:defRPr>
            </a:lvl1pPr>
            <a:lvl2pPr lvl="1" rtl="0">
              <a:lnSpc>
                <a:spcPct val="115000"/>
              </a:lnSpc>
              <a:spcBef>
                <a:spcPts val="1600"/>
              </a:spcBef>
              <a:spcAft>
                <a:spcPts val="0"/>
              </a:spcAft>
              <a:buNone/>
              <a:defRPr sz="1000">
                <a:solidFill>
                  <a:schemeClr val="lt1"/>
                </a:solidFill>
              </a:defRPr>
            </a:lvl2pPr>
            <a:lvl3pPr lvl="2" rtl="0">
              <a:lnSpc>
                <a:spcPct val="115000"/>
              </a:lnSpc>
              <a:spcBef>
                <a:spcPts val="1600"/>
              </a:spcBef>
              <a:spcAft>
                <a:spcPts val="0"/>
              </a:spcAft>
              <a:buNone/>
              <a:defRPr sz="1000">
                <a:solidFill>
                  <a:schemeClr val="lt1"/>
                </a:solidFill>
              </a:defRPr>
            </a:lvl3pPr>
            <a:lvl4pPr lvl="3" rtl="0">
              <a:lnSpc>
                <a:spcPct val="115000"/>
              </a:lnSpc>
              <a:spcBef>
                <a:spcPts val="1600"/>
              </a:spcBef>
              <a:spcAft>
                <a:spcPts val="0"/>
              </a:spcAft>
              <a:buNone/>
              <a:defRPr sz="1000">
                <a:solidFill>
                  <a:schemeClr val="lt1"/>
                </a:solidFill>
              </a:defRPr>
            </a:lvl4pPr>
            <a:lvl5pPr lvl="4" rtl="0">
              <a:lnSpc>
                <a:spcPct val="115000"/>
              </a:lnSpc>
              <a:spcBef>
                <a:spcPts val="1600"/>
              </a:spcBef>
              <a:spcAft>
                <a:spcPts val="0"/>
              </a:spcAft>
              <a:buNone/>
              <a:defRPr sz="1000">
                <a:solidFill>
                  <a:schemeClr val="lt1"/>
                </a:solidFill>
              </a:defRPr>
            </a:lvl5pPr>
            <a:lvl6pPr lvl="5" rtl="0">
              <a:lnSpc>
                <a:spcPct val="115000"/>
              </a:lnSpc>
              <a:spcBef>
                <a:spcPts val="1600"/>
              </a:spcBef>
              <a:spcAft>
                <a:spcPts val="0"/>
              </a:spcAft>
              <a:buNone/>
              <a:defRPr sz="1000">
                <a:solidFill>
                  <a:schemeClr val="lt1"/>
                </a:solidFill>
              </a:defRPr>
            </a:lvl6pPr>
            <a:lvl7pPr lvl="6" rtl="0">
              <a:lnSpc>
                <a:spcPct val="115000"/>
              </a:lnSpc>
              <a:spcBef>
                <a:spcPts val="1600"/>
              </a:spcBef>
              <a:spcAft>
                <a:spcPts val="0"/>
              </a:spcAft>
              <a:buNone/>
              <a:defRPr sz="1000">
                <a:solidFill>
                  <a:schemeClr val="lt1"/>
                </a:solidFill>
              </a:defRPr>
            </a:lvl7pPr>
            <a:lvl8pPr lvl="7" rtl="0">
              <a:lnSpc>
                <a:spcPct val="115000"/>
              </a:lnSpc>
              <a:spcBef>
                <a:spcPts val="1600"/>
              </a:spcBef>
              <a:spcAft>
                <a:spcPts val="0"/>
              </a:spcAft>
              <a:buNone/>
              <a:defRPr sz="1000">
                <a:solidFill>
                  <a:schemeClr val="lt1"/>
                </a:solidFill>
              </a:defRPr>
            </a:lvl8pPr>
            <a:lvl9pPr lvl="8" rtl="0">
              <a:lnSpc>
                <a:spcPct val="115000"/>
              </a:lnSpc>
              <a:spcBef>
                <a:spcPts val="1600"/>
              </a:spcBef>
              <a:spcAft>
                <a:spcPts val="1600"/>
              </a:spcAft>
              <a:buNone/>
              <a:defRPr sz="1000">
                <a:solidFill>
                  <a:schemeClr val="lt1"/>
                </a:solidFill>
              </a:defRPr>
            </a:lvl9pPr>
          </a:lstStyle>
          <a:p/>
        </p:txBody>
      </p:sp>
      <p:sp>
        <p:nvSpPr>
          <p:cNvPr id="104" name="Google Shape;104;p18"/>
          <p:cNvSpPr txBox="1"/>
          <p:nvPr>
            <p:ph idx="6" type="subTitle"/>
          </p:nvPr>
        </p:nvSpPr>
        <p:spPr>
          <a:xfrm>
            <a:off x="6170150" y="2573375"/>
            <a:ext cx="2312400" cy="20703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000">
                <a:solidFill>
                  <a:schemeClr val="lt1"/>
                </a:solidFill>
              </a:defRPr>
            </a:lvl1pPr>
            <a:lvl2pPr lvl="1" rtl="0">
              <a:lnSpc>
                <a:spcPct val="115000"/>
              </a:lnSpc>
              <a:spcBef>
                <a:spcPts val="1600"/>
              </a:spcBef>
              <a:spcAft>
                <a:spcPts val="0"/>
              </a:spcAft>
              <a:buNone/>
              <a:defRPr sz="1000">
                <a:solidFill>
                  <a:schemeClr val="lt1"/>
                </a:solidFill>
              </a:defRPr>
            </a:lvl2pPr>
            <a:lvl3pPr lvl="2" rtl="0">
              <a:lnSpc>
                <a:spcPct val="115000"/>
              </a:lnSpc>
              <a:spcBef>
                <a:spcPts val="1600"/>
              </a:spcBef>
              <a:spcAft>
                <a:spcPts val="0"/>
              </a:spcAft>
              <a:buNone/>
              <a:defRPr sz="1000">
                <a:solidFill>
                  <a:schemeClr val="lt1"/>
                </a:solidFill>
              </a:defRPr>
            </a:lvl3pPr>
            <a:lvl4pPr lvl="3" rtl="0">
              <a:lnSpc>
                <a:spcPct val="115000"/>
              </a:lnSpc>
              <a:spcBef>
                <a:spcPts val="1600"/>
              </a:spcBef>
              <a:spcAft>
                <a:spcPts val="0"/>
              </a:spcAft>
              <a:buNone/>
              <a:defRPr sz="1000">
                <a:solidFill>
                  <a:schemeClr val="lt1"/>
                </a:solidFill>
              </a:defRPr>
            </a:lvl4pPr>
            <a:lvl5pPr lvl="4" rtl="0">
              <a:lnSpc>
                <a:spcPct val="115000"/>
              </a:lnSpc>
              <a:spcBef>
                <a:spcPts val="1600"/>
              </a:spcBef>
              <a:spcAft>
                <a:spcPts val="0"/>
              </a:spcAft>
              <a:buNone/>
              <a:defRPr sz="1000">
                <a:solidFill>
                  <a:schemeClr val="lt1"/>
                </a:solidFill>
              </a:defRPr>
            </a:lvl5pPr>
            <a:lvl6pPr lvl="5" rtl="0">
              <a:lnSpc>
                <a:spcPct val="115000"/>
              </a:lnSpc>
              <a:spcBef>
                <a:spcPts val="1600"/>
              </a:spcBef>
              <a:spcAft>
                <a:spcPts val="0"/>
              </a:spcAft>
              <a:buNone/>
              <a:defRPr sz="1000">
                <a:solidFill>
                  <a:schemeClr val="lt1"/>
                </a:solidFill>
              </a:defRPr>
            </a:lvl6pPr>
            <a:lvl7pPr lvl="6" rtl="0">
              <a:lnSpc>
                <a:spcPct val="115000"/>
              </a:lnSpc>
              <a:spcBef>
                <a:spcPts val="1600"/>
              </a:spcBef>
              <a:spcAft>
                <a:spcPts val="0"/>
              </a:spcAft>
              <a:buNone/>
              <a:defRPr sz="1000">
                <a:solidFill>
                  <a:schemeClr val="lt1"/>
                </a:solidFill>
              </a:defRPr>
            </a:lvl7pPr>
            <a:lvl8pPr lvl="7" rtl="0">
              <a:lnSpc>
                <a:spcPct val="115000"/>
              </a:lnSpc>
              <a:spcBef>
                <a:spcPts val="1600"/>
              </a:spcBef>
              <a:spcAft>
                <a:spcPts val="0"/>
              </a:spcAft>
              <a:buNone/>
              <a:defRPr sz="1000">
                <a:solidFill>
                  <a:schemeClr val="lt1"/>
                </a:solidFill>
              </a:defRPr>
            </a:lvl8pPr>
            <a:lvl9pPr lvl="8" rtl="0">
              <a:lnSpc>
                <a:spcPct val="115000"/>
              </a:lnSpc>
              <a:spcBef>
                <a:spcPts val="1600"/>
              </a:spcBef>
              <a:spcAft>
                <a:spcPts val="1600"/>
              </a:spcAft>
              <a:buNone/>
              <a:defRPr sz="1000">
                <a:solidFill>
                  <a:schemeClr val="l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2_1_2">
    <p:bg>
      <p:bgPr>
        <a:solidFill>
          <a:srgbClr val="F3F3F3"/>
        </a:solidFill>
      </p:bgPr>
    </p:bg>
    <p:spTree>
      <p:nvGrpSpPr>
        <p:cNvPr id="105" name="Shape 105"/>
        <p:cNvGrpSpPr/>
        <p:nvPr/>
      </p:nvGrpSpPr>
      <p:grpSpPr>
        <a:xfrm>
          <a:off x="0" y="0"/>
          <a:ext cx="0" cy="0"/>
          <a:chOff x="0" y="0"/>
          <a:chExt cx="0" cy="0"/>
        </a:xfrm>
      </p:grpSpPr>
      <p:sp>
        <p:nvSpPr>
          <p:cNvPr id="106" name="Google Shape;106;p19"/>
          <p:cNvSpPr txBox="1"/>
          <p:nvPr>
            <p:ph idx="1" type="subTitle"/>
          </p:nvPr>
        </p:nvSpPr>
        <p:spPr>
          <a:xfrm>
            <a:off x="728550" y="1282188"/>
            <a:ext cx="2312400" cy="390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lt1"/>
                </a:solidFill>
              </a:defRPr>
            </a:lvl1pPr>
            <a:lvl2pPr lvl="1" rtl="0" algn="r">
              <a:lnSpc>
                <a:spcPct val="100000"/>
              </a:lnSpc>
              <a:spcBef>
                <a:spcPts val="1600"/>
              </a:spcBef>
              <a:spcAft>
                <a:spcPts val="0"/>
              </a:spcAft>
              <a:buNone/>
              <a:defRPr sz="1400">
                <a:solidFill>
                  <a:schemeClr val="lt1"/>
                </a:solidFill>
              </a:defRPr>
            </a:lvl2pPr>
            <a:lvl3pPr lvl="2" rtl="0" algn="r">
              <a:lnSpc>
                <a:spcPct val="100000"/>
              </a:lnSpc>
              <a:spcBef>
                <a:spcPts val="1600"/>
              </a:spcBef>
              <a:spcAft>
                <a:spcPts val="0"/>
              </a:spcAft>
              <a:buNone/>
              <a:defRPr sz="1400">
                <a:solidFill>
                  <a:schemeClr val="lt1"/>
                </a:solidFill>
              </a:defRPr>
            </a:lvl3pPr>
            <a:lvl4pPr lvl="3" rtl="0" algn="r">
              <a:lnSpc>
                <a:spcPct val="100000"/>
              </a:lnSpc>
              <a:spcBef>
                <a:spcPts val="1600"/>
              </a:spcBef>
              <a:spcAft>
                <a:spcPts val="0"/>
              </a:spcAft>
              <a:buNone/>
              <a:defRPr sz="1400">
                <a:solidFill>
                  <a:schemeClr val="lt1"/>
                </a:solidFill>
              </a:defRPr>
            </a:lvl4pPr>
            <a:lvl5pPr lvl="4" rtl="0" algn="r">
              <a:lnSpc>
                <a:spcPct val="100000"/>
              </a:lnSpc>
              <a:spcBef>
                <a:spcPts val="1600"/>
              </a:spcBef>
              <a:spcAft>
                <a:spcPts val="0"/>
              </a:spcAft>
              <a:buNone/>
              <a:defRPr sz="1400">
                <a:solidFill>
                  <a:schemeClr val="lt1"/>
                </a:solidFill>
              </a:defRPr>
            </a:lvl5pPr>
            <a:lvl6pPr lvl="5" rtl="0" algn="r">
              <a:lnSpc>
                <a:spcPct val="100000"/>
              </a:lnSpc>
              <a:spcBef>
                <a:spcPts val="1600"/>
              </a:spcBef>
              <a:spcAft>
                <a:spcPts val="0"/>
              </a:spcAft>
              <a:buNone/>
              <a:defRPr sz="1400">
                <a:solidFill>
                  <a:schemeClr val="lt1"/>
                </a:solidFill>
              </a:defRPr>
            </a:lvl6pPr>
            <a:lvl7pPr lvl="6" rtl="0" algn="r">
              <a:lnSpc>
                <a:spcPct val="100000"/>
              </a:lnSpc>
              <a:spcBef>
                <a:spcPts val="1600"/>
              </a:spcBef>
              <a:spcAft>
                <a:spcPts val="0"/>
              </a:spcAft>
              <a:buNone/>
              <a:defRPr sz="1400">
                <a:solidFill>
                  <a:schemeClr val="lt1"/>
                </a:solidFill>
              </a:defRPr>
            </a:lvl7pPr>
            <a:lvl8pPr lvl="7" rtl="0" algn="r">
              <a:lnSpc>
                <a:spcPct val="100000"/>
              </a:lnSpc>
              <a:spcBef>
                <a:spcPts val="1600"/>
              </a:spcBef>
              <a:spcAft>
                <a:spcPts val="0"/>
              </a:spcAft>
              <a:buNone/>
              <a:defRPr sz="1400">
                <a:solidFill>
                  <a:schemeClr val="lt1"/>
                </a:solidFill>
              </a:defRPr>
            </a:lvl8pPr>
            <a:lvl9pPr lvl="8" rtl="0" algn="r">
              <a:lnSpc>
                <a:spcPct val="100000"/>
              </a:lnSpc>
              <a:spcBef>
                <a:spcPts val="1600"/>
              </a:spcBef>
              <a:spcAft>
                <a:spcPts val="1600"/>
              </a:spcAft>
              <a:buNone/>
              <a:defRPr sz="1400">
                <a:solidFill>
                  <a:schemeClr val="lt1"/>
                </a:solidFill>
              </a:defRPr>
            </a:lvl9pPr>
          </a:lstStyle>
          <a:p/>
        </p:txBody>
      </p:sp>
      <p:sp>
        <p:nvSpPr>
          <p:cNvPr id="107" name="Google Shape;107;p19"/>
          <p:cNvSpPr txBox="1"/>
          <p:nvPr>
            <p:ph type="ctrTitle"/>
          </p:nvPr>
        </p:nvSpPr>
        <p:spPr>
          <a:xfrm>
            <a:off x="0" y="557500"/>
            <a:ext cx="3040800" cy="7710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rgbClr val="FFFFFF"/>
              </a:buClr>
              <a:buSzPts val="1800"/>
              <a:buFont typeface="Josefin Sans"/>
              <a:buNone/>
              <a:defRPr sz="1800">
                <a:solidFill>
                  <a:srgbClr val="292938"/>
                </a:solidFill>
              </a:defRPr>
            </a:lvl1pPr>
            <a:lvl2pPr lvl="1"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2pPr>
            <a:lvl3pPr lvl="2"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3pPr>
            <a:lvl4pPr lvl="3"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4pPr>
            <a:lvl5pPr lvl="4"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5pPr>
            <a:lvl6pPr lvl="5"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6pPr>
            <a:lvl7pPr lvl="6"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7pPr>
            <a:lvl8pPr lvl="7"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8pPr>
            <a:lvl9pPr lvl="8"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9pPr>
          </a:lstStyle>
          <a:p/>
        </p:txBody>
      </p:sp>
      <p:sp>
        <p:nvSpPr>
          <p:cNvPr id="108" name="Google Shape;108;p19"/>
          <p:cNvSpPr txBox="1"/>
          <p:nvPr>
            <p:ph idx="2" type="subTitle"/>
          </p:nvPr>
        </p:nvSpPr>
        <p:spPr>
          <a:xfrm>
            <a:off x="587225" y="4106875"/>
            <a:ext cx="2453700" cy="8529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None/>
              <a:defRPr sz="1400">
                <a:solidFill>
                  <a:schemeClr val="lt1"/>
                </a:solidFill>
              </a:defRPr>
            </a:lvl1pPr>
            <a:lvl2pPr lvl="1" rtl="0" algn="r">
              <a:lnSpc>
                <a:spcPct val="100000"/>
              </a:lnSpc>
              <a:spcBef>
                <a:spcPts val="1600"/>
              </a:spcBef>
              <a:spcAft>
                <a:spcPts val="0"/>
              </a:spcAft>
              <a:buNone/>
              <a:defRPr sz="1400">
                <a:solidFill>
                  <a:schemeClr val="lt1"/>
                </a:solidFill>
              </a:defRPr>
            </a:lvl2pPr>
            <a:lvl3pPr lvl="2" rtl="0" algn="r">
              <a:lnSpc>
                <a:spcPct val="100000"/>
              </a:lnSpc>
              <a:spcBef>
                <a:spcPts val="1600"/>
              </a:spcBef>
              <a:spcAft>
                <a:spcPts val="0"/>
              </a:spcAft>
              <a:buNone/>
              <a:defRPr sz="1400">
                <a:solidFill>
                  <a:schemeClr val="lt1"/>
                </a:solidFill>
              </a:defRPr>
            </a:lvl3pPr>
            <a:lvl4pPr lvl="3" rtl="0" algn="r">
              <a:lnSpc>
                <a:spcPct val="100000"/>
              </a:lnSpc>
              <a:spcBef>
                <a:spcPts val="1600"/>
              </a:spcBef>
              <a:spcAft>
                <a:spcPts val="0"/>
              </a:spcAft>
              <a:buNone/>
              <a:defRPr sz="1400">
                <a:solidFill>
                  <a:schemeClr val="lt1"/>
                </a:solidFill>
              </a:defRPr>
            </a:lvl4pPr>
            <a:lvl5pPr lvl="4" rtl="0" algn="r">
              <a:lnSpc>
                <a:spcPct val="100000"/>
              </a:lnSpc>
              <a:spcBef>
                <a:spcPts val="1600"/>
              </a:spcBef>
              <a:spcAft>
                <a:spcPts val="0"/>
              </a:spcAft>
              <a:buNone/>
              <a:defRPr sz="1400">
                <a:solidFill>
                  <a:schemeClr val="lt1"/>
                </a:solidFill>
              </a:defRPr>
            </a:lvl5pPr>
            <a:lvl6pPr lvl="5" rtl="0" algn="r">
              <a:lnSpc>
                <a:spcPct val="100000"/>
              </a:lnSpc>
              <a:spcBef>
                <a:spcPts val="1600"/>
              </a:spcBef>
              <a:spcAft>
                <a:spcPts val="0"/>
              </a:spcAft>
              <a:buNone/>
              <a:defRPr sz="1400">
                <a:solidFill>
                  <a:schemeClr val="lt1"/>
                </a:solidFill>
              </a:defRPr>
            </a:lvl6pPr>
            <a:lvl7pPr lvl="6" rtl="0" algn="r">
              <a:lnSpc>
                <a:spcPct val="100000"/>
              </a:lnSpc>
              <a:spcBef>
                <a:spcPts val="1600"/>
              </a:spcBef>
              <a:spcAft>
                <a:spcPts val="0"/>
              </a:spcAft>
              <a:buNone/>
              <a:defRPr sz="1400">
                <a:solidFill>
                  <a:schemeClr val="lt1"/>
                </a:solidFill>
              </a:defRPr>
            </a:lvl7pPr>
            <a:lvl8pPr lvl="7" rtl="0" algn="r">
              <a:lnSpc>
                <a:spcPct val="100000"/>
              </a:lnSpc>
              <a:spcBef>
                <a:spcPts val="1600"/>
              </a:spcBef>
              <a:spcAft>
                <a:spcPts val="0"/>
              </a:spcAft>
              <a:buNone/>
              <a:defRPr sz="1400">
                <a:solidFill>
                  <a:schemeClr val="lt1"/>
                </a:solidFill>
              </a:defRPr>
            </a:lvl8pPr>
            <a:lvl9pPr lvl="8" rtl="0" algn="r">
              <a:lnSpc>
                <a:spcPct val="100000"/>
              </a:lnSpc>
              <a:spcBef>
                <a:spcPts val="1600"/>
              </a:spcBef>
              <a:spcAft>
                <a:spcPts val="1600"/>
              </a:spcAft>
              <a:buNone/>
              <a:defRPr sz="1400">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FULL">
  <p:cSld name="BLANK_2_1_2_2">
    <p:bg>
      <p:bgPr>
        <a:solidFill>
          <a:srgbClr val="F3F3F3"/>
        </a:solidFill>
      </p:bgPr>
    </p:bg>
    <p:spTree>
      <p:nvGrpSpPr>
        <p:cNvPr id="109" name="Shape 109"/>
        <p:cNvGrpSpPr/>
        <p:nvPr/>
      </p:nvGrpSpPr>
      <p:grpSpPr>
        <a:xfrm>
          <a:off x="0" y="0"/>
          <a:ext cx="0" cy="0"/>
          <a:chOff x="0" y="0"/>
          <a:chExt cx="0" cy="0"/>
        </a:xfrm>
      </p:grpSpPr>
      <p:sp>
        <p:nvSpPr>
          <p:cNvPr id="110" name="Google Shape;110;p20"/>
          <p:cNvSpPr txBox="1"/>
          <p:nvPr>
            <p:ph idx="1" type="subTitle"/>
          </p:nvPr>
        </p:nvSpPr>
        <p:spPr>
          <a:xfrm>
            <a:off x="569750" y="1158001"/>
            <a:ext cx="2312400" cy="35523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000">
                <a:solidFill>
                  <a:schemeClr val="lt1"/>
                </a:solidFill>
              </a:defRPr>
            </a:lvl1pPr>
            <a:lvl2pPr lvl="1" rtl="0" algn="r">
              <a:lnSpc>
                <a:spcPct val="100000"/>
              </a:lnSpc>
              <a:spcBef>
                <a:spcPts val="1600"/>
              </a:spcBef>
              <a:spcAft>
                <a:spcPts val="0"/>
              </a:spcAft>
              <a:buNone/>
              <a:defRPr sz="1000">
                <a:solidFill>
                  <a:schemeClr val="lt1"/>
                </a:solidFill>
              </a:defRPr>
            </a:lvl2pPr>
            <a:lvl3pPr lvl="2" rtl="0" algn="r">
              <a:lnSpc>
                <a:spcPct val="100000"/>
              </a:lnSpc>
              <a:spcBef>
                <a:spcPts val="1600"/>
              </a:spcBef>
              <a:spcAft>
                <a:spcPts val="0"/>
              </a:spcAft>
              <a:buNone/>
              <a:defRPr sz="1000">
                <a:solidFill>
                  <a:schemeClr val="lt1"/>
                </a:solidFill>
              </a:defRPr>
            </a:lvl3pPr>
            <a:lvl4pPr lvl="3" rtl="0" algn="r">
              <a:lnSpc>
                <a:spcPct val="100000"/>
              </a:lnSpc>
              <a:spcBef>
                <a:spcPts val="1600"/>
              </a:spcBef>
              <a:spcAft>
                <a:spcPts val="0"/>
              </a:spcAft>
              <a:buNone/>
              <a:defRPr sz="1000">
                <a:solidFill>
                  <a:schemeClr val="lt1"/>
                </a:solidFill>
              </a:defRPr>
            </a:lvl4pPr>
            <a:lvl5pPr lvl="4" rtl="0" algn="r">
              <a:lnSpc>
                <a:spcPct val="100000"/>
              </a:lnSpc>
              <a:spcBef>
                <a:spcPts val="1600"/>
              </a:spcBef>
              <a:spcAft>
                <a:spcPts val="0"/>
              </a:spcAft>
              <a:buNone/>
              <a:defRPr sz="1000">
                <a:solidFill>
                  <a:schemeClr val="lt1"/>
                </a:solidFill>
              </a:defRPr>
            </a:lvl5pPr>
            <a:lvl6pPr lvl="5" rtl="0" algn="r">
              <a:lnSpc>
                <a:spcPct val="100000"/>
              </a:lnSpc>
              <a:spcBef>
                <a:spcPts val="1600"/>
              </a:spcBef>
              <a:spcAft>
                <a:spcPts val="0"/>
              </a:spcAft>
              <a:buNone/>
              <a:defRPr sz="1000">
                <a:solidFill>
                  <a:schemeClr val="lt1"/>
                </a:solidFill>
              </a:defRPr>
            </a:lvl6pPr>
            <a:lvl7pPr lvl="6" rtl="0" algn="r">
              <a:lnSpc>
                <a:spcPct val="100000"/>
              </a:lnSpc>
              <a:spcBef>
                <a:spcPts val="1600"/>
              </a:spcBef>
              <a:spcAft>
                <a:spcPts val="0"/>
              </a:spcAft>
              <a:buNone/>
              <a:defRPr sz="1000">
                <a:solidFill>
                  <a:schemeClr val="lt1"/>
                </a:solidFill>
              </a:defRPr>
            </a:lvl7pPr>
            <a:lvl8pPr lvl="7" rtl="0" algn="r">
              <a:lnSpc>
                <a:spcPct val="100000"/>
              </a:lnSpc>
              <a:spcBef>
                <a:spcPts val="1600"/>
              </a:spcBef>
              <a:spcAft>
                <a:spcPts val="0"/>
              </a:spcAft>
              <a:buNone/>
              <a:defRPr sz="1000">
                <a:solidFill>
                  <a:schemeClr val="lt1"/>
                </a:solidFill>
              </a:defRPr>
            </a:lvl8pPr>
            <a:lvl9pPr lvl="8" rtl="0" algn="r">
              <a:lnSpc>
                <a:spcPct val="100000"/>
              </a:lnSpc>
              <a:spcBef>
                <a:spcPts val="1600"/>
              </a:spcBef>
              <a:spcAft>
                <a:spcPts val="1600"/>
              </a:spcAft>
              <a:buNone/>
              <a:defRPr sz="1000">
                <a:solidFill>
                  <a:schemeClr val="lt1"/>
                </a:solidFill>
              </a:defRPr>
            </a:lvl9pPr>
          </a:lstStyle>
          <a:p/>
        </p:txBody>
      </p:sp>
      <p:sp>
        <p:nvSpPr>
          <p:cNvPr id="111" name="Google Shape;111;p20"/>
          <p:cNvSpPr txBox="1"/>
          <p:nvPr>
            <p:ph type="ctrTitle"/>
          </p:nvPr>
        </p:nvSpPr>
        <p:spPr>
          <a:xfrm>
            <a:off x="569600" y="433200"/>
            <a:ext cx="2312400" cy="771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1600"/>
              <a:buFont typeface="Josefin Sans"/>
              <a:buNone/>
              <a:defRPr sz="1600">
                <a:solidFill>
                  <a:srgbClr val="292938"/>
                </a:solidFill>
              </a:defRPr>
            </a:lvl1pPr>
            <a:lvl2pPr lvl="1"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2pPr>
            <a:lvl3pPr lvl="2"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3pPr>
            <a:lvl4pPr lvl="3"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4pPr>
            <a:lvl5pPr lvl="4"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5pPr>
            <a:lvl6pPr lvl="5"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6pPr>
            <a:lvl7pPr lvl="6"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7pPr>
            <a:lvl8pPr lvl="7"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8pPr>
            <a:lvl9pPr lvl="8"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9pPr>
          </a:lstStyle>
          <a:p/>
        </p:txBody>
      </p:sp>
      <p:sp>
        <p:nvSpPr>
          <p:cNvPr id="112" name="Google Shape;112;p20"/>
          <p:cNvSpPr txBox="1"/>
          <p:nvPr>
            <p:ph idx="2" type="subTitle"/>
          </p:nvPr>
        </p:nvSpPr>
        <p:spPr>
          <a:xfrm>
            <a:off x="3274575" y="433200"/>
            <a:ext cx="2453700" cy="42771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000">
                <a:solidFill>
                  <a:schemeClr val="lt1"/>
                </a:solidFill>
              </a:defRPr>
            </a:lvl1pPr>
            <a:lvl2pPr lvl="1" rtl="0">
              <a:lnSpc>
                <a:spcPct val="115000"/>
              </a:lnSpc>
              <a:spcBef>
                <a:spcPts val="1600"/>
              </a:spcBef>
              <a:spcAft>
                <a:spcPts val="0"/>
              </a:spcAft>
              <a:buNone/>
              <a:defRPr sz="1000">
                <a:solidFill>
                  <a:schemeClr val="lt1"/>
                </a:solidFill>
              </a:defRPr>
            </a:lvl2pPr>
            <a:lvl3pPr lvl="2" rtl="0">
              <a:lnSpc>
                <a:spcPct val="115000"/>
              </a:lnSpc>
              <a:spcBef>
                <a:spcPts val="1600"/>
              </a:spcBef>
              <a:spcAft>
                <a:spcPts val="0"/>
              </a:spcAft>
              <a:buNone/>
              <a:defRPr sz="1000">
                <a:solidFill>
                  <a:schemeClr val="lt1"/>
                </a:solidFill>
              </a:defRPr>
            </a:lvl3pPr>
            <a:lvl4pPr lvl="3" rtl="0">
              <a:lnSpc>
                <a:spcPct val="115000"/>
              </a:lnSpc>
              <a:spcBef>
                <a:spcPts val="1600"/>
              </a:spcBef>
              <a:spcAft>
                <a:spcPts val="0"/>
              </a:spcAft>
              <a:buNone/>
              <a:defRPr sz="1000">
                <a:solidFill>
                  <a:schemeClr val="lt1"/>
                </a:solidFill>
              </a:defRPr>
            </a:lvl4pPr>
            <a:lvl5pPr lvl="4" rtl="0">
              <a:lnSpc>
                <a:spcPct val="115000"/>
              </a:lnSpc>
              <a:spcBef>
                <a:spcPts val="1600"/>
              </a:spcBef>
              <a:spcAft>
                <a:spcPts val="0"/>
              </a:spcAft>
              <a:buNone/>
              <a:defRPr sz="1000">
                <a:solidFill>
                  <a:schemeClr val="lt1"/>
                </a:solidFill>
              </a:defRPr>
            </a:lvl5pPr>
            <a:lvl6pPr lvl="5" rtl="0">
              <a:lnSpc>
                <a:spcPct val="115000"/>
              </a:lnSpc>
              <a:spcBef>
                <a:spcPts val="1600"/>
              </a:spcBef>
              <a:spcAft>
                <a:spcPts val="0"/>
              </a:spcAft>
              <a:buNone/>
              <a:defRPr sz="1000">
                <a:solidFill>
                  <a:schemeClr val="lt1"/>
                </a:solidFill>
              </a:defRPr>
            </a:lvl6pPr>
            <a:lvl7pPr lvl="6" rtl="0">
              <a:lnSpc>
                <a:spcPct val="115000"/>
              </a:lnSpc>
              <a:spcBef>
                <a:spcPts val="1600"/>
              </a:spcBef>
              <a:spcAft>
                <a:spcPts val="0"/>
              </a:spcAft>
              <a:buNone/>
              <a:defRPr sz="1000">
                <a:solidFill>
                  <a:schemeClr val="lt1"/>
                </a:solidFill>
              </a:defRPr>
            </a:lvl7pPr>
            <a:lvl8pPr lvl="7" rtl="0">
              <a:lnSpc>
                <a:spcPct val="115000"/>
              </a:lnSpc>
              <a:spcBef>
                <a:spcPts val="1600"/>
              </a:spcBef>
              <a:spcAft>
                <a:spcPts val="0"/>
              </a:spcAft>
              <a:buNone/>
              <a:defRPr sz="1000">
                <a:solidFill>
                  <a:schemeClr val="lt1"/>
                </a:solidFill>
              </a:defRPr>
            </a:lvl8pPr>
            <a:lvl9pPr lvl="8" rtl="0">
              <a:lnSpc>
                <a:spcPct val="115000"/>
              </a:lnSpc>
              <a:spcBef>
                <a:spcPts val="1600"/>
              </a:spcBef>
              <a:spcAft>
                <a:spcPts val="1600"/>
              </a:spcAft>
              <a:buNone/>
              <a:defRPr sz="1000">
                <a:solidFill>
                  <a:schemeClr val="lt1"/>
                </a:solidFill>
              </a:defRPr>
            </a:lvl9pPr>
          </a:lstStyle>
          <a:p/>
        </p:txBody>
      </p:sp>
      <p:sp>
        <p:nvSpPr>
          <p:cNvPr id="113" name="Google Shape;113;p20"/>
          <p:cNvSpPr txBox="1"/>
          <p:nvPr>
            <p:ph idx="3" type="subTitle"/>
          </p:nvPr>
        </p:nvSpPr>
        <p:spPr>
          <a:xfrm>
            <a:off x="6120700" y="433200"/>
            <a:ext cx="2453700" cy="42771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None/>
              <a:defRPr sz="1000">
                <a:solidFill>
                  <a:schemeClr val="lt1"/>
                </a:solidFill>
              </a:defRPr>
            </a:lvl1pPr>
            <a:lvl2pPr lvl="1" rtl="0">
              <a:lnSpc>
                <a:spcPct val="115000"/>
              </a:lnSpc>
              <a:spcBef>
                <a:spcPts val="1600"/>
              </a:spcBef>
              <a:spcAft>
                <a:spcPts val="0"/>
              </a:spcAft>
              <a:buNone/>
              <a:defRPr sz="1000">
                <a:solidFill>
                  <a:schemeClr val="lt1"/>
                </a:solidFill>
              </a:defRPr>
            </a:lvl2pPr>
            <a:lvl3pPr lvl="2" rtl="0">
              <a:lnSpc>
                <a:spcPct val="115000"/>
              </a:lnSpc>
              <a:spcBef>
                <a:spcPts val="1600"/>
              </a:spcBef>
              <a:spcAft>
                <a:spcPts val="0"/>
              </a:spcAft>
              <a:buNone/>
              <a:defRPr sz="1000">
                <a:solidFill>
                  <a:schemeClr val="lt1"/>
                </a:solidFill>
              </a:defRPr>
            </a:lvl3pPr>
            <a:lvl4pPr lvl="3" rtl="0">
              <a:lnSpc>
                <a:spcPct val="115000"/>
              </a:lnSpc>
              <a:spcBef>
                <a:spcPts val="1600"/>
              </a:spcBef>
              <a:spcAft>
                <a:spcPts val="0"/>
              </a:spcAft>
              <a:buNone/>
              <a:defRPr sz="1000">
                <a:solidFill>
                  <a:schemeClr val="lt1"/>
                </a:solidFill>
              </a:defRPr>
            </a:lvl4pPr>
            <a:lvl5pPr lvl="4" rtl="0">
              <a:lnSpc>
                <a:spcPct val="115000"/>
              </a:lnSpc>
              <a:spcBef>
                <a:spcPts val="1600"/>
              </a:spcBef>
              <a:spcAft>
                <a:spcPts val="0"/>
              </a:spcAft>
              <a:buNone/>
              <a:defRPr sz="1000">
                <a:solidFill>
                  <a:schemeClr val="lt1"/>
                </a:solidFill>
              </a:defRPr>
            </a:lvl5pPr>
            <a:lvl6pPr lvl="5" rtl="0">
              <a:lnSpc>
                <a:spcPct val="115000"/>
              </a:lnSpc>
              <a:spcBef>
                <a:spcPts val="1600"/>
              </a:spcBef>
              <a:spcAft>
                <a:spcPts val="0"/>
              </a:spcAft>
              <a:buNone/>
              <a:defRPr sz="1000">
                <a:solidFill>
                  <a:schemeClr val="lt1"/>
                </a:solidFill>
              </a:defRPr>
            </a:lvl6pPr>
            <a:lvl7pPr lvl="6" rtl="0">
              <a:lnSpc>
                <a:spcPct val="115000"/>
              </a:lnSpc>
              <a:spcBef>
                <a:spcPts val="1600"/>
              </a:spcBef>
              <a:spcAft>
                <a:spcPts val="0"/>
              </a:spcAft>
              <a:buNone/>
              <a:defRPr sz="1000">
                <a:solidFill>
                  <a:schemeClr val="lt1"/>
                </a:solidFill>
              </a:defRPr>
            </a:lvl7pPr>
            <a:lvl8pPr lvl="7" rtl="0">
              <a:lnSpc>
                <a:spcPct val="115000"/>
              </a:lnSpc>
              <a:spcBef>
                <a:spcPts val="1600"/>
              </a:spcBef>
              <a:spcAft>
                <a:spcPts val="0"/>
              </a:spcAft>
              <a:buNone/>
              <a:defRPr sz="1000">
                <a:solidFill>
                  <a:schemeClr val="lt1"/>
                </a:solidFill>
              </a:defRPr>
            </a:lvl8pPr>
            <a:lvl9pPr lvl="8" rtl="0">
              <a:lnSpc>
                <a:spcPct val="115000"/>
              </a:lnSpc>
              <a:spcBef>
                <a:spcPts val="1600"/>
              </a:spcBef>
              <a:spcAft>
                <a:spcPts val="1600"/>
              </a:spcAft>
              <a:buNone/>
              <a:defRPr sz="1000">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3F3F3"/>
        </a:solidFill>
      </p:bgPr>
    </p:bg>
    <p:spTree>
      <p:nvGrpSpPr>
        <p:cNvPr id="12" name="Shape 12"/>
        <p:cNvGrpSpPr/>
        <p:nvPr/>
      </p:nvGrpSpPr>
      <p:grpSpPr>
        <a:xfrm>
          <a:off x="0" y="0"/>
          <a:ext cx="0" cy="0"/>
          <a:chOff x="0" y="0"/>
          <a:chExt cx="0" cy="0"/>
        </a:xfrm>
      </p:grpSpPr>
      <p:sp>
        <p:nvSpPr>
          <p:cNvPr id="13" name="Google Shape;13;p3"/>
          <p:cNvSpPr txBox="1"/>
          <p:nvPr>
            <p:ph type="ctrTitle"/>
          </p:nvPr>
        </p:nvSpPr>
        <p:spPr>
          <a:xfrm>
            <a:off x="766650" y="763195"/>
            <a:ext cx="6938400" cy="21741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434343"/>
              </a:buClr>
              <a:buSzPts val="6000"/>
              <a:buFont typeface="Montserrat Black"/>
              <a:buNone/>
              <a:defRPr sz="7200">
                <a:solidFill>
                  <a:srgbClr val="292938"/>
                </a:solidFill>
                <a:latin typeface="Montserrat Black"/>
                <a:ea typeface="Montserrat Black"/>
                <a:cs typeface="Montserrat Black"/>
                <a:sym typeface="Montserrat Black"/>
              </a:defRPr>
            </a:lvl1pPr>
            <a:lvl2pPr lvl="1" rtl="0" algn="ctr">
              <a:spcBef>
                <a:spcPts val="0"/>
              </a:spcBef>
              <a:spcAft>
                <a:spcPts val="0"/>
              </a:spcAft>
              <a:buClr>
                <a:srgbClr val="434343"/>
              </a:buClr>
              <a:buSzPts val="1800"/>
              <a:buFont typeface="Oswald"/>
              <a:buNone/>
              <a:defRPr sz="1800">
                <a:solidFill>
                  <a:srgbClr val="434343"/>
                </a:solidFill>
                <a:latin typeface="Oswald"/>
                <a:ea typeface="Oswald"/>
                <a:cs typeface="Oswald"/>
                <a:sym typeface="Oswald"/>
              </a:defRPr>
            </a:lvl2pPr>
            <a:lvl3pPr lvl="2" rtl="0" algn="ctr">
              <a:spcBef>
                <a:spcPts val="0"/>
              </a:spcBef>
              <a:spcAft>
                <a:spcPts val="0"/>
              </a:spcAft>
              <a:buClr>
                <a:srgbClr val="434343"/>
              </a:buClr>
              <a:buSzPts val="1800"/>
              <a:buFont typeface="Oswald"/>
              <a:buNone/>
              <a:defRPr sz="1800">
                <a:solidFill>
                  <a:srgbClr val="434343"/>
                </a:solidFill>
                <a:latin typeface="Oswald"/>
                <a:ea typeface="Oswald"/>
                <a:cs typeface="Oswald"/>
                <a:sym typeface="Oswald"/>
              </a:defRPr>
            </a:lvl3pPr>
            <a:lvl4pPr lvl="3" rtl="0" algn="ctr">
              <a:spcBef>
                <a:spcPts val="0"/>
              </a:spcBef>
              <a:spcAft>
                <a:spcPts val="0"/>
              </a:spcAft>
              <a:buClr>
                <a:srgbClr val="434343"/>
              </a:buClr>
              <a:buSzPts val="1800"/>
              <a:buFont typeface="Oswald"/>
              <a:buNone/>
              <a:defRPr sz="1800">
                <a:solidFill>
                  <a:srgbClr val="434343"/>
                </a:solidFill>
                <a:latin typeface="Oswald"/>
                <a:ea typeface="Oswald"/>
                <a:cs typeface="Oswald"/>
                <a:sym typeface="Oswald"/>
              </a:defRPr>
            </a:lvl4pPr>
            <a:lvl5pPr lvl="4" rtl="0" algn="ctr">
              <a:spcBef>
                <a:spcPts val="0"/>
              </a:spcBef>
              <a:spcAft>
                <a:spcPts val="0"/>
              </a:spcAft>
              <a:buClr>
                <a:srgbClr val="434343"/>
              </a:buClr>
              <a:buSzPts val="1800"/>
              <a:buFont typeface="Oswald"/>
              <a:buNone/>
              <a:defRPr sz="1800">
                <a:solidFill>
                  <a:srgbClr val="434343"/>
                </a:solidFill>
                <a:latin typeface="Oswald"/>
                <a:ea typeface="Oswald"/>
                <a:cs typeface="Oswald"/>
                <a:sym typeface="Oswald"/>
              </a:defRPr>
            </a:lvl5pPr>
            <a:lvl6pPr lvl="5" rtl="0" algn="ctr">
              <a:spcBef>
                <a:spcPts val="0"/>
              </a:spcBef>
              <a:spcAft>
                <a:spcPts val="0"/>
              </a:spcAft>
              <a:buClr>
                <a:srgbClr val="434343"/>
              </a:buClr>
              <a:buSzPts val="1800"/>
              <a:buFont typeface="Oswald"/>
              <a:buNone/>
              <a:defRPr sz="1800">
                <a:solidFill>
                  <a:srgbClr val="434343"/>
                </a:solidFill>
                <a:latin typeface="Oswald"/>
                <a:ea typeface="Oswald"/>
                <a:cs typeface="Oswald"/>
                <a:sym typeface="Oswald"/>
              </a:defRPr>
            </a:lvl6pPr>
            <a:lvl7pPr lvl="6" rtl="0" algn="ctr">
              <a:spcBef>
                <a:spcPts val="0"/>
              </a:spcBef>
              <a:spcAft>
                <a:spcPts val="0"/>
              </a:spcAft>
              <a:buClr>
                <a:srgbClr val="434343"/>
              </a:buClr>
              <a:buSzPts val="1800"/>
              <a:buFont typeface="Oswald"/>
              <a:buNone/>
              <a:defRPr sz="1800">
                <a:solidFill>
                  <a:srgbClr val="434343"/>
                </a:solidFill>
                <a:latin typeface="Oswald"/>
                <a:ea typeface="Oswald"/>
                <a:cs typeface="Oswald"/>
                <a:sym typeface="Oswald"/>
              </a:defRPr>
            </a:lvl7pPr>
            <a:lvl8pPr lvl="7" rtl="0" algn="ctr">
              <a:spcBef>
                <a:spcPts val="0"/>
              </a:spcBef>
              <a:spcAft>
                <a:spcPts val="0"/>
              </a:spcAft>
              <a:buClr>
                <a:srgbClr val="434343"/>
              </a:buClr>
              <a:buSzPts val="1800"/>
              <a:buFont typeface="Oswald"/>
              <a:buNone/>
              <a:defRPr sz="1800">
                <a:solidFill>
                  <a:srgbClr val="434343"/>
                </a:solidFill>
                <a:latin typeface="Oswald"/>
                <a:ea typeface="Oswald"/>
                <a:cs typeface="Oswald"/>
                <a:sym typeface="Oswald"/>
              </a:defRPr>
            </a:lvl8pPr>
            <a:lvl9pPr lvl="8" rtl="0" algn="ctr">
              <a:spcBef>
                <a:spcPts val="0"/>
              </a:spcBef>
              <a:spcAft>
                <a:spcPts val="0"/>
              </a:spcAft>
              <a:buClr>
                <a:srgbClr val="434343"/>
              </a:buClr>
              <a:buSzPts val="1800"/>
              <a:buFont typeface="Oswald"/>
              <a:buNone/>
              <a:defRPr sz="1800">
                <a:solidFill>
                  <a:srgbClr val="434343"/>
                </a:solidFill>
                <a:latin typeface="Oswald"/>
                <a:ea typeface="Oswald"/>
                <a:cs typeface="Oswald"/>
                <a:sym typeface="Oswald"/>
              </a:defRPr>
            </a:lvl9pPr>
          </a:lstStyle>
          <a:p/>
        </p:txBody>
      </p:sp>
      <p:sp>
        <p:nvSpPr>
          <p:cNvPr id="14" name="Google Shape;14;p3"/>
          <p:cNvSpPr txBox="1"/>
          <p:nvPr>
            <p:ph idx="1" type="subTitle"/>
          </p:nvPr>
        </p:nvSpPr>
        <p:spPr>
          <a:xfrm>
            <a:off x="766625" y="3595954"/>
            <a:ext cx="3851400" cy="783900"/>
          </a:xfrm>
          <a:prstGeom prst="rect">
            <a:avLst/>
          </a:prstGeom>
        </p:spPr>
        <p:txBody>
          <a:bodyPr anchorCtr="0" anchor="b" bIns="91425" lIns="91425" spcFirstLastPara="1" rIns="378000" wrap="square" tIns="91425">
            <a:noAutofit/>
          </a:bodyPr>
          <a:lstStyle>
            <a:lvl1pPr lvl="0" rtl="0">
              <a:lnSpc>
                <a:spcPct val="100000"/>
              </a:lnSpc>
              <a:spcBef>
                <a:spcPts val="0"/>
              </a:spcBef>
              <a:spcAft>
                <a:spcPts val="0"/>
              </a:spcAft>
              <a:buNone/>
              <a:defRPr b="1" sz="1400">
                <a:solidFill>
                  <a:srgbClr val="292938"/>
                </a:solidFill>
                <a:latin typeface="Montserrat"/>
                <a:ea typeface="Montserrat"/>
                <a:cs typeface="Montserrat"/>
                <a:sym typeface="Montserrat"/>
              </a:defRPr>
            </a:lvl1pPr>
            <a:lvl2pPr lvl="1" rtl="0">
              <a:lnSpc>
                <a:spcPct val="100000"/>
              </a:lnSpc>
              <a:spcBef>
                <a:spcPts val="1600"/>
              </a:spcBef>
              <a:spcAft>
                <a:spcPts val="0"/>
              </a:spcAft>
              <a:buNone/>
              <a:defRPr sz="1400">
                <a:solidFill>
                  <a:srgbClr val="292938"/>
                </a:solidFill>
              </a:defRPr>
            </a:lvl2pPr>
            <a:lvl3pPr lvl="2" rtl="0">
              <a:lnSpc>
                <a:spcPct val="100000"/>
              </a:lnSpc>
              <a:spcBef>
                <a:spcPts val="1600"/>
              </a:spcBef>
              <a:spcAft>
                <a:spcPts val="0"/>
              </a:spcAft>
              <a:buNone/>
              <a:defRPr sz="1400">
                <a:solidFill>
                  <a:srgbClr val="292938"/>
                </a:solidFill>
              </a:defRPr>
            </a:lvl3pPr>
            <a:lvl4pPr lvl="3" rtl="0">
              <a:lnSpc>
                <a:spcPct val="100000"/>
              </a:lnSpc>
              <a:spcBef>
                <a:spcPts val="1600"/>
              </a:spcBef>
              <a:spcAft>
                <a:spcPts val="0"/>
              </a:spcAft>
              <a:buNone/>
              <a:defRPr sz="1400">
                <a:solidFill>
                  <a:srgbClr val="292938"/>
                </a:solidFill>
              </a:defRPr>
            </a:lvl4pPr>
            <a:lvl5pPr lvl="4" rtl="0">
              <a:lnSpc>
                <a:spcPct val="100000"/>
              </a:lnSpc>
              <a:spcBef>
                <a:spcPts val="1600"/>
              </a:spcBef>
              <a:spcAft>
                <a:spcPts val="0"/>
              </a:spcAft>
              <a:buNone/>
              <a:defRPr sz="1400">
                <a:solidFill>
                  <a:srgbClr val="292938"/>
                </a:solidFill>
              </a:defRPr>
            </a:lvl5pPr>
            <a:lvl6pPr lvl="5" rtl="0">
              <a:lnSpc>
                <a:spcPct val="100000"/>
              </a:lnSpc>
              <a:spcBef>
                <a:spcPts val="1600"/>
              </a:spcBef>
              <a:spcAft>
                <a:spcPts val="0"/>
              </a:spcAft>
              <a:buNone/>
              <a:defRPr sz="1400">
                <a:solidFill>
                  <a:srgbClr val="292938"/>
                </a:solidFill>
              </a:defRPr>
            </a:lvl6pPr>
            <a:lvl7pPr lvl="6" rtl="0">
              <a:lnSpc>
                <a:spcPct val="100000"/>
              </a:lnSpc>
              <a:spcBef>
                <a:spcPts val="1600"/>
              </a:spcBef>
              <a:spcAft>
                <a:spcPts val="0"/>
              </a:spcAft>
              <a:buNone/>
              <a:defRPr sz="1400">
                <a:solidFill>
                  <a:srgbClr val="292938"/>
                </a:solidFill>
              </a:defRPr>
            </a:lvl7pPr>
            <a:lvl8pPr lvl="7" rtl="0">
              <a:lnSpc>
                <a:spcPct val="100000"/>
              </a:lnSpc>
              <a:spcBef>
                <a:spcPts val="1600"/>
              </a:spcBef>
              <a:spcAft>
                <a:spcPts val="0"/>
              </a:spcAft>
              <a:buNone/>
              <a:defRPr sz="1400">
                <a:solidFill>
                  <a:srgbClr val="292938"/>
                </a:solidFill>
              </a:defRPr>
            </a:lvl8pPr>
            <a:lvl9pPr lvl="8" rtl="0">
              <a:lnSpc>
                <a:spcPct val="100000"/>
              </a:lnSpc>
              <a:spcBef>
                <a:spcPts val="1600"/>
              </a:spcBef>
              <a:spcAft>
                <a:spcPts val="1600"/>
              </a:spcAft>
              <a:buNone/>
              <a:defRPr sz="1400">
                <a:solidFill>
                  <a:srgbClr val="292938"/>
                </a:solidFill>
              </a:defRPr>
            </a:lvl9pPr>
          </a:lstStyle>
          <a:p/>
        </p:txBody>
      </p:sp>
      <p:sp>
        <p:nvSpPr>
          <p:cNvPr id="15" name="Google Shape;15;p3"/>
          <p:cNvSpPr txBox="1"/>
          <p:nvPr>
            <p:ph hasCustomPrompt="1" idx="2" type="title"/>
          </p:nvPr>
        </p:nvSpPr>
        <p:spPr>
          <a:xfrm>
            <a:off x="2822100" y="1984275"/>
            <a:ext cx="5552700" cy="31593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2"/>
              </a:buClr>
              <a:buSzPts val="6000"/>
              <a:buFont typeface="Montserrat Black"/>
              <a:buNone/>
              <a:defRPr sz="25000">
                <a:solidFill>
                  <a:schemeClr val="dk2"/>
                </a:solidFill>
                <a:latin typeface="Montserrat Black"/>
                <a:ea typeface="Montserrat Black"/>
                <a:cs typeface="Montserrat Black"/>
                <a:sym typeface="Montserrat Black"/>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1">
  <p:cSld name="BLANK_2_1_2_1">
    <p:bg>
      <p:bgPr>
        <a:solidFill>
          <a:srgbClr val="F3F3F3"/>
        </a:solidFill>
      </p:bgPr>
    </p:bg>
    <p:spTree>
      <p:nvGrpSpPr>
        <p:cNvPr id="114" name="Shape 114"/>
        <p:cNvGrpSpPr/>
        <p:nvPr/>
      </p:nvGrpSpPr>
      <p:grpSpPr>
        <a:xfrm>
          <a:off x="0" y="0"/>
          <a:ext cx="0" cy="0"/>
          <a:chOff x="0" y="0"/>
          <a:chExt cx="0" cy="0"/>
        </a:xfrm>
      </p:grpSpPr>
      <p:sp>
        <p:nvSpPr>
          <p:cNvPr id="115" name="Google Shape;115;p21"/>
          <p:cNvSpPr txBox="1"/>
          <p:nvPr>
            <p:ph idx="1" type="subTitle"/>
          </p:nvPr>
        </p:nvSpPr>
        <p:spPr>
          <a:xfrm>
            <a:off x="4926175" y="1282188"/>
            <a:ext cx="2312400" cy="39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lt1"/>
                </a:solidFill>
              </a:defRPr>
            </a:lvl1pPr>
            <a:lvl2pPr lvl="1" rtl="0">
              <a:lnSpc>
                <a:spcPct val="100000"/>
              </a:lnSpc>
              <a:spcBef>
                <a:spcPts val="1600"/>
              </a:spcBef>
              <a:spcAft>
                <a:spcPts val="0"/>
              </a:spcAft>
              <a:buNone/>
              <a:defRPr sz="1400">
                <a:solidFill>
                  <a:schemeClr val="lt1"/>
                </a:solidFill>
              </a:defRPr>
            </a:lvl2pPr>
            <a:lvl3pPr lvl="2" rtl="0">
              <a:lnSpc>
                <a:spcPct val="100000"/>
              </a:lnSpc>
              <a:spcBef>
                <a:spcPts val="1600"/>
              </a:spcBef>
              <a:spcAft>
                <a:spcPts val="0"/>
              </a:spcAft>
              <a:buNone/>
              <a:defRPr sz="1400">
                <a:solidFill>
                  <a:schemeClr val="lt1"/>
                </a:solidFill>
              </a:defRPr>
            </a:lvl3pPr>
            <a:lvl4pPr lvl="3" rtl="0">
              <a:lnSpc>
                <a:spcPct val="100000"/>
              </a:lnSpc>
              <a:spcBef>
                <a:spcPts val="1600"/>
              </a:spcBef>
              <a:spcAft>
                <a:spcPts val="0"/>
              </a:spcAft>
              <a:buNone/>
              <a:defRPr sz="1400">
                <a:solidFill>
                  <a:schemeClr val="lt1"/>
                </a:solidFill>
              </a:defRPr>
            </a:lvl4pPr>
            <a:lvl5pPr lvl="4" rtl="0">
              <a:lnSpc>
                <a:spcPct val="100000"/>
              </a:lnSpc>
              <a:spcBef>
                <a:spcPts val="1600"/>
              </a:spcBef>
              <a:spcAft>
                <a:spcPts val="0"/>
              </a:spcAft>
              <a:buNone/>
              <a:defRPr sz="1400">
                <a:solidFill>
                  <a:schemeClr val="lt1"/>
                </a:solidFill>
              </a:defRPr>
            </a:lvl5pPr>
            <a:lvl6pPr lvl="5" rtl="0">
              <a:lnSpc>
                <a:spcPct val="100000"/>
              </a:lnSpc>
              <a:spcBef>
                <a:spcPts val="1600"/>
              </a:spcBef>
              <a:spcAft>
                <a:spcPts val="0"/>
              </a:spcAft>
              <a:buNone/>
              <a:defRPr sz="1400">
                <a:solidFill>
                  <a:schemeClr val="lt1"/>
                </a:solidFill>
              </a:defRPr>
            </a:lvl6pPr>
            <a:lvl7pPr lvl="6" rtl="0">
              <a:lnSpc>
                <a:spcPct val="100000"/>
              </a:lnSpc>
              <a:spcBef>
                <a:spcPts val="1600"/>
              </a:spcBef>
              <a:spcAft>
                <a:spcPts val="0"/>
              </a:spcAft>
              <a:buNone/>
              <a:defRPr sz="1400">
                <a:solidFill>
                  <a:schemeClr val="lt1"/>
                </a:solidFill>
              </a:defRPr>
            </a:lvl7pPr>
            <a:lvl8pPr lvl="7" rtl="0">
              <a:lnSpc>
                <a:spcPct val="100000"/>
              </a:lnSpc>
              <a:spcBef>
                <a:spcPts val="1600"/>
              </a:spcBef>
              <a:spcAft>
                <a:spcPts val="0"/>
              </a:spcAft>
              <a:buNone/>
              <a:defRPr sz="1400">
                <a:solidFill>
                  <a:schemeClr val="lt1"/>
                </a:solidFill>
              </a:defRPr>
            </a:lvl8pPr>
            <a:lvl9pPr lvl="8" rtl="0">
              <a:lnSpc>
                <a:spcPct val="100000"/>
              </a:lnSpc>
              <a:spcBef>
                <a:spcPts val="1600"/>
              </a:spcBef>
              <a:spcAft>
                <a:spcPts val="1600"/>
              </a:spcAft>
              <a:buNone/>
              <a:defRPr sz="1400">
                <a:solidFill>
                  <a:schemeClr val="lt1"/>
                </a:solidFill>
              </a:defRPr>
            </a:lvl9pPr>
          </a:lstStyle>
          <a:p/>
        </p:txBody>
      </p:sp>
      <p:sp>
        <p:nvSpPr>
          <p:cNvPr id="116" name="Google Shape;116;p21"/>
          <p:cNvSpPr txBox="1"/>
          <p:nvPr>
            <p:ph type="ctrTitle"/>
          </p:nvPr>
        </p:nvSpPr>
        <p:spPr>
          <a:xfrm>
            <a:off x="4926175" y="557500"/>
            <a:ext cx="3040800" cy="771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FFFFFF"/>
              </a:buClr>
              <a:buSzPts val="1800"/>
              <a:buFont typeface="Josefin Sans"/>
              <a:buNone/>
              <a:defRPr sz="1800">
                <a:solidFill>
                  <a:srgbClr val="292938"/>
                </a:solidFill>
              </a:defRPr>
            </a:lvl1pPr>
            <a:lvl2pPr lvl="1"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2pPr>
            <a:lvl3pPr lvl="2"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3pPr>
            <a:lvl4pPr lvl="3"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4pPr>
            <a:lvl5pPr lvl="4"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5pPr>
            <a:lvl6pPr lvl="5"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6pPr>
            <a:lvl7pPr lvl="6"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7pPr>
            <a:lvl8pPr lvl="7"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8pPr>
            <a:lvl9pPr lvl="8" rtl="0">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9pPr>
          </a:lstStyle>
          <a:p/>
        </p:txBody>
      </p:sp>
      <p:sp>
        <p:nvSpPr>
          <p:cNvPr id="117" name="Google Shape;117;p21"/>
          <p:cNvSpPr txBox="1"/>
          <p:nvPr>
            <p:ph idx="2" type="subTitle"/>
          </p:nvPr>
        </p:nvSpPr>
        <p:spPr>
          <a:xfrm>
            <a:off x="4926175" y="4106875"/>
            <a:ext cx="2453700" cy="852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None/>
              <a:defRPr sz="1400">
                <a:solidFill>
                  <a:schemeClr val="lt1"/>
                </a:solidFill>
              </a:defRPr>
            </a:lvl1pPr>
            <a:lvl2pPr lvl="1" rtl="0">
              <a:lnSpc>
                <a:spcPct val="100000"/>
              </a:lnSpc>
              <a:spcBef>
                <a:spcPts val="1600"/>
              </a:spcBef>
              <a:spcAft>
                <a:spcPts val="0"/>
              </a:spcAft>
              <a:buNone/>
              <a:defRPr sz="1400">
                <a:solidFill>
                  <a:schemeClr val="lt1"/>
                </a:solidFill>
              </a:defRPr>
            </a:lvl2pPr>
            <a:lvl3pPr lvl="2" rtl="0">
              <a:lnSpc>
                <a:spcPct val="100000"/>
              </a:lnSpc>
              <a:spcBef>
                <a:spcPts val="1600"/>
              </a:spcBef>
              <a:spcAft>
                <a:spcPts val="0"/>
              </a:spcAft>
              <a:buNone/>
              <a:defRPr sz="1400">
                <a:solidFill>
                  <a:schemeClr val="lt1"/>
                </a:solidFill>
              </a:defRPr>
            </a:lvl3pPr>
            <a:lvl4pPr lvl="3" rtl="0">
              <a:lnSpc>
                <a:spcPct val="100000"/>
              </a:lnSpc>
              <a:spcBef>
                <a:spcPts val="1600"/>
              </a:spcBef>
              <a:spcAft>
                <a:spcPts val="0"/>
              </a:spcAft>
              <a:buNone/>
              <a:defRPr sz="1400">
                <a:solidFill>
                  <a:schemeClr val="lt1"/>
                </a:solidFill>
              </a:defRPr>
            </a:lvl4pPr>
            <a:lvl5pPr lvl="4" rtl="0">
              <a:lnSpc>
                <a:spcPct val="100000"/>
              </a:lnSpc>
              <a:spcBef>
                <a:spcPts val="1600"/>
              </a:spcBef>
              <a:spcAft>
                <a:spcPts val="0"/>
              </a:spcAft>
              <a:buNone/>
              <a:defRPr sz="1400">
                <a:solidFill>
                  <a:schemeClr val="lt1"/>
                </a:solidFill>
              </a:defRPr>
            </a:lvl5pPr>
            <a:lvl6pPr lvl="5" rtl="0">
              <a:lnSpc>
                <a:spcPct val="100000"/>
              </a:lnSpc>
              <a:spcBef>
                <a:spcPts val="1600"/>
              </a:spcBef>
              <a:spcAft>
                <a:spcPts val="0"/>
              </a:spcAft>
              <a:buNone/>
              <a:defRPr sz="1400">
                <a:solidFill>
                  <a:schemeClr val="lt1"/>
                </a:solidFill>
              </a:defRPr>
            </a:lvl6pPr>
            <a:lvl7pPr lvl="6" rtl="0">
              <a:lnSpc>
                <a:spcPct val="100000"/>
              </a:lnSpc>
              <a:spcBef>
                <a:spcPts val="1600"/>
              </a:spcBef>
              <a:spcAft>
                <a:spcPts val="0"/>
              </a:spcAft>
              <a:buNone/>
              <a:defRPr sz="1400">
                <a:solidFill>
                  <a:schemeClr val="lt1"/>
                </a:solidFill>
              </a:defRPr>
            </a:lvl7pPr>
            <a:lvl8pPr lvl="7" rtl="0">
              <a:lnSpc>
                <a:spcPct val="100000"/>
              </a:lnSpc>
              <a:spcBef>
                <a:spcPts val="1600"/>
              </a:spcBef>
              <a:spcAft>
                <a:spcPts val="0"/>
              </a:spcAft>
              <a:buNone/>
              <a:defRPr sz="1400">
                <a:solidFill>
                  <a:schemeClr val="lt1"/>
                </a:solidFill>
              </a:defRPr>
            </a:lvl8pPr>
            <a:lvl9pPr lvl="8" rtl="0">
              <a:lnSpc>
                <a:spcPct val="100000"/>
              </a:lnSpc>
              <a:spcBef>
                <a:spcPts val="1600"/>
              </a:spcBef>
              <a:spcAft>
                <a:spcPts val="1600"/>
              </a:spcAft>
              <a:buNone/>
              <a:defRPr sz="1400">
                <a:solidFill>
                  <a:schemeClr val="lt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2_1_1">
    <p:bg>
      <p:bgPr>
        <a:solidFill>
          <a:srgbClr val="F3F3F3"/>
        </a:solidFill>
      </p:bgPr>
    </p:bg>
    <p:spTree>
      <p:nvGrpSpPr>
        <p:cNvPr id="118" name="Shape 118"/>
        <p:cNvGrpSpPr/>
        <p:nvPr/>
      </p:nvGrpSpPr>
      <p:grpSpPr>
        <a:xfrm>
          <a:off x="0" y="0"/>
          <a:ext cx="0" cy="0"/>
          <a:chOff x="0" y="0"/>
          <a:chExt cx="0" cy="0"/>
        </a:xfrm>
      </p:grpSpPr>
      <p:sp>
        <p:nvSpPr>
          <p:cNvPr id="119" name="Google Shape;119;p22"/>
          <p:cNvSpPr txBox="1"/>
          <p:nvPr>
            <p:ph hasCustomPrompt="1" type="title"/>
          </p:nvPr>
        </p:nvSpPr>
        <p:spPr>
          <a:xfrm>
            <a:off x="4714675" y="3298778"/>
            <a:ext cx="3660000" cy="807000"/>
          </a:xfrm>
          <a:prstGeom prst="rect">
            <a:avLst/>
          </a:prstGeom>
        </p:spPr>
        <p:txBody>
          <a:bodyPr anchorCtr="0" anchor="ctr" bIns="198000" lIns="91425" spcFirstLastPara="1" rIns="91425" wrap="square" tIns="91425">
            <a:noAutofit/>
          </a:bodyPr>
          <a:lstStyle>
            <a:lvl1pPr lvl="0" rtl="0" algn="r">
              <a:spcBef>
                <a:spcPts val="0"/>
              </a:spcBef>
              <a:spcAft>
                <a:spcPts val="0"/>
              </a:spcAft>
              <a:buClr>
                <a:srgbClr val="292938"/>
              </a:buClr>
              <a:buSzPts val="6000"/>
              <a:buNone/>
              <a:defRPr sz="4800">
                <a:solidFill>
                  <a:srgbClr val="292938"/>
                </a:solidFill>
              </a:defRPr>
            </a:lvl1pPr>
            <a:lvl2pPr lvl="1" rtl="0">
              <a:spcBef>
                <a:spcPts val="0"/>
              </a:spcBef>
              <a:spcAft>
                <a:spcPts val="0"/>
              </a:spcAft>
              <a:buClr>
                <a:srgbClr val="292938"/>
              </a:buClr>
              <a:buSzPts val="6000"/>
              <a:buNone/>
              <a:defRPr sz="6000">
                <a:solidFill>
                  <a:srgbClr val="292938"/>
                </a:solidFill>
              </a:defRPr>
            </a:lvl2pPr>
            <a:lvl3pPr lvl="2" rtl="0">
              <a:spcBef>
                <a:spcPts val="0"/>
              </a:spcBef>
              <a:spcAft>
                <a:spcPts val="0"/>
              </a:spcAft>
              <a:buClr>
                <a:srgbClr val="292938"/>
              </a:buClr>
              <a:buSzPts val="6000"/>
              <a:buNone/>
              <a:defRPr sz="6000">
                <a:solidFill>
                  <a:srgbClr val="292938"/>
                </a:solidFill>
              </a:defRPr>
            </a:lvl3pPr>
            <a:lvl4pPr lvl="3" rtl="0">
              <a:spcBef>
                <a:spcPts val="0"/>
              </a:spcBef>
              <a:spcAft>
                <a:spcPts val="0"/>
              </a:spcAft>
              <a:buClr>
                <a:srgbClr val="292938"/>
              </a:buClr>
              <a:buSzPts val="6000"/>
              <a:buNone/>
              <a:defRPr sz="6000">
                <a:solidFill>
                  <a:srgbClr val="292938"/>
                </a:solidFill>
              </a:defRPr>
            </a:lvl4pPr>
            <a:lvl5pPr lvl="4" rtl="0">
              <a:spcBef>
                <a:spcPts val="0"/>
              </a:spcBef>
              <a:spcAft>
                <a:spcPts val="0"/>
              </a:spcAft>
              <a:buClr>
                <a:srgbClr val="292938"/>
              </a:buClr>
              <a:buSzPts val="6000"/>
              <a:buNone/>
              <a:defRPr sz="6000">
                <a:solidFill>
                  <a:srgbClr val="292938"/>
                </a:solidFill>
              </a:defRPr>
            </a:lvl5pPr>
            <a:lvl6pPr lvl="5" rtl="0">
              <a:spcBef>
                <a:spcPts val="0"/>
              </a:spcBef>
              <a:spcAft>
                <a:spcPts val="0"/>
              </a:spcAft>
              <a:buClr>
                <a:srgbClr val="292938"/>
              </a:buClr>
              <a:buSzPts val="6000"/>
              <a:buNone/>
              <a:defRPr sz="6000">
                <a:solidFill>
                  <a:srgbClr val="292938"/>
                </a:solidFill>
              </a:defRPr>
            </a:lvl6pPr>
            <a:lvl7pPr lvl="6" rtl="0">
              <a:spcBef>
                <a:spcPts val="0"/>
              </a:spcBef>
              <a:spcAft>
                <a:spcPts val="0"/>
              </a:spcAft>
              <a:buClr>
                <a:srgbClr val="292938"/>
              </a:buClr>
              <a:buSzPts val="6000"/>
              <a:buNone/>
              <a:defRPr sz="6000">
                <a:solidFill>
                  <a:srgbClr val="292938"/>
                </a:solidFill>
              </a:defRPr>
            </a:lvl7pPr>
            <a:lvl8pPr lvl="7" rtl="0">
              <a:spcBef>
                <a:spcPts val="0"/>
              </a:spcBef>
              <a:spcAft>
                <a:spcPts val="0"/>
              </a:spcAft>
              <a:buClr>
                <a:srgbClr val="292938"/>
              </a:buClr>
              <a:buSzPts val="6000"/>
              <a:buNone/>
              <a:defRPr sz="6000">
                <a:solidFill>
                  <a:srgbClr val="292938"/>
                </a:solidFill>
              </a:defRPr>
            </a:lvl8pPr>
            <a:lvl9pPr lvl="8" rtl="0">
              <a:spcBef>
                <a:spcPts val="0"/>
              </a:spcBef>
              <a:spcAft>
                <a:spcPts val="0"/>
              </a:spcAft>
              <a:buClr>
                <a:srgbClr val="292938"/>
              </a:buClr>
              <a:buSzPts val="6000"/>
              <a:buNone/>
              <a:defRPr sz="6000">
                <a:solidFill>
                  <a:srgbClr val="292938"/>
                </a:solidFill>
              </a:defRPr>
            </a:lvl9pPr>
          </a:lstStyle>
          <a:p>
            <a:r>
              <a:t>xx%</a:t>
            </a:r>
          </a:p>
        </p:txBody>
      </p:sp>
      <p:sp>
        <p:nvSpPr>
          <p:cNvPr id="120" name="Google Shape;120;p22"/>
          <p:cNvSpPr txBox="1"/>
          <p:nvPr>
            <p:ph idx="1" type="subTitle"/>
          </p:nvPr>
        </p:nvSpPr>
        <p:spPr>
          <a:xfrm>
            <a:off x="4714675" y="3938575"/>
            <a:ext cx="3660000" cy="477900"/>
          </a:xfrm>
          <a:prstGeom prst="rect">
            <a:avLst/>
          </a:prstGeom>
        </p:spPr>
        <p:txBody>
          <a:bodyPr anchorCtr="0" anchor="b" bIns="0" lIns="91425" spcFirstLastPara="1" rIns="91425" wrap="square" tIns="137150">
            <a:noAutofit/>
          </a:bodyPr>
          <a:lstStyle>
            <a:lvl1pPr lvl="0" rtl="0" algn="r">
              <a:lnSpc>
                <a:spcPct val="100000"/>
              </a:lnSpc>
              <a:spcBef>
                <a:spcPts val="0"/>
              </a:spcBef>
              <a:spcAft>
                <a:spcPts val="0"/>
              </a:spcAft>
              <a:buNone/>
              <a:defRPr sz="1400">
                <a:solidFill>
                  <a:srgbClr val="292938"/>
                </a:solidFill>
              </a:defRPr>
            </a:lvl1pPr>
            <a:lvl2pPr lvl="1" rtl="0" algn="r">
              <a:lnSpc>
                <a:spcPct val="100000"/>
              </a:lnSpc>
              <a:spcBef>
                <a:spcPts val="1600"/>
              </a:spcBef>
              <a:spcAft>
                <a:spcPts val="0"/>
              </a:spcAft>
              <a:buNone/>
              <a:defRPr sz="1400">
                <a:solidFill>
                  <a:srgbClr val="292938"/>
                </a:solidFill>
              </a:defRPr>
            </a:lvl2pPr>
            <a:lvl3pPr lvl="2" rtl="0" algn="r">
              <a:lnSpc>
                <a:spcPct val="100000"/>
              </a:lnSpc>
              <a:spcBef>
                <a:spcPts val="1600"/>
              </a:spcBef>
              <a:spcAft>
                <a:spcPts val="0"/>
              </a:spcAft>
              <a:buNone/>
              <a:defRPr sz="1400">
                <a:solidFill>
                  <a:srgbClr val="292938"/>
                </a:solidFill>
              </a:defRPr>
            </a:lvl3pPr>
            <a:lvl4pPr lvl="3" rtl="0" algn="r">
              <a:lnSpc>
                <a:spcPct val="100000"/>
              </a:lnSpc>
              <a:spcBef>
                <a:spcPts val="1600"/>
              </a:spcBef>
              <a:spcAft>
                <a:spcPts val="0"/>
              </a:spcAft>
              <a:buNone/>
              <a:defRPr sz="1400">
                <a:solidFill>
                  <a:srgbClr val="292938"/>
                </a:solidFill>
              </a:defRPr>
            </a:lvl4pPr>
            <a:lvl5pPr lvl="4" rtl="0" algn="r">
              <a:lnSpc>
                <a:spcPct val="100000"/>
              </a:lnSpc>
              <a:spcBef>
                <a:spcPts val="1600"/>
              </a:spcBef>
              <a:spcAft>
                <a:spcPts val="0"/>
              </a:spcAft>
              <a:buNone/>
              <a:defRPr sz="1400">
                <a:solidFill>
                  <a:srgbClr val="292938"/>
                </a:solidFill>
              </a:defRPr>
            </a:lvl5pPr>
            <a:lvl6pPr lvl="5" rtl="0" algn="r">
              <a:lnSpc>
                <a:spcPct val="100000"/>
              </a:lnSpc>
              <a:spcBef>
                <a:spcPts val="1600"/>
              </a:spcBef>
              <a:spcAft>
                <a:spcPts val="0"/>
              </a:spcAft>
              <a:buNone/>
              <a:defRPr sz="1400">
                <a:solidFill>
                  <a:srgbClr val="292938"/>
                </a:solidFill>
              </a:defRPr>
            </a:lvl6pPr>
            <a:lvl7pPr lvl="6" rtl="0" algn="r">
              <a:lnSpc>
                <a:spcPct val="100000"/>
              </a:lnSpc>
              <a:spcBef>
                <a:spcPts val="1600"/>
              </a:spcBef>
              <a:spcAft>
                <a:spcPts val="0"/>
              </a:spcAft>
              <a:buNone/>
              <a:defRPr sz="1400">
                <a:solidFill>
                  <a:srgbClr val="292938"/>
                </a:solidFill>
              </a:defRPr>
            </a:lvl7pPr>
            <a:lvl8pPr lvl="7" rtl="0" algn="r">
              <a:lnSpc>
                <a:spcPct val="100000"/>
              </a:lnSpc>
              <a:spcBef>
                <a:spcPts val="1600"/>
              </a:spcBef>
              <a:spcAft>
                <a:spcPts val="0"/>
              </a:spcAft>
              <a:buNone/>
              <a:defRPr sz="1400">
                <a:solidFill>
                  <a:srgbClr val="292938"/>
                </a:solidFill>
              </a:defRPr>
            </a:lvl8pPr>
            <a:lvl9pPr lvl="8" rtl="0" algn="r">
              <a:lnSpc>
                <a:spcPct val="100000"/>
              </a:lnSpc>
              <a:spcBef>
                <a:spcPts val="1600"/>
              </a:spcBef>
              <a:spcAft>
                <a:spcPts val="1600"/>
              </a:spcAft>
              <a:buNone/>
              <a:defRPr sz="1400">
                <a:solidFill>
                  <a:srgbClr val="292938"/>
                </a:solidFill>
              </a:defRPr>
            </a:lvl9pPr>
          </a:lstStyle>
          <a:p/>
        </p:txBody>
      </p:sp>
      <p:sp>
        <p:nvSpPr>
          <p:cNvPr id="121" name="Google Shape;121;p22"/>
          <p:cNvSpPr txBox="1"/>
          <p:nvPr>
            <p:ph hasCustomPrompt="1" idx="2" type="title"/>
          </p:nvPr>
        </p:nvSpPr>
        <p:spPr>
          <a:xfrm>
            <a:off x="4714675" y="2012903"/>
            <a:ext cx="3660000" cy="807000"/>
          </a:xfrm>
          <a:prstGeom prst="rect">
            <a:avLst/>
          </a:prstGeom>
        </p:spPr>
        <p:txBody>
          <a:bodyPr anchorCtr="0" anchor="ctr" bIns="198000" lIns="91425" spcFirstLastPara="1" rIns="91425" wrap="square" tIns="91425">
            <a:noAutofit/>
          </a:bodyPr>
          <a:lstStyle>
            <a:lvl1pPr lvl="0" rtl="0" algn="r">
              <a:spcBef>
                <a:spcPts val="0"/>
              </a:spcBef>
              <a:spcAft>
                <a:spcPts val="0"/>
              </a:spcAft>
              <a:buClr>
                <a:srgbClr val="292938"/>
              </a:buClr>
              <a:buSzPts val="6000"/>
              <a:buNone/>
              <a:defRPr sz="4800">
                <a:solidFill>
                  <a:srgbClr val="292938"/>
                </a:solidFill>
              </a:defRPr>
            </a:lvl1pPr>
            <a:lvl2pPr lvl="1" rtl="0">
              <a:spcBef>
                <a:spcPts val="0"/>
              </a:spcBef>
              <a:spcAft>
                <a:spcPts val="0"/>
              </a:spcAft>
              <a:buClr>
                <a:srgbClr val="292938"/>
              </a:buClr>
              <a:buSzPts val="6000"/>
              <a:buNone/>
              <a:defRPr sz="6000">
                <a:solidFill>
                  <a:srgbClr val="292938"/>
                </a:solidFill>
              </a:defRPr>
            </a:lvl2pPr>
            <a:lvl3pPr lvl="2" rtl="0">
              <a:spcBef>
                <a:spcPts val="0"/>
              </a:spcBef>
              <a:spcAft>
                <a:spcPts val="0"/>
              </a:spcAft>
              <a:buClr>
                <a:srgbClr val="292938"/>
              </a:buClr>
              <a:buSzPts val="6000"/>
              <a:buNone/>
              <a:defRPr sz="6000">
                <a:solidFill>
                  <a:srgbClr val="292938"/>
                </a:solidFill>
              </a:defRPr>
            </a:lvl3pPr>
            <a:lvl4pPr lvl="3" rtl="0">
              <a:spcBef>
                <a:spcPts val="0"/>
              </a:spcBef>
              <a:spcAft>
                <a:spcPts val="0"/>
              </a:spcAft>
              <a:buClr>
                <a:srgbClr val="292938"/>
              </a:buClr>
              <a:buSzPts val="6000"/>
              <a:buNone/>
              <a:defRPr sz="6000">
                <a:solidFill>
                  <a:srgbClr val="292938"/>
                </a:solidFill>
              </a:defRPr>
            </a:lvl4pPr>
            <a:lvl5pPr lvl="4" rtl="0">
              <a:spcBef>
                <a:spcPts val="0"/>
              </a:spcBef>
              <a:spcAft>
                <a:spcPts val="0"/>
              </a:spcAft>
              <a:buClr>
                <a:srgbClr val="292938"/>
              </a:buClr>
              <a:buSzPts val="6000"/>
              <a:buNone/>
              <a:defRPr sz="6000">
                <a:solidFill>
                  <a:srgbClr val="292938"/>
                </a:solidFill>
              </a:defRPr>
            </a:lvl5pPr>
            <a:lvl6pPr lvl="5" rtl="0">
              <a:spcBef>
                <a:spcPts val="0"/>
              </a:spcBef>
              <a:spcAft>
                <a:spcPts val="0"/>
              </a:spcAft>
              <a:buClr>
                <a:srgbClr val="292938"/>
              </a:buClr>
              <a:buSzPts val="6000"/>
              <a:buNone/>
              <a:defRPr sz="6000">
                <a:solidFill>
                  <a:srgbClr val="292938"/>
                </a:solidFill>
              </a:defRPr>
            </a:lvl6pPr>
            <a:lvl7pPr lvl="6" rtl="0">
              <a:spcBef>
                <a:spcPts val="0"/>
              </a:spcBef>
              <a:spcAft>
                <a:spcPts val="0"/>
              </a:spcAft>
              <a:buClr>
                <a:srgbClr val="292938"/>
              </a:buClr>
              <a:buSzPts val="6000"/>
              <a:buNone/>
              <a:defRPr sz="6000">
                <a:solidFill>
                  <a:srgbClr val="292938"/>
                </a:solidFill>
              </a:defRPr>
            </a:lvl7pPr>
            <a:lvl8pPr lvl="7" rtl="0">
              <a:spcBef>
                <a:spcPts val="0"/>
              </a:spcBef>
              <a:spcAft>
                <a:spcPts val="0"/>
              </a:spcAft>
              <a:buClr>
                <a:srgbClr val="292938"/>
              </a:buClr>
              <a:buSzPts val="6000"/>
              <a:buNone/>
              <a:defRPr sz="6000">
                <a:solidFill>
                  <a:srgbClr val="292938"/>
                </a:solidFill>
              </a:defRPr>
            </a:lvl8pPr>
            <a:lvl9pPr lvl="8" rtl="0">
              <a:spcBef>
                <a:spcPts val="0"/>
              </a:spcBef>
              <a:spcAft>
                <a:spcPts val="0"/>
              </a:spcAft>
              <a:buClr>
                <a:srgbClr val="292938"/>
              </a:buClr>
              <a:buSzPts val="6000"/>
              <a:buNone/>
              <a:defRPr sz="6000">
                <a:solidFill>
                  <a:srgbClr val="292938"/>
                </a:solidFill>
              </a:defRPr>
            </a:lvl9pPr>
          </a:lstStyle>
          <a:p>
            <a:r>
              <a:t>xx%</a:t>
            </a:r>
          </a:p>
        </p:txBody>
      </p:sp>
      <p:sp>
        <p:nvSpPr>
          <p:cNvPr id="122" name="Google Shape;122;p22"/>
          <p:cNvSpPr txBox="1"/>
          <p:nvPr>
            <p:ph idx="3" type="subTitle"/>
          </p:nvPr>
        </p:nvSpPr>
        <p:spPr>
          <a:xfrm>
            <a:off x="4714675" y="2652700"/>
            <a:ext cx="3660000" cy="477900"/>
          </a:xfrm>
          <a:prstGeom prst="rect">
            <a:avLst/>
          </a:prstGeom>
        </p:spPr>
        <p:txBody>
          <a:bodyPr anchorCtr="0" anchor="b" bIns="0" lIns="91425" spcFirstLastPara="1" rIns="91425" wrap="square" tIns="137150">
            <a:noAutofit/>
          </a:bodyPr>
          <a:lstStyle>
            <a:lvl1pPr lvl="0" rtl="0" algn="r">
              <a:lnSpc>
                <a:spcPct val="100000"/>
              </a:lnSpc>
              <a:spcBef>
                <a:spcPts val="0"/>
              </a:spcBef>
              <a:spcAft>
                <a:spcPts val="0"/>
              </a:spcAft>
              <a:buNone/>
              <a:defRPr sz="1400">
                <a:solidFill>
                  <a:srgbClr val="292938"/>
                </a:solidFill>
              </a:defRPr>
            </a:lvl1pPr>
            <a:lvl2pPr lvl="1" rtl="0" algn="r">
              <a:lnSpc>
                <a:spcPct val="100000"/>
              </a:lnSpc>
              <a:spcBef>
                <a:spcPts val="1600"/>
              </a:spcBef>
              <a:spcAft>
                <a:spcPts val="0"/>
              </a:spcAft>
              <a:buNone/>
              <a:defRPr sz="1400">
                <a:solidFill>
                  <a:srgbClr val="292938"/>
                </a:solidFill>
              </a:defRPr>
            </a:lvl2pPr>
            <a:lvl3pPr lvl="2" rtl="0" algn="r">
              <a:lnSpc>
                <a:spcPct val="100000"/>
              </a:lnSpc>
              <a:spcBef>
                <a:spcPts val="1600"/>
              </a:spcBef>
              <a:spcAft>
                <a:spcPts val="0"/>
              </a:spcAft>
              <a:buNone/>
              <a:defRPr sz="1400">
                <a:solidFill>
                  <a:srgbClr val="292938"/>
                </a:solidFill>
              </a:defRPr>
            </a:lvl3pPr>
            <a:lvl4pPr lvl="3" rtl="0" algn="r">
              <a:lnSpc>
                <a:spcPct val="100000"/>
              </a:lnSpc>
              <a:spcBef>
                <a:spcPts val="1600"/>
              </a:spcBef>
              <a:spcAft>
                <a:spcPts val="0"/>
              </a:spcAft>
              <a:buNone/>
              <a:defRPr sz="1400">
                <a:solidFill>
                  <a:srgbClr val="292938"/>
                </a:solidFill>
              </a:defRPr>
            </a:lvl4pPr>
            <a:lvl5pPr lvl="4" rtl="0" algn="r">
              <a:lnSpc>
                <a:spcPct val="100000"/>
              </a:lnSpc>
              <a:spcBef>
                <a:spcPts val="1600"/>
              </a:spcBef>
              <a:spcAft>
                <a:spcPts val="0"/>
              </a:spcAft>
              <a:buNone/>
              <a:defRPr sz="1400">
                <a:solidFill>
                  <a:srgbClr val="292938"/>
                </a:solidFill>
              </a:defRPr>
            </a:lvl5pPr>
            <a:lvl6pPr lvl="5" rtl="0" algn="r">
              <a:lnSpc>
                <a:spcPct val="100000"/>
              </a:lnSpc>
              <a:spcBef>
                <a:spcPts val="1600"/>
              </a:spcBef>
              <a:spcAft>
                <a:spcPts val="0"/>
              </a:spcAft>
              <a:buNone/>
              <a:defRPr sz="1400">
                <a:solidFill>
                  <a:srgbClr val="292938"/>
                </a:solidFill>
              </a:defRPr>
            </a:lvl6pPr>
            <a:lvl7pPr lvl="6" rtl="0" algn="r">
              <a:lnSpc>
                <a:spcPct val="100000"/>
              </a:lnSpc>
              <a:spcBef>
                <a:spcPts val="1600"/>
              </a:spcBef>
              <a:spcAft>
                <a:spcPts val="0"/>
              </a:spcAft>
              <a:buNone/>
              <a:defRPr sz="1400">
                <a:solidFill>
                  <a:srgbClr val="292938"/>
                </a:solidFill>
              </a:defRPr>
            </a:lvl7pPr>
            <a:lvl8pPr lvl="7" rtl="0" algn="r">
              <a:lnSpc>
                <a:spcPct val="100000"/>
              </a:lnSpc>
              <a:spcBef>
                <a:spcPts val="1600"/>
              </a:spcBef>
              <a:spcAft>
                <a:spcPts val="0"/>
              </a:spcAft>
              <a:buNone/>
              <a:defRPr sz="1400">
                <a:solidFill>
                  <a:srgbClr val="292938"/>
                </a:solidFill>
              </a:defRPr>
            </a:lvl8pPr>
            <a:lvl9pPr lvl="8" rtl="0" algn="r">
              <a:lnSpc>
                <a:spcPct val="100000"/>
              </a:lnSpc>
              <a:spcBef>
                <a:spcPts val="1600"/>
              </a:spcBef>
              <a:spcAft>
                <a:spcPts val="1600"/>
              </a:spcAft>
              <a:buNone/>
              <a:defRPr sz="1400">
                <a:solidFill>
                  <a:srgbClr val="292938"/>
                </a:solidFill>
              </a:defRPr>
            </a:lvl9pPr>
          </a:lstStyle>
          <a:p/>
        </p:txBody>
      </p:sp>
      <p:sp>
        <p:nvSpPr>
          <p:cNvPr id="123" name="Google Shape;123;p22"/>
          <p:cNvSpPr txBox="1"/>
          <p:nvPr>
            <p:ph hasCustomPrompt="1" idx="4" type="title"/>
          </p:nvPr>
        </p:nvSpPr>
        <p:spPr>
          <a:xfrm>
            <a:off x="4714675" y="727028"/>
            <a:ext cx="3660000" cy="807000"/>
          </a:xfrm>
          <a:prstGeom prst="rect">
            <a:avLst/>
          </a:prstGeom>
        </p:spPr>
        <p:txBody>
          <a:bodyPr anchorCtr="0" anchor="ctr" bIns="198000" lIns="91425" spcFirstLastPara="1" rIns="91425" wrap="square" tIns="91425">
            <a:noAutofit/>
          </a:bodyPr>
          <a:lstStyle>
            <a:lvl1pPr lvl="0" rtl="0" algn="r">
              <a:spcBef>
                <a:spcPts val="0"/>
              </a:spcBef>
              <a:spcAft>
                <a:spcPts val="0"/>
              </a:spcAft>
              <a:buClr>
                <a:srgbClr val="292938"/>
              </a:buClr>
              <a:buSzPts val="6000"/>
              <a:buNone/>
              <a:defRPr sz="4800">
                <a:solidFill>
                  <a:srgbClr val="292938"/>
                </a:solidFill>
              </a:defRPr>
            </a:lvl1pPr>
            <a:lvl2pPr lvl="1" rtl="0">
              <a:spcBef>
                <a:spcPts val="0"/>
              </a:spcBef>
              <a:spcAft>
                <a:spcPts val="0"/>
              </a:spcAft>
              <a:buClr>
                <a:srgbClr val="292938"/>
              </a:buClr>
              <a:buSzPts val="6000"/>
              <a:buNone/>
              <a:defRPr sz="6000">
                <a:solidFill>
                  <a:srgbClr val="292938"/>
                </a:solidFill>
              </a:defRPr>
            </a:lvl2pPr>
            <a:lvl3pPr lvl="2" rtl="0">
              <a:spcBef>
                <a:spcPts val="0"/>
              </a:spcBef>
              <a:spcAft>
                <a:spcPts val="0"/>
              </a:spcAft>
              <a:buClr>
                <a:srgbClr val="292938"/>
              </a:buClr>
              <a:buSzPts val="6000"/>
              <a:buNone/>
              <a:defRPr sz="6000">
                <a:solidFill>
                  <a:srgbClr val="292938"/>
                </a:solidFill>
              </a:defRPr>
            </a:lvl3pPr>
            <a:lvl4pPr lvl="3" rtl="0">
              <a:spcBef>
                <a:spcPts val="0"/>
              </a:spcBef>
              <a:spcAft>
                <a:spcPts val="0"/>
              </a:spcAft>
              <a:buClr>
                <a:srgbClr val="292938"/>
              </a:buClr>
              <a:buSzPts val="6000"/>
              <a:buNone/>
              <a:defRPr sz="6000">
                <a:solidFill>
                  <a:srgbClr val="292938"/>
                </a:solidFill>
              </a:defRPr>
            </a:lvl4pPr>
            <a:lvl5pPr lvl="4" rtl="0">
              <a:spcBef>
                <a:spcPts val="0"/>
              </a:spcBef>
              <a:spcAft>
                <a:spcPts val="0"/>
              </a:spcAft>
              <a:buClr>
                <a:srgbClr val="292938"/>
              </a:buClr>
              <a:buSzPts val="6000"/>
              <a:buNone/>
              <a:defRPr sz="6000">
                <a:solidFill>
                  <a:srgbClr val="292938"/>
                </a:solidFill>
              </a:defRPr>
            </a:lvl5pPr>
            <a:lvl6pPr lvl="5" rtl="0">
              <a:spcBef>
                <a:spcPts val="0"/>
              </a:spcBef>
              <a:spcAft>
                <a:spcPts val="0"/>
              </a:spcAft>
              <a:buClr>
                <a:srgbClr val="292938"/>
              </a:buClr>
              <a:buSzPts val="6000"/>
              <a:buNone/>
              <a:defRPr sz="6000">
                <a:solidFill>
                  <a:srgbClr val="292938"/>
                </a:solidFill>
              </a:defRPr>
            </a:lvl6pPr>
            <a:lvl7pPr lvl="6" rtl="0">
              <a:spcBef>
                <a:spcPts val="0"/>
              </a:spcBef>
              <a:spcAft>
                <a:spcPts val="0"/>
              </a:spcAft>
              <a:buClr>
                <a:srgbClr val="292938"/>
              </a:buClr>
              <a:buSzPts val="6000"/>
              <a:buNone/>
              <a:defRPr sz="6000">
                <a:solidFill>
                  <a:srgbClr val="292938"/>
                </a:solidFill>
              </a:defRPr>
            </a:lvl7pPr>
            <a:lvl8pPr lvl="7" rtl="0">
              <a:spcBef>
                <a:spcPts val="0"/>
              </a:spcBef>
              <a:spcAft>
                <a:spcPts val="0"/>
              </a:spcAft>
              <a:buClr>
                <a:srgbClr val="292938"/>
              </a:buClr>
              <a:buSzPts val="6000"/>
              <a:buNone/>
              <a:defRPr sz="6000">
                <a:solidFill>
                  <a:srgbClr val="292938"/>
                </a:solidFill>
              </a:defRPr>
            </a:lvl8pPr>
            <a:lvl9pPr lvl="8" rtl="0">
              <a:spcBef>
                <a:spcPts val="0"/>
              </a:spcBef>
              <a:spcAft>
                <a:spcPts val="0"/>
              </a:spcAft>
              <a:buClr>
                <a:srgbClr val="292938"/>
              </a:buClr>
              <a:buSzPts val="6000"/>
              <a:buNone/>
              <a:defRPr sz="6000">
                <a:solidFill>
                  <a:srgbClr val="292938"/>
                </a:solidFill>
              </a:defRPr>
            </a:lvl9pPr>
          </a:lstStyle>
          <a:p>
            <a:r>
              <a:t>xx%</a:t>
            </a:r>
          </a:p>
        </p:txBody>
      </p:sp>
      <p:sp>
        <p:nvSpPr>
          <p:cNvPr id="124" name="Google Shape;124;p22"/>
          <p:cNvSpPr txBox="1"/>
          <p:nvPr>
            <p:ph idx="5" type="subTitle"/>
          </p:nvPr>
        </p:nvSpPr>
        <p:spPr>
          <a:xfrm>
            <a:off x="4714675" y="1366825"/>
            <a:ext cx="3660000" cy="477900"/>
          </a:xfrm>
          <a:prstGeom prst="rect">
            <a:avLst/>
          </a:prstGeom>
        </p:spPr>
        <p:txBody>
          <a:bodyPr anchorCtr="0" anchor="b" bIns="0" lIns="91425" spcFirstLastPara="1" rIns="91425" wrap="square" tIns="137150">
            <a:noAutofit/>
          </a:bodyPr>
          <a:lstStyle>
            <a:lvl1pPr lvl="0" rtl="0" algn="r">
              <a:lnSpc>
                <a:spcPct val="100000"/>
              </a:lnSpc>
              <a:spcBef>
                <a:spcPts val="0"/>
              </a:spcBef>
              <a:spcAft>
                <a:spcPts val="0"/>
              </a:spcAft>
              <a:buNone/>
              <a:defRPr sz="1400">
                <a:solidFill>
                  <a:srgbClr val="292938"/>
                </a:solidFill>
              </a:defRPr>
            </a:lvl1pPr>
            <a:lvl2pPr lvl="1" rtl="0" algn="r">
              <a:lnSpc>
                <a:spcPct val="100000"/>
              </a:lnSpc>
              <a:spcBef>
                <a:spcPts val="1600"/>
              </a:spcBef>
              <a:spcAft>
                <a:spcPts val="0"/>
              </a:spcAft>
              <a:buNone/>
              <a:defRPr sz="1400">
                <a:solidFill>
                  <a:srgbClr val="292938"/>
                </a:solidFill>
              </a:defRPr>
            </a:lvl2pPr>
            <a:lvl3pPr lvl="2" rtl="0" algn="r">
              <a:lnSpc>
                <a:spcPct val="100000"/>
              </a:lnSpc>
              <a:spcBef>
                <a:spcPts val="1600"/>
              </a:spcBef>
              <a:spcAft>
                <a:spcPts val="0"/>
              </a:spcAft>
              <a:buNone/>
              <a:defRPr sz="1400">
                <a:solidFill>
                  <a:srgbClr val="292938"/>
                </a:solidFill>
              </a:defRPr>
            </a:lvl3pPr>
            <a:lvl4pPr lvl="3" rtl="0" algn="r">
              <a:lnSpc>
                <a:spcPct val="100000"/>
              </a:lnSpc>
              <a:spcBef>
                <a:spcPts val="1600"/>
              </a:spcBef>
              <a:spcAft>
                <a:spcPts val="0"/>
              </a:spcAft>
              <a:buNone/>
              <a:defRPr sz="1400">
                <a:solidFill>
                  <a:srgbClr val="292938"/>
                </a:solidFill>
              </a:defRPr>
            </a:lvl4pPr>
            <a:lvl5pPr lvl="4" rtl="0" algn="r">
              <a:lnSpc>
                <a:spcPct val="100000"/>
              </a:lnSpc>
              <a:spcBef>
                <a:spcPts val="1600"/>
              </a:spcBef>
              <a:spcAft>
                <a:spcPts val="0"/>
              </a:spcAft>
              <a:buNone/>
              <a:defRPr sz="1400">
                <a:solidFill>
                  <a:srgbClr val="292938"/>
                </a:solidFill>
              </a:defRPr>
            </a:lvl5pPr>
            <a:lvl6pPr lvl="5" rtl="0" algn="r">
              <a:lnSpc>
                <a:spcPct val="100000"/>
              </a:lnSpc>
              <a:spcBef>
                <a:spcPts val="1600"/>
              </a:spcBef>
              <a:spcAft>
                <a:spcPts val="0"/>
              </a:spcAft>
              <a:buNone/>
              <a:defRPr sz="1400">
                <a:solidFill>
                  <a:srgbClr val="292938"/>
                </a:solidFill>
              </a:defRPr>
            </a:lvl6pPr>
            <a:lvl7pPr lvl="6" rtl="0" algn="r">
              <a:lnSpc>
                <a:spcPct val="100000"/>
              </a:lnSpc>
              <a:spcBef>
                <a:spcPts val="1600"/>
              </a:spcBef>
              <a:spcAft>
                <a:spcPts val="0"/>
              </a:spcAft>
              <a:buNone/>
              <a:defRPr sz="1400">
                <a:solidFill>
                  <a:srgbClr val="292938"/>
                </a:solidFill>
              </a:defRPr>
            </a:lvl7pPr>
            <a:lvl8pPr lvl="7" rtl="0" algn="r">
              <a:lnSpc>
                <a:spcPct val="100000"/>
              </a:lnSpc>
              <a:spcBef>
                <a:spcPts val="1600"/>
              </a:spcBef>
              <a:spcAft>
                <a:spcPts val="0"/>
              </a:spcAft>
              <a:buNone/>
              <a:defRPr sz="1400">
                <a:solidFill>
                  <a:srgbClr val="292938"/>
                </a:solidFill>
              </a:defRPr>
            </a:lvl8pPr>
            <a:lvl9pPr lvl="8" rtl="0" algn="r">
              <a:lnSpc>
                <a:spcPct val="100000"/>
              </a:lnSpc>
              <a:spcBef>
                <a:spcPts val="1600"/>
              </a:spcBef>
              <a:spcAft>
                <a:spcPts val="1600"/>
              </a:spcAft>
              <a:buNone/>
              <a:defRPr sz="1400">
                <a:solidFill>
                  <a:srgbClr val="292938"/>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
    <p:bg>
      <p:bgPr>
        <a:solidFill>
          <a:srgbClr val="F3F3F3"/>
        </a:solidFill>
      </p:bgPr>
    </p:bg>
    <p:spTree>
      <p:nvGrpSpPr>
        <p:cNvPr id="125" name="Shape 125"/>
        <p:cNvGrpSpPr/>
        <p:nvPr/>
      </p:nvGrpSpPr>
      <p:grpSpPr>
        <a:xfrm>
          <a:off x="0" y="0"/>
          <a:ext cx="0" cy="0"/>
          <a:chOff x="0" y="0"/>
          <a:chExt cx="0" cy="0"/>
        </a:xfrm>
      </p:grpSpPr>
      <p:sp>
        <p:nvSpPr>
          <p:cNvPr id="126" name="Google Shape;126;p23"/>
          <p:cNvSpPr txBox="1"/>
          <p:nvPr>
            <p:ph type="ctrTitle"/>
          </p:nvPr>
        </p:nvSpPr>
        <p:spPr>
          <a:xfrm>
            <a:off x="0" y="1053200"/>
            <a:ext cx="8094000" cy="946800"/>
          </a:xfrm>
          <a:prstGeom prst="rect">
            <a:avLst/>
          </a:prstGeom>
          <a:noFill/>
          <a:ln>
            <a:noFill/>
          </a:ln>
        </p:spPr>
        <p:txBody>
          <a:bodyPr anchorCtr="0" anchor="ctr" bIns="91425" lIns="91425" spcFirstLastPara="1" rIns="91425" wrap="square" tIns="91425">
            <a:noAutofit/>
          </a:bodyPr>
          <a:lstStyle>
            <a:lvl1pPr lvl="0" rtl="0" algn="r">
              <a:spcBef>
                <a:spcPts val="0"/>
              </a:spcBef>
              <a:spcAft>
                <a:spcPts val="0"/>
              </a:spcAft>
              <a:buClr>
                <a:srgbClr val="292938"/>
              </a:buClr>
              <a:buSzPts val="4800"/>
              <a:buFont typeface="Josefin Sans"/>
              <a:buNone/>
              <a:defRPr sz="4800">
                <a:solidFill>
                  <a:srgbClr val="292938"/>
                </a:solidFill>
              </a:defRPr>
            </a:lvl1pPr>
            <a:lvl2pPr lvl="1" rtl="0" algn="r">
              <a:spcBef>
                <a:spcPts val="0"/>
              </a:spcBef>
              <a:spcAft>
                <a:spcPts val="0"/>
              </a:spcAft>
              <a:buClr>
                <a:srgbClr val="292938"/>
              </a:buClr>
              <a:buSzPts val="7200"/>
              <a:buFont typeface="Josefin Sans"/>
              <a:buNone/>
              <a:defRPr b="1" sz="7200">
                <a:solidFill>
                  <a:srgbClr val="292938"/>
                </a:solidFill>
                <a:latin typeface="Josefin Sans"/>
                <a:ea typeface="Josefin Sans"/>
                <a:cs typeface="Josefin Sans"/>
                <a:sym typeface="Josefin Sans"/>
              </a:defRPr>
            </a:lvl2pPr>
            <a:lvl3pPr lvl="2" rtl="0" algn="r">
              <a:spcBef>
                <a:spcPts val="0"/>
              </a:spcBef>
              <a:spcAft>
                <a:spcPts val="0"/>
              </a:spcAft>
              <a:buClr>
                <a:srgbClr val="292938"/>
              </a:buClr>
              <a:buSzPts val="7200"/>
              <a:buFont typeface="Josefin Sans"/>
              <a:buNone/>
              <a:defRPr b="1" sz="7200">
                <a:solidFill>
                  <a:srgbClr val="292938"/>
                </a:solidFill>
                <a:latin typeface="Josefin Sans"/>
                <a:ea typeface="Josefin Sans"/>
                <a:cs typeface="Josefin Sans"/>
                <a:sym typeface="Josefin Sans"/>
              </a:defRPr>
            </a:lvl3pPr>
            <a:lvl4pPr lvl="3" rtl="0" algn="r">
              <a:spcBef>
                <a:spcPts val="0"/>
              </a:spcBef>
              <a:spcAft>
                <a:spcPts val="0"/>
              </a:spcAft>
              <a:buClr>
                <a:srgbClr val="292938"/>
              </a:buClr>
              <a:buSzPts val="7200"/>
              <a:buFont typeface="Josefin Sans"/>
              <a:buNone/>
              <a:defRPr b="1" sz="7200">
                <a:solidFill>
                  <a:srgbClr val="292938"/>
                </a:solidFill>
                <a:latin typeface="Josefin Sans"/>
                <a:ea typeface="Josefin Sans"/>
                <a:cs typeface="Josefin Sans"/>
                <a:sym typeface="Josefin Sans"/>
              </a:defRPr>
            </a:lvl4pPr>
            <a:lvl5pPr lvl="4" rtl="0" algn="r">
              <a:spcBef>
                <a:spcPts val="0"/>
              </a:spcBef>
              <a:spcAft>
                <a:spcPts val="0"/>
              </a:spcAft>
              <a:buClr>
                <a:srgbClr val="292938"/>
              </a:buClr>
              <a:buSzPts val="7200"/>
              <a:buFont typeface="Josefin Sans"/>
              <a:buNone/>
              <a:defRPr b="1" sz="7200">
                <a:solidFill>
                  <a:srgbClr val="292938"/>
                </a:solidFill>
                <a:latin typeface="Josefin Sans"/>
                <a:ea typeface="Josefin Sans"/>
                <a:cs typeface="Josefin Sans"/>
                <a:sym typeface="Josefin Sans"/>
              </a:defRPr>
            </a:lvl5pPr>
            <a:lvl6pPr lvl="5" rtl="0" algn="r">
              <a:spcBef>
                <a:spcPts val="0"/>
              </a:spcBef>
              <a:spcAft>
                <a:spcPts val="0"/>
              </a:spcAft>
              <a:buClr>
                <a:srgbClr val="292938"/>
              </a:buClr>
              <a:buSzPts val="7200"/>
              <a:buFont typeface="Josefin Sans"/>
              <a:buNone/>
              <a:defRPr b="1" sz="7200">
                <a:solidFill>
                  <a:srgbClr val="292938"/>
                </a:solidFill>
                <a:latin typeface="Josefin Sans"/>
                <a:ea typeface="Josefin Sans"/>
                <a:cs typeface="Josefin Sans"/>
                <a:sym typeface="Josefin Sans"/>
              </a:defRPr>
            </a:lvl6pPr>
            <a:lvl7pPr lvl="6" rtl="0" algn="r">
              <a:spcBef>
                <a:spcPts val="0"/>
              </a:spcBef>
              <a:spcAft>
                <a:spcPts val="0"/>
              </a:spcAft>
              <a:buClr>
                <a:srgbClr val="292938"/>
              </a:buClr>
              <a:buSzPts val="7200"/>
              <a:buFont typeface="Josefin Sans"/>
              <a:buNone/>
              <a:defRPr b="1" sz="7200">
                <a:solidFill>
                  <a:srgbClr val="292938"/>
                </a:solidFill>
                <a:latin typeface="Josefin Sans"/>
                <a:ea typeface="Josefin Sans"/>
                <a:cs typeface="Josefin Sans"/>
                <a:sym typeface="Josefin Sans"/>
              </a:defRPr>
            </a:lvl7pPr>
            <a:lvl8pPr lvl="7" rtl="0" algn="r">
              <a:spcBef>
                <a:spcPts val="0"/>
              </a:spcBef>
              <a:spcAft>
                <a:spcPts val="0"/>
              </a:spcAft>
              <a:buClr>
                <a:srgbClr val="292938"/>
              </a:buClr>
              <a:buSzPts val="7200"/>
              <a:buFont typeface="Josefin Sans"/>
              <a:buNone/>
              <a:defRPr b="1" sz="7200">
                <a:solidFill>
                  <a:srgbClr val="292938"/>
                </a:solidFill>
                <a:latin typeface="Josefin Sans"/>
                <a:ea typeface="Josefin Sans"/>
                <a:cs typeface="Josefin Sans"/>
                <a:sym typeface="Josefin Sans"/>
              </a:defRPr>
            </a:lvl8pPr>
            <a:lvl9pPr lvl="8" rtl="0" algn="r">
              <a:spcBef>
                <a:spcPts val="0"/>
              </a:spcBef>
              <a:spcAft>
                <a:spcPts val="0"/>
              </a:spcAft>
              <a:buClr>
                <a:srgbClr val="292938"/>
              </a:buClr>
              <a:buSzPts val="7200"/>
              <a:buFont typeface="Josefin Sans"/>
              <a:buNone/>
              <a:defRPr b="1" sz="7200">
                <a:solidFill>
                  <a:srgbClr val="292938"/>
                </a:solidFill>
                <a:latin typeface="Josefin Sans"/>
                <a:ea typeface="Josefin Sans"/>
                <a:cs typeface="Josefin Sans"/>
                <a:sym typeface="Josefin Sans"/>
              </a:defRPr>
            </a:lvl9pPr>
          </a:lstStyle>
          <a:p/>
        </p:txBody>
      </p:sp>
      <p:sp>
        <p:nvSpPr>
          <p:cNvPr id="127" name="Google Shape;127;p23"/>
          <p:cNvSpPr txBox="1"/>
          <p:nvPr>
            <p:ph idx="1" type="subTitle"/>
          </p:nvPr>
        </p:nvSpPr>
        <p:spPr>
          <a:xfrm>
            <a:off x="2707569" y="2360425"/>
            <a:ext cx="5386500" cy="786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200">
                <a:solidFill>
                  <a:srgbClr val="292938"/>
                </a:solidFill>
              </a:defRPr>
            </a:lvl1pPr>
            <a:lvl2pPr lvl="1" rtl="0" algn="r">
              <a:lnSpc>
                <a:spcPct val="100000"/>
              </a:lnSpc>
              <a:spcBef>
                <a:spcPts val="0"/>
              </a:spcBef>
              <a:spcAft>
                <a:spcPts val="0"/>
              </a:spcAft>
              <a:buNone/>
              <a:defRPr sz="1200">
                <a:solidFill>
                  <a:srgbClr val="292938"/>
                </a:solidFill>
              </a:defRPr>
            </a:lvl2pPr>
            <a:lvl3pPr lvl="2" rtl="0" algn="r">
              <a:lnSpc>
                <a:spcPct val="100000"/>
              </a:lnSpc>
              <a:spcBef>
                <a:spcPts val="0"/>
              </a:spcBef>
              <a:spcAft>
                <a:spcPts val="0"/>
              </a:spcAft>
              <a:buNone/>
              <a:defRPr sz="1200">
                <a:solidFill>
                  <a:srgbClr val="292938"/>
                </a:solidFill>
              </a:defRPr>
            </a:lvl3pPr>
            <a:lvl4pPr lvl="3" rtl="0" algn="r">
              <a:lnSpc>
                <a:spcPct val="100000"/>
              </a:lnSpc>
              <a:spcBef>
                <a:spcPts val="0"/>
              </a:spcBef>
              <a:spcAft>
                <a:spcPts val="0"/>
              </a:spcAft>
              <a:buNone/>
              <a:defRPr sz="1200">
                <a:solidFill>
                  <a:srgbClr val="292938"/>
                </a:solidFill>
              </a:defRPr>
            </a:lvl4pPr>
            <a:lvl5pPr lvl="4" rtl="0" algn="r">
              <a:lnSpc>
                <a:spcPct val="100000"/>
              </a:lnSpc>
              <a:spcBef>
                <a:spcPts val="0"/>
              </a:spcBef>
              <a:spcAft>
                <a:spcPts val="0"/>
              </a:spcAft>
              <a:buNone/>
              <a:defRPr sz="1200">
                <a:solidFill>
                  <a:srgbClr val="292938"/>
                </a:solidFill>
              </a:defRPr>
            </a:lvl5pPr>
            <a:lvl6pPr lvl="5" rtl="0" algn="r">
              <a:lnSpc>
                <a:spcPct val="100000"/>
              </a:lnSpc>
              <a:spcBef>
                <a:spcPts val="0"/>
              </a:spcBef>
              <a:spcAft>
                <a:spcPts val="0"/>
              </a:spcAft>
              <a:buNone/>
              <a:defRPr sz="1200">
                <a:solidFill>
                  <a:srgbClr val="292938"/>
                </a:solidFill>
              </a:defRPr>
            </a:lvl6pPr>
            <a:lvl7pPr lvl="6" rtl="0" algn="r">
              <a:lnSpc>
                <a:spcPct val="100000"/>
              </a:lnSpc>
              <a:spcBef>
                <a:spcPts val="0"/>
              </a:spcBef>
              <a:spcAft>
                <a:spcPts val="0"/>
              </a:spcAft>
              <a:buNone/>
              <a:defRPr sz="1200">
                <a:solidFill>
                  <a:srgbClr val="292938"/>
                </a:solidFill>
              </a:defRPr>
            </a:lvl7pPr>
            <a:lvl8pPr lvl="7" rtl="0" algn="r">
              <a:lnSpc>
                <a:spcPct val="100000"/>
              </a:lnSpc>
              <a:spcBef>
                <a:spcPts val="0"/>
              </a:spcBef>
              <a:spcAft>
                <a:spcPts val="0"/>
              </a:spcAft>
              <a:buNone/>
              <a:defRPr sz="1200">
                <a:solidFill>
                  <a:srgbClr val="292938"/>
                </a:solidFill>
              </a:defRPr>
            </a:lvl8pPr>
            <a:lvl9pPr lvl="8" rtl="0" algn="r">
              <a:lnSpc>
                <a:spcPct val="100000"/>
              </a:lnSpc>
              <a:spcBef>
                <a:spcPts val="0"/>
              </a:spcBef>
              <a:spcAft>
                <a:spcPts val="0"/>
              </a:spcAft>
              <a:buNone/>
              <a:defRPr sz="1200">
                <a:solidFill>
                  <a:srgbClr val="292938"/>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
    <p:bg>
      <p:bgPr>
        <a:solidFill>
          <a:srgbClr val="F3F3F3"/>
        </a:solidFill>
      </p:bgPr>
    </p:bg>
    <p:spTree>
      <p:nvGrpSpPr>
        <p:cNvPr id="128" name="Shape 128"/>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29" name="Shape 129"/>
        <p:cNvGrpSpPr/>
        <p:nvPr/>
      </p:nvGrpSpPr>
      <p:grpSpPr>
        <a:xfrm>
          <a:off x="0" y="0"/>
          <a:ext cx="0" cy="0"/>
          <a:chOff x="0" y="0"/>
          <a:chExt cx="0" cy="0"/>
        </a:xfrm>
      </p:grpSpPr>
      <p:sp>
        <p:nvSpPr>
          <p:cNvPr id="130" name="Google Shape;130;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1" name="Google Shape;131;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2" name="Google Shape;13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spTree>
      <p:nvGrpSpPr>
        <p:cNvPr id="133" name="Shape 133"/>
        <p:cNvGrpSpPr/>
        <p:nvPr/>
      </p:nvGrpSpPr>
      <p:grpSpPr>
        <a:xfrm>
          <a:off x="0" y="0"/>
          <a:ext cx="0" cy="0"/>
          <a:chOff x="0" y="0"/>
          <a:chExt cx="0" cy="0"/>
        </a:xfrm>
      </p:grpSpPr>
      <p:sp>
        <p:nvSpPr>
          <p:cNvPr id="134" name="Google Shape;134;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5" name="Google Shape;135;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36" name="Google Shape;136;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3">
    <p:spTree>
      <p:nvGrpSpPr>
        <p:cNvPr id="137" name="Shape 137"/>
        <p:cNvGrpSpPr/>
        <p:nvPr/>
      </p:nvGrpSpPr>
      <p:grpSpPr>
        <a:xfrm>
          <a:off x="0" y="0"/>
          <a:ext cx="0" cy="0"/>
          <a:chOff x="0" y="0"/>
          <a:chExt cx="0" cy="0"/>
        </a:xfrm>
      </p:grpSpPr>
      <p:sp>
        <p:nvSpPr>
          <p:cNvPr id="138" name="Google Shape;138;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 name="Google Shape;139;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0" name="Google Shape;140;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_AND_BODY_4">
    <p:spTree>
      <p:nvGrpSpPr>
        <p:cNvPr id="141" name="Shape 141"/>
        <p:cNvGrpSpPr/>
        <p:nvPr/>
      </p:nvGrpSpPr>
      <p:grpSpPr>
        <a:xfrm>
          <a:off x="0" y="0"/>
          <a:ext cx="0" cy="0"/>
          <a:chOff x="0" y="0"/>
          <a:chExt cx="0" cy="0"/>
        </a:xfrm>
      </p:grpSpPr>
      <p:sp>
        <p:nvSpPr>
          <p:cNvPr id="142" name="Google Shape;142;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3" name="Google Shape;143;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4" name="Google Shape;144;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5">
  <p:cSld name="TITLE_AND_BODY_5">
    <p:spTree>
      <p:nvGrpSpPr>
        <p:cNvPr id="145" name="Shape 145"/>
        <p:cNvGrpSpPr/>
        <p:nvPr/>
      </p:nvGrpSpPr>
      <p:grpSpPr>
        <a:xfrm>
          <a:off x="0" y="0"/>
          <a:ext cx="0" cy="0"/>
          <a:chOff x="0" y="0"/>
          <a:chExt cx="0" cy="0"/>
        </a:xfrm>
      </p:grpSpPr>
      <p:sp>
        <p:nvSpPr>
          <p:cNvPr id="146" name="Google Shape;146;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7" name="Google Shape;147;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8" name="Google Shape;148;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_2">
  <p:cSld name="CAPTION_ONLY_2">
    <p:spTree>
      <p:nvGrpSpPr>
        <p:cNvPr id="149" name="Shape 149"/>
        <p:cNvGrpSpPr/>
        <p:nvPr/>
      </p:nvGrpSpPr>
      <p:grpSpPr>
        <a:xfrm>
          <a:off x="0" y="0"/>
          <a:ext cx="0" cy="0"/>
          <a:chOff x="0" y="0"/>
          <a:chExt cx="0" cy="0"/>
        </a:xfrm>
      </p:grpSpPr>
      <p:sp>
        <p:nvSpPr>
          <p:cNvPr id="150" name="Google Shape;150;p3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51" name="Google Shape;151;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F3F3F3"/>
        </a:solidFill>
      </p:bgPr>
    </p:bg>
    <p:spTree>
      <p:nvGrpSpPr>
        <p:cNvPr id="16" name="Shape 16"/>
        <p:cNvGrpSpPr/>
        <p:nvPr/>
      </p:nvGrpSpPr>
      <p:grpSpPr>
        <a:xfrm>
          <a:off x="0" y="0"/>
          <a:ext cx="0" cy="0"/>
          <a:chOff x="0" y="0"/>
          <a:chExt cx="0" cy="0"/>
        </a:xfrm>
      </p:grpSpPr>
      <p:sp>
        <p:nvSpPr>
          <p:cNvPr id="17" name="Google Shape;17;p4"/>
          <p:cNvSpPr txBox="1"/>
          <p:nvPr>
            <p:ph type="ctrTitle"/>
          </p:nvPr>
        </p:nvSpPr>
        <p:spPr>
          <a:xfrm>
            <a:off x="5134075" y="513517"/>
            <a:ext cx="3240600" cy="5556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Clr>
                <a:srgbClr val="292938"/>
              </a:buClr>
              <a:buSzPts val="1200"/>
              <a:buFont typeface="Josefin Sans"/>
              <a:buNone/>
              <a:defRPr sz="1800">
                <a:solidFill>
                  <a:srgbClr val="292938"/>
                </a:solidFill>
              </a:defRPr>
            </a:lvl1pPr>
            <a:lvl2pPr lvl="1" rtl="0" algn="r">
              <a:spcBef>
                <a:spcPts val="0"/>
              </a:spcBef>
              <a:spcAft>
                <a:spcPts val="0"/>
              </a:spcAft>
              <a:buClr>
                <a:srgbClr val="292938"/>
              </a:buClr>
              <a:buSzPts val="1200"/>
              <a:buFont typeface="Josefin Sans"/>
              <a:buNone/>
              <a:defRPr b="1" sz="1200">
                <a:solidFill>
                  <a:srgbClr val="292938"/>
                </a:solidFill>
                <a:latin typeface="Josefin Sans"/>
                <a:ea typeface="Josefin Sans"/>
                <a:cs typeface="Josefin Sans"/>
                <a:sym typeface="Josefin Sans"/>
              </a:defRPr>
            </a:lvl2pPr>
            <a:lvl3pPr lvl="2" rtl="0" algn="r">
              <a:spcBef>
                <a:spcPts val="0"/>
              </a:spcBef>
              <a:spcAft>
                <a:spcPts val="0"/>
              </a:spcAft>
              <a:buClr>
                <a:srgbClr val="292938"/>
              </a:buClr>
              <a:buSzPts val="1200"/>
              <a:buFont typeface="Josefin Sans"/>
              <a:buNone/>
              <a:defRPr b="1" sz="1200">
                <a:solidFill>
                  <a:srgbClr val="292938"/>
                </a:solidFill>
                <a:latin typeface="Josefin Sans"/>
                <a:ea typeface="Josefin Sans"/>
                <a:cs typeface="Josefin Sans"/>
                <a:sym typeface="Josefin Sans"/>
              </a:defRPr>
            </a:lvl3pPr>
            <a:lvl4pPr lvl="3" rtl="0" algn="r">
              <a:spcBef>
                <a:spcPts val="0"/>
              </a:spcBef>
              <a:spcAft>
                <a:spcPts val="0"/>
              </a:spcAft>
              <a:buClr>
                <a:srgbClr val="292938"/>
              </a:buClr>
              <a:buSzPts val="1200"/>
              <a:buFont typeface="Josefin Sans"/>
              <a:buNone/>
              <a:defRPr b="1" sz="1200">
                <a:solidFill>
                  <a:srgbClr val="292938"/>
                </a:solidFill>
                <a:latin typeface="Josefin Sans"/>
                <a:ea typeface="Josefin Sans"/>
                <a:cs typeface="Josefin Sans"/>
                <a:sym typeface="Josefin Sans"/>
              </a:defRPr>
            </a:lvl4pPr>
            <a:lvl5pPr lvl="4" rtl="0" algn="r">
              <a:spcBef>
                <a:spcPts val="0"/>
              </a:spcBef>
              <a:spcAft>
                <a:spcPts val="0"/>
              </a:spcAft>
              <a:buClr>
                <a:srgbClr val="292938"/>
              </a:buClr>
              <a:buSzPts val="1200"/>
              <a:buFont typeface="Josefin Sans"/>
              <a:buNone/>
              <a:defRPr b="1" sz="1200">
                <a:solidFill>
                  <a:srgbClr val="292938"/>
                </a:solidFill>
                <a:latin typeface="Josefin Sans"/>
                <a:ea typeface="Josefin Sans"/>
                <a:cs typeface="Josefin Sans"/>
                <a:sym typeface="Josefin Sans"/>
              </a:defRPr>
            </a:lvl5pPr>
            <a:lvl6pPr lvl="5" rtl="0" algn="r">
              <a:spcBef>
                <a:spcPts val="0"/>
              </a:spcBef>
              <a:spcAft>
                <a:spcPts val="0"/>
              </a:spcAft>
              <a:buClr>
                <a:srgbClr val="292938"/>
              </a:buClr>
              <a:buSzPts val="1200"/>
              <a:buFont typeface="Josefin Sans"/>
              <a:buNone/>
              <a:defRPr b="1" sz="1200">
                <a:solidFill>
                  <a:srgbClr val="292938"/>
                </a:solidFill>
                <a:latin typeface="Josefin Sans"/>
                <a:ea typeface="Josefin Sans"/>
                <a:cs typeface="Josefin Sans"/>
                <a:sym typeface="Josefin Sans"/>
              </a:defRPr>
            </a:lvl6pPr>
            <a:lvl7pPr lvl="6" rtl="0" algn="r">
              <a:spcBef>
                <a:spcPts val="0"/>
              </a:spcBef>
              <a:spcAft>
                <a:spcPts val="0"/>
              </a:spcAft>
              <a:buClr>
                <a:srgbClr val="292938"/>
              </a:buClr>
              <a:buSzPts val="1200"/>
              <a:buFont typeface="Josefin Sans"/>
              <a:buNone/>
              <a:defRPr b="1" sz="1200">
                <a:solidFill>
                  <a:srgbClr val="292938"/>
                </a:solidFill>
                <a:latin typeface="Josefin Sans"/>
                <a:ea typeface="Josefin Sans"/>
                <a:cs typeface="Josefin Sans"/>
                <a:sym typeface="Josefin Sans"/>
              </a:defRPr>
            </a:lvl7pPr>
            <a:lvl8pPr lvl="7" rtl="0" algn="r">
              <a:spcBef>
                <a:spcPts val="0"/>
              </a:spcBef>
              <a:spcAft>
                <a:spcPts val="0"/>
              </a:spcAft>
              <a:buClr>
                <a:srgbClr val="292938"/>
              </a:buClr>
              <a:buSzPts val="1200"/>
              <a:buFont typeface="Josefin Sans"/>
              <a:buNone/>
              <a:defRPr b="1" sz="1200">
                <a:solidFill>
                  <a:srgbClr val="292938"/>
                </a:solidFill>
                <a:latin typeface="Josefin Sans"/>
                <a:ea typeface="Josefin Sans"/>
                <a:cs typeface="Josefin Sans"/>
                <a:sym typeface="Josefin Sans"/>
              </a:defRPr>
            </a:lvl8pPr>
            <a:lvl9pPr lvl="8" rtl="0" algn="r">
              <a:spcBef>
                <a:spcPts val="0"/>
              </a:spcBef>
              <a:spcAft>
                <a:spcPts val="0"/>
              </a:spcAft>
              <a:buClr>
                <a:srgbClr val="292938"/>
              </a:buClr>
              <a:buSzPts val="1200"/>
              <a:buFont typeface="Josefin Sans"/>
              <a:buNone/>
              <a:defRPr b="1" sz="1200">
                <a:solidFill>
                  <a:srgbClr val="292938"/>
                </a:solidFill>
                <a:latin typeface="Josefin Sans"/>
                <a:ea typeface="Josefin Sans"/>
                <a:cs typeface="Josefin Sans"/>
                <a:sym typeface="Josefin Sans"/>
              </a:defRPr>
            </a:lvl9pPr>
          </a:lstStyle>
          <a:p/>
        </p:txBody>
      </p:sp>
      <p:sp>
        <p:nvSpPr>
          <p:cNvPr id="18" name="Google Shape;18;p4"/>
          <p:cNvSpPr txBox="1"/>
          <p:nvPr>
            <p:ph idx="1" type="subTitle"/>
          </p:nvPr>
        </p:nvSpPr>
        <p:spPr>
          <a:xfrm>
            <a:off x="725000" y="1173125"/>
            <a:ext cx="7694100" cy="3308700"/>
          </a:xfrm>
          <a:prstGeom prst="rect">
            <a:avLst/>
          </a:prstGeom>
        </p:spPr>
        <p:txBody>
          <a:bodyPr anchorCtr="0" anchor="ctr" bIns="91425" lIns="91425" spcFirstLastPara="1" rIns="378000" wrap="square" tIns="91425">
            <a:noAutofit/>
          </a:bodyPr>
          <a:lstStyle>
            <a:lvl1pPr lvl="0" rtl="0">
              <a:lnSpc>
                <a:spcPct val="100000"/>
              </a:lnSpc>
              <a:spcBef>
                <a:spcPts val="0"/>
              </a:spcBef>
              <a:spcAft>
                <a:spcPts val="0"/>
              </a:spcAft>
              <a:buNone/>
              <a:defRPr sz="1200">
                <a:solidFill>
                  <a:srgbClr val="292938"/>
                </a:solidFill>
              </a:defRPr>
            </a:lvl1pPr>
            <a:lvl2pPr lvl="1" rtl="0">
              <a:lnSpc>
                <a:spcPct val="100000"/>
              </a:lnSpc>
              <a:spcBef>
                <a:spcPts val="0"/>
              </a:spcBef>
              <a:spcAft>
                <a:spcPts val="0"/>
              </a:spcAft>
              <a:buNone/>
              <a:defRPr sz="1200">
                <a:solidFill>
                  <a:srgbClr val="292938"/>
                </a:solidFill>
              </a:defRPr>
            </a:lvl2pPr>
            <a:lvl3pPr lvl="2" rtl="0">
              <a:lnSpc>
                <a:spcPct val="100000"/>
              </a:lnSpc>
              <a:spcBef>
                <a:spcPts val="0"/>
              </a:spcBef>
              <a:spcAft>
                <a:spcPts val="0"/>
              </a:spcAft>
              <a:buNone/>
              <a:defRPr sz="1200">
                <a:solidFill>
                  <a:srgbClr val="292938"/>
                </a:solidFill>
              </a:defRPr>
            </a:lvl3pPr>
            <a:lvl4pPr lvl="3" rtl="0">
              <a:lnSpc>
                <a:spcPct val="100000"/>
              </a:lnSpc>
              <a:spcBef>
                <a:spcPts val="0"/>
              </a:spcBef>
              <a:spcAft>
                <a:spcPts val="0"/>
              </a:spcAft>
              <a:buNone/>
              <a:defRPr sz="1200">
                <a:solidFill>
                  <a:srgbClr val="292938"/>
                </a:solidFill>
              </a:defRPr>
            </a:lvl4pPr>
            <a:lvl5pPr lvl="4" rtl="0">
              <a:lnSpc>
                <a:spcPct val="100000"/>
              </a:lnSpc>
              <a:spcBef>
                <a:spcPts val="0"/>
              </a:spcBef>
              <a:spcAft>
                <a:spcPts val="0"/>
              </a:spcAft>
              <a:buNone/>
              <a:defRPr sz="1200">
                <a:solidFill>
                  <a:srgbClr val="292938"/>
                </a:solidFill>
              </a:defRPr>
            </a:lvl5pPr>
            <a:lvl6pPr lvl="5" rtl="0">
              <a:lnSpc>
                <a:spcPct val="100000"/>
              </a:lnSpc>
              <a:spcBef>
                <a:spcPts val="0"/>
              </a:spcBef>
              <a:spcAft>
                <a:spcPts val="0"/>
              </a:spcAft>
              <a:buNone/>
              <a:defRPr sz="1200">
                <a:solidFill>
                  <a:srgbClr val="292938"/>
                </a:solidFill>
              </a:defRPr>
            </a:lvl6pPr>
            <a:lvl7pPr lvl="6" rtl="0">
              <a:lnSpc>
                <a:spcPct val="100000"/>
              </a:lnSpc>
              <a:spcBef>
                <a:spcPts val="0"/>
              </a:spcBef>
              <a:spcAft>
                <a:spcPts val="0"/>
              </a:spcAft>
              <a:buNone/>
              <a:defRPr sz="1200">
                <a:solidFill>
                  <a:srgbClr val="292938"/>
                </a:solidFill>
              </a:defRPr>
            </a:lvl7pPr>
            <a:lvl8pPr lvl="7" rtl="0">
              <a:lnSpc>
                <a:spcPct val="100000"/>
              </a:lnSpc>
              <a:spcBef>
                <a:spcPts val="0"/>
              </a:spcBef>
              <a:spcAft>
                <a:spcPts val="0"/>
              </a:spcAft>
              <a:buNone/>
              <a:defRPr sz="1200">
                <a:solidFill>
                  <a:srgbClr val="292938"/>
                </a:solidFill>
              </a:defRPr>
            </a:lvl8pPr>
            <a:lvl9pPr lvl="8" rtl="0">
              <a:lnSpc>
                <a:spcPct val="100000"/>
              </a:lnSpc>
              <a:spcBef>
                <a:spcPts val="0"/>
              </a:spcBef>
              <a:spcAft>
                <a:spcPts val="0"/>
              </a:spcAft>
              <a:buNone/>
              <a:defRPr sz="1200">
                <a:solidFill>
                  <a:srgbClr val="292938"/>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6">
  <p:cSld name="TITLE_AND_BODY_6">
    <p:spTree>
      <p:nvGrpSpPr>
        <p:cNvPr id="152" name="Shape 152"/>
        <p:cNvGrpSpPr/>
        <p:nvPr/>
      </p:nvGrpSpPr>
      <p:grpSpPr>
        <a:xfrm>
          <a:off x="0" y="0"/>
          <a:ext cx="0" cy="0"/>
          <a:chOff x="0" y="0"/>
          <a:chExt cx="0" cy="0"/>
        </a:xfrm>
      </p:grpSpPr>
      <p:sp>
        <p:nvSpPr>
          <p:cNvPr id="153" name="Google Shape;153;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4" name="Google Shape;154;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55" name="Google Shape;155;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7">
  <p:cSld name="TITLE_AND_BODY_7">
    <p:spTree>
      <p:nvGrpSpPr>
        <p:cNvPr id="156" name="Shape 156"/>
        <p:cNvGrpSpPr/>
        <p:nvPr/>
      </p:nvGrpSpPr>
      <p:grpSpPr>
        <a:xfrm>
          <a:off x="0" y="0"/>
          <a:ext cx="0" cy="0"/>
          <a:chOff x="0" y="0"/>
          <a:chExt cx="0" cy="0"/>
        </a:xfrm>
      </p:grpSpPr>
      <p:sp>
        <p:nvSpPr>
          <p:cNvPr id="157" name="Google Shape;157;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8" name="Google Shape;158;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59" name="Google Shape;159;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_3">
  <p:cSld name="CAPTION_ONLY_3">
    <p:spTree>
      <p:nvGrpSpPr>
        <p:cNvPr id="160" name="Shape 160"/>
        <p:cNvGrpSpPr/>
        <p:nvPr/>
      </p:nvGrpSpPr>
      <p:grpSpPr>
        <a:xfrm>
          <a:off x="0" y="0"/>
          <a:ext cx="0" cy="0"/>
          <a:chOff x="0" y="0"/>
          <a:chExt cx="0" cy="0"/>
        </a:xfrm>
      </p:grpSpPr>
      <p:sp>
        <p:nvSpPr>
          <p:cNvPr id="161" name="Google Shape;161;p3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62" name="Google Shape;162;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8">
  <p:cSld name="TITLE_AND_BODY_8">
    <p:spTree>
      <p:nvGrpSpPr>
        <p:cNvPr id="163" name="Shape 163"/>
        <p:cNvGrpSpPr/>
        <p:nvPr/>
      </p:nvGrpSpPr>
      <p:grpSpPr>
        <a:xfrm>
          <a:off x="0" y="0"/>
          <a:ext cx="0" cy="0"/>
          <a:chOff x="0" y="0"/>
          <a:chExt cx="0" cy="0"/>
        </a:xfrm>
      </p:grpSpPr>
      <p:sp>
        <p:nvSpPr>
          <p:cNvPr id="164" name="Google Shape;164;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5" name="Google Shape;165;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66" name="Google Shape;166;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_4">
  <p:cSld name="CAPTION_ONLY_4">
    <p:spTree>
      <p:nvGrpSpPr>
        <p:cNvPr id="167" name="Shape 167"/>
        <p:cNvGrpSpPr/>
        <p:nvPr/>
      </p:nvGrpSpPr>
      <p:grpSpPr>
        <a:xfrm>
          <a:off x="0" y="0"/>
          <a:ext cx="0" cy="0"/>
          <a:chOff x="0" y="0"/>
          <a:chExt cx="0" cy="0"/>
        </a:xfrm>
      </p:grpSpPr>
      <p:sp>
        <p:nvSpPr>
          <p:cNvPr id="168" name="Google Shape;168;p3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69" name="Google Shape;169;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170" name="Shape 170"/>
        <p:cNvGrpSpPr/>
        <p:nvPr/>
      </p:nvGrpSpPr>
      <p:grpSpPr>
        <a:xfrm>
          <a:off x="0" y="0"/>
          <a:ext cx="0" cy="0"/>
          <a:chOff x="0" y="0"/>
          <a:chExt cx="0" cy="0"/>
        </a:xfrm>
      </p:grpSpPr>
      <p:sp>
        <p:nvSpPr>
          <p:cNvPr id="171" name="Google Shape;171;p3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2" name="Google Shape;172;p3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3" name="Google Shape;173;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74" name="Shape 174"/>
        <p:cNvGrpSpPr/>
        <p:nvPr/>
      </p:nvGrpSpPr>
      <p:grpSpPr>
        <a:xfrm>
          <a:off x="0" y="0"/>
          <a:ext cx="0" cy="0"/>
          <a:chOff x="0" y="0"/>
          <a:chExt cx="0" cy="0"/>
        </a:xfrm>
      </p:grpSpPr>
      <p:sp>
        <p:nvSpPr>
          <p:cNvPr id="175" name="Google Shape;175;p3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6" name="Google Shape;176;p3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7" name="Google Shape;177;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9">
  <p:cSld name="TITLE_AND_BODY_9">
    <p:spTree>
      <p:nvGrpSpPr>
        <p:cNvPr id="178" name="Shape 178"/>
        <p:cNvGrpSpPr/>
        <p:nvPr/>
      </p:nvGrpSpPr>
      <p:grpSpPr>
        <a:xfrm>
          <a:off x="0" y="0"/>
          <a:ext cx="0" cy="0"/>
          <a:chOff x="0" y="0"/>
          <a:chExt cx="0" cy="0"/>
        </a:xfrm>
      </p:grpSpPr>
      <p:sp>
        <p:nvSpPr>
          <p:cNvPr id="179" name="Google Shape;179;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0" name="Google Shape;180;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81" name="Google Shape;181;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3">
    <p:spTree>
      <p:nvGrpSpPr>
        <p:cNvPr id="182" name="Shape 182"/>
        <p:cNvGrpSpPr/>
        <p:nvPr/>
      </p:nvGrpSpPr>
      <p:grpSpPr>
        <a:xfrm>
          <a:off x="0" y="0"/>
          <a:ext cx="0" cy="0"/>
          <a:chOff x="0" y="0"/>
          <a:chExt cx="0" cy="0"/>
        </a:xfrm>
      </p:grpSpPr>
      <p:sp>
        <p:nvSpPr>
          <p:cNvPr id="183" name="Google Shape;183;p3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84" name="Google Shape;184;p3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85" name="Google Shape;185;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4">
    <p:spTree>
      <p:nvGrpSpPr>
        <p:cNvPr id="186" name="Shape 186"/>
        <p:cNvGrpSpPr/>
        <p:nvPr/>
      </p:nvGrpSpPr>
      <p:grpSpPr>
        <a:xfrm>
          <a:off x="0" y="0"/>
          <a:ext cx="0" cy="0"/>
          <a:chOff x="0" y="0"/>
          <a:chExt cx="0" cy="0"/>
        </a:xfrm>
      </p:grpSpPr>
      <p:sp>
        <p:nvSpPr>
          <p:cNvPr id="187" name="Google Shape;187;p4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88" name="Google Shape;188;p4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89" name="Google Shape;189;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Braker">
  <p:cSld name="CUSTOM">
    <p:spTree>
      <p:nvGrpSpPr>
        <p:cNvPr id="19" name="Shape 19"/>
        <p:cNvGrpSpPr/>
        <p:nvPr/>
      </p:nvGrpSpPr>
      <p:grpSpPr>
        <a:xfrm>
          <a:off x="0" y="0"/>
          <a:ext cx="0" cy="0"/>
          <a:chOff x="0" y="0"/>
          <a:chExt cx="0" cy="0"/>
        </a:xfrm>
      </p:grpSpPr>
      <p:sp>
        <p:nvSpPr>
          <p:cNvPr id="20" name="Google Shape;20;p5"/>
          <p:cNvSpPr txBox="1"/>
          <p:nvPr>
            <p:ph idx="1" type="subTitle"/>
          </p:nvPr>
        </p:nvSpPr>
        <p:spPr>
          <a:xfrm flipH="1">
            <a:off x="6459224" y="1073588"/>
            <a:ext cx="2229000" cy="670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b="1" sz="1400"/>
            </a:lvl1pPr>
            <a:lvl2pPr lvl="1" rtl="0" algn="ctr">
              <a:lnSpc>
                <a:spcPct val="100000"/>
              </a:lnSpc>
              <a:spcBef>
                <a:spcPts val="0"/>
              </a:spcBef>
              <a:spcAft>
                <a:spcPts val="0"/>
              </a:spcAft>
              <a:buSzPts val="1400"/>
              <a:buNone/>
              <a:defRPr b="1" sz="1400"/>
            </a:lvl2pPr>
            <a:lvl3pPr lvl="2" rtl="0" algn="ctr">
              <a:lnSpc>
                <a:spcPct val="100000"/>
              </a:lnSpc>
              <a:spcBef>
                <a:spcPts val="0"/>
              </a:spcBef>
              <a:spcAft>
                <a:spcPts val="0"/>
              </a:spcAft>
              <a:buSzPts val="1400"/>
              <a:buNone/>
              <a:defRPr b="1" sz="1400"/>
            </a:lvl3pPr>
            <a:lvl4pPr lvl="3" rtl="0" algn="ctr">
              <a:lnSpc>
                <a:spcPct val="100000"/>
              </a:lnSpc>
              <a:spcBef>
                <a:spcPts val="0"/>
              </a:spcBef>
              <a:spcAft>
                <a:spcPts val="0"/>
              </a:spcAft>
              <a:buSzPts val="1400"/>
              <a:buNone/>
              <a:defRPr b="1" sz="1400"/>
            </a:lvl4pPr>
            <a:lvl5pPr lvl="4" rtl="0" algn="ctr">
              <a:lnSpc>
                <a:spcPct val="100000"/>
              </a:lnSpc>
              <a:spcBef>
                <a:spcPts val="0"/>
              </a:spcBef>
              <a:spcAft>
                <a:spcPts val="0"/>
              </a:spcAft>
              <a:buSzPts val="1400"/>
              <a:buNone/>
              <a:defRPr b="1" sz="1400"/>
            </a:lvl5pPr>
            <a:lvl6pPr lvl="5" rtl="0" algn="ctr">
              <a:lnSpc>
                <a:spcPct val="100000"/>
              </a:lnSpc>
              <a:spcBef>
                <a:spcPts val="0"/>
              </a:spcBef>
              <a:spcAft>
                <a:spcPts val="0"/>
              </a:spcAft>
              <a:buSzPts val="1400"/>
              <a:buNone/>
              <a:defRPr b="1" sz="1400"/>
            </a:lvl6pPr>
            <a:lvl7pPr lvl="6" rtl="0" algn="ctr">
              <a:lnSpc>
                <a:spcPct val="100000"/>
              </a:lnSpc>
              <a:spcBef>
                <a:spcPts val="0"/>
              </a:spcBef>
              <a:spcAft>
                <a:spcPts val="0"/>
              </a:spcAft>
              <a:buSzPts val="1400"/>
              <a:buNone/>
              <a:defRPr b="1" sz="1400"/>
            </a:lvl7pPr>
            <a:lvl8pPr lvl="7" rtl="0" algn="ctr">
              <a:lnSpc>
                <a:spcPct val="100000"/>
              </a:lnSpc>
              <a:spcBef>
                <a:spcPts val="0"/>
              </a:spcBef>
              <a:spcAft>
                <a:spcPts val="0"/>
              </a:spcAft>
              <a:buSzPts val="1400"/>
              <a:buNone/>
              <a:defRPr b="1" sz="1400"/>
            </a:lvl8pPr>
            <a:lvl9pPr lvl="8" rtl="0" algn="ctr">
              <a:lnSpc>
                <a:spcPct val="100000"/>
              </a:lnSpc>
              <a:spcBef>
                <a:spcPts val="0"/>
              </a:spcBef>
              <a:spcAft>
                <a:spcPts val="0"/>
              </a:spcAft>
              <a:buSzPts val="1400"/>
              <a:buNone/>
              <a:defRPr b="1" sz="1400"/>
            </a:lvl9pPr>
          </a:lstStyle>
          <a:p/>
        </p:txBody>
      </p:sp>
      <p:sp>
        <p:nvSpPr>
          <p:cNvPr id="21" name="Google Shape;21;p5"/>
          <p:cNvSpPr txBox="1"/>
          <p:nvPr>
            <p:ph idx="2" type="subTitle"/>
          </p:nvPr>
        </p:nvSpPr>
        <p:spPr>
          <a:xfrm flipH="1">
            <a:off x="6459224" y="3055913"/>
            <a:ext cx="2229000" cy="670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b="1" sz="1400"/>
            </a:lvl1pPr>
            <a:lvl2pPr lvl="1" rtl="0" algn="ctr">
              <a:lnSpc>
                <a:spcPct val="100000"/>
              </a:lnSpc>
              <a:spcBef>
                <a:spcPts val="0"/>
              </a:spcBef>
              <a:spcAft>
                <a:spcPts val="0"/>
              </a:spcAft>
              <a:buSzPts val="1400"/>
              <a:buNone/>
              <a:defRPr b="1" sz="1400"/>
            </a:lvl2pPr>
            <a:lvl3pPr lvl="2" rtl="0" algn="ctr">
              <a:lnSpc>
                <a:spcPct val="100000"/>
              </a:lnSpc>
              <a:spcBef>
                <a:spcPts val="0"/>
              </a:spcBef>
              <a:spcAft>
                <a:spcPts val="0"/>
              </a:spcAft>
              <a:buSzPts val="1400"/>
              <a:buNone/>
              <a:defRPr b="1" sz="1400"/>
            </a:lvl3pPr>
            <a:lvl4pPr lvl="3" rtl="0" algn="ctr">
              <a:lnSpc>
                <a:spcPct val="100000"/>
              </a:lnSpc>
              <a:spcBef>
                <a:spcPts val="0"/>
              </a:spcBef>
              <a:spcAft>
                <a:spcPts val="0"/>
              </a:spcAft>
              <a:buSzPts val="1400"/>
              <a:buNone/>
              <a:defRPr b="1" sz="1400"/>
            </a:lvl4pPr>
            <a:lvl5pPr lvl="4" rtl="0" algn="ctr">
              <a:lnSpc>
                <a:spcPct val="100000"/>
              </a:lnSpc>
              <a:spcBef>
                <a:spcPts val="0"/>
              </a:spcBef>
              <a:spcAft>
                <a:spcPts val="0"/>
              </a:spcAft>
              <a:buSzPts val="1400"/>
              <a:buNone/>
              <a:defRPr b="1" sz="1400"/>
            </a:lvl5pPr>
            <a:lvl6pPr lvl="5" rtl="0" algn="ctr">
              <a:lnSpc>
                <a:spcPct val="100000"/>
              </a:lnSpc>
              <a:spcBef>
                <a:spcPts val="0"/>
              </a:spcBef>
              <a:spcAft>
                <a:spcPts val="0"/>
              </a:spcAft>
              <a:buSzPts val="1400"/>
              <a:buNone/>
              <a:defRPr b="1" sz="1400"/>
            </a:lvl6pPr>
            <a:lvl7pPr lvl="6" rtl="0" algn="ctr">
              <a:lnSpc>
                <a:spcPct val="100000"/>
              </a:lnSpc>
              <a:spcBef>
                <a:spcPts val="0"/>
              </a:spcBef>
              <a:spcAft>
                <a:spcPts val="0"/>
              </a:spcAft>
              <a:buSzPts val="1400"/>
              <a:buNone/>
              <a:defRPr b="1" sz="1400"/>
            </a:lvl7pPr>
            <a:lvl8pPr lvl="7" rtl="0" algn="ctr">
              <a:lnSpc>
                <a:spcPct val="100000"/>
              </a:lnSpc>
              <a:spcBef>
                <a:spcPts val="0"/>
              </a:spcBef>
              <a:spcAft>
                <a:spcPts val="0"/>
              </a:spcAft>
              <a:buSzPts val="1400"/>
              <a:buNone/>
              <a:defRPr b="1" sz="1400"/>
            </a:lvl8pPr>
            <a:lvl9pPr lvl="8" rtl="0" algn="ctr">
              <a:lnSpc>
                <a:spcPct val="100000"/>
              </a:lnSpc>
              <a:spcBef>
                <a:spcPts val="0"/>
              </a:spcBef>
              <a:spcAft>
                <a:spcPts val="0"/>
              </a:spcAft>
              <a:buSzPts val="1400"/>
              <a:buNone/>
              <a:defRPr b="1" sz="1400"/>
            </a:lvl9pPr>
          </a:lstStyle>
          <a:p/>
        </p:txBody>
      </p:sp>
      <p:sp>
        <p:nvSpPr>
          <p:cNvPr id="22" name="Google Shape;22;p5"/>
          <p:cNvSpPr txBox="1"/>
          <p:nvPr>
            <p:ph idx="3" type="subTitle"/>
          </p:nvPr>
        </p:nvSpPr>
        <p:spPr>
          <a:xfrm flipH="1">
            <a:off x="4321540" y="1073588"/>
            <a:ext cx="2229000" cy="670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b="1" sz="1400"/>
            </a:lvl1pPr>
            <a:lvl2pPr lvl="1" rtl="0" algn="ctr">
              <a:lnSpc>
                <a:spcPct val="100000"/>
              </a:lnSpc>
              <a:spcBef>
                <a:spcPts val="0"/>
              </a:spcBef>
              <a:spcAft>
                <a:spcPts val="0"/>
              </a:spcAft>
              <a:buSzPts val="1400"/>
              <a:buNone/>
              <a:defRPr b="1" sz="1400"/>
            </a:lvl2pPr>
            <a:lvl3pPr lvl="2" rtl="0" algn="ctr">
              <a:lnSpc>
                <a:spcPct val="100000"/>
              </a:lnSpc>
              <a:spcBef>
                <a:spcPts val="0"/>
              </a:spcBef>
              <a:spcAft>
                <a:spcPts val="0"/>
              </a:spcAft>
              <a:buSzPts val="1400"/>
              <a:buNone/>
              <a:defRPr b="1" sz="1400"/>
            </a:lvl3pPr>
            <a:lvl4pPr lvl="3" rtl="0" algn="ctr">
              <a:lnSpc>
                <a:spcPct val="100000"/>
              </a:lnSpc>
              <a:spcBef>
                <a:spcPts val="0"/>
              </a:spcBef>
              <a:spcAft>
                <a:spcPts val="0"/>
              </a:spcAft>
              <a:buSzPts val="1400"/>
              <a:buNone/>
              <a:defRPr b="1" sz="1400"/>
            </a:lvl4pPr>
            <a:lvl5pPr lvl="4" rtl="0" algn="ctr">
              <a:lnSpc>
                <a:spcPct val="100000"/>
              </a:lnSpc>
              <a:spcBef>
                <a:spcPts val="0"/>
              </a:spcBef>
              <a:spcAft>
                <a:spcPts val="0"/>
              </a:spcAft>
              <a:buSzPts val="1400"/>
              <a:buNone/>
              <a:defRPr b="1" sz="1400"/>
            </a:lvl5pPr>
            <a:lvl6pPr lvl="5" rtl="0" algn="ctr">
              <a:lnSpc>
                <a:spcPct val="100000"/>
              </a:lnSpc>
              <a:spcBef>
                <a:spcPts val="0"/>
              </a:spcBef>
              <a:spcAft>
                <a:spcPts val="0"/>
              </a:spcAft>
              <a:buSzPts val="1400"/>
              <a:buNone/>
              <a:defRPr b="1" sz="1400"/>
            </a:lvl6pPr>
            <a:lvl7pPr lvl="6" rtl="0" algn="ctr">
              <a:lnSpc>
                <a:spcPct val="100000"/>
              </a:lnSpc>
              <a:spcBef>
                <a:spcPts val="0"/>
              </a:spcBef>
              <a:spcAft>
                <a:spcPts val="0"/>
              </a:spcAft>
              <a:buSzPts val="1400"/>
              <a:buNone/>
              <a:defRPr b="1" sz="1400"/>
            </a:lvl7pPr>
            <a:lvl8pPr lvl="7" rtl="0" algn="ctr">
              <a:lnSpc>
                <a:spcPct val="100000"/>
              </a:lnSpc>
              <a:spcBef>
                <a:spcPts val="0"/>
              </a:spcBef>
              <a:spcAft>
                <a:spcPts val="0"/>
              </a:spcAft>
              <a:buSzPts val="1400"/>
              <a:buNone/>
              <a:defRPr b="1" sz="1400"/>
            </a:lvl8pPr>
            <a:lvl9pPr lvl="8" rtl="0" algn="ctr">
              <a:lnSpc>
                <a:spcPct val="100000"/>
              </a:lnSpc>
              <a:spcBef>
                <a:spcPts val="0"/>
              </a:spcBef>
              <a:spcAft>
                <a:spcPts val="0"/>
              </a:spcAft>
              <a:buSzPts val="1400"/>
              <a:buNone/>
              <a:defRPr b="1" sz="1400"/>
            </a:lvl9pPr>
          </a:lstStyle>
          <a:p/>
        </p:txBody>
      </p:sp>
      <p:sp>
        <p:nvSpPr>
          <p:cNvPr id="23" name="Google Shape;23;p5"/>
          <p:cNvSpPr txBox="1"/>
          <p:nvPr>
            <p:ph idx="4" type="subTitle"/>
          </p:nvPr>
        </p:nvSpPr>
        <p:spPr>
          <a:xfrm flipH="1">
            <a:off x="4321540" y="3055913"/>
            <a:ext cx="2229000" cy="670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1400"/>
              <a:buNone/>
              <a:defRPr b="1" sz="1400"/>
            </a:lvl1pPr>
            <a:lvl2pPr lvl="1" rtl="0" algn="ctr">
              <a:lnSpc>
                <a:spcPct val="100000"/>
              </a:lnSpc>
              <a:spcBef>
                <a:spcPts val="0"/>
              </a:spcBef>
              <a:spcAft>
                <a:spcPts val="0"/>
              </a:spcAft>
              <a:buSzPts val="1400"/>
              <a:buNone/>
              <a:defRPr b="1" sz="1400"/>
            </a:lvl2pPr>
            <a:lvl3pPr lvl="2" rtl="0" algn="ctr">
              <a:lnSpc>
                <a:spcPct val="100000"/>
              </a:lnSpc>
              <a:spcBef>
                <a:spcPts val="0"/>
              </a:spcBef>
              <a:spcAft>
                <a:spcPts val="0"/>
              </a:spcAft>
              <a:buSzPts val="1400"/>
              <a:buNone/>
              <a:defRPr b="1" sz="1400"/>
            </a:lvl3pPr>
            <a:lvl4pPr lvl="3" rtl="0" algn="ctr">
              <a:lnSpc>
                <a:spcPct val="100000"/>
              </a:lnSpc>
              <a:spcBef>
                <a:spcPts val="0"/>
              </a:spcBef>
              <a:spcAft>
                <a:spcPts val="0"/>
              </a:spcAft>
              <a:buSzPts val="1400"/>
              <a:buNone/>
              <a:defRPr b="1" sz="1400"/>
            </a:lvl4pPr>
            <a:lvl5pPr lvl="4" rtl="0" algn="ctr">
              <a:lnSpc>
                <a:spcPct val="100000"/>
              </a:lnSpc>
              <a:spcBef>
                <a:spcPts val="0"/>
              </a:spcBef>
              <a:spcAft>
                <a:spcPts val="0"/>
              </a:spcAft>
              <a:buSzPts val="1400"/>
              <a:buNone/>
              <a:defRPr b="1" sz="1400"/>
            </a:lvl5pPr>
            <a:lvl6pPr lvl="5" rtl="0" algn="ctr">
              <a:lnSpc>
                <a:spcPct val="100000"/>
              </a:lnSpc>
              <a:spcBef>
                <a:spcPts val="0"/>
              </a:spcBef>
              <a:spcAft>
                <a:spcPts val="0"/>
              </a:spcAft>
              <a:buSzPts val="1400"/>
              <a:buNone/>
              <a:defRPr b="1" sz="1400"/>
            </a:lvl6pPr>
            <a:lvl7pPr lvl="6" rtl="0" algn="ctr">
              <a:lnSpc>
                <a:spcPct val="100000"/>
              </a:lnSpc>
              <a:spcBef>
                <a:spcPts val="0"/>
              </a:spcBef>
              <a:spcAft>
                <a:spcPts val="0"/>
              </a:spcAft>
              <a:buSzPts val="1400"/>
              <a:buNone/>
              <a:defRPr b="1" sz="1400"/>
            </a:lvl7pPr>
            <a:lvl8pPr lvl="7" rtl="0" algn="ctr">
              <a:lnSpc>
                <a:spcPct val="100000"/>
              </a:lnSpc>
              <a:spcBef>
                <a:spcPts val="0"/>
              </a:spcBef>
              <a:spcAft>
                <a:spcPts val="0"/>
              </a:spcAft>
              <a:buSzPts val="1400"/>
              <a:buNone/>
              <a:defRPr b="1" sz="1400"/>
            </a:lvl8pPr>
            <a:lvl9pPr lvl="8" rtl="0" algn="ctr">
              <a:lnSpc>
                <a:spcPct val="100000"/>
              </a:lnSpc>
              <a:spcBef>
                <a:spcPts val="0"/>
              </a:spcBef>
              <a:spcAft>
                <a:spcPts val="0"/>
              </a:spcAft>
              <a:buSzPts val="1400"/>
              <a:buNone/>
              <a:defRPr b="1" sz="1400"/>
            </a:lvl9pPr>
          </a:lstStyle>
          <a:p/>
        </p:txBody>
      </p:sp>
      <p:sp>
        <p:nvSpPr>
          <p:cNvPr id="24" name="Google Shape;24;p5"/>
          <p:cNvSpPr txBox="1"/>
          <p:nvPr>
            <p:ph type="ctrTitle"/>
          </p:nvPr>
        </p:nvSpPr>
        <p:spPr>
          <a:xfrm flipH="1">
            <a:off x="605675" y="1587050"/>
            <a:ext cx="3685800" cy="18879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Clr>
                <a:srgbClr val="FA7E5C"/>
              </a:buClr>
              <a:buSzPts val="3600"/>
              <a:buNone/>
              <a:defRPr sz="3600">
                <a:solidFill>
                  <a:srgbClr val="FA7E5C"/>
                </a:solidFill>
              </a:defRPr>
            </a:lvl2pPr>
            <a:lvl3pPr lvl="2" rtl="0">
              <a:spcBef>
                <a:spcPts val="0"/>
              </a:spcBef>
              <a:spcAft>
                <a:spcPts val="0"/>
              </a:spcAft>
              <a:buClr>
                <a:srgbClr val="FA7E5C"/>
              </a:buClr>
              <a:buSzPts val="3600"/>
              <a:buNone/>
              <a:defRPr sz="3600">
                <a:solidFill>
                  <a:srgbClr val="FA7E5C"/>
                </a:solidFill>
              </a:defRPr>
            </a:lvl3pPr>
            <a:lvl4pPr lvl="3" rtl="0">
              <a:spcBef>
                <a:spcPts val="0"/>
              </a:spcBef>
              <a:spcAft>
                <a:spcPts val="0"/>
              </a:spcAft>
              <a:buClr>
                <a:srgbClr val="FA7E5C"/>
              </a:buClr>
              <a:buSzPts val="3600"/>
              <a:buNone/>
              <a:defRPr sz="3600">
                <a:solidFill>
                  <a:srgbClr val="FA7E5C"/>
                </a:solidFill>
              </a:defRPr>
            </a:lvl4pPr>
            <a:lvl5pPr lvl="4" rtl="0">
              <a:spcBef>
                <a:spcPts val="0"/>
              </a:spcBef>
              <a:spcAft>
                <a:spcPts val="0"/>
              </a:spcAft>
              <a:buClr>
                <a:srgbClr val="FA7E5C"/>
              </a:buClr>
              <a:buSzPts val="3600"/>
              <a:buNone/>
              <a:defRPr sz="3600">
                <a:solidFill>
                  <a:srgbClr val="FA7E5C"/>
                </a:solidFill>
              </a:defRPr>
            </a:lvl5pPr>
            <a:lvl6pPr lvl="5" rtl="0">
              <a:spcBef>
                <a:spcPts val="0"/>
              </a:spcBef>
              <a:spcAft>
                <a:spcPts val="0"/>
              </a:spcAft>
              <a:buClr>
                <a:srgbClr val="FA7E5C"/>
              </a:buClr>
              <a:buSzPts val="3600"/>
              <a:buNone/>
              <a:defRPr sz="3600">
                <a:solidFill>
                  <a:srgbClr val="FA7E5C"/>
                </a:solidFill>
              </a:defRPr>
            </a:lvl6pPr>
            <a:lvl7pPr lvl="6" rtl="0">
              <a:spcBef>
                <a:spcPts val="0"/>
              </a:spcBef>
              <a:spcAft>
                <a:spcPts val="0"/>
              </a:spcAft>
              <a:buClr>
                <a:srgbClr val="FA7E5C"/>
              </a:buClr>
              <a:buSzPts val="3600"/>
              <a:buNone/>
              <a:defRPr sz="3600">
                <a:solidFill>
                  <a:srgbClr val="FA7E5C"/>
                </a:solidFill>
              </a:defRPr>
            </a:lvl7pPr>
            <a:lvl8pPr lvl="7" rtl="0">
              <a:spcBef>
                <a:spcPts val="0"/>
              </a:spcBef>
              <a:spcAft>
                <a:spcPts val="0"/>
              </a:spcAft>
              <a:buClr>
                <a:srgbClr val="FA7E5C"/>
              </a:buClr>
              <a:buSzPts val="3600"/>
              <a:buNone/>
              <a:defRPr sz="3600">
                <a:solidFill>
                  <a:srgbClr val="FA7E5C"/>
                </a:solidFill>
              </a:defRPr>
            </a:lvl8pPr>
            <a:lvl9pPr lvl="8" rtl="0">
              <a:spcBef>
                <a:spcPts val="0"/>
              </a:spcBef>
              <a:spcAft>
                <a:spcPts val="0"/>
              </a:spcAft>
              <a:buClr>
                <a:srgbClr val="FA7E5C"/>
              </a:buClr>
              <a:buSzPts val="3600"/>
              <a:buNone/>
              <a:defRPr sz="3600">
                <a:solidFill>
                  <a:srgbClr val="FA7E5C"/>
                </a:solidFill>
              </a:defRPr>
            </a:lvl9pPr>
          </a:lstStyle>
          <a:p/>
        </p:txBody>
      </p:sp>
      <p:sp>
        <p:nvSpPr>
          <p:cNvPr id="25" name="Google Shape;25;p5"/>
          <p:cNvSpPr txBox="1"/>
          <p:nvPr>
            <p:ph hasCustomPrompt="1" idx="5" type="title"/>
          </p:nvPr>
        </p:nvSpPr>
        <p:spPr>
          <a:xfrm flipH="1">
            <a:off x="6449474" y="867413"/>
            <a:ext cx="22485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6" name="Google Shape;26;p5"/>
          <p:cNvSpPr txBox="1"/>
          <p:nvPr>
            <p:ph hasCustomPrompt="1" idx="6" type="title"/>
          </p:nvPr>
        </p:nvSpPr>
        <p:spPr>
          <a:xfrm flipH="1">
            <a:off x="6449474" y="2849738"/>
            <a:ext cx="22485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7" name="Google Shape;27;p5"/>
          <p:cNvSpPr txBox="1"/>
          <p:nvPr>
            <p:ph hasCustomPrompt="1" idx="7" type="title"/>
          </p:nvPr>
        </p:nvSpPr>
        <p:spPr>
          <a:xfrm flipH="1">
            <a:off x="4311790" y="867413"/>
            <a:ext cx="22485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8" name="Google Shape;28;p5"/>
          <p:cNvSpPr txBox="1"/>
          <p:nvPr>
            <p:ph hasCustomPrompt="1" idx="8" type="title"/>
          </p:nvPr>
        </p:nvSpPr>
        <p:spPr>
          <a:xfrm flipH="1">
            <a:off x="4311790" y="2849738"/>
            <a:ext cx="22485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chemeClr val="dk1"/>
              </a:buClr>
              <a:buSzPts val="3600"/>
              <a:buFont typeface="Fira Sans Extra Condensed Medium"/>
              <a:buNone/>
              <a:defRPr sz="3600">
                <a:solidFill>
                  <a:schemeClr val="dk1"/>
                </a:solidFill>
                <a:latin typeface="Fira Sans Extra Condensed Medium"/>
                <a:ea typeface="Fira Sans Extra Condensed Medium"/>
                <a:cs typeface="Fira Sans Extra Condensed Medium"/>
                <a:sym typeface="Fira Sans Extra Condensed Medium"/>
              </a:defRPr>
            </a:lvl9pPr>
          </a:lstStyle>
          <a:p>
            <a:r>
              <a:t>xx%</a:t>
            </a:r>
          </a:p>
        </p:txBody>
      </p:sp>
      <p:sp>
        <p:nvSpPr>
          <p:cNvPr id="29" name="Google Shape;29;p5"/>
          <p:cNvSpPr txBox="1"/>
          <p:nvPr>
            <p:ph idx="9" type="subTitle"/>
          </p:nvPr>
        </p:nvSpPr>
        <p:spPr>
          <a:xfrm flipH="1">
            <a:off x="4515340" y="1690613"/>
            <a:ext cx="18414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1pPr>
            <a:lvl2pPr lvl="1"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2pPr>
            <a:lvl3pPr lvl="2"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3pPr>
            <a:lvl4pPr lvl="3"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4pPr>
            <a:lvl5pPr lvl="4"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5pPr>
            <a:lvl6pPr lvl="5"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6pPr>
            <a:lvl7pPr lvl="6"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7pPr>
            <a:lvl8pPr lvl="7"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8pPr>
            <a:lvl9pPr lvl="8"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9pPr>
          </a:lstStyle>
          <a:p/>
        </p:txBody>
      </p:sp>
      <p:sp>
        <p:nvSpPr>
          <p:cNvPr id="30" name="Google Shape;30;p5"/>
          <p:cNvSpPr txBox="1"/>
          <p:nvPr>
            <p:ph idx="13" type="subTitle"/>
          </p:nvPr>
        </p:nvSpPr>
        <p:spPr>
          <a:xfrm flipH="1">
            <a:off x="6653024" y="1690613"/>
            <a:ext cx="18414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1pPr>
            <a:lvl2pPr lvl="1"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2pPr>
            <a:lvl3pPr lvl="2"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3pPr>
            <a:lvl4pPr lvl="3"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4pPr>
            <a:lvl5pPr lvl="4"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5pPr>
            <a:lvl6pPr lvl="5"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6pPr>
            <a:lvl7pPr lvl="6"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7pPr>
            <a:lvl8pPr lvl="7"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8pPr>
            <a:lvl9pPr lvl="8"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9pPr>
          </a:lstStyle>
          <a:p/>
        </p:txBody>
      </p:sp>
      <p:sp>
        <p:nvSpPr>
          <p:cNvPr id="31" name="Google Shape;31;p5"/>
          <p:cNvSpPr txBox="1"/>
          <p:nvPr>
            <p:ph idx="14" type="subTitle"/>
          </p:nvPr>
        </p:nvSpPr>
        <p:spPr>
          <a:xfrm flipH="1">
            <a:off x="4515340" y="3698288"/>
            <a:ext cx="18414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1pPr>
            <a:lvl2pPr lvl="1"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2pPr>
            <a:lvl3pPr lvl="2"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3pPr>
            <a:lvl4pPr lvl="3"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4pPr>
            <a:lvl5pPr lvl="4"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5pPr>
            <a:lvl6pPr lvl="5"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6pPr>
            <a:lvl7pPr lvl="6"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7pPr>
            <a:lvl8pPr lvl="7"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8pPr>
            <a:lvl9pPr lvl="8"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9pPr>
          </a:lstStyle>
          <a:p/>
        </p:txBody>
      </p:sp>
      <p:sp>
        <p:nvSpPr>
          <p:cNvPr id="32" name="Google Shape;32;p5"/>
          <p:cNvSpPr txBox="1"/>
          <p:nvPr>
            <p:ph idx="15" type="subTitle"/>
          </p:nvPr>
        </p:nvSpPr>
        <p:spPr>
          <a:xfrm flipH="1">
            <a:off x="6653024" y="3698288"/>
            <a:ext cx="18414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1pPr>
            <a:lvl2pPr lvl="1"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2pPr>
            <a:lvl3pPr lvl="2"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3pPr>
            <a:lvl4pPr lvl="3"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4pPr>
            <a:lvl5pPr lvl="4"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5pPr>
            <a:lvl6pPr lvl="5"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6pPr>
            <a:lvl7pPr lvl="6"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7pPr>
            <a:lvl8pPr lvl="7"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8pPr>
            <a:lvl9pPr lvl="8" rtl="0" algn="ctr">
              <a:lnSpc>
                <a:spcPct val="100000"/>
              </a:lnSpc>
              <a:spcBef>
                <a:spcPts val="0"/>
              </a:spcBef>
              <a:spcAft>
                <a:spcPts val="0"/>
              </a:spcAft>
              <a:buSzPts val="1000"/>
              <a:buFont typeface="Montserrat Medium"/>
              <a:buNone/>
              <a:defRPr sz="1000">
                <a:latin typeface="Montserrat Medium"/>
                <a:ea typeface="Montserrat Medium"/>
                <a:cs typeface="Montserrat Medium"/>
                <a:sym typeface="Montserrat Medium"/>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5">
    <p:spTree>
      <p:nvGrpSpPr>
        <p:cNvPr id="190" name="Shape 190"/>
        <p:cNvGrpSpPr/>
        <p:nvPr/>
      </p:nvGrpSpPr>
      <p:grpSpPr>
        <a:xfrm>
          <a:off x="0" y="0"/>
          <a:ext cx="0" cy="0"/>
          <a:chOff x="0" y="0"/>
          <a:chExt cx="0" cy="0"/>
        </a:xfrm>
      </p:grpSpPr>
      <p:sp>
        <p:nvSpPr>
          <p:cNvPr id="191" name="Google Shape;191;p4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92" name="Google Shape;192;p4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3" name="Google Shape;193;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_6">
    <p:spTree>
      <p:nvGrpSpPr>
        <p:cNvPr id="194" name="Shape 194"/>
        <p:cNvGrpSpPr/>
        <p:nvPr/>
      </p:nvGrpSpPr>
      <p:grpSpPr>
        <a:xfrm>
          <a:off x="0" y="0"/>
          <a:ext cx="0" cy="0"/>
          <a:chOff x="0" y="0"/>
          <a:chExt cx="0" cy="0"/>
        </a:xfrm>
      </p:grpSpPr>
      <p:sp>
        <p:nvSpPr>
          <p:cNvPr id="195" name="Google Shape;195;p4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96" name="Google Shape;196;p4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7" name="Google Shape;197;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0" type="tx">
  <p:cSld name="TITLE_AND_BODY">
    <p:spTree>
      <p:nvGrpSpPr>
        <p:cNvPr id="202" name="Shape 202"/>
        <p:cNvGrpSpPr/>
        <p:nvPr/>
      </p:nvGrpSpPr>
      <p:grpSpPr>
        <a:xfrm>
          <a:off x="0" y="0"/>
          <a:ext cx="0" cy="0"/>
          <a:chOff x="0" y="0"/>
          <a:chExt cx="0" cy="0"/>
        </a:xfrm>
      </p:grpSpPr>
      <p:sp>
        <p:nvSpPr>
          <p:cNvPr id="203" name="Google Shape;203;p44"/>
          <p:cNvSpPr txBox="1"/>
          <p:nvPr>
            <p:ph type="title"/>
          </p:nvPr>
        </p:nvSpPr>
        <p:spPr>
          <a:xfrm>
            <a:off x="2874871" y="1756781"/>
            <a:ext cx="3398100" cy="149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F4CAD1"/>
              </a:buClr>
              <a:buSzPts val="900"/>
              <a:buNone/>
              <a:defRPr/>
            </a:lvl1pPr>
            <a:lvl2pPr lvl="1" rtl="0" algn="l">
              <a:lnSpc>
                <a:spcPct val="100000"/>
              </a:lnSpc>
              <a:spcBef>
                <a:spcPts val="0"/>
              </a:spcBef>
              <a:spcAft>
                <a:spcPts val="0"/>
              </a:spcAft>
              <a:buClr>
                <a:srgbClr val="F4CAD1"/>
              </a:buClr>
              <a:buSzPts val="900"/>
              <a:buNone/>
              <a:defRPr/>
            </a:lvl2pPr>
            <a:lvl3pPr lvl="2" rtl="0" algn="l">
              <a:lnSpc>
                <a:spcPct val="100000"/>
              </a:lnSpc>
              <a:spcBef>
                <a:spcPts val="0"/>
              </a:spcBef>
              <a:spcAft>
                <a:spcPts val="0"/>
              </a:spcAft>
              <a:buClr>
                <a:srgbClr val="F4CAD1"/>
              </a:buClr>
              <a:buSzPts val="900"/>
              <a:buNone/>
              <a:defRPr/>
            </a:lvl3pPr>
            <a:lvl4pPr lvl="3" rtl="0" algn="l">
              <a:lnSpc>
                <a:spcPct val="100000"/>
              </a:lnSpc>
              <a:spcBef>
                <a:spcPts val="0"/>
              </a:spcBef>
              <a:spcAft>
                <a:spcPts val="0"/>
              </a:spcAft>
              <a:buClr>
                <a:srgbClr val="F4CAD1"/>
              </a:buClr>
              <a:buSzPts val="900"/>
              <a:buNone/>
              <a:defRPr/>
            </a:lvl4pPr>
            <a:lvl5pPr lvl="4" rtl="0" algn="l">
              <a:lnSpc>
                <a:spcPct val="100000"/>
              </a:lnSpc>
              <a:spcBef>
                <a:spcPts val="0"/>
              </a:spcBef>
              <a:spcAft>
                <a:spcPts val="0"/>
              </a:spcAft>
              <a:buClr>
                <a:srgbClr val="F4CAD1"/>
              </a:buClr>
              <a:buSzPts val="900"/>
              <a:buNone/>
              <a:defRPr/>
            </a:lvl5pPr>
            <a:lvl6pPr lvl="5" rtl="0" algn="l">
              <a:lnSpc>
                <a:spcPct val="100000"/>
              </a:lnSpc>
              <a:spcBef>
                <a:spcPts val="0"/>
              </a:spcBef>
              <a:spcAft>
                <a:spcPts val="0"/>
              </a:spcAft>
              <a:buClr>
                <a:srgbClr val="F4CAD1"/>
              </a:buClr>
              <a:buSzPts val="900"/>
              <a:buNone/>
              <a:defRPr/>
            </a:lvl6pPr>
            <a:lvl7pPr lvl="6" rtl="0" algn="l">
              <a:lnSpc>
                <a:spcPct val="100000"/>
              </a:lnSpc>
              <a:spcBef>
                <a:spcPts val="0"/>
              </a:spcBef>
              <a:spcAft>
                <a:spcPts val="0"/>
              </a:spcAft>
              <a:buClr>
                <a:srgbClr val="F4CAD1"/>
              </a:buClr>
              <a:buSzPts val="900"/>
              <a:buNone/>
              <a:defRPr/>
            </a:lvl7pPr>
            <a:lvl8pPr lvl="7" rtl="0" algn="l">
              <a:lnSpc>
                <a:spcPct val="100000"/>
              </a:lnSpc>
              <a:spcBef>
                <a:spcPts val="0"/>
              </a:spcBef>
              <a:spcAft>
                <a:spcPts val="0"/>
              </a:spcAft>
              <a:buClr>
                <a:srgbClr val="F4CAD1"/>
              </a:buClr>
              <a:buSzPts val="900"/>
              <a:buNone/>
              <a:defRPr/>
            </a:lvl8pPr>
            <a:lvl9pPr lvl="8" rtl="0" algn="l">
              <a:lnSpc>
                <a:spcPct val="100000"/>
              </a:lnSpc>
              <a:spcBef>
                <a:spcPts val="0"/>
              </a:spcBef>
              <a:spcAft>
                <a:spcPts val="0"/>
              </a:spcAft>
              <a:buClr>
                <a:srgbClr val="F4CAD1"/>
              </a:buClr>
              <a:buSzPts val="900"/>
              <a:buNone/>
              <a:defRPr/>
            </a:lvl9pPr>
          </a:lstStyle>
          <a:p/>
        </p:txBody>
      </p:sp>
      <p:sp>
        <p:nvSpPr>
          <p:cNvPr id="204" name="Google Shape;204;p44"/>
          <p:cNvSpPr txBox="1"/>
          <p:nvPr>
            <p:ph idx="1" type="body"/>
          </p:nvPr>
        </p:nvSpPr>
        <p:spPr>
          <a:xfrm>
            <a:off x="2326611" y="1741560"/>
            <a:ext cx="4490700" cy="14982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rgbClr val="000000"/>
              </a:buClr>
              <a:buSzPts val="900"/>
              <a:buNone/>
              <a:defRPr/>
            </a:lvl1pPr>
            <a:lvl2pPr indent="-228600" lvl="1" marL="914400" rtl="0" algn="l">
              <a:lnSpc>
                <a:spcPct val="100000"/>
              </a:lnSpc>
              <a:spcBef>
                <a:spcPts val="0"/>
              </a:spcBef>
              <a:spcAft>
                <a:spcPts val="0"/>
              </a:spcAft>
              <a:buClr>
                <a:srgbClr val="000000"/>
              </a:buClr>
              <a:buSzPts val="900"/>
              <a:buNone/>
              <a:defRPr/>
            </a:lvl2pPr>
            <a:lvl3pPr indent="-228600" lvl="2" marL="1371600" rtl="0" algn="l">
              <a:lnSpc>
                <a:spcPct val="100000"/>
              </a:lnSpc>
              <a:spcBef>
                <a:spcPts val="0"/>
              </a:spcBef>
              <a:spcAft>
                <a:spcPts val="0"/>
              </a:spcAft>
              <a:buClr>
                <a:srgbClr val="000000"/>
              </a:buClr>
              <a:buSzPts val="900"/>
              <a:buNone/>
              <a:defRPr/>
            </a:lvl3pPr>
            <a:lvl4pPr indent="-228600" lvl="3" marL="1828800" rtl="0" algn="l">
              <a:lnSpc>
                <a:spcPct val="100000"/>
              </a:lnSpc>
              <a:spcBef>
                <a:spcPts val="0"/>
              </a:spcBef>
              <a:spcAft>
                <a:spcPts val="0"/>
              </a:spcAft>
              <a:buClr>
                <a:srgbClr val="000000"/>
              </a:buClr>
              <a:buSzPts val="900"/>
              <a:buNone/>
              <a:defRPr/>
            </a:lvl4pPr>
            <a:lvl5pPr indent="-228600" lvl="4" marL="2286000" rtl="0" algn="l">
              <a:lnSpc>
                <a:spcPct val="100000"/>
              </a:lnSpc>
              <a:spcBef>
                <a:spcPts val="0"/>
              </a:spcBef>
              <a:spcAft>
                <a:spcPts val="0"/>
              </a:spcAft>
              <a:buClr>
                <a:srgbClr val="000000"/>
              </a:buClr>
              <a:buSzPts val="900"/>
              <a:buNone/>
              <a:defRPr/>
            </a:lvl5pPr>
            <a:lvl6pPr indent="-228600" lvl="5" marL="2743200" rtl="0" algn="l">
              <a:lnSpc>
                <a:spcPct val="100000"/>
              </a:lnSpc>
              <a:spcBef>
                <a:spcPts val="0"/>
              </a:spcBef>
              <a:spcAft>
                <a:spcPts val="0"/>
              </a:spcAft>
              <a:buClr>
                <a:srgbClr val="000000"/>
              </a:buClr>
              <a:buSzPts val="900"/>
              <a:buNone/>
              <a:defRPr/>
            </a:lvl6pPr>
            <a:lvl7pPr indent="-228600" lvl="6" marL="3200400" rtl="0" algn="l">
              <a:lnSpc>
                <a:spcPct val="100000"/>
              </a:lnSpc>
              <a:spcBef>
                <a:spcPts val="0"/>
              </a:spcBef>
              <a:spcAft>
                <a:spcPts val="0"/>
              </a:spcAft>
              <a:buClr>
                <a:srgbClr val="000000"/>
              </a:buClr>
              <a:buSzPts val="900"/>
              <a:buNone/>
              <a:defRPr/>
            </a:lvl7pPr>
            <a:lvl8pPr indent="-228600" lvl="7" marL="3657600" rtl="0" algn="l">
              <a:lnSpc>
                <a:spcPct val="100000"/>
              </a:lnSpc>
              <a:spcBef>
                <a:spcPts val="0"/>
              </a:spcBef>
              <a:spcAft>
                <a:spcPts val="0"/>
              </a:spcAft>
              <a:buClr>
                <a:srgbClr val="000000"/>
              </a:buClr>
              <a:buSzPts val="900"/>
              <a:buNone/>
              <a:defRPr/>
            </a:lvl8pPr>
            <a:lvl9pPr indent="-228600" lvl="8" marL="4114800" rtl="0" algn="l">
              <a:lnSpc>
                <a:spcPct val="100000"/>
              </a:lnSpc>
              <a:spcBef>
                <a:spcPts val="0"/>
              </a:spcBef>
              <a:spcAft>
                <a:spcPts val="0"/>
              </a:spcAft>
              <a:buClr>
                <a:srgbClr val="000000"/>
              </a:buClr>
              <a:buSzPts val="900"/>
              <a:buNone/>
              <a:defRPr/>
            </a:lvl9pPr>
          </a:lstStyle>
          <a:p/>
        </p:txBody>
      </p:sp>
      <p:sp>
        <p:nvSpPr>
          <p:cNvPr id="205" name="Google Shape;205;p44"/>
          <p:cNvSpPr txBox="1"/>
          <p:nvPr>
            <p:ph idx="12" type="sldNum"/>
          </p:nvPr>
        </p:nvSpPr>
        <p:spPr>
          <a:xfrm>
            <a:off x="8553405" y="4783455"/>
            <a:ext cx="133500" cy="139500"/>
          </a:xfrm>
          <a:prstGeom prst="rect">
            <a:avLst/>
          </a:prstGeom>
          <a:noFill/>
          <a:ln>
            <a:noFill/>
          </a:ln>
        </p:spPr>
        <p:txBody>
          <a:bodyPr anchorCtr="0" anchor="t" bIns="0" lIns="0" spcFirstLastPara="1" rIns="0" wrap="square" tIns="0">
            <a:noAutofit/>
          </a:bodyPr>
          <a:lstStyle>
            <a:lvl1pPr indent="0" lvl="0"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1pPr>
            <a:lvl2pPr indent="0" lvl="1"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2pPr>
            <a:lvl3pPr indent="0" lvl="2"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3pPr>
            <a:lvl4pPr indent="0" lvl="3"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4pPr>
            <a:lvl5pPr indent="0" lvl="4"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5pPr>
            <a:lvl6pPr indent="0" lvl="5"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6pPr>
            <a:lvl7pPr indent="0" lvl="6"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7pPr>
            <a:lvl8pPr indent="0" lvl="7"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8pPr>
            <a:lvl9pPr indent="0" lvl="8"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0">
  <p:cSld name="Blank 0">
    <p:spTree>
      <p:nvGrpSpPr>
        <p:cNvPr id="206" name="Shape 206"/>
        <p:cNvGrpSpPr/>
        <p:nvPr/>
      </p:nvGrpSpPr>
      <p:grpSpPr>
        <a:xfrm>
          <a:off x="0" y="0"/>
          <a:ext cx="0" cy="0"/>
          <a:chOff x="0" y="0"/>
          <a:chExt cx="0" cy="0"/>
        </a:xfrm>
      </p:grpSpPr>
      <p:sp>
        <p:nvSpPr>
          <p:cNvPr id="207" name="Google Shape;207;p45"/>
          <p:cNvSpPr txBox="1"/>
          <p:nvPr>
            <p:ph idx="12" type="sldNum"/>
          </p:nvPr>
        </p:nvSpPr>
        <p:spPr>
          <a:xfrm>
            <a:off x="8553405" y="4783455"/>
            <a:ext cx="133500" cy="139500"/>
          </a:xfrm>
          <a:prstGeom prst="rect">
            <a:avLst/>
          </a:prstGeom>
          <a:noFill/>
          <a:ln>
            <a:noFill/>
          </a:ln>
        </p:spPr>
        <p:txBody>
          <a:bodyPr anchorCtr="0" anchor="t" bIns="0" lIns="0" spcFirstLastPara="1" rIns="0" wrap="square" tIns="0">
            <a:noAutofit/>
          </a:bodyPr>
          <a:lstStyle>
            <a:lvl1pPr indent="0" lvl="0"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1pPr>
            <a:lvl2pPr indent="0" lvl="1"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2pPr>
            <a:lvl3pPr indent="0" lvl="2"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3pPr>
            <a:lvl4pPr indent="0" lvl="3"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4pPr>
            <a:lvl5pPr indent="0" lvl="4"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5pPr>
            <a:lvl6pPr indent="0" lvl="5"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6pPr>
            <a:lvl7pPr indent="0" lvl="6"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7pPr>
            <a:lvl8pPr indent="0" lvl="7"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8pPr>
            <a:lvl9pPr indent="0" lvl="8"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0">
  <p:cSld name="Title Only 0">
    <p:spTree>
      <p:nvGrpSpPr>
        <p:cNvPr id="208" name="Shape 208"/>
        <p:cNvGrpSpPr/>
        <p:nvPr/>
      </p:nvGrpSpPr>
      <p:grpSpPr>
        <a:xfrm>
          <a:off x="0" y="0"/>
          <a:ext cx="0" cy="0"/>
          <a:chOff x="0" y="0"/>
          <a:chExt cx="0" cy="0"/>
        </a:xfrm>
      </p:grpSpPr>
      <p:sp>
        <p:nvSpPr>
          <p:cNvPr id="209" name="Google Shape;209;p46"/>
          <p:cNvSpPr txBox="1"/>
          <p:nvPr>
            <p:ph type="title"/>
          </p:nvPr>
        </p:nvSpPr>
        <p:spPr>
          <a:xfrm>
            <a:off x="2874871" y="1756781"/>
            <a:ext cx="3398100" cy="149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F4CAD1"/>
              </a:buClr>
              <a:buSzPts val="900"/>
              <a:buNone/>
              <a:defRPr/>
            </a:lvl1pPr>
            <a:lvl2pPr lvl="1" rtl="0" algn="l">
              <a:lnSpc>
                <a:spcPct val="100000"/>
              </a:lnSpc>
              <a:spcBef>
                <a:spcPts val="0"/>
              </a:spcBef>
              <a:spcAft>
                <a:spcPts val="0"/>
              </a:spcAft>
              <a:buClr>
                <a:srgbClr val="F4CAD1"/>
              </a:buClr>
              <a:buSzPts val="900"/>
              <a:buNone/>
              <a:defRPr/>
            </a:lvl2pPr>
            <a:lvl3pPr lvl="2" rtl="0" algn="l">
              <a:lnSpc>
                <a:spcPct val="100000"/>
              </a:lnSpc>
              <a:spcBef>
                <a:spcPts val="0"/>
              </a:spcBef>
              <a:spcAft>
                <a:spcPts val="0"/>
              </a:spcAft>
              <a:buClr>
                <a:srgbClr val="F4CAD1"/>
              </a:buClr>
              <a:buSzPts val="900"/>
              <a:buNone/>
              <a:defRPr/>
            </a:lvl3pPr>
            <a:lvl4pPr lvl="3" rtl="0" algn="l">
              <a:lnSpc>
                <a:spcPct val="100000"/>
              </a:lnSpc>
              <a:spcBef>
                <a:spcPts val="0"/>
              </a:spcBef>
              <a:spcAft>
                <a:spcPts val="0"/>
              </a:spcAft>
              <a:buClr>
                <a:srgbClr val="F4CAD1"/>
              </a:buClr>
              <a:buSzPts val="900"/>
              <a:buNone/>
              <a:defRPr/>
            </a:lvl4pPr>
            <a:lvl5pPr lvl="4" rtl="0" algn="l">
              <a:lnSpc>
                <a:spcPct val="100000"/>
              </a:lnSpc>
              <a:spcBef>
                <a:spcPts val="0"/>
              </a:spcBef>
              <a:spcAft>
                <a:spcPts val="0"/>
              </a:spcAft>
              <a:buClr>
                <a:srgbClr val="F4CAD1"/>
              </a:buClr>
              <a:buSzPts val="900"/>
              <a:buNone/>
              <a:defRPr/>
            </a:lvl5pPr>
            <a:lvl6pPr lvl="5" rtl="0" algn="l">
              <a:lnSpc>
                <a:spcPct val="100000"/>
              </a:lnSpc>
              <a:spcBef>
                <a:spcPts val="0"/>
              </a:spcBef>
              <a:spcAft>
                <a:spcPts val="0"/>
              </a:spcAft>
              <a:buClr>
                <a:srgbClr val="F4CAD1"/>
              </a:buClr>
              <a:buSzPts val="900"/>
              <a:buNone/>
              <a:defRPr/>
            </a:lvl6pPr>
            <a:lvl7pPr lvl="6" rtl="0" algn="l">
              <a:lnSpc>
                <a:spcPct val="100000"/>
              </a:lnSpc>
              <a:spcBef>
                <a:spcPts val="0"/>
              </a:spcBef>
              <a:spcAft>
                <a:spcPts val="0"/>
              </a:spcAft>
              <a:buClr>
                <a:srgbClr val="F4CAD1"/>
              </a:buClr>
              <a:buSzPts val="900"/>
              <a:buNone/>
              <a:defRPr/>
            </a:lvl7pPr>
            <a:lvl8pPr lvl="7" rtl="0" algn="l">
              <a:lnSpc>
                <a:spcPct val="100000"/>
              </a:lnSpc>
              <a:spcBef>
                <a:spcPts val="0"/>
              </a:spcBef>
              <a:spcAft>
                <a:spcPts val="0"/>
              </a:spcAft>
              <a:buClr>
                <a:srgbClr val="F4CAD1"/>
              </a:buClr>
              <a:buSzPts val="900"/>
              <a:buNone/>
              <a:defRPr/>
            </a:lvl8pPr>
            <a:lvl9pPr lvl="8" rtl="0" algn="l">
              <a:lnSpc>
                <a:spcPct val="100000"/>
              </a:lnSpc>
              <a:spcBef>
                <a:spcPts val="0"/>
              </a:spcBef>
              <a:spcAft>
                <a:spcPts val="0"/>
              </a:spcAft>
              <a:buClr>
                <a:srgbClr val="F4CAD1"/>
              </a:buClr>
              <a:buSzPts val="900"/>
              <a:buNone/>
              <a:defRPr/>
            </a:lvl9pPr>
          </a:lstStyle>
          <a:p/>
        </p:txBody>
      </p:sp>
      <p:sp>
        <p:nvSpPr>
          <p:cNvPr id="210" name="Google Shape;210;p46"/>
          <p:cNvSpPr txBox="1"/>
          <p:nvPr>
            <p:ph idx="12" type="sldNum"/>
          </p:nvPr>
        </p:nvSpPr>
        <p:spPr>
          <a:xfrm>
            <a:off x="8553405" y="4783455"/>
            <a:ext cx="133500" cy="139500"/>
          </a:xfrm>
          <a:prstGeom prst="rect">
            <a:avLst/>
          </a:prstGeom>
          <a:noFill/>
          <a:ln>
            <a:noFill/>
          </a:ln>
        </p:spPr>
        <p:txBody>
          <a:bodyPr anchorCtr="0" anchor="t" bIns="0" lIns="0" spcFirstLastPara="1" rIns="0" wrap="square" tIns="0">
            <a:noAutofit/>
          </a:bodyPr>
          <a:lstStyle>
            <a:lvl1pPr indent="0" lvl="0"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1pPr>
            <a:lvl2pPr indent="0" lvl="1"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2pPr>
            <a:lvl3pPr indent="0" lvl="2"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3pPr>
            <a:lvl4pPr indent="0" lvl="3"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4pPr>
            <a:lvl5pPr indent="0" lvl="4"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5pPr>
            <a:lvl6pPr indent="0" lvl="5"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6pPr>
            <a:lvl7pPr indent="0" lvl="6"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7pPr>
            <a:lvl8pPr indent="0" lvl="7"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8pPr>
            <a:lvl9pPr indent="0" lvl="8"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1" name="Shape 211"/>
        <p:cNvGrpSpPr/>
        <p:nvPr/>
      </p:nvGrpSpPr>
      <p:grpSpPr>
        <a:xfrm>
          <a:off x="0" y="0"/>
          <a:ext cx="0" cy="0"/>
          <a:chOff x="0" y="0"/>
          <a:chExt cx="0" cy="0"/>
        </a:xfrm>
      </p:grpSpPr>
      <p:sp>
        <p:nvSpPr>
          <p:cNvPr id="212" name="Google Shape;212;p47"/>
          <p:cNvSpPr/>
          <p:nvPr/>
        </p:nvSpPr>
        <p:spPr>
          <a:xfrm>
            <a:off x="4759" y="4755"/>
            <a:ext cx="9137700" cy="5137200"/>
          </a:xfrm>
          <a:prstGeom prst="rect">
            <a:avLst/>
          </a:prstGeom>
          <a:blipFill rotWithShape="1">
            <a:blip r:embed="rId2">
              <a:alphaModFix/>
            </a:blip>
            <a:stretch>
              <a:fillRect b="0" l="0" r="0" t="0"/>
            </a:stretch>
          </a:blipFill>
          <a:ln>
            <a:noFill/>
          </a:ln>
        </p:spPr>
        <p:txBody>
          <a:bodyPr anchorCtr="0" anchor="t" bIns="22825" lIns="22825" spcFirstLastPara="1" rIns="22825" wrap="square" tIns="22825">
            <a:noAutofit/>
          </a:bodyPr>
          <a:lstStyle/>
          <a:p>
            <a:pPr indent="0" lvl="0" marL="0" marR="0" rtl="0" algn="l">
              <a:lnSpc>
                <a:spcPct val="100000"/>
              </a:lnSpc>
              <a:spcBef>
                <a:spcPts val="0"/>
              </a:spcBef>
              <a:spcAft>
                <a:spcPts val="0"/>
              </a:spcAft>
              <a:buClr>
                <a:srgbClr val="000000"/>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213" name="Google Shape;213;p47"/>
          <p:cNvSpPr/>
          <p:nvPr/>
        </p:nvSpPr>
        <p:spPr>
          <a:xfrm>
            <a:off x="4759" y="4755"/>
            <a:ext cx="9137700" cy="5137200"/>
          </a:xfrm>
          <a:prstGeom prst="rect">
            <a:avLst/>
          </a:prstGeom>
          <a:solidFill>
            <a:srgbClr val="006891">
              <a:alpha val="4710"/>
            </a:srgbClr>
          </a:solidFill>
          <a:ln>
            <a:noFill/>
          </a:ln>
        </p:spPr>
        <p:txBody>
          <a:bodyPr anchorCtr="0" anchor="t" bIns="22825" lIns="22825" spcFirstLastPara="1" rIns="22825" wrap="square" tIns="22825">
            <a:noAutofit/>
          </a:bodyPr>
          <a:lstStyle/>
          <a:p>
            <a:pPr indent="0" lvl="0" marL="0" marR="0" rtl="0" algn="l">
              <a:lnSpc>
                <a:spcPct val="100000"/>
              </a:lnSpc>
              <a:spcBef>
                <a:spcPts val="0"/>
              </a:spcBef>
              <a:spcAft>
                <a:spcPts val="0"/>
              </a:spcAft>
              <a:buClr>
                <a:srgbClr val="000000"/>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214" name="Google Shape;214;p47"/>
          <p:cNvSpPr/>
          <p:nvPr/>
        </p:nvSpPr>
        <p:spPr>
          <a:xfrm>
            <a:off x="2055972" y="2035837"/>
            <a:ext cx="5082900" cy="1074900"/>
          </a:xfrm>
          <a:prstGeom prst="rect">
            <a:avLst/>
          </a:prstGeom>
          <a:solidFill>
            <a:srgbClr val="000000">
              <a:alpha val="14510"/>
            </a:srgbClr>
          </a:solidFill>
          <a:ln>
            <a:noFill/>
          </a:ln>
        </p:spPr>
        <p:txBody>
          <a:bodyPr anchorCtr="0" anchor="t" bIns="22825" lIns="22825" spcFirstLastPara="1" rIns="22825" wrap="square" tIns="22825">
            <a:noAutofit/>
          </a:bodyPr>
          <a:lstStyle/>
          <a:p>
            <a:pPr indent="0" lvl="0" marL="0" marR="0" rtl="0" algn="l">
              <a:lnSpc>
                <a:spcPct val="100000"/>
              </a:lnSpc>
              <a:spcBef>
                <a:spcPts val="0"/>
              </a:spcBef>
              <a:spcAft>
                <a:spcPts val="0"/>
              </a:spcAft>
              <a:buClr>
                <a:srgbClr val="000000"/>
              </a:buClr>
              <a:buSzPts val="900"/>
              <a:buFont typeface="Calibri"/>
              <a:buNone/>
            </a:pPr>
            <a:r>
              <a:t/>
            </a:r>
            <a:endParaRPr b="0" i="0" sz="900" u="none" cap="none" strike="noStrike">
              <a:solidFill>
                <a:srgbClr val="000000"/>
              </a:solidFill>
              <a:latin typeface="Calibri"/>
              <a:ea typeface="Calibri"/>
              <a:cs typeface="Calibri"/>
              <a:sym typeface="Calibri"/>
            </a:endParaRPr>
          </a:p>
        </p:txBody>
      </p:sp>
      <p:sp>
        <p:nvSpPr>
          <p:cNvPr id="215" name="Google Shape;215;p47"/>
          <p:cNvSpPr txBox="1"/>
          <p:nvPr>
            <p:ph type="title"/>
          </p:nvPr>
        </p:nvSpPr>
        <p:spPr>
          <a:xfrm>
            <a:off x="2147475" y="1867896"/>
            <a:ext cx="4848900" cy="1269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E8E18F"/>
              </a:buClr>
              <a:buSzPts val="8200"/>
              <a:buFont typeface="Arial"/>
              <a:buNone/>
              <a:defRPr sz="8200">
                <a:solidFill>
                  <a:srgbClr val="E8E18F"/>
                </a:solidFill>
              </a:defRPr>
            </a:lvl1pPr>
            <a:lvl2pPr lvl="1" rtl="0" algn="l">
              <a:lnSpc>
                <a:spcPct val="100000"/>
              </a:lnSpc>
              <a:spcBef>
                <a:spcPts val="0"/>
              </a:spcBef>
              <a:spcAft>
                <a:spcPts val="0"/>
              </a:spcAft>
              <a:buClr>
                <a:srgbClr val="F4CAD1"/>
              </a:buClr>
              <a:buSzPts val="900"/>
              <a:buNone/>
              <a:defRPr/>
            </a:lvl2pPr>
            <a:lvl3pPr lvl="2" rtl="0" algn="l">
              <a:lnSpc>
                <a:spcPct val="100000"/>
              </a:lnSpc>
              <a:spcBef>
                <a:spcPts val="0"/>
              </a:spcBef>
              <a:spcAft>
                <a:spcPts val="0"/>
              </a:spcAft>
              <a:buClr>
                <a:srgbClr val="F4CAD1"/>
              </a:buClr>
              <a:buSzPts val="900"/>
              <a:buNone/>
              <a:defRPr/>
            </a:lvl3pPr>
            <a:lvl4pPr lvl="3" rtl="0" algn="l">
              <a:lnSpc>
                <a:spcPct val="100000"/>
              </a:lnSpc>
              <a:spcBef>
                <a:spcPts val="0"/>
              </a:spcBef>
              <a:spcAft>
                <a:spcPts val="0"/>
              </a:spcAft>
              <a:buClr>
                <a:srgbClr val="F4CAD1"/>
              </a:buClr>
              <a:buSzPts val="900"/>
              <a:buNone/>
              <a:defRPr/>
            </a:lvl4pPr>
            <a:lvl5pPr lvl="4" rtl="0" algn="l">
              <a:lnSpc>
                <a:spcPct val="100000"/>
              </a:lnSpc>
              <a:spcBef>
                <a:spcPts val="0"/>
              </a:spcBef>
              <a:spcAft>
                <a:spcPts val="0"/>
              </a:spcAft>
              <a:buClr>
                <a:srgbClr val="F4CAD1"/>
              </a:buClr>
              <a:buSzPts val="900"/>
              <a:buNone/>
              <a:defRPr/>
            </a:lvl5pPr>
            <a:lvl6pPr lvl="5" rtl="0" algn="l">
              <a:lnSpc>
                <a:spcPct val="100000"/>
              </a:lnSpc>
              <a:spcBef>
                <a:spcPts val="0"/>
              </a:spcBef>
              <a:spcAft>
                <a:spcPts val="0"/>
              </a:spcAft>
              <a:buClr>
                <a:srgbClr val="F4CAD1"/>
              </a:buClr>
              <a:buSzPts val="900"/>
              <a:buNone/>
              <a:defRPr/>
            </a:lvl6pPr>
            <a:lvl7pPr lvl="6" rtl="0" algn="l">
              <a:lnSpc>
                <a:spcPct val="100000"/>
              </a:lnSpc>
              <a:spcBef>
                <a:spcPts val="0"/>
              </a:spcBef>
              <a:spcAft>
                <a:spcPts val="0"/>
              </a:spcAft>
              <a:buClr>
                <a:srgbClr val="F4CAD1"/>
              </a:buClr>
              <a:buSzPts val="900"/>
              <a:buNone/>
              <a:defRPr/>
            </a:lvl7pPr>
            <a:lvl8pPr lvl="7" rtl="0" algn="l">
              <a:lnSpc>
                <a:spcPct val="100000"/>
              </a:lnSpc>
              <a:spcBef>
                <a:spcPts val="0"/>
              </a:spcBef>
              <a:spcAft>
                <a:spcPts val="0"/>
              </a:spcAft>
              <a:buClr>
                <a:srgbClr val="F4CAD1"/>
              </a:buClr>
              <a:buSzPts val="900"/>
              <a:buNone/>
              <a:defRPr/>
            </a:lvl8pPr>
            <a:lvl9pPr lvl="8" rtl="0" algn="l">
              <a:lnSpc>
                <a:spcPct val="100000"/>
              </a:lnSpc>
              <a:spcBef>
                <a:spcPts val="0"/>
              </a:spcBef>
              <a:spcAft>
                <a:spcPts val="0"/>
              </a:spcAft>
              <a:buClr>
                <a:srgbClr val="F4CAD1"/>
              </a:buClr>
              <a:buSzPts val="900"/>
              <a:buNone/>
              <a:defRPr/>
            </a:lvl9pPr>
          </a:lstStyle>
          <a:p/>
        </p:txBody>
      </p:sp>
      <p:sp>
        <p:nvSpPr>
          <p:cNvPr id="216" name="Google Shape;216;p47"/>
          <p:cNvSpPr txBox="1"/>
          <p:nvPr>
            <p:ph idx="1" type="body"/>
          </p:nvPr>
        </p:nvSpPr>
        <p:spPr>
          <a:xfrm>
            <a:off x="1371599" y="2880360"/>
            <a:ext cx="6400800" cy="12858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rgbClr val="000000"/>
              </a:buClr>
              <a:buSzPts val="900"/>
              <a:buNone/>
              <a:defRPr/>
            </a:lvl1pPr>
            <a:lvl2pPr indent="-228600" lvl="1" marL="914400" rtl="0" algn="l">
              <a:lnSpc>
                <a:spcPct val="100000"/>
              </a:lnSpc>
              <a:spcBef>
                <a:spcPts val="0"/>
              </a:spcBef>
              <a:spcAft>
                <a:spcPts val="0"/>
              </a:spcAft>
              <a:buClr>
                <a:srgbClr val="000000"/>
              </a:buClr>
              <a:buSzPts val="900"/>
              <a:buNone/>
              <a:defRPr/>
            </a:lvl2pPr>
            <a:lvl3pPr indent="-228600" lvl="2" marL="1371600" rtl="0" algn="l">
              <a:lnSpc>
                <a:spcPct val="100000"/>
              </a:lnSpc>
              <a:spcBef>
                <a:spcPts val="0"/>
              </a:spcBef>
              <a:spcAft>
                <a:spcPts val="0"/>
              </a:spcAft>
              <a:buClr>
                <a:srgbClr val="000000"/>
              </a:buClr>
              <a:buSzPts val="900"/>
              <a:buNone/>
              <a:defRPr/>
            </a:lvl3pPr>
            <a:lvl4pPr indent="-228600" lvl="3" marL="1828800" rtl="0" algn="l">
              <a:lnSpc>
                <a:spcPct val="100000"/>
              </a:lnSpc>
              <a:spcBef>
                <a:spcPts val="0"/>
              </a:spcBef>
              <a:spcAft>
                <a:spcPts val="0"/>
              </a:spcAft>
              <a:buClr>
                <a:srgbClr val="000000"/>
              </a:buClr>
              <a:buSzPts val="900"/>
              <a:buNone/>
              <a:defRPr/>
            </a:lvl4pPr>
            <a:lvl5pPr indent="-228600" lvl="4" marL="2286000" rtl="0" algn="l">
              <a:lnSpc>
                <a:spcPct val="100000"/>
              </a:lnSpc>
              <a:spcBef>
                <a:spcPts val="0"/>
              </a:spcBef>
              <a:spcAft>
                <a:spcPts val="0"/>
              </a:spcAft>
              <a:buClr>
                <a:srgbClr val="000000"/>
              </a:buClr>
              <a:buSzPts val="900"/>
              <a:buNone/>
              <a:defRPr/>
            </a:lvl5pPr>
            <a:lvl6pPr indent="-228600" lvl="5" marL="2743200" rtl="0" algn="l">
              <a:lnSpc>
                <a:spcPct val="100000"/>
              </a:lnSpc>
              <a:spcBef>
                <a:spcPts val="0"/>
              </a:spcBef>
              <a:spcAft>
                <a:spcPts val="0"/>
              </a:spcAft>
              <a:buClr>
                <a:srgbClr val="000000"/>
              </a:buClr>
              <a:buSzPts val="900"/>
              <a:buNone/>
              <a:defRPr/>
            </a:lvl6pPr>
            <a:lvl7pPr indent="-228600" lvl="6" marL="3200400" rtl="0" algn="l">
              <a:lnSpc>
                <a:spcPct val="100000"/>
              </a:lnSpc>
              <a:spcBef>
                <a:spcPts val="0"/>
              </a:spcBef>
              <a:spcAft>
                <a:spcPts val="0"/>
              </a:spcAft>
              <a:buClr>
                <a:srgbClr val="000000"/>
              </a:buClr>
              <a:buSzPts val="900"/>
              <a:buNone/>
              <a:defRPr/>
            </a:lvl7pPr>
            <a:lvl8pPr indent="-228600" lvl="7" marL="3657600" rtl="0" algn="l">
              <a:lnSpc>
                <a:spcPct val="100000"/>
              </a:lnSpc>
              <a:spcBef>
                <a:spcPts val="0"/>
              </a:spcBef>
              <a:spcAft>
                <a:spcPts val="0"/>
              </a:spcAft>
              <a:buClr>
                <a:srgbClr val="000000"/>
              </a:buClr>
              <a:buSzPts val="900"/>
              <a:buNone/>
              <a:defRPr/>
            </a:lvl8pPr>
            <a:lvl9pPr indent="-228600" lvl="8" marL="4114800" rtl="0" algn="l">
              <a:lnSpc>
                <a:spcPct val="100000"/>
              </a:lnSpc>
              <a:spcBef>
                <a:spcPts val="0"/>
              </a:spcBef>
              <a:spcAft>
                <a:spcPts val="0"/>
              </a:spcAft>
              <a:buClr>
                <a:srgbClr val="000000"/>
              </a:buClr>
              <a:buSzPts val="900"/>
              <a:buNone/>
              <a:defRPr/>
            </a:lvl9pPr>
          </a:lstStyle>
          <a:p/>
        </p:txBody>
      </p:sp>
      <p:sp>
        <p:nvSpPr>
          <p:cNvPr id="217" name="Google Shape;217;p47"/>
          <p:cNvSpPr txBox="1"/>
          <p:nvPr>
            <p:ph idx="12" type="sldNum"/>
          </p:nvPr>
        </p:nvSpPr>
        <p:spPr>
          <a:xfrm>
            <a:off x="8553405" y="4783455"/>
            <a:ext cx="133500" cy="139500"/>
          </a:xfrm>
          <a:prstGeom prst="rect">
            <a:avLst/>
          </a:prstGeom>
          <a:noFill/>
          <a:ln>
            <a:noFill/>
          </a:ln>
        </p:spPr>
        <p:txBody>
          <a:bodyPr anchorCtr="0" anchor="t" bIns="0" lIns="0" spcFirstLastPara="1" rIns="0" wrap="square" tIns="0">
            <a:noAutofit/>
          </a:bodyPr>
          <a:lstStyle>
            <a:lvl1pPr indent="0" lvl="0"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1pPr>
            <a:lvl2pPr indent="0" lvl="1"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2pPr>
            <a:lvl3pPr indent="0" lvl="2"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3pPr>
            <a:lvl4pPr indent="0" lvl="3"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4pPr>
            <a:lvl5pPr indent="0" lvl="4"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5pPr>
            <a:lvl6pPr indent="0" lvl="5"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6pPr>
            <a:lvl7pPr indent="0" lvl="6"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7pPr>
            <a:lvl8pPr indent="0" lvl="7"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8pPr>
            <a:lvl9pPr indent="0" lvl="8"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8" name="Shape 218"/>
        <p:cNvGrpSpPr/>
        <p:nvPr/>
      </p:nvGrpSpPr>
      <p:grpSpPr>
        <a:xfrm>
          <a:off x="0" y="0"/>
          <a:ext cx="0" cy="0"/>
          <a:chOff x="0" y="0"/>
          <a:chExt cx="0" cy="0"/>
        </a:xfrm>
      </p:grpSpPr>
      <p:sp>
        <p:nvSpPr>
          <p:cNvPr id="219" name="Google Shape;219;p48"/>
          <p:cNvSpPr txBox="1"/>
          <p:nvPr>
            <p:ph type="title"/>
          </p:nvPr>
        </p:nvSpPr>
        <p:spPr>
          <a:xfrm>
            <a:off x="2874871" y="1756781"/>
            <a:ext cx="3398100" cy="149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F4CAD1"/>
              </a:buClr>
              <a:buSzPts val="900"/>
              <a:buNone/>
              <a:defRPr/>
            </a:lvl1pPr>
            <a:lvl2pPr lvl="1" rtl="0" algn="l">
              <a:lnSpc>
                <a:spcPct val="100000"/>
              </a:lnSpc>
              <a:spcBef>
                <a:spcPts val="0"/>
              </a:spcBef>
              <a:spcAft>
                <a:spcPts val="0"/>
              </a:spcAft>
              <a:buClr>
                <a:srgbClr val="F4CAD1"/>
              </a:buClr>
              <a:buSzPts val="900"/>
              <a:buNone/>
              <a:defRPr/>
            </a:lvl2pPr>
            <a:lvl3pPr lvl="2" rtl="0" algn="l">
              <a:lnSpc>
                <a:spcPct val="100000"/>
              </a:lnSpc>
              <a:spcBef>
                <a:spcPts val="0"/>
              </a:spcBef>
              <a:spcAft>
                <a:spcPts val="0"/>
              </a:spcAft>
              <a:buClr>
                <a:srgbClr val="F4CAD1"/>
              </a:buClr>
              <a:buSzPts val="900"/>
              <a:buNone/>
              <a:defRPr/>
            </a:lvl3pPr>
            <a:lvl4pPr lvl="3" rtl="0" algn="l">
              <a:lnSpc>
                <a:spcPct val="100000"/>
              </a:lnSpc>
              <a:spcBef>
                <a:spcPts val="0"/>
              </a:spcBef>
              <a:spcAft>
                <a:spcPts val="0"/>
              </a:spcAft>
              <a:buClr>
                <a:srgbClr val="F4CAD1"/>
              </a:buClr>
              <a:buSzPts val="900"/>
              <a:buNone/>
              <a:defRPr/>
            </a:lvl4pPr>
            <a:lvl5pPr lvl="4" rtl="0" algn="l">
              <a:lnSpc>
                <a:spcPct val="100000"/>
              </a:lnSpc>
              <a:spcBef>
                <a:spcPts val="0"/>
              </a:spcBef>
              <a:spcAft>
                <a:spcPts val="0"/>
              </a:spcAft>
              <a:buClr>
                <a:srgbClr val="F4CAD1"/>
              </a:buClr>
              <a:buSzPts val="900"/>
              <a:buNone/>
              <a:defRPr/>
            </a:lvl5pPr>
            <a:lvl6pPr lvl="5" rtl="0" algn="l">
              <a:lnSpc>
                <a:spcPct val="100000"/>
              </a:lnSpc>
              <a:spcBef>
                <a:spcPts val="0"/>
              </a:spcBef>
              <a:spcAft>
                <a:spcPts val="0"/>
              </a:spcAft>
              <a:buClr>
                <a:srgbClr val="F4CAD1"/>
              </a:buClr>
              <a:buSzPts val="900"/>
              <a:buNone/>
              <a:defRPr/>
            </a:lvl6pPr>
            <a:lvl7pPr lvl="6" rtl="0" algn="l">
              <a:lnSpc>
                <a:spcPct val="100000"/>
              </a:lnSpc>
              <a:spcBef>
                <a:spcPts val="0"/>
              </a:spcBef>
              <a:spcAft>
                <a:spcPts val="0"/>
              </a:spcAft>
              <a:buClr>
                <a:srgbClr val="F4CAD1"/>
              </a:buClr>
              <a:buSzPts val="900"/>
              <a:buNone/>
              <a:defRPr/>
            </a:lvl7pPr>
            <a:lvl8pPr lvl="7" rtl="0" algn="l">
              <a:lnSpc>
                <a:spcPct val="100000"/>
              </a:lnSpc>
              <a:spcBef>
                <a:spcPts val="0"/>
              </a:spcBef>
              <a:spcAft>
                <a:spcPts val="0"/>
              </a:spcAft>
              <a:buClr>
                <a:srgbClr val="F4CAD1"/>
              </a:buClr>
              <a:buSzPts val="900"/>
              <a:buNone/>
              <a:defRPr/>
            </a:lvl8pPr>
            <a:lvl9pPr lvl="8" rtl="0" algn="l">
              <a:lnSpc>
                <a:spcPct val="100000"/>
              </a:lnSpc>
              <a:spcBef>
                <a:spcPts val="0"/>
              </a:spcBef>
              <a:spcAft>
                <a:spcPts val="0"/>
              </a:spcAft>
              <a:buClr>
                <a:srgbClr val="F4CAD1"/>
              </a:buClr>
              <a:buSzPts val="900"/>
              <a:buNone/>
              <a:defRPr/>
            </a:lvl9pPr>
          </a:lstStyle>
          <a:p/>
        </p:txBody>
      </p:sp>
      <p:sp>
        <p:nvSpPr>
          <p:cNvPr id="220" name="Google Shape;220;p48"/>
          <p:cNvSpPr txBox="1"/>
          <p:nvPr>
            <p:ph idx="1" type="body"/>
          </p:nvPr>
        </p:nvSpPr>
        <p:spPr>
          <a:xfrm>
            <a:off x="2326611" y="1741560"/>
            <a:ext cx="4490700" cy="14982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rgbClr val="000000"/>
              </a:buClr>
              <a:buSzPts val="900"/>
              <a:buNone/>
              <a:defRPr/>
            </a:lvl1pPr>
            <a:lvl2pPr indent="-228600" lvl="1" marL="914400" rtl="0" algn="l">
              <a:lnSpc>
                <a:spcPct val="100000"/>
              </a:lnSpc>
              <a:spcBef>
                <a:spcPts val="0"/>
              </a:spcBef>
              <a:spcAft>
                <a:spcPts val="0"/>
              </a:spcAft>
              <a:buClr>
                <a:srgbClr val="000000"/>
              </a:buClr>
              <a:buSzPts val="900"/>
              <a:buNone/>
              <a:defRPr/>
            </a:lvl2pPr>
            <a:lvl3pPr indent="-228600" lvl="2" marL="1371600" rtl="0" algn="l">
              <a:lnSpc>
                <a:spcPct val="100000"/>
              </a:lnSpc>
              <a:spcBef>
                <a:spcPts val="0"/>
              </a:spcBef>
              <a:spcAft>
                <a:spcPts val="0"/>
              </a:spcAft>
              <a:buClr>
                <a:srgbClr val="000000"/>
              </a:buClr>
              <a:buSzPts val="900"/>
              <a:buNone/>
              <a:defRPr/>
            </a:lvl3pPr>
            <a:lvl4pPr indent="-228600" lvl="3" marL="1828800" rtl="0" algn="l">
              <a:lnSpc>
                <a:spcPct val="100000"/>
              </a:lnSpc>
              <a:spcBef>
                <a:spcPts val="0"/>
              </a:spcBef>
              <a:spcAft>
                <a:spcPts val="0"/>
              </a:spcAft>
              <a:buClr>
                <a:srgbClr val="000000"/>
              </a:buClr>
              <a:buSzPts val="900"/>
              <a:buNone/>
              <a:defRPr/>
            </a:lvl4pPr>
            <a:lvl5pPr indent="-228600" lvl="4" marL="2286000" rtl="0" algn="l">
              <a:lnSpc>
                <a:spcPct val="100000"/>
              </a:lnSpc>
              <a:spcBef>
                <a:spcPts val="0"/>
              </a:spcBef>
              <a:spcAft>
                <a:spcPts val="0"/>
              </a:spcAft>
              <a:buClr>
                <a:srgbClr val="000000"/>
              </a:buClr>
              <a:buSzPts val="900"/>
              <a:buNone/>
              <a:defRPr/>
            </a:lvl5pPr>
            <a:lvl6pPr indent="-228600" lvl="5" marL="2743200" rtl="0" algn="l">
              <a:lnSpc>
                <a:spcPct val="100000"/>
              </a:lnSpc>
              <a:spcBef>
                <a:spcPts val="0"/>
              </a:spcBef>
              <a:spcAft>
                <a:spcPts val="0"/>
              </a:spcAft>
              <a:buClr>
                <a:srgbClr val="000000"/>
              </a:buClr>
              <a:buSzPts val="900"/>
              <a:buNone/>
              <a:defRPr/>
            </a:lvl6pPr>
            <a:lvl7pPr indent="-228600" lvl="6" marL="3200400" rtl="0" algn="l">
              <a:lnSpc>
                <a:spcPct val="100000"/>
              </a:lnSpc>
              <a:spcBef>
                <a:spcPts val="0"/>
              </a:spcBef>
              <a:spcAft>
                <a:spcPts val="0"/>
              </a:spcAft>
              <a:buClr>
                <a:srgbClr val="000000"/>
              </a:buClr>
              <a:buSzPts val="900"/>
              <a:buNone/>
              <a:defRPr/>
            </a:lvl7pPr>
            <a:lvl8pPr indent="-228600" lvl="7" marL="3657600" rtl="0" algn="l">
              <a:lnSpc>
                <a:spcPct val="100000"/>
              </a:lnSpc>
              <a:spcBef>
                <a:spcPts val="0"/>
              </a:spcBef>
              <a:spcAft>
                <a:spcPts val="0"/>
              </a:spcAft>
              <a:buClr>
                <a:srgbClr val="000000"/>
              </a:buClr>
              <a:buSzPts val="900"/>
              <a:buNone/>
              <a:defRPr/>
            </a:lvl8pPr>
            <a:lvl9pPr indent="-228600" lvl="8" marL="4114800" rtl="0" algn="l">
              <a:lnSpc>
                <a:spcPct val="100000"/>
              </a:lnSpc>
              <a:spcBef>
                <a:spcPts val="0"/>
              </a:spcBef>
              <a:spcAft>
                <a:spcPts val="0"/>
              </a:spcAft>
              <a:buClr>
                <a:srgbClr val="000000"/>
              </a:buClr>
              <a:buSzPts val="900"/>
              <a:buNone/>
              <a:defRPr/>
            </a:lvl9pPr>
          </a:lstStyle>
          <a:p/>
        </p:txBody>
      </p:sp>
      <p:sp>
        <p:nvSpPr>
          <p:cNvPr id="221" name="Google Shape;221;p48"/>
          <p:cNvSpPr txBox="1"/>
          <p:nvPr>
            <p:ph idx="12" type="sldNum"/>
          </p:nvPr>
        </p:nvSpPr>
        <p:spPr>
          <a:xfrm>
            <a:off x="8553405" y="4783455"/>
            <a:ext cx="133500" cy="139500"/>
          </a:xfrm>
          <a:prstGeom prst="rect">
            <a:avLst/>
          </a:prstGeom>
          <a:noFill/>
          <a:ln>
            <a:noFill/>
          </a:ln>
        </p:spPr>
        <p:txBody>
          <a:bodyPr anchorCtr="0" anchor="t" bIns="0" lIns="0" spcFirstLastPara="1" rIns="0" wrap="square" tIns="0">
            <a:noAutofit/>
          </a:bodyPr>
          <a:lstStyle>
            <a:lvl1pPr indent="0" lvl="0"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1pPr>
            <a:lvl2pPr indent="0" lvl="1"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2pPr>
            <a:lvl3pPr indent="0" lvl="2"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3pPr>
            <a:lvl4pPr indent="0" lvl="3"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4pPr>
            <a:lvl5pPr indent="0" lvl="4"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5pPr>
            <a:lvl6pPr indent="0" lvl="5"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6pPr>
            <a:lvl7pPr indent="0" lvl="6"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7pPr>
            <a:lvl8pPr indent="0" lvl="7"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8pPr>
            <a:lvl9pPr indent="0" lvl="8"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22" name="Shape 222"/>
        <p:cNvGrpSpPr/>
        <p:nvPr/>
      </p:nvGrpSpPr>
      <p:grpSpPr>
        <a:xfrm>
          <a:off x="0" y="0"/>
          <a:ext cx="0" cy="0"/>
          <a:chOff x="0" y="0"/>
          <a:chExt cx="0" cy="0"/>
        </a:xfrm>
      </p:grpSpPr>
      <p:sp>
        <p:nvSpPr>
          <p:cNvPr id="223" name="Google Shape;223;p49"/>
          <p:cNvSpPr txBox="1"/>
          <p:nvPr>
            <p:ph type="title"/>
          </p:nvPr>
        </p:nvSpPr>
        <p:spPr>
          <a:xfrm>
            <a:off x="2874871" y="1756781"/>
            <a:ext cx="3398100" cy="149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F4CAD1"/>
              </a:buClr>
              <a:buSzPts val="900"/>
              <a:buNone/>
              <a:defRPr/>
            </a:lvl1pPr>
            <a:lvl2pPr lvl="1" rtl="0" algn="l">
              <a:lnSpc>
                <a:spcPct val="100000"/>
              </a:lnSpc>
              <a:spcBef>
                <a:spcPts val="0"/>
              </a:spcBef>
              <a:spcAft>
                <a:spcPts val="0"/>
              </a:spcAft>
              <a:buClr>
                <a:srgbClr val="F4CAD1"/>
              </a:buClr>
              <a:buSzPts val="900"/>
              <a:buNone/>
              <a:defRPr/>
            </a:lvl2pPr>
            <a:lvl3pPr lvl="2" rtl="0" algn="l">
              <a:lnSpc>
                <a:spcPct val="100000"/>
              </a:lnSpc>
              <a:spcBef>
                <a:spcPts val="0"/>
              </a:spcBef>
              <a:spcAft>
                <a:spcPts val="0"/>
              </a:spcAft>
              <a:buClr>
                <a:srgbClr val="F4CAD1"/>
              </a:buClr>
              <a:buSzPts val="900"/>
              <a:buNone/>
              <a:defRPr/>
            </a:lvl3pPr>
            <a:lvl4pPr lvl="3" rtl="0" algn="l">
              <a:lnSpc>
                <a:spcPct val="100000"/>
              </a:lnSpc>
              <a:spcBef>
                <a:spcPts val="0"/>
              </a:spcBef>
              <a:spcAft>
                <a:spcPts val="0"/>
              </a:spcAft>
              <a:buClr>
                <a:srgbClr val="F4CAD1"/>
              </a:buClr>
              <a:buSzPts val="900"/>
              <a:buNone/>
              <a:defRPr/>
            </a:lvl4pPr>
            <a:lvl5pPr lvl="4" rtl="0" algn="l">
              <a:lnSpc>
                <a:spcPct val="100000"/>
              </a:lnSpc>
              <a:spcBef>
                <a:spcPts val="0"/>
              </a:spcBef>
              <a:spcAft>
                <a:spcPts val="0"/>
              </a:spcAft>
              <a:buClr>
                <a:srgbClr val="F4CAD1"/>
              </a:buClr>
              <a:buSzPts val="900"/>
              <a:buNone/>
              <a:defRPr/>
            </a:lvl5pPr>
            <a:lvl6pPr lvl="5" rtl="0" algn="l">
              <a:lnSpc>
                <a:spcPct val="100000"/>
              </a:lnSpc>
              <a:spcBef>
                <a:spcPts val="0"/>
              </a:spcBef>
              <a:spcAft>
                <a:spcPts val="0"/>
              </a:spcAft>
              <a:buClr>
                <a:srgbClr val="F4CAD1"/>
              </a:buClr>
              <a:buSzPts val="900"/>
              <a:buNone/>
              <a:defRPr/>
            </a:lvl6pPr>
            <a:lvl7pPr lvl="6" rtl="0" algn="l">
              <a:lnSpc>
                <a:spcPct val="100000"/>
              </a:lnSpc>
              <a:spcBef>
                <a:spcPts val="0"/>
              </a:spcBef>
              <a:spcAft>
                <a:spcPts val="0"/>
              </a:spcAft>
              <a:buClr>
                <a:srgbClr val="F4CAD1"/>
              </a:buClr>
              <a:buSzPts val="900"/>
              <a:buNone/>
              <a:defRPr/>
            </a:lvl7pPr>
            <a:lvl8pPr lvl="7" rtl="0" algn="l">
              <a:lnSpc>
                <a:spcPct val="100000"/>
              </a:lnSpc>
              <a:spcBef>
                <a:spcPts val="0"/>
              </a:spcBef>
              <a:spcAft>
                <a:spcPts val="0"/>
              </a:spcAft>
              <a:buClr>
                <a:srgbClr val="F4CAD1"/>
              </a:buClr>
              <a:buSzPts val="900"/>
              <a:buNone/>
              <a:defRPr/>
            </a:lvl8pPr>
            <a:lvl9pPr lvl="8" rtl="0" algn="l">
              <a:lnSpc>
                <a:spcPct val="100000"/>
              </a:lnSpc>
              <a:spcBef>
                <a:spcPts val="0"/>
              </a:spcBef>
              <a:spcAft>
                <a:spcPts val="0"/>
              </a:spcAft>
              <a:buClr>
                <a:srgbClr val="F4CAD1"/>
              </a:buClr>
              <a:buSzPts val="900"/>
              <a:buNone/>
              <a:defRPr/>
            </a:lvl9pPr>
          </a:lstStyle>
          <a:p/>
        </p:txBody>
      </p:sp>
      <p:sp>
        <p:nvSpPr>
          <p:cNvPr id="224" name="Google Shape;224;p49"/>
          <p:cNvSpPr txBox="1"/>
          <p:nvPr>
            <p:ph idx="1" type="body"/>
          </p:nvPr>
        </p:nvSpPr>
        <p:spPr>
          <a:xfrm>
            <a:off x="457200" y="1183005"/>
            <a:ext cx="3977700" cy="33948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rgbClr val="000000"/>
              </a:buClr>
              <a:buSzPts val="900"/>
              <a:buNone/>
              <a:defRPr/>
            </a:lvl1pPr>
            <a:lvl2pPr indent="-228600" lvl="1" marL="914400" rtl="0" algn="l">
              <a:lnSpc>
                <a:spcPct val="100000"/>
              </a:lnSpc>
              <a:spcBef>
                <a:spcPts val="0"/>
              </a:spcBef>
              <a:spcAft>
                <a:spcPts val="0"/>
              </a:spcAft>
              <a:buClr>
                <a:srgbClr val="000000"/>
              </a:buClr>
              <a:buSzPts val="900"/>
              <a:buNone/>
              <a:defRPr/>
            </a:lvl2pPr>
            <a:lvl3pPr indent="-228600" lvl="2" marL="1371600" rtl="0" algn="l">
              <a:lnSpc>
                <a:spcPct val="100000"/>
              </a:lnSpc>
              <a:spcBef>
                <a:spcPts val="0"/>
              </a:spcBef>
              <a:spcAft>
                <a:spcPts val="0"/>
              </a:spcAft>
              <a:buClr>
                <a:srgbClr val="000000"/>
              </a:buClr>
              <a:buSzPts val="900"/>
              <a:buNone/>
              <a:defRPr/>
            </a:lvl3pPr>
            <a:lvl4pPr indent="-228600" lvl="3" marL="1828800" rtl="0" algn="l">
              <a:lnSpc>
                <a:spcPct val="100000"/>
              </a:lnSpc>
              <a:spcBef>
                <a:spcPts val="0"/>
              </a:spcBef>
              <a:spcAft>
                <a:spcPts val="0"/>
              </a:spcAft>
              <a:buClr>
                <a:srgbClr val="000000"/>
              </a:buClr>
              <a:buSzPts val="900"/>
              <a:buNone/>
              <a:defRPr/>
            </a:lvl4pPr>
            <a:lvl5pPr indent="-228600" lvl="4" marL="2286000" rtl="0" algn="l">
              <a:lnSpc>
                <a:spcPct val="100000"/>
              </a:lnSpc>
              <a:spcBef>
                <a:spcPts val="0"/>
              </a:spcBef>
              <a:spcAft>
                <a:spcPts val="0"/>
              </a:spcAft>
              <a:buClr>
                <a:srgbClr val="000000"/>
              </a:buClr>
              <a:buSzPts val="900"/>
              <a:buNone/>
              <a:defRPr/>
            </a:lvl5pPr>
            <a:lvl6pPr indent="-228600" lvl="5" marL="2743200" rtl="0" algn="l">
              <a:lnSpc>
                <a:spcPct val="100000"/>
              </a:lnSpc>
              <a:spcBef>
                <a:spcPts val="0"/>
              </a:spcBef>
              <a:spcAft>
                <a:spcPts val="0"/>
              </a:spcAft>
              <a:buClr>
                <a:srgbClr val="000000"/>
              </a:buClr>
              <a:buSzPts val="900"/>
              <a:buNone/>
              <a:defRPr/>
            </a:lvl6pPr>
            <a:lvl7pPr indent="-228600" lvl="6" marL="3200400" rtl="0" algn="l">
              <a:lnSpc>
                <a:spcPct val="100000"/>
              </a:lnSpc>
              <a:spcBef>
                <a:spcPts val="0"/>
              </a:spcBef>
              <a:spcAft>
                <a:spcPts val="0"/>
              </a:spcAft>
              <a:buClr>
                <a:srgbClr val="000000"/>
              </a:buClr>
              <a:buSzPts val="900"/>
              <a:buNone/>
              <a:defRPr/>
            </a:lvl7pPr>
            <a:lvl8pPr indent="-228600" lvl="7" marL="3657600" rtl="0" algn="l">
              <a:lnSpc>
                <a:spcPct val="100000"/>
              </a:lnSpc>
              <a:spcBef>
                <a:spcPts val="0"/>
              </a:spcBef>
              <a:spcAft>
                <a:spcPts val="0"/>
              </a:spcAft>
              <a:buClr>
                <a:srgbClr val="000000"/>
              </a:buClr>
              <a:buSzPts val="900"/>
              <a:buNone/>
              <a:defRPr/>
            </a:lvl8pPr>
            <a:lvl9pPr indent="-228600" lvl="8" marL="4114800" rtl="0" algn="l">
              <a:lnSpc>
                <a:spcPct val="100000"/>
              </a:lnSpc>
              <a:spcBef>
                <a:spcPts val="0"/>
              </a:spcBef>
              <a:spcAft>
                <a:spcPts val="0"/>
              </a:spcAft>
              <a:buClr>
                <a:srgbClr val="000000"/>
              </a:buClr>
              <a:buSzPts val="900"/>
              <a:buNone/>
              <a:defRPr/>
            </a:lvl9pPr>
          </a:lstStyle>
          <a:p/>
        </p:txBody>
      </p:sp>
      <p:sp>
        <p:nvSpPr>
          <p:cNvPr id="225" name="Google Shape;225;p49"/>
          <p:cNvSpPr txBox="1"/>
          <p:nvPr>
            <p:ph idx="12" type="sldNum"/>
          </p:nvPr>
        </p:nvSpPr>
        <p:spPr>
          <a:xfrm>
            <a:off x="8553405" y="4783455"/>
            <a:ext cx="133500" cy="139500"/>
          </a:xfrm>
          <a:prstGeom prst="rect">
            <a:avLst/>
          </a:prstGeom>
          <a:noFill/>
          <a:ln>
            <a:noFill/>
          </a:ln>
        </p:spPr>
        <p:txBody>
          <a:bodyPr anchorCtr="0" anchor="t" bIns="0" lIns="0" spcFirstLastPara="1" rIns="0" wrap="square" tIns="0">
            <a:noAutofit/>
          </a:bodyPr>
          <a:lstStyle>
            <a:lvl1pPr indent="0" lvl="0"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1pPr>
            <a:lvl2pPr indent="0" lvl="1"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2pPr>
            <a:lvl3pPr indent="0" lvl="2"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3pPr>
            <a:lvl4pPr indent="0" lvl="3"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4pPr>
            <a:lvl5pPr indent="0" lvl="4"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5pPr>
            <a:lvl6pPr indent="0" lvl="5"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6pPr>
            <a:lvl7pPr indent="0" lvl="6"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7pPr>
            <a:lvl8pPr indent="0" lvl="7"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8pPr>
            <a:lvl9pPr indent="0" lvl="8"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26" name="Shape 226"/>
        <p:cNvGrpSpPr/>
        <p:nvPr/>
      </p:nvGrpSpPr>
      <p:grpSpPr>
        <a:xfrm>
          <a:off x="0" y="0"/>
          <a:ext cx="0" cy="0"/>
          <a:chOff x="0" y="0"/>
          <a:chExt cx="0" cy="0"/>
        </a:xfrm>
      </p:grpSpPr>
      <p:sp>
        <p:nvSpPr>
          <p:cNvPr id="227" name="Google Shape;227;p50"/>
          <p:cNvSpPr txBox="1"/>
          <p:nvPr>
            <p:ph type="title"/>
          </p:nvPr>
        </p:nvSpPr>
        <p:spPr>
          <a:xfrm>
            <a:off x="2874871" y="1756781"/>
            <a:ext cx="3398100" cy="14982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F4CAD1"/>
              </a:buClr>
              <a:buSzPts val="900"/>
              <a:buNone/>
              <a:defRPr/>
            </a:lvl1pPr>
            <a:lvl2pPr lvl="1" rtl="0" algn="l">
              <a:lnSpc>
                <a:spcPct val="100000"/>
              </a:lnSpc>
              <a:spcBef>
                <a:spcPts val="0"/>
              </a:spcBef>
              <a:spcAft>
                <a:spcPts val="0"/>
              </a:spcAft>
              <a:buClr>
                <a:srgbClr val="F4CAD1"/>
              </a:buClr>
              <a:buSzPts val="900"/>
              <a:buNone/>
              <a:defRPr/>
            </a:lvl2pPr>
            <a:lvl3pPr lvl="2" rtl="0" algn="l">
              <a:lnSpc>
                <a:spcPct val="100000"/>
              </a:lnSpc>
              <a:spcBef>
                <a:spcPts val="0"/>
              </a:spcBef>
              <a:spcAft>
                <a:spcPts val="0"/>
              </a:spcAft>
              <a:buClr>
                <a:srgbClr val="F4CAD1"/>
              </a:buClr>
              <a:buSzPts val="900"/>
              <a:buNone/>
              <a:defRPr/>
            </a:lvl3pPr>
            <a:lvl4pPr lvl="3" rtl="0" algn="l">
              <a:lnSpc>
                <a:spcPct val="100000"/>
              </a:lnSpc>
              <a:spcBef>
                <a:spcPts val="0"/>
              </a:spcBef>
              <a:spcAft>
                <a:spcPts val="0"/>
              </a:spcAft>
              <a:buClr>
                <a:srgbClr val="F4CAD1"/>
              </a:buClr>
              <a:buSzPts val="900"/>
              <a:buNone/>
              <a:defRPr/>
            </a:lvl4pPr>
            <a:lvl5pPr lvl="4" rtl="0" algn="l">
              <a:lnSpc>
                <a:spcPct val="100000"/>
              </a:lnSpc>
              <a:spcBef>
                <a:spcPts val="0"/>
              </a:spcBef>
              <a:spcAft>
                <a:spcPts val="0"/>
              </a:spcAft>
              <a:buClr>
                <a:srgbClr val="F4CAD1"/>
              </a:buClr>
              <a:buSzPts val="900"/>
              <a:buNone/>
              <a:defRPr/>
            </a:lvl5pPr>
            <a:lvl6pPr lvl="5" rtl="0" algn="l">
              <a:lnSpc>
                <a:spcPct val="100000"/>
              </a:lnSpc>
              <a:spcBef>
                <a:spcPts val="0"/>
              </a:spcBef>
              <a:spcAft>
                <a:spcPts val="0"/>
              </a:spcAft>
              <a:buClr>
                <a:srgbClr val="F4CAD1"/>
              </a:buClr>
              <a:buSzPts val="900"/>
              <a:buNone/>
              <a:defRPr/>
            </a:lvl6pPr>
            <a:lvl7pPr lvl="6" rtl="0" algn="l">
              <a:lnSpc>
                <a:spcPct val="100000"/>
              </a:lnSpc>
              <a:spcBef>
                <a:spcPts val="0"/>
              </a:spcBef>
              <a:spcAft>
                <a:spcPts val="0"/>
              </a:spcAft>
              <a:buClr>
                <a:srgbClr val="F4CAD1"/>
              </a:buClr>
              <a:buSzPts val="900"/>
              <a:buNone/>
              <a:defRPr/>
            </a:lvl7pPr>
            <a:lvl8pPr lvl="7" rtl="0" algn="l">
              <a:lnSpc>
                <a:spcPct val="100000"/>
              </a:lnSpc>
              <a:spcBef>
                <a:spcPts val="0"/>
              </a:spcBef>
              <a:spcAft>
                <a:spcPts val="0"/>
              </a:spcAft>
              <a:buClr>
                <a:srgbClr val="F4CAD1"/>
              </a:buClr>
              <a:buSzPts val="900"/>
              <a:buNone/>
              <a:defRPr/>
            </a:lvl8pPr>
            <a:lvl9pPr lvl="8" rtl="0" algn="l">
              <a:lnSpc>
                <a:spcPct val="100000"/>
              </a:lnSpc>
              <a:spcBef>
                <a:spcPts val="0"/>
              </a:spcBef>
              <a:spcAft>
                <a:spcPts val="0"/>
              </a:spcAft>
              <a:buClr>
                <a:srgbClr val="F4CAD1"/>
              </a:buClr>
              <a:buSzPts val="900"/>
              <a:buNone/>
              <a:defRPr/>
            </a:lvl9pPr>
          </a:lstStyle>
          <a:p/>
        </p:txBody>
      </p:sp>
      <p:sp>
        <p:nvSpPr>
          <p:cNvPr id="228" name="Google Shape;228;p50"/>
          <p:cNvSpPr txBox="1"/>
          <p:nvPr>
            <p:ph idx="12" type="sldNum"/>
          </p:nvPr>
        </p:nvSpPr>
        <p:spPr>
          <a:xfrm>
            <a:off x="8553405" y="4783455"/>
            <a:ext cx="133500" cy="139500"/>
          </a:xfrm>
          <a:prstGeom prst="rect">
            <a:avLst/>
          </a:prstGeom>
          <a:noFill/>
          <a:ln>
            <a:noFill/>
          </a:ln>
        </p:spPr>
        <p:txBody>
          <a:bodyPr anchorCtr="0" anchor="t" bIns="0" lIns="0" spcFirstLastPara="1" rIns="0" wrap="square" tIns="0">
            <a:noAutofit/>
          </a:bodyPr>
          <a:lstStyle>
            <a:lvl1pPr indent="0" lvl="0"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1pPr>
            <a:lvl2pPr indent="0" lvl="1"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2pPr>
            <a:lvl3pPr indent="0" lvl="2"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3pPr>
            <a:lvl4pPr indent="0" lvl="3"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4pPr>
            <a:lvl5pPr indent="0" lvl="4"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5pPr>
            <a:lvl6pPr indent="0" lvl="5"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6pPr>
            <a:lvl7pPr indent="0" lvl="6"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7pPr>
            <a:lvl8pPr indent="0" lvl="7"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8pPr>
            <a:lvl9pPr indent="0" lvl="8"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29" name="Shape 229"/>
        <p:cNvGrpSpPr/>
        <p:nvPr/>
      </p:nvGrpSpPr>
      <p:grpSpPr>
        <a:xfrm>
          <a:off x="0" y="0"/>
          <a:ext cx="0" cy="0"/>
          <a:chOff x="0" y="0"/>
          <a:chExt cx="0" cy="0"/>
        </a:xfrm>
      </p:grpSpPr>
      <p:sp>
        <p:nvSpPr>
          <p:cNvPr id="230" name="Google Shape;230;p51"/>
          <p:cNvSpPr txBox="1"/>
          <p:nvPr>
            <p:ph idx="12" type="sldNum"/>
          </p:nvPr>
        </p:nvSpPr>
        <p:spPr>
          <a:xfrm>
            <a:off x="8553405" y="4783455"/>
            <a:ext cx="133500" cy="139500"/>
          </a:xfrm>
          <a:prstGeom prst="rect">
            <a:avLst/>
          </a:prstGeom>
          <a:noFill/>
          <a:ln>
            <a:noFill/>
          </a:ln>
        </p:spPr>
        <p:txBody>
          <a:bodyPr anchorCtr="0" anchor="t" bIns="0" lIns="0" spcFirstLastPara="1" rIns="0" wrap="square" tIns="0">
            <a:noAutofit/>
          </a:bodyPr>
          <a:lstStyle>
            <a:lvl1pPr indent="0" lvl="0"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1pPr>
            <a:lvl2pPr indent="0" lvl="1"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2pPr>
            <a:lvl3pPr indent="0" lvl="2"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3pPr>
            <a:lvl4pPr indent="0" lvl="3"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4pPr>
            <a:lvl5pPr indent="0" lvl="4"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5pPr>
            <a:lvl6pPr indent="0" lvl="5"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6pPr>
            <a:lvl7pPr indent="0" lvl="6"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7pPr>
            <a:lvl8pPr indent="0" lvl="7"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8pPr>
            <a:lvl9pPr indent="0" lvl="8"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rgbClr val="F3F3F3"/>
        </a:solidFill>
      </p:bgPr>
    </p:bg>
    <p:spTree>
      <p:nvGrpSpPr>
        <p:cNvPr id="33" name="Shape 33"/>
        <p:cNvGrpSpPr/>
        <p:nvPr/>
      </p:nvGrpSpPr>
      <p:grpSpPr>
        <a:xfrm>
          <a:off x="0" y="0"/>
          <a:ext cx="0" cy="0"/>
          <a:chOff x="0" y="0"/>
          <a:chExt cx="0" cy="0"/>
        </a:xfrm>
      </p:grpSpPr>
      <p:sp>
        <p:nvSpPr>
          <p:cNvPr id="34" name="Google Shape;34;p6"/>
          <p:cNvSpPr txBox="1"/>
          <p:nvPr>
            <p:ph idx="1" type="subTitle"/>
          </p:nvPr>
        </p:nvSpPr>
        <p:spPr>
          <a:xfrm>
            <a:off x="4808800" y="1864500"/>
            <a:ext cx="3566400" cy="916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rgbClr val="292938"/>
                </a:solidFill>
              </a:defRPr>
            </a:lvl1pPr>
            <a:lvl2pPr lvl="1" rtl="0" algn="r">
              <a:lnSpc>
                <a:spcPct val="100000"/>
              </a:lnSpc>
              <a:spcBef>
                <a:spcPts val="1600"/>
              </a:spcBef>
              <a:spcAft>
                <a:spcPts val="0"/>
              </a:spcAft>
              <a:buNone/>
              <a:defRPr sz="1400">
                <a:solidFill>
                  <a:srgbClr val="292938"/>
                </a:solidFill>
              </a:defRPr>
            </a:lvl2pPr>
            <a:lvl3pPr lvl="2" rtl="0" algn="r">
              <a:lnSpc>
                <a:spcPct val="100000"/>
              </a:lnSpc>
              <a:spcBef>
                <a:spcPts val="1600"/>
              </a:spcBef>
              <a:spcAft>
                <a:spcPts val="0"/>
              </a:spcAft>
              <a:buNone/>
              <a:defRPr sz="1400">
                <a:solidFill>
                  <a:srgbClr val="292938"/>
                </a:solidFill>
              </a:defRPr>
            </a:lvl3pPr>
            <a:lvl4pPr lvl="3" rtl="0" algn="r">
              <a:lnSpc>
                <a:spcPct val="100000"/>
              </a:lnSpc>
              <a:spcBef>
                <a:spcPts val="1600"/>
              </a:spcBef>
              <a:spcAft>
                <a:spcPts val="0"/>
              </a:spcAft>
              <a:buNone/>
              <a:defRPr sz="1400">
                <a:solidFill>
                  <a:srgbClr val="292938"/>
                </a:solidFill>
              </a:defRPr>
            </a:lvl4pPr>
            <a:lvl5pPr lvl="4" rtl="0" algn="r">
              <a:lnSpc>
                <a:spcPct val="100000"/>
              </a:lnSpc>
              <a:spcBef>
                <a:spcPts val="1600"/>
              </a:spcBef>
              <a:spcAft>
                <a:spcPts val="0"/>
              </a:spcAft>
              <a:buNone/>
              <a:defRPr sz="1400">
                <a:solidFill>
                  <a:srgbClr val="292938"/>
                </a:solidFill>
              </a:defRPr>
            </a:lvl5pPr>
            <a:lvl6pPr lvl="5" rtl="0" algn="r">
              <a:lnSpc>
                <a:spcPct val="100000"/>
              </a:lnSpc>
              <a:spcBef>
                <a:spcPts val="1600"/>
              </a:spcBef>
              <a:spcAft>
                <a:spcPts val="0"/>
              </a:spcAft>
              <a:buNone/>
              <a:defRPr sz="1400">
                <a:solidFill>
                  <a:srgbClr val="292938"/>
                </a:solidFill>
              </a:defRPr>
            </a:lvl6pPr>
            <a:lvl7pPr lvl="6" rtl="0" algn="r">
              <a:lnSpc>
                <a:spcPct val="100000"/>
              </a:lnSpc>
              <a:spcBef>
                <a:spcPts val="1600"/>
              </a:spcBef>
              <a:spcAft>
                <a:spcPts val="0"/>
              </a:spcAft>
              <a:buNone/>
              <a:defRPr sz="1400">
                <a:solidFill>
                  <a:srgbClr val="292938"/>
                </a:solidFill>
              </a:defRPr>
            </a:lvl7pPr>
            <a:lvl8pPr lvl="7" rtl="0" algn="r">
              <a:lnSpc>
                <a:spcPct val="100000"/>
              </a:lnSpc>
              <a:spcBef>
                <a:spcPts val="1600"/>
              </a:spcBef>
              <a:spcAft>
                <a:spcPts val="0"/>
              </a:spcAft>
              <a:buNone/>
              <a:defRPr sz="1400">
                <a:solidFill>
                  <a:srgbClr val="292938"/>
                </a:solidFill>
              </a:defRPr>
            </a:lvl8pPr>
            <a:lvl9pPr lvl="8" rtl="0" algn="r">
              <a:lnSpc>
                <a:spcPct val="100000"/>
              </a:lnSpc>
              <a:spcBef>
                <a:spcPts val="1600"/>
              </a:spcBef>
              <a:spcAft>
                <a:spcPts val="1600"/>
              </a:spcAft>
              <a:buNone/>
              <a:defRPr sz="1400">
                <a:solidFill>
                  <a:srgbClr val="292938"/>
                </a:solidFill>
              </a:defRPr>
            </a:lvl9pPr>
          </a:lstStyle>
          <a:p/>
        </p:txBody>
      </p:sp>
      <p:sp>
        <p:nvSpPr>
          <p:cNvPr id="35" name="Google Shape;35;p6"/>
          <p:cNvSpPr txBox="1"/>
          <p:nvPr>
            <p:ph idx="2" type="subTitle"/>
          </p:nvPr>
        </p:nvSpPr>
        <p:spPr>
          <a:xfrm>
            <a:off x="4808800" y="862525"/>
            <a:ext cx="3566400" cy="916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rgbClr val="292938"/>
                </a:solidFill>
              </a:defRPr>
            </a:lvl1pPr>
            <a:lvl2pPr lvl="1" rtl="0" algn="r">
              <a:lnSpc>
                <a:spcPct val="100000"/>
              </a:lnSpc>
              <a:spcBef>
                <a:spcPts val="1600"/>
              </a:spcBef>
              <a:spcAft>
                <a:spcPts val="0"/>
              </a:spcAft>
              <a:buNone/>
              <a:defRPr sz="1400">
                <a:solidFill>
                  <a:srgbClr val="292938"/>
                </a:solidFill>
              </a:defRPr>
            </a:lvl2pPr>
            <a:lvl3pPr lvl="2" rtl="0" algn="r">
              <a:lnSpc>
                <a:spcPct val="100000"/>
              </a:lnSpc>
              <a:spcBef>
                <a:spcPts val="1600"/>
              </a:spcBef>
              <a:spcAft>
                <a:spcPts val="0"/>
              </a:spcAft>
              <a:buNone/>
              <a:defRPr sz="1400">
                <a:solidFill>
                  <a:srgbClr val="292938"/>
                </a:solidFill>
              </a:defRPr>
            </a:lvl3pPr>
            <a:lvl4pPr lvl="3" rtl="0" algn="r">
              <a:lnSpc>
                <a:spcPct val="100000"/>
              </a:lnSpc>
              <a:spcBef>
                <a:spcPts val="1600"/>
              </a:spcBef>
              <a:spcAft>
                <a:spcPts val="0"/>
              </a:spcAft>
              <a:buNone/>
              <a:defRPr sz="1400">
                <a:solidFill>
                  <a:srgbClr val="292938"/>
                </a:solidFill>
              </a:defRPr>
            </a:lvl4pPr>
            <a:lvl5pPr lvl="4" rtl="0" algn="r">
              <a:lnSpc>
                <a:spcPct val="100000"/>
              </a:lnSpc>
              <a:spcBef>
                <a:spcPts val="1600"/>
              </a:spcBef>
              <a:spcAft>
                <a:spcPts val="0"/>
              </a:spcAft>
              <a:buNone/>
              <a:defRPr sz="1400">
                <a:solidFill>
                  <a:srgbClr val="292938"/>
                </a:solidFill>
              </a:defRPr>
            </a:lvl5pPr>
            <a:lvl6pPr lvl="5" rtl="0" algn="r">
              <a:lnSpc>
                <a:spcPct val="100000"/>
              </a:lnSpc>
              <a:spcBef>
                <a:spcPts val="1600"/>
              </a:spcBef>
              <a:spcAft>
                <a:spcPts val="0"/>
              </a:spcAft>
              <a:buNone/>
              <a:defRPr sz="1400">
                <a:solidFill>
                  <a:srgbClr val="292938"/>
                </a:solidFill>
              </a:defRPr>
            </a:lvl6pPr>
            <a:lvl7pPr lvl="6" rtl="0" algn="r">
              <a:lnSpc>
                <a:spcPct val="100000"/>
              </a:lnSpc>
              <a:spcBef>
                <a:spcPts val="1600"/>
              </a:spcBef>
              <a:spcAft>
                <a:spcPts val="0"/>
              </a:spcAft>
              <a:buNone/>
              <a:defRPr sz="1400">
                <a:solidFill>
                  <a:srgbClr val="292938"/>
                </a:solidFill>
              </a:defRPr>
            </a:lvl7pPr>
            <a:lvl8pPr lvl="7" rtl="0" algn="r">
              <a:lnSpc>
                <a:spcPct val="100000"/>
              </a:lnSpc>
              <a:spcBef>
                <a:spcPts val="1600"/>
              </a:spcBef>
              <a:spcAft>
                <a:spcPts val="0"/>
              </a:spcAft>
              <a:buNone/>
              <a:defRPr sz="1400">
                <a:solidFill>
                  <a:srgbClr val="292938"/>
                </a:solidFill>
              </a:defRPr>
            </a:lvl8pPr>
            <a:lvl9pPr lvl="8" rtl="0" algn="r">
              <a:lnSpc>
                <a:spcPct val="100000"/>
              </a:lnSpc>
              <a:spcBef>
                <a:spcPts val="1600"/>
              </a:spcBef>
              <a:spcAft>
                <a:spcPts val="1600"/>
              </a:spcAft>
              <a:buNone/>
              <a:defRPr sz="1400">
                <a:solidFill>
                  <a:srgbClr val="292938"/>
                </a:solidFill>
              </a:defRPr>
            </a:lvl9pPr>
          </a:lstStyle>
          <a:p/>
        </p:txBody>
      </p:sp>
      <p:sp>
        <p:nvSpPr>
          <p:cNvPr id="36" name="Google Shape;36;p6"/>
          <p:cNvSpPr txBox="1"/>
          <p:nvPr>
            <p:ph type="ctrTitle"/>
          </p:nvPr>
        </p:nvSpPr>
        <p:spPr>
          <a:xfrm>
            <a:off x="772700" y="1758031"/>
            <a:ext cx="2951100" cy="11748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rgbClr val="FFFFFF"/>
              </a:buClr>
              <a:buSzPts val="1200"/>
              <a:buFont typeface="Josefin Sans"/>
              <a:buNone/>
              <a:defRPr sz="7200">
                <a:solidFill>
                  <a:srgbClr val="292938"/>
                </a:solidFill>
              </a:defRPr>
            </a:lvl1pPr>
            <a:lvl2pPr lvl="1"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2pPr>
            <a:lvl3pPr lvl="2"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3pPr>
            <a:lvl4pPr lvl="3"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4pPr>
            <a:lvl5pPr lvl="4"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5pPr>
            <a:lvl6pPr lvl="5"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6pPr>
            <a:lvl7pPr lvl="6"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7pPr>
            <a:lvl8pPr lvl="7"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8pPr>
            <a:lvl9pPr lvl="8"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9pPr>
          </a:lstStyle>
          <a:p/>
        </p:txBody>
      </p:sp>
      <p:cxnSp>
        <p:nvCxnSpPr>
          <p:cNvPr id="37" name="Google Shape;37;p6"/>
          <p:cNvCxnSpPr/>
          <p:nvPr/>
        </p:nvCxnSpPr>
        <p:spPr>
          <a:xfrm>
            <a:off x="772708" y="2863300"/>
            <a:ext cx="931200" cy="0"/>
          </a:xfrm>
          <a:prstGeom prst="straightConnector1">
            <a:avLst/>
          </a:prstGeom>
          <a:noFill/>
          <a:ln cap="flat" cmpd="sng" w="19050">
            <a:solidFill>
              <a:srgbClr val="292938"/>
            </a:solidFill>
            <a:prstDash val="solid"/>
            <a:round/>
            <a:headEnd len="med" w="med" type="none"/>
            <a:tailEnd len="med" w="med"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231" name="Shape 231"/>
        <p:cNvGrpSpPr/>
        <p:nvPr/>
      </p:nvGrpSpPr>
      <p:grpSpPr>
        <a:xfrm>
          <a:off x="0" y="0"/>
          <a:ext cx="0" cy="0"/>
          <a:chOff x="0" y="0"/>
          <a:chExt cx="0" cy="0"/>
        </a:xfrm>
      </p:grpSpPr>
      <p:sp>
        <p:nvSpPr>
          <p:cNvPr id="232" name="Google Shape;232;p52"/>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3" name="Google Shape;233;p52"/>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4" name="Google Shape;234;p52"/>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235" name="Shape 235"/>
        <p:cNvGrpSpPr/>
        <p:nvPr/>
      </p:nvGrpSpPr>
      <p:grpSpPr>
        <a:xfrm>
          <a:off x="0" y="0"/>
          <a:ext cx="0" cy="0"/>
          <a:chOff x="0" y="0"/>
          <a:chExt cx="0" cy="0"/>
        </a:xfrm>
      </p:grpSpPr>
      <p:sp>
        <p:nvSpPr>
          <p:cNvPr id="236" name="Google Shape;236;p53"/>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7" name="Google Shape;237;p53"/>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8" name="Google Shape;238;p53"/>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239" name="Shape 239"/>
        <p:cNvGrpSpPr/>
        <p:nvPr/>
      </p:nvGrpSpPr>
      <p:grpSpPr>
        <a:xfrm>
          <a:off x="0" y="0"/>
          <a:ext cx="0" cy="0"/>
          <a:chOff x="0" y="0"/>
          <a:chExt cx="0" cy="0"/>
        </a:xfrm>
      </p:grpSpPr>
      <p:sp>
        <p:nvSpPr>
          <p:cNvPr id="240" name="Google Shape;240;p54"/>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41" name="Google Shape;241;p54"/>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42" name="Google Shape;242;p54"/>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243" name="Shape 243"/>
        <p:cNvGrpSpPr/>
        <p:nvPr/>
      </p:nvGrpSpPr>
      <p:grpSpPr>
        <a:xfrm>
          <a:off x="0" y="0"/>
          <a:ext cx="0" cy="0"/>
          <a:chOff x="0" y="0"/>
          <a:chExt cx="0" cy="0"/>
        </a:xfrm>
      </p:grpSpPr>
      <p:sp>
        <p:nvSpPr>
          <p:cNvPr id="244" name="Google Shape;244;p55"/>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_4">
  <p:cSld name="CAPTION_ONLY_4">
    <p:spTree>
      <p:nvGrpSpPr>
        <p:cNvPr id="245" name="Shape 245"/>
        <p:cNvGrpSpPr/>
        <p:nvPr/>
      </p:nvGrpSpPr>
      <p:grpSpPr>
        <a:xfrm>
          <a:off x="0" y="0"/>
          <a:ext cx="0" cy="0"/>
          <a:chOff x="0" y="0"/>
          <a:chExt cx="0" cy="0"/>
        </a:xfrm>
      </p:grpSpPr>
      <p:sp>
        <p:nvSpPr>
          <p:cNvPr id="246" name="Google Shape;246;p56"/>
          <p:cNvSpPr txBox="1"/>
          <p:nvPr>
            <p:ph idx="1" type="body"/>
          </p:nvPr>
        </p:nvSpPr>
        <p:spPr>
          <a:xfrm>
            <a:off x="311700" y="4230575"/>
            <a:ext cx="5998800" cy="605100"/>
          </a:xfrm>
          <a:prstGeom prst="rect">
            <a:avLst/>
          </a:prstGeom>
        </p:spPr>
        <p:txBody>
          <a:bodyPr anchorCtr="0" anchor="ctr" bIns="0" lIns="0" spcFirstLastPara="1" rIns="0" wrap="square" tIns="0">
            <a:noAutofit/>
          </a:bodyPr>
          <a:lstStyle>
            <a:lvl1pPr indent="-228600" lvl="0" marL="457200" rtl="0">
              <a:lnSpc>
                <a:spcPct val="100000"/>
              </a:lnSpc>
              <a:spcBef>
                <a:spcPts val="0"/>
              </a:spcBef>
              <a:spcAft>
                <a:spcPts val="0"/>
              </a:spcAft>
              <a:buSzPts val="900"/>
              <a:buNone/>
              <a:defRPr/>
            </a:lvl1pPr>
          </a:lstStyle>
          <a:p/>
        </p:txBody>
      </p:sp>
      <p:sp>
        <p:nvSpPr>
          <p:cNvPr id="247" name="Google Shape;247;p56"/>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_5">
  <p:cSld name="CAPTION_ONLY_5">
    <p:spTree>
      <p:nvGrpSpPr>
        <p:cNvPr id="248" name="Shape 248"/>
        <p:cNvGrpSpPr/>
        <p:nvPr/>
      </p:nvGrpSpPr>
      <p:grpSpPr>
        <a:xfrm>
          <a:off x="0" y="0"/>
          <a:ext cx="0" cy="0"/>
          <a:chOff x="0" y="0"/>
          <a:chExt cx="0" cy="0"/>
        </a:xfrm>
      </p:grpSpPr>
      <p:sp>
        <p:nvSpPr>
          <p:cNvPr id="249" name="Google Shape;249;p57"/>
          <p:cNvSpPr txBox="1"/>
          <p:nvPr>
            <p:ph idx="1" type="body"/>
          </p:nvPr>
        </p:nvSpPr>
        <p:spPr>
          <a:xfrm>
            <a:off x="311700" y="4230575"/>
            <a:ext cx="5998800" cy="605100"/>
          </a:xfrm>
          <a:prstGeom prst="rect">
            <a:avLst/>
          </a:prstGeom>
        </p:spPr>
        <p:txBody>
          <a:bodyPr anchorCtr="0" anchor="ctr" bIns="0" lIns="0" spcFirstLastPara="1" rIns="0" wrap="square" tIns="0">
            <a:noAutofit/>
          </a:bodyPr>
          <a:lstStyle>
            <a:lvl1pPr indent="-228600" lvl="0" marL="457200" rtl="0">
              <a:lnSpc>
                <a:spcPct val="100000"/>
              </a:lnSpc>
              <a:spcBef>
                <a:spcPts val="0"/>
              </a:spcBef>
              <a:spcAft>
                <a:spcPts val="0"/>
              </a:spcAft>
              <a:buSzPts val="900"/>
              <a:buNone/>
              <a:defRPr/>
            </a:lvl1pPr>
          </a:lstStyle>
          <a:p/>
        </p:txBody>
      </p:sp>
      <p:sp>
        <p:nvSpPr>
          <p:cNvPr id="250" name="Google Shape;250;p57"/>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251" name="Shape 251"/>
        <p:cNvGrpSpPr/>
        <p:nvPr/>
      </p:nvGrpSpPr>
      <p:grpSpPr>
        <a:xfrm>
          <a:off x="0" y="0"/>
          <a:ext cx="0" cy="0"/>
          <a:chOff x="0" y="0"/>
          <a:chExt cx="0" cy="0"/>
        </a:xfrm>
      </p:grpSpPr>
      <p:sp>
        <p:nvSpPr>
          <p:cNvPr id="252" name="Google Shape;252;p58"/>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53" name="Google Shape;253;p58"/>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54" name="Google Shape;254;p58"/>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_3">
  <p:cSld name="CAPTION_ONLY_3">
    <p:spTree>
      <p:nvGrpSpPr>
        <p:cNvPr id="255" name="Shape 255"/>
        <p:cNvGrpSpPr/>
        <p:nvPr/>
      </p:nvGrpSpPr>
      <p:grpSpPr>
        <a:xfrm>
          <a:off x="0" y="0"/>
          <a:ext cx="0" cy="0"/>
          <a:chOff x="0" y="0"/>
          <a:chExt cx="0" cy="0"/>
        </a:xfrm>
      </p:grpSpPr>
      <p:sp>
        <p:nvSpPr>
          <p:cNvPr id="256" name="Google Shape;256;p5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257" name="Google Shape;257;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258" name="Shape 258"/>
        <p:cNvGrpSpPr/>
        <p:nvPr/>
      </p:nvGrpSpPr>
      <p:grpSpPr>
        <a:xfrm>
          <a:off x="0" y="0"/>
          <a:ext cx="0" cy="0"/>
          <a:chOff x="0" y="0"/>
          <a:chExt cx="0" cy="0"/>
        </a:xfrm>
      </p:grpSpPr>
      <p:sp>
        <p:nvSpPr>
          <p:cNvPr id="259" name="Google Shape;259;p60"/>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60" name="Google Shape;260;p60"/>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61" name="Google Shape;261;p60"/>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6">
  <p:cSld name="TITLE_6">
    <p:spTree>
      <p:nvGrpSpPr>
        <p:cNvPr id="262" name="Shape 262"/>
        <p:cNvGrpSpPr/>
        <p:nvPr/>
      </p:nvGrpSpPr>
      <p:grpSpPr>
        <a:xfrm>
          <a:off x="0" y="0"/>
          <a:ext cx="0" cy="0"/>
          <a:chOff x="0" y="0"/>
          <a:chExt cx="0" cy="0"/>
        </a:xfrm>
      </p:grpSpPr>
      <p:sp>
        <p:nvSpPr>
          <p:cNvPr id="263" name="Google Shape;263;p61"/>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64" name="Google Shape;264;p61"/>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65" name="Google Shape;265;p61"/>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rgbClr val="F3F3F3"/>
        </a:solidFill>
      </p:bgPr>
    </p:bg>
    <p:spTree>
      <p:nvGrpSpPr>
        <p:cNvPr id="38" name="Shape 38"/>
        <p:cNvGrpSpPr/>
        <p:nvPr/>
      </p:nvGrpSpPr>
      <p:grpSpPr>
        <a:xfrm>
          <a:off x="0" y="0"/>
          <a:ext cx="0" cy="0"/>
          <a:chOff x="0" y="0"/>
          <a:chExt cx="0" cy="0"/>
        </a:xfrm>
      </p:grpSpPr>
      <p:sp>
        <p:nvSpPr>
          <p:cNvPr id="39" name="Google Shape;39;p7"/>
          <p:cNvSpPr txBox="1"/>
          <p:nvPr>
            <p:ph type="ctrTitle"/>
          </p:nvPr>
        </p:nvSpPr>
        <p:spPr>
          <a:xfrm>
            <a:off x="772700" y="682775"/>
            <a:ext cx="4416300" cy="22500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rgbClr val="FFFFFF"/>
              </a:buClr>
              <a:buSzPts val="4800"/>
              <a:buFont typeface="Josefin Sans"/>
              <a:buNone/>
              <a:defRPr sz="4800">
                <a:solidFill>
                  <a:srgbClr val="292938"/>
                </a:solidFill>
              </a:defRPr>
            </a:lvl1pPr>
            <a:lvl2pPr lvl="1"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2pPr>
            <a:lvl3pPr lvl="2"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3pPr>
            <a:lvl4pPr lvl="3"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4pPr>
            <a:lvl5pPr lvl="4"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5pPr>
            <a:lvl6pPr lvl="5"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6pPr>
            <a:lvl7pPr lvl="6"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7pPr>
            <a:lvl8pPr lvl="7"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8pPr>
            <a:lvl9pPr lvl="8"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9pPr>
          </a:lstStyle>
          <a:p/>
        </p:txBody>
      </p:sp>
      <p:cxnSp>
        <p:nvCxnSpPr>
          <p:cNvPr id="40" name="Google Shape;40;p7"/>
          <p:cNvCxnSpPr/>
          <p:nvPr/>
        </p:nvCxnSpPr>
        <p:spPr>
          <a:xfrm>
            <a:off x="772708" y="2863300"/>
            <a:ext cx="931200" cy="0"/>
          </a:xfrm>
          <a:prstGeom prst="straightConnector1">
            <a:avLst/>
          </a:prstGeom>
          <a:noFill/>
          <a:ln cap="flat" cmpd="sng" w="19050">
            <a:solidFill>
              <a:srgbClr val="292938"/>
            </a:solidFill>
            <a:prstDash val="solid"/>
            <a:round/>
            <a:headEnd len="med" w="med" type="none"/>
            <a:tailEnd len="med" w="med" type="none"/>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7">
  <p:cSld name="TITLE_7">
    <p:spTree>
      <p:nvGrpSpPr>
        <p:cNvPr id="266" name="Shape 266"/>
        <p:cNvGrpSpPr/>
        <p:nvPr/>
      </p:nvGrpSpPr>
      <p:grpSpPr>
        <a:xfrm>
          <a:off x="0" y="0"/>
          <a:ext cx="0" cy="0"/>
          <a:chOff x="0" y="0"/>
          <a:chExt cx="0" cy="0"/>
        </a:xfrm>
      </p:grpSpPr>
      <p:sp>
        <p:nvSpPr>
          <p:cNvPr id="267" name="Google Shape;267;p62"/>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68" name="Google Shape;268;p62"/>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69" name="Google Shape;269;p62"/>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8">
  <p:cSld name="TITLE_8">
    <p:spTree>
      <p:nvGrpSpPr>
        <p:cNvPr id="270" name="Shape 270"/>
        <p:cNvGrpSpPr/>
        <p:nvPr/>
      </p:nvGrpSpPr>
      <p:grpSpPr>
        <a:xfrm>
          <a:off x="0" y="0"/>
          <a:ext cx="0" cy="0"/>
          <a:chOff x="0" y="0"/>
          <a:chExt cx="0" cy="0"/>
        </a:xfrm>
      </p:grpSpPr>
      <p:sp>
        <p:nvSpPr>
          <p:cNvPr id="271" name="Google Shape;271;p63"/>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72" name="Google Shape;272;p63"/>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73" name="Google Shape;273;p63"/>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9">
  <p:cSld name="TITLE_9">
    <p:spTree>
      <p:nvGrpSpPr>
        <p:cNvPr id="274" name="Shape 274"/>
        <p:cNvGrpSpPr/>
        <p:nvPr/>
      </p:nvGrpSpPr>
      <p:grpSpPr>
        <a:xfrm>
          <a:off x="0" y="0"/>
          <a:ext cx="0" cy="0"/>
          <a:chOff x="0" y="0"/>
          <a:chExt cx="0" cy="0"/>
        </a:xfrm>
      </p:grpSpPr>
      <p:sp>
        <p:nvSpPr>
          <p:cNvPr id="275" name="Google Shape;275;p64"/>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76" name="Google Shape;276;p64"/>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77" name="Google Shape;277;p64"/>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2" name="Shape 282"/>
        <p:cNvGrpSpPr/>
        <p:nvPr/>
      </p:nvGrpSpPr>
      <p:grpSpPr>
        <a:xfrm>
          <a:off x="0" y="0"/>
          <a:ext cx="0" cy="0"/>
          <a:chOff x="0" y="0"/>
          <a:chExt cx="0" cy="0"/>
        </a:xfrm>
      </p:grpSpPr>
      <p:sp>
        <p:nvSpPr>
          <p:cNvPr id="283" name="Google Shape;283;p6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84" name="Google Shape;284;p6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85" name="Google Shape;285;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6" name="Shape 286"/>
        <p:cNvGrpSpPr/>
        <p:nvPr/>
      </p:nvGrpSpPr>
      <p:grpSpPr>
        <a:xfrm>
          <a:off x="0" y="0"/>
          <a:ext cx="0" cy="0"/>
          <a:chOff x="0" y="0"/>
          <a:chExt cx="0" cy="0"/>
        </a:xfrm>
      </p:grpSpPr>
      <p:sp>
        <p:nvSpPr>
          <p:cNvPr id="287" name="Google Shape;287;p6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88" name="Google Shape;288;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9" name="Shape 289"/>
        <p:cNvGrpSpPr/>
        <p:nvPr/>
      </p:nvGrpSpPr>
      <p:grpSpPr>
        <a:xfrm>
          <a:off x="0" y="0"/>
          <a:ext cx="0" cy="0"/>
          <a:chOff x="0" y="0"/>
          <a:chExt cx="0" cy="0"/>
        </a:xfrm>
      </p:grpSpPr>
      <p:sp>
        <p:nvSpPr>
          <p:cNvPr id="290" name="Google Shape;290;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1" name="Google Shape;291;p6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92" name="Google Shape;292;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3" name="Shape 293"/>
        <p:cNvGrpSpPr/>
        <p:nvPr/>
      </p:nvGrpSpPr>
      <p:grpSpPr>
        <a:xfrm>
          <a:off x="0" y="0"/>
          <a:ext cx="0" cy="0"/>
          <a:chOff x="0" y="0"/>
          <a:chExt cx="0" cy="0"/>
        </a:xfrm>
      </p:grpSpPr>
      <p:sp>
        <p:nvSpPr>
          <p:cNvPr id="294" name="Google Shape;294;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5" name="Google Shape;295;p6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96" name="Google Shape;296;p6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97" name="Google Shape;297;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8" name="Shape 298"/>
        <p:cNvGrpSpPr/>
        <p:nvPr/>
      </p:nvGrpSpPr>
      <p:grpSpPr>
        <a:xfrm>
          <a:off x="0" y="0"/>
          <a:ext cx="0" cy="0"/>
          <a:chOff x="0" y="0"/>
          <a:chExt cx="0" cy="0"/>
        </a:xfrm>
      </p:grpSpPr>
      <p:sp>
        <p:nvSpPr>
          <p:cNvPr id="299" name="Google Shape;299;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0" name="Google Shape;300;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1" name="Shape 301"/>
        <p:cNvGrpSpPr/>
        <p:nvPr/>
      </p:nvGrpSpPr>
      <p:grpSpPr>
        <a:xfrm>
          <a:off x="0" y="0"/>
          <a:ext cx="0" cy="0"/>
          <a:chOff x="0" y="0"/>
          <a:chExt cx="0" cy="0"/>
        </a:xfrm>
      </p:grpSpPr>
      <p:sp>
        <p:nvSpPr>
          <p:cNvPr id="302" name="Google Shape;302;p7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3" name="Google Shape;303;p7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04" name="Google Shape;304;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05" name="Shape 305"/>
        <p:cNvGrpSpPr/>
        <p:nvPr/>
      </p:nvGrpSpPr>
      <p:grpSpPr>
        <a:xfrm>
          <a:off x="0" y="0"/>
          <a:ext cx="0" cy="0"/>
          <a:chOff x="0" y="0"/>
          <a:chExt cx="0" cy="0"/>
        </a:xfrm>
      </p:grpSpPr>
      <p:sp>
        <p:nvSpPr>
          <p:cNvPr id="306" name="Google Shape;306;p72"/>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07" name="Google Shape;307;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rgbClr val="F3F3F3"/>
        </a:solidFill>
      </p:bgPr>
    </p:bg>
    <p:spTree>
      <p:nvGrpSpPr>
        <p:cNvPr id="41" name="Shape 41"/>
        <p:cNvGrpSpPr/>
        <p:nvPr/>
      </p:nvGrpSpPr>
      <p:grpSpPr>
        <a:xfrm>
          <a:off x="0" y="0"/>
          <a:ext cx="0" cy="0"/>
          <a:chOff x="0" y="0"/>
          <a:chExt cx="0" cy="0"/>
        </a:xfrm>
      </p:grpSpPr>
      <p:sp>
        <p:nvSpPr>
          <p:cNvPr id="42" name="Google Shape;42;p8"/>
          <p:cNvSpPr txBox="1"/>
          <p:nvPr>
            <p:ph idx="1" type="subTitle"/>
          </p:nvPr>
        </p:nvSpPr>
        <p:spPr>
          <a:xfrm>
            <a:off x="5291500" y="3146400"/>
            <a:ext cx="3083700" cy="1351200"/>
          </a:xfrm>
          <a:prstGeom prst="rect">
            <a:avLst/>
          </a:prstGeom>
        </p:spPr>
        <p:txBody>
          <a:bodyPr anchorCtr="0" anchor="t" bIns="91425" lIns="91425" spcFirstLastPara="1" rIns="378000" wrap="square" tIns="91425">
            <a:noAutofit/>
          </a:bodyPr>
          <a:lstStyle>
            <a:lvl1pPr lvl="0" rtl="0" algn="r">
              <a:lnSpc>
                <a:spcPct val="100000"/>
              </a:lnSpc>
              <a:spcBef>
                <a:spcPts val="0"/>
              </a:spcBef>
              <a:spcAft>
                <a:spcPts val="0"/>
              </a:spcAft>
              <a:buNone/>
              <a:defRPr sz="1600">
                <a:solidFill>
                  <a:srgbClr val="292938"/>
                </a:solidFill>
              </a:defRPr>
            </a:lvl1pPr>
            <a:lvl2pPr lvl="1" rtl="0" algn="r">
              <a:lnSpc>
                <a:spcPct val="100000"/>
              </a:lnSpc>
              <a:spcBef>
                <a:spcPts val="1600"/>
              </a:spcBef>
              <a:spcAft>
                <a:spcPts val="0"/>
              </a:spcAft>
              <a:buNone/>
              <a:defRPr sz="1600">
                <a:solidFill>
                  <a:srgbClr val="292938"/>
                </a:solidFill>
              </a:defRPr>
            </a:lvl2pPr>
            <a:lvl3pPr lvl="2" rtl="0" algn="r">
              <a:lnSpc>
                <a:spcPct val="100000"/>
              </a:lnSpc>
              <a:spcBef>
                <a:spcPts val="1600"/>
              </a:spcBef>
              <a:spcAft>
                <a:spcPts val="0"/>
              </a:spcAft>
              <a:buNone/>
              <a:defRPr sz="1600">
                <a:solidFill>
                  <a:srgbClr val="292938"/>
                </a:solidFill>
              </a:defRPr>
            </a:lvl3pPr>
            <a:lvl4pPr lvl="3" rtl="0" algn="r">
              <a:lnSpc>
                <a:spcPct val="100000"/>
              </a:lnSpc>
              <a:spcBef>
                <a:spcPts val="1600"/>
              </a:spcBef>
              <a:spcAft>
                <a:spcPts val="0"/>
              </a:spcAft>
              <a:buNone/>
              <a:defRPr sz="1600">
                <a:solidFill>
                  <a:srgbClr val="292938"/>
                </a:solidFill>
              </a:defRPr>
            </a:lvl4pPr>
            <a:lvl5pPr lvl="4" rtl="0" algn="r">
              <a:lnSpc>
                <a:spcPct val="100000"/>
              </a:lnSpc>
              <a:spcBef>
                <a:spcPts val="1600"/>
              </a:spcBef>
              <a:spcAft>
                <a:spcPts val="0"/>
              </a:spcAft>
              <a:buNone/>
              <a:defRPr sz="1600">
                <a:solidFill>
                  <a:srgbClr val="292938"/>
                </a:solidFill>
              </a:defRPr>
            </a:lvl5pPr>
            <a:lvl6pPr lvl="5" rtl="0" algn="r">
              <a:lnSpc>
                <a:spcPct val="100000"/>
              </a:lnSpc>
              <a:spcBef>
                <a:spcPts val="1600"/>
              </a:spcBef>
              <a:spcAft>
                <a:spcPts val="0"/>
              </a:spcAft>
              <a:buNone/>
              <a:defRPr sz="1600">
                <a:solidFill>
                  <a:srgbClr val="292938"/>
                </a:solidFill>
              </a:defRPr>
            </a:lvl6pPr>
            <a:lvl7pPr lvl="6" rtl="0" algn="r">
              <a:lnSpc>
                <a:spcPct val="100000"/>
              </a:lnSpc>
              <a:spcBef>
                <a:spcPts val="1600"/>
              </a:spcBef>
              <a:spcAft>
                <a:spcPts val="0"/>
              </a:spcAft>
              <a:buNone/>
              <a:defRPr sz="1600">
                <a:solidFill>
                  <a:srgbClr val="292938"/>
                </a:solidFill>
              </a:defRPr>
            </a:lvl7pPr>
            <a:lvl8pPr lvl="7" rtl="0" algn="r">
              <a:lnSpc>
                <a:spcPct val="100000"/>
              </a:lnSpc>
              <a:spcBef>
                <a:spcPts val="1600"/>
              </a:spcBef>
              <a:spcAft>
                <a:spcPts val="0"/>
              </a:spcAft>
              <a:buNone/>
              <a:defRPr sz="1600">
                <a:solidFill>
                  <a:srgbClr val="292938"/>
                </a:solidFill>
              </a:defRPr>
            </a:lvl8pPr>
            <a:lvl9pPr lvl="8" rtl="0" algn="r">
              <a:lnSpc>
                <a:spcPct val="100000"/>
              </a:lnSpc>
              <a:spcBef>
                <a:spcPts val="1600"/>
              </a:spcBef>
              <a:spcAft>
                <a:spcPts val="1600"/>
              </a:spcAft>
              <a:buNone/>
              <a:defRPr sz="1600">
                <a:solidFill>
                  <a:srgbClr val="292938"/>
                </a:solidFill>
              </a:defRPr>
            </a:lvl9pPr>
          </a:lstStyle>
          <a:p/>
        </p:txBody>
      </p:sp>
      <p:sp>
        <p:nvSpPr>
          <p:cNvPr id="43" name="Google Shape;43;p8"/>
          <p:cNvSpPr txBox="1"/>
          <p:nvPr>
            <p:ph type="ctrTitle"/>
          </p:nvPr>
        </p:nvSpPr>
        <p:spPr>
          <a:xfrm>
            <a:off x="5180175" y="783525"/>
            <a:ext cx="3195000" cy="2149200"/>
          </a:xfrm>
          <a:prstGeom prst="rect">
            <a:avLst/>
          </a:prstGeom>
          <a:noFill/>
          <a:ln>
            <a:noFill/>
          </a:ln>
        </p:spPr>
        <p:txBody>
          <a:bodyPr anchorCtr="0" anchor="b" bIns="91425" lIns="91425" spcFirstLastPara="1" rIns="91425" wrap="square" tIns="91425">
            <a:noAutofit/>
          </a:bodyPr>
          <a:lstStyle>
            <a:lvl1pPr lvl="0" rtl="0" algn="r">
              <a:spcBef>
                <a:spcPts val="0"/>
              </a:spcBef>
              <a:spcAft>
                <a:spcPts val="0"/>
              </a:spcAft>
              <a:buClr>
                <a:srgbClr val="FFFFFF"/>
              </a:buClr>
              <a:buSzPts val="4800"/>
              <a:buFont typeface="Josefin Sans"/>
              <a:buNone/>
              <a:defRPr sz="4800">
                <a:solidFill>
                  <a:srgbClr val="292938"/>
                </a:solidFill>
              </a:defRPr>
            </a:lvl1pPr>
            <a:lvl2pPr lvl="1"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2pPr>
            <a:lvl3pPr lvl="2"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3pPr>
            <a:lvl4pPr lvl="3"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4pPr>
            <a:lvl5pPr lvl="4"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5pPr>
            <a:lvl6pPr lvl="5"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6pPr>
            <a:lvl7pPr lvl="6"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7pPr>
            <a:lvl8pPr lvl="7"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8pPr>
            <a:lvl9pPr lvl="8" rtl="0" algn="r">
              <a:spcBef>
                <a:spcPts val="0"/>
              </a:spcBef>
              <a:spcAft>
                <a:spcPts val="0"/>
              </a:spcAft>
              <a:buClr>
                <a:srgbClr val="FFFFFF"/>
              </a:buClr>
              <a:buSzPts val="1200"/>
              <a:buFont typeface="Josefin Sans"/>
              <a:buNone/>
              <a:defRPr b="1" sz="1200">
                <a:solidFill>
                  <a:srgbClr val="FFFFFF"/>
                </a:solidFill>
                <a:latin typeface="Josefin Sans"/>
                <a:ea typeface="Josefin Sans"/>
                <a:cs typeface="Josefin Sans"/>
                <a:sym typeface="Josefin Sans"/>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08" name="Shape 308"/>
        <p:cNvGrpSpPr/>
        <p:nvPr/>
      </p:nvGrpSpPr>
      <p:grpSpPr>
        <a:xfrm>
          <a:off x="0" y="0"/>
          <a:ext cx="0" cy="0"/>
          <a:chOff x="0" y="0"/>
          <a:chExt cx="0" cy="0"/>
        </a:xfrm>
      </p:grpSpPr>
      <p:sp>
        <p:nvSpPr>
          <p:cNvPr id="309" name="Google Shape;309;p7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7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11" name="Google Shape;311;p7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12" name="Google Shape;312;p7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13" name="Google Shape;313;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4" name="Shape 314"/>
        <p:cNvGrpSpPr/>
        <p:nvPr/>
      </p:nvGrpSpPr>
      <p:grpSpPr>
        <a:xfrm>
          <a:off x="0" y="0"/>
          <a:ext cx="0" cy="0"/>
          <a:chOff x="0" y="0"/>
          <a:chExt cx="0" cy="0"/>
        </a:xfrm>
      </p:grpSpPr>
      <p:sp>
        <p:nvSpPr>
          <p:cNvPr id="315" name="Google Shape;315;p7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316" name="Google Shape;316;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7" name="Shape 317"/>
        <p:cNvGrpSpPr/>
        <p:nvPr/>
      </p:nvGrpSpPr>
      <p:grpSpPr>
        <a:xfrm>
          <a:off x="0" y="0"/>
          <a:ext cx="0" cy="0"/>
          <a:chOff x="0" y="0"/>
          <a:chExt cx="0" cy="0"/>
        </a:xfrm>
      </p:grpSpPr>
      <p:sp>
        <p:nvSpPr>
          <p:cNvPr id="318" name="Google Shape;318;p7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19" name="Google Shape;319;p7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320" name="Google Shape;320;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1" name="Shape 321"/>
        <p:cNvGrpSpPr/>
        <p:nvPr/>
      </p:nvGrpSpPr>
      <p:grpSpPr>
        <a:xfrm>
          <a:off x="0" y="0"/>
          <a:ext cx="0" cy="0"/>
          <a:chOff x="0" y="0"/>
          <a:chExt cx="0" cy="0"/>
        </a:xfrm>
      </p:grpSpPr>
      <p:sp>
        <p:nvSpPr>
          <p:cNvPr id="322" name="Google Shape;322;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323" name="Shape 323"/>
        <p:cNvGrpSpPr/>
        <p:nvPr/>
      </p:nvGrpSpPr>
      <p:grpSpPr>
        <a:xfrm>
          <a:off x="0" y="0"/>
          <a:ext cx="0" cy="0"/>
          <a:chOff x="0" y="0"/>
          <a:chExt cx="0" cy="0"/>
        </a:xfrm>
      </p:grpSpPr>
      <p:sp>
        <p:nvSpPr>
          <p:cNvPr id="324" name="Google Shape;324;p77"/>
          <p:cNvSpPr txBox="1"/>
          <p:nvPr>
            <p:ph idx="12" type="sldNum"/>
          </p:nvPr>
        </p:nvSpPr>
        <p:spPr>
          <a:xfrm>
            <a:off x="8553405" y="4783455"/>
            <a:ext cx="133500" cy="139500"/>
          </a:xfrm>
          <a:prstGeom prst="rect">
            <a:avLst/>
          </a:prstGeom>
          <a:noFill/>
          <a:ln>
            <a:noFill/>
          </a:ln>
        </p:spPr>
        <p:txBody>
          <a:bodyPr anchorCtr="0" anchor="t" bIns="0" lIns="0" spcFirstLastPara="1" rIns="0" wrap="square" tIns="0">
            <a:noAutofit/>
          </a:bodyPr>
          <a:lstStyle>
            <a:lvl1pPr indent="0" lvl="0"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1pPr>
            <a:lvl2pPr indent="0" lvl="1"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2pPr>
            <a:lvl3pPr indent="0" lvl="2"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3pPr>
            <a:lvl4pPr indent="0" lvl="3"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4pPr>
            <a:lvl5pPr indent="0" lvl="4"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5pPr>
            <a:lvl6pPr indent="0" lvl="5"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6pPr>
            <a:lvl7pPr indent="0" lvl="6"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7pPr>
            <a:lvl8pPr indent="0" lvl="7"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8pPr>
            <a:lvl9pPr indent="0" lvl="8" marL="0" rtl="0" algn="r">
              <a:lnSpc>
                <a:spcPct val="100000"/>
              </a:lnSpc>
              <a:spcBef>
                <a:spcPts val="0"/>
              </a:spcBef>
              <a:spcAft>
                <a:spcPts val="0"/>
              </a:spcAft>
              <a:buClr>
                <a:srgbClr val="888888"/>
              </a:buClr>
              <a:buSzPts val="9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solidFill>
                <a:schemeClr val="dk2"/>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_3">
  <p:cSld name="CAPTION_ONLY_3">
    <p:spTree>
      <p:nvGrpSpPr>
        <p:cNvPr id="325" name="Shape 325"/>
        <p:cNvGrpSpPr/>
        <p:nvPr/>
      </p:nvGrpSpPr>
      <p:grpSpPr>
        <a:xfrm>
          <a:off x="0" y="0"/>
          <a:ext cx="0" cy="0"/>
          <a:chOff x="0" y="0"/>
          <a:chExt cx="0" cy="0"/>
        </a:xfrm>
      </p:grpSpPr>
      <p:sp>
        <p:nvSpPr>
          <p:cNvPr id="326" name="Google Shape;326;p78"/>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327" name="Google Shape;327;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328" name="Shape 328"/>
        <p:cNvGrpSpPr/>
        <p:nvPr/>
      </p:nvGrpSpPr>
      <p:grpSpPr>
        <a:xfrm>
          <a:off x="0" y="0"/>
          <a:ext cx="0" cy="0"/>
          <a:chOff x="0" y="0"/>
          <a:chExt cx="0" cy="0"/>
        </a:xfrm>
      </p:grpSpPr>
      <p:sp>
        <p:nvSpPr>
          <p:cNvPr id="329" name="Google Shape;329;p7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30" name="Google Shape;330;p7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31" name="Google Shape;331;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_4">
  <p:cSld name="CAPTION_ONLY_4">
    <p:spTree>
      <p:nvGrpSpPr>
        <p:cNvPr id="332" name="Shape 332"/>
        <p:cNvGrpSpPr/>
        <p:nvPr/>
      </p:nvGrpSpPr>
      <p:grpSpPr>
        <a:xfrm>
          <a:off x="0" y="0"/>
          <a:ext cx="0" cy="0"/>
          <a:chOff x="0" y="0"/>
          <a:chExt cx="0" cy="0"/>
        </a:xfrm>
      </p:grpSpPr>
      <p:sp>
        <p:nvSpPr>
          <p:cNvPr id="333" name="Google Shape;333;p8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334" name="Google Shape;334;p8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3">
    <p:spTree>
      <p:nvGrpSpPr>
        <p:cNvPr id="335" name="Shape 335"/>
        <p:cNvGrpSpPr/>
        <p:nvPr/>
      </p:nvGrpSpPr>
      <p:grpSpPr>
        <a:xfrm>
          <a:off x="0" y="0"/>
          <a:ext cx="0" cy="0"/>
          <a:chOff x="0" y="0"/>
          <a:chExt cx="0" cy="0"/>
        </a:xfrm>
      </p:grpSpPr>
      <p:sp>
        <p:nvSpPr>
          <p:cNvPr id="336" name="Google Shape;336;p8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37" name="Google Shape;337;p8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38" name="Google Shape;338;p8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3" name="Shape 343"/>
        <p:cNvGrpSpPr/>
        <p:nvPr/>
      </p:nvGrpSpPr>
      <p:grpSpPr>
        <a:xfrm>
          <a:off x="0" y="0"/>
          <a:ext cx="0" cy="0"/>
          <a:chOff x="0" y="0"/>
          <a:chExt cx="0" cy="0"/>
        </a:xfrm>
      </p:grpSpPr>
      <p:sp>
        <p:nvSpPr>
          <p:cNvPr id="344" name="Google Shape;344;p8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5" name="Google Shape;345;p8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46" name="Google Shape;346;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F3F3F3"/>
        </a:solidFill>
      </p:bgPr>
    </p:bg>
    <p:spTree>
      <p:nvGrpSpPr>
        <p:cNvPr id="44" name="Shape 44"/>
        <p:cNvGrpSpPr/>
        <p:nvPr/>
      </p:nvGrpSpPr>
      <p:grpSpPr>
        <a:xfrm>
          <a:off x="0" y="0"/>
          <a:ext cx="0" cy="0"/>
          <a:chOff x="0" y="0"/>
          <a:chExt cx="0" cy="0"/>
        </a:xfrm>
      </p:grpSpPr>
      <p:sp>
        <p:nvSpPr>
          <p:cNvPr id="45" name="Google Shape;45;p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7" name="Shape 347"/>
        <p:cNvGrpSpPr/>
        <p:nvPr/>
      </p:nvGrpSpPr>
      <p:grpSpPr>
        <a:xfrm>
          <a:off x="0" y="0"/>
          <a:ext cx="0" cy="0"/>
          <a:chOff x="0" y="0"/>
          <a:chExt cx="0" cy="0"/>
        </a:xfrm>
      </p:grpSpPr>
      <p:sp>
        <p:nvSpPr>
          <p:cNvPr id="348" name="Google Shape;348;p8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49" name="Google Shape;349;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0" name="Shape 350"/>
        <p:cNvGrpSpPr/>
        <p:nvPr/>
      </p:nvGrpSpPr>
      <p:grpSpPr>
        <a:xfrm>
          <a:off x="0" y="0"/>
          <a:ext cx="0" cy="0"/>
          <a:chOff x="0" y="0"/>
          <a:chExt cx="0" cy="0"/>
        </a:xfrm>
      </p:grpSpPr>
      <p:sp>
        <p:nvSpPr>
          <p:cNvPr id="351" name="Google Shape;351;p8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2" name="Google Shape;352;p8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53" name="Google Shape;353;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4" name="Shape 354"/>
        <p:cNvGrpSpPr/>
        <p:nvPr/>
      </p:nvGrpSpPr>
      <p:grpSpPr>
        <a:xfrm>
          <a:off x="0" y="0"/>
          <a:ext cx="0" cy="0"/>
          <a:chOff x="0" y="0"/>
          <a:chExt cx="0" cy="0"/>
        </a:xfrm>
      </p:grpSpPr>
      <p:sp>
        <p:nvSpPr>
          <p:cNvPr id="355" name="Google Shape;355;p8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6" name="Google Shape;356;p8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7" name="Google Shape;357;p8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8" name="Google Shape;358;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9" name="Shape 359"/>
        <p:cNvGrpSpPr/>
        <p:nvPr/>
      </p:nvGrpSpPr>
      <p:grpSpPr>
        <a:xfrm>
          <a:off x="0" y="0"/>
          <a:ext cx="0" cy="0"/>
          <a:chOff x="0" y="0"/>
          <a:chExt cx="0" cy="0"/>
        </a:xfrm>
      </p:grpSpPr>
      <p:sp>
        <p:nvSpPr>
          <p:cNvPr id="360" name="Google Shape;360;p8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1" name="Google Shape;361;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2" name="Shape 362"/>
        <p:cNvGrpSpPr/>
        <p:nvPr/>
      </p:nvGrpSpPr>
      <p:grpSpPr>
        <a:xfrm>
          <a:off x="0" y="0"/>
          <a:ext cx="0" cy="0"/>
          <a:chOff x="0" y="0"/>
          <a:chExt cx="0" cy="0"/>
        </a:xfrm>
      </p:grpSpPr>
      <p:sp>
        <p:nvSpPr>
          <p:cNvPr id="363" name="Google Shape;363;p8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64" name="Google Shape;364;p8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65" name="Google Shape;365;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6" name="Shape 366"/>
        <p:cNvGrpSpPr/>
        <p:nvPr/>
      </p:nvGrpSpPr>
      <p:grpSpPr>
        <a:xfrm>
          <a:off x="0" y="0"/>
          <a:ext cx="0" cy="0"/>
          <a:chOff x="0" y="0"/>
          <a:chExt cx="0" cy="0"/>
        </a:xfrm>
      </p:grpSpPr>
      <p:sp>
        <p:nvSpPr>
          <p:cNvPr id="367" name="Google Shape;367;p89"/>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68" name="Google Shape;368;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9" name="Shape 369"/>
        <p:cNvGrpSpPr/>
        <p:nvPr/>
      </p:nvGrpSpPr>
      <p:grpSpPr>
        <a:xfrm>
          <a:off x="0" y="0"/>
          <a:ext cx="0" cy="0"/>
          <a:chOff x="0" y="0"/>
          <a:chExt cx="0" cy="0"/>
        </a:xfrm>
      </p:grpSpPr>
      <p:sp>
        <p:nvSpPr>
          <p:cNvPr id="370" name="Google Shape;370;p9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9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72" name="Google Shape;372;p9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73" name="Google Shape;373;p9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74" name="Google Shape;374;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75" name="Shape 375"/>
        <p:cNvGrpSpPr/>
        <p:nvPr/>
      </p:nvGrpSpPr>
      <p:grpSpPr>
        <a:xfrm>
          <a:off x="0" y="0"/>
          <a:ext cx="0" cy="0"/>
          <a:chOff x="0" y="0"/>
          <a:chExt cx="0" cy="0"/>
        </a:xfrm>
      </p:grpSpPr>
      <p:sp>
        <p:nvSpPr>
          <p:cNvPr id="376" name="Google Shape;376;p9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377" name="Google Shape;377;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78" name="Shape 378"/>
        <p:cNvGrpSpPr/>
        <p:nvPr/>
      </p:nvGrpSpPr>
      <p:grpSpPr>
        <a:xfrm>
          <a:off x="0" y="0"/>
          <a:ext cx="0" cy="0"/>
          <a:chOff x="0" y="0"/>
          <a:chExt cx="0" cy="0"/>
        </a:xfrm>
      </p:grpSpPr>
      <p:sp>
        <p:nvSpPr>
          <p:cNvPr id="379" name="Google Shape;379;p92"/>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80" name="Google Shape;380;p92"/>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381" name="Google Shape;381;p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2" name="Shape 382"/>
        <p:cNvGrpSpPr/>
        <p:nvPr/>
      </p:nvGrpSpPr>
      <p:grpSpPr>
        <a:xfrm>
          <a:off x="0" y="0"/>
          <a:ext cx="0" cy="0"/>
          <a:chOff x="0" y="0"/>
          <a:chExt cx="0" cy="0"/>
        </a:xfrm>
      </p:grpSpPr>
      <p:sp>
        <p:nvSpPr>
          <p:cNvPr id="383" name="Google Shape;383;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rgbClr val="F3F3F3"/>
        </a:solidFill>
      </p:bgPr>
    </p:bg>
    <p:spTree>
      <p:nvGrpSpPr>
        <p:cNvPr id="46" name="Shape 46"/>
        <p:cNvGrpSpPr/>
        <p:nvPr/>
      </p:nvGrpSpPr>
      <p:grpSpPr>
        <a:xfrm>
          <a:off x="0" y="0"/>
          <a:ext cx="0" cy="0"/>
          <a:chOff x="0" y="0"/>
          <a:chExt cx="0" cy="0"/>
        </a:xfrm>
      </p:grpSpPr>
      <p:sp>
        <p:nvSpPr>
          <p:cNvPr id="47" name="Google Shape;47;p10"/>
          <p:cNvSpPr txBox="1"/>
          <p:nvPr>
            <p:ph type="ctrTitle"/>
          </p:nvPr>
        </p:nvSpPr>
        <p:spPr>
          <a:xfrm flipH="1">
            <a:off x="1437662" y="763195"/>
            <a:ext cx="6938400" cy="21741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434343"/>
              </a:buClr>
              <a:buSzPts val="6000"/>
              <a:buNone/>
              <a:defRPr sz="7200">
                <a:solidFill>
                  <a:srgbClr val="292938"/>
                </a:solidFill>
              </a:defRPr>
            </a:lvl1pPr>
            <a:lvl2pPr lvl="1" rtl="0" algn="r">
              <a:spcBef>
                <a:spcPts val="0"/>
              </a:spcBef>
              <a:spcAft>
                <a:spcPts val="0"/>
              </a:spcAft>
              <a:buClr>
                <a:srgbClr val="434343"/>
              </a:buClr>
              <a:buSzPts val="1800"/>
              <a:buFont typeface="Oswald"/>
              <a:buNone/>
              <a:defRPr sz="1800">
                <a:solidFill>
                  <a:srgbClr val="434343"/>
                </a:solidFill>
                <a:latin typeface="Oswald"/>
                <a:ea typeface="Oswald"/>
                <a:cs typeface="Oswald"/>
                <a:sym typeface="Oswald"/>
              </a:defRPr>
            </a:lvl2pPr>
            <a:lvl3pPr lvl="2" rtl="0" algn="r">
              <a:spcBef>
                <a:spcPts val="0"/>
              </a:spcBef>
              <a:spcAft>
                <a:spcPts val="0"/>
              </a:spcAft>
              <a:buClr>
                <a:srgbClr val="434343"/>
              </a:buClr>
              <a:buSzPts val="1800"/>
              <a:buFont typeface="Oswald"/>
              <a:buNone/>
              <a:defRPr sz="1800">
                <a:solidFill>
                  <a:srgbClr val="434343"/>
                </a:solidFill>
                <a:latin typeface="Oswald"/>
                <a:ea typeface="Oswald"/>
                <a:cs typeface="Oswald"/>
                <a:sym typeface="Oswald"/>
              </a:defRPr>
            </a:lvl3pPr>
            <a:lvl4pPr lvl="3" rtl="0" algn="r">
              <a:spcBef>
                <a:spcPts val="0"/>
              </a:spcBef>
              <a:spcAft>
                <a:spcPts val="0"/>
              </a:spcAft>
              <a:buClr>
                <a:srgbClr val="434343"/>
              </a:buClr>
              <a:buSzPts val="1800"/>
              <a:buFont typeface="Oswald"/>
              <a:buNone/>
              <a:defRPr sz="1800">
                <a:solidFill>
                  <a:srgbClr val="434343"/>
                </a:solidFill>
                <a:latin typeface="Oswald"/>
                <a:ea typeface="Oswald"/>
                <a:cs typeface="Oswald"/>
                <a:sym typeface="Oswald"/>
              </a:defRPr>
            </a:lvl4pPr>
            <a:lvl5pPr lvl="4" rtl="0" algn="r">
              <a:spcBef>
                <a:spcPts val="0"/>
              </a:spcBef>
              <a:spcAft>
                <a:spcPts val="0"/>
              </a:spcAft>
              <a:buClr>
                <a:srgbClr val="434343"/>
              </a:buClr>
              <a:buSzPts val="1800"/>
              <a:buFont typeface="Oswald"/>
              <a:buNone/>
              <a:defRPr sz="1800">
                <a:solidFill>
                  <a:srgbClr val="434343"/>
                </a:solidFill>
                <a:latin typeface="Oswald"/>
                <a:ea typeface="Oswald"/>
                <a:cs typeface="Oswald"/>
                <a:sym typeface="Oswald"/>
              </a:defRPr>
            </a:lvl5pPr>
            <a:lvl6pPr lvl="5" rtl="0" algn="r">
              <a:spcBef>
                <a:spcPts val="0"/>
              </a:spcBef>
              <a:spcAft>
                <a:spcPts val="0"/>
              </a:spcAft>
              <a:buClr>
                <a:srgbClr val="434343"/>
              </a:buClr>
              <a:buSzPts val="1800"/>
              <a:buFont typeface="Oswald"/>
              <a:buNone/>
              <a:defRPr sz="1800">
                <a:solidFill>
                  <a:srgbClr val="434343"/>
                </a:solidFill>
                <a:latin typeface="Oswald"/>
                <a:ea typeface="Oswald"/>
                <a:cs typeface="Oswald"/>
                <a:sym typeface="Oswald"/>
              </a:defRPr>
            </a:lvl6pPr>
            <a:lvl7pPr lvl="6" rtl="0" algn="r">
              <a:spcBef>
                <a:spcPts val="0"/>
              </a:spcBef>
              <a:spcAft>
                <a:spcPts val="0"/>
              </a:spcAft>
              <a:buClr>
                <a:srgbClr val="434343"/>
              </a:buClr>
              <a:buSzPts val="1800"/>
              <a:buFont typeface="Oswald"/>
              <a:buNone/>
              <a:defRPr sz="1800">
                <a:solidFill>
                  <a:srgbClr val="434343"/>
                </a:solidFill>
                <a:latin typeface="Oswald"/>
                <a:ea typeface="Oswald"/>
                <a:cs typeface="Oswald"/>
                <a:sym typeface="Oswald"/>
              </a:defRPr>
            </a:lvl7pPr>
            <a:lvl8pPr lvl="7" rtl="0" algn="r">
              <a:spcBef>
                <a:spcPts val="0"/>
              </a:spcBef>
              <a:spcAft>
                <a:spcPts val="0"/>
              </a:spcAft>
              <a:buClr>
                <a:srgbClr val="434343"/>
              </a:buClr>
              <a:buSzPts val="1800"/>
              <a:buFont typeface="Oswald"/>
              <a:buNone/>
              <a:defRPr sz="1800">
                <a:solidFill>
                  <a:srgbClr val="434343"/>
                </a:solidFill>
                <a:latin typeface="Oswald"/>
                <a:ea typeface="Oswald"/>
                <a:cs typeface="Oswald"/>
                <a:sym typeface="Oswald"/>
              </a:defRPr>
            </a:lvl8pPr>
            <a:lvl9pPr lvl="8" rtl="0" algn="r">
              <a:spcBef>
                <a:spcPts val="0"/>
              </a:spcBef>
              <a:spcAft>
                <a:spcPts val="0"/>
              </a:spcAft>
              <a:buClr>
                <a:srgbClr val="434343"/>
              </a:buClr>
              <a:buSzPts val="1800"/>
              <a:buFont typeface="Oswald"/>
              <a:buNone/>
              <a:defRPr sz="1800">
                <a:solidFill>
                  <a:srgbClr val="434343"/>
                </a:solidFill>
                <a:latin typeface="Oswald"/>
                <a:ea typeface="Oswald"/>
                <a:cs typeface="Oswald"/>
                <a:sym typeface="Oswald"/>
              </a:defRPr>
            </a:lvl9pPr>
          </a:lstStyle>
          <a:p/>
        </p:txBody>
      </p:sp>
      <p:sp>
        <p:nvSpPr>
          <p:cNvPr id="48" name="Google Shape;48;p10"/>
          <p:cNvSpPr txBox="1"/>
          <p:nvPr>
            <p:ph idx="1" type="subTitle"/>
          </p:nvPr>
        </p:nvSpPr>
        <p:spPr>
          <a:xfrm flipH="1">
            <a:off x="4524638" y="3595954"/>
            <a:ext cx="3851400" cy="7839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None/>
              <a:defRPr sz="1400">
                <a:solidFill>
                  <a:srgbClr val="292938"/>
                </a:solidFill>
              </a:defRPr>
            </a:lvl1pPr>
            <a:lvl2pPr lvl="1" rtl="0" algn="r">
              <a:lnSpc>
                <a:spcPct val="100000"/>
              </a:lnSpc>
              <a:spcBef>
                <a:spcPts val="1600"/>
              </a:spcBef>
              <a:spcAft>
                <a:spcPts val="0"/>
              </a:spcAft>
              <a:buNone/>
              <a:defRPr sz="1400">
                <a:solidFill>
                  <a:srgbClr val="292938"/>
                </a:solidFill>
              </a:defRPr>
            </a:lvl2pPr>
            <a:lvl3pPr lvl="2" rtl="0" algn="r">
              <a:lnSpc>
                <a:spcPct val="100000"/>
              </a:lnSpc>
              <a:spcBef>
                <a:spcPts val="1600"/>
              </a:spcBef>
              <a:spcAft>
                <a:spcPts val="0"/>
              </a:spcAft>
              <a:buNone/>
              <a:defRPr sz="1400">
                <a:solidFill>
                  <a:srgbClr val="292938"/>
                </a:solidFill>
              </a:defRPr>
            </a:lvl3pPr>
            <a:lvl4pPr lvl="3" rtl="0" algn="r">
              <a:lnSpc>
                <a:spcPct val="100000"/>
              </a:lnSpc>
              <a:spcBef>
                <a:spcPts val="1600"/>
              </a:spcBef>
              <a:spcAft>
                <a:spcPts val="0"/>
              </a:spcAft>
              <a:buNone/>
              <a:defRPr sz="1400">
                <a:solidFill>
                  <a:srgbClr val="292938"/>
                </a:solidFill>
              </a:defRPr>
            </a:lvl4pPr>
            <a:lvl5pPr lvl="4" rtl="0" algn="r">
              <a:lnSpc>
                <a:spcPct val="100000"/>
              </a:lnSpc>
              <a:spcBef>
                <a:spcPts val="1600"/>
              </a:spcBef>
              <a:spcAft>
                <a:spcPts val="0"/>
              </a:spcAft>
              <a:buNone/>
              <a:defRPr sz="1400">
                <a:solidFill>
                  <a:srgbClr val="292938"/>
                </a:solidFill>
              </a:defRPr>
            </a:lvl5pPr>
            <a:lvl6pPr lvl="5" rtl="0" algn="r">
              <a:lnSpc>
                <a:spcPct val="100000"/>
              </a:lnSpc>
              <a:spcBef>
                <a:spcPts val="1600"/>
              </a:spcBef>
              <a:spcAft>
                <a:spcPts val="0"/>
              </a:spcAft>
              <a:buNone/>
              <a:defRPr sz="1400">
                <a:solidFill>
                  <a:srgbClr val="292938"/>
                </a:solidFill>
              </a:defRPr>
            </a:lvl6pPr>
            <a:lvl7pPr lvl="6" rtl="0" algn="r">
              <a:lnSpc>
                <a:spcPct val="100000"/>
              </a:lnSpc>
              <a:spcBef>
                <a:spcPts val="1600"/>
              </a:spcBef>
              <a:spcAft>
                <a:spcPts val="0"/>
              </a:spcAft>
              <a:buNone/>
              <a:defRPr sz="1400">
                <a:solidFill>
                  <a:srgbClr val="292938"/>
                </a:solidFill>
              </a:defRPr>
            </a:lvl7pPr>
            <a:lvl8pPr lvl="7" rtl="0" algn="r">
              <a:lnSpc>
                <a:spcPct val="100000"/>
              </a:lnSpc>
              <a:spcBef>
                <a:spcPts val="1600"/>
              </a:spcBef>
              <a:spcAft>
                <a:spcPts val="0"/>
              </a:spcAft>
              <a:buNone/>
              <a:defRPr sz="1400">
                <a:solidFill>
                  <a:srgbClr val="292938"/>
                </a:solidFill>
              </a:defRPr>
            </a:lvl8pPr>
            <a:lvl9pPr lvl="8" rtl="0" algn="r">
              <a:lnSpc>
                <a:spcPct val="100000"/>
              </a:lnSpc>
              <a:spcBef>
                <a:spcPts val="1600"/>
              </a:spcBef>
              <a:spcAft>
                <a:spcPts val="1600"/>
              </a:spcAft>
              <a:buNone/>
              <a:defRPr sz="1400">
                <a:solidFill>
                  <a:srgbClr val="292938"/>
                </a:solidFill>
              </a:defRPr>
            </a:lvl9pPr>
          </a:lstStyle>
          <a:p/>
        </p:txBody>
      </p:sp>
      <p:sp>
        <p:nvSpPr>
          <p:cNvPr id="49" name="Google Shape;49;p10"/>
          <p:cNvSpPr txBox="1"/>
          <p:nvPr>
            <p:ph hasCustomPrompt="1" idx="2" type="title"/>
          </p:nvPr>
        </p:nvSpPr>
        <p:spPr>
          <a:xfrm flipH="1">
            <a:off x="767912" y="1984275"/>
            <a:ext cx="5552700" cy="3159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6000"/>
              <a:buNone/>
              <a:defRPr sz="25000">
                <a:solidFill>
                  <a:schemeClr val="dk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cxnSp>
        <p:nvCxnSpPr>
          <p:cNvPr id="50" name="Google Shape;50;p10"/>
          <p:cNvCxnSpPr/>
          <p:nvPr/>
        </p:nvCxnSpPr>
        <p:spPr>
          <a:xfrm>
            <a:off x="7443983" y="2863300"/>
            <a:ext cx="931200" cy="0"/>
          </a:xfrm>
          <a:prstGeom prst="straightConnector1">
            <a:avLst/>
          </a:prstGeom>
          <a:noFill/>
          <a:ln cap="flat" cmpd="sng" w="19050">
            <a:solidFill>
              <a:srgbClr val="292938"/>
            </a:solidFill>
            <a:prstDash val="solid"/>
            <a:round/>
            <a:headEnd len="med" w="med" type="none"/>
            <a:tailEnd len="med" w="med" type="none"/>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_4">
  <p:cSld name="CAPTION_ONLY_4">
    <p:spTree>
      <p:nvGrpSpPr>
        <p:cNvPr id="384" name="Shape 384"/>
        <p:cNvGrpSpPr/>
        <p:nvPr/>
      </p:nvGrpSpPr>
      <p:grpSpPr>
        <a:xfrm>
          <a:off x="0" y="0"/>
          <a:ext cx="0" cy="0"/>
          <a:chOff x="0" y="0"/>
          <a:chExt cx="0" cy="0"/>
        </a:xfrm>
      </p:grpSpPr>
      <p:sp>
        <p:nvSpPr>
          <p:cNvPr id="385" name="Google Shape;385;p9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386" name="Google Shape;386;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_3">
  <p:cSld name="CAPTION_ONLY_3">
    <p:spTree>
      <p:nvGrpSpPr>
        <p:cNvPr id="387" name="Shape 387"/>
        <p:cNvGrpSpPr/>
        <p:nvPr/>
      </p:nvGrpSpPr>
      <p:grpSpPr>
        <a:xfrm>
          <a:off x="0" y="0"/>
          <a:ext cx="0" cy="0"/>
          <a:chOff x="0" y="0"/>
          <a:chExt cx="0" cy="0"/>
        </a:xfrm>
      </p:grpSpPr>
      <p:sp>
        <p:nvSpPr>
          <p:cNvPr id="388" name="Google Shape;388;p95"/>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389" name="Google Shape;389;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Slide">
  <p:cSld name="Default Slide">
    <p:spTree>
      <p:nvGrpSpPr>
        <p:cNvPr id="390" name="Shape 39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theme" Target="../theme/theme5.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61.xml"/><Relationship Id="rId22" Type="http://schemas.openxmlformats.org/officeDocument/2006/relationships/theme" Target="../theme/theme4.xml"/><Relationship Id="rId21" Type="http://schemas.openxmlformats.org/officeDocument/2006/relationships/slideLayout" Target="../slideLayouts/slideLayout62.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5" Type="http://schemas.openxmlformats.org/officeDocument/2006/relationships/slideLayout" Target="../slideLayouts/slideLayout56.xml"/><Relationship Id="rId14" Type="http://schemas.openxmlformats.org/officeDocument/2006/relationships/slideLayout" Target="../slideLayouts/slideLayout55.xml"/><Relationship Id="rId17" Type="http://schemas.openxmlformats.org/officeDocument/2006/relationships/slideLayout" Target="../slideLayouts/slideLayout58.xml"/><Relationship Id="rId16" Type="http://schemas.openxmlformats.org/officeDocument/2006/relationships/slideLayout" Target="../slideLayouts/slideLayout57.xml"/><Relationship Id="rId19" Type="http://schemas.openxmlformats.org/officeDocument/2006/relationships/slideLayout" Target="../slideLayouts/slideLayout60.xml"/><Relationship Id="rId18"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11" Type="http://schemas.openxmlformats.org/officeDocument/2006/relationships/slideLayout" Target="../slideLayouts/slideLayout73.xml"/><Relationship Id="rId10" Type="http://schemas.openxmlformats.org/officeDocument/2006/relationships/slideLayout" Target="../slideLayouts/slideLayout72.xml"/><Relationship Id="rId13" Type="http://schemas.openxmlformats.org/officeDocument/2006/relationships/slideLayout" Target="../slideLayouts/slideLayout75.xml"/><Relationship Id="rId12" Type="http://schemas.openxmlformats.org/officeDocument/2006/relationships/slideLayout" Target="../slideLayouts/slideLayout74.xml"/><Relationship Id="rId15" Type="http://schemas.openxmlformats.org/officeDocument/2006/relationships/slideLayout" Target="../slideLayouts/slideLayout77.xml"/><Relationship Id="rId14" Type="http://schemas.openxmlformats.org/officeDocument/2006/relationships/slideLayout" Target="../slideLayouts/slideLayout76.xml"/><Relationship Id="rId17" Type="http://schemas.openxmlformats.org/officeDocument/2006/relationships/theme" Target="../theme/theme2.xml"/><Relationship Id="rId16"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9" Type="http://schemas.openxmlformats.org/officeDocument/2006/relationships/slideLayout" Target="../slideLayouts/slideLayout87.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11" Type="http://schemas.openxmlformats.org/officeDocument/2006/relationships/slideLayout" Target="../slideLayouts/slideLayout89.xml"/><Relationship Id="rId10" Type="http://schemas.openxmlformats.org/officeDocument/2006/relationships/slideLayout" Target="../slideLayouts/slideLayout88.xml"/><Relationship Id="rId13" Type="http://schemas.openxmlformats.org/officeDocument/2006/relationships/slideLayout" Target="../slideLayouts/slideLayout91.xml"/><Relationship Id="rId12" Type="http://schemas.openxmlformats.org/officeDocument/2006/relationships/slideLayout" Target="../slideLayouts/slideLayout90.xml"/><Relationship Id="rId15" Type="http://schemas.openxmlformats.org/officeDocument/2006/relationships/theme" Target="../theme/theme3.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3F3F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4"/>
              </a:buClr>
              <a:buSzPts val="2800"/>
              <a:buFont typeface="Montserrat Black"/>
              <a:buNone/>
              <a:defRPr sz="2800">
                <a:solidFill>
                  <a:schemeClr val="accent4"/>
                </a:solidFill>
                <a:latin typeface="Montserrat Black"/>
                <a:ea typeface="Montserrat Black"/>
                <a:cs typeface="Montserrat Black"/>
                <a:sym typeface="Montserrat Black"/>
              </a:defRPr>
            </a:lvl1pPr>
            <a:lvl2pPr lvl="1">
              <a:spcBef>
                <a:spcPts val="0"/>
              </a:spcBef>
              <a:spcAft>
                <a:spcPts val="0"/>
              </a:spcAft>
              <a:buClr>
                <a:schemeClr val="accent4"/>
              </a:buClr>
              <a:buSzPts val="2800"/>
              <a:buFont typeface="Abril Fatface"/>
              <a:buNone/>
              <a:defRPr sz="2800">
                <a:solidFill>
                  <a:schemeClr val="accent4"/>
                </a:solidFill>
                <a:latin typeface="Abril Fatface"/>
                <a:ea typeface="Abril Fatface"/>
                <a:cs typeface="Abril Fatface"/>
                <a:sym typeface="Abril Fatface"/>
              </a:defRPr>
            </a:lvl2pPr>
            <a:lvl3pPr lvl="2">
              <a:spcBef>
                <a:spcPts val="0"/>
              </a:spcBef>
              <a:spcAft>
                <a:spcPts val="0"/>
              </a:spcAft>
              <a:buClr>
                <a:schemeClr val="accent4"/>
              </a:buClr>
              <a:buSzPts val="2800"/>
              <a:buFont typeface="Abril Fatface"/>
              <a:buNone/>
              <a:defRPr sz="2800">
                <a:solidFill>
                  <a:schemeClr val="accent4"/>
                </a:solidFill>
                <a:latin typeface="Abril Fatface"/>
                <a:ea typeface="Abril Fatface"/>
                <a:cs typeface="Abril Fatface"/>
                <a:sym typeface="Abril Fatface"/>
              </a:defRPr>
            </a:lvl3pPr>
            <a:lvl4pPr lvl="3">
              <a:spcBef>
                <a:spcPts val="0"/>
              </a:spcBef>
              <a:spcAft>
                <a:spcPts val="0"/>
              </a:spcAft>
              <a:buClr>
                <a:schemeClr val="accent4"/>
              </a:buClr>
              <a:buSzPts val="2800"/>
              <a:buFont typeface="Abril Fatface"/>
              <a:buNone/>
              <a:defRPr sz="2800">
                <a:solidFill>
                  <a:schemeClr val="accent4"/>
                </a:solidFill>
                <a:latin typeface="Abril Fatface"/>
                <a:ea typeface="Abril Fatface"/>
                <a:cs typeface="Abril Fatface"/>
                <a:sym typeface="Abril Fatface"/>
              </a:defRPr>
            </a:lvl4pPr>
            <a:lvl5pPr lvl="4">
              <a:spcBef>
                <a:spcPts val="0"/>
              </a:spcBef>
              <a:spcAft>
                <a:spcPts val="0"/>
              </a:spcAft>
              <a:buClr>
                <a:schemeClr val="accent4"/>
              </a:buClr>
              <a:buSzPts val="2800"/>
              <a:buFont typeface="Abril Fatface"/>
              <a:buNone/>
              <a:defRPr sz="2800">
                <a:solidFill>
                  <a:schemeClr val="accent4"/>
                </a:solidFill>
                <a:latin typeface="Abril Fatface"/>
                <a:ea typeface="Abril Fatface"/>
                <a:cs typeface="Abril Fatface"/>
                <a:sym typeface="Abril Fatface"/>
              </a:defRPr>
            </a:lvl5pPr>
            <a:lvl6pPr lvl="5">
              <a:spcBef>
                <a:spcPts val="0"/>
              </a:spcBef>
              <a:spcAft>
                <a:spcPts val="0"/>
              </a:spcAft>
              <a:buClr>
                <a:schemeClr val="accent4"/>
              </a:buClr>
              <a:buSzPts val="2800"/>
              <a:buFont typeface="Abril Fatface"/>
              <a:buNone/>
              <a:defRPr sz="2800">
                <a:solidFill>
                  <a:schemeClr val="accent4"/>
                </a:solidFill>
                <a:latin typeface="Abril Fatface"/>
                <a:ea typeface="Abril Fatface"/>
                <a:cs typeface="Abril Fatface"/>
                <a:sym typeface="Abril Fatface"/>
              </a:defRPr>
            </a:lvl6pPr>
            <a:lvl7pPr lvl="6">
              <a:spcBef>
                <a:spcPts val="0"/>
              </a:spcBef>
              <a:spcAft>
                <a:spcPts val="0"/>
              </a:spcAft>
              <a:buClr>
                <a:schemeClr val="accent4"/>
              </a:buClr>
              <a:buSzPts val="2800"/>
              <a:buFont typeface="Abril Fatface"/>
              <a:buNone/>
              <a:defRPr sz="2800">
                <a:solidFill>
                  <a:schemeClr val="accent4"/>
                </a:solidFill>
                <a:latin typeface="Abril Fatface"/>
                <a:ea typeface="Abril Fatface"/>
                <a:cs typeface="Abril Fatface"/>
                <a:sym typeface="Abril Fatface"/>
              </a:defRPr>
            </a:lvl7pPr>
            <a:lvl8pPr lvl="7">
              <a:spcBef>
                <a:spcPts val="0"/>
              </a:spcBef>
              <a:spcAft>
                <a:spcPts val="0"/>
              </a:spcAft>
              <a:buClr>
                <a:schemeClr val="accent4"/>
              </a:buClr>
              <a:buSzPts val="2800"/>
              <a:buFont typeface="Abril Fatface"/>
              <a:buNone/>
              <a:defRPr sz="2800">
                <a:solidFill>
                  <a:schemeClr val="accent4"/>
                </a:solidFill>
                <a:latin typeface="Abril Fatface"/>
                <a:ea typeface="Abril Fatface"/>
                <a:cs typeface="Abril Fatface"/>
                <a:sym typeface="Abril Fatface"/>
              </a:defRPr>
            </a:lvl8pPr>
            <a:lvl9pPr lvl="8">
              <a:spcBef>
                <a:spcPts val="0"/>
              </a:spcBef>
              <a:spcAft>
                <a:spcPts val="0"/>
              </a:spcAft>
              <a:buClr>
                <a:schemeClr val="accent4"/>
              </a:buClr>
              <a:buSzPts val="2800"/>
              <a:buFont typeface="Abril Fatface"/>
              <a:buNone/>
              <a:defRPr sz="2800">
                <a:solidFill>
                  <a:schemeClr val="accent4"/>
                </a:solidFill>
                <a:latin typeface="Abril Fatface"/>
                <a:ea typeface="Abril Fatface"/>
                <a:cs typeface="Abril Fatface"/>
                <a:sym typeface="Abril Fatfac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4"/>
              </a:buClr>
              <a:buSzPts val="1800"/>
              <a:buFont typeface="Montserrat"/>
              <a:buChar char="●"/>
              <a:defRPr sz="1800">
                <a:solidFill>
                  <a:schemeClr val="accent4"/>
                </a:solidFill>
                <a:latin typeface="Montserrat"/>
                <a:ea typeface="Montserrat"/>
                <a:cs typeface="Montserrat"/>
                <a:sym typeface="Montserrat"/>
              </a:defRPr>
            </a:lvl1pPr>
            <a:lvl2pPr indent="-317500" lvl="1" marL="914400">
              <a:lnSpc>
                <a:spcPct val="115000"/>
              </a:lnSpc>
              <a:spcBef>
                <a:spcPts val="1600"/>
              </a:spcBef>
              <a:spcAft>
                <a:spcPts val="0"/>
              </a:spcAft>
              <a:buClr>
                <a:schemeClr val="accent4"/>
              </a:buClr>
              <a:buSzPts val="1400"/>
              <a:buFont typeface="Montserrat"/>
              <a:buChar char="○"/>
              <a:defRPr>
                <a:solidFill>
                  <a:schemeClr val="accent4"/>
                </a:solidFill>
                <a:latin typeface="Montserrat"/>
                <a:ea typeface="Montserrat"/>
                <a:cs typeface="Montserrat"/>
                <a:sym typeface="Montserrat"/>
              </a:defRPr>
            </a:lvl2pPr>
            <a:lvl3pPr indent="-317500" lvl="2" marL="1371600">
              <a:lnSpc>
                <a:spcPct val="115000"/>
              </a:lnSpc>
              <a:spcBef>
                <a:spcPts val="1600"/>
              </a:spcBef>
              <a:spcAft>
                <a:spcPts val="0"/>
              </a:spcAft>
              <a:buClr>
                <a:schemeClr val="accent4"/>
              </a:buClr>
              <a:buSzPts val="1400"/>
              <a:buFont typeface="Montserrat"/>
              <a:buChar char="■"/>
              <a:defRPr>
                <a:solidFill>
                  <a:schemeClr val="accent4"/>
                </a:solidFill>
                <a:latin typeface="Montserrat"/>
                <a:ea typeface="Montserrat"/>
                <a:cs typeface="Montserrat"/>
                <a:sym typeface="Montserrat"/>
              </a:defRPr>
            </a:lvl3pPr>
            <a:lvl4pPr indent="-317500" lvl="3" marL="1828800">
              <a:lnSpc>
                <a:spcPct val="115000"/>
              </a:lnSpc>
              <a:spcBef>
                <a:spcPts val="1600"/>
              </a:spcBef>
              <a:spcAft>
                <a:spcPts val="0"/>
              </a:spcAft>
              <a:buClr>
                <a:schemeClr val="accent4"/>
              </a:buClr>
              <a:buSzPts val="1400"/>
              <a:buFont typeface="Montserrat"/>
              <a:buChar char="●"/>
              <a:defRPr>
                <a:solidFill>
                  <a:schemeClr val="accent4"/>
                </a:solidFill>
                <a:latin typeface="Montserrat"/>
                <a:ea typeface="Montserrat"/>
                <a:cs typeface="Montserrat"/>
                <a:sym typeface="Montserrat"/>
              </a:defRPr>
            </a:lvl4pPr>
            <a:lvl5pPr indent="-317500" lvl="4" marL="2286000">
              <a:lnSpc>
                <a:spcPct val="115000"/>
              </a:lnSpc>
              <a:spcBef>
                <a:spcPts val="1600"/>
              </a:spcBef>
              <a:spcAft>
                <a:spcPts val="0"/>
              </a:spcAft>
              <a:buClr>
                <a:schemeClr val="accent4"/>
              </a:buClr>
              <a:buSzPts val="1400"/>
              <a:buFont typeface="Montserrat"/>
              <a:buChar char="○"/>
              <a:defRPr>
                <a:solidFill>
                  <a:schemeClr val="accent4"/>
                </a:solidFill>
                <a:latin typeface="Montserrat"/>
                <a:ea typeface="Montserrat"/>
                <a:cs typeface="Montserrat"/>
                <a:sym typeface="Montserrat"/>
              </a:defRPr>
            </a:lvl5pPr>
            <a:lvl6pPr indent="-317500" lvl="5" marL="2743200">
              <a:lnSpc>
                <a:spcPct val="115000"/>
              </a:lnSpc>
              <a:spcBef>
                <a:spcPts val="1600"/>
              </a:spcBef>
              <a:spcAft>
                <a:spcPts val="0"/>
              </a:spcAft>
              <a:buClr>
                <a:schemeClr val="accent4"/>
              </a:buClr>
              <a:buSzPts val="1400"/>
              <a:buFont typeface="Montserrat"/>
              <a:buChar char="■"/>
              <a:defRPr>
                <a:solidFill>
                  <a:schemeClr val="accent4"/>
                </a:solidFill>
                <a:latin typeface="Montserrat"/>
                <a:ea typeface="Montserrat"/>
                <a:cs typeface="Montserrat"/>
                <a:sym typeface="Montserrat"/>
              </a:defRPr>
            </a:lvl6pPr>
            <a:lvl7pPr indent="-317500" lvl="6" marL="3200400">
              <a:lnSpc>
                <a:spcPct val="115000"/>
              </a:lnSpc>
              <a:spcBef>
                <a:spcPts val="1600"/>
              </a:spcBef>
              <a:spcAft>
                <a:spcPts val="0"/>
              </a:spcAft>
              <a:buClr>
                <a:schemeClr val="accent4"/>
              </a:buClr>
              <a:buSzPts val="1400"/>
              <a:buFont typeface="Montserrat"/>
              <a:buChar char="●"/>
              <a:defRPr>
                <a:solidFill>
                  <a:schemeClr val="accent4"/>
                </a:solidFill>
                <a:latin typeface="Montserrat"/>
                <a:ea typeface="Montserrat"/>
                <a:cs typeface="Montserrat"/>
                <a:sym typeface="Montserrat"/>
              </a:defRPr>
            </a:lvl7pPr>
            <a:lvl8pPr indent="-317500" lvl="7" marL="3657600">
              <a:lnSpc>
                <a:spcPct val="115000"/>
              </a:lnSpc>
              <a:spcBef>
                <a:spcPts val="1600"/>
              </a:spcBef>
              <a:spcAft>
                <a:spcPts val="0"/>
              </a:spcAft>
              <a:buClr>
                <a:schemeClr val="accent4"/>
              </a:buClr>
              <a:buSzPts val="1400"/>
              <a:buFont typeface="Montserrat"/>
              <a:buChar char="○"/>
              <a:defRPr>
                <a:solidFill>
                  <a:schemeClr val="accent4"/>
                </a:solidFill>
                <a:latin typeface="Montserrat"/>
                <a:ea typeface="Montserrat"/>
                <a:cs typeface="Montserrat"/>
                <a:sym typeface="Montserrat"/>
              </a:defRPr>
            </a:lvl8pPr>
            <a:lvl9pPr indent="-317500" lvl="8" marL="4114800">
              <a:lnSpc>
                <a:spcPct val="115000"/>
              </a:lnSpc>
              <a:spcBef>
                <a:spcPts val="1600"/>
              </a:spcBef>
              <a:spcAft>
                <a:spcPts val="1600"/>
              </a:spcAft>
              <a:buClr>
                <a:schemeClr val="accent4"/>
              </a:buClr>
              <a:buSzPts val="1400"/>
              <a:buFont typeface="Montserrat"/>
              <a:buChar char="■"/>
              <a:defRPr>
                <a:solidFill>
                  <a:schemeClr val="accent4"/>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8" name="Shape 198"/>
        <p:cNvGrpSpPr/>
        <p:nvPr/>
      </p:nvGrpSpPr>
      <p:grpSpPr>
        <a:xfrm>
          <a:off x="0" y="0"/>
          <a:ext cx="0" cy="0"/>
          <a:chOff x="0" y="0"/>
          <a:chExt cx="0" cy="0"/>
        </a:xfrm>
      </p:grpSpPr>
      <p:sp>
        <p:nvSpPr>
          <p:cNvPr id="199" name="Google Shape;199;p43"/>
          <p:cNvSpPr txBox="1"/>
          <p:nvPr>
            <p:ph type="title"/>
          </p:nvPr>
        </p:nvSpPr>
        <p:spPr>
          <a:xfrm>
            <a:off x="457200" y="205978"/>
            <a:ext cx="8229600" cy="9942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4CAD1"/>
              </a:buClr>
              <a:buSzPts val="9700"/>
              <a:buFont typeface="Arial"/>
              <a:buNone/>
              <a:defRPr b="1" i="0" sz="9700" u="none" cap="none" strike="noStrike">
                <a:solidFill>
                  <a:srgbClr val="F4CAD1"/>
                </a:solidFill>
                <a:latin typeface="Arial"/>
                <a:ea typeface="Arial"/>
                <a:cs typeface="Arial"/>
                <a:sym typeface="Arial"/>
              </a:defRPr>
            </a:lvl1pPr>
            <a:lvl2pPr lvl="1" marR="0" rtl="0" algn="l">
              <a:lnSpc>
                <a:spcPct val="100000"/>
              </a:lnSpc>
              <a:spcBef>
                <a:spcPts val="0"/>
              </a:spcBef>
              <a:spcAft>
                <a:spcPts val="0"/>
              </a:spcAft>
              <a:buClr>
                <a:srgbClr val="F4CAD1"/>
              </a:buClr>
              <a:buSzPts val="9700"/>
              <a:buFont typeface="Arial"/>
              <a:buNone/>
              <a:defRPr b="1" i="0" sz="9700" u="none" cap="none" strike="noStrike">
                <a:solidFill>
                  <a:srgbClr val="F4CAD1"/>
                </a:solidFill>
                <a:latin typeface="Arial"/>
                <a:ea typeface="Arial"/>
                <a:cs typeface="Arial"/>
                <a:sym typeface="Arial"/>
              </a:defRPr>
            </a:lvl2pPr>
            <a:lvl3pPr lvl="2" marR="0" rtl="0" algn="l">
              <a:lnSpc>
                <a:spcPct val="100000"/>
              </a:lnSpc>
              <a:spcBef>
                <a:spcPts val="0"/>
              </a:spcBef>
              <a:spcAft>
                <a:spcPts val="0"/>
              </a:spcAft>
              <a:buClr>
                <a:srgbClr val="F4CAD1"/>
              </a:buClr>
              <a:buSzPts val="9700"/>
              <a:buFont typeface="Arial"/>
              <a:buNone/>
              <a:defRPr b="1" i="0" sz="9700" u="none" cap="none" strike="noStrike">
                <a:solidFill>
                  <a:srgbClr val="F4CAD1"/>
                </a:solidFill>
                <a:latin typeface="Arial"/>
                <a:ea typeface="Arial"/>
                <a:cs typeface="Arial"/>
                <a:sym typeface="Arial"/>
              </a:defRPr>
            </a:lvl3pPr>
            <a:lvl4pPr lvl="3" marR="0" rtl="0" algn="l">
              <a:lnSpc>
                <a:spcPct val="100000"/>
              </a:lnSpc>
              <a:spcBef>
                <a:spcPts val="0"/>
              </a:spcBef>
              <a:spcAft>
                <a:spcPts val="0"/>
              </a:spcAft>
              <a:buClr>
                <a:srgbClr val="F4CAD1"/>
              </a:buClr>
              <a:buSzPts val="9700"/>
              <a:buFont typeface="Arial"/>
              <a:buNone/>
              <a:defRPr b="1" i="0" sz="9700" u="none" cap="none" strike="noStrike">
                <a:solidFill>
                  <a:srgbClr val="F4CAD1"/>
                </a:solidFill>
                <a:latin typeface="Arial"/>
                <a:ea typeface="Arial"/>
                <a:cs typeface="Arial"/>
                <a:sym typeface="Arial"/>
              </a:defRPr>
            </a:lvl4pPr>
            <a:lvl5pPr lvl="4" marR="0" rtl="0" algn="l">
              <a:lnSpc>
                <a:spcPct val="100000"/>
              </a:lnSpc>
              <a:spcBef>
                <a:spcPts val="0"/>
              </a:spcBef>
              <a:spcAft>
                <a:spcPts val="0"/>
              </a:spcAft>
              <a:buClr>
                <a:srgbClr val="F4CAD1"/>
              </a:buClr>
              <a:buSzPts val="9700"/>
              <a:buFont typeface="Arial"/>
              <a:buNone/>
              <a:defRPr b="1" i="0" sz="9700" u="none" cap="none" strike="noStrike">
                <a:solidFill>
                  <a:srgbClr val="F4CAD1"/>
                </a:solidFill>
                <a:latin typeface="Arial"/>
                <a:ea typeface="Arial"/>
                <a:cs typeface="Arial"/>
                <a:sym typeface="Arial"/>
              </a:defRPr>
            </a:lvl5pPr>
            <a:lvl6pPr lvl="5" marR="0" rtl="0" algn="l">
              <a:lnSpc>
                <a:spcPct val="100000"/>
              </a:lnSpc>
              <a:spcBef>
                <a:spcPts val="0"/>
              </a:spcBef>
              <a:spcAft>
                <a:spcPts val="0"/>
              </a:spcAft>
              <a:buClr>
                <a:srgbClr val="F4CAD1"/>
              </a:buClr>
              <a:buSzPts val="9700"/>
              <a:buFont typeface="Arial"/>
              <a:buNone/>
              <a:defRPr b="1" i="0" sz="9700" u="none" cap="none" strike="noStrike">
                <a:solidFill>
                  <a:srgbClr val="F4CAD1"/>
                </a:solidFill>
                <a:latin typeface="Arial"/>
                <a:ea typeface="Arial"/>
                <a:cs typeface="Arial"/>
                <a:sym typeface="Arial"/>
              </a:defRPr>
            </a:lvl6pPr>
            <a:lvl7pPr lvl="6" marR="0" rtl="0" algn="l">
              <a:lnSpc>
                <a:spcPct val="100000"/>
              </a:lnSpc>
              <a:spcBef>
                <a:spcPts val="0"/>
              </a:spcBef>
              <a:spcAft>
                <a:spcPts val="0"/>
              </a:spcAft>
              <a:buClr>
                <a:srgbClr val="F4CAD1"/>
              </a:buClr>
              <a:buSzPts val="9700"/>
              <a:buFont typeface="Arial"/>
              <a:buNone/>
              <a:defRPr b="1" i="0" sz="9700" u="none" cap="none" strike="noStrike">
                <a:solidFill>
                  <a:srgbClr val="F4CAD1"/>
                </a:solidFill>
                <a:latin typeface="Arial"/>
                <a:ea typeface="Arial"/>
                <a:cs typeface="Arial"/>
                <a:sym typeface="Arial"/>
              </a:defRPr>
            </a:lvl7pPr>
            <a:lvl8pPr lvl="7" marR="0" rtl="0" algn="l">
              <a:lnSpc>
                <a:spcPct val="100000"/>
              </a:lnSpc>
              <a:spcBef>
                <a:spcPts val="0"/>
              </a:spcBef>
              <a:spcAft>
                <a:spcPts val="0"/>
              </a:spcAft>
              <a:buClr>
                <a:srgbClr val="F4CAD1"/>
              </a:buClr>
              <a:buSzPts val="9700"/>
              <a:buFont typeface="Arial"/>
              <a:buNone/>
              <a:defRPr b="1" i="0" sz="9700" u="none" cap="none" strike="noStrike">
                <a:solidFill>
                  <a:srgbClr val="F4CAD1"/>
                </a:solidFill>
                <a:latin typeface="Arial"/>
                <a:ea typeface="Arial"/>
                <a:cs typeface="Arial"/>
                <a:sym typeface="Arial"/>
              </a:defRPr>
            </a:lvl8pPr>
            <a:lvl9pPr lvl="8" marR="0" rtl="0" algn="l">
              <a:lnSpc>
                <a:spcPct val="100000"/>
              </a:lnSpc>
              <a:spcBef>
                <a:spcPts val="0"/>
              </a:spcBef>
              <a:spcAft>
                <a:spcPts val="0"/>
              </a:spcAft>
              <a:buClr>
                <a:srgbClr val="F4CAD1"/>
              </a:buClr>
              <a:buSzPts val="9700"/>
              <a:buFont typeface="Arial"/>
              <a:buNone/>
              <a:defRPr b="1" i="0" sz="9700" u="none" cap="none" strike="noStrike">
                <a:solidFill>
                  <a:srgbClr val="F4CAD1"/>
                </a:solidFill>
                <a:latin typeface="Arial"/>
                <a:ea typeface="Arial"/>
                <a:cs typeface="Arial"/>
                <a:sym typeface="Arial"/>
              </a:defRPr>
            </a:lvl9pPr>
          </a:lstStyle>
          <a:p/>
        </p:txBody>
      </p:sp>
      <p:sp>
        <p:nvSpPr>
          <p:cNvPr id="200" name="Google Shape;200;p43"/>
          <p:cNvSpPr txBox="1"/>
          <p:nvPr>
            <p:ph idx="1" type="body"/>
          </p:nvPr>
        </p:nvSpPr>
        <p:spPr>
          <a:xfrm>
            <a:off x="457200" y="1200150"/>
            <a:ext cx="8229600" cy="39435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900"/>
              <a:buFont typeface="Calibri"/>
              <a:buNone/>
              <a:defRPr b="0" i="0" sz="900" u="none" cap="none" strike="noStrike">
                <a:solidFill>
                  <a:srgbClr val="000000"/>
                </a:solidFill>
                <a:latin typeface="Calibri"/>
                <a:ea typeface="Calibri"/>
                <a:cs typeface="Calibri"/>
                <a:sym typeface="Calibri"/>
              </a:defRPr>
            </a:lvl9pPr>
          </a:lstStyle>
          <a:p/>
        </p:txBody>
      </p:sp>
      <p:sp>
        <p:nvSpPr>
          <p:cNvPr id="201" name="Google Shape;201;p43"/>
          <p:cNvSpPr txBox="1"/>
          <p:nvPr>
            <p:ph idx="12" type="sldNum"/>
          </p:nvPr>
        </p:nvSpPr>
        <p:spPr>
          <a:xfrm>
            <a:off x="8553405" y="4783455"/>
            <a:ext cx="133500" cy="1395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888888"/>
              </a:buClr>
              <a:buSzPts val="900"/>
              <a:buFont typeface="Helvetica Neue"/>
              <a:buNone/>
              <a:defRPr b="0" i="0" sz="9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sz="7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78" name="Shape 278"/>
        <p:cNvGrpSpPr/>
        <p:nvPr/>
      </p:nvGrpSpPr>
      <p:grpSpPr>
        <a:xfrm>
          <a:off x="0" y="0"/>
          <a:ext cx="0" cy="0"/>
          <a:chOff x="0" y="0"/>
          <a:chExt cx="0" cy="0"/>
        </a:xfrm>
      </p:grpSpPr>
      <p:sp>
        <p:nvSpPr>
          <p:cNvPr id="279" name="Google Shape;279;p6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80" name="Google Shape;280;p6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281" name="Google Shape;281;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39" name="Shape 339"/>
        <p:cNvGrpSpPr/>
        <p:nvPr/>
      </p:nvGrpSpPr>
      <p:grpSpPr>
        <a:xfrm>
          <a:off x="0" y="0"/>
          <a:ext cx="0" cy="0"/>
          <a:chOff x="0" y="0"/>
          <a:chExt cx="0" cy="0"/>
        </a:xfrm>
      </p:grpSpPr>
      <p:sp>
        <p:nvSpPr>
          <p:cNvPr id="340" name="Google Shape;340;p8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41" name="Google Shape;341;p8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342" name="Google Shape;342;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4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20.png"/><Relationship Id="rId7"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26.png"/><Relationship Id="rId6"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5.xml"/><Relationship Id="rId3" Type="http://schemas.openxmlformats.org/officeDocument/2006/relationships/image" Target="../media/image50.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19.png"/><Relationship Id="rId5" Type="http://schemas.openxmlformats.org/officeDocument/2006/relationships/image" Target="../media/image12.png"/><Relationship Id="rId6" Type="http://schemas.openxmlformats.org/officeDocument/2006/relationships/image" Target="../media/image18.png"/><Relationship Id="rId7" Type="http://schemas.openxmlformats.org/officeDocument/2006/relationships/image" Target="../media/image13.png"/><Relationship Id="rId8" Type="http://schemas.openxmlformats.org/officeDocument/2006/relationships/image" Target="../media/image25.png"/><Relationship Id="rId11" Type="http://schemas.openxmlformats.org/officeDocument/2006/relationships/image" Target="../media/image32.png"/><Relationship Id="rId10" Type="http://schemas.openxmlformats.org/officeDocument/2006/relationships/image" Target="../media/image14.png"/><Relationship Id="rId13" Type="http://schemas.openxmlformats.org/officeDocument/2006/relationships/image" Target="../media/image21.png"/><Relationship Id="rId12" Type="http://schemas.openxmlformats.org/officeDocument/2006/relationships/image" Target="../media/image17.png"/><Relationship Id="rId15" Type="http://schemas.openxmlformats.org/officeDocument/2006/relationships/image" Target="../media/image7.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7.xml"/><Relationship Id="rId3" Type="http://schemas.openxmlformats.org/officeDocument/2006/relationships/image" Target="../media/image51.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29.jpg"/><Relationship Id="rId9" Type="http://schemas.openxmlformats.org/officeDocument/2006/relationships/image" Target="../media/image48.jpg"/><Relationship Id="rId5" Type="http://schemas.openxmlformats.org/officeDocument/2006/relationships/image" Target="../media/image44.jpg"/><Relationship Id="rId6" Type="http://schemas.openxmlformats.org/officeDocument/2006/relationships/image" Target="../media/image45.jpg"/><Relationship Id="rId7" Type="http://schemas.openxmlformats.org/officeDocument/2006/relationships/image" Target="../media/image34.jpg"/><Relationship Id="rId8" Type="http://schemas.openxmlformats.org/officeDocument/2006/relationships/image" Target="../media/image52.png"/><Relationship Id="rId11" Type="http://schemas.openxmlformats.org/officeDocument/2006/relationships/image" Target="../media/image36.jpg"/><Relationship Id="rId10" Type="http://schemas.openxmlformats.org/officeDocument/2006/relationships/image" Target="../media/image49.jpg"/><Relationship Id="rId13" Type="http://schemas.openxmlformats.org/officeDocument/2006/relationships/image" Target="../media/image43.jpg"/><Relationship Id="rId12" Type="http://schemas.openxmlformats.org/officeDocument/2006/relationships/image" Target="../media/image4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9.xml"/><Relationship Id="rId3" Type="http://schemas.openxmlformats.org/officeDocument/2006/relationships/image" Target="../media/image38.png"/><Relationship Id="rId4" Type="http://schemas.openxmlformats.org/officeDocument/2006/relationships/image" Target="../media/image31.png"/><Relationship Id="rId9" Type="http://schemas.openxmlformats.org/officeDocument/2006/relationships/image" Target="../media/image42.png"/><Relationship Id="rId5" Type="http://schemas.openxmlformats.org/officeDocument/2006/relationships/image" Target="../media/image37.png"/><Relationship Id="rId6" Type="http://schemas.openxmlformats.org/officeDocument/2006/relationships/image" Target="../media/image33.png"/><Relationship Id="rId7" Type="http://schemas.openxmlformats.org/officeDocument/2006/relationships/image" Target="../media/image41.png"/><Relationship Id="rId8" Type="http://schemas.openxmlformats.org/officeDocument/2006/relationships/image" Target="../media/image40.png"/><Relationship Id="rId10"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4" name="Shape 394"/>
        <p:cNvGrpSpPr/>
        <p:nvPr/>
      </p:nvGrpSpPr>
      <p:grpSpPr>
        <a:xfrm>
          <a:off x="0" y="0"/>
          <a:ext cx="0" cy="0"/>
          <a:chOff x="0" y="0"/>
          <a:chExt cx="0" cy="0"/>
        </a:xfrm>
      </p:grpSpPr>
      <p:pic>
        <p:nvPicPr>
          <p:cNvPr id="395" name="Google Shape;395;p97"/>
          <p:cNvPicPr preferRelativeResize="0"/>
          <p:nvPr/>
        </p:nvPicPr>
        <p:blipFill rotWithShape="1">
          <a:blip r:embed="rId3">
            <a:alphaModFix/>
          </a:blip>
          <a:srcRect b="-42633" l="-6168" r="-14546" t="0"/>
          <a:stretch/>
        </p:blipFill>
        <p:spPr>
          <a:xfrm>
            <a:off x="363200" y="203500"/>
            <a:ext cx="1437700" cy="439300"/>
          </a:xfrm>
          <a:prstGeom prst="rect">
            <a:avLst/>
          </a:prstGeom>
          <a:noFill/>
          <a:ln>
            <a:noFill/>
          </a:ln>
        </p:spPr>
      </p:pic>
      <p:sp>
        <p:nvSpPr>
          <p:cNvPr id="396" name="Google Shape;396;p97"/>
          <p:cNvSpPr/>
          <p:nvPr/>
        </p:nvSpPr>
        <p:spPr>
          <a:xfrm>
            <a:off x="3018417" y="4529699"/>
            <a:ext cx="10200" cy="3318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97"/>
          <p:cNvSpPr/>
          <p:nvPr/>
        </p:nvSpPr>
        <p:spPr>
          <a:xfrm>
            <a:off x="2896350" y="4419425"/>
            <a:ext cx="349500" cy="562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0000"/>
              </a:highlight>
            </a:endParaRPr>
          </a:p>
        </p:txBody>
      </p:sp>
      <p:pic>
        <p:nvPicPr>
          <p:cNvPr id="398" name="Google Shape;398;p97"/>
          <p:cNvPicPr preferRelativeResize="0"/>
          <p:nvPr/>
        </p:nvPicPr>
        <p:blipFill rotWithShape="1">
          <a:blip r:embed="rId4">
            <a:alphaModFix/>
          </a:blip>
          <a:srcRect b="0" l="149" r="149" t="0"/>
          <a:stretch/>
        </p:blipFill>
        <p:spPr>
          <a:xfrm>
            <a:off x="0" y="-7748"/>
            <a:ext cx="9144000" cy="5158998"/>
          </a:xfrm>
          <a:prstGeom prst="rect">
            <a:avLst/>
          </a:prstGeom>
          <a:noFill/>
          <a:ln>
            <a:noFill/>
          </a:ln>
        </p:spPr>
      </p:pic>
      <p:pic>
        <p:nvPicPr>
          <p:cNvPr id="399" name="Google Shape;399;p97"/>
          <p:cNvPicPr preferRelativeResize="0"/>
          <p:nvPr/>
        </p:nvPicPr>
        <p:blipFill rotWithShape="1">
          <a:blip r:embed="rId3">
            <a:alphaModFix/>
          </a:blip>
          <a:srcRect b="-42633" l="-6168" r="-14546" t="0"/>
          <a:stretch/>
        </p:blipFill>
        <p:spPr>
          <a:xfrm>
            <a:off x="169850" y="203500"/>
            <a:ext cx="3367551" cy="1028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59" name="Shape 559"/>
        <p:cNvGrpSpPr/>
        <p:nvPr/>
      </p:nvGrpSpPr>
      <p:grpSpPr>
        <a:xfrm>
          <a:off x="0" y="0"/>
          <a:ext cx="0" cy="0"/>
          <a:chOff x="0" y="0"/>
          <a:chExt cx="0" cy="0"/>
        </a:xfrm>
      </p:grpSpPr>
      <p:pic>
        <p:nvPicPr>
          <p:cNvPr id="560" name="Google Shape;560;p106"/>
          <p:cNvPicPr preferRelativeResize="0"/>
          <p:nvPr/>
        </p:nvPicPr>
        <p:blipFill rotWithShape="1">
          <a:blip r:embed="rId3">
            <a:alphaModFix/>
          </a:blip>
          <a:srcRect b="-42633" l="-6168" r="-14546" t="0"/>
          <a:stretch/>
        </p:blipFill>
        <p:spPr>
          <a:xfrm>
            <a:off x="363200" y="203500"/>
            <a:ext cx="1437700" cy="439300"/>
          </a:xfrm>
          <a:prstGeom prst="rect">
            <a:avLst/>
          </a:prstGeom>
          <a:noFill/>
          <a:ln>
            <a:noFill/>
          </a:ln>
        </p:spPr>
      </p:pic>
      <p:sp>
        <p:nvSpPr>
          <p:cNvPr id="561" name="Google Shape;561;p106"/>
          <p:cNvSpPr/>
          <p:nvPr/>
        </p:nvSpPr>
        <p:spPr>
          <a:xfrm>
            <a:off x="3018417" y="4529699"/>
            <a:ext cx="10200" cy="331800"/>
          </a:xfrm>
          <a:prstGeom prst="rect">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06"/>
          <p:cNvSpPr/>
          <p:nvPr/>
        </p:nvSpPr>
        <p:spPr>
          <a:xfrm>
            <a:off x="2896350" y="4419425"/>
            <a:ext cx="349500" cy="562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0000"/>
              </a:highlight>
            </a:endParaRPr>
          </a:p>
        </p:txBody>
      </p:sp>
      <p:pic>
        <p:nvPicPr>
          <p:cNvPr id="563" name="Google Shape;563;p106"/>
          <p:cNvPicPr preferRelativeResize="0"/>
          <p:nvPr/>
        </p:nvPicPr>
        <p:blipFill rotWithShape="1">
          <a:blip r:embed="rId4">
            <a:alphaModFix/>
          </a:blip>
          <a:srcRect b="0" l="149" r="149" t="0"/>
          <a:stretch/>
        </p:blipFill>
        <p:spPr>
          <a:xfrm>
            <a:off x="0" y="-7748"/>
            <a:ext cx="9144000" cy="5158998"/>
          </a:xfrm>
          <a:prstGeom prst="rect">
            <a:avLst/>
          </a:prstGeom>
          <a:noFill/>
          <a:ln>
            <a:noFill/>
          </a:ln>
        </p:spPr>
      </p:pic>
      <p:pic>
        <p:nvPicPr>
          <p:cNvPr id="564" name="Google Shape;564;p106"/>
          <p:cNvPicPr preferRelativeResize="0"/>
          <p:nvPr/>
        </p:nvPicPr>
        <p:blipFill rotWithShape="1">
          <a:blip r:embed="rId3">
            <a:alphaModFix/>
          </a:blip>
          <a:srcRect b="-42633" l="-6168" r="-14546" t="0"/>
          <a:stretch/>
        </p:blipFill>
        <p:spPr>
          <a:xfrm>
            <a:off x="169850" y="203500"/>
            <a:ext cx="3367551" cy="1028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3" name="Shape 403"/>
        <p:cNvGrpSpPr/>
        <p:nvPr/>
      </p:nvGrpSpPr>
      <p:grpSpPr>
        <a:xfrm>
          <a:off x="0" y="0"/>
          <a:ext cx="0" cy="0"/>
          <a:chOff x="0" y="0"/>
          <a:chExt cx="0" cy="0"/>
        </a:xfrm>
      </p:grpSpPr>
      <p:sp>
        <p:nvSpPr>
          <p:cNvPr id="404" name="Google Shape;404;p98"/>
          <p:cNvSpPr txBox="1"/>
          <p:nvPr/>
        </p:nvSpPr>
        <p:spPr>
          <a:xfrm>
            <a:off x="2322725" y="1768909"/>
            <a:ext cx="1494000" cy="1294800"/>
          </a:xfrm>
          <a:prstGeom prst="rect">
            <a:avLst/>
          </a:prstGeom>
          <a:noFill/>
          <a:ln>
            <a:noFill/>
          </a:ln>
        </p:spPr>
        <p:txBody>
          <a:bodyPr anchorCtr="0" anchor="t" bIns="92300" lIns="92300" spcFirstLastPara="1" rIns="92300" wrap="square" tIns="92300">
            <a:spAutoFit/>
          </a:bodyPr>
          <a:lstStyle/>
          <a:p>
            <a:pPr indent="0" lvl="0" marL="0" rtl="0" algn="l">
              <a:spcBef>
                <a:spcPts val="0"/>
              </a:spcBef>
              <a:spcAft>
                <a:spcPts val="0"/>
              </a:spcAft>
              <a:buNone/>
            </a:pPr>
            <a:r>
              <a:rPr b="1" lang="en" sz="1200">
                <a:solidFill>
                  <a:srgbClr val="03D1CB"/>
                </a:solidFill>
                <a:latin typeface="Lato"/>
                <a:ea typeface="Lato"/>
                <a:cs typeface="Lato"/>
                <a:sym typeface="Lato"/>
              </a:rPr>
              <a:t>Kabuni CAMPUS</a:t>
            </a:r>
            <a:endParaRPr b="1" sz="1200">
              <a:solidFill>
                <a:srgbClr val="03D1CB"/>
              </a:solidFill>
              <a:latin typeface="Lato"/>
              <a:ea typeface="Lato"/>
              <a:cs typeface="Lato"/>
              <a:sym typeface="Lato"/>
            </a:endParaRPr>
          </a:p>
          <a:p>
            <a:pPr indent="0" lvl="0" marL="0" rtl="0" algn="l">
              <a:spcBef>
                <a:spcPts val="0"/>
              </a:spcBef>
              <a:spcAft>
                <a:spcPts val="0"/>
              </a:spcAft>
              <a:buNone/>
            </a:pPr>
            <a:r>
              <a:rPr lang="en" sz="1200">
                <a:solidFill>
                  <a:srgbClr val="FFFFFF"/>
                </a:solidFill>
                <a:latin typeface="Lato"/>
                <a:ea typeface="Lato"/>
                <a:cs typeface="Lato"/>
                <a:sym typeface="Lato"/>
              </a:rPr>
              <a:t> A global school designed for homeschooling and hybrid learning support.</a:t>
            </a:r>
            <a:endParaRPr sz="1200">
              <a:solidFill>
                <a:srgbClr val="FFFFFF"/>
              </a:solidFill>
              <a:latin typeface="Lato"/>
              <a:ea typeface="Lato"/>
              <a:cs typeface="Lato"/>
              <a:sym typeface="Lato"/>
            </a:endParaRPr>
          </a:p>
        </p:txBody>
      </p:sp>
      <p:sp>
        <p:nvSpPr>
          <p:cNvPr id="405" name="Google Shape;405;p98"/>
          <p:cNvSpPr txBox="1"/>
          <p:nvPr/>
        </p:nvSpPr>
        <p:spPr>
          <a:xfrm>
            <a:off x="5314075" y="1768909"/>
            <a:ext cx="1396800" cy="1294800"/>
          </a:xfrm>
          <a:prstGeom prst="rect">
            <a:avLst/>
          </a:prstGeom>
          <a:noFill/>
          <a:ln>
            <a:noFill/>
          </a:ln>
        </p:spPr>
        <p:txBody>
          <a:bodyPr anchorCtr="0" anchor="t" bIns="92300" lIns="92300" spcFirstLastPara="1" rIns="92300" wrap="square" tIns="92300">
            <a:spAutoFit/>
          </a:bodyPr>
          <a:lstStyle/>
          <a:p>
            <a:pPr indent="0" lvl="0" marL="0" rtl="0" algn="r">
              <a:spcBef>
                <a:spcPts val="0"/>
              </a:spcBef>
              <a:spcAft>
                <a:spcPts val="0"/>
              </a:spcAft>
              <a:buNone/>
            </a:pPr>
            <a:r>
              <a:rPr b="1" lang="en" sz="1200">
                <a:solidFill>
                  <a:srgbClr val="03D1CB"/>
                </a:solidFill>
                <a:latin typeface="Lato"/>
                <a:ea typeface="Lato"/>
                <a:cs typeface="Lato"/>
                <a:sym typeface="Lato"/>
              </a:rPr>
              <a:t>Kabuni SPACE</a:t>
            </a:r>
            <a:br>
              <a:rPr b="1" lang="en" sz="1200">
                <a:solidFill>
                  <a:srgbClr val="03D1CB"/>
                </a:solidFill>
                <a:latin typeface="Lato"/>
                <a:ea typeface="Lato"/>
                <a:cs typeface="Lato"/>
                <a:sym typeface="Lato"/>
              </a:rPr>
            </a:br>
            <a:r>
              <a:rPr lang="en" sz="1200">
                <a:solidFill>
                  <a:srgbClr val="FFFFFF"/>
                </a:solidFill>
                <a:latin typeface="Lato"/>
                <a:ea typeface="Lato"/>
                <a:cs typeface="Lato"/>
                <a:sym typeface="Lato"/>
              </a:rPr>
              <a:t> Transform your building into a hub of immersive education and training.</a:t>
            </a:r>
            <a:endParaRPr sz="1200">
              <a:solidFill>
                <a:srgbClr val="FFFFFF"/>
              </a:solidFill>
              <a:latin typeface="Lato"/>
              <a:ea typeface="Lato"/>
              <a:cs typeface="Lato"/>
              <a:sym typeface="Lato"/>
            </a:endParaRPr>
          </a:p>
        </p:txBody>
      </p:sp>
      <p:pic>
        <p:nvPicPr>
          <p:cNvPr id="406" name="Google Shape;406;p98"/>
          <p:cNvPicPr preferRelativeResize="0"/>
          <p:nvPr/>
        </p:nvPicPr>
        <p:blipFill>
          <a:blip r:embed="rId3">
            <a:alphaModFix/>
          </a:blip>
          <a:stretch>
            <a:fillRect/>
          </a:stretch>
        </p:blipFill>
        <p:spPr>
          <a:xfrm>
            <a:off x="7033570" y="851959"/>
            <a:ext cx="1630749" cy="597822"/>
          </a:xfrm>
          <a:prstGeom prst="rect">
            <a:avLst/>
          </a:prstGeom>
          <a:noFill/>
          <a:ln>
            <a:noFill/>
          </a:ln>
        </p:spPr>
      </p:pic>
      <p:pic>
        <p:nvPicPr>
          <p:cNvPr id="407" name="Google Shape;407;p98"/>
          <p:cNvPicPr preferRelativeResize="0"/>
          <p:nvPr/>
        </p:nvPicPr>
        <p:blipFill>
          <a:blip r:embed="rId4">
            <a:alphaModFix/>
          </a:blip>
          <a:stretch>
            <a:fillRect/>
          </a:stretch>
        </p:blipFill>
        <p:spPr>
          <a:xfrm>
            <a:off x="343000" y="917556"/>
            <a:ext cx="1630750" cy="437311"/>
          </a:xfrm>
          <a:prstGeom prst="rect">
            <a:avLst/>
          </a:prstGeom>
          <a:noFill/>
          <a:ln>
            <a:noFill/>
          </a:ln>
        </p:spPr>
      </p:pic>
      <p:pic>
        <p:nvPicPr>
          <p:cNvPr id="408" name="Google Shape;408;p98"/>
          <p:cNvPicPr preferRelativeResize="0"/>
          <p:nvPr/>
        </p:nvPicPr>
        <p:blipFill>
          <a:blip r:embed="rId5">
            <a:alphaModFix/>
          </a:blip>
          <a:stretch>
            <a:fillRect/>
          </a:stretch>
        </p:blipFill>
        <p:spPr>
          <a:xfrm>
            <a:off x="6866000" y="1770109"/>
            <a:ext cx="1969800" cy="1292401"/>
          </a:xfrm>
          <a:prstGeom prst="rect">
            <a:avLst/>
          </a:prstGeom>
          <a:noFill/>
          <a:ln>
            <a:noFill/>
          </a:ln>
        </p:spPr>
      </p:pic>
      <p:pic>
        <p:nvPicPr>
          <p:cNvPr id="409" name="Google Shape;409;p98"/>
          <p:cNvPicPr preferRelativeResize="0"/>
          <p:nvPr/>
        </p:nvPicPr>
        <p:blipFill>
          <a:blip r:embed="rId6">
            <a:alphaModFix/>
          </a:blip>
          <a:stretch>
            <a:fillRect/>
          </a:stretch>
        </p:blipFill>
        <p:spPr>
          <a:xfrm>
            <a:off x="235913" y="1770106"/>
            <a:ext cx="1969800" cy="1292405"/>
          </a:xfrm>
          <a:prstGeom prst="rect">
            <a:avLst/>
          </a:prstGeom>
          <a:noFill/>
          <a:ln>
            <a:noFill/>
          </a:ln>
        </p:spPr>
      </p:pic>
      <p:sp>
        <p:nvSpPr>
          <p:cNvPr id="410" name="Google Shape;410;p98"/>
          <p:cNvSpPr txBox="1"/>
          <p:nvPr/>
        </p:nvSpPr>
        <p:spPr>
          <a:xfrm>
            <a:off x="174726" y="3447769"/>
            <a:ext cx="2215200" cy="1294800"/>
          </a:xfrm>
          <a:prstGeom prst="rect">
            <a:avLst/>
          </a:prstGeom>
          <a:noFill/>
          <a:ln>
            <a:noFill/>
          </a:ln>
        </p:spPr>
        <p:txBody>
          <a:bodyPr anchorCtr="0" anchor="t" bIns="92300" lIns="92300" spcFirstLastPara="1" rIns="92300" wrap="square" tIns="92300">
            <a:spAutoFit/>
          </a:bodyPr>
          <a:lstStyle/>
          <a:p>
            <a:pPr indent="-304800" lvl="0" marL="457200" rtl="0" algn="l">
              <a:spcBef>
                <a:spcPts val="0"/>
              </a:spcBef>
              <a:spcAft>
                <a:spcPts val="0"/>
              </a:spcAft>
              <a:buClr>
                <a:srgbClr val="FFFFFF"/>
              </a:buClr>
              <a:buSzPts val="1200"/>
              <a:buFont typeface="Lato"/>
              <a:buChar char="●"/>
            </a:pPr>
            <a:r>
              <a:rPr lang="en" sz="1200">
                <a:solidFill>
                  <a:srgbClr val="FFFFFF"/>
                </a:solidFill>
                <a:latin typeface="Lato"/>
                <a:ea typeface="Lato"/>
                <a:cs typeface="Lato"/>
                <a:sym typeface="Lato"/>
              </a:rPr>
              <a:t>Access 50,000 educators across 50 countries in supporting hybrid immersive learning at school, home, or work.</a:t>
            </a:r>
            <a:endParaRPr sz="1200">
              <a:solidFill>
                <a:srgbClr val="FFFFFF"/>
              </a:solidFill>
              <a:latin typeface="Lato"/>
              <a:ea typeface="Lato"/>
              <a:cs typeface="Lato"/>
              <a:sym typeface="Lato"/>
            </a:endParaRPr>
          </a:p>
        </p:txBody>
      </p:sp>
      <p:sp>
        <p:nvSpPr>
          <p:cNvPr id="411" name="Google Shape;411;p98"/>
          <p:cNvSpPr txBox="1"/>
          <p:nvPr/>
        </p:nvSpPr>
        <p:spPr>
          <a:xfrm>
            <a:off x="6694525" y="3447769"/>
            <a:ext cx="2031000" cy="1294800"/>
          </a:xfrm>
          <a:prstGeom prst="rect">
            <a:avLst/>
          </a:prstGeom>
          <a:noFill/>
          <a:ln>
            <a:noFill/>
          </a:ln>
        </p:spPr>
        <p:txBody>
          <a:bodyPr anchorCtr="0" anchor="t" bIns="92300" lIns="92300" spcFirstLastPara="1" rIns="92300" wrap="square" tIns="92300">
            <a:spAutoFit/>
          </a:bodyPr>
          <a:lstStyle/>
          <a:p>
            <a:pPr indent="-304800" lvl="0" marL="457200" rtl="0" algn="l">
              <a:spcBef>
                <a:spcPts val="0"/>
              </a:spcBef>
              <a:spcAft>
                <a:spcPts val="0"/>
              </a:spcAft>
              <a:buClr>
                <a:srgbClr val="FFFFFF"/>
              </a:buClr>
              <a:buSzPts val="1200"/>
              <a:buFont typeface="Lato"/>
              <a:buChar char="●"/>
            </a:pPr>
            <a:r>
              <a:rPr lang="en" sz="1200">
                <a:solidFill>
                  <a:srgbClr val="FFFFFF"/>
                </a:solidFill>
                <a:latin typeface="Lato"/>
                <a:ea typeface="Lato"/>
                <a:cs typeface="Lato"/>
                <a:sym typeface="Lato"/>
              </a:rPr>
              <a:t>Immerse your learning environment with awe and wonder through our custom-built spaces.</a:t>
            </a:r>
            <a:endParaRPr sz="1200">
              <a:solidFill>
                <a:srgbClr val="FFFFFF"/>
              </a:solidFill>
              <a:latin typeface="Lato"/>
              <a:ea typeface="Lato"/>
              <a:cs typeface="Lato"/>
              <a:sym typeface="Lato"/>
            </a:endParaRPr>
          </a:p>
        </p:txBody>
      </p:sp>
      <p:sp>
        <p:nvSpPr>
          <p:cNvPr id="412" name="Google Shape;412;p98"/>
          <p:cNvSpPr txBox="1"/>
          <p:nvPr/>
        </p:nvSpPr>
        <p:spPr>
          <a:xfrm>
            <a:off x="2390063" y="3447773"/>
            <a:ext cx="2092200" cy="1294800"/>
          </a:xfrm>
          <a:prstGeom prst="rect">
            <a:avLst/>
          </a:prstGeom>
          <a:noFill/>
          <a:ln>
            <a:noFill/>
          </a:ln>
        </p:spPr>
        <p:txBody>
          <a:bodyPr anchorCtr="0" anchor="t" bIns="92300" lIns="92300" spcFirstLastPara="1" rIns="92300" wrap="square" tIns="92300">
            <a:spAutoFit/>
          </a:bodyPr>
          <a:lstStyle/>
          <a:p>
            <a:pPr indent="-304800" lvl="0" marL="457200" rtl="0" algn="l">
              <a:spcBef>
                <a:spcPts val="0"/>
              </a:spcBef>
              <a:spcAft>
                <a:spcPts val="0"/>
              </a:spcAft>
              <a:buClr>
                <a:srgbClr val="FFFFFF"/>
              </a:buClr>
              <a:buSzPts val="1200"/>
              <a:buFont typeface="Lato"/>
              <a:buChar char="●"/>
            </a:pPr>
            <a:r>
              <a:rPr lang="en" sz="1200">
                <a:solidFill>
                  <a:srgbClr val="FFFFFF"/>
                </a:solidFill>
                <a:latin typeface="Lato"/>
                <a:ea typeface="Lato"/>
                <a:cs typeface="Lato"/>
                <a:sym typeface="Lato"/>
              </a:rPr>
              <a:t>Drive purposeful education with a blend of academic and experiential learning, grounded in the future of work.</a:t>
            </a:r>
            <a:endParaRPr sz="1200">
              <a:solidFill>
                <a:srgbClr val="FFFFFF"/>
              </a:solidFill>
              <a:latin typeface="Lato"/>
              <a:ea typeface="Lato"/>
              <a:cs typeface="Lato"/>
              <a:sym typeface="Lato"/>
            </a:endParaRPr>
          </a:p>
        </p:txBody>
      </p:sp>
      <p:sp>
        <p:nvSpPr>
          <p:cNvPr id="413" name="Google Shape;413;p98"/>
          <p:cNvSpPr txBox="1"/>
          <p:nvPr/>
        </p:nvSpPr>
        <p:spPr>
          <a:xfrm>
            <a:off x="4542300" y="3447773"/>
            <a:ext cx="2341200" cy="1294800"/>
          </a:xfrm>
          <a:prstGeom prst="rect">
            <a:avLst/>
          </a:prstGeom>
          <a:noFill/>
          <a:ln>
            <a:noFill/>
          </a:ln>
        </p:spPr>
        <p:txBody>
          <a:bodyPr anchorCtr="0" anchor="t" bIns="92300" lIns="92300" spcFirstLastPara="1" rIns="92300" wrap="square" tIns="92300">
            <a:spAutoFit/>
          </a:bodyPr>
          <a:lstStyle/>
          <a:p>
            <a:pPr indent="-304800" lvl="0" marL="457200" rtl="0" algn="l">
              <a:spcBef>
                <a:spcPts val="0"/>
              </a:spcBef>
              <a:spcAft>
                <a:spcPts val="0"/>
              </a:spcAft>
              <a:buClr>
                <a:srgbClr val="FFFFFF"/>
              </a:buClr>
              <a:buSzPts val="1200"/>
              <a:buFont typeface="Lato"/>
              <a:buChar char="●"/>
            </a:pPr>
            <a:r>
              <a:rPr lang="en" sz="1200">
                <a:solidFill>
                  <a:srgbClr val="FFFFFF"/>
                </a:solidFill>
                <a:latin typeface="Lato"/>
                <a:ea typeface="Lato"/>
                <a:cs typeface="Lato"/>
                <a:sym typeface="Lato"/>
              </a:rPr>
              <a:t>Elevate the outcomes of each learner through evidence-based improvements in retention, engagement, speed, and health.</a:t>
            </a:r>
            <a:endParaRPr sz="1200">
              <a:solidFill>
                <a:srgbClr val="FFFFFF"/>
              </a:solidFill>
              <a:latin typeface="Lato"/>
              <a:ea typeface="Lato"/>
              <a:cs typeface="Lato"/>
              <a:sym typeface="Lato"/>
            </a:endParaRPr>
          </a:p>
        </p:txBody>
      </p:sp>
      <p:grpSp>
        <p:nvGrpSpPr>
          <p:cNvPr id="414" name="Google Shape;414;p98"/>
          <p:cNvGrpSpPr/>
          <p:nvPr/>
        </p:nvGrpSpPr>
        <p:grpSpPr>
          <a:xfrm>
            <a:off x="5389488" y="562263"/>
            <a:ext cx="1494069" cy="688863"/>
            <a:chOff x="5319038" y="1027013"/>
            <a:chExt cx="1512063" cy="688863"/>
          </a:xfrm>
        </p:grpSpPr>
        <p:cxnSp>
          <p:nvCxnSpPr>
            <p:cNvPr id="415" name="Google Shape;415;p98"/>
            <p:cNvCxnSpPr/>
            <p:nvPr/>
          </p:nvCxnSpPr>
          <p:spPr>
            <a:xfrm>
              <a:off x="5319038" y="1027013"/>
              <a:ext cx="1401600" cy="615300"/>
            </a:xfrm>
            <a:prstGeom prst="bentConnector3">
              <a:avLst>
                <a:gd fmla="val 50000" name="adj1"/>
              </a:avLst>
            </a:prstGeom>
            <a:noFill/>
            <a:ln cap="flat" cmpd="sng" w="19050">
              <a:solidFill>
                <a:schemeClr val="lt1"/>
              </a:solidFill>
              <a:prstDash val="solid"/>
              <a:round/>
              <a:headEnd len="med" w="med" type="none"/>
              <a:tailEnd len="med" w="med" type="none"/>
            </a:ln>
          </p:spPr>
        </p:cxnSp>
        <p:sp>
          <p:nvSpPr>
            <p:cNvPr id="416" name="Google Shape;416;p98"/>
            <p:cNvSpPr/>
            <p:nvPr/>
          </p:nvSpPr>
          <p:spPr>
            <a:xfrm rot="5400000">
              <a:off x="6687250" y="1572025"/>
              <a:ext cx="154200" cy="1335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7" name="Google Shape;417;p98"/>
          <p:cNvGrpSpPr/>
          <p:nvPr/>
        </p:nvGrpSpPr>
        <p:grpSpPr>
          <a:xfrm flipH="1">
            <a:off x="2113839" y="562231"/>
            <a:ext cx="1512063" cy="688863"/>
            <a:chOff x="5319038" y="1027013"/>
            <a:chExt cx="1512063" cy="688863"/>
          </a:xfrm>
        </p:grpSpPr>
        <p:cxnSp>
          <p:nvCxnSpPr>
            <p:cNvPr id="418" name="Google Shape;418;p98"/>
            <p:cNvCxnSpPr/>
            <p:nvPr/>
          </p:nvCxnSpPr>
          <p:spPr>
            <a:xfrm>
              <a:off x="5319038" y="1027013"/>
              <a:ext cx="1401600" cy="615300"/>
            </a:xfrm>
            <a:prstGeom prst="bentConnector3">
              <a:avLst>
                <a:gd fmla="val 50000" name="adj1"/>
              </a:avLst>
            </a:prstGeom>
            <a:noFill/>
            <a:ln cap="flat" cmpd="sng" w="19050">
              <a:solidFill>
                <a:schemeClr val="lt1"/>
              </a:solidFill>
              <a:prstDash val="solid"/>
              <a:round/>
              <a:headEnd len="med" w="med" type="none"/>
              <a:tailEnd len="med" w="med" type="none"/>
            </a:ln>
          </p:spPr>
        </p:cxnSp>
        <p:sp>
          <p:nvSpPr>
            <p:cNvPr id="419" name="Google Shape;419;p98"/>
            <p:cNvSpPr/>
            <p:nvPr/>
          </p:nvSpPr>
          <p:spPr>
            <a:xfrm rot="5400000">
              <a:off x="6687250" y="1572025"/>
              <a:ext cx="154200" cy="1335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0" name="Google Shape;420;p98"/>
          <p:cNvPicPr preferRelativeResize="0"/>
          <p:nvPr/>
        </p:nvPicPr>
        <p:blipFill>
          <a:blip r:embed="rId7">
            <a:alphaModFix/>
          </a:blip>
          <a:stretch>
            <a:fillRect/>
          </a:stretch>
        </p:blipFill>
        <p:spPr>
          <a:xfrm>
            <a:off x="3708704" y="324302"/>
            <a:ext cx="1630750" cy="464284"/>
          </a:xfrm>
          <a:prstGeom prst="rect">
            <a:avLst/>
          </a:prstGeom>
          <a:noFill/>
          <a:ln>
            <a:noFill/>
          </a:ln>
        </p:spPr>
      </p:pic>
      <p:sp>
        <p:nvSpPr>
          <p:cNvPr id="421" name="Google Shape;421;p98"/>
          <p:cNvSpPr txBox="1"/>
          <p:nvPr/>
        </p:nvSpPr>
        <p:spPr>
          <a:xfrm>
            <a:off x="3833536" y="837894"/>
            <a:ext cx="1630800" cy="1294800"/>
          </a:xfrm>
          <a:prstGeom prst="rect">
            <a:avLst/>
          </a:prstGeom>
          <a:noFill/>
          <a:ln>
            <a:noFill/>
          </a:ln>
        </p:spPr>
        <p:txBody>
          <a:bodyPr anchorCtr="0" anchor="t" bIns="92300" lIns="92300" spcFirstLastPara="1" rIns="92300" wrap="square" tIns="92300">
            <a:spAutoFit/>
          </a:bodyPr>
          <a:lstStyle/>
          <a:p>
            <a:pPr indent="0" lvl="0" marL="0" rtl="0" algn="ctr">
              <a:spcBef>
                <a:spcPts val="0"/>
              </a:spcBef>
              <a:spcAft>
                <a:spcPts val="0"/>
              </a:spcAft>
              <a:buNone/>
            </a:pPr>
            <a:r>
              <a:rPr b="1" lang="en" sz="1200">
                <a:solidFill>
                  <a:srgbClr val="03D1CB"/>
                </a:solidFill>
                <a:latin typeface="Lato"/>
                <a:ea typeface="Lato"/>
                <a:cs typeface="Lato"/>
                <a:sym typeface="Lato"/>
              </a:rPr>
              <a:t>Kabuni UNIVERSITY</a:t>
            </a:r>
            <a:br>
              <a:rPr b="1" lang="en" sz="1200">
                <a:solidFill>
                  <a:srgbClr val="03D1CB"/>
                </a:solidFill>
                <a:latin typeface="Lato"/>
                <a:ea typeface="Lato"/>
                <a:cs typeface="Lato"/>
                <a:sym typeface="Lato"/>
              </a:rPr>
            </a:br>
            <a:r>
              <a:rPr lang="en" sz="1200">
                <a:solidFill>
                  <a:srgbClr val="FFFFFF"/>
                </a:solidFill>
                <a:latin typeface="Lato"/>
                <a:ea typeface="Lato"/>
                <a:cs typeface="Lato"/>
                <a:sym typeface="Lato"/>
              </a:rPr>
              <a:t> Immersive content, micro credentials, enhancing curriculum and the future of work.</a:t>
            </a:r>
            <a:endParaRPr sz="1200">
              <a:solidFill>
                <a:srgbClr val="FFFFFF"/>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5" name="Shape 425"/>
        <p:cNvGrpSpPr/>
        <p:nvPr/>
      </p:nvGrpSpPr>
      <p:grpSpPr>
        <a:xfrm>
          <a:off x="0" y="0"/>
          <a:ext cx="0" cy="0"/>
          <a:chOff x="0" y="0"/>
          <a:chExt cx="0" cy="0"/>
        </a:xfrm>
      </p:grpSpPr>
      <p:sp>
        <p:nvSpPr>
          <p:cNvPr id="426" name="Google Shape;426;p99"/>
          <p:cNvSpPr txBox="1"/>
          <p:nvPr/>
        </p:nvSpPr>
        <p:spPr>
          <a:xfrm>
            <a:off x="401350" y="1997275"/>
            <a:ext cx="3942900" cy="22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FFFFFF"/>
                </a:solidFill>
                <a:latin typeface="Lato"/>
                <a:ea typeface="Lato"/>
                <a:cs typeface="Lato"/>
                <a:sym typeface="Lato"/>
              </a:rPr>
              <a:t>With Kabuni CARD, learners can easily earn rewards for their achievements, from completing courses to participating in community events. These rewards can be redeemed for valuable items, experiences, or even real-world currency. This not only incentivizes learners to stay motivated and engaged, but also helps them build a portfolio of skills and experiences that can boost their career prospects.</a:t>
            </a:r>
            <a:endParaRPr sz="800">
              <a:solidFill>
                <a:srgbClr val="FFFFFF"/>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lt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 sz="1200">
                <a:solidFill>
                  <a:schemeClr val="lt1"/>
                </a:solidFill>
                <a:latin typeface="Lato"/>
                <a:ea typeface="Lato"/>
                <a:cs typeface="Lato"/>
                <a:sym typeface="Lato"/>
              </a:rPr>
              <a:t>Kabuni CARD is powered by brands to unlock the design potential of every human being and elevate life.</a:t>
            </a:r>
            <a:endParaRPr sz="1200">
              <a:solidFill>
                <a:schemeClr val="lt1"/>
              </a:solidFill>
              <a:latin typeface="Lato"/>
              <a:ea typeface="Lato"/>
              <a:cs typeface="Lato"/>
              <a:sym typeface="Lato"/>
            </a:endParaRPr>
          </a:p>
        </p:txBody>
      </p:sp>
      <p:pic>
        <p:nvPicPr>
          <p:cNvPr id="427" name="Google Shape;427;p99"/>
          <p:cNvPicPr preferRelativeResize="0"/>
          <p:nvPr/>
        </p:nvPicPr>
        <p:blipFill>
          <a:blip r:embed="rId3">
            <a:alphaModFix/>
          </a:blip>
          <a:stretch>
            <a:fillRect/>
          </a:stretch>
        </p:blipFill>
        <p:spPr>
          <a:xfrm>
            <a:off x="4232775" y="221325"/>
            <a:ext cx="4014075" cy="4803649"/>
          </a:xfrm>
          <a:prstGeom prst="rect">
            <a:avLst/>
          </a:prstGeom>
          <a:noFill/>
          <a:ln>
            <a:noFill/>
          </a:ln>
        </p:spPr>
      </p:pic>
      <p:sp>
        <p:nvSpPr>
          <p:cNvPr id="428" name="Google Shape;428;p99"/>
          <p:cNvSpPr txBox="1"/>
          <p:nvPr/>
        </p:nvSpPr>
        <p:spPr>
          <a:xfrm>
            <a:off x="401350" y="769850"/>
            <a:ext cx="4084800" cy="14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100">
                <a:solidFill>
                  <a:srgbClr val="FFFFFF"/>
                </a:solidFill>
                <a:latin typeface="Lato"/>
                <a:ea typeface="Lato"/>
                <a:cs typeface="Lato"/>
                <a:sym typeface="Lato"/>
              </a:rPr>
              <a:t>Learn and Earn Safely in the Metaverse with the World's First Integrated Crypto Card</a:t>
            </a:r>
            <a:endParaRPr sz="2100">
              <a:solidFill>
                <a:srgbClr val="FFFFFF"/>
              </a:solidFill>
              <a:latin typeface="Lato"/>
              <a:ea typeface="Lato"/>
              <a:cs typeface="Lato"/>
              <a:sym typeface="Lato"/>
            </a:endParaRPr>
          </a:p>
          <a:p>
            <a:pPr indent="0" lvl="0" marL="0" rtl="0" algn="l">
              <a:lnSpc>
                <a:spcPct val="100000"/>
              </a:lnSpc>
              <a:spcBef>
                <a:spcPts val="0"/>
              </a:spcBef>
              <a:spcAft>
                <a:spcPts val="0"/>
              </a:spcAft>
              <a:buNone/>
            </a:pPr>
            <a:r>
              <a:t/>
            </a:r>
            <a:endParaRPr b="1" sz="3500">
              <a:solidFill>
                <a:schemeClr val="lt1"/>
              </a:solidFill>
              <a:latin typeface="Lato"/>
              <a:ea typeface="Lato"/>
              <a:cs typeface="Lato"/>
              <a:sym typeface="Lato"/>
            </a:endParaRPr>
          </a:p>
        </p:txBody>
      </p:sp>
      <p:pic>
        <p:nvPicPr>
          <p:cNvPr id="429" name="Google Shape;429;p99"/>
          <p:cNvPicPr preferRelativeResize="0"/>
          <p:nvPr/>
        </p:nvPicPr>
        <p:blipFill rotWithShape="1">
          <a:blip r:embed="rId4">
            <a:alphaModFix/>
          </a:blip>
          <a:srcRect b="-42633" l="-6168" r="-14546" t="0"/>
          <a:stretch/>
        </p:blipFill>
        <p:spPr>
          <a:xfrm>
            <a:off x="210800" y="319375"/>
            <a:ext cx="1437700" cy="439300"/>
          </a:xfrm>
          <a:prstGeom prst="rect">
            <a:avLst/>
          </a:prstGeom>
          <a:noFill/>
          <a:ln>
            <a:noFill/>
          </a:ln>
        </p:spPr>
      </p:pic>
      <p:pic>
        <p:nvPicPr>
          <p:cNvPr id="430" name="Google Shape;430;p99"/>
          <p:cNvPicPr preferRelativeResize="0"/>
          <p:nvPr/>
        </p:nvPicPr>
        <p:blipFill>
          <a:blip r:embed="rId5">
            <a:alphaModFix/>
          </a:blip>
          <a:stretch>
            <a:fillRect/>
          </a:stretch>
        </p:blipFill>
        <p:spPr>
          <a:xfrm>
            <a:off x="5149627" y="3056393"/>
            <a:ext cx="3643149" cy="1648449"/>
          </a:xfrm>
          <a:prstGeom prst="rect">
            <a:avLst/>
          </a:prstGeom>
          <a:noFill/>
          <a:ln>
            <a:noFill/>
          </a:ln>
        </p:spPr>
      </p:pic>
      <p:pic>
        <p:nvPicPr>
          <p:cNvPr id="431" name="Google Shape;431;p99"/>
          <p:cNvPicPr preferRelativeResize="0"/>
          <p:nvPr/>
        </p:nvPicPr>
        <p:blipFill>
          <a:blip r:embed="rId6">
            <a:alphaModFix/>
          </a:blip>
          <a:stretch>
            <a:fillRect/>
          </a:stretch>
        </p:blipFill>
        <p:spPr>
          <a:xfrm>
            <a:off x="4975925" y="1571200"/>
            <a:ext cx="965177" cy="9651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5" name="Shape 435"/>
        <p:cNvGrpSpPr/>
        <p:nvPr/>
      </p:nvGrpSpPr>
      <p:grpSpPr>
        <a:xfrm>
          <a:off x="0" y="0"/>
          <a:ext cx="0" cy="0"/>
          <a:chOff x="0" y="0"/>
          <a:chExt cx="0" cy="0"/>
        </a:xfrm>
      </p:grpSpPr>
      <p:grpSp>
        <p:nvGrpSpPr>
          <p:cNvPr id="436" name="Google Shape;436;p100"/>
          <p:cNvGrpSpPr/>
          <p:nvPr/>
        </p:nvGrpSpPr>
        <p:grpSpPr>
          <a:xfrm>
            <a:off x="0" y="0"/>
            <a:ext cx="9144000" cy="5143446"/>
            <a:chOff x="0" y="0"/>
            <a:chExt cx="9144000" cy="4962800"/>
          </a:xfrm>
        </p:grpSpPr>
        <p:pic>
          <p:nvPicPr>
            <p:cNvPr id="437" name="Google Shape;437;p100"/>
            <p:cNvPicPr preferRelativeResize="0"/>
            <p:nvPr/>
          </p:nvPicPr>
          <p:blipFill rotWithShape="1">
            <a:blip r:embed="rId3">
              <a:alphaModFix/>
            </a:blip>
            <a:srcRect b="0" l="0" r="0" t="3512"/>
            <a:stretch/>
          </p:blipFill>
          <p:spPr>
            <a:xfrm>
              <a:off x="0" y="0"/>
              <a:ext cx="9144000" cy="4962800"/>
            </a:xfrm>
            <a:prstGeom prst="rect">
              <a:avLst/>
            </a:prstGeom>
            <a:noFill/>
            <a:ln>
              <a:noFill/>
            </a:ln>
          </p:spPr>
        </p:pic>
        <p:sp>
          <p:nvSpPr>
            <p:cNvPr id="438" name="Google Shape;438;p100"/>
            <p:cNvSpPr/>
            <p:nvPr/>
          </p:nvSpPr>
          <p:spPr>
            <a:xfrm>
              <a:off x="4202925" y="2529400"/>
              <a:ext cx="604200" cy="354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9" name="Google Shape;439;p100"/>
          <p:cNvSpPr txBox="1"/>
          <p:nvPr/>
        </p:nvSpPr>
        <p:spPr>
          <a:xfrm>
            <a:off x="1800900" y="155125"/>
            <a:ext cx="7066800" cy="284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rPr b="1" lang="en" sz="1200">
                <a:solidFill>
                  <a:srgbClr val="F7CAC9"/>
                </a:solidFill>
                <a:latin typeface="Lato"/>
                <a:ea typeface="Lato"/>
                <a:cs typeface="Lato"/>
                <a:sym typeface="Lato"/>
              </a:rPr>
              <a:t>ADDING VALUE: HOW EACH STAKEHOLDER CONTRIBUTES TO THE KABUNI COIN ECOSYSTEM</a:t>
            </a:r>
            <a:endParaRPr b="1" sz="1200">
              <a:solidFill>
                <a:srgbClr val="F7CAC9"/>
              </a:solidFill>
              <a:latin typeface="Lato"/>
              <a:ea typeface="Lato"/>
              <a:cs typeface="Lato"/>
              <a:sym typeface="Lato"/>
            </a:endParaRPr>
          </a:p>
        </p:txBody>
      </p:sp>
      <p:sp>
        <p:nvSpPr>
          <p:cNvPr id="440" name="Google Shape;440;p100"/>
          <p:cNvSpPr txBox="1"/>
          <p:nvPr/>
        </p:nvSpPr>
        <p:spPr>
          <a:xfrm>
            <a:off x="363200" y="3589975"/>
            <a:ext cx="3688500" cy="142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a:solidFill>
                  <a:srgbClr val="03D1CB"/>
                </a:solidFill>
                <a:latin typeface="Lato"/>
                <a:ea typeface="Lato"/>
                <a:cs typeface="Lato"/>
                <a:sym typeface="Lato"/>
              </a:rPr>
              <a:t>BRANDS:  </a:t>
            </a:r>
            <a:br>
              <a:rPr b="1" lang="en">
                <a:solidFill>
                  <a:srgbClr val="03D1CB"/>
                </a:solidFill>
                <a:latin typeface="Lato"/>
                <a:ea typeface="Lato"/>
                <a:cs typeface="Lato"/>
                <a:sym typeface="Lato"/>
              </a:rPr>
            </a:br>
            <a:r>
              <a:rPr lang="en" sz="900">
                <a:solidFill>
                  <a:srgbClr val="FFFFFF"/>
                </a:solidFill>
                <a:latin typeface="Lato"/>
                <a:ea typeface="Lato"/>
                <a:cs typeface="Lato"/>
                <a:sym typeface="Lato"/>
              </a:rPr>
              <a:t>Brands are the third major stakeholder in the Kabuni COIN ecosystem, as they are the ones that learners can spend their coins with. The more brands that are part of the platform, the more valuable the coin becomes, as there will be a greater variety of products and services that learners can spend their coins on.</a:t>
            </a:r>
            <a:endParaRPr sz="900">
              <a:solidFill>
                <a:srgbClr val="FFFFFF"/>
              </a:solidFill>
              <a:latin typeface="Lato"/>
              <a:ea typeface="Lato"/>
              <a:cs typeface="Lato"/>
              <a:sym typeface="Lato"/>
            </a:endParaRPr>
          </a:p>
          <a:p>
            <a:pPr indent="0" lvl="0" marL="0" rtl="0" algn="l">
              <a:lnSpc>
                <a:spcPct val="115000"/>
              </a:lnSpc>
              <a:spcBef>
                <a:spcPts val="300"/>
              </a:spcBef>
              <a:spcAft>
                <a:spcPts val="300"/>
              </a:spcAft>
              <a:buClr>
                <a:schemeClr val="dk1"/>
              </a:buClr>
              <a:buSzPts val="1100"/>
              <a:buFont typeface="Arial"/>
              <a:buNone/>
            </a:pPr>
            <a:r>
              <a:t/>
            </a:r>
            <a:endParaRPr sz="1000">
              <a:solidFill>
                <a:srgbClr val="03D1CB"/>
              </a:solidFill>
              <a:latin typeface="Lato Light"/>
              <a:ea typeface="Lato Light"/>
              <a:cs typeface="Lato Light"/>
              <a:sym typeface="Lato Light"/>
            </a:endParaRPr>
          </a:p>
        </p:txBody>
      </p:sp>
      <p:sp>
        <p:nvSpPr>
          <p:cNvPr id="441" name="Google Shape;441;p100"/>
          <p:cNvSpPr txBox="1"/>
          <p:nvPr/>
        </p:nvSpPr>
        <p:spPr>
          <a:xfrm>
            <a:off x="363200" y="970125"/>
            <a:ext cx="3052200" cy="133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3D1CB"/>
                </a:solidFill>
                <a:latin typeface="Lato"/>
                <a:ea typeface="Lato"/>
                <a:cs typeface="Lato"/>
                <a:sym typeface="Lato"/>
              </a:rPr>
              <a:t>LEARNERS:</a:t>
            </a:r>
            <a:endParaRPr b="1">
              <a:solidFill>
                <a:srgbClr val="03D1CB"/>
              </a:solidFill>
              <a:latin typeface="Lato"/>
              <a:ea typeface="Lato"/>
              <a:cs typeface="Lato"/>
              <a:sym typeface="Lato"/>
            </a:endParaRPr>
          </a:p>
          <a:p>
            <a:pPr indent="0" lvl="0" marL="0" rtl="0" algn="l">
              <a:lnSpc>
                <a:spcPct val="115000"/>
              </a:lnSpc>
              <a:spcBef>
                <a:spcPts val="0"/>
              </a:spcBef>
              <a:spcAft>
                <a:spcPts val="0"/>
              </a:spcAft>
              <a:buNone/>
            </a:pPr>
            <a:r>
              <a:rPr lang="en" sz="900">
                <a:solidFill>
                  <a:srgbClr val="FFFFFF"/>
                </a:solidFill>
                <a:latin typeface="Lato"/>
                <a:ea typeface="Lato"/>
                <a:cs typeface="Lato"/>
                <a:sym typeface="Lato"/>
              </a:rPr>
              <a:t>Learners are a key stakeholder in the Kabuni COIN ecosystem, as they are the ones who take the micro immersive learning sessions and earn micro credentials. The more learners there are on the platform, the more valuable the coin becomes, as demand for coins will increase as more people seek to earn and spend them.</a:t>
            </a:r>
            <a:endParaRPr sz="1000">
              <a:solidFill>
                <a:srgbClr val="03D1CB"/>
              </a:solidFill>
              <a:latin typeface="Lato Light"/>
              <a:ea typeface="Lato Light"/>
              <a:cs typeface="Lato Light"/>
              <a:sym typeface="Lato Light"/>
            </a:endParaRPr>
          </a:p>
        </p:txBody>
      </p:sp>
      <p:sp>
        <p:nvSpPr>
          <p:cNvPr id="442" name="Google Shape;442;p100"/>
          <p:cNvSpPr txBox="1"/>
          <p:nvPr/>
        </p:nvSpPr>
        <p:spPr>
          <a:xfrm>
            <a:off x="5798675" y="970125"/>
            <a:ext cx="3129300" cy="18609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b="1" lang="en">
                <a:solidFill>
                  <a:srgbClr val="03D1CB"/>
                </a:solidFill>
                <a:latin typeface="Lato"/>
                <a:ea typeface="Lato"/>
                <a:cs typeface="Lato"/>
                <a:sym typeface="Lato"/>
              </a:rPr>
              <a:t>EDUCATORS: </a:t>
            </a:r>
            <a:endParaRPr b="1">
              <a:solidFill>
                <a:srgbClr val="03D1CB"/>
              </a:solidFill>
              <a:latin typeface="Lato"/>
              <a:ea typeface="Lato"/>
              <a:cs typeface="Lato"/>
              <a:sym typeface="Lato"/>
            </a:endParaRPr>
          </a:p>
          <a:p>
            <a:pPr indent="0" lvl="0" marL="0" rtl="0" algn="r">
              <a:lnSpc>
                <a:spcPct val="115000"/>
              </a:lnSpc>
              <a:spcBef>
                <a:spcPts val="0"/>
              </a:spcBef>
              <a:spcAft>
                <a:spcPts val="0"/>
              </a:spcAft>
              <a:buNone/>
            </a:pPr>
            <a:r>
              <a:rPr lang="en" sz="900">
                <a:solidFill>
                  <a:srgbClr val="FFFFFF"/>
                </a:solidFill>
                <a:latin typeface="Lato"/>
                <a:ea typeface="Lato"/>
                <a:cs typeface="Lato"/>
                <a:sym typeface="Lato"/>
              </a:rPr>
              <a:t>Educators are another important stakeholder in the Kabuni COIN ecosystem, as they are the ones who create and deliver the micro immersive learning sessions. The quality of the content that educators provide can have a significant impact on the value of the coin. If educators are providing high-quality content that learners find valuable, demand for coins will increase, which in turn will increase the value of the coin.</a:t>
            </a:r>
            <a:endParaRPr sz="900">
              <a:solidFill>
                <a:srgbClr val="FFFFFF"/>
              </a:solidFill>
              <a:latin typeface="Lato"/>
              <a:ea typeface="Lato"/>
              <a:cs typeface="Lato"/>
              <a:sym typeface="Lato"/>
            </a:endParaRPr>
          </a:p>
          <a:p>
            <a:pPr indent="0" lvl="0" marL="0" rtl="0" algn="r">
              <a:lnSpc>
                <a:spcPct val="115000"/>
              </a:lnSpc>
              <a:spcBef>
                <a:spcPts val="0"/>
              </a:spcBef>
              <a:spcAft>
                <a:spcPts val="0"/>
              </a:spcAft>
              <a:buNone/>
            </a:pPr>
            <a:r>
              <a:t/>
            </a:r>
            <a:endParaRPr sz="1000">
              <a:solidFill>
                <a:srgbClr val="03D1CB"/>
              </a:solidFill>
              <a:latin typeface="Lato Light"/>
              <a:ea typeface="Lato Light"/>
              <a:cs typeface="Lato Light"/>
              <a:sym typeface="Lato Light"/>
            </a:endParaRPr>
          </a:p>
        </p:txBody>
      </p:sp>
      <p:sp>
        <p:nvSpPr>
          <p:cNvPr id="443" name="Google Shape;443;p100"/>
          <p:cNvSpPr txBox="1"/>
          <p:nvPr/>
        </p:nvSpPr>
        <p:spPr>
          <a:xfrm>
            <a:off x="5148650" y="3589975"/>
            <a:ext cx="3779100" cy="1282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rgbClr val="03D1CB"/>
                </a:solidFill>
                <a:latin typeface="Lato"/>
                <a:ea typeface="Lato"/>
                <a:cs typeface="Lato"/>
                <a:sym typeface="Lato"/>
              </a:rPr>
              <a:t>CREATORS: </a:t>
            </a:r>
            <a:endParaRPr b="1">
              <a:solidFill>
                <a:srgbClr val="03D1CB"/>
              </a:solidFill>
              <a:highlight>
                <a:schemeClr val="dk1"/>
              </a:highlight>
              <a:latin typeface="Lato"/>
              <a:ea typeface="Lato"/>
              <a:cs typeface="Lato"/>
              <a:sym typeface="Lato"/>
            </a:endParaRPr>
          </a:p>
          <a:p>
            <a:pPr indent="0" lvl="0" marL="0" rtl="0" algn="r">
              <a:spcBef>
                <a:spcPts val="200"/>
              </a:spcBef>
              <a:spcAft>
                <a:spcPts val="0"/>
              </a:spcAft>
              <a:buNone/>
            </a:pPr>
            <a:r>
              <a:rPr lang="en" sz="900">
                <a:solidFill>
                  <a:srgbClr val="FFFFFF"/>
                </a:solidFill>
                <a:latin typeface="Lato"/>
                <a:ea typeface="Lato"/>
                <a:cs typeface="Lato"/>
                <a:sym typeface="Lato"/>
              </a:rPr>
              <a:t>Creators can add value by developing high-quality content that educators can use to deliver Kabuni CONCEPTS. By doing so, they can earn Kabuni COINS that they can spend with the brands. They can also benefit from the feedback loop, which rewards them for developing better content that improves the learning experience for learners.</a:t>
            </a:r>
            <a:endParaRPr sz="900">
              <a:solidFill>
                <a:srgbClr val="FFFFFF"/>
              </a:solidFill>
              <a:latin typeface="Lato"/>
              <a:ea typeface="Lato"/>
              <a:cs typeface="Lato"/>
              <a:sym typeface="Lato"/>
            </a:endParaRPr>
          </a:p>
          <a:p>
            <a:pPr indent="0" lvl="0" marL="0" rtl="0" algn="r">
              <a:lnSpc>
                <a:spcPct val="115000"/>
              </a:lnSpc>
              <a:spcBef>
                <a:spcPts val="200"/>
              </a:spcBef>
              <a:spcAft>
                <a:spcPts val="200"/>
              </a:spcAft>
              <a:buNone/>
            </a:pPr>
            <a:r>
              <a:t/>
            </a:r>
            <a:endParaRPr sz="900">
              <a:solidFill>
                <a:srgbClr val="03D1CB"/>
              </a:solidFill>
              <a:highlight>
                <a:schemeClr val="dk1"/>
              </a:highlight>
              <a:latin typeface="Lato Light"/>
              <a:ea typeface="Lato Light"/>
              <a:cs typeface="Lato Light"/>
              <a:sym typeface="Lato Light"/>
            </a:endParaRPr>
          </a:p>
        </p:txBody>
      </p:sp>
      <p:pic>
        <p:nvPicPr>
          <p:cNvPr id="444" name="Google Shape;444;p100"/>
          <p:cNvPicPr preferRelativeResize="0"/>
          <p:nvPr/>
        </p:nvPicPr>
        <p:blipFill rotWithShape="1">
          <a:blip r:embed="rId4">
            <a:alphaModFix/>
          </a:blip>
          <a:srcRect b="-42633" l="-6168" r="-14546" t="0"/>
          <a:stretch/>
        </p:blipFill>
        <p:spPr>
          <a:xfrm>
            <a:off x="363200" y="166975"/>
            <a:ext cx="1437700" cy="439300"/>
          </a:xfrm>
          <a:prstGeom prst="rect">
            <a:avLst/>
          </a:prstGeom>
          <a:noFill/>
          <a:ln>
            <a:noFill/>
          </a:ln>
        </p:spPr>
      </p:pic>
      <p:pic>
        <p:nvPicPr>
          <p:cNvPr id="445" name="Google Shape;445;p100"/>
          <p:cNvPicPr preferRelativeResize="0"/>
          <p:nvPr/>
        </p:nvPicPr>
        <p:blipFill>
          <a:blip r:embed="rId5">
            <a:alphaModFix/>
          </a:blip>
          <a:stretch>
            <a:fillRect/>
          </a:stretch>
        </p:blipFill>
        <p:spPr>
          <a:xfrm>
            <a:off x="4066027" y="2347025"/>
            <a:ext cx="913498" cy="9134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9" name="Shape 449"/>
        <p:cNvGrpSpPr/>
        <p:nvPr/>
      </p:nvGrpSpPr>
      <p:grpSpPr>
        <a:xfrm>
          <a:off x="0" y="0"/>
          <a:ext cx="0" cy="0"/>
          <a:chOff x="0" y="0"/>
          <a:chExt cx="0" cy="0"/>
        </a:xfrm>
      </p:grpSpPr>
      <p:pic>
        <p:nvPicPr>
          <p:cNvPr id="450" name="Google Shape;450;p101"/>
          <p:cNvPicPr preferRelativeResize="0"/>
          <p:nvPr/>
        </p:nvPicPr>
        <p:blipFill rotWithShape="1">
          <a:blip r:embed="rId3">
            <a:alphaModFix/>
          </a:blip>
          <a:srcRect b="0" l="0" r="0" t="0"/>
          <a:stretch/>
        </p:blipFill>
        <p:spPr>
          <a:xfrm>
            <a:off x="0" y="-19877"/>
            <a:ext cx="9144000" cy="5163378"/>
          </a:xfrm>
          <a:prstGeom prst="rect">
            <a:avLst/>
          </a:prstGeom>
          <a:noFill/>
          <a:ln>
            <a:noFill/>
          </a:ln>
        </p:spPr>
      </p:pic>
      <p:sp>
        <p:nvSpPr>
          <p:cNvPr id="451" name="Google Shape;451;p101"/>
          <p:cNvSpPr txBox="1"/>
          <p:nvPr/>
        </p:nvSpPr>
        <p:spPr>
          <a:xfrm>
            <a:off x="4836612" y="175171"/>
            <a:ext cx="4056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t/>
            </a:r>
            <a:endParaRPr b="1" sz="1200">
              <a:solidFill>
                <a:srgbClr val="1C1F2A"/>
              </a:solidFill>
              <a:latin typeface="Lato"/>
              <a:ea typeface="Lato"/>
              <a:cs typeface="Lato"/>
              <a:sym typeface="Lato"/>
            </a:endParaRPr>
          </a:p>
        </p:txBody>
      </p:sp>
      <p:sp>
        <p:nvSpPr>
          <p:cNvPr id="452" name="Google Shape;452;p101"/>
          <p:cNvSpPr txBox="1"/>
          <p:nvPr/>
        </p:nvSpPr>
        <p:spPr>
          <a:xfrm>
            <a:off x="160600" y="3410400"/>
            <a:ext cx="1643400" cy="206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100">
                <a:solidFill>
                  <a:schemeClr val="lt1"/>
                </a:solidFill>
                <a:latin typeface="Lato"/>
                <a:ea typeface="Lato"/>
                <a:cs typeface="Lato"/>
                <a:sym typeface="Lato"/>
              </a:rPr>
              <a:t>A child creates and mints their unique digital avatar on blockchain which then represents them in the Metaverse as they explore, learn and grow.</a:t>
            </a:r>
            <a:endParaRPr sz="1100">
              <a:solidFill>
                <a:schemeClr val="lt1"/>
              </a:solidFill>
              <a:latin typeface="Lato"/>
              <a:ea typeface="Lato"/>
              <a:cs typeface="Lato"/>
              <a:sym typeface="Lato"/>
            </a:endParaRPr>
          </a:p>
          <a:p>
            <a:pPr indent="0" lvl="0" marL="0" rtl="0" algn="l">
              <a:spcBef>
                <a:spcPts val="1400"/>
              </a:spcBef>
              <a:spcAft>
                <a:spcPts val="0"/>
              </a:spcAft>
              <a:buClr>
                <a:schemeClr val="dk1"/>
              </a:buClr>
              <a:buSzPts val="1100"/>
              <a:buFont typeface="Arial"/>
              <a:buNone/>
            </a:pPr>
            <a:r>
              <a:t/>
            </a:r>
            <a:endParaRPr sz="1100">
              <a:solidFill>
                <a:schemeClr val="lt1"/>
              </a:solidFill>
              <a:latin typeface="Lato Light"/>
              <a:ea typeface="Lato Light"/>
              <a:cs typeface="Lato Light"/>
              <a:sym typeface="Lato Light"/>
            </a:endParaRPr>
          </a:p>
          <a:p>
            <a:pPr indent="0" lvl="0" marL="0" rtl="0" algn="l">
              <a:spcBef>
                <a:spcPts val="1400"/>
              </a:spcBef>
              <a:spcAft>
                <a:spcPts val="600"/>
              </a:spcAft>
              <a:buClr>
                <a:schemeClr val="dk1"/>
              </a:buClr>
              <a:buSzPts val="1100"/>
              <a:buFont typeface="Arial"/>
              <a:buNone/>
            </a:pPr>
            <a:r>
              <a:t/>
            </a:r>
            <a:endParaRPr sz="1100">
              <a:solidFill>
                <a:srgbClr val="FFFFFF"/>
              </a:solidFill>
              <a:latin typeface="Lato Light"/>
              <a:ea typeface="Lato Light"/>
              <a:cs typeface="Lato Light"/>
              <a:sym typeface="Lato Light"/>
            </a:endParaRPr>
          </a:p>
        </p:txBody>
      </p:sp>
      <p:sp>
        <p:nvSpPr>
          <p:cNvPr id="453" name="Google Shape;453;p101"/>
          <p:cNvSpPr txBox="1"/>
          <p:nvPr/>
        </p:nvSpPr>
        <p:spPr>
          <a:xfrm>
            <a:off x="1945450" y="3410400"/>
            <a:ext cx="16434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100">
                <a:solidFill>
                  <a:schemeClr val="lt1"/>
                </a:solidFill>
                <a:latin typeface="Lato"/>
                <a:ea typeface="Lato"/>
                <a:cs typeface="Lato"/>
                <a:sym typeface="Lato"/>
              </a:rPr>
              <a:t>The world's first Metacurrency designed to motivate users  to learn, earn and donate encouraging academic and experiential learning.</a:t>
            </a:r>
            <a:endParaRPr sz="1100">
              <a:solidFill>
                <a:schemeClr val="lt1"/>
              </a:solidFill>
              <a:latin typeface="Lato"/>
              <a:ea typeface="Lato"/>
              <a:cs typeface="Lato"/>
              <a:sym typeface="Lato"/>
            </a:endParaRPr>
          </a:p>
          <a:p>
            <a:pPr indent="0" lvl="0" marL="0" rtl="0" algn="l">
              <a:spcBef>
                <a:spcPts val="0"/>
              </a:spcBef>
              <a:spcAft>
                <a:spcPts val="600"/>
              </a:spcAft>
              <a:buClr>
                <a:schemeClr val="dk1"/>
              </a:buClr>
              <a:buSzPts val="1100"/>
              <a:buFont typeface="Arial"/>
              <a:buNone/>
            </a:pPr>
            <a:r>
              <a:t/>
            </a:r>
            <a:endParaRPr sz="1100">
              <a:solidFill>
                <a:schemeClr val="lt1"/>
              </a:solidFill>
              <a:latin typeface="Lato Light"/>
              <a:ea typeface="Lato Light"/>
              <a:cs typeface="Lato Light"/>
              <a:sym typeface="Lato Light"/>
            </a:endParaRPr>
          </a:p>
        </p:txBody>
      </p:sp>
      <p:sp>
        <p:nvSpPr>
          <p:cNvPr id="454" name="Google Shape;454;p101"/>
          <p:cNvSpPr txBox="1"/>
          <p:nvPr/>
        </p:nvSpPr>
        <p:spPr>
          <a:xfrm>
            <a:off x="3781150" y="3410400"/>
            <a:ext cx="1643400" cy="193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100">
                <a:solidFill>
                  <a:schemeClr val="lt1"/>
                </a:solidFill>
                <a:latin typeface="Lato"/>
                <a:ea typeface="Lato"/>
                <a:cs typeface="Lato"/>
                <a:sym typeface="Lato"/>
              </a:rPr>
              <a:t>An immersive playground of experience  to create an unimaginable learning environment for educators to unlock the potential of every child they teach.</a:t>
            </a:r>
            <a:endParaRPr sz="1100">
              <a:solidFill>
                <a:schemeClr val="lt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100">
              <a:solidFill>
                <a:srgbClr val="FFFFFF"/>
              </a:solidFill>
              <a:latin typeface="Lato Light"/>
              <a:ea typeface="Lato Light"/>
              <a:cs typeface="Lato Light"/>
              <a:sym typeface="Lato Light"/>
            </a:endParaRPr>
          </a:p>
          <a:p>
            <a:pPr indent="0" lvl="0" marL="0" rtl="0" algn="l">
              <a:spcBef>
                <a:spcPts val="600"/>
              </a:spcBef>
              <a:spcAft>
                <a:spcPts val="600"/>
              </a:spcAft>
              <a:buNone/>
            </a:pPr>
            <a:r>
              <a:t/>
            </a:r>
            <a:endParaRPr sz="1000">
              <a:solidFill>
                <a:schemeClr val="lt1"/>
              </a:solidFill>
              <a:latin typeface="Lato Light"/>
              <a:ea typeface="Lato Light"/>
              <a:cs typeface="Lato Light"/>
              <a:sym typeface="Lato Light"/>
            </a:endParaRPr>
          </a:p>
        </p:txBody>
      </p:sp>
      <p:sp>
        <p:nvSpPr>
          <p:cNvPr id="455" name="Google Shape;455;p101"/>
          <p:cNvSpPr txBox="1"/>
          <p:nvPr/>
        </p:nvSpPr>
        <p:spPr>
          <a:xfrm>
            <a:off x="5640325" y="3410400"/>
            <a:ext cx="1643400" cy="160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100">
                <a:solidFill>
                  <a:schemeClr val="lt1"/>
                </a:solidFill>
                <a:latin typeface="Lato"/>
                <a:ea typeface="Lato"/>
                <a:cs typeface="Lato"/>
                <a:sym typeface="Lato"/>
              </a:rPr>
              <a:t>Unleash your creativity and create immersive content   to teach, present or to just have fun, you will never use powerpoint again.</a:t>
            </a:r>
            <a:endParaRPr sz="1100">
              <a:solidFill>
                <a:schemeClr val="lt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1100">
              <a:solidFill>
                <a:schemeClr val="lt1"/>
              </a:solidFill>
              <a:latin typeface="Lato Light"/>
              <a:ea typeface="Lato Light"/>
              <a:cs typeface="Lato Light"/>
              <a:sym typeface="Lato Light"/>
            </a:endParaRPr>
          </a:p>
          <a:p>
            <a:pPr indent="0" lvl="0" marL="0" rtl="0" algn="l">
              <a:spcBef>
                <a:spcPts val="600"/>
              </a:spcBef>
              <a:spcAft>
                <a:spcPts val="600"/>
              </a:spcAft>
              <a:buNone/>
            </a:pPr>
            <a:r>
              <a:t/>
            </a:r>
            <a:endParaRPr sz="1000">
              <a:solidFill>
                <a:schemeClr val="lt1"/>
              </a:solidFill>
              <a:latin typeface="Lato Light"/>
              <a:ea typeface="Lato Light"/>
              <a:cs typeface="Lato Light"/>
              <a:sym typeface="Lato Light"/>
            </a:endParaRPr>
          </a:p>
        </p:txBody>
      </p:sp>
      <p:sp>
        <p:nvSpPr>
          <p:cNvPr id="456" name="Google Shape;456;p101"/>
          <p:cNvSpPr txBox="1"/>
          <p:nvPr/>
        </p:nvSpPr>
        <p:spPr>
          <a:xfrm>
            <a:off x="7401700" y="3410400"/>
            <a:ext cx="1643400" cy="167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100">
                <a:solidFill>
                  <a:schemeClr val="lt1"/>
                </a:solidFill>
                <a:latin typeface="Lato"/>
                <a:ea typeface="Lato"/>
                <a:cs typeface="Lato"/>
                <a:sym typeface="Lato"/>
              </a:rPr>
              <a:t>Build, design, educate and learn.  All your content and accomplishments are owned by you in the form of an NFT.</a:t>
            </a:r>
            <a:endParaRPr sz="1100">
              <a:solidFill>
                <a:schemeClr val="lt1"/>
              </a:solidFill>
              <a:latin typeface="Lato"/>
              <a:ea typeface="Lato"/>
              <a:cs typeface="Lato"/>
              <a:sym typeface="Lato"/>
            </a:endParaRPr>
          </a:p>
          <a:p>
            <a:pPr indent="0" lvl="0" marL="0" rtl="0" algn="l">
              <a:spcBef>
                <a:spcPts val="600"/>
              </a:spcBef>
              <a:spcAft>
                <a:spcPts val="0"/>
              </a:spcAft>
              <a:buClr>
                <a:schemeClr val="dk1"/>
              </a:buClr>
              <a:buSzPts val="1100"/>
              <a:buFont typeface="Arial"/>
              <a:buNone/>
            </a:pPr>
            <a:r>
              <a:t/>
            </a:r>
            <a:endParaRPr sz="1100">
              <a:solidFill>
                <a:srgbClr val="FFFFFF"/>
              </a:solidFill>
              <a:latin typeface="Lato Light"/>
              <a:ea typeface="Lato Light"/>
              <a:cs typeface="Lato Light"/>
              <a:sym typeface="Lato Light"/>
            </a:endParaRPr>
          </a:p>
          <a:p>
            <a:pPr indent="0" lvl="0" marL="0" rtl="0" algn="l">
              <a:spcBef>
                <a:spcPts val="600"/>
              </a:spcBef>
              <a:spcAft>
                <a:spcPts val="600"/>
              </a:spcAft>
              <a:buNone/>
            </a:pPr>
            <a:r>
              <a:t/>
            </a:r>
            <a:endParaRPr sz="1000">
              <a:solidFill>
                <a:schemeClr val="lt1"/>
              </a:solidFill>
              <a:latin typeface="Lato Light"/>
              <a:ea typeface="Lato Light"/>
              <a:cs typeface="Lato Light"/>
              <a:sym typeface="Lato Light"/>
            </a:endParaRPr>
          </a:p>
        </p:txBody>
      </p:sp>
      <p:pic>
        <p:nvPicPr>
          <p:cNvPr id="457" name="Google Shape;457;p101"/>
          <p:cNvPicPr preferRelativeResize="0"/>
          <p:nvPr/>
        </p:nvPicPr>
        <p:blipFill rotWithShape="1">
          <a:blip r:embed="rId4">
            <a:alphaModFix/>
          </a:blip>
          <a:srcRect b="-42633" l="-6168" r="-14546" t="0"/>
          <a:stretch/>
        </p:blipFill>
        <p:spPr>
          <a:xfrm>
            <a:off x="210800" y="166975"/>
            <a:ext cx="1437700" cy="439300"/>
          </a:xfrm>
          <a:prstGeom prst="rect">
            <a:avLst/>
          </a:prstGeom>
          <a:noFill/>
          <a:ln>
            <a:noFill/>
          </a:ln>
        </p:spPr>
      </p:pic>
      <p:sp>
        <p:nvSpPr>
          <p:cNvPr id="458" name="Google Shape;458;p101"/>
          <p:cNvSpPr txBox="1"/>
          <p:nvPr/>
        </p:nvSpPr>
        <p:spPr>
          <a:xfrm>
            <a:off x="6894000" y="99275"/>
            <a:ext cx="1998900" cy="445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rPr b="1" lang="en" sz="1200">
                <a:solidFill>
                  <a:srgbClr val="F7CAC9"/>
                </a:solidFill>
                <a:latin typeface="Lato"/>
                <a:ea typeface="Lato"/>
                <a:cs typeface="Lato"/>
                <a:sym typeface="Lato"/>
              </a:rPr>
              <a:t>WEB3 FEATURES</a:t>
            </a:r>
            <a:endParaRPr b="1" sz="1200">
              <a:solidFill>
                <a:srgbClr val="F7CAC9"/>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62" name="Shape 462"/>
        <p:cNvGrpSpPr/>
        <p:nvPr/>
      </p:nvGrpSpPr>
      <p:grpSpPr>
        <a:xfrm>
          <a:off x="0" y="0"/>
          <a:ext cx="0" cy="0"/>
          <a:chOff x="0" y="0"/>
          <a:chExt cx="0" cy="0"/>
        </a:xfrm>
      </p:grpSpPr>
      <p:pic>
        <p:nvPicPr>
          <p:cNvPr id="463" name="Google Shape;463;p102"/>
          <p:cNvPicPr preferRelativeResize="0"/>
          <p:nvPr/>
        </p:nvPicPr>
        <p:blipFill rotWithShape="1">
          <a:blip r:embed="rId3">
            <a:alphaModFix/>
          </a:blip>
          <a:srcRect b="0" l="0" r="0" t="0"/>
          <a:stretch/>
        </p:blipFill>
        <p:spPr>
          <a:xfrm>
            <a:off x="1" y="597"/>
            <a:ext cx="9144001" cy="5142903"/>
          </a:xfrm>
          <a:prstGeom prst="rect">
            <a:avLst/>
          </a:prstGeom>
          <a:noFill/>
          <a:ln>
            <a:noFill/>
          </a:ln>
        </p:spPr>
      </p:pic>
      <p:sp>
        <p:nvSpPr>
          <p:cNvPr id="464" name="Google Shape;464;p102"/>
          <p:cNvSpPr txBox="1"/>
          <p:nvPr/>
        </p:nvSpPr>
        <p:spPr>
          <a:xfrm>
            <a:off x="2771325" y="155125"/>
            <a:ext cx="6096300" cy="284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rPr b="1" lang="en" sz="1200">
                <a:solidFill>
                  <a:srgbClr val="F4CAD1"/>
                </a:solidFill>
                <a:latin typeface="Lato"/>
                <a:ea typeface="Lato"/>
                <a:cs typeface="Lato"/>
                <a:sym typeface="Lato"/>
              </a:rPr>
              <a:t>COMMUNITY</a:t>
            </a:r>
            <a:endParaRPr b="1" sz="1200">
              <a:solidFill>
                <a:srgbClr val="F4CAD1"/>
              </a:solidFill>
              <a:latin typeface="Lato"/>
              <a:ea typeface="Lato"/>
              <a:cs typeface="Lato"/>
              <a:sym typeface="Lato"/>
            </a:endParaRPr>
          </a:p>
        </p:txBody>
      </p:sp>
      <p:pic>
        <p:nvPicPr>
          <p:cNvPr id="465" name="Google Shape;465;p102"/>
          <p:cNvPicPr preferRelativeResize="0"/>
          <p:nvPr/>
        </p:nvPicPr>
        <p:blipFill rotWithShape="1">
          <a:blip r:embed="rId4">
            <a:alphaModFix/>
          </a:blip>
          <a:srcRect b="-42633" l="-6168" r="-14546" t="0"/>
          <a:stretch/>
        </p:blipFill>
        <p:spPr>
          <a:xfrm>
            <a:off x="363200" y="166975"/>
            <a:ext cx="1437700" cy="439300"/>
          </a:xfrm>
          <a:prstGeom prst="rect">
            <a:avLst/>
          </a:prstGeom>
          <a:noFill/>
          <a:ln>
            <a:noFill/>
          </a:ln>
        </p:spPr>
      </p:pic>
      <p:sp>
        <p:nvSpPr>
          <p:cNvPr id="466" name="Google Shape;466;p102"/>
          <p:cNvSpPr txBox="1"/>
          <p:nvPr/>
        </p:nvSpPr>
        <p:spPr>
          <a:xfrm>
            <a:off x="1800900" y="490325"/>
            <a:ext cx="5827500" cy="85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03D1CB"/>
                </a:solidFill>
                <a:latin typeface="Lato"/>
                <a:ea typeface="Lato"/>
                <a:cs typeface="Lato"/>
                <a:sym typeface="Lato"/>
              </a:rPr>
              <a:t>THE FUTURE OF WORK MICRO-CREDENTIALS MODEL FOR EDUCATORS AND LEARNERS POWERED BY BRANDS</a:t>
            </a:r>
            <a:endParaRPr b="1" sz="1500">
              <a:solidFill>
                <a:srgbClr val="03D1CB"/>
              </a:solidFill>
              <a:latin typeface="Lato"/>
              <a:ea typeface="Lato"/>
              <a:cs typeface="Lato"/>
              <a:sym typeface="Lato"/>
            </a:endParaRPr>
          </a:p>
        </p:txBody>
      </p:sp>
      <p:pic>
        <p:nvPicPr>
          <p:cNvPr id="467" name="Google Shape;467;p102"/>
          <p:cNvPicPr preferRelativeResize="0"/>
          <p:nvPr/>
        </p:nvPicPr>
        <p:blipFill>
          <a:blip r:embed="rId5">
            <a:alphaModFix/>
          </a:blip>
          <a:stretch>
            <a:fillRect/>
          </a:stretch>
        </p:blipFill>
        <p:spPr>
          <a:xfrm>
            <a:off x="6325224" y="4049651"/>
            <a:ext cx="443137" cy="466825"/>
          </a:xfrm>
          <a:prstGeom prst="rect">
            <a:avLst/>
          </a:prstGeom>
          <a:noFill/>
          <a:ln>
            <a:noFill/>
          </a:ln>
        </p:spPr>
      </p:pic>
      <p:pic>
        <p:nvPicPr>
          <p:cNvPr id="468" name="Google Shape;468;p102"/>
          <p:cNvPicPr preferRelativeResize="0"/>
          <p:nvPr/>
        </p:nvPicPr>
        <p:blipFill>
          <a:blip r:embed="rId6">
            <a:alphaModFix/>
          </a:blip>
          <a:stretch>
            <a:fillRect/>
          </a:stretch>
        </p:blipFill>
        <p:spPr>
          <a:xfrm>
            <a:off x="6524023" y="1139300"/>
            <a:ext cx="443125" cy="406963"/>
          </a:xfrm>
          <a:prstGeom prst="rect">
            <a:avLst/>
          </a:prstGeom>
          <a:noFill/>
          <a:ln>
            <a:noFill/>
          </a:ln>
        </p:spPr>
      </p:pic>
      <p:pic>
        <p:nvPicPr>
          <p:cNvPr id="469" name="Google Shape;469;p102"/>
          <p:cNvPicPr preferRelativeResize="0"/>
          <p:nvPr/>
        </p:nvPicPr>
        <p:blipFill>
          <a:blip r:embed="rId7">
            <a:alphaModFix/>
          </a:blip>
          <a:stretch>
            <a:fillRect/>
          </a:stretch>
        </p:blipFill>
        <p:spPr>
          <a:xfrm>
            <a:off x="3721175" y="4640274"/>
            <a:ext cx="443125" cy="372375"/>
          </a:xfrm>
          <a:prstGeom prst="rect">
            <a:avLst/>
          </a:prstGeom>
          <a:noFill/>
          <a:ln>
            <a:noFill/>
          </a:ln>
        </p:spPr>
      </p:pic>
      <p:pic>
        <p:nvPicPr>
          <p:cNvPr id="470" name="Google Shape;470;p102"/>
          <p:cNvPicPr preferRelativeResize="0"/>
          <p:nvPr/>
        </p:nvPicPr>
        <p:blipFill>
          <a:blip r:embed="rId8">
            <a:alphaModFix/>
          </a:blip>
          <a:stretch>
            <a:fillRect/>
          </a:stretch>
        </p:blipFill>
        <p:spPr>
          <a:xfrm>
            <a:off x="2070128" y="3166163"/>
            <a:ext cx="531122" cy="439300"/>
          </a:xfrm>
          <a:prstGeom prst="rect">
            <a:avLst/>
          </a:prstGeom>
          <a:noFill/>
          <a:ln>
            <a:noFill/>
          </a:ln>
        </p:spPr>
      </p:pic>
      <p:pic>
        <p:nvPicPr>
          <p:cNvPr id="471" name="Google Shape;471;p102"/>
          <p:cNvPicPr preferRelativeResize="0"/>
          <p:nvPr/>
        </p:nvPicPr>
        <p:blipFill>
          <a:blip r:embed="rId9">
            <a:alphaModFix/>
          </a:blip>
          <a:stretch>
            <a:fillRect/>
          </a:stretch>
        </p:blipFill>
        <p:spPr>
          <a:xfrm>
            <a:off x="2291425" y="1106974"/>
            <a:ext cx="479889" cy="439300"/>
          </a:xfrm>
          <a:prstGeom prst="rect">
            <a:avLst/>
          </a:prstGeom>
          <a:noFill/>
          <a:ln>
            <a:noFill/>
          </a:ln>
        </p:spPr>
      </p:pic>
      <p:pic>
        <p:nvPicPr>
          <p:cNvPr id="472" name="Google Shape;472;p102"/>
          <p:cNvPicPr preferRelativeResize="0"/>
          <p:nvPr/>
        </p:nvPicPr>
        <p:blipFill>
          <a:blip r:embed="rId10">
            <a:alphaModFix/>
          </a:blip>
          <a:stretch>
            <a:fillRect/>
          </a:stretch>
        </p:blipFill>
        <p:spPr>
          <a:xfrm>
            <a:off x="2515574" y="4049643"/>
            <a:ext cx="443125" cy="391607"/>
          </a:xfrm>
          <a:prstGeom prst="rect">
            <a:avLst/>
          </a:prstGeom>
          <a:noFill/>
          <a:ln>
            <a:noFill/>
          </a:ln>
        </p:spPr>
      </p:pic>
      <p:pic>
        <p:nvPicPr>
          <p:cNvPr id="473" name="Google Shape;473;p102"/>
          <p:cNvPicPr preferRelativeResize="0"/>
          <p:nvPr/>
        </p:nvPicPr>
        <p:blipFill>
          <a:blip r:embed="rId11">
            <a:alphaModFix/>
          </a:blip>
          <a:stretch>
            <a:fillRect/>
          </a:stretch>
        </p:blipFill>
        <p:spPr>
          <a:xfrm>
            <a:off x="6687886" y="3226410"/>
            <a:ext cx="479900" cy="318767"/>
          </a:xfrm>
          <a:prstGeom prst="rect">
            <a:avLst/>
          </a:prstGeom>
          <a:noFill/>
          <a:ln>
            <a:noFill/>
          </a:ln>
        </p:spPr>
      </p:pic>
      <p:pic>
        <p:nvPicPr>
          <p:cNvPr id="474" name="Google Shape;474;p102"/>
          <p:cNvPicPr preferRelativeResize="0"/>
          <p:nvPr/>
        </p:nvPicPr>
        <p:blipFill>
          <a:blip r:embed="rId12">
            <a:alphaModFix/>
          </a:blip>
          <a:stretch>
            <a:fillRect/>
          </a:stretch>
        </p:blipFill>
        <p:spPr>
          <a:xfrm>
            <a:off x="6580163" y="2048849"/>
            <a:ext cx="479900" cy="391175"/>
          </a:xfrm>
          <a:prstGeom prst="rect">
            <a:avLst/>
          </a:prstGeom>
          <a:noFill/>
          <a:ln>
            <a:noFill/>
          </a:ln>
        </p:spPr>
      </p:pic>
      <p:pic>
        <p:nvPicPr>
          <p:cNvPr id="475" name="Google Shape;475;p102"/>
          <p:cNvPicPr preferRelativeResize="0"/>
          <p:nvPr/>
        </p:nvPicPr>
        <p:blipFill>
          <a:blip r:embed="rId13">
            <a:alphaModFix/>
          </a:blip>
          <a:stretch>
            <a:fillRect/>
          </a:stretch>
        </p:blipFill>
        <p:spPr>
          <a:xfrm>
            <a:off x="2070125" y="2151588"/>
            <a:ext cx="443125" cy="409275"/>
          </a:xfrm>
          <a:prstGeom prst="rect">
            <a:avLst/>
          </a:prstGeom>
          <a:noFill/>
          <a:ln>
            <a:noFill/>
          </a:ln>
        </p:spPr>
      </p:pic>
      <p:pic>
        <p:nvPicPr>
          <p:cNvPr id="476" name="Google Shape;476;p102"/>
          <p:cNvPicPr preferRelativeResize="0"/>
          <p:nvPr/>
        </p:nvPicPr>
        <p:blipFill>
          <a:blip r:embed="rId14">
            <a:alphaModFix/>
          </a:blip>
          <a:stretch>
            <a:fillRect/>
          </a:stretch>
        </p:blipFill>
        <p:spPr>
          <a:xfrm>
            <a:off x="5325774" y="4627437"/>
            <a:ext cx="479900" cy="398062"/>
          </a:xfrm>
          <a:prstGeom prst="rect">
            <a:avLst/>
          </a:prstGeom>
          <a:noFill/>
          <a:ln>
            <a:noFill/>
          </a:ln>
        </p:spPr>
      </p:pic>
      <p:pic>
        <p:nvPicPr>
          <p:cNvPr id="477" name="Google Shape;477;p102"/>
          <p:cNvPicPr preferRelativeResize="0"/>
          <p:nvPr/>
        </p:nvPicPr>
        <p:blipFill>
          <a:blip r:embed="rId15">
            <a:alphaModFix/>
          </a:blip>
          <a:stretch>
            <a:fillRect/>
          </a:stretch>
        </p:blipFill>
        <p:spPr>
          <a:xfrm>
            <a:off x="3925712" y="2728987"/>
            <a:ext cx="1437700" cy="527032"/>
          </a:xfrm>
          <a:prstGeom prst="rect">
            <a:avLst/>
          </a:prstGeom>
          <a:noFill/>
          <a:ln>
            <a:noFill/>
          </a:ln>
        </p:spPr>
      </p:pic>
      <p:sp>
        <p:nvSpPr>
          <p:cNvPr id="478" name="Google Shape;478;p102"/>
          <p:cNvSpPr/>
          <p:nvPr/>
        </p:nvSpPr>
        <p:spPr>
          <a:xfrm>
            <a:off x="325675" y="908250"/>
            <a:ext cx="1437600" cy="3738000"/>
          </a:xfrm>
          <a:prstGeom prst="roundRect">
            <a:avLst>
              <a:gd fmla="val 2915" name="adj"/>
            </a:avLst>
          </a:prstGeom>
          <a:solidFill>
            <a:srgbClr val="03D1CB">
              <a:alpha val="94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102"/>
          <p:cNvSpPr txBox="1"/>
          <p:nvPr/>
        </p:nvSpPr>
        <p:spPr>
          <a:xfrm>
            <a:off x="363325" y="966589"/>
            <a:ext cx="1437600" cy="35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 sz="1200">
                <a:solidFill>
                  <a:schemeClr val="lt1"/>
                </a:solidFill>
                <a:latin typeface="Lato"/>
                <a:ea typeface="Lato"/>
                <a:cs typeface="Lato"/>
                <a:sym typeface="Lato"/>
              </a:rPr>
              <a:t>BRANDS</a:t>
            </a:r>
            <a:endParaRPr b="1"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000">
              <a:solidFill>
                <a:schemeClr val="lt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900">
                <a:solidFill>
                  <a:srgbClr val="FFFFFF"/>
                </a:solidFill>
                <a:latin typeface="Lato"/>
                <a:ea typeface="Lato"/>
                <a:cs typeface="Lato"/>
                <a:sym typeface="Lato"/>
              </a:rPr>
              <a:t>Our Learn-to-Earn model is designed to help brands deliver micro-credentials to their target audience. With Kabuni SPACES, brands can choose to reach a local, regional, national, or international audience. Simply select the industry category that you want to upskill your talent in, and begin providing valuable education to your target market. This will help future-proof their skills and improve their career prospects.</a:t>
            </a:r>
            <a:endParaRPr sz="900">
              <a:solidFill>
                <a:srgbClr val="FFFFFF"/>
              </a:solidFill>
              <a:latin typeface="Lato"/>
              <a:ea typeface="Lato"/>
              <a:cs typeface="Lato"/>
              <a:sym typeface="Lato"/>
            </a:endParaRPr>
          </a:p>
          <a:p>
            <a:pPr indent="0" lvl="0" marL="0" rtl="0" algn="l">
              <a:lnSpc>
                <a:spcPct val="17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sz="900">
              <a:solidFill>
                <a:schemeClr val="lt1"/>
              </a:solidFill>
              <a:latin typeface="Lato Light"/>
              <a:ea typeface="Lato Light"/>
              <a:cs typeface="Lato Light"/>
              <a:sym typeface="Lato Light"/>
            </a:endParaRPr>
          </a:p>
        </p:txBody>
      </p:sp>
      <p:sp>
        <p:nvSpPr>
          <p:cNvPr id="480" name="Google Shape;480;p102"/>
          <p:cNvSpPr/>
          <p:nvPr/>
        </p:nvSpPr>
        <p:spPr>
          <a:xfrm>
            <a:off x="7336075" y="908200"/>
            <a:ext cx="1437600" cy="3738000"/>
          </a:xfrm>
          <a:prstGeom prst="roundRect">
            <a:avLst>
              <a:gd fmla="val 2915" name="adj"/>
            </a:avLst>
          </a:prstGeom>
          <a:solidFill>
            <a:srgbClr val="03D1CB">
              <a:alpha val="94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102"/>
          <p:cNvSpPr txBox="1"/>
          <p:nvPr/>
        </p:nvSpPr>
        <p:spPr>
          <a:xfrm>
            <a:off x="7373725" y="966589"/>
            <a:ext cx="1437600" cy="4131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 sz="1200">
                <a:solidFill>
                  <a:schemeClr val="lt1"/>
                </a:solidFill>
                <a:latin typeface="Lato"/>
                <a:ea typeface="Lato"/>
                <a:cs typeface="Lato"/>
                <a:sym typeface="Lato"/>
              </a:rPr>
              <a:t>PARTNERS</a:t>
            </a:r>
            <a:endParaRPr b="1"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000">
              <a:solidFill>
                <a:schemeClr val="lt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 sz="900">
                <a:solidFill>
                  <a:srgbClr val="FFFFFF"/>
                </a:solidFill>
                <a:latin typeface="Lato"/>
                <a:ea typeface="Lato"/>
                <a:cs typeface="Lato"/>
                <a:sym typeface="Lato"/>
              </a:rPr>
              <a:t>In partnership with schools, universities, and retail sites, Kabuni SPACES will provide customized and immersive learning experiences to upskill learners in academic and industry settings. Our spaces will be tailored to meet the needs of each partner, and will be measured based on the number of micro-credentials they deliver in collaboration with brands. By working together, we can help individuals gain the skills and knowledge they need to thrive in today's rapidly-evolving job market.</a:t>
            </a:r>
            <a:endParaRPr sz="900">
              <a:solidFill>
                <a:srgbClr val="FFFFFF"/>
              </a:solidFill>
              <a:latin typeface="Lato"/>
              <a:ea typeface="Lato"/>
              <a:cs typeface="Lato"/>
              <a:sym typeface="Lato"/>
            </a:endParaRPr>
          </a:p>
          <a:p>
            <a:pPr indent="0" lvl="0" marL="0" rtl="0" algn="l">
              <a:lnSpc>
                <a:spcPct val="175000"/>
              </a:lnSpc>
              <a:spcBef>
                <a:spcPts val="0"/>
              </a:spcBef>
              <a:spcAft>
                <a:spcPts val="0"/>
              </a:spcAft>
              <a:buClr>
                <a:schemeClr val="dk1"/>
              </a:buClr>
              <a:buSzPts val="1100"/>
              <a:buFont typeface="Arial"/>
              <a:buNone/>
            </a:pPr>
            <a:r>
              <a:t/>
            </a:r>
            <a:endParaRPr sz="1050">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800"/>
              <a:buFont typeface="Arial"/>
              <a:buNone/>
            </a:pPr>
            <a:r>
              <a:t/>
            </a:r>
            <a:endParaRPr sz="900">
              <a:solidFill>
                <a:schemeClr val="lt1"/>
              </a:solidFill>
              <a:latin typeface="Lato Light"/>
              <a:ea typeface="Lato Light"/>
              <a:cs typeface="Lato Light"/>
              <a:sym typeface="La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85" name="Shape 485"/>
        <p:cNvGrpSpPr/>
        <p:nvPr/>
      </p:nvGrpSpPr>
      <p:grpSpPr>
        <a:xfrm>
          <a:off x="0" y="0"/>
          <a:ext cx="0" cy="0"/>
          <a:chOff x="0" y="0"/>
          <a:chExt cx="0" cy="0"/>
        </a:xfrm>
      </p:grpSpPr>
      <p:pic>
        <p:nvPicPr>
          <p:cNvPr id="486" name="Google Shape;486;p103"/>
          <p:cNvPicPr preferRelativeResize="0"/>
          <p:nvPr/>
        </p:nvPicPr>
        <p:blipFill rotWithShape="1">
          <a:blip r:embed="rId3">
            <a:alphaModFix/>
          </a:blip>
          <a:srcRect b="0" l="19" r="19" t="0"/>
          <a:stretch/>
        </p:blipFill>
        <p:spPr>
          <a:xfrm>
            <a:off x="0" y="10946"/>
            <a:ext cx="9140266" cy="5143500"/>
          </a:xfrm>
          <a:prstGeom prst="rect">
            <a:avLst/>
          </a:prstGeom>
          <a:noFill/>
          <a:ln>
            <a:noFill/>
          </a:ln>
        </p:spPr>
      </p:pic>
      <p:sp>
        <p:nvSpPr>
          <p:cNvPr id="487" name="Google Shape;487;p103"/>
          <p:cNvSpPr txBox="1"/>
          <p:nvPr/>
        </p:nvSpPr>
        <p:spPr>
          <a:xfrm>
            <a:off x="6510450" y="95425"/>
            <a:ext cx="2800200" cy="4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F3F3F3"/>
              </a:buClr>
              <a:buSzPts val="1100"/>
              <a:buFont typeface="Arial"/>
              <a:buNone/>
            </a:pPr>
            <a:r>
              <a:rPr b="1" lang="en" sz="1200">
                <a:solidFill>
                  <a:srgbClr val="F4CAD1"/>
                </a:solidFill>
                <a:latin typeface="Lato"/>
                <a:ea typeface="Lato"/>
                <a:cs typeface="Lato"/>
                <a:sym typeface="Lato"/>
              </a:rPr>
              <a:t>IMMERSIVE LEARNING METHOD </a:t>
            </a:r>
            <a:endParaRPr b="1" sz="1200">
              <a:solidFill>
                <a:srgbClr val="F4CAD1"/>
              </a:solidFill>
              <a:latin typeface="Lato"/>
              <a:ea typeface="Lato"/>
              <a:cs typeface="Lato"/>
              <a:sym typeface="Lato"/>
            </a:endParaRPr>
          </a:p>
        </p:txBody>
      </p:sp>
      <p:sp>
        <p:nvSpPr>
          <p:cNvPr id="488" name="Google Shape;488;p103"/>
          <p:cNvSpPr txBox="1"/>
          <p:nvPr/>
        </p:nvSpPr>
        <p:spPr>
          <a:xfrm>
            <a:off x="867150" y="2540325"/>
            <a:ext cx="1702500" cy="55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600"/>
              </a:spcAft>
              <a:buClr>
                <a:srgbClr val="F3F3F3"/>
              </a:buClr>
              <a:buSzPts val="1100"/>
              <a:buFont typeface="Arial"/>
              <a:buNone/>
            </a:pPr>
            <a:r>
              <a:rPr lang="en" sz="1000">
                <a:solidFill>
                  <a:schemeClr val="lt1"/>
                </a:solidFill>
                <a:latin typeface="Lato"/>
                <a:ea typeface="Lato"/>
                <a:cs typeface="Lato"/>
                <a:sym typeface="Lato"/>
              </a:rPr>
              <a:t>Learning anything, anytime safely with friends, classmates or one on one has never been more fun</a:t>
            </a:r>
            <a:endParaRPr sz="1000">
              <a:solidFill>
                <a:schemeClr val="lt1"/>
              </a:solidFill>
              <a:latin typeface="Lato"/>
              <a:ea typeface="Lato"/>
              <a:cs typeface="Lato"/>
              <a:sym typeface="Lato"/>
            </a:endParaRPr>
          </a:p>
        </p:txBody>
      </p:sp>
      <p:sp>
        <p:nvSpPr>
          <p:cNvPr id="489" name="Google Shape;489;p103"/>
          <p:cNvSpPr txBox="1"/>
          <p:nvPr/>
        </p:nvSpPr>
        <p:spPr>
          <a:xfrm>
            <a:off x="852025" y="1481025"/>
            <a:ext cx="2017200" cy="55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600"/>
              </a:spcAft>
              <a:buClr>
                <a:srgbClr val="F3F3F3"/>
              </a:buClr>
              <a:buSzPts val="1100"/>
              <a:buFont typeface="Arial"/>
              <a:buNone/>
            </a:pPr>
            <a:r>
              <a:rPr lang="en" sz="1000">
                <a:solidFill>
                  <a:schemeClr val="lt1"/>
                </a:solidFill>
                <a:latin typeface="Lato"/>
                <a:ea typeface="Lato"/>
                <a:cs typeface="Lato"/>
                <a:sym typeface="Lato"/>
              </a:rPr>
              <a:t>Every learner will be able to explore educational content across Kabuni WORLD</a:t>
            </a:r>
            <a:endParaRPr sz="1000">
              <a:solidFill>
                <a:schemeClr val="lt1"/>
              </a:solidFill>
              <a:latin typeface="Lato"/>
              <a:ea typeface="Lato"/>
              <a:cs typeface="Lato"/>
              <a:sym typeface="Lato"/>
            </a:endParaRPr>
          </a:p>
        </p:txBody>
      </p:sp>
      <p:sp>
        <p:nvSpPr>
          <p:cNvPr id="490" name="Google Shape;490;p103"/>
          <p:cNvSpPr txBox="1"/>
          <p:nvPr/>
        </p:nvSpPr>
        <p:spPr>
          <a:xfrm>
            <a:off x="852025" y="3631825"/>
            <a:ext cx="1898400" cy="55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600"/>
              </a:spcAft>
              <a:buClr>
                <a:srgbClr val="F3F3F3"/>
              </a:buClr>
              <a:buSzPts val="1100"/>
              <a:buFont typeface="Arial"/>
              <a:buNone/>
            </a:pPr>
            <a:r>
              <a:rPr lang="en" sz="1000">
                <a:solidFill>
                  <a:schemeClr val="lt1"/>
                </a:solidFill>
                <a:latin typeface="Lato"/>
                <a:ea typeface="Lato"/>
                <a:cs typeface="Lato"/>
                <a:sym typeface="Lato"/>
              </a:rPr>
              <a:t>Learners will be more engaged, retain more, learn faster and be healthier and happier</a:t>
            </a:r>
            <a:endParaRPr sz="1000">
              <a:solidFill>
                <a:schemeClr val="lt1"/>
              </a:solidFill>
              <a:latin typeface="Lato"/>
              <a:ea typeface="Lato"/>
              <a:cs typeface="Lato"/>
              <a:sym typeface="Lato"/>
            </a:endParaRPr>
          </a:p>
        </p:txBody>
      </p:sp>
      <p:pic>
        <p:nvPicPr>
          <p:cNvPr id="491" name="Google Shape;491;p103"/>
          <p:cNvPicPr preferRelativeResize="0"/>
          <p:nvPr/>
        </p:nvPicPr>
        <p:blipFill rotWithShape="1">
          <a:blip r:embed="rId4">
            <a:alphaModFix/>
          </a:blip>
          <a:srcRect b="-42633" l="-6168" r="-14546" t="0"/>
          <a:stretch/>
        </p:blipFill>
        <p:spPr>
          <a:xfrm>
            <a:off x="287000" y="243175"/>
            <a:ext cx="1437700" cy="439300"/>
          </a:xfrm>
          <a:prstGeom prst="rect">
            <a:avLst/>
          </a:prstGeom>
          <a:noFill/>
          <a:ln>
            <a:noFill/>
          </a:ln>
        </p:spPr>
      </p:pic>
      <p:sp>
        <p:nvSpPr>
          <p:cNvPr id="492" name="Google Shape;492;p103"/>
          <p:cNvSpPr txBox="1"/>
          <p:nvPr/>
        </p:nvSpPr>
        <p:spPr>
          <a:xfrm>
            <a:off x="852025" y="1173225"/>
            <a:ext cx="1760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8F8F8"/>
                </a:solidFill>
                <a:latin typeface="Lato"/>
                <a:ea typeface="Lato"/>
                <a:cs typeface="Lato"/>
                <a:sym typeface="Lato"/>
              </a:rPr>
              <a:t>HOW YOU’LL LEARN</a:t>
            </a:r>
            <a:endParaRPr b="1" sz="1000">
              <a:solidFill>
                <a:srgbClr val="F8F8F8"/>
              </a:solidFill>
              <a:latin typeface="Lato"/>
              <a:ea typeface="Lato"/>
              <a:cs typeface="Lato"/>
              <a:sym typeface="Lato"/>
            </a:endParaRPr>
          </a:p>
        </p:txBody>
      </p:sp>
      <p:sp>
        <p:nvSpPr>
          <p:cNvPr id="493" name="Google Shape;493;p103"/>
          <p:cNvSpPr txBox="1"/>
          <p:nvPr/>
        </p:nvSpPr>
        <p:spPr>
          <a:xfrm>
            <a:off x="852025" y="2232525"/>
            <a:ext cx="1760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8F8F8"/>
                </a:solidFill>
                <a:latin typeface="Lato"/>
                <a:ea typeface="Lato"/>
                <a:cs typeface="Lato"/>
                <a:sym typeface="Lato"/>
              </a:rPr>
              <a:t>HOW YOU’LL GROW</a:t>
            </a:r>
            <a:endParaRPr b="1" sz="1000">
              <a:solidFill>
                <a:srgbClr val="F8F8F8"/>
              </a:solidFill>
              <a:latin typeface="Lato"/>
              <a:ea typeface="Lato"/>
              <a:cs typeface="Lato"/>
              <a:sym typeface="Lato"/>
            </a:endParaRPr>
          </a:p>
        </p:txBody>
      </p:sp>
      <p:sp>
        <p:nvSpPr>
          <p:cNvPr id="494" name="Google Shape;494;p103"/>
          <p:cNvSpPr txBox="1"/>
          <p:nvPr/>
        </p:nvSpPr>
        <p:spPr>
          <a:xfrm>
            <a:off x="852025" y="3409300"/>
            <a:ext cx="1760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F8F8F8"/>
                </a:solidFill>
                <a:latin typeface="Lato"/>
                <a:ea typeface="Lato"/>
                <a:cs typeface="Lato"/>
                <a:sym typeface="Lato"/>
              </a:rPr>
              <a:t>HOW YOU’LL EXPLORE</a:t>
            </a:r>
            <a:endParaRPr b="1" sz="1000">
              <a:solidFill>
                <a:srgbClr val="F8F8F8"/>
              </a:solidFill>
              <a:latin typeface="Lato"/>
              <a:ea typeface="Lato"/>
              <a:cs typeface="Lato"/>
              <a:sym typeface="Lato"/>
            </a:endParaRPr>
          </a:p>
        </p:txBody>
      </p:sp>
      <p:sp>
        <p:nvSpPr>
          <p:cNvPr id="495" name="Google Shape;495;p103"/>
          <p:cNvSpPr txBox="1"/>
          <p:nvPr/>
        </p:nvSpPr>
        <p:spPr>
          <a:xfrm>
            <a:off x="4981450" y="3099525"/>
            <a:ext cx="1101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Lato"/>
                <a:ea typeface="Lato"/>
                <a:cs typeface="Lato"/>
                <a:sym typeface="Lato"/>
              </a:rPr>
              <a:t>EVIDENCE BASED</a:t>
            </a:r>
            <a:endParaRPr sz="800">
              <a:solidFill>
                <a:schemeClr val="lt1"/>
              </a:solidFill>
              <a:latin typeface="Lato"/>
              <a:ea typeface="Lato"/>
              <a:cs typeface="Lato"/>
              <a:sym typeface="Lato"/>
            </a:endParaRPr>
          </a:p>
        </p:txBody>
      </p:sp>
      <p:sp>
        <p:nvSpPr>
          <p:cNvPr id="496" name="Google Shape;496;p103"/>
          <p:cNvSpPr txBox="1"/>
          <p:nvPr/>
        </p:nvSpPr>
        <p:spPr>
          <a:xfrm>
            <a:off x="4869700" y="1848850"/>
            <a:ext cx="1325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Lato"/>
                <a:ea typeface="Lato"/>
                <a:cs typeface="Lato"/>
                <a:sym typeface="Lato"/>
              </a:rPr>
              <a:t>IMMERSIVE LEARNING</a:t>
            </a:r>
            <a:endParaRPr sz="800">
              <a:solidFill>
                <a:schemeClr val="lt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00" name="Shape 500"/>
        <p:cNvGrpSpPr/>
        <p:nvPr/>
      </p:nvGrpSpPr>
      <p:grpSpPr>
        <a:xfrm>
          <a:off x="0" y="0"/>
          <a:ext cx="0" cy="0"/>
          <a:chOff x="0" y="0"/>
          <a:chExt cx="0" cy="0"/>
        </a:xfrm>
      </p:grpSpPr>
      <p:sp>
        <p:nvSpPr>
          <p:cNvPr id="501" name="Google Shape;501;p104"/>
          <p:cNvSpPr txBox="1"/>
          <p:nvPr/>
        </p:nvSpPr>
        <p:spPr>
          <a:xfrm>
            <a:off x="7120050" y="95425"/>
            <a:ext cx="2633400" cy="4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F3F3F3"/>
              </a:buClr>
              <a:buSzPts val="1100"/>
              <a:buFont typeface="Arial"/>
              <a:buNone/>
            </a:pPr>
            <a:r>
              <a:rPr b="1" lang="en" sz="1200">
                <a:solidFill>
                  <a:srgbClr val="F4CAD1"/>
                </a:solidFill>
                <a:latin typeface="Lato"/>
                <a:ea typeface="Lato"/>
                <a:cs typeface="Lato"/>
                <a:sym typeface="Lato"/>
              </a:rPr>
              <a:t>FUTURE OF WORK </a:t>
            </a:r>
            <a:endParaRPr b="1" sz="1200">
              <a:solidFill>
                <a:srgbClr val="F4CAD1"/>
              </a:solidFill>
              <a:latin typeface="Lato"/>
              <a:ea typeface="Lato"/>
              <a:cs typeface="Lato"/>
              <a:sym typeface="Lato"/>
            </a:endParaRPr>
          </a:p>
        </p:txBody>
      </p:sp>
      <p:pic>
        <p:nvPicPr>
          <p:cNvPr id="502" name="Google Shape;502;p104"/>
          <p:cNvPicPr preferRelativeResize="0"/>
          <p:nvPr/>
        </p:nvPicPr>
        <p:blipFill rotWithShape="1">
          <a:blip r:embed="rId3">
            <a:alphaModFix/>
          </a:blip>
          <a:srcRect b="-42633" l="-6168" r="-14546" t="0"/>
          <a:stretch/>
        </p:blipFill>
        <p:spPr>
          <a:xfrm>
            <a:off x="287000" y="243175"/>
            <a:ext cx="1437700" cy="439300"/>
          </a:xfrm>
          <a:prstGeom prst="rect">
            <a:avLst/>
          </a:prstGeom>
          <a:noFill/>
          <a:ln>
            <a:noFill/>
          </a:ln>
        </p:spPr>
      </p:pic>
      <p:sp>
        <p:nvSpPr>
          <p:cNvPr id="503" name="Google Shape;503;p104"/>
          <p:cNvSpPr txBox="1"/>
          <p:nvPr/>
        </p:nvSpPr>
        <p:spPr>
          <a:xfrm>
            <a:off x="363200" y="1959850"/>
            <a:ext cx="1731000" cy="52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800">
                <a:solidFill>
                  <a:srgbClr val="04FEF5"/>
                </a:solidFill>
                <a:latin typeface="Lato"/>
                <a:ea typeface="Lato"/>
                <a:cs typeface="Lato"/>
                <a:sym typeface="Lato"/>
              </a:rPr>
              <a:t>Paramedic drone programmer</a:t>
            </a:r>
            <a:r>
              <a:rPr lang="en" sz="800">
                <a:solidFill>
                  <a:srgbClr val="FFFFFF"/>
                </a:solidFill>
                <a:latin typeface="Lato"/>
                <a:ea typeface="Lato"/>
                <a:cs typeface="Lato"/>
                <a:sym typeface="Lato"/>
              </a:rPr>
              <a:t> </a:t>
            </a:r>
            <a:endParaRPr sz="800">
              <a:solidFill>
                <a:srgbClr val="FFFFFF"/>
              </a:solidFill>
              <a:latin typeface="Lato"/>
              <a:ea typeface="Lato"/>
              <a:cs typeface="Lato"/>
              <a:sym typeface="Lato"/>
            </a:endParaRPr>
          </a:p>
          <a:p>
            <a:pPr indent="0" lvl="0" marL="0" rtl="0" algn="l">
              <a:lnSpc>
                <a:spcPct val="115000"/>
              </a:lnSpc>
              <a:spcBef>
                <a:spcPts val="0"/>
              </a:spcBef>
              <a:spcAft>
                <a:spcPts val="0"/>
              </a:spcAft>
              <a:buNone/>
            </a:pPr>
            <a:r>
              <a:rPr lang="en" sz="600">
                <a:solidFill>
                  <a:srgbClr val="FFFFFF"/>
                </a:solidFill>
                <a:latin typeface="Lato"/>
                <a:ea typeface="Lato"/>
                <a:cs typeface="Lato"/>
                <a:sym typeface="Lato"/>
              </a:rPr>
              <a:t>an AI expert with medical knowledge to 'teach' drones to help emergency rescue teams</a:t>
            </a:r>
            <a:endParaRPr sz="1200">
              <a:latin typeface="Lato"/>
              <a:ea typeface="Lato"/>
              <a:cs typeface="Lato"/>
              <a:sym typeface="Lato"/>
            </a:endParaRPr>
          </a:p>
        </p:txBody>
      </p:sp>
      <p:pic>
        <p:nvPicPr>
          <p:cNvPr id="504" name="Google Shape;504;p104"/>
          <p:cNvPicPr preferRelativeResize="0"/>
          <p:nvPr/>
        </p:nvPicPr>
        <p:blipFill>
          <a:blip r:embed="rId4">
            <a:alphaModFix/>
          </a:blip>
          <a:stretch>
            <a:fillRect/>
          </a:stretch>
        </p:blipFill>
        <p:spPr>
          <a:xfrm>
            <a:off x="459875" y="1020525"/>
            <a:ext cx="1069200" cy="918000"/>
          </a:xfrm>
          <a:prstGeom prst="roundRect">
            <a:avLst>
              <a:gd fmla="val 8043" name="adj"/>
            </a:avLst>
          </a:prstGeom>
          <a:noFill/>
          <a:ln cap="flat" cmpd="sng" w="9525">
            <a:solidFill>
              <a:srgbClr val="04FEF5"/>
            </a:solidFill>
            <a:prstDash val="solid"/>
            <a:round/>
            <a:headEnd len="sm" w="sm" type="none"/>
            <a:tailEnd len="sm" w="sm" type="none"/>
          </a:ln>
        </p:spPr>
      </p:pic>
      <p:sp>
        <p:nvSpPr>
          <p:cNvPr id="505" name="Google Shape;505;p104"/>
          <p:cNvSpPr txBox="1"/>
          <p:nvPr/>
        </p:nvSpPr>
        <p:spPr>
          <a:xfrm>
            <a:off x="2204663" y="1959850"/>
            <a:ext cx="1731000" cy="63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800">
                <a:solidFill>
                  <a:srgbClr val="04FEF5"/>
                </a:solidFill>
                <a:latin typeface="Lato"/>
                <a:ea typeface="Lato"/>
                <a:cs typeface="Lato"/>
                <a:sym typeface="Lato"/>
              </a:rPr>
              <a:t>Smart-assisted sports coach</a:t>
            </a:r>
            <a:endParaRPr sz="800">
              <a:solidFill>
                <a:srgbClr val="04FEF5"/>
              </a:solidFill>
              <a:latin typeface="Lato"/>
              <a:ea typeface="Lato"/>
              <a:cs typeface="Lato"/>
              <a:sym typeface="Lato"/>
            </a:endParaRPr>
          </a:p>
          <a:p>
            <a:pPr indent="0" lvl="0" marL="0" rtl="0" algn="l">
              <a:lnSpc>
                <a:spcPct val="115000"/>
              </a:lnSpc>
              <a:spcBef>
                <a:spcPts val="0"/>
              </a:spcBef>
              <a:spcAft>
                <a:spcPts val="0"/>
              </a:spcAft>
              <a:buNone/>
            </a:pPr>
            <a:r>
              <a:rPr lang="en" sz="600">
                <a:solidFill>
                  <a:srgbClr val="FFFFFF"/>
                </a:solidFill>
                <a:latin typeface="Lato"/>
                <a:ea typeface="Lato"/>
                <a:cs typeface="Lato"/>
                <a:sym typeface="Lato"/>
              </a:rPr>
              <a:t>data and AI skills will help coaches measure player performance and welfare, predict outcomes, and adjust tactics</a:t>
            </a:r>
            <a:endParaRPr sz="600">
              <a:latin typeface="Lato"/>
              <a:ea typeface="Lato"/>
              <a:cs typeface="Lato"/>
              <a:sym typeface="Lato"/>
            </a:endParaRPr>
          </a:p>
        </p:txBody>
      </p:sp>
      <p:sp>
        <p:nvSpPr>
          <p:cNvPr id="506" name="Google Shape;506;p104"/>
          <p:cNvSpPr txBox="1"/>
          <p:nvPr/>
        </p:nvSpPr>
        <p:spPr>
          <a:xfrm>
            <a:off x="3969963" y="1943150"/>
            <a:ext cx="1437600" cy="52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800">
                <a:solidFill>
                  <a:srgbClr val="04FEF5"/>
                </a:solidFill>
                <a:latin typeface="Lato"/>
                <a:ea typeface="Lato"/>
                <a:cs typeface="Lato"/>
                <a:sym typeface="Lato"/>
              </a:rPr>
              <a:t>AI speech coach</a:t>
            </a:r>
            <a:endParaRPr sz="800">
              <a:solidFill>
                <a:srgbClr val="04FEF5"/>
              </a:solidFill>
              <a:latin typeface="Lato"/>
              <a:ea typeface="Lato"/>
              <a:cs typeface="Lato"/>
              <a:sym typeface="Lato"/>
            </a:endParaRPr>
          </a:p>
          <a:p>
            <a:pPr indent="0" lvl="0" marL="0" rtl="0" algn="l">
              <a:lnSpc>
                <a:spcPct val="115000"/>
              </a:lnSpc>
              <a:spcBef>
                <a:spcPts val="0"/>
              </a:spcBef>
              <a:spcAft>
                <a:spcPts val="0"/>
              </a:spcAft>
              <a:buNone/>
            </a:pPr>
            <a:r>
              <a:rPr lang="en" sz="600">
                <a:solidFill>
                  <a:srgbClr val="FFFFFF"/>
                </a:solidFill>
                <a:latin typeface="Lato"/>
                <a:ea typeface="Lato"/>
                <a:cs typeface="Lato"/>
                <a:sym typeface="Lato"/>
              </a:rPr>
              <a:t>help voice assistants and visual avatars become more realistic</a:t>
            </a:r>
            <a:endParaRPr sz="600">
              <a:latin typeface="Lato"/>
              <a:ea typeface="Lato"/>
              <a:cs typeface="Lato"/>
              <a:sym typeface="Lato"/>
            </a:endParaRPr>
          </a:p>
        </p:txBody>
      </p:sp>
      <p:sp>
        <p:nvSpPr>
          <p:cNvPr id="507" name="Google Shape;507;p104"/>
          <p:cNvSpPr txBox="1"/>
          <p:nvPr/>
        </p:nvSpPr>
        <p:spPr>
          <a:xfrm>
            <a:off x="5641063" y="1959850"/>
            <a:ext cx="1603200" cy="52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800">
                <a:solidFill>
                  <a:srgbClr val="04FEF5"/>
                </a:solidFill>
                <a:latin typeface="Lato"/>
                <a:ea typeface="Lato"/>
                <a:cs typeface="Lato"/>
                <a:sym typeface="Lato"/>
              </a:rPr>
              <a:t>Metaverse architect</a:t>
            </a:r>
            <a:endParaRPr sz="800">
              <a:solidFill>
                <a:srgbClr val="04FEF5"/>
              </a:solidFill>
              <a:latin typeface="Lato"/>
              <a:ea typeface="Lato"/>
              <a:cs typeface="Lato"/>
              <a:sym typeface="Lato"/>
            </a:endParaRPr>
          </a:p>
          <a:p>
            <a:pPr indent="0" lvl="0" marL="0" rtl="0" algn="l">
              <a:lnSpc>
                <a:spcPct val="115000"/>
              </a:lnSpc>
              <a:spcBef>
                <a:spcPts val="0"/>
              </a:spcBef>
              <a:spcAft>
                <a:spcPts val="0"/>
              </a:spcAft>
              <a:buNone/>
            </a:pPr>
            <a:r>
              <a:rPr lang="en" sz="600">
                <a:solidFill>
                  <a:srgbClr val="FFFFFF"/>
                </a:solidFill>
                <a:latin typeface="Lato"/>
                <a:ea typeface="Lato"/>
                <a:cs typeface="Lato"/>
                <a:sym typeface="Lato"/>
              </a:rPr>
              <a:t>create environments and activities to entertain people in the virtual world</a:t>
            </a:r>
            <a:endParaRPr sz="600">
              <a:latin typeface="Lato"/>
              <a:ea typeface="Lato"/>
              <a:cs typeface="Lato"/>
              <a:sym typeface="Lato"/>
            </a:endParaRPr>
          </a:p>
        </p:txBody>
      </p:sp>
      <p:sp>
        <p:nvSpPr>
          <p:cNvPr id="508" name="Google Shape;508;p104"/>
          <p:cNvSpPr txBox="1"/>
          <p:nvPr/>
        </p:nvSpPr>
        <p:spPr>
          <a:xfrm>
            <a:off x="7239950" y="1959850"/>
            <a:ext cx="1622400" cy="52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800">
                <a:solidFill>
                  <a:srgbClr val="04FEF5"/>
                </a:solidFill>
                <a:latin typeface="Lato"/>
                <a:ea typeface="Lato"/>
                <a:cs typeface="Lato"/>
                <a:sym typeface="Lato"/>
              </a:rPr>
              <a:t>Zero carbon transport planner</a:t>
            </a:r>
            <a:endParaRPr sz="800">
              <a:solidFill>
                <a:srgbClr val="04FEF5"/>
              </a:solidFill>
              <a:latin typeface="Lato"/>
              <a:ea typeface="Lato"/>
              <a:cs typeface="Lato"/>
              <a:sym typeface="Lato"/>
            </a:endParaRPr>
          </a:p>
          <a:p>
            <a:pPr indent="0" lvl="0" marL="0" rtl="0" algn="l">
              <a:lnSpc>
                <a:spcPct val="115000"/>
              </a:lnSpc>
              <a:spcBef>
                <a:spcPts val="0"/>
              </a:spcBef>
              <a:spcAft>
                <a:spcPts val="0"/>
              </a:spcAft>
              <a:buNone/>
            </a:pPr>
            <a:r>
              <a:rPr lang="en" sz="600">
                <a:solidFill>
                  <a:srgbClr val="FFFFFF"/>
                </a:solidFill>
                <a:latin typeface="Lato"/>
                <a:ea typeface="Lato"/>
                <a:cs typeface="Lato"/>
                <a:sym typeface="Lato"/>
              </a:rPr>
              <a:t>design and programme driverless public transport networks</a:t>
            </a:r>
            <a:endParaRPr sz="600">
              <a:latin typeface="Lato"/>
              <a:ea typeface="Lato"/>
              <a:cs typeface="Lato"/>
              <a:sym typeface="Lato"/>
            </a:endParaRPr>
          </a:p>
        </p:txBody>
      </p:sp>
      <p:sp>
        <p:nvSpPr>
          <p:cNvPr id="509" name="Google Shape;509;p104"/>
          <p:cNvSpPr txBox="1"/>
          <p:nvPr/>
        </p:nvSpPr>
        <p:spPr>
          <a:xfrm>
            <a:off x="363200" y="3739350"/>
            <a:ext cx="1731000" cy="63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800">
                <a:solidFill>
                  <a:srgbClr val="04FEF5"/>
                </a:solidFill>
                <a:latin typeface="Lato"/>
                <a:ea typeface="Lato"/>
                <a:cs typeface="Lato"/>
                <a:sym typeface="Lato"/>
              </a:rPr>
              <a:t>Augmented learning technician</a:t>
            </a:r>
            <a:endParaRPr sz="800">
              <a:solidFill>
                <a:srgbClr val="04FEF5"/>
              </a:solidFill>
              <a:latin typeface="Lato"/>
              <a:ea typeface="Lato"/>
              <a:cs typeface="Lato"/>
              <a:sym typeface="Lato"/>
            </a:endParaRPr>
          </a:p>
          <a:p>
            <a:pPr indent="0" lvl="0" marL="0" rtl="0" algn="l">
              <a:lnSpc>
                <a:spcPct val="115000"/>
              </a:lnSpc>
              <a:spcBef>
                <a:spcPts val="0"/>
              </a:spcBef>
              <a:spcAft>
                <a:spcPts val="0"/>
              </a:spcAft>
              <a:buNone/>
            </a:pPr>
            <a:r>
              <a:rPr lang="en" sz="600">
                <a:solidFill>
                  <a:srgbClr val="FFFFFF"/>
                </a:solidFill>
                <a:latin typeface="Lato"/>
                <a:ea typeface="Lato"/>
                <a:cs typeface="Lato"/>
                <a:sym typeface="Lato"/>
              </a:rPr>
              <a:t>use AI and augmented reality to create state-of-the-art tools for teachers and </a:t>
            </a:r>
            <a:endParaRPr sz="600">
              <a:solidFill>
                <a:srgbClr val="FFFFFF"/>
              </a:solidFill>
              <a:latin typeface="Lato"/>
              <a:ea typeface="Lato"/>
              <a:cs typeface="Lato"/>
              <a:sym typeface="Lato"/>
            </a:endParaRPr>
          </a:p>
          <a:p>
            <a:pPr indent="0" lvl="0" marL="0" rtl="0" algn="l">
              <a:lnSpc>
                <a:spcPct val="115000"/>
              </a:lnSpc>
              <a:spcBef>
                <a:spcPts val="0"/>
              </a:spcBef>
              <a:spcAft>
                <a:spcPts val="0"/>
              </a:spcAft>
              <a:buNone/>
            </a:pPr>
            <a:r>
              <a:rPr lang="en" sz="600">
                <a:solidFill>
                  <a:srgbClr val="FFFFFF"/>
                </a:solidFill>
                <a:latin typeface="Lato"/>
                <a:ea typeface="Lato"/>
                <a:cs typeface="Lato"/>
                <a:sym typeface="Lato"/>
              </a:rPr>
              <a:t>their lessons</a:t>
            </a:r>
            <a:endParaRPr sz="600">
              <a:latin typeface="Lato"/>
              <a:ea typeface="Lato"/>
              <a:cs typeface="Lato"/>
              <a:sym typeface="Lato"/>
            </a:endParaRPr>
          </a:p>
        </p:txBody>
      </p:sp>
      <p:sp>
        <p:nvSpPr>
          <p:cNvPr id="510" name="Google Shape;510;p104"/>
          <p:cNvSpPr txBox="1"/>
          <p:nvPr/>
        </p:nvSpPr>
        <p:spPr>
          <a:xfrm>
            <a:off x="2204663" y="3739350"/>
            <a:ext cx="1571400" cy="63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800">
                <a:solidFill>
                  <a:srgbClr val="04FEF5"/>
                </a:solidFill>
                <a:latin typeface="Lato"/>
                <a:ea typeface="Lato"/>
                <a:cs typeface="Lato"/>
                <a:sym typeface="Lato"/>
              </a:rPr>
              <a:t>Agricultural AI engineer</a:t>
            </a:r>
            <a:endParaRPr sz="800">
              <a:solidFill>
                <a:srgbClr val="04FEF5"/>
              </a:solidFill>
              <a:latin typeface="Lato"/>
              <a:ea typeface="Lato"/>
              <a:cs typeface="Lato"/>
              <a:sym typeface="Lato"/>
            </a:endParaRPr>
          </a:p>
          <a:p>
            <a:pPr indent="0" lvl="0" marL="0" rtl="0" algn="l">
              <a:lnSpc>
                <a:spcPct val="115000"/>
              </a:lnSpc>
              <a:spcBef>
                <a:spcPts val="0"/>
              </a:spcBef>
              <a:spcAft>
                <a:spcPts val="0"/>
              </a:spcAft>
              <a:buNone/>
            </a:pPr>
            <a:r>
              <a:rPr lang="en" sz="600">
                <a:solidFill>
                  <a:srgbClr val="FFFFFF"/>
                </a:solidFill>
                <a:latin typeface="Lato"/>
                <a:ea typeface="Lato"/>
                <a:cs typeface="Lato"/>
                <a:sym typeface="Lato"/>
              </a:rPr>
              <a:t>help farm sustainable foods like synthetic meats and insects at faster and </a:t>
            </a:r>
            <a:endParaRPr sz="600">
              <a:solidFill>
                <a:srgbClr val="FFFFFF"/>
              </a:solidFill>
              <a:latin typeface="Lato"/>
              <a:ea typeface="Lato"/>
              <a:cs typeface="Lato"/>
              <a:sym typeface="Lato"/>
            </a:endParaRPr>
          </a:p>
          <a:p>
            <a:pPr indent="0" lvl="0" marL="0" rtl="0" algn="l">
              <a:lnSpc>
                <a:spcPct val="115000"/>
              </a:lnSpc>
              <a:spcBef>
                <a:spcPts val="0"/>
              </a:spcBef>
              <a:spcAft>
                <a:spcPts val="0"/>
              </a:spcAft>
              <a:buNone/>
            </a:pPr>
            <a:r>
              <a:rPr lang="en" sz="600">
                <a:solidFill>
                  <a:srgbClr val="FFFFFF"/>
                </a:solidFill>
                <a:latin typeface="Lato"/>
                <a:ea typeface="Lato"/>
                <a:cs typeface="Lato"/>
                <a:sym typeface="Lato"/>
              </a:rPr>
              <a:t>grander scales</a:t>
            </a:r>
            <a:endParaRPr sz="600">
              <a:latin typeface="Lato"/>
              <a:ea typeface="Lato"/>
              <a:cs typeface="Lato"/>
              <a:sym typeface="Lato"/>
            </a:endParaRPr>
          </a:p>
        </p:txBody>
      </p:sp>
      <p:sp>
        <p:nvSpPr>
          <p:cNvPr id="511" name="Google Shape;511;p104"/>
          <p:cNvSpPr txBox="1"/>
          <p:nvPr/>
        </p:nvSpPr>
        <p:spPr>
          <a:xfrm>
            <a:off x="3969963" y="3739350"/>
            <a:ext cx="1641600" cy="52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800">
                <a:solidFill>
                  <a:srgbClr val="04FEF5"/>
                </a:solidFill>
                <a:latin typeface="Lato"/>
                <a:ea typeface="Lato"/>
                <a:cs typeface="Lato"/>
                <a:sym typeface="Lato"/>
              </a:rPr>
              <a:t>AI creative skills producer</a:t>
            </a:r>
            <a:endParaRPr b="1" sz="800">
              <a:solidFill>
                <a:srgbClr val="04FEF5"/>
              </a:solidFill>
              <a:latin typeface="Lato"/>
              <a:ea typeface="Lato"/>
              <a:cs typeface="Lato"/>
              <a:sym typeface="Lato"/>
            </a:endParaRPr>
          </a:p>
          <a:p>
            <a:pPr indent="0" lvl="0" marL="0" rtl="0" algn="l">
              <a:lnSpc>
                <a:spcPct val="115000"/>
              </a:lnSpc>
              <a:spcBef>
                <a:spcPts val="0"/>
              </a:spcBef>
              <a:spcAft>
                <a:spcPts val="0"/>
              </a:spcAft>
              <a:buNone/>
            </a:pPr>
            <a:r>
              <a:rPr lang="en" sz="600">
                <a:solidFill>
                  <a:srgbClr val="FFFFFF"/>
                </a:solidFill>
                <a:latin typeface="Lato"/>
                <a:ea typeface="Lato"/>
                <a:cs typeface="Lato"/>
                <a:sym typeface="Lato"/>
              </a:rPr>
              <a:t>help creators enhance their music and art by learning popular trends</a:t>
            </a:r>
            <a:endParaRPr sz="600">
              <a:latin typeface="Lato"/>
              <a:ea typeface="Lato"/>
              <a:cs typeface="Lato"/>
              <a:sym typeface="Lato"/>
            </a:endParaRPr>
          </a:p>
        </p:txBody>
      </p:sp>
      <p:sp>
        <p:nvSpPr>
          <p:cNvPr id="512" name="Google Shape;512;p104"/>
          <p:cNvSpPr txBox="1"/>
          <p:nvPr/>
        </p:nvSpPr>
        <p:spPr>
          <a:xfrm>
            <a:off x="5641063" y="3739350"/>
            <a:ext cx="1462200" cy="63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800">
                <a:solidFill>
                  <a:srgbClr val="04FEF5"/>
                </a:solidFill>
                <a:latin typeface="Lato"/>
                <a:ea typeface="Lato"/>
                <a:cs typeface="Lato"/>
                <a:sym typeface="Lato"/>
              </a:rPr>
              <a:t>Community care technician</a:t>
            </a:r>
            <a:endParaRPr sz="800">
              <a:solidFill>
                <a:srgbClr val="04FEF5"/>
              </a:solidFill>
              <a:latin typeface="Lato"/>
              <a:ea typeface="Lato"/>
              <a:cs typeface="Lato"/>
              <a:sym typeface="Lato"/>
            </a:endParaRPr>
          </a:p>
          <a:p>
            <a:pPr indent="0" lvl="0" marL="0" rtl="0" algn="l">
              <a:lnSpc>
                <a:spcPct val="115000"/>
              </a:lnSpc>
              <a:spcBef>
                <a:spcPts val="0"/>
              </a:spcBef>
              <a:spcAft>
                <a:spcPts val="0"/>
              </a:spcAft>
              <a:buNone/>
            </a:pPr>
            <a:r>
              <a:rPr lang="en" sz="600">
                <a:solidFill>
                  <a:srgbClr val="FFFFFF"/>
                </a:solidFill>
                <a:latin typeface="Lato"/>
                <a:ea typeface="Lato"/>
                <a:cs typeface="Lato"/>
                <a:sym typeface="Lato"/>
              </a:rPr>
              <a:t>use AI to detect loneliness in the community, alerting care workers to who needs their help the most</a:t>
            </a:r>
            <a:endParaRPr sz="600">
              <a:latin typeface="Lato"/>
              <a:ea typeface="Lato"/>
              <a:cs typeface="Lato"/>
              <a:sym typeface="Lato"/>
            </a:endParaRPr>
          </a:p>
        </p:txBody>
      </p:sp>
      <p:pic>
        <p:nvPicPr>
          <p:cNvPr id="513" name="Google Shape;513;p104"/>
          <p:cNvPicPr preferRelativeResize="0"/>
          <p:nvPr/>
        </p:nvPicPr>
        <p:blipFill rotWithShape="1">
          <a:blip r:embed="rId5">
            <a:alphaModFix/>
          </a:blip>
          <a:srcRect b="6506" l="32159" r="30726" t="27504"/>
          <a:stretch/>
        </p:blipFill>
        <p:spPr>
          <a:xfrm>
            <a:off x="2327363" y="1020525"/>
            <a:ext cx="1069200" cy="918000"/>
          </a:xfrm>
          <a:prstGeom prst="roundRect">
            <a:avLst>
              <a:gd fmla="val 8043" name="adj"/>
            </a:avLst>
          </a:prstGeom>
          <a:noFill/>
          <a:ln cap="flat" cmpd="sng" w="9525">
            <a:solidFill>
              <a:srgbClr val="04FEF5"/>
            </a:solidFill>
            <a:prstDash val="solid"/>
            <a:round/>
            <a:headEnd len="sm" w="sm" type="none"/>
            <a:tailEnd len="sm" w="sm" type="none"/>
          </a:ln>
          <a:effectLst>
            <a:outerShdw blurRad="57150" rotWithShape="0" algn="bl" dir="5400000" dist="19050">
              <a:srgbClr val="000000">
                <a:alpha val="50000"/>
              </a:srgbClr>
            </a:outerShdw>
          </a:effectLst>
        </p:spPr>
      </p:pic>
      <p:pic>
        <p:nvPicPr>
          <p:cNvPr id="514" name="Google Shape;514;p104"/>
          <p:cNvPicPr preferRelativeResize="0"/>
          <p:nvPr/>
        </p:nvPicPr>
        <p:blipFill rotWithShape="1">
          <a:blip r:embed="rId6">
            <a:alphaModFix/>
          </a:blip>
          <a:srcRect b="0" l="11430" r="11438" t="0"/>
          <a:stretch/>
        </p:blipFill>
        <p:spPr>
          <a:xfrm>
            <a:off x="4079213" y="1020525"/>
            <a:ext cx="1069200" cy="918000"/>
          </a:xfrm>
          <a:prstGeom prst="roundRect">
            <a:avLst>
              <a:gd fmla="val 8043" name="adj"/>
            </a:avLst>
          </a:prstGeom>
          <a:noFill/>
          <a:ln cap="flat" cmpd="sng" w="9525">
            <a:solidFill>
              <a:srgbClr val="04FEF5"/>
            </a:solidFill>
            <a:prstDash val="solid"/>
            <a:round/>
            <a:headEnd len="sm" w="sm" type="none"/>
            <a:tailEnd len="sm" w="sm" type="none"/>
          </a:ln>
          <a:effectLst>
            <a:outerShdw blurRad="57150" rotWithShape="0" algn="bl" dir="5400000" dist="19050">
              <a:srgbClr val="000000">
                <a:alpha val="50000"/>
              </a:srgbClr>
            </a:outerShdw>
          </a:effectLst>
        </p:spPr>
      </p:pic>
      <p:pic>
        <p:nvPicPr>
          <p:cNvPr id="515" name="Google Shape;515;p104"/>
          <p:cNvPicPr preferRelativeResize="0"/>
          <p:nvPr/>
        </p:nvPicPr>
        <p:blipFill rotWithShape="1">
          <a:blip r:embed="rId7">
            <a:alphaModFix/>
          </a:blip>
          <a:srcRect b="0" l="18361" r="18367" t="0"/>
          <a:stretch/>
        </p:blipFill>
        <p:spPr>
          <a:xfrm>
            <a:off x="5745588" y="1020525"/>
            <a:ext cx="1069200" cy="918000"/>
          </a:xfrm>
          <a:prstGeom prst="roundRect">
            <a:avLst>
              <a:gd fmla="val 8043" name="adj"/>
            </a:avLst>
          </a:prstGeom>
          <a:noFill/>
          <a:ln cap="flat" cmpd="sng" w="9525">
            <a:solidFill>
              <a:srgbClr val="04FEF5"/>
            </a:solidFill>
            <a:prstDash val="solid"/>
            <a:round/>
            <a:headEnd len="sm" w="sm" type="none"/>
            <a:tailEnd len="sm" w="sm" type="none"/>
          </a:ln>
          <a:effectLst>
            <a:outerShdw blurRad="57150" rotWithShape="0" algn="bl" dir="5400000" dist="19050">
              <a:srgbClr val="000000">
                <a:alpha val="50000"/>
              </a:srgbClr>
            </a:outerShdw>
          </a:effectLst>
        </p:spPr>
      </p:pic>
      <p:pic>
        <p:nvPicPr>
          <p:cNvPr id="516" name="Google Shape;516;p104"/>
          <p:cNvPicPr preferRelativeResize="0"/>
          <p:nvPr/>
        </p:nvPicPr>
        <p:blipFill rotWithShape="1">
          <a:blip r:embed="rId8">
            <a:alphaModFix/>
          </a:blip>
          <a:srcRect b="0" l="12428" r="12428" t="0"/>
          <a:stretch/>
        </p:blipFill>
        <p:spPr>
          <a:xfrm>
            <a:off x="7354725" y="1020525"/>
            <a:ext cx="1069200" cy="918000"/>
          </a:xfrm>
          <a:prstGeom prst="roundRect">
            <a:avLst>
              <a:gd fmla="val 8043" name="adj"/>
            </a:avLst>
          </a:prstGeom>
          <a:noFill/>
          <a:ln cap="flat" cmpd="sng" w="9525">
            <a:solidFill>
              <a:srgbClr val="04FEF5"/>
            </a:solidFill>
            <a:prstDash val="solid"/>
            <a:round/>
            <a:headEnd len="sm" w="sm" type="none"/>
            <a:tailEnd len="sm" w="sm" type="none"/>
          </a:ln>
          <a:effectLst>
            <a:outerShdw blurRad="57150" rotWithShape="0" algn="bl" dir="5400000" dist="19050">
              <a:srgbClr val="000000">
                <a:alpha val="50000"/>
              </a:srgbClr>
            </a:outerShdw>
          </a:effectLst>
        </p:spPr>
      </p:pic>
      <p:sp>
        <p:nvSpPr>
          <p:cNvPr id="517" name="Google Shape;517;p104"/>
          <p:cNvSpPr txBox="1"/>
          <p:nvPr/>
        </p:nvSpPr>
        <p:spPr>
          <a:xfrm>
            <a:off x="7239950" y="3739350"/>
            <a:ext cx="1513500" cy="737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800">
                <a:solidFill>
                  <a:srgbClr val="04FEF5"/>
                </a:solidFill>
                <a:latin typeface="Lato"/>
                <a:ea typeface="Lato"/>
                <a:cs typeface="Lato"/>
                <a:sym typeface="Lato"/>
              </a:rPr>
              <a:t>Tech fashion designer</a:t>
            </a:r>
            <a:endParaRPr sz="800">
              <a:solidFill>
                <a:srgbClr val="04FEF5"/>
              </a:solidFill>
              <a:latin typeface="Lato"/>
              <a:ea typeface="Lato"/>
              <a:cs typeface="Lato"/>
              <a:sym typeface="Lato"/>
            </a:endParaRPr>
          </a:p>
          <a:p>
            <a:pPr indent="0" lvl="0" marL="0" rtl="0" algn="l">
              <a:lnSpc>
                <a:spcPct val="115000"/>
              </a:lnSpc>
              <a:spcBef>
                <a:spcPts val="0"/>
              </a:spcBef>
              <a:spcAft>
                <a:spcPts val="0"/>
              </a:spcAft>
              <a:buNone/>
            </a:pPr>
            <a:r>
              <a:rPr lang="en" sz="600">
                <a:solidFill>
                  <a:srgbClr val="FFFFFF"/>
                </a:solidFill>
                <a:latin typeface="Lato"/>
                <a:ea typeface="Lato"/>
                <a:cs typeface="Lato"/>
                <a:sym typeface="Lato"/>
              </a:rPr>
              <a:t>create the next-generation of sustainable smart clothing and wearables, like garments that can react and respond to the weather</a:t>
            </a:r>
            <a:endParaRPr sz="600">
              <a:latin typeface="Lato"/>
              <a:ea typeface="Lato"/>
              <a:cs typeface="Lato"/>
              <a:sym typeface="Lato"/>
            </a:endParaRPr>
          </a:p>
        </p:txBody>
      </p:sp>
      <p:pic>
        <p:nvPicPr>
          <p:cNvPr id="518" name="Google Shape;518;p104"/>
          <p:cNvPicPr preferRelativeResize="0"/>
          <p:nvPr/>
        </p:nvPicPr>
        <p:blipFill rotWithShape="1">
          <a:blip r:embed="rId9">
            <a:alphaModFix/>
          </a:blip>
          <a:srcRect b="0" l="12463" r="12455" t="0"/>
          <a:stretch/>
        </p:blipFill>
        <p:spPr>
          <a:xfrm>
            <a:off x="2303712" y="2790225"/>
            <a:ext cx="1069200" cy="918000"/>
          </a:xfrm>
          <a:prstGeom prst="roundRect">
            <a:avLst>
              <a:gd fmla="val 8043" name="adj"/>
            </a:avLst>
          </a:prstGeom>
          <a:noFill/>
          <a:ln cap="flat" cmpd="sng" w="9525">
            <a:solidFill>
              <a:srgbClr val="04FEF5"/>
            </a:solidFill>
            <a:prstDash val="solid"/>
            <a:round/>
            <a:headEnd len="sm" w="sm" type="none"/>
            <a:tailEnd len="sm" w="sm" type="none"/>
          </a:ln>
          <a:effectLst>
            <a:outerShdw blurRad="57150" rotWithShape="0" algn="bl" dir="5400000" dist="19050">
              <a:srgbClr val="000000">
                <a:alpha val="50000"/>
              </a:srgbClr>
            </a:outerShdw>
          </a:effectLst>
        </p:spPr>
      </p:pic>
      <p:pic>
        <p:nvPicPr>
          <p:cNvPr id="519" name="Google Shape;519;p104"/>
          <p:cNvPicPr preferRelativeResize="0"/>
          <p:nvPr/>
        </p:nvPicPr>
        <p:blipFill rotWithShape="1">
          <a:blip r:embed="rId10">
            <a:alphaModFix/>
          </a:blip>
          <a:srcRect b="7079" l="16979" r="31937" t="12106"/>
          <a:stretch/>
        </p:blipFill>
        <p:spPr>
          <a:xfrm>
            <a:off x="4079212" y="2790225"/>
            <a:ext cx="1069200" cy="918000"/>
          </a:xfrm>
          <a:prstGeom prst="roundRect">
            <a:avLst>
              <a:gd fmla="val 8043" name="adj"/>
            </a:avLst>
          </a:prstGeom>
          <a:noFill/>
          <a:ln cap="flat" cmpd="sng" w="9525">
            <a:solidFill>
              <a:srgbClr val="04FEF5"/>
            </a:solidFill>
            <a:prstDash val="solid"/>
            <a:round/>
            <a:headEnd len="sm" w="sm" type="none"/>
            <a:tailEnd len="sm" w="sm" type="none"/>
          </a:ln>
          <a:effectLst>
            <a:outerShdw blurRad="57150" rotWithShape="0" algn="bl" dir="5400000" dist="19050">
              <a:srgbClr val="000000">
                <a:alpha val="50000"/>
              </a:srgbClr>
            </a:outerShdw>
          </a:effectLst>
        </p:spPr>
      </p:pic>
      <p:pic>
        <p:nvPicPr>
          <p:cNvPr id="520" name="Google Shape;520;p104"/>
          <p:cNvPicPr preferRelativeResize="0"/>
          <p:nvPr/>
        </p:nvPicPr>
        <p:blipFill rotWithShape="1">
          <a:blip r:embed="rId11">
            <a:alphaModFix/>
          </a:blip>
          <a:srcRect b="0" l="7691" r="7691" t="0"/>
          <a:stretch/>
        </p:blipFill>
        <p:spPr>
          <a:xfrm>
            <a:off x="5745588" y="2790225"/>
            <a:ext cx="1069200" cy="918000"/>
          </a:xfrm>
          <a:prstGeom prst="roundRect">
            <a:avLst>
              <a:gd fmla="val 8043" name="adj"/>
            </a:avLst>
          </a:prstGeom>
          <a:noFill/>
          <a:ln cap="flat" cmpd="sng" w="9525">
            <a:solidFill>
              <a:srgbClr val="04FEF5"/>
            </a:solidFill>
            <a:prstDash val="solid"/>
            <a:round/>
            <a:headEnd len="sm" w="sm" type="none"/>
            <a:tailEnd len="sm" w="sm" type="none"/>
          </a:ln>
          <a:effectLst>
            <a:outerShdw blurRad="57150" rotWithShape="0" algn="bl" dir="5400000" dist="19050">
              <a:srgbClr val="000000">
                <a:alpha val="50000"/>
              </a:srgbClr>
            </a:outerShdw>
          </a:effectLst>
        </p:spPr>
      </p:pic>
      <p:pic>
        <p:nvPicPr>
          <p:cNvPr id="521" name="Google Shape;521;p104"/>
          <p:cNvPicPr preferRelativeResize="0"/>
          <p:nvPr/>
        </p:nvPicPr>
        <p:blipFill rotWithShape="1">
          <a:blip r:embed="rId12">
            <a:alphaModFix/>
          </a:blip>
          <a:srcRect b="0" l="18361" r="18367" t="0"/>
          <a:stretch/>
        </p:blipFill>
        <p:spPr>
          <a:xfrm>
            <a:off x="459875" y="2790213"/>
            <a:ext cx="1069200" cy="918000"/>
          </a:xfrm>
          <a:prstGeom prst="roundRect">
            <a:avLst>
              <a:gd fmla="val 8043" name="adj"/>
            </a:avLst>
          </a:prstGeom>
          <a:noFill/>
          <a:ln cap="flat" cmpd="sng" w="9525">
            <a:solidFill>
              <a:srgbClr val="04FEF5"/>
            </a:solidFill>
            <a:prstDash val="solid"/>
            <a:round/>
            <a:headEnd len="sm" w="sm" type="none"/>
            <a:tailEnd len="sm" w="sm" type="none"/>
          </a:ln>
          <a:effectLst>
            <a:outerShdw blurRad="57150" rotWithShape="0" algn="bl" dir="5400000" dist="19050">
              <a:srgbClr val="000000">
                <a:alpha val="50000"/>
              </a:srgbClr>
            </a:outerShdw>
          </a:effectLst>
        </p:spPr>
      </p:pic>
      <p:pic>
        <p:nvPicPr>
          <p:cNvPr id="522" name="Google Shape;522;p104"/>
          <p:cNvPicPr preferRelativeResize="0"/>
          <p:nvPr/>
        </p:nvPicPr>
        <p:blipFill rotWithShape="1">
          <a:blip r:embed="rId13">
            <a:alphaModFix/>
          </a:blip>
          <a:srcRect b="0" l="3626" r="14499" t="0"/>
          <a:stretch/>
        </p:blipFill>
        <p:spPr>
          <a:xfrm flipH="1">
            <a:off x="7359725" y="2790225"/>
            <a:ext cx="1069200" cy="918000"/>
          </a:xfrm>
          <a:prstGeom prst="roundRect">
            <a:avLst>
              <a:gd fmla="val 8043" name="adj"/>
            </a:avLst>
          </a:prstGeom>
          <a:noFill/>
          <a:ln cap="flat" cmpd="sng" w="9525">
            <a:solidFill>
              <a:srgbClr val="04FEF5"/>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26" name="Shape 526"/>
        <p:cNvGrpSpPr/>
        <p:nvPr/>
      </p:nvGrpSpPr>
      <p:grpSpPr>
        <a:xfrm>
          <a:off x="0" y="0"/>
          <a:ext cx="0" cy="0"/>
          <a:chOff x="0" y="0"/>
          <a:chExt cx="0" cy="0"/>
        </a:xfrm>
      </p:grpSpPr>
      <p:pic>
        <p:nvPicPr>
          <p:cNvPr id="527" name="Google Shape;527;p105"/>
          <p:cNvPicPr preferRelativeResize="0"/>
          <p:nvPr/>
        </p:nvPicPr>
        <p:blipFill rotWithShape="1">
          <a:blip r:embed="rId3">
            <a:alphaModFix amt="37000"/>
          </a:blip>
          <a:srcRect b="0" l="0" r="0" t="0"/>
          <a:stretch/>
        </p:blipFill>
        <p:spPr>
          <a:xfrm>
            <a:off x="15075" y="0"/>
            <a:ext cx="9144000" cy="5143500"/>
          </a:xfrm>
          <a:prstGeom prst="rect">
            <a:avLst/>
          </a:prstGeom>
          <a:noFill/>
          <a:ln>
            <a:noFill/>
          </a:ln>
        </p:spPr>
      </p:pic>
      <p:sp>
        <p:nvSpPr>
          <p:cNvPr id="528" name="Google Shape;528;p105"/>
          <p:cNvSpPr txBox="1"/>
          <p:nvPr/>
        </p:nvSpPr>
        <p:spPr>
          <a:xfrm>
            <a:off x="273450" y="729575"/>
            <a:ext cx="5865300" cy="87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lang="en" sz="2000">
                <a:solidFill>
                  <a:srgbClr val="F4CAD1"/>
                </a:solidFill>
                <a:latin typeface="Lato"/>
                <a:ea typeface="Lato"/>
                <a:cs typeface="Lato"/>
                <a:sym typeface="Lato"/>
              </a:rPr>
              <a:t>Global Research Study </a:t>
            </a:r>
            <a:endParaRPr b="1" sz="2000">
              <a:solidFill>
                <a:srgbClr val="F4CAD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sz="2000">
              <a:solidFill>
                <a:srgbClr val="F7CAC9"/>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7CAC9"/>
              </a:solidFill>
              <a:latin typeface="Lato Black"/>
              <a:ea typeface="Lato Black"/>
              <a:cs typeface="Lato Black"/>
              <a:sym typeface="Lato Black"/>
            </a:endParaRPr>
          </a:p>
        </p:txBody>
      </p:sp>
      <p:sp>
        <p:nvSpPr>
          <p:cNvPr id="529" name="Google Shape;529;p105"/>
          <p:cNvSpPr txBox="1"/>
          <p:nvPr/>
        </p:nvSpPr>
        <p:spPr>
          <a:xfrm>
            <a:off x="263175" y="1154800"/>
            <a:ext cx="7019700" cy="121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Clr>
                <a:schemeClr val="dk1"/>
              </a:buClr>
              <a:buSzPts val="1100"/>
              <a:buFont typeface="Arial"/>
              <a:buNone/>
            </a:pPr>
            <a:r>
              <a:rPr lang="en" sz="1200">
                <a:solidFill>
                  <a:schemeClr val="lt1"/>
                </a:solidFill>
                <a:latin typeface="Lato Light"/>
                <a:ea typeface="Lato Light"/>
                <a:cs typeface="Lato Light"/>
                <a:sym typeface="Lato Light"/>
              </a:rPr>
              <a:t>Kabuni will provide a scientific approach to immersive learning with our large scale, international school program.  Grounded in current curriculum to deliver specific and targeted immersive experiences to elevate key areas of learning.  The research will generate robust and rigorous research to develop Kabuni’s evidence based methodology to integrate immersive experiences into the classroom and at home - defining the  </a:t>
            </a:r>
            <a:r>
              <a:rPr b="1" lang="en" sz="1200">
                <a:solidFill>
                  <a:schemeClr val="lt1"/>
                </a:solidFill>
                <a:latin typeface="Lato"/>
                <a:ea typeface="Lato"/>
                <a:cs typeface="Lato"/>
                <a:sym typeface="Lato"/>
              </a:rPr>
              <a:t>Kabuni </a:t>
            </a:r>
            <a:r>
              <a:rPr b="1" lang="en" sz="1200">
                <a:solidFill>
                  <a:srgbClr val="4AD7E5"/>
                </a:solidFill>
                <a:latin typeface="Lato"/>
                <a:ea typeface="Lato"/>
                <a:cs typeface="Lato"/>
                <a:sym typeface="Lato"/>
              </a:rPr>
              <a:t>Toothpaste Moment</a:t>
            </a:r>
            <a:r>
              <a:rPr b="1" lang="en" sz="1200">
                <a:solidFill>
                  <a:schemeClr val="lt1"/>
                </a:solidFill>
                <a:latin typeface="Lato"/>
                <a:ea typeface="Lato"/>
                <a:cs typeface="Lato"/>
                <a:sym typeface="Lato"/>
              </a:rPr>
              <a:t> - use Kabuni 2x per day to see improvements in 4 key areas:</a:t>
            </a:r>
            <a:endParaRPr b="1" sz="1200">
              <a:solidFill>
                <a:schemeClr val="lt1"/>
              </a:solidFill>
              <a:latin typeface="Lato"/>
              <a:ea typeface="Lato"/>
              <a:cs typeface="Lato"/>
              <a:sym typeface="Lato"/>
            </a:endParaRPr>
          </a:p>
        </p:txBody>
      </p:sp>
      <p:sp>
        <p:nvSpPr>
          <p:cNvPr id="530" name="Google Shape;530;p105"/>
          <p:cNvSpPr/>
          <p:nvPr/>
        </p:nvSpPr>
        <p:spPr>
          <a:xfrm>
            <a:off x="4314400" y="2580525"/>
            <a:ext cx="1437600" cy="2294400"/>
          </a:xfrm>
          <a:prstGeom prst="roundRect">
            <a:avLst>
              <a:gd fmla="val 2915" name="adj"/>
            </a:avLst>
          </a:prstGeom>
          <a:solidFill>
            <a:srgbClr val="03D1CB">
              <a:alpha val="94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105"/>
          <p:cNvSpPr/>
          <p:nvPr/>
        </p:nvSpPr>
        <p:spPr>
          <a:xfrm>
            <a:off x="2764074" y="2580525"/>
            <a:ext cx="1437600" cy="2294400"/>
          </a:xfrm>
          <a:prstGeom prst="roundRect">
            <a:avLst>
              <a:gd fmla="val 2915" name="adj"/>
            </a:avLst>
          </a:prstGeom>
          <a:solidFill>
            <a:srgbClr val="03D1CB">
              <a:alpha val="94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105"/>
          <p:cNvSpPr/>
          <p:nvPr/>
        </p:nvSpPr>
        <p:spPr>
          <a:xfrm>
            <a:off x="5864713" y="2580525"/>
            <a:ext cx="1437600" cy="2294400"/>
          </a:xfrm>
          <a:prstGeom prst="roundRect">
            <a:avLst>
              <a:gd fmla="val 2915" name="adj"/>
            </a:avLst>
          </a:prstGeom>
          <a:solidFill>
            <a:srgbClr val="03D1CB">
              <a:alpha val="94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105"/>
          <p:cNvSpPr/>
          <p:nvPr/>
        </p:nvSpPr>
        <p:spPr>
          <a:xfrm>
            <a:off x="7418450" y="2580525"/>
            <a:ext cx="1437600" cy="2294400"/>
          </a:xfrm>
          <a:prstGeom prst="roundRect">
            <a:avLst>
              <a:gd fmla="val 2915" name="adj"/>
            </a:avLst>
          </a:prstGeom>
          <a:solidFill>
            <a:srgbClr val="03D1CB">
              <a:alpha val="94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105"/>
          <p:cNvSpPr txBox="1"/>
          <p:nvPr/>
        </p:nvSpPr>
        <p:spPr>
          <a:xfrm>
            <a:off x="2138725" y="3860775"/>
            <a:ext cx="13845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1" i="0" sz="900" u="none" cap="none" strike="noStrike">
              <a:solidFill>
                <a:schemeClr val="lt1"/>
              </a:solidFill>
              <a:latin typeface="Lato"/>
              <a:ea typeface="Lato"/>
              <a:cs typeface="Lato"/>
              <a:sym typeface="Lato"/>
            </a:endParaRPr>
          </a:p>
        </p:txBody>
      </p:sp>
      <p:sp>
        <p:nvSpPr>
          <p:cNvPr id="535" name="Google Shape;535;p105"/>
          <p:cNvSpPr txBox="1"/>
          <p:nvPr/>
        </p:nvSpPr>
        <p:spPr>
          <a:xfrm>
            <a:off x="4292075" y="2707000"/>
            <a:ext cx="14376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 sz="1200">
                <a:solidFill>
                  <a:schemeClr val="lt1"/>
                </a:solidFill>
                <a:latin typeface="Lato"/>
                <a:ea typeface="Lato"/>
                <a:cs typeface="Lato"/>
                <a:sym typeface="Lato"/>
              </a:rPr>
              <a:t>Engagement</a:t>
            </a:r>
            <a:endParaRPr b="1"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sz="1000">
              <a:solidFill>
                <a:schemeClr val="lt1"/>
              </a:solidFill>
              <a:latin typeface="Lato Light"/>
              <a:ea typeface="Lato Light"/>
              <a:cs typeface="Lato Light"/>
              <a:sym typeface="Lato Light"/>
            </a:endParaRPr>
          </a:p>
          <a:p>
            <a:pPr indent="0" lvl="0" marL="0" rtl="0" algn="l">
              <a:spcBef>
                <a:spcPts val="0"/>
              </a:spcBef>
              <a:spcAft>
                <a:spcPts val="0"/>
              </a:spcAft>
              <a:buClr>
                <a:schemeClr val="dk1"/>
              </a:buClr>
              <a:buSzPts val="2000"/>
              <a:buFont typeface="Arial"/>
              <a:buNone/>
            </a:pPr>
            <a:r>
              <a:rPr lang="en" sz="900">
                <a:solidFill>
                  <a:schemeClr val="lt1"/>
                </a:solidFill>
                <a:latin typeface="Lato Light"/>
                <a:ea typeface="Lato Light"/>
                <a:cs typeface="Lato Light"/>
                <a:sym typeface="Lato Light"/>
              </a:rPr>
              <a:t>With Metaverse  learning, students will be captivated and excited by the medium of learning and will, in turn, be much more likely to engage in further conversation about their experience and the different elements of experiential, embodied learning.</a:t>
            </a:r>
            <a:endParaRPr sz="900">
              <a:solidFill>
                <a:schemeClr val="lt1"/>
              </a:solidFill>
              <a:latin typeface="Lato Light"/>
              <a:ea typeface="Lato Light"/>
              <a:cs typeface="Lato Light"/>
              <a:sym typeface="Lato Light"/>
            </a:endParaRPr>
          </a:p>
          <a:p>
            <a:pPr indent="0" lvl="0" marL="0" rtl="0" algn="l">
              <a:spcBef>
                <a:spcPts val="0"/>
              </a:spcBef>
              <a:spcAft>
                <a:spcPts val="0"/>
              </a:spcAft>
              <a:buClr>
                <a:schemeClr val="dk1"/>
              </a:buClr>
              <a:buSzPts val="2000"/>
              <a:buFont typeface="Arial"/>
              <a:buNone/>
            </a:pPr>
            <a:r>
              <a:t/>
            </a:r>
            <a:endParaRPr sz="900">
              <a:solidFill>
                <a:schemeClr val="lt1"/>
              </a:solidFill>
              <a:latin typeface="Lato Light"/>
              <a:ea typeface="Lato Light"/>
              <a:cs typeface="Lato Light"/>
              <a:sym typeface="Lato Light"/>
            </a:endParaRPr>
          </a:p>
          <a:p>
            <a:pPr indent="0" lvl="0" marL="0" marR="0" rtl="0" algn="l">
              <a:lnSpc>
                <a:spcPct val="100000"/>
              </a:lnSpc>
              <a:spcBef>
                <a:spcPts val="0"/>
              </a:spcBef>
              <a:spcAft>
                <a:spcPts val="0"/>
              </a:spcAft>
              <a:buClr>
                <a:srgbClr val="000000"/>
              </a:buClr>
              <a:buSzPts val="1800"/>
              <a:buFont typeface="Arial"/>
              <a:buNone/>
            </a:pPr>
            <a:r>
              <a:t/>
            </a:r>
            <a:endParaRPr b="1" sz="1000">
              <a:solidFill>
                <a:schemeClr val="lt1"/>
              </a:solidFill>
              <a:latin typeface="Lato"/>
              <a:ea typeface="Lato"/>
              <a:cs typeface="Lato"/>
              <a:sym typeface="Lato"/>
            </a:endParaRPr>
          </a:p>
        </p:txBody>
      </p:sp>
      <p:sp>
        <p:nvSpPr>
          <p:cNvPr id="536" name="Google Shape;536;p105"/>
          <p:cNvSpPr txBox="1"/>
          <p:nvPr/>
        </p:nvSpPr>
        <p:spPr>
          <a:xfrm>
            <a:off x="5913313" y="2654263"/>
            <a:ext cx="1340400" cy="1754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200">
                <a:solidFill>
                  <a:schemeClr val="lt1"/>
                </a:solidFill>
                <a:latin typeface="Lato"/>
                <a:ea typeface="Lato"/>
                <a:cs typeface="Lato"/>
                <a:sym typeface="Lato"/>
              </a:rPr>
              <a:t>Speed</a:t>
            </a:r>
            <a:endParaRPr b="1"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sz="900">
              <a:solidFill>
                <a:schemeClr val="lt1"/>
              </a:solidFill>
              <a:latin typeface="Lato Light"/>
              <a:ea typeface="Lato Light"/>
              <a:cs typeface="Lato Light"/>
              <a:sym typeface="Lato Light"/>
            </a:endParaRPr>
          </a:p>
          <a:p>
            <a:pPr indent="0" lvl="0" marL="0" marR="0" rtl="0" algn="l">
              <a:lnSpc>
                <a:spcPct val="100000"/>
              </a:lnSpc>
              <a:spcBef>
                <a:spcPts val="0"/>
              </a:spcBef>
              <a:spcAft>
                <a:spcPts val="0"/>
              </a:spcAft>
              <a:buClr>
                <a:srgbClr val="000000"/>
              </a:buClr>
              <a:buSzPts val="1000"/>
              <a:buFont typeface="Arial"/>
              <a:buNone/>
            </a:pPr>
            <a:r>
              <a:rPr lang="en" sz="900">
                <a:solidFill>
                  <a:schemeClr val="lt1"/>
                </a:solidFill>
                <a:latin typeface="Lato Light"/>
                <a:ea typeface="Lato Light"/>
                <a:cs typeface="Lato Light"/>
                <a:sym typeface="Lato Light"/>
              </a:rPr>
              <a:t>Learning efficiency will be improved for specific content objectives.  Students will be able to understand key concepts more quickly with the embodied cognitive learning within the Metaverse. </a:t>
            </a:r>
            <a:endParaRPr i="0" sz="900" u="none" cap="none" strike="noStrike">
              <a:solidFill>
                <a:schemeClr val="lt1"/>
              </a:solidFill>
              <a:latin typeface="Lato Light"/>
              <a:ea typeface="Lato Light"/>
              <a:cs typeface="Lato Light"/>
              <a:sym typeface="Lato Light"/>
            </a:endParaRPr>
          </a:p>
        </p:txBody>
      </p:sp>
      <p:sp>
        <p:nvSpPr>
          <p:cNvPr id="537" name="Google Shape;537;p105"/>
          <p:cNvSpPr txBox="1"/>
          <p:nvPr/>
        </p:nvSpPr>
        <p:spPr>
          <a:xfrm>
            <a:off x="7513475" y="2707000"/>
            <a:ext cx="1340400" cy="149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lang="en" sz="1200">
                <a:solidFill>
                  <a:schemeClr val="lt1"/>
                </a:solidFill>
                <a:latin typeface="Lato"/>
                <a:ea typeface="Lato"/>
                <a:cs typeface="Lato"/>
                <a:sym typeface="Lato"/>
              </a:rPr>
              <a:t>Health</a:t>
            </a:r>
            <a:endParaRPr b="1"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1" sz="1000">
              <a:solidFill>
                <a:schemeClr val="lt1"/>
              </a:solidFill>
              <a:latin typeface="Lato"/>
              <a:ea typeface="Lato"/>
              <a:cs typeface="Lato"/>
              <a:sym typeface="Lato"/>
            </a:endParaRPr>
          </a:p>
          <a:p>
            <a:pPr indent="0" lvl="0" marL="0" rtl="0" algn="l">
              <a:spcBef>
                <a:spcPts val="0"/>
              </a:spcBef>
              <a:spcAft>
                <a:spcPts val="0"/>
              </a:spcAft>
              <a:buClr>
                <a:schemeClr val="dk1"/>
              </a:buClr>
              <a:buSzPts val="1000"/>
              <a:buFont typeface="Arial"/>
              <a:buNone/>
            </a:pPr>
            <a:r>
              <a:rPr lang="en" sz="900">
                <a:solidFill>
                  <a:schemeClr val="lt1"/>
                </a:solidFill>
                <a:latin typeface="Lato Light"/>
                <a:ea typeface="Lato Light"/>
                <a:cs typeface="Lato Light"/>
                <a:sym typeface="Lato Light"/>
              </a:rPr>
              <a:t>Kabuni will enhance opportunities for open-ended, imaginative, risk-taking and diverse play that promotes health and wellbeing.</a:t>
            </a:r>
            <a:endParaRPr sz="600">
              <a:solidFill>
                <a:schemeClr val="lt1"/>
              </a:solidFill>
              <a:latin typeface="Lato Light"/>
              <a:ea typeface="Lato Light"/>
              <a:cs typeface="Lato Light"/>
              <a:sym typeface="Lato Light"/>
            </a:endParaRPr>
          </a:p>
        </p:txBody>
      </p:sp>
      <p:pic>
        <p:nvPicPr>
          <p:cNvPr id="538" name="Google Shape;538;p105"/>
          <p:cNvPicPr preferRelativeResize="0"/>
          <p:nvPr/>
        </p:nvPicPr>
        <p:blipFill rotWithShape="1">
          <a:blip r:embed="rId4">
            <a:alphaModFix/>
          </a:blip>
          <a:srcRect b="-42633" l="-6168" r="-14546" t="0"/>
          <a:stretch/>
        </p:blipFill>
        <p:spPr>
          <a:xfrm>
            <a:off x="370496" y="166133"/>
            <a:ext cx="1437700" cy="439300"/>
          </a:xfrm>
          <a:prstGeom prst="rect">
            <a:avLst/>
          </a:prstGeom>
          <a:noFill/>
          <a:ln>
            <a:noFill/>
          </a:ln>
        </p:spPr>
      </p:pic>
      <p:sp>
        <p:nvSpPr>
          <p:cNvPr id="539" name="Google Shape;539;p105"/>
          <p:cNvSpPr txBox="1"/>
          <p:nvPr/>
        </p:nvSpPr>
        <p:spPr>
          <a:xfrm>
            <a:off x="2801725" y="2707000"/>
            <a:ext cx="14376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 sz="1200">
                <a:solidFill>
                  <a:schemeClr val="lt1"/>
                </a:solidFill>
                <a:latin typeface="Lato"/>
                <a:ea typeface="Lato"/>
                <a:cs typeface="Lato"/>
                <a:sym typeface="Lato"/>
              </a:rPr>
              <a:t>Retention</a:t>
            </a:r>
            <a:endParaRPr b="1" sz="12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000">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lang="en" sz="900">
                <a:solidFill>
                  <a:schemeClr val="lt1"/>
                </a:solidFill>
                <a:latin typeface="Lato Light"/>
                <a:ea typeface="Lato Light"/>
                <a:cs typeface="Lato Light"/>
                <a:sym typeface="Lato Light"/>
              </a:rPr>
              <a:t>Metaverse learning research shows that students both made more progress and scored higher when using virtual learning; their self-reported confidence levels also showed great improvement and the highest overall score.</a:t>
            </a:r>
            <a:endParaRPr sz="900">
              <a:solidFill>
                <a:schemeClr val="lt1"/>
              </a:solidFill>
              <a:latin typeface="Lato Light"/>
              <a:ea typeface="Lato Light"/>
              <a:cs typeface="Lato Light"/>
              <a:sym typeface="Lato Light"/>
            </a:endParaRPr>
          </a:p>
        </p:txBody>
      </p:sp>
      <p:sp>
        <p:nvSpPr>
          <p:cNvPr id="540" name="Google Shape;540;p105"/>
          <p:cNvSpPr txBox="1"/>
          <p:nvPr/>
        </p:nvSpPr>
        <p:spPr>
          <a:xfrm flipH="1">
            <a:off x="7355291" y="1673216"/>
            <a:ext cx="1473000" cy="39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F7CAC9"/>
                </a:solidFill>
                <a:latin typeface="Lato"/>
                <a:ea typeface="Lato"/>
                <a:cs typeface="Lato"/>
                <a:sym typeface="Lato"/>
              </a:rPr>
              <a:t>Nina Jane Patel</a:t>
            </a:r>
            <a:endParaRPr b="1" sz="1000">
              <a:solidFill>
                <a:srgbClr val="F7CAC9"/>
              </a:solidFill>
              <a:latin typeface="Lato"/>
              <a:ea typeface="Lato"/>
              <a:cs typeface="Lato"/>
              <a:sym typeface="Lato"/>
            </a:endParaRPr>
          </a:p>
        </p:txBody>
      </p:sp>
      <p:sp>
        <p:nvSpPr>
          <p:cNvPr id="541" name="Google Shape;541;p105"/>
          <p:cNvSpPr txBox="1"/>
          <p:nvPr/>
        </p:nvSpPr>
        <p:spPr>
          <a:xfrm flipH="1">
            <a:off x="7355292" y="1871261"/>
            <a:ext cx="1473000" cy="33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3F3F3"/>
                </a:solidFill>
                <a:latin typeface="Lato"/>
                <a:ea typeface="Lato"/>
                <a:cs typeface="Lato"/>
                <a:sym typeface="Lato"/>
              </a:rPr>
              <a:t>Co-founder + VP of Metaverse Research </a:t>
            </a:r>
            <a:endParaRPr sz="1000">
              <a:solidFill>
                <a:srgbClr val="F3F3F3"/>
              </a:solidFill>
              <a:latin typeface="Lato"/>
              <a:ea typeface="Lato"/>
              <a:cs typeface="Lato"/>
              <a:sym typeface="Lato"/>
            </a:endParaRPr>
          </a:p>
        </p:txBody>
      </p:sp>
      <p:pic>
        <p:nvPicPr>
          <p:cNvPr id="542" name="Google Shape;542;p105"/>
          <p:cNvPicPr preferRelativeResize="0"/>
          <p:nvPr/>
        </p:nvPicPr>
        <p:blipFill rotWithShape="1">
          <a:blip r:embed="rId5">
            <a:alphaModFix/>
          </a:blip>
          <a:srcRect b="0" l="159" r="159" t="0"/>
          <a:stretch/>
        </p:blipFill>
        <p:spPr>
          <a:xfrm>
            <a:off x="7758363" y="1024454"/>
            <a:ext cx="642900" cy="645000"/>
          </a:xfrm>
          <a:prstGeom prst="ellipse">
            <a:avLst/>
          </a:prstGeom>
          <a:noFill/>
          <a:ln>
            <a:noFill/>
          </a:ln>
        </p:spPr>
      </p:pic>
      <p:sp>
        <p:nvSpPr>
          <p:cNvPr id="543" name="Google Shape;543;p105"/>
          <p:cNvSpPr/>
          <p:nvPr/>
        </p:nvSpPr>
        <p:spPr>
          <a:xfrm>
            <a:off x="325100" y="2583400"/>
            <a:ext cx="2348700" cy="2294400"/>
          </a:xfrm>
          <a:prstGeom prst="roundRect">
            <a:avLst>
              <a:gd fmla="val 2915" name="adj"/>
            </a:avLst>
          </a:prstGeom>
          <a:solidFill>
            <a:srgbClr val="03D1CB">
              <a:alpha val="94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4" name="Google Shape;544;p105"/>
          <p:cNvPicPr preferRelativeResize="0"/>
          <p:nvPr/>
        </p:nvPicPr>
        <p:blipFill rotWithShape="1">
          <a:blip r:embed="rId6">
            <a:alphaModFix/>
          </a:blip>
          <a:srcRect b="3262" l="0" r="0" t="3262"/>
          <a:stretch/>
        </p:blipFill>
        <p:spPr>
          <a:xfrm>
            <a:off x="383775" y="2707000"/>
            <a:ext cx="2124489" cy="1218899"/>
          </a:xfrm>
          <a:prstGeom prst="rect">
            <a:avLst/>
          </a:prstGeom>
          <a:noFill/>
          <a:ln>
            <a:noFill/>
          </a:ln>
        </p:spPr>
      </p:pic>
      <p:pic>
        <p:nvPicPr>
          <p:cNvPr id="545" name="Google Shape;545;p105"/>
          <p:cNvPicPr preferRelativeResize="0"/>
          <p:nvPr/>
        </p:nvPicPr>
        <p:blipFill>
          <a:blip r:embed="rId7">
            <a:alphaModFix/>
          </a:blip>
          <a:stretch>
            <a:fillRect/>
          </a:stretch>
        </p:blipFill>
        <p:spPr>
          <a:xfrm>
            <a:off x="1293400" y="4358134"/>
            <a:ext cx="324449" cy="254116"/>
          </a:xfrm>
          <a:prstGeom prst="rect">
            <a:avLst/>
          </a:prstGeom>
          <a:noFill/>
          <a:ln>
            <a:noFill/>
          </a:ln>
        </p:spPr>
      </p:pic>
      <p:pic>
        <p:nvPicPr>
          <p:cNvPr id="546" name="Google Shape;546;p105"/>
          <p:cNvPicPr preferRelativeResize="0"/>
          <p:nvPr/>
        </p:nvPicPr>
        <p:blipFill>
          <a:blip r:embed="rId8">
            <a:alphaModFix/>
          </a:blip>
          <a:stretch>
            <a:fillRect/>
          </a:stretch>
        </p:blipFill>
        <p:spPr>
          <a:xfrm>
            <a:off x="592450" y="4200100"/>
            <a:ext cx="324458" cy="399899"/>
          </a:xfrm>
          <a:prstGeom prst="rect">
            <a:avLst/>
          </a:prstGeom>
          <a:noFill/>
          <a:ln>
            <a:noFill/>
          </a:ln>
        </p:spPr>
      </p:pic>
      <p:pic>
        <p:nvPicPr>
          <p:cNvPr id="547" name="Google Shape;547;p105"/>
          <p:cNvPicPr preferRelativeResize="0"/>
          <p:nvPr/>
        </p:nvPicPr>
        <p:blipFill>
          <a:blip r:embed="rId9">
            <a:alphaModFix/>
          </a:blip>
          <a:stretch>
            <a:fillRect/>
          </a:stretch>
        </p:blipFill>
        <p:spPr>
          <a:xfrm>
            <a:off x="2062861" y="4323976"/>
            <a:ext cx="324450" cy="288275"/>
          </a:xfrm>
          <a:prstGeom prst="rect">
            <a:avLst/>
          </a:prstGeom>
          <a:noFill/>
          <a:ln>
            <a:noFill/>
          </a:ln>
        </p:spPr>
      </p:pic>
      <p:sp>
        <p:nvSpPr>
          <p:cNvPr id="548" name="Google Shape;548;p105"/>
          <p:cNvSpPr txBox="1"/>
          <p:nvPr/>
        </p:nvSpPr>
        <p:spPr>
          <a:xfrm>
            <a:off x="1015825" y="3789500"/>
            <a:ext cx="8796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 sz="800">
                <a:solidFill>
                  <a:srgbClr val="03D1CB"/>
                </a:solidFill>
                <a:latin typeface="Lato"/>
                <a:ea typeface="Lato"/>
                <a:cs typeface="Lato"/>
                <a:sym typeface="Lato"/>
              </a:rPr>
              <a:t>Pilot Program</a:t>
            </a:r>
            <a:endParaRPr b="1" sz="800">
              <a:solidFill>
                <a:srgbClr val="03D1CB"/>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1" lang="en" sz="800">
                <a:solidFill>
                  <a:srgbClr val="03D1CB"/>
                </a:solidFill>
                <a:latin typeface="Lato"/>
                <a:ea typeface="Lato"/>
                <a:cs typeface="Lato"/>
                <a:sym typeface="Lato"/>
              </a:rPr>
              <a:t>3 Continents</a:t>
            </a:r>
            <a:endParaRPr b="1" sz="800">
              <a:solidFill>
                <a:srgbClr val="03D1CB"/>
              </a:solidFill>
              <a:latin typeface="Lato"/>
              <a:ea typeface="Lato"/>
              <a:cs typeface="Lato"/>
              <a:sym typeface="Lato"/>
            </a:endParaRPr>
          </a:p>
        </p:txBody>
      </p:sp>
      <p:sp>
        <p:nvSpPr>
          <p:cNvPr id="549" name="Google Shape;549;p105"/>
          <p:cNvSpPr txBox="1"/>
          <p:nvPr/>
        </p:nvSpPr>
        <p:spPr>
          <a:xfrm>
            <a:off x="408325" y="4567125"/>
            <a:ext cx="6927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 sz="800">
                <a:solidFill>
                  <a:srgbClr val="03D1CB"/>
                </a:solidFill>
                <a:latin typeface="Lato"/>
                <a:ea typeface="Lato"/>
                <a:cs typeface="Lato"/>
                <a:sym typeface="Lato"/>
              </a:rPr>
              <a:t>10  Schools</a:t>
            </a:r>
            <a:endParaRPr b="1" sz="800">
              <a:solidFill>
                <a:srgbClr val="03D1CB"/>
              </a:solidFill>
              <a:latin typeface="Lato"/>
              <a:ea typeface="Lato"/>
              <a:cs typeface="Lato"/>
              <a:sym typeface="Lato"/>
            </a:endParaRPr>
          </a:p>
        </p:txBody>
      </p:sp>
      <p:sp>
        <p:nvSpPr>
          <p:cNvPr id="550" name="Google Shape;550;p105"/>
          <p:cNvSpPr txBox="1"/>
          <p:nvPr/>
        </p:nvSpPr>
        <p:spPr>
          <a:xfrm>
            <a:off x="1039204" y="4567125"/>
            <a:ext cx="9414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 sz="800">
                <a:solidFill>
                  <a:srgbClr val="03D1CB"/>
                </a:solidFill>
                <a:latin typeface="Lato"/>
                <a:ea typeface="Lato"/>
                <a:cs typeface="Lato"/>
                <a:sym typeface="Lato"/>
              </a:rPr>
              <a:t>5,000 Students</a:t>
            </a:r>
            <a:endParaRPr b="1" sz="800">
              <a:solidFill>
                <a:srgbClr val="03D1CB"/>
              </a:solidFill>
              <a:latin typeface="Lato"/>
              <a:ea typeface="Lato"/>
              <a:cs typeface="Lato"/>
              <a:sym typeface="Lato"/>
            </a:endParaRPr>
          </a:p>
        </p:txBody>
      </p:sp>
      <p:sp>
        <p:nvSpPr>
          <p:cNvPr id="551" name="Google Shape;551;p105"/>
          <p:cNvSpPr txBox="1"/>
          <p:nvPr/>
        </p:nvSpPr>
        <p:spPr>
          <a:xfrm>
            <a:off x="1869363" y="4560525"/>
            <a:ext cx="879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 sz="800">
                <a:solidFill>
                  <a:srgbClr val="03D1CB"/>
                </a:solidFill>
                <a:latin typeface="Lato"/>
                <a:ea typeface="Lato"/>
                <a:cs typeface="Lato"/>
                <a:sym typeface="Lato"/>
              </a:rPr>
              <a:t>400 Educators</a:t>
            </a:r>
            <a:endParaRPr b="1" sz="800">
              <a:solidFill>
                <a:srgbClr val="03D1CB"/>
              </a:solidFill>
              <a:latin typeface="Lato"/>
              <a:ea typeface="Lato"/>
              <a:cs typeface="Lato"/>
              <a:sym typeface="Lato"/>
            </a:endParaRPr>
          </a:p>
        </p:txBody>
      </p:sp>
      <p:pic>
        <p:nvPicPr>
          <p:cNvPr id="552" name="Google Shape;552;p105"/>
          <p:cNvPicPr preferRelativeResize="0"/>
          <p:nvPr/>
        </p:nvPicPr>
        <p:blipFill>
          <a:blip r:embed="rId10">
            <a:alphaModFix/>
          </a:blip>
          <a:stretch>
            <a:fillRect/>
          </a:stretch>
        </p:blipFill>
        <p:spPr>
          <a:xfrm rot="1432153">
            <a:off x="1379245" y="2860057"/>
            <a:ext cx="133541" cy="240591"/>
          </a:xfrm>
          <a:prstGeom prst="rect">
            <a:avLst/>
          </a:prstGeom>
          <a:noFill/>
          <a:ln>
            <a:noFill/>
          </a:ln>
        </p:spPr>
      </p:pic>
      <p:pic>
        <p:nvPicPr>
          <p:cNvPr id="553" name="Google Shape;553;p105"/>
          <p:cNvPicPr preferRelativeResize="0"/>
          <p:nvPr/>
        </p:nvPicPr>
        <p:blipFill>
          <a:blip r:embed="rId10">
            <a:alphaModFix/>
          </a:blip>
          <a:stretch>
            <a:fillRect/>
          </a:stretch>
        </p:blipFill>
        <p:spPr>
          <a:xfrm rot="-813147">
            <a:off x="1432682" y="3411332"/>
            <a:ext cx="133541" cy="240591"/>
          </a:xfrm>
          <a:prstGeom prst="rect">
            <a:avLst/>
          </a:prstGeom>
          <a:noFill/>
          <a:ln>
            <a:noFill/>
          </a:ln>
        </p:spPr>
      </p:pic>
      <p:pic>
        <p:nvPicPr>
          <p:cNvPr id="554" name="Google Shape;554;p105"/>
          <p:cNvPicPr preferRelativeResize="0"/>
          <p:nvPr/>
        </p:nvPicPr>
        <p:blipFill>
          <a:blip r:embed="rId10">
            <a:alphaModFix/>
          </a:blip>
          <a:stretch>
            <a:fillRect/>
          </a:stretch>
        </p:blipFill>
        <p:spPr>
          <a:xfrm rot="-2511068">
            <a:off x="855657" y="3196157"/>
            <a:ext cx="133541" cy="240591"/>
          </a:xfrm>
          <a:prstGeom prst="rect">
            <a:avLst/>
          </a:prstGeom>
          <a:noFill/>
          <a:ln>
            <a:noFill/>
          </a:ln>
        </p:spPr>
      </p:pic>
      <p:sp>
        <p:nvSpPr>
          <p:cNvPr id="555" name="Google Shape;555;p105"/>
          <p:cNvSpPr txBox="1"/>
          <p:nvPr/>
        </p:nvSpPr>
        <p:spPr>
          <a:xfrm>
            <a:off x="8654500" y="4718825"/>
            <a:ext cx="222900" cy="262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800">
                <a:solidFill>
                  <a:srgbClr val="D9D9D9"/>
                </a:solidFill>
                <a:latin typeface="Lato Light"/>
                <a:ea typeface="Lato Light"/>
                <a:cs typeface="Lato Light"/>
                <a:sym typeface="Lato Light"/>
              </a:rPr>
              <a:t>5</a:t>
            </a:r>
            <a:endParaRPr sz="800">
              <a:solidFill>
                <a:srgbClr val="D9D9D9"/>
              </a:solidFill>
              <a:latin typeface="Lato Light"/>
              <a:ea typeface="Lato Light"/>
              <a:cs typeface="Lato Light"/>
              <a:sym typeface="Lato Ligh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40 DNA Bauhaus">
  <a:themeElements>
    <a:clrScheme name="Simple Light">
      <a:dk1>
        <a:srgbClr val="F3F3F3"/>
      </a:dk1>
      <a:lt1>
        <a:srgbClr val="1D1B27"/>
      </a:lt1>
      <a:dk2>
        <a:srgbClr val="6913EA"/>
      </a:dk2>
      <a:lt2>
        <a:srgbClr val="F3F3F3"/>
      </a:lt2>
      <a:accent1>
        <a:srgbClr val="292938"/>
      </a:accent1>
      <a:accent2>
        <a:srgbClr val="C2FF31"/>
      </a:accent2>
      <a:accent3>
        <a:srgbClr val="F3F3F3"/>
      </a:accent3>
      <a:accent4>
        <a:srgbClr val="292938"/>
      </a:accent4>
      <a:accent5>
        <a:srgbClr val="4B13EA"/>
      </a:accent5>
      <a:accent6>
        <a:srgbClr val="F3F3F3"/>
      </a:accent6>
      <a:hlink>
        <a:srgbClr val="2929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