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handoutMasterIdLst>
    <p:handoutMasterId r:id="rId12"/>
  </p:handoutMasterIdLst>
  <p:sldIdLst>
    <p:sldId id="423" r:id="rId2"/>
    <p:sldId id="468" r:id="rId3"/>
    <p:sldId id="471" r:id="rId4"/>
    <p:sldId id="476" r:id="rId5"/>
    <p:sldId id="483" r:id="rId6"/>
    <p:sldId id="484" r:id="rId7"/>
    <p:sldId id="480" r:id="rId8"/>
    <p:sldId id="481" r:id="rId9"/>
    <p:sldId id="486" r:id="rId10"/>
  </p:sldIdLst>
  <p:sldSz cx="12195175" cy="6858000"/>
  <p:notesSz cx="6797675" cy="9872663"/>
  <p:custDataLst>
    <p:tags r:id="rId1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1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EB0"/>
    <a:srgbClr val="FFFFFF"/>
    <a:srgbClr val="000099"/>
    <a:srgbClr val="0E1A40"/>
    <a:srgbClr val="1C2747"/>
    <a:srgbClr val="0E44BC"/>
    <a:srgbClr val="0000FF"/>
    <a:srgbClr val="3CCCC7"/>
    <a:srgbClr val="FF6D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31" autoAdjust="0"/>
    <p:restoredTop sz="99096" autoAdjust="0"/>
  </p:normalViewPr>
  <p:slideViewPr>
    <p:cSldViewPr>
      <p:cViewPr varScale="1">
        <p:scale>
          <a:sx n="68" d="100"/>
          <a:sy n="68" d="100"/>
        </p:scale>
        <p:origin x="84" y="150"/>
      </p:cViewPr>
      <p:guideLst>
        <p:guide orient="horz" pos="2160"/>
        <p:guide pos="3813"/>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5#1">
  <dgm:title val=""/>
  <dgm:desc val=""/>
  <dgm:catLst>
    <dgm:cat type="accent1" pri="11500"/>
  </dgm:catLst>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C25EE113-95D9-4FD6-854B-06FF072FD8B0}" type="doc">
      <dgm:prSet loTypeId="urn:microsoft.com/office/officeart/2005/8/layout/pyramid3#1" loCatId="pyramid" qsTypeId="urn:microsoft.com/office/officeart/2005/8/quickstyle/simple2#1" qsCatId="simple" csTypeId="urn:microsoft.com/office/officeart/2005/8/colors/accent1_5#1" csCatId="accent1" phldr="0"/>
      <dgm:spPr/>
    </dgm:pt>
    <dgm:pt modelId="{2DD6EEA4-39E6-4EC9-8459-6548BD0C1DB7}">
      <dgm:prSet phldrT="[文本]" phldr="0" custT="0"/>
      <dgm:spPr/>
      <dgm:t>
        <a:bodyPr vert="horz" wrap="square"/>
        <a:lstStyle/>
        <a:p>
          <a:pPr>
            <a:lnSpc>
              <a:spcPct val="100000"/>
            </a:lnSpc>
            <a:spcBef>
              <a:spcPct val="0"/>
            </a:spcBef>
            <a:spcAft>
              <a:spcPct val="35000"/>
            </a:spcAft>
          </a:pPr>
          <a:r>
            <a:rPr lang="en-US" altLang="zh-CN"/>
            <a:t> </a:t>
          </a:r>
        </a:p>
      </dgm:t>
    </dgm:pt>
    <dgm:pt modelId="{0C1709D8-9231-404C-BAE2-81CFB60D1321}" type="parTrans" cxnId="{E137C0A1-90F8-4AF0-AD6D-1FDAAEA9D99F}">
      <dgm:prSet/>
      <dgm:spPr/>
      <dgm:t>
        <a:bodyPr/>
        <a:lstStyle/>
        <a:p>
          <a:endParaRPr lang="zh-CN" altLang="en-US"/>
        </a:p>
      </dgm:t>
    </dgm:pt>
    <dgm:pt modelId="{B9922020-F396-4715-AAE3-8EF8B7E633F6}" type="sibTrans" cxnId="{E137C0A1-90F8-4AF0-AD6D-1FDAAEA9D99F}">
      <dgm:prSet/>
      <dgm:spPr/>
      <dgm:t>
        <a:bodyPr/>
        <a:lstStyle/>
        <a:p>
          <a:endParaRPr lang="zh-CN" altLang="en-US"/>
        </a:p>
      </dgm:t>
    </dgm:pt>
    <dgm:pt modelId="{F247D949-B127-45F5-ADA8-D82CF38A343D}">
      <dgm:prSet phldrT="[文本]" phldr="0" custT="0"/>
      <dgm:spPr/>
      <dgm:t>
        <a:bodyPr vert="horz" wrap="square"/>
        <a:lstStyle/>
        <a:p>
          <a:pPr>
            <a:lnSpc>
              <a:spcPct val="100000"/>
            </a:lnSpc>
            <a:spcBef>
              <a:spcPct val="0"/>
            </a:spcBef>
            <a:spcAft>
              <a:spcPct val="35000"/>
            </a:spcAft>
          </a:pPr>
          <a:r>
            <a:rPr lang="en-US" altLang="zh-CN"/>
            <a:t> </a:t>
          </a:r>
        </a:p>
      </dgm:t>
    </dgm:pt>
    <dgm:pt modelId="{833AE9D7-9B9E-40F2-A066-A08103141A9C}" type="parTrans" cxnId="{01DDBA45-1DC0-474E-9415-50EFC506E29C}">
      <dgm:prSet/>
      <dgm:spPr/>
      <dgm:t>
        <a:bodyPr/>
        <a:lstStyle/>
        <a:p>
          <a:endParaRPr lang="zh-CN" altLang="en-US"/>
        </a:p>
      </dgm:t>
    </dgm:pt>
    <dgm:pt modelId="{74EA4E93-3B09-42D5-8F77-D3A46CBB2720}" type="sibTrans" cxnId="{01DDBA45-1DC0-474E-9415-50EFC506E29C}">
      <dgm:prSet/>
      <dgm:spPr/>
      <dgm:t>
        <a:bodyPr/>
        <a:lstStyle/>
        <a:p>
          <a:endParaRPr lang="zh-CN" altLang="en-US"/>
        </a:p>
      </dgm:t>
    </dgm:pt>
    <dgm:pt modelId="{78800E7B-8CD5-44D4-89BD-FFF7F43A8ABE}">
      <dgm:prSet phldrT="[文本]" phldr="0" custT="0"/>
      <dgm:spPr/>
      <dgm:t>
        <a:bodyPr vert="horz" wrap="square"/>
        <a:lstStyle/>
        <a:p>
          <a:pPr>
            <a:lnSpc>
              <a:spcPct val="100000"/>
            </a:lnSpc>
            <a:spcBef>
              <a:spcPct val="0"/>
            </a:spcBef>
            <a:spcAft>
              <a:spcPct val="35000"/>
            </a:spcAft>
          </a:pPr>
          <a:r>
            <a:rPr lang="en-US" altLang="zh-CN"/>
            <a:t> </a:t>
          </a:r>
        </a:p>
      </dgm:t>
    </dgm:pt>
    <dgm:pt modelId="{51B8F5B5-E603-4E5E-BEF5-2A8EB759DF2C}" type="parTrans" cxnId="{66D6F988-8677-454E-BBF3-8D2C873D41C3}">
      <dgm:prSet/>
      <dgm:spPr/>
      <dgm:t>
        <a:bodyPr/>
        <a:lstStyle/>
        <a:p>
          <a:endParaRPr lang="zh-CN" altLang="en-US"/>
        </a:p>
      </dgm:t>
    </dgm:pt>
    <dgm:pt modelId="{467AE74D-E767-4A4E-B551-1D6BF0BFCFE6}" type="sibTrans" cxnId="{66D6F988-8677-454E-BBF3-8D2C873D41C3}">
      <dgm:prSet/>
      <dgm:spPr/>
      <dgm:t>
        <a:bodyPr/>
        <a:lstStyle/>
        <a:p>
          <a:endParaRPr lang="zh-CN" altLang="en-US"/>
        </a:p>
      </dgm:t>
    </dgm:pt>
    <dgm:pt modelId="{1E959DFC-C90F-4824-804D-98FE898FF05A}" type="pres">
      <dgm:prSet presAssocID="{C25EE113-95D9-4FD6-854B-06FF072FD8B0}" presName="Name0" presStyleCnt="0">
        <dgm:presLayoutVars>
          <dgm:dir/>
          <dgm:animLvl val="lvl"/>
          <dgm:resizeHandles val="exact"/>
        </dgm:presLayoutVars>
      </dgm:prSet>
      <dgm:spPr/>
    </dgm:pt>
    <dgm:pt modelId="{1A3E6F4F-1093-4331-8187-054C12BC1045}" type="pres">
      <dgm:prSet presAssocID="{2DD6EEA4-39E6-4EC9-8459-6548BD0C1DB7}" presName="Name8" presStyleCnt="0"/>
      <dgm:spPr/>
    </dgm:pt>
    <dgm:pt modelId="{64942E46-8569-481E-A1F3-69FA353877DA}" type="pres">
      <dgm:prSet presAssocID="{2DD6EEA4-39E6-4EC9-8459-6548BD0C1DB7}" presName="level" presStyleLbl="node1" presStyleIdx="0" presStyleCnt="3">
        <dgm:presLayoutVars>
          <dgm:chMax val="1"/>
          <dgm:bulletEnabled val="1"/>
        </dgm:presLayoutVars>
      </dgm:prSet>
      <dgm:spPr/>
    </dgm:pt>
    <dgm:pt modelId="{D9C88BFB-E05E-4108-8CE8-DD61D1408391}" type="pres">
      <dgm:prSet presAssocID="{2DD6EEA4-39E6-4EC9-8459-6548BD0C1DB7}" presName="levelTx" presStyleLbl="revTx" presStyleIdx="0" presStyleCnt="0">
        <dgm:presLayoutVars>
          <dgm:chMax val="1"/>
          <dgm:bulletEnabled val="1"/>
        </dgm:presLayoutVars>
      </dgm:prSet>
      <dgm:spPr/>
    </dgm:pt>
    <dgm:pt modelId="{33771A4A-080D-4181-BB6A-DA2F8EF8C93E}" type="pres">
      <dgm:prSet presAssocID="{F247D949-B127-45F5-ADA8-D82CF38A343D}" presName="Name8" presStyleCnt="0"/>
      <dgm:spPr/>
    </dgm:pt>
    <dgm:pt modelId="{5DAE6153-817B-4EBA-A1AF-1C2B53A7105F}" type="pres">
      <dgm:prSet presAssocID="{F247D949-B127-45F5-ADA8-D82CF38A343D}" presName="level" presStyleLbl="node1" presStyleIdx="1" presStyleCnt="3">
        <dgm:presLayoutVars>
          <dgm:chMax val="1"/>
          <dgm:bulletEnabled val="1"/>
        </dgm:presLayoutVars>
      </dgm:prSet>
      <dgm:spPr/>
    </dgm:pt>
    <dgm:pt modelId="{AFE1092E-D9B6-4753-B0F8-B37159CAFB6C}" type="pres">
      <dgm:prSet presAssocID="{F247D949-B127-45F5-ADA8-D82CF38A343D}" presName="levelTx" presStyleLbl="revTx" presStyleIdx="0" presStyleCnt="0">
        <dgm:presLayoutVars>
          <dgm:chMax val="1"/>
          <dgm:bulletEnabled val="1"/>
        </dgm:presLayoutVars>
      </dgm:prSet>
      <dgm:spPr/>
    </dgm:pt>
    <dgm:pt modelId="{F36E474D-7274-426E-9530-286DBFB7B0EA}" type="pres">
      <dgm:prSet presAssocID="{78800E7B-8CD5-44D4-89BD-FFF7F43A8ABE}" presName="Name8" presStyleCnt="0"/>
      <dgm:spPr/>
    </dgm:pt>
    <dgm:pt modelId="{35FF58F2-24E0-455F-81D3-FE32BEBBE04B}" type="pres">
      <dgm:prSet presAssocID="{78800E7B-8CD5-44D4-89BD-FFF7F43A8ABE}" presName="level" presStyleLbl="node1" presStyleIdx="2" presStyleCnt="3">
        <dgm:presLayoutVars>
          <dgm:chMax val="1"/>
          <dgm:bulletEnabled val="1"/>
        </dgm:presLayoutVars>
      </dgm:prSet>
      <dgm:spPr/>
    </dgm:pt>
    <dgm:pt modelId="{21527785-54F6-45D9-A407-1C59ECF8E97F}" type="pres">
      <dgm:prSet presAssocID="{78800E7B-8CD5-44D4-89BD-FFF7F43A8ABE}" presName="levelTx" presStyleLbl="revTx" presStyleIdx="0" presStyleCnt="0">
        <dgm:presLayoutVars>
          <dgm:chMax val="1"/>
          <dgm:bulletEnabled val="1"/>
        </dgm:presLayoutVars>
      </dgm:prSet>
      <dgm:spPr/>
    </dgm:pt>
  </dgm:ptLst>
  <dgm:cxnLst>
    <dgm:cxn modelId="{5E995D0D-DAF2-423E-B460-19C742E939E3}" type="presOf" srcId="{F247D949-B127-45F5-ADA8-D82CF38A343D}" destId="{AFE1092E-D9B6-4753-B0F8-B37159CAFB6C}" srcOrd="1" destOrd="0" presId="urn:microsoft.com/office/officeart/2005/8/layout/pyramid3#1"/>
    <dgm:cxn modelId="{C2E34E2B-0823-419F-8EC0-F11D1A4BECD8}" type="presOf" srcId="{78800E7B-8CD5-44D4-89BD-FFF7F43A8ABE}" destId="{35FF58F2-24E0-455F-81D3-FE32BEBBE04B}" srcOrd="0" destOrd="0" presId="urn:microsoft.com/office/officeart/2005/8/layout/pyramid3#1"/>
    <dgm:cxn modelId="{01DDBA45-1DC0-474E-9415-50EFC506E29C}" srcId="{C25EE113-95D9-4FD6-854B-06FF072FD8B0}" destId="{F247D949-B127-45F5-ADA8-D82CF38A343D}" srcOrd="1" destOrd="0" parTransId="{833AE9D7-9B9E-40F2-A066-A08103141A9C}" sibTransId="{74EA4E93-3B09-42D5-8F77-D3A46CBB2720}"/>
    <dgm:cxn modelId="{9908D06A-A143-4BC6-8FA1-84FE310AC98B}" type="presOf" srcId="{2DD6EEA4-39E6-4EC9-8459-6548BD0C1DB7}" destId="{D9C88BFB-E05E-4108-8CE8-DD61D1408391}" srcOrd="1" destOrd="0" presId="urn:microsoft.com/office/officeart/2005/8/layout/pyramid3#1"/>
    <dgm:cxn modelId="{53878073-C0C7-4B23-A455-3A67029A0C33}" type="presOf" srcId="{C25EE113-95D9-4FD6-854B-06FF072FD8B0}" destId="{1E959DFC-C90F-4824-804D-98FE898FF05A}" srcOrd="0" destOrd="0" presId="urn:microsoft.com/office/officeart/2005/8/layout/pyramid3#1"/>
    <dgm:cxn modelId="{66D6F988-8677-454E-BBF3-8D2C873D41C3}" srcId="{C25EE113-95D9-4FD6-854B-06FF072FD8B0}" destId="{78800E7B-8CD5-44D4-89BD-FFF7F43A8ABE}" srcOrd="2" destOrd="0" parTransId="{51B8F5B5-E603-4E5E-BEF5-2A8EB759DF2C}" sibTransId="{467AE74D-E767-4A4E-B551-1D6BF0BFCFE6}"/>
    <dgm:cxn modelId="{0A297D8A-27A2-4042-9E42-BE0B45959384}" type="presOf" srcId="{2DD6EEA4-39E6-4EC9-8459-6548BD0C1DB7}" destId="{64942E46-8569-481E-A1F3-69FA353877DA}" srcOrd="0" destOrd="0" presId="urn:microsoft.com/office/officeart/2005/8/layout/pyramid3#1"/>
    <dgm:cxn modelId="{E137C0A1-90F8-4AF0-AD6D-1FDAAEA9D99F}" srcId="{C25EE113-95D9-4FD6-854B-06FF072FD8B0}" destId="{2DD6EEA4-39E6-4EC9-8459-6548BD0C1DB7}" srcOrd="0" destOrd="0" parTransId="{0C1709D8-9231-404C-BAE2-81CFB60D1321}" sibTransId="{B9922020-F396-4715-AAE3-8EF8B7E633F6}"/>
    <dgm:cxn modelId="{DE847CB3-0017-4754-B2FD-B80B3DA92C9D}" type="presOf" srcId="{78800E7B-8CD5-44D4-89BD-FFF7F43A8ABE}" destId="{21527785-54F6-45D9-A407-1C59ECF8E97F}" srcOrd="1" destOrd="0" presId="urn:microsoft.com/office/officeart/2005/8/layout/pyramid3#1"/>
    <dgm:cxn modelId="{B9C379E0-B66A-4953-8416-6D968BDF3D8E}" type="presOf" srcId="{F247D949-B127-45F5-ADA8-D82CF38A343D}" destId="{5DAE6153-817B-4EBA-A1AF-1C2B53A7105F}" srcOrd="0" destOrd="0" presId="urn:microsoft.com/office/officeart/2005/8/layout/pyramid3#1"/>
    <dgm:cxn modelId="{7FAD5710-4AC9-4820-9F88-8B0BB04F4261}" type="presParOf" srcId="{1E959DFC-C90F-4824-804D-98FE898FF05A}" destId="{1A3E6F4F-1093-4331-8187-054C12BC1045}" srcOrd="0" destOrd="0" presId="urn:microsoft.com/office/officeart/2005/8/layout/pyramid3#1"/>
    <dgm:cxn modelId="{645BE274-1C25-443F-A2F2-F5FDD38E754E}" type="presParOf" srcId="{1A3E6F4F-1093-4331-8187-054C12BC1045}" destId="{64942E46-8569-481E-A1F3-69FA353877DA}" srcOrd="0" destOrd="0" presId="urn:microsoft.com/office/officeart/2005/8/layout/pyramid3#1"/>
    <dgm:cxn modelId="{E99054AE-ED66-4DD3-B973-0F9F69C5AABD}" type="presParOf" srcId="{1A3E6F4F-1093-4331-8187-054C12BC1045}" destId="{D9C88BFB-E05E-4108-8CE8-DD61D1408391}" srcOrd="1" destOrd="0" presId="urn:microsoft.com/office/officeart/2005/8/layout/pyramid3#1"/>
    <dgm:cxn modelId="{8C3E1492-18C1-4145-9760-AC66C1C0983D}" type="presParOf" srcId="{1E959DFC-C90F-4824-804D-98FE898FF05A}" destId="{33771A4A-080D-4181-BB6A-DA2F8EF8C93E}" srcOrd="1" destOrd="0" presId="urn:microsoft.com/office/officeart/2005/8/layout/pyramid3#1"/>
    <dgm:cxn modelId="{826E414C-74FD-4621-8327-6F2FB5CB7073}" type="presParOf" srcId="{33771A4A-080D-4181-BB6A-DA2F8EF8C93E}" destId="{5DAE6153-817B-4EBA-A1AF-1C2B53A7105F}" srcOrd="0" destOrd="0" presId="urn:microsoft.com/office/officeart/2005/8/layout/pyramid3#1"/>
    <dgm:cxn modelId="{7E283888-8EC6-4E17-A220-FE15D9EFDAD5}" type="presParOf" srcId="{33771A4A-080D-4181-BB6A-DA2F8EF8C93E}" destId="{AFE1092E-D9B6-4753-B0F8-B37159CAFB6C}" srcOrd="1" destOrd="0" presId="urn:microsoft.com/office/officeart/2005/8/layout/pyramid3#1"/>
    <dgm:cxn modelId="{2E818101-6AED-49DB-9377-FCB9D50F0F09}" type="presParOf" srcId="{1E959DFC-C90F-4824-804D-98FE898FF05A}" destId="{F36E474D-7274-426E-9530-286DBFB7B0EA}" srcOrd="2" destOrd="0" presId="urn:microsoft.com/office/officeart/2005/8/layout/pyramid3#1"/>
    <dgm:cxn modelId="{4DFBA0CE-6186-4D17-8A85-E582624C35B6}" type="presParOf" srcId="{F36E474D-7274-426E-9530-286DBFB7B0EA}" destId="{35FF58F2-24E0-455F-81D3-FE32BEBBE04B}" srcOrd="0" destOrd="0" presId="urn:microsoft.com/office/officeart/2005/8/layout/pyramid3#1"/>
    <dgm:cxn modelId="{C54FA55A-491F-4F7E-992E-B56F1E552B62}" type="presParOf" srcId="{F36E474D-7274-426E-9530-286DBFB7B0EA}" destId="{21527785-54F6-45D9-A407-1C59ECF8E97F}" srcOrd="1" destOrd="0" presId="urn:microsoft.com/office/officeart/2005/8/layout/pyramid3#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942E46-8569-481E-A1F3-69FA353877DA}">
      <dsp:nvSpPr>
        <dsp:cNvPr id="0" name=""/>
        <dsp:cNvSpPr/>
      </dsp:nvSpPr>
      <dsp:spPr>
        <a:xfrm rot="10800000">
          <a:off x="0" y="0"/>
          <a:ext cx="2071370" cy="697653"/>
        </a:xfrm>
        <a:prstGeom prst="trapezoid">
          <a:avLst>
            <a:gd name="adj" fmla="val 49484"/>
          </a:avLst>
        </a:prstGeom>
        <a:solidFill>
          <a:schemeClr val="accent1">
            <a:alpha val="9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8260" tIns="48260" rIns="48260" bIns="48260" numCol="1" spcCol="1270" anchor="ctr" anchorCtr="0">
          <a:noAutofit/>
        </a:bodyPr>
        <a:lstStyle/>
        <a:p>
          <a:pPr marL="0" lvl="0" indent="0" algn="ctr" defTabSz="1689100">
            <a:lnSpc>
              <a:spcPct val="100000"/>
            </a:lnSpc>
            <a:spcBef>
              <a:spcPct val="0"/>
            </a:spcBef>
            <a:spcAft>
              <a:spcPct val="35000"/>
            </a:spcAft>
            <a:buNone/>
          </a:pPr>
          <a:r>
            <a:rPr lang="en-US" altLang="zh-CN" sz="3800" kern="1200"/>
            <a:t> </a:t>
          </a:r>
        </a:p>
      </dsp:txBody>
      <dsp:txXfrm rot="-10800000">
        <a:off x="362489" y="0"/>
        <a:ext cx="1346390" cy="697653"/>
      </dsp:txXfrm>
    </dsp:sp>
    <dsp:sp modelId="{5DAE6153-817B-4EBA-A1AF-1C2B53A7105F}">
      <dsp:nvSpPr>
        <dsp:cNvPr id="0" name=""/>
        <dsp:cNvSpPr/>
      </dsp:nvSpPr>
      <dsp:spPr>
        <a:xfrm rot="10800000">
          <a:off x="345228" y="697653"/>
          <a:ext cx="1380913" cy="697653"/>
        </a:xfrm>
        <a:prstGeom prst="trapezoid">
          <a:avLst>
            <a:gd name="adj" fmla="val 49484"/>
          </a:avLst>
        </a:prstGeom>
        <a:solidFill>
          <a:schemeClr val="accent1">
            <a:alpha val="90000"/>
            <a:hueOff val="0"/>
            <a:satOff val="0"/>
            <a:lumOff val="0"/>
            <a:alphaOff val="-2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8260" tIns="48260" rIns="48260" bIns="48260" numCol="1" spcCol="1270" anchor="ctr" anchorCtr="0">
          <a:noAutofit/>
        </a:bodyPr>
        <a:lstStyle/>
        <a:p>
          <a:pPr marL="0" lvl="0" indent="0" algn="ctr" defTabSz="1689100">
            <a:lnSpc>
              <a:spcPct val="100000"/>
            </a:lnSpc>
            <a:spcBef>
              <a:spcPct val="0"/>
            </a:spcBef>
            <a:spcAft>
              <a:spcPct val="35000"/>
            </a:spcAft>
            <a:buNone/>
          </a:pPr>
          <a:r>
            <a:rPr lang="en-US" altLang="zh-CN" sz="3800" kern="1200"/>
            <a:t> </a:t>
          </a:r>
        </a:p>
      </dsp:txBody>
      <dsp:txXfrm rot="-10800000">
        <a:off x="586888" y="697653"/>
        <a:ext cx="897593" cy="697653"/>
      </dsp:txXfrm>
    </dsp:sp>
    <dsp:sp modelId="{35FF58F2-24E0-455F-81D3-FE32BEBBE04B}">
      <dsp:nvSpPr>
        <dsp:cNvPr id="0" name=""/>
        <dsp:cNvSpPr/>
      </dsp:nvSpPr>
      <dsp:spPr>
        <a:xfrm rot="10800000">
          <a:off x="690456" y="1395306"/>
          <a:ext cx="690456" cy="697653"/>
        </a:xfrm>
        <a:prstGeom prst="trapezoid">
          <a:avLst>
            <a:gd name="adj" fmla="val 50000"/>
          </a:avLst>
        </a:prstGeom>
        <a:solidFill>
          <a:schemeClr val="accent1">
            <a:alpha val="90000"/>
            <a:hueOff val="0"/>
            <a:satOff val="0"/>
            <a:lumOff val="0"/>
            <a:alpha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8260" tIns="48260" rIns="48260" bIns="48260" numCol="1" spcCol="1270" anchor="ctr" anchorCtr="0">
          <a:noAutofit/>
        </a:bodyPr>
        <a:lstStyle/>
        <a:p>
          <a:pPr marL="0" lvl="0" indent="0" algn="ctr" defTabSz="1689100">
            <a:lnSpc>
              <a:spcPct val="100000"/>
            </a:lnSpc>
            <a:spcBef>
              <a:spcPct val="0"/>
            </a:spcBef>
            <a:spcAft>
              <a:spcPct val="35000"/>
            </a:spcAft>
            <a:buNone/>
          </a:pPr>
          <a:r>
            <a:rPr lang="en-US" altLang="zh-CN" sz="3800" kern="1200"/>
            <a:t> </a:t>
          </a:r>
        </a:p>
      </dsp:txBody>
      <dsp:txXfrm rot="-10800000">
        <a:off x="690456" y="1395306"/>
        <a:ext cx="690456" cy="697653"/>
      </dsp:txXfrm>
    </dsp:sp>
  </dsp:spTree>
</dsp:drawing>
</file>

<file path=ppt/diagrams/layout1.xml><?xml version="1.0" encoding="utf-8"?>
<dgm:layoutDef xmlns:dgm="http://schemas.openxmlformats.org/drawingml/2006/diagram" xmlns:a="http://schemas.openxmlformats.org/drawingml/2006/main" uniqueId="urn:microsoft.com/office/officeart/2005/8/layout/pyramid3#1">
  <dgm:title val=""/>
  <dgm:desc val=""/>
  <dgm:catLst>
    <dgm:cat type="pyramid" pri="2000"/>
  </dgm:catLst>
  <dgm:sampData useDef="1">
    <dgm:dataModel>
      <dgm:pt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rSet csTypeId="urn:microsoft.com/office/officeart/2005/8/colors/accent6_5"/>
        </dgm:pt>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pyraLvlNode" val="level"/>
          <dgm:param type="pyraAcctTxNode" val="acctTx"/>
          <dgm:param type="pyraAcctBkgdNode" val="acctBkgd"/>
          <dgm:param type="linDir" val="fromT"/>
          <dgm:param type="txDir" val="fromT"/>
          <dgm:param type="pyraAcctPos" val="aft"/>
          <dgm:param type="pyraAcctTxMar" val="step"/>
        </dgm:alg>
      </dgm:if>
      <dgm:else name="Name3">
        <dgm:alg type="pyra">
          <dgm:param type="pyraLvlNode" val="level"/>
          <dgm:param type="pyraAcctTxNode" val="acctTx"/>
          <dgm:param type="pyraAcctBkgdNode" val="acctBkgd"/>
          <dgm:param type="linDir" val="fromT"/>
          <dgm:param type="txDir" val="fromT"/>
          <dgm:param type="pyraAcctPos" val="bef"/>
          <dgm:param type="pyraAcctTxMar" val="step"/>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1">
  <dgm:title val=""/>
  <dgm:desc val=""/>
  <dgm:catLst>
    <dgm:cat type="simple" pri="102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50443" y="0"/>
            <a:ext cx="2945659" cy="493633"/>
          </a:xfrm>
          <a:prstGeom prst="rect">
            <a:avLst/>
          </a:prstGeom>
        </p:spPr>
        <p:txBody>
          <a:bodyPr vert="horz" lIns="91440" tIns="45720" rIns="91440" bIns="45720" rtlCol="0"/>
          <a:lstStyle>
            <a:lvl1pPr algn="r">
              <a:defRPr sz="1200"/>
            </a:lvl1pPr>
          </a:lstStyle>
          <a:p>
            <a:fld id="{E2CFA637-A175-44FB-A858-8ED8DEA80FE9}" type="datetimeFigureOut">
              <a:rPr lang="zh-CN" altLang="en-US" smtClean="0"/>
              <a:t>2023/3/26</a:t>
            </a:fld>
            <a:endParaRPr lang="zh-CN" altLang="en-US"/>
          </a:p>
        </p:txBody>
      </p:sp>
      <p:sp>
        <p:nvSpPr>
          <p:cNvPr id="4" name="页脚占位符 3"/>
          <p:cNvSpPr>
            <a:spLocks noGrp="1"/>
          </p:cNvSpPr>
          <p:nvPr>
            <p:ph type="ftr" sz="quarter" idx="2"/>
          </p:nvPr>
        </p:nvSpPr>
        <p:spPr>
          <a:xfrm>
            <a:off x="0" y="9377316"/>
            <a:ext cx="2945659" cy="493633"/>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50443" y="9377316"/>
            <a:ext cx="2945659" cy="493633"/>
          </a:xfrm>
          <a:prstGeom prst="rect">
            <a:avLst/>
          </a:prstGeom>
        </p:spPr>
        <p:txBody>
          <a:bodyPr vert="horz" lIns="91440" tIns="45720" rIns="91440" bIns="45720" rtlCol="0" anchor="b"/>
          <a:lstStyle>
            <a:lvl1pPr algn="r">
              <a:defRPr sz="1200"/>
            </a:lvl1pPr>
          </a:lstStyle>
          <a:p>
            <a:fld id="{1AA3D6D3-EC78-4967-81D1-9EFC3C852898}"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50443" y="0"/>
            <a:ext cx="2945659" cy="493633"/>
          </a:xfrm>
          <a:prstGeom prst="rect">
            <a:avLst/>
          </a:prstGeom>
        </p:spPr>
        <p:txBody>
          <a:bodyPr vert="horz" lIns="91440" tIns="45720" rIns="91440" bIns="45720" rtlCol="0"/>
          <a:lstStyle>
            <a:lvl1pPr algn="r">
              <a:defRPr sz="1200"/>
            </a:lvl1pPr>
          </a:lstStyle>
          <a:p>
            <a:fld id="{CA357473-301C-4F69-A7FC-AE1DEF9F2CA1}" type="datetimeFigureOut">
              <a:rPr lang="zh-CN" altLang="en-US" smtClean="0"/>
              <a:t>2023/3/26</a:t>
            </a:fld>
            <a:endParaRPr lang="zh-CN" altLang="en-US"/>
          </a:p>
        </p:txBody>
      </p:sp>
      <p:sp>
        <p:nvSpPr>
          <p:cNvPr id="4" name="幻灯片图像占位符 3"/>
          <p:cNvSpPr>
            <a:spLocks noGrp="1" noRot="1" noChangeAspect="1"/>
          </p:cNvSpPr>
          <p:nvPr>
            <p:ph type="sldImg" idx="2"/>
          </p:nvPr>
        </p:nvSpPr>
        <p:spPr>
          <a:xfrm>
            <a:off x="106363" y="739775"/>
            <a:ext cx="6584950" cy="3703638"/>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79768" y="4689515"/>
            <a:ext cx="5438140" cy="4442698"/>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9377316"/>
            <a:ext cx="2945659" cy="49363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50443" y="9377316"/>
            <a:ext cx="2945659" cy="493633"/>
          </a:xfrm>
          <a:prstGeom prst="rect">
            <a:avLst/>
          </a:prstGeom>
        </p:spPr>
        <p:txBody>
          <a:bodyPr vert="horz" lIns="91440" tIns="45720" rIns="91440" bIns="45720" rtlCol="0" anchor="b"/>
          <a:lstStyle>
            <a:lvl1pPr algn="r">
              <a:defRPr sz="1200"/>
            </a:lvl1pPr>
          </a:lstStyle>
          <a:p>
            <a:fld id="{A6F837B1-3942-4B36-A9A2-6AF914CEB0AE}"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638" y="2130426"/>
            <a:ext cx="10365899" cy="1470025"/>
          </a:xfrm>
        </p:spPr>
        <p:txBody>
          <a:bodyPr/>
          <a:lstStyle/>
          <a:p>
            <a:r>
              <a:rPr lang="zh-CN" altLang="en-US"/>
              <a:t>单击此处编辑母版标题样式</a:t>
            </a:r>
          </a:p>
        </p:txBody>
      </p:sp>
      <p:sp>
        <p:nvSpPr>
          <p:cNvPr id="3" name="副标题 2"/>
          <p:cNvSpPr>
            <a:spLocks noGrp="1"/>
          </p:cNvSpPr>
          <p:nvPr>
            <p:ph type="subTitle" idx="1"/>
          </p:nvPr>
        </p:nvSpPr>
        <p:spPr>
          <a:xfrm>
            <a:off x="1829276" y="3886200"/>
            <a:ext cx="853662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D8F2F55B-DE9C-436A-92EC-6B646B95B5BA}" type="datetime1">
              <a:rPr lang="zh-CN" altLang="en-US" smtClean="0"/>
              <a:t>2023/3/26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3FFD15-FD4A-41A0-98B0-8A0E50279E3E}" type="slidenum">
              <a:rPr lang="zh-CN" altLang="en-US" smtClean="0"/>
              <a:t>‹#›</a:t>
            </a:fld>
            <a:endParaRPr lang="zh-CN" alt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E4A897A-B641-4C54-9634-C55562453182}" type="datetime1">
              <a:rPr lang="zh-CN" altLang="en-US" smtClean="0"/>
              <a:t>2023/3/26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3FFD15-FD4A-41A0-98B0-8A0E50279E3E}" type="slidenum">
              <a:rPr lang="zh-CN" altLang="en-US" smtClean="0"/>
              <a:t>‹#›</a:t>
            </a:fld>
            <a:endParaRPr lang="zh-CN" alt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41502" y="274639"/>
            <a:ext cx="2743914"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759" y="274639"/>
            <a:ext cx="802849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CC8E3FF-616F-4434-A722-E7BE52EAAD7A}" type="datetime1">
              <a:rPr lang="zh-CN" altLang="en-US" smtClean="0"/>
              <a:t>2023/3/26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3FFD15-FD4A-41A0-98B0-8A0E50279E3E}" type="slidenum">
              <a:rPr lang="zh-CN" altLang="en-US" smtClean="0"/>
              <a:t>‹#›</a:t>
            </a:fld>
            <a:endParaRPr lang="zh-CN" alt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3EC8849-B44A-48FD-8E28-15F025CA9561}" type="datetime1">
              <a:rPr lang="zh-CN" altLang="en-US" smtClean="0"/>
              <a:t>2023/3/26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3FFD15-FD4A-41A0-98B0-8A0E50279E3E}" type="slidenum">
              <a:rPr lang="zh-CN" altLang="en-US" smtClean="0"/>
              <a:t>‹#›</a:t>
            </a:fld>
            <a:endParaRPr lang="zh-CN" alt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335" y="4406901"/>
            <a:ext cx="10365899"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335" y="2906713"/>
            <a:ext cx="10365899"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BB820F33-41B7-4A94-B681-9529C297EC95}" type="datetime1">
              <a:rPr lang="zh-CN" altLang="en-US" smtClean="0"/>
              <a:t>2023/3/26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3FFD15-FD4A-41A0-98B0-8A0E50279E3E}" type="slidenum">
              <a:rPr lang="zh-CN" altLang="en-US" smtClean="0"/>
              <a:t>‹#›</a:t>
            </a:fld>
            <a:endParaRPr lang="zh-CN" alt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759" y="1600201"/>
            <a:ext cx="538620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99214" y="1600201"/>
            <a:ext cx="538620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D2561D46-CF2B-48CE-9DC7-1B1BB0CF180B}" type="datetime1">
              <a:rPr lang="zh-CN" altLang="en-US" smtClean="0"/>
              <a:t>2023/3/26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93FFD15-FD4A-41A0-98B0-8A0E50279E3E}" type="slidenum">
              <a:rPr lang="zh-CN" altLang="en-US" smtClean="0"/>
              <a:t>‹#›</a:t>
            </a:fld>
            <a:endParaRPr lang="zh-CN" alt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759" y="1535113"/>
            <a:ext cx="538832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759" y="2174875"/>
            <a:ext cx="53883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4980" y="1535113"/>
            <a:ext cx="539043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4980" y="2174875"/>
            <a:ext cx="539043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78EAB4C2-4F9E-4EDE-A691-8285ED9E455C}" type="datetime1">
              <a:rPr lang="zh-CN" altLang="en-US" smtClean="0"/>
              <a:t>2023/3/26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93FFD15-FD4A-41A0-98B0-8A0E50279E3E}" type="slidenum">
              <a:rPr lang="zh-CN" altLang="en-US" smtClean="0"/>
              <a:t>‹#›</a:t>
            </a:fld>
            <a:endParaRPr lang="zh-CN" alt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A6AEC05-B269-470F-ABA2-25D8B44B5EE6}" type="datetime1">
              <a:rPr lang="zh-CN" altLang="en-US" smtClean="0"/>
              <a:t>2023/3/26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93FFD15-FD4A-41A0-98B0-8A0E50279E3E}" type="slidenum">
              <a:rPr lang="zh-CN" altLang="en-US" smtClean="0"/>
              <a:t>‹#›</a:t>
            </a:fld>
            <a:endParaRPr lang="zh-CN" alt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1D5F741-456F-4804-9B77-9CA1D480C387}" type="datetime1">
              <a:rPr lang="zh-CN" altLang="en-US" smtClean="0"/>
              <a:t>2023/3/26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93FFD15-FD4A-41A0-98B0-8A0E50279E3E}" type="slidenum">
              <a:rPr lang="zh-CN" altLang="en-US" smtClean="0"/>
              <a:t>‹#›</a:t>
            </a:fld>
            <a:endParaRPr lang="zh-CN" alt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759" y="273050"/>
            <a:ext cx="4012129"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7974" y="273051"/>
            <a:ext cx="681744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759" y="1435101"/>
            <a:ext cx="401212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6FE95BD0-65BF-4AEA-A49C-05BE0C435A60}" type="datetime1">
              <a:rPr lang="zh-CN" altLang="en-US" smtClean="0"/>
              <a:t>2023/3/26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93FFD15-FD4A-41A0-98B0-8A0E50279E3E}" type="slidenum">
              <a:rPr lang="zh-CN" altLang="en-US" smtClean="0"/>
              <a:t>‹#›</a:t>
            </a:fld>
            <a:endParaRPr lang="zh-CN" alt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90340" y="4800600"/>
            <a:ext cx="7317105"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90340" y="612775"/>
            <a:ext cx="731710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90340" y="5367338"/>
            <a:ext cx="731710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02C77C7D-3F70-407E-9EF4-01C6AD5B3F64}" type="datetime1">
              <a:rPr lang="zh-CN" altLang="en-US" smtClean="0"/>
              <a:t>2023/3/26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93FFD15-FD4A-41A0-98B0-8A0E50279E3E}" type="slidenum">
              <a:rPr lang="zh-CN" altLang="en-US" smtClean="0"/>
              <a:t>‹#›</a:t>
            </a:fld>
            <a:endParaRPr lang="zh-CN" alt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extLst>
              <a:ext uri="{BEBA8EAE-BF5A-486C-A8C5-ECC9F3942E4B}">
                <a14:imgProps xmlns:a14="http://schemas.microsoft.com/office/drawing/2010/main">
                  <a14:imgLayer r:embed="rId14">
                    <a14:imgEffect>
                      <a14:brightnessContrast bright="15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759" y="274638"/>
            <a:ext cx="10975658"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609759" y="1600201"/>
            <a:ext cx="10975658"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09759" y="6356351"/>
            <a:ext cx="284554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A7E58E-C317-4353-B251-C65D65B56613}" type="datetime1">
              <a:rPr lang="zh-CN" altLang="en-US" smtClean="0"/>
              <a:t>2023/3/26</a:t>
            </a:fld>
            <a:endParaRPr lang="zh-CN" altLang="en-US"/>
          </a:p>
        </p:txBody>
      </p:sp>
      <p:sp>
        <p:nvSpPr>
          <p:cNvPr id="5" name="页脚占位符 4"/>
          <p:cNvSpPr>
            <a:spLocks noGrp="1"/>
          </p:cNvSpPr>
          <p:nvPr>
            <p:ph type="ftr" sz="quarter" idx="3"/>
          </p:nvPr>
        </p:nvSpPr>
        <p:spPr>
          <a:xfrm>
            <a:off x="4166685" y="6356351"/>
            <a:ext cx="386180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9875" y="6356351"/>
            <a:ext cx="284554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3FFD15-FD4A-41A0-98B0-8A0E50279E3E}"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8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8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8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8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8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8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8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8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8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slideLayout" Target="../slideLayouts/slideLayout2.xml"/><Relationship Id="rId7" Type="http://schemas.openxmlformats.org/officeDocument/2006/relationships/diagramLayout" Target="../diagrams/layou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diagramData" Target="../diagrams/data1.xml"/><Relationship Id="rId5" Type="http://schemas.openxmlformats.org/officeDocument/2006/relationships/image" Target="../media/image2.png"/><Relationship Id="rId10" Type="http://schemas.microsoft.com/office/2007/relationships/diagramDrawing" Target="../diagrams/drawing1.xml"/><Relationship Id="rId4" Type="http://schemas.openxmlformats.org/officeDocument/2006/relationships/image" Target="../media/image8.png"/><Relationship Id="rId9" Type="http://schemas.openxmlformats.org/officeDocument/2006/relationships/diagramColors" Target="../diagrams/colors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3"/>
          <p:cNvGrpSpPr/>
          <p:nvPr/>
        </p:nvGrpSpPr>
        <p:grpSpPr>
          <a:xfrm>
            <a:off x="768995" y="2189162"/>
            <a:ext cx="10342767" cy="2479675"/>
            <a:chOff x="2060" y="3518"/>
            <a:chExt cx="15865" cy="3905"/>
          </a:xfrm>
        </p:grpSpPr>
        <p:sp>
          <p:nvSpPr>
            <p:cNvPr id="50182" name="文本框 62"/>
            <p:cNvSpPr txBox="1">
              <a:spLocks noChangeArrowheads="1"/>
            </p:cNvSpPr>
            <p:nvPr/>
          </p:nvSpPr>
          <p:spPr bwMode="auto">
            <a:xfrm>
              <a:off x="3288" y="4201"/>
              <a:ext cx="13317" cy="2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80604020202020204" pitchFamily="34" charset="0"/>
                <a:buChar char="•"/>
                <a:defRPr sz="2800">
                  <a:solidFill>
                    <a:schemeClr val="tx1"/>
                  </a:solidFill>
                  <a:latin typeface="Arial" panose="02080604020202020204" pitchFamily="34" charset="0"/>
                  <a:ea typeface="微软雅黑" panose="020B0502040204020203" pitchFamily="34" charset="-122"/>
                </a:defRPr>
              </a:lvl1pPr>
              <a:lvl2pPr marL="742950" indent="-285750">
                <a:lnSpc>
                  <a:spcPct val="90000"/>
                </a:lnSpc>
                <a:spcBef>
                  <a:spcPts val="500"/>
                </a:spcBef>
                <a:buFont typeface="Arial" panose="02080604020202020204" pitchFamily="34" charset="0"/>
                <a:buChar char="•"/>
                <a:defRPr sz="2400">
                  <a:solidFill>
                    <a:schemeClr val="tx1"/>
                  </a:solidFill>
                  <a:latin typeface="Arial" panose="02080604020202020204" pitchFamily="34" charset="0"/>
                  <a:ea typeface="微软雅黑" panose="020B0502040204020203" pitchFamily="34" charset="-122"/>
                </a:defRPr>
              </a:lvl2pPr>
              <a:lvl3pPr marL="1143000" indent="-228600">
                <a:lnSpc>
                  <a:spcPct val="90000"/>
                </a:lnSpc>
                <a:spcBef>
                  <a:spcPts val="500"/>
                </a:spcBef>
                <a:buFont typeface="Arial" panose="02080604020202020204" pitchFamily="34" charset="0"/>
                <a:buChar char="•"/>
                <a:defRPr sz="2000">
                  <a:solidFill>
                    <a:schemeClr val="tx1"/>
                  </a:solidFill>
                  <a:latin typeface="Arial" panose="02080604020202020204" pitchFamily="34" charset="0"/>
                  <a:ea typeface="微软雅黑" panose="020B0502040204020203" pitchFamily="34" charset="-122"/>
                </a:defRPr>
              </a:lvl3pPr>
              <a:lvl4pPr marL="1600200" indent="-228600">
                <a:lnSpc>
                  <a:spcPct val="90000"/>
                </a:lnSpc>
                <a:spcBef>
                  <a:spcPts val="500"/>
                </a:spcBef>
                <a:buFont typeface="Arial" panose="02080604020202020204" pitchFamily="34" charset="0"/>
                <a:buChar char="•"/>
                <a:defRPr>
                  <a:solidFill>
                    <a:schemeClr val="tx1"/>
                  </a:solidFill>
                  <a:latin typeface="Arial" panose="02080604020202020204" pitchFamily="34" charset="0"/>
                  <a:ea typeface="微软雅黑" panose="020B0502040204020203" pitchFamily="34" charset="-122"/>
                </a:defRPr>
              </a:lvl4pPr>
              <a:lvl5pPr marL="2057400" indent="-228600">
                <a:lnSpc>
                  <a:spcPct val="90000"/>
                </a:lnSpc>
                <a:spcBef>
                  <a:spcPts val="500"/>
                </a:spcBef>
                <a:buFont typeface="Arial" panose="02080604020202020204" pitchFamily="34" charset="0"/>
                <a:buChar char="•"/>
                <a:defRPr>
                  <a:solidFill>
                    <a:schemeClr val="tx1"/>
                  </a:solidFill>
                  <a:latin typeface="Arial" panose="02080604020202020204" pitchFamily="34" charset="0"/>
                  <a:ea typeface="微软雅黑" panose="020B0502040204020203" pitchFamily="34" charset="-122"/>
                </a:defRPr>
              </a:lvl5pPr>
              <a:lvl6pPr marL="2514600" indent="-228600" eaLnBrk="0" fontAlgn="base" hangingPunct="0">
                <a:lnSpc>
                  <a:spcPct val="90000"/>
                </a:lnSpc>
                <a:spcBef>
                  <a:spcPts val="500"/>
                </a:spcBef>
                <a:spcAft>
                  <a:spcPct val="0"/>
                </a:spcAft>
                <a:buFont typeface="Arial" panose="02080604020202020204" pitchFamily="34" charset="0"/>
                <a:buChar char="•"/>
                <a:defRPr>
                  <a:solidFill>
                    <a:schemeClr val="tx1"/>
                  </a:solidFill>
                  <a:latin typeface="Arial" panose="02080604020202020204" pitchFamily="34" charset="0"/>
                  <a:ea typeface="微软雅黑" panose="020B0502040204020203" pitchFamily="34" charset="-122"/>
                </a:defRPr>
              </a:lvl6pPr>
              <a:lvl7pPr marL="2971800" indent="-228600" eaLnBrk="0" fontAlgn="base" hangingPunct="0">
                <a:lnSpc>
                  <a:spcPct val="90000"/>
                </a:lnSpc>
                <a:spcBef>
                  <a:spcPts val="500"/>
                </a:spcBef>
                <a:spcAft>
                  <a:spcPct val="0"/>
                </a:spcAft>
                <a:buFont typeface="Arial" panose="02080604020202020204" pitchFamily="34" charset="0"/>
                <a:buChar char="•"/>
                <a:defRPr>
                  <a:solidFill>
                    <a:schemeClr val="tx1"/>
                  </a:solidFill>
                  <a:latin typeface="Arial" panose="02080604020202020204" pitchFamily="34" charset="0"/>
                  <a:ea typeface="微软雅黑" panose="020B0502040204020203" pitchFamily="34" charset="-122"/>
                </a:defRPr>
              </a:lvl7pPr>
              <a:lvl8pPr marL="3429000" indent="-228600" eaLnBrk="0" fontAlgn="base" hangingPunct="0">
                <a:lnSpc>
                  <a:spcPct val="90000"/>
                </a:lnSpc>
                <a:spcBef>
                  <a:spcPts val="500"/>
                </a:spcBef>
                <a:spcAft>
                  <a:spcPct val="0"/>
                </a:spcAft>
                <a:buFont typeface="Arial" panose="02080604020202020204" pitchFamily="34" charset="0"/>
                <a:buChar char="•"/>
                <a:defRPr>
                  <a:solidFill>
                    <a:schemeClr val="tx1"/>
                  </a:solidFill>
                  <a:latin typeface="Arial" panose="02080604020202020204" pitchFamily="34" charset="0"/>
                  <a:ea typeface="微软雅黑" panose="020B0502040204020203" pitchFamily="34" charset="-122"/>
                </a:defRPr>
              </a:lvl8pPr>
              <a:lvl9pPr marL="3886200" indent="-228600" eaLnBrk="0" fontAlgn="base" hangingPunct="0">
                <a:lnSpc>
                  <a:spcPct val="90000"/>
                </a:lnSpc>
                <a:spcBef>
                  <a:spcPts val="500"/>
                </a:spcBef>
                <a:spcAft>
                  <a:spcPct val="0"/>
                </a:spcAft>
                <a:buFont typeface="Arial" panose="02080604020202020204" pitchFamily="34" charset="0"/>
                <a:buChar char="•"/>
                <a:defRPr>
                  <a:solidFill>
                    <a:schemeClr val="tx1"/>
                  </a:solidFill>
                  <a:latin typeface="Arial" panose="02080604020202020204" pitchFamily="34" charset="0"/>
                  <a:ea typeface="微软雅黑" panose="020B0502040204020203" pitchFamily="34" charset="-122"/>
                </a:defRPr>
              </a:lvl9pPr>
            </a:lstStyle>
            <a:p>
              <a:pPr algn="ctr" eaLnBrk="1" hangingPunct="1">
                <a:lnSpc>
                  <a:spcPct val="100000"/>
                </a:lnSpc>
                <a:spcBef>
                  <a:spcPct val="0"/>
                </a:spcBef>
                <a:buFontTx/>
                <a:buNone/>
              </a:pPr>
              <a:r>
                <a:rPr lang="en-US" altLang="zh-CN" sz="4800" dirty="0">
                  <a:solidFill>
                    <a:srgbClr val="2F5EB0"/>
                  </a:solidFill>
                  <a:cs typeface="Arial" panose="02080604020202020204" pitchFamily="34" charset="0"/>
                </a:rPr>
                <a:t>Discussion about Patentability </a:t>
              </a:r>
            </a:p>
            <a:p>
              <a:pPr algn="ctr" eaLnBrk="1" hangingPunct="1">
                <a:lnSpc>
                  <a:spcPct val="100000"/>
                </a:lnSpc>
                <a:spcBef>
                  <a:spcPct val="0"/>
                </a:spcBef>
                <a:buFontTx/>
                <a:buNone/>
              </a:pPr>
              <a:r>
                <a:rPr lang="en-US" altLang="zh-CN" sz="4800" dirty="0">
                  <a:solidFill>
                    <a:srgbClr val="2F5EB0"/>
                  </a:solidFill>
                  <a:cs typeface="Arial" panose="02080604020202020204" pitchFamily="34" charset="0"/>
                </a:rPr>
                <a:t>of Algorithm-related Inventions </a:t>
              </a:r>
              <a:endParaRPr lang="zh-CN" altLang="en-US" sz="4800" dirty="0">
                <a:solidFill>
                  <a:srgbClr val="2F5EB0"/>
                </a:solidFill>
                <a:cs typeface="Arial" panose="02080604020202020204" pitchFamily="34" charset="0"/>
              </a:endParaRPr>
            </a:p>
          </p:txBody>
        </p:sp>
        <p:grpSp>
          <p:nvGrpSpPr>
            <p:cNvPr id="4" name="组合 5"/>
            <p:cNvGrpSpPr/>
            <p:nvPr/>
          </p:nvGrpSpPr>
          <p:grpSpPr>
            <a:xfrm>
              <a:off x="2060" y="3518"/>
              <a:ext cx="15865" cy="3905"/>
              <a:chOff x="2060" y="3518"/>
              <a:chExt cx="15865" cy="3905"/>
            </a:xfrm>
          </p:grpSpPr>
          <p:sp>
            <p:nvSpPr>
              <p:cNvPr id="1068" name="矩形 1067"/>
              <p:cNvSpPr/>
              <p:nvPr/>
            </p:nvSpPr>
            <p:spPr>
              <a:xfrm>
                <a:off x="2310" y="3843"/>
                <a:ext cx="15240" cy="3330"/>
              </a:xfrm>
              <a:prstGeom prst="rect">
                <a:avLst/>
              </a:prstGeom>
              <a:noFill/>
              <a:ln w="254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defRPr/>
                </a:pPr>
                <a:endParaRPr lang="zh-CN" altLang="en-US" noProof="1">
                  <a:cs typeface="Nimbus Roman No9 L" charset="0"/>
                </a:endParaRPr>
              </a:p>
            </p:txBody>
          </p:sp>
          <p:sp>
            <p:nvSpPr>
              <p:cNvPr id="1069" name="矩形 1068"/>
              <p:cNvSpPr/>
              <p:nvPr/>
            </p:nvSpPr>
            <p:spPr>
              <a:xfrm>
                <a:off x="17175" y="6673"/>
                <a:ext cx="750" cy="7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defRPr/>
                </a:pPr>
                <a:endParaRPr lang="zh-CN" altLang="en-US" noProof="1">
                  <a:cs typeface="Nimbus Roman No9 L" charset="0"/>
                </a:endParaRPr>
              </a:p>
            </p:txBody>
          </p:sp>
          <p:sp>
            <p:nvSpPr>
              <p:cNvPr id="117" name="矩形 116"/>
              <p:cNvSpPr/>
              <p:nvPr/>
            </p:nvSpPr>
            <p:spPr>
              <a:xfrm>
                <a:off x="16797" y="6401"/>
                <a:ext cx="747" cy="747"/>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defRPr/>
                </a:pPr>
                <a:endParaRPr lang="zh-CN" altLang="en-US" noProof="1">
                  <a:cs typeface="Nimbus Roman No9 L" charset="0"/>
                </a:endParaRPr>
              </a:p>
            </p:txBody>
          </p:sp>
          <p:sp>
            <p:nvSpPr>
              <p:cNvPr id="118" name="矩形 117"/>
              <p:cNvSpPr/>
              <p:nvPr/>
            </p:nvSpPr>
            <p:spPr>
              <a:xfrm>
                <a:off x="2060" y="3518"/>
                <a:ext cx="748" cy="747"/>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defRPr/>
                </a:pPr>
                <a:endParaRPr lang="zh-CN" altLang="en-US" noProof="1">
                  <a:cs typeface="Nimbus Roman No9 L" charset="0"/>
                </a:endParaRPr>
              </a:p>
            </p:txBody>
          </p:sp>
          <p:sp>
            <p:nvSpPr>
              <p:cNvPr id="119" name="矩形 118"/>
              <p:cNvSpPr/>
              <p:nvPr/>
            </p:nvSpPr>
            <p:spPr>
              <a:xfrm>
                <a:off x="2300" y="3758"/>
                <a:ext cx="748" cy="747"/>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defRPr/>
                </a:pPr>
                <a:endParaRPr lang="zh-CN" altLang="en-US" noProof="1">
                  <a:cs typeface="Nimbus Roman No9 L" charset="0"/>
                </a:endParaRPr>
              </a:p>
            </p:txBody>
          </p:sp>
        </p:grpSp>
      </p:grpSp>
      <p:sp>
        <p:nvSpPr>
          <p:cNvPr id="24" name="TextBox 23"/>
          <p:cNvSpPr txBox="1"/>
          <p:nvPr/>
        </p:nvSpPr>
        <p:spPr>
          <a:xfrm>
            <a:off x="925457" y="4734316"/>
            <a:ext cx="10117335" cy="738664"/>
          </a:xfrm>
          <a:prstGeom prst="rect">
            <a:avLst/>
          </a:prstGeom>
          <a:noFill/>
        </p:spPr>
        <p:txBody>
          <a:bodyPr wrap="square" rtlCol="0">
            <a:spAutoFit/>
          </a:bodyPr>
          <a:lstStyle/>
          <a:p>
            <a:pPr algn="l"/>
            <a:endParaRPr lang="zh-CN" altLang="en-US" sz="1800" b="0" i="0" u="none" strike="noStrike" baseline="0" dirty="0">
              <a:solidFill>
                <a:srgbClr val="000000"/>
              </a:solidFill>
              <a:latin typeface="Arial" panose="02080604020202020204" pitchFamily="34" charset="0"/>
            </a:endParaRPr>
          </a:p>
          <a:p>
            <a:pPr marR="0" algn="ctr"/>
            <a:r>
              <a:rPr lang="en-US" altLang="zh-CN" sz="1800" b="1" i="0" u="none" strike="noStrike" baseline="0" dirty="0">
                <a:solidFill>
                  <a:srgbClr val="000000"/>
                </a:solidFill>
                <a:latin typeface="Arial" panose="02080604020202020204" pitchFamily="34" charset="0"/>
              </a:rPr>
              <a:t> </a:t>
            </a:r>
            <a:r>
              <a:rPr lang="en-US" altLang="zh-CN" sz="2400" dirty="0">
                <a:solidFill>
                  <a:srgbClr val="1C2747"/>
                </a:solidFill>
                <a:latin typeface="Arial" panose="02080604020202020204" pitchFamily="34" charset="0"/>
                <a:ea typeface="微软雅黑" panose="020B0502040204020203" pitchFamily="34" charset="-122"/>
                <a:cs typeface="Arial" panose="02080604020202020204" pitchFamily="34" charset="0"/>
              </a:rPr>
              <a:t>WIPO 7th IP &amp; Frontier Technologies Conversation | March 30</a:t>
            </a:r>
            <a:r>
              <a:rPr lang="en-US" altLang="zh-CN" sz="2400" baseline="30000" dirty="0">
                <a:solidFill>
                  <a:srgbClr val="1C2747"/>
                </a:solidFill>
                <a:latin typeface="Arial" panose="02080604020202020204" pitchFamily="34" charset="0"/>
                <a:ea typeface="微软雅黑" panose="020B0502040204020203" pitchFamily="34" charset="-122"/>
                <a:cs typeface="Arial" panose="02080604020202020204" pitchFamily="34" charset="0"/>
              </a:rPr>
              <a:t>th</a:t>
            </a:r>
            <a:r>
              <a:rPr lang="en-US" altLang="zh-CN" sz="2400" dirty="0">
                <a:solidFill>
                  <a:srgbClr val="1C2747"/>
                </a:solidFill>
                <a:latin typeface="Arial" panose="02080604020202020204" pitchFamily="34" charset="0"/>
                <a:ea typeface="微软雅黑" panose="020B0502040204020203" pitchFamily="34" charset="-122"/>
                <a:cs typeface="Arial" panose="02080604020202020204" pitchFamily="34" charset="0"/>
              </a:rPr>
              <a:t>, 2023</a:t>
            </a:r>
          </a:p>
        </p:txBody>
      </p:sp>
      <p:pic>
        <p:nvPicPr>
          <p:cNvPr id="7" name="图片 6"/>
          <p:cNvPicPr>
            <a:picLocks noChangeAspect="1"/>
          </p:cNvPicPr>
          <p:nvPr/>
        </p:nvPicPr>
        <p:blipFill>
          <a:blip r:embed="rId2" cstate="print"/>
          <a:stretch>
            <a:fillRect/>
          </a:stretch>
        </p:blipFill>
        <p:spPr>
          <a:xfrm>
            <a:off x="932133" y="777520"/>
            <a:ext cx="1571743" cy="1188882"/>
          </a:xfrm>
          <a:prstGeom prst="rect">
            <a:avLst/>
          </a:prstGeom>
        </p:spPr>
      </p:pic>
      <p:sp>
        <p:nvSpPr>
          <p:cNvPr id="9" name="文本框 8"/>
          <p:cNvSpPr txBox="1"/>
          <p:nvPr/>
        </p:nvSpPr>
        <p:spPr>
          <a:xfrm>
            <a:off x="2493631" y="1350317"/>
            <a:ext cx="8549162" cy="461665"/>
          </a:xfrm>
          <a:prstGeom prst="rect">
            <a:avLst/>
          </a:prstGeom>
          <a:noFill/>
        </p:spPr>
        <p:txBody>
          <a:bodyPr wrap="square">
            <a:spAutoFit/>
          </a:bodyPr>
          <a:lstStyle/>
          <a:p>
            <a:r>
              <a:rPr lang="en-US" altLang="zh-CN" sz="2400" i="0" dirty="0">
                <a:solidFill>
                  <a:schemeClr val="tx1">
                    <a:lumMod val="75000"/>
                    <a:lumOff val="25000"/>
                  </a:schemeClr>
                </a:solidFill>
                <a:effectLst/>
                <a:latin typeface="Arial" panose="02080604020202020204" pitchFamily="34" charset="0"/>
                <a:ea typeface="微软雅黑" panose="020B0502040204020203" pitchFamily="34" charset="-122"/>
                <a:cs typeface="Arial" panose="02080604020202020204" pitchFamily="34" charset="0"/>
              </a:rPr>
              <a:t>China National Intellectual Property Administration</a:t>
            </a:r>
            <a:endParaRPr lang="zh-CN" altLang="en-US" sz="2400" dirty="0">
              <a:solidFill>
                <a:schemeClr val="tx1">
                  <a:lumMod val="75000"/>
                  <a:lumOff val="25000"/>
                </a:schemeClr>
              </a:solidFill>
              <a:latin typeface="Arial" panose="02080604020202020204" pitchFamily="34" charset="0"/>
              <a:cs typeface="Arial" panose="02080604020202020204" pitchFamily="34" charset="0"/>
            </a:endParaRPr>
          </a:p>
        </p:txBody>
      </p:sp>
      <p:sp>
        <p:nvSpPr>
          <p:cNvPr id="12" name="文本框 11"/>
          <p:cNvSpPr txBox="1"/>
          <p:nvPr/>
        </p:nvSpPr>
        <p:spPr>
          <a:xfrm>
            <a:off x="6768212" y="5771925"/>
            <a:ext cx="3685672" cy="523220"/>
          </a:xfrm>
          <a:prstGeom prst="rect">
            <a:avLst/>
          </a:prstGeom>
          <a:noFill/>
        </p:spPr>
        <p:txBody>
          <a:bodyPr wrap="square">
            <a:spAutoFit/>
          </a:bodyPr>
          <a:lstStyle/>
          <a:p>
            <a:pPr marR="0" algn="l"/>
            <a:r>
              <a:rPr lang="en-US" altLang="zh-CN" sz="2800" b="1" i="0" u="none" strike="noStrike" baseline="0" dirty="0">
                <a:solidFill>
                  <a:srgbClr val="000000"/>
                </a:solidFill>
                <a:latin typeface="Georgia" panose="02040502050405020303" pitchFamily="18" charset="0"/>
              </a:rPr>
              <a:t> </a:t>
            </a:r>
            <a:r>
              <a:rPr lang="en-US" altLang="zh-CN" sz="2400" dirty="0">
                <a:solidFill>
                  <a:srgbClr val="1C2747"/>
                </a:solidFill>
                <a:latin typeface="Arial" panose="02080604020202020204" pitchFamily="34" charset="0"/>
                <a:ea typeface="微软雅黑" panose="020B0502040204020203" pitchFamily="34" charset="-122"/>
                <a:cs typeface="Arial" panose="02080604020202020204" pitchFamily="34" charset="0"/>
              </a:rPr>
              <a:t>Presented by SU Dan</a:t>
            </a:r>
            <a:endParaRPr lang="zh-CN" altLang="en-US" sz="2400" dirty="0">
              <a:solidFill>
                <a:srgbClr val="1C2747"/>
              </a:solidFill>
              <a:latin typeface="Arial" panose="02080604020202020204" pitchFamily="34" charset="0"/>
              <a:ea typeface="微软雅黑" panose="020B0502040204020203" pitchFamily="34" charset="-122"/>
              <a:cs typeface="Arial" panose="02080604020202020204" pitchFamily="34" charset="0"/>
            </a:endParaRPr>
          </a:p>
        </p:txBody>
      </p:sp>
    </p:spTree>
  </p:cSld>
  <p:clrMapOvr>
    <a:masterClrMapping/>
  </p:clrMapOvr>
  <p:transition advTm="3000"/>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 name="椭圆 47"/>
          <p:cNvSpPr/>
          <p:nvPr/>
        </p:nvSpPr>
        <p:spPr>
          <a:xfrm>
            <a:off x="1687374" y="1664086"/>
            <a:ext cx="4986277" cy="4684667"/>
          </a:xfrm>
          <a:prstGeom prst="ellipse">
            <a:avLst/>
          </a:prstGeom>
          <a:blipFill dpi="0" rotWithShape="1">
            <a:blip r:embed="rId2" cstate="print">
              <a:extLst>
                <a:ext uri="{28A0092B-C50C-407E-A947-70E740481C1C}">
                  <a14:useLocalDpi xmlns:a14="http://schemas.microsoft.com/office/drawing/2010/main" val="0"/>
                </a:ext>
              </a:extLst>
            </a:blip>
            <a:srcRect/>
            <a:stretch>
              <a:fillRect/>
            </a:stretch>
          </a:blipFill>
        </p:spPr>
        <p:style>
          <a:lnRef idx="2">
            <a:schemeClr val="accent5"/>
          </a:lnRef>
          <a:fillRef idx="1">
            <a:schemeClr val="lt1"/>
          </a:fillRef>
          <a:effectRef idx="0">
            <a:schemeClr val="accent5"/>
          </a:effectRef>
          <a:fontRef idx="minor">
            <a:schemeClr val="dk1"/>
          </a:fontRef>
        </p:style>
        <p:txBody>
          <a:bodyPr rtlCol="0" anchor="ctr"/>
          <a:lstStyle/>
          <a:p>
            <a:pPr algn="ctr"/>
            <a:endParaRPr lang="zh-CN" altLang="en-US" dirty="0"/>
          </a:p>
        </p:txBody>
      </p:sp>
      <p:sp>
        <p:nvSpPr>
          <p:cNvPr id="2" name="标题 1"/>
          <p:cNvSpPr>
            <a:spLocks noGrp="1"/>
          </p:cNvSpPr>
          <p:nvPr>
            <p:ph type="title"/>
          </p:nvPr>
        </p:nvSpPr>
        <p:spPr>
          <a:xfrm>
            <a:off x="557959" y="-81175"/>
            <a:ext cx="10975658" cy="1143000"/>
          </a:xfrm>
        </p:spPr>
        <p:txBody>
          <a:bodyPr>
            <a:normAutofit/>
          </a:bodyPr>
          <a:lstStyle/>
          <a:p>
            <a:r>
              <a:rPr lang="en-US" altLang="zh-CN" sz="3600" b="1" dirty="0">
                <a:solidFill>
                  <a:srgbClr val="2F5EB0"/>
                </a:solidFill>
                <a:latin typeface="Arial" panose="02080604020202020204" pitchFamily="34" charset="0"/>
                <a:ea typeface="微软雅黑" panose="020B0502040204020203" pitchFamily="34" charset="-122"/>
                <a:cs typeface="Arial" panose="02080604020202020204" pitchFamily="34" charset="0"/>
              </a:rPr>
              <a:t>Supporting Technologies of Metaverse</a:t>
            </a:r>
            <a:endParaRPr lang="zh-CN" altLang="en-US" sz="3600" b="1" dirty="0">
              <a:solidFill>
                <a:srgbClr val="2F5EB0"/>
              </a:solidFill>
              <a:latin typeface="Arial" panose="02080604020202020204" pitchFamily="34" charset="0"/>
              <a:ea typeface="微软雅黑" panose="020B0502040204020203" pitchFamily="34" charset="-122"/>
              <a:cs typeface="Arial" panose="02080604020202020204" pitchFamily="34" charset="0"/>
            </a:endParaRPr>
          </a:p>
        </p:txBody>
      </p:sp>
      <p:grpSp>
        <p:nvGrpSpPr>
          <p:cNvPr id="44" name="组合 43"/>
          <p:cNvGrpSpPr/>
          <p:nvPr/>
        </p:nvGrpSpPr>
        <p:grpSpPr>
          <a:xfrm>
            <a:off x="1357684" y="2542930"/>
            <a:ext cx="1183990" cy="1067501"/>
            <a:chOff x="3193635" y="2815712"/>
            <a:chExt cx="1183990" cy="1067501"/>
          </a:xfrm>
        </p:grpSpPr>
        <p:sp>
          <p:nvSpPr>
            <p:cNvPr id="5" name="Freeform 5"/>
            <p:cNvSpPr/>
            <p:nvPr/>
          </p:nvSpPr>
          <p:spPr bwMode="auto">
            <a:xfrm>
              <a:off x="3193635" y="2815712"/>
              <a:ext cx="1183990" cy="1067501"/>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anchor="t" anchorCtr="0" compatLnSpc="1"/>
            <a:lstStyle/>
            <a:p>
              <a:endParaRPr lang="zh-CN" altLang="en-US" sz="4800" b="1" dirty="0">
                <a:solidFill>
                  <a:schemeClr val="bg1"/>
                </a:solidFill>
                <a:latin typeface="微软雅黑" panose="020B0502040204020203" pitchFamily="34" charset="-122"/>
                <a:ea typeface="微软雅黑" panose="020B0502040204020203" pitchFamily="34" charset="-122"/>
                <a:cs typeface="+mj-cs"/>
              </a:endParaRPr>
            </a:p>
          </p:txBody>
        </p:sp>
        <p:sp>
          <p:nvSpPr>
            <p:cNvPr id="32" name="文本框 31"/>
            <p:cNvSpPr txBox="1"/>
            <p:nvPr/>
          </p:nvSpPr>
          <p:spPr>
            <a:xfrm>
              <a:off x="3452158" y="2918575"/>
              <a:ext cx="543739" cy="861774"/>
            </a:xfrm>
            <a:prstGeom prst="rect">
              <a:avLst/>
            </a:prstGeom>
            <a:noFill/>
          </p:spPr>
          <p:txBody>
            <a:bodyPr wrap="none" rtlCol="0">
              <a:spAutoFit/>
            </a:bodyPr>
            <a:lstStyle/>
            <a:p>
              <a:r>
                <a:rPr lang="en-US" altLang="zh-CN" sz="5000" b="1" dirty="0">
                  <a:solidFill>
                    <a:schemeClr val="bg1"/>
                  </a:solidFill>
                </a:rPr>
                <a:t>B</a:t>
              </a:r>
              <a:endParaRPr lang="zh-CN" altLang="en-US" sz="5000" b="1" dirty="0">
                <a:solidFill>
                  <a:schemeClr val="bg1"/>
                </a:solidFill>
              </a:endParaRPr>
            </a:p>
          </p:txBody>
        </p:sp>
      </p:grpSp>
      <p:grpSp>
        <p:nvGrpSpPr>
          <p:cNvPr id="40" name="组合 39"/>
          <p:cNvGrpSpPr/>
          <p:nvPr/>
        </p:nvGrpSpPr>
        <p:grpSpPr>
          <a:xfrm>
            <a:off x="1357684" y="4407719"/>
            <a:ext cx="1183990" cy="1067501"/>
            <a:chOff x="1745979" y="3657644"/>
            <a:chExt cx="1183990" cy="1067501"/>
          </a:xfrm>
        </p:grpSpPr>
        <p:sp>
          <p:nvSpPr>
            <p:cNvPr id="8" name="Freeform 5"/>
            <p:cNvSpPr/>
            <p:nvPr/>
          </p:nvSpPr>
          <p:spPr bwMode="auto">
            <a:xfrm>
              <a:off x="1745979" y="3657644"/>
              <a:ext cx="1183990" cy="1067501"/>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anchor="t" anchorCtr="0" compatLnSpc="1"/>
            <a:lstStyle/>
            <a:p>
              <a:endParaRPr lang="zh-CN" altLang="en-US">
                <a:solidFill>
                  <a:srgbClr val="3CCCC7"/>
                </a:solidFill>
              </a:endParaRPr>
            </a:p>
          </p:txBody>
        </p:sp>
        <p:sp>
          <p:nvSpPr>
            <p:cNvPr id="33" name="文本框 32"/>
            <p:cNvSpPr txBox="1"/>
            <p:nvPr/>
          </p:nvSpPr>
          <p:spPr>
            <a:xfrm>
              <a:off x="2021386" y="3759045"/>
              <a:ext cx="644728" cy="861774"/>
            </a:xfrm>
            <a:prstGeom prst="rect">
              <a:avLst/>
            </a:prstGeom>
            <a:noFill/>
          </p:spPr>
          <p:txBody>
            <a:bodyPr wrap="square" rtlCol="0">
              <a:spAutoFit/>
            </a:bodyPr>
            <a:lstStyle/>
            <a:p>
              <a:r>
                <a:rPr lang="en-US" altLang="zh-CN" sz="5000" b="1" dirty="0"/>
                <a:t> </a:t>
              </a:r>
              <a:r>
                <a:rPr lang="en-US" altLang="zh-CN" sz="5000" b="1" dirty="0">
                  <a:solidFill>
                    <a:schemeClr val="bg1"/>
                  </a:solidFill>
                </a:rPr>
                <a:t>I</a:t>
              </a:r>
              <a:r>
                <a:rPr lang="en-US" altLang="zh-CN" sz="5000" b="1" dirty="0"/>
                <a:t> </a:t>
              </a:r>
              <a:endParaRPr lang="zh-CN" altLang="en-US" sz="5000" b="1" dirty="0"/>
            </a:p>
          </p:txBody>
        </p:sp>
      </p:grpSp>
      <p:grpSp>
        <p:nvGrpSpPr>
          <p:cNvPr id="43" name="组合 42"/>
          <p:cNvGrpSpPr/>
          <p:nvPr/>
        </p:nvGrpSpPr>
        <p:grpSpPr>
          <a:xfrm>
            <a:off x="3694740" y="5493843"/>
            <a:ext cx="1183990" cy="989543"/>
            <a:chOff x="6250552" y="5274436"/>
            <a:chExt cx="1183990" cy="1067501"/>
          </a:xfrm>
        </p:grpSpPr>
        <p:sp>
          <p:nvSpPr>
            <p:cNvPr id="25" name="Freeform 5"/>
            <p:cNvSpPr/>
            <p:nvPr/>
          </p:nvSpPr>
          <p:spPr bwMode="auto">
            <a:xfrm>
              <a:off x="6250552" y="5274436"/>
              <a:ext cx="1183990" cy="1067501"/>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anchor="t" anchorCtr="0" compatLnSpc="1"/>
            <a:lstStyle/>
            <a:p>
              <a:endParaRPr lang="zh-CN" altLang="en-US">
                <a:solidFill>
                  <a:srgbClr val="3CCCC7"/>
                </a:solidFill>
              </a:endParaRPr>
            </a:p>
          </p:txBody>
        </p:sp>
        <p:sp>
          <p:nvSpPr>
            <p:cNvPr id="36" name="文本框 35"/>
            <p:cNvSpPr txBox="1"/>
            <p:nvPr/>
          </p:nvSpPr>
          <p:spPr>
            <a:xfrm>
              <a:off x="6539419" y="5377299"/>
              <a:ext cx="606256" cy="861774"/>
            </a:xfrm>
            <a:prstGeom prst="rect">
              <a:avLst/>
            </a:prstGeom>
            <a:noFill/>
          </p:spPr>
          <p:txBody>
            <a:bodyPr wrap="none" rtlCol="0">
              <a:spAutoFit/>
            </a:bodyPr>
            <a:lstStyle/>
            <a:p>
              <a:r>
                <a:rPr lang="en-US" altLang="zh-CN" sz="5000" b="1" dirty="0">
                  <a:solidFill>
                    <a:schemeClr val="bg1"/>
                  </a:solidFill>
                </a:rPr>
                <a:t>N</a:t>
              </a:r>
              <a:endParaRPr lang="zh-CN" altLang="en-US" sz="5000" b="1" dirty="0">
                <a:solidFill>
                  <a:schemeClr val="bg1"/>
                </a:solidFill>
              </a:endParaRPr>
            </a:p>
          </p:txBody>
        </p:sp>
      </p:grpSp>
      <p:grpSp>
        <p:nvGrpSpPr>
          <p:cNvPr id="41" name="组合 40"/>
          <p:cNvGrpSpPr/>
          <p:nvPr/>
        </p:nvGrpSpPr>
        <p:grpSpPr>
          <a:xfrm>
            <a:off x="5593531" y="2505720"/>
            <a:ext cx="1450656" cy="1067501"/>
            <a:chOff x="6663155" y="2057925"/>
            <a:chExt cx="1450656" cy="1067501"/>
          </a:xfrm>
        </p:grpSpPr>
        <p:sp>
          <p:nvSpPr>
            <p:cNvPr id="23" name="Freeform 5"/>
            <p:cNvSpPr/>
            <p:nvPr/>
          </p:nvSpPr>
          <p:spPr bwMode="auto">
            <a:xfrm>
              <a:off x="6929821" y="2057925"/>
              <a:ext cx="1183990" cy="1067501"/>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anchor="t" anchorCtr="0" compatLnSpc="1"/>
            <a:lstStyle/>
            <a:p>
              <a:endParaRPr lang="zh-CN" altLang="en-US" b="1" dirty="0">
                <a:solidFill>
                  <a:srgbClr val="3CCCC7"/>
                </a:solidFill>
              </a:endParaRPr>
            </a:p>
          </p:txBody>
        </p:sp>
        <p:sp>
          <p:nvSpPr>
            <p:cNvPr id="37" name="文本框 36"/>
            <p:cNvSpPr txBox="1"/>
            <p:nvPr/>
          </p:nvSpPr>
          <p:spPr>
            <a:xfrm>
              <a:off x="6663155" y="2189117"/>
              <a:ext cx="1170513" cy="861774"/>
            </a:xfrm>
            <a:prstGeom prst="rect">
              <a:avLst/>
            </a:prstGeom>
            <a:noFill/>
          </p:spPr>
          <p:txBody>
            <a:bodyPr wrap="none" rtlCol="0">
              <a:spAutoFit/>
            </a:bodyPr>
            <a:lstStyle/>
            <a:p>
              <a:r>
                <a:rPr lang="en-US" altLang="zh-CN" sz="5000" b="1" dirty="0"/>
                <a:t>    </a:t>
              </a:r>
              <a:r>
                <a:rPr lang="en-US" altLang="zh-CN" sz="5000" b="1" dirty="0">
                  <a:solidFill>
                    <a:schemeClr val="bg1"/>
                  </a:solidFill>
                </a:rPr>
                <a:t>G</a:t>
              </a:r>
              <a:endParaRPr lang="zh-CN" altLang="en-US" sz="5000" b="1" dirty="0">
                <a:solidFill>
                  <a:schemeClr val="bg1"/>
                </a:solidFill>
              </a:endParaRPr>
            </a:p>
          </p:txBody>
        </p:sp>
      </p:grpSp>
      <p:grpSp>
        <p:nvGrpSpPr>
          <p:cNvPr id="42" name="组合 41"/>
          <p:cNvGrpSpPr/>
          <p:nvPr/>
        </p:nvGrpSpPr>
        <p:grpSpPr>
          <a:xfrm>
            <a:off x="5948509" y="4407719"/>
            <a:ext cx="1183990" cy="1067501"/>
            <a:chOff x="7459232" y="3933056"/>
            <a:chExt cx="1183990" cy="1067501"/>
          </a:xfrm>
        </p:grpSpPr>
        <p:sp>
          <p:nvSpPr>
            <p:cNvPr id="24" name="Freeform 5"/>
            <p:cNvSpPr/>
            <p:nvPr/>
          </p:nvSpPr>
          <p:spPr bwMode="auto">
            <a:xfrm>
              <a:off x="7459232" y="3933056"/>
              <a:ext cx="1183990" cy="1067501"/>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anchor="t" anchorCtr="0" compatLnSpc="1"/>
            <a:lstStyle/>
            <a:p>
              <a:endParaRPr lang="zh-CN" altLang="en-US">
                <a:solidFill>
                  <a:srgbClr val="3CCCC7"/>
                </a:solidFill>
              </a:endParaRPr>
            </a:p>
          </p:txBody>
        </p:sp>
        <p:sp>
          <p:nvSpPr>
            <p:cNvPr id="38" name="文本框 37"/>
            <p:cNvSpPr txBox="1"/>
            <p:nvPr/>
          </p:nvSpPr>
          <p:spPr>
            <a:xfrm>
              <a:off x="7728441" y="4053510"/>
              <a:ext cx="502061" cy="861774"/>
            </a:xfrm>
            <a:prstGeom prst="rect">
              <a:avLst/>
            </a:prstGeom>
            <a:noFill/>
          </p:spPr>
          <p:txBody>
            <a:bodyPr wrap="none" rtlCol="0">
              <a:spAutoFit/>
            </a:bodyPr>
            <a:lstStyle/>
            <a:p>
              <a:r>
                <a:rPr lang="en-US" altLang="zh-CN" sz="5000" b="1" dirty="0">
                  <a:solidFill>
                    <a:schemeClr val="bg1"/>
                  </a:solidFill>
                </a:rPr>
                <a:t>T</a:t>
              </a:r>
              <a:endParaRPr lang="zh-CN" altLang="en-US" sz="5000" b="1" dirty="0">
                <a:solidFill>
                  <a:schemeClr val="bg1"/>
                </a:solidFill>
              </a:endParaRPr>
            </a:p>
          </p:txBody>
        </p:sp>
      </p:grpSp>
      <p:sp>
        <p:nvSpPr>
          <p:cNvPr id="47" name="文本框 46"/>
          <p:cNvSpPr txBox="1"/>
          <p:nvPr/>
        </p:nvSpPr>
        <p:spPr>
          <a:xfrm>
            <a:off x="2785219" y="4305290"/>
            <a:ext cx="2896059" cy="707886"/>
          </a:xfrm>
          <a:prstGeom prst="rect">
            <a:avLst/>
          </a:prstGeom>
          <a:noFill/>
        </p:spPr>
        <p:txBody>
          <a:bodyPr wrap="square">
            <a:spAutoFit/>
          </a:bodyPr>
          <a:lstStyle/>
          <a:p>
            <a:r>
              <a:rPr lang="en-US" altLang="zh-CN" sz="4000" b="1" i="0" dirty="0">
                <a:solidFill>
                  <a:srgbClr val="FFFFFF"/>
                </a:solidFill>
                <a:effectLst/>
                <a:latin typeface="微软雅黑" panose="020B0502040204020203" pitchFamily="34" charset="-122"/>
                <a:ea typeface="微软雅黑" panose="020B0502040204020203" pitchFamily="34" charset="-122"/>
              </a:rPr>
              <a:t>Metaverse </a:t>
            </a:r>
            <a:endParaRPr lang="zh-CN" altLang="en-US" sz="4000" b="1" dirty="0">
              <a:solidFill>
                <a:srgbClr val="FFFFFF"/>
              </a:solidFill>
            </a:endParaRPr>
          </a:p>
        </p:txBody>
      </p:sp>
      <p:sp>
        <p:nvSpPr>
          <p:cNvPr id="50" name="Freeform 5"/>
          <p:cNvSpPr/>
          <p:nvPr/>
        </p:nvSpPr>
        <p:spPr bwMode="auto">
          <a:xfrm>
            <a:off x="3648838" y="1384572"/>
            <a:ext cx="1183990" cy="995028"/>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anchor="t" anchorCtr="0" compatLnSpc="1"/>
          <a:lstStyle/>
          <a:p>
            <a:endParaRPr lang="zh-CN" altLang="en-US" sz="4800" b="1" dirty="0">
              <a:solidFill>
                <a:schemeClr val="bg1"/>
              </a:solidFill>
              <a:latin typeface="微软雅黑" panose="020B0502040204020203" pitchFamily="34" charset="-122"/>
              <a:ea typeface="微软雅黑" panose="020B0502040204020203" pitchFamily="34" charset="-122"/>
              <a:cs typeface="+mj-cs"/>
            </a:endParaRPr>
          </a:p>
        </p:txBody>
      </p:sp>
      <p:sp>
        <p:nvSpPr>
          <p:cNvPr id="51" name="文本框 50"/>
          <p:cNvSpPr txBox="1"/>
          <p:nvPr/>
        </p:nvSpPr>
        <p:spPr>
          <a:xfrm>
            <a:off x="3882782" y="1384333"/>
            <a:ext cx="572593" cy="861774"/>
          </a:xfrm>
          <a:prstGeom prst="rect">
            <a:avLst/>
          </a:prstGeom>
          <a:noFill/>
        </p:spPr>
        <p:txBody>
          <a:bodyPr wrap="none" rtlCol="0">
            <a:spAutoFit/>
          </a:bodyPr>
          <a:lstStyle/>
          <a:p>
            <a:r>
              <a:rPr lang="en-US" altLang="zh-CN" sz="5000" b="1" dirty="0">
                <a:solidFill>
                  <a:schemeClr val="bg1"/>
                </a:solidFill>
              </a:rPr>
              <a:t>A</a:t>
            </a:r>
            <a:endParaRPr lang="zh-CN" altLang="en-US" sz="5000" b="1" dirty="0">
              <a:solidFill>
                <a:schemeClr val="bg1"/>
              </a:solidFill>
            </a:endParaRPr>
          </a:p>
        </p:txBody>
      </p:sp>
      <p:sp>
        <p:nvSpPr>
          <p:cNvPr id="53" name="箭头: 右 52"/>
          <p:cNvSpPr/>
          <p:nvPr/>
        </p:nvSpPr>
        <p:spPr>
          <a:xfrm>
            <a:off x="7424206" y="3610431"/>
            <a:ext cx="1337677" cy="469187"/>
          </a:xfrm>
          <a:prstGeom prst="rightArrow">
            <a:avLst/>
          </a:prstGeom>
          <a:solidFill>
            <a:schemeClr val="bg1"/>
          </a:solidFill>
          <a:ln>
            <a:solidFill>
              <a:srgbClr val="2F5E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55" name="文本框 54"/>
          <p:cNvSpPr txBox="1"/>
          <p:nvPr/>
        </p:nvSpPr>
        <p:spPr>
          <a:xfrm>
            <a:off x="8873375" y="3431088"/>
            <a:ext cx="2912844" cy="768350"/>
          </a:xfrm>
          <a:prstGeom prst="rect">
            <a:avLst/>
          </a:prstGeom>
          <a:noFill/>
        </p:spPr>
        <p:txBody>
          <a:bodyPr wrap="square">
            <a:spAutoFit/>
          </a:bodyPr>
          <a:lstStyle/>
          <a:p>
            <a:r>
              <a:rPr lang="en-US" altLang="zh-CN" sz="4400" b="1" dirty="0">
                <a:solidFill>
                  <a:srgbClr val="C00000"/>
                </a:solidFill>
                <a:latin typeface="Nimbus Roman No9 L" charset="0"/>
                <a:cs typeface="Nimbus Roman No9 L" charset="0"/>
              </a:rPr>
              <a:t>Algorithm</a:t>
            </a:r>
            <a:endParaRPr lang="zh-CN" altLang="en-US" sz="4400" dirty="0">
              <a:solidFill>
                <a:srgbClr val="C00000"/>
              </a:solidFill>
            </a:endParaRPr>
          </a:p>
        </p:txBody>
      </p:sp>
      <p:sp>
        <p:nvSpPr>
          <p:cNvPr id="58" name="文本框 57"/>
          <p:cNvSpPr txBox="1"/>
          <p:nvPr/>
        </p:nvSpPr>
        <p:spPr>
          <a:xfrm>
            <a:off x="835227" y="1978401"/>
            <a:ext cx="1584176" cy="461665"/>
          </a:xfrm>
          <a:prstGeom prst="rect">
            <a:avLst/>
          </a:prstGeom>
          <a:noFill/>
        </p:spPr>
        <p:txBody>
          <a:bodyPr wrap="square">
            <a:spAutoFit/>
          </a:bodyPr>
          <a:lstStyle/>
          <a:p>
            <a:r>
              <a:rPr lang="en-US" altLang="zh-CN" sz="2400" b="1" dirty="0">
                <a:solidFill>
                  <a:schemeClr val="tx1">
                    <a:lumMod val="75000"/>
                    <a:lumOff val="25000"/>
                  </a:schemeClr>
                </a:solidFill>
                <a:latin typeface="Arial" panose="02080604020202020204" pitchFamily="34" charset="0"/>
                <a:ea typeface="微软雅黑" panose="020B0502040204020203" pitchFamily="34" charset="-122"/>
                <a:cs typeface="Arial" panose="02080604020202020204" pitchFamily="34" charset="0"/>
              </a:rPr>
              <a:t>Big Data</a:t>
            </a:r>
            <a:endParaRPr lang="zh-CN" altLang="en-US" sz="2400" b="1" dirty="0">
              <a:solidFill>
                <a:schemeClr val="tx1">
                  <a:lumMod val="75000"/>
                  <a:lumOff val="25000"/>
                </a:schemeClr>
              </a:solidFill>
              <a:latin typeface="Arial" panose="02080604020202020204" pitchFamily="34" charset="0"/>
              <a:ea typeface="微软雅黑" panose="020B0502040204020203" pitchFamily="34" charset="-122"/>
              <a:cs typeface="Arial" panose="02080604020202020204" pitchFamily="34" charset="0"/>
            </a:endParaRPr>
          </a:p>
        </p:txBody>
      </p:sp>
      <p:sp>
        <p:nvSpPr>
          <p:cNvPr id="59" name="文本框 58"/>
          <p:cNvSpPr txBox="1"/>
          <p:nvPr/>
        </p:nvSpPr>
        <p:spPr>
          <a:xfrm>
            <a:off x="444202" y="5568304"/>
            <a:ext cx="2294175" cy="461665"/>
          </a:xfrm>
          <a:prstGeom prst="rect">
            <a:avLst/>
          </a:prstGeom>
          <a:noFill/>
        </p:spPr>
        <p:txBody>
          <a:bodyPr wrap="square">
            <a:spAutoFit/>
          </a:bodyPr>
          <a:lstStyle/>
          <a:p>
            <a:r>
              <a:rPr lang="en-US" altLang="zh-CN" sz="2400" b="1" dirty="0">
                <a:solidFill>
                  <a:schemeClr val="tx1">
                    <a:lumMod val="75000"/>
                    <a:lumOff val="25000"/>
                  </a:schemeClr>
                </a:solidFill>
                <a:latin typeface="Arial" panose="02080604020202020204" pitchFamily="34" charset="0"/>
                <a:ea typeface="微软雅黑" panose="020B0502040204020203" pitchFamily="34" charset="-122"/>
                <a:cs typeface="Arial" panose="02080604020202020204" pitchFamily="34" charset="0"/>
              </a:rPr>
              <a:t>Interactivity</a:t>
            </a:r>
            <a:endParaRPr lang="zh-CN" altLang="en-US" sz="2400" b="1" dirty="0">
              <a:solidFill>
                <a:schemeClr val="tx1">
                  <a:lumMod val="75000"/>
                  <a:lumOff val="25000"/>
                </a:schemeClr>
              </a:solidFill>
              <a:latin typeface="Arial" panose="02080604020202020204" pitchFamily="34" charset="0"/>
              <a:ea typeface="微软雅黑" panose="020B0502040204020203" pitchFamily="34" charset="-122"/>
              <a:cs typeface="Arial" panose="02080604020202020204" pitchFamily="34" charset="0"/>
            </a:endParaRPr>
          </a:p>
        </p:txBody>
      </p:sp>
      <p:sp>
        <p:nvSpPr>
          <p:cNvPr id="60" name="文本框 59"/>
          <p:cNvSpPr txBox="1"/>
          <p:nvPr/>
        </p:nvSpPr>
        <p:spPr>
          <a:xfrm>
            <a:off x="6284874" y="1867011"/>
            <a:ext cx="1584176" cy="461665"/>
          </a:xfrm>
          <a:prstGeom prst="rect">
            <a:avLst/>
          </a:prstGeom>
          <a:noFill/>
        </p:spPr>
        <p:txBody>
          <a:bodyPr wrap="square">
            <a:spAutoFit/>
          </a:bodyPr>
          <a:lstStyle/>
          <a:p>
            <a:r>
              <a:rPr lang="en-US" altLang="zh-CN" sz="2400" b="1" dirty="0">
                <a:solidFill>
                  <a:schemeClr val="tx1">
                    <a:lumMod val="75000"/>
                    <a:lumOff val="25000"/>
                  </a:schemeClr>
                </a:solidFill>
                <a:latin typeface="Arial" panose="02080604020202020204" pitchFamily="34" charset="0"/>
                <a:ea typeface="微软雅黑" panose="020B0502040204020203" pitchFamily="34" charset="-122"/>
                <a:cs typeface="Arial" panose="02080604020202020204" pitchFamily="34" charset="0"/>
              </a:rPr>
              <a:t>Game</a:t>
            </a:r>
            <a:endParaRPr lang="zh-CN" altLang="en-US" sz="2400" b="1" dirty="0">
              <a:solidFill>
                <a:schemeClr val="tx1">
                  <a:lumMod val="75000"/>
                  <a:lumOff val="25000"/>
                </a:schemeClr>
              </a:solidFill>
              <a:latin typeface="Arial" panose="02080604020202020204" pitchFamily="34" charset="0"/>
              <a:ea typeface="微软雅黑" panose="020B0502040204020203" pitchFamily="34" charset="-122"/>
              <a:cs typeface="Arial" panose="02080604020202020204" pitchFamily="34" charset="0"/>
            </a:endParaRPr>
          </a:p>
        </p:txBody>
      </p:sp>
      <p:sp>
        <p:nvSpPr>
          <p:cNvPr id="61" name="文本框 60"/>
          <p:cNvSpPr txBox="1"/>
          <p:nvPr/>
        </p:nvSpPr>
        <p:spPr>
          <a:xfrm>
            <a:off x="5660536" y="5693218"/>
            <a:ext cx="3258768" cy="461665"/>
          </a:xfrm>
          <a:prstGeom prst="rect">
            <a:avLst/>
          </a:prstGeom>
          <a:noFill/>
        </p:spPr>
        <p:txBody>
          <a:bodyPr wrap="square">
            <a:spAutoFit/>
          </a:bodyPr>
          <a:lstStyle/>
          <a:p>
            <a:r>
              <a:rPr lang="en-US" altLang="zh-CN" sz="2400" b="1" dirty="0">
                <a:solidFill>
                  <a:schemeClr val="tx1">
                    <a:lumMod val="75000"/>
                    <a:lumOff val="25000"/>
                  </a:schemeClr>
                </a:solidFill>
                <a:latin typeface="Arial" panose="02080604020202020204" pitchFamily="34" charset="0"/>
                <a:ea typeface="微软雅黑" panose="020B0502040204020203" pitchFamily="34" charset="-122"/>
                <a:cs typeface="Arial" panose="02080604020202020204" pitchFamily="34" charset="0"/>
              </a:rPr>
              <a:t>Internet of Things</a:t>
            </a:r>
            <a:endParaRPr lang="zh-CN" altLang="en-US" sz="2400" b="1" dirty="0">
              <a:solidFill>
                <a:schemeClr val="tx1">
                  <a:lumMod val="75000"/>
                  <a:lumOff val="25000"/>
                </a:schemeClr>
              </a:solidFill>
              <a:latin typeface="Arial" panose="02080604020202020204" pitchFamily="34" charset="0"/>
              <a:ea typeface="微软雅黑" panose="020B0502040204020203" pitchFamily="34" charset="-122"/>
              <a:cs typeface="Arial" panose="02080604020202020204" pitchFamily="34" charset="0"/>
            </a:endParaRPr>
          </a:p>
        </p:txBody>
      </p:sp>
      <p:sp>
        <p:nvSpPr>
          <p:cNvPr id="62" name="文本框 61"/>
          <p:cNvSpPr txBox="1"/>
          <p:nvPr/>
        </p:nvSpPr>
        <p:spPr>
          <a:xfrm>
            <a:off x="3671835" y="6450896"/>
            <a:ext cx="1584176" cy="461665"/>
          </a:xfrm>
          <a:prstGeom prst="rect">
            <a:avLst/>
          </a:prstGeom>
          <a:noFill/>
        </p:spPr>
        <p:txBody>
          <a:bodyPr wrap="square">
            <a:spAutoFit/>
          </a:bodyPr>
          <a:lstStyle/>
          <a:p>
            <a:r>
              <a:rPr lang="en-US" altLang="zh-CN" sz="2400" b="1" dirty="0">
                <a:solidFill>
                  <a:schemeClr val="tx1">
                    <a:lumMod val="75000"/>
                    <a:lumOff val="25000"/>
                  </a:schemeClr>
                </a:solidFill>
                <a:latin typeface="Arial" panose="02080604020202020204" pitchFamily="34" charset="0"/>
                <a:ea typeface="微软雅黑" panose="020B0502040204020203" pitchFamily="34" charset="-122"/>
                <a:cs typeface="Arial" panose="02080604020202020204" pitchFamily="34" charset="0"/>
              </a:rPr>
              <a:t>Network</a:t>
            </a:r>
            <a:endParaRPr lang="zh-CN" altLang="en-US" sz="2400" b="1" dirty="0">
              <a:solidFill>
                <a:schemeClr val="tx1">
                  <a:lumMod val="75000"/>
                  <a:lumOff val="25000"/>
                </a:schemeClr>
              </a:solidFill>
              <a:latin typeface="Arial" panose="02080604020202020204" pitchFamily="34" charset="0"/>
              <a:ea typeface="微软雅黑" panose="020B0502040204020203" pitchFamily="34" charset="-122"/>
              <a:cs typeface="Arial" panose="02080604020202020204" pitchFamily="34" charset="0"/>
            </a:endParaRPr>
          </a:p>
        </p:txBody>
      </p:sp>
      <p:sp>
        <p:nvSpPr>
          <p:cNvPr id="64" name="文本框 63"/>
          <p:cNvSpPr txBox="1"/>
          <p:nvPr/>
        </p:nvSpPr>
        <p:spPr>
          <a:xfrm>
            <a:off x="3885617" y="956437"/>
            <a:ext cx="4042428" cy="461665"/>
          </a:xfrm>
          <a:prstGeom prst="rect">
            <a:avLst/>
          </a:prstGeom>
          <a:noFill/>
        </p:spPr>
        <p:txBody>
          <a:bodyPr wrap="square">
            <a:spAutoFit/>
          </a:bodyPr>
          <a:lstStyle/>
          <a:p>
            <a:r>
              <a:rPr lang="en-US" altLang="zh-CN" sz="2400" b="1" dirty="0">
                <a:solidFill>
                  <a:schemeClr val="tx1">
                    <a:lumMod val="75000"/>
                    <a:lumOff val="25000"/>
                  </a:schemeClr>
                </a:solidFill>
                <a:latin typeface="Arial" panose="02080604020202020204" pitchFamily="34" charset="0"/>
                <a:ea typeface="微软雅黑" panose="020B0502040204020203" pitchFamily="34" charset="-122"/>
                <a:cs typeface="Arial" panose="02080604020202020204" pitchFamily="34" charset="0"/>
              </a:rPr>
              <a:t> AI</a:t>
            </a:r>
            <a:endParaRPr lang="zh-CN" altLang="en-US" sz="2400" dirty="0">
              <a:solidFill>
                <a:schemeClr val="tx1">
                  <a:lumMod val="75000"/>
                  <a:lumOff val="25000"/>
                </a:schemeClr>
              </a:solidFill>
              <a:latin typeface="Arial" panose="02080604020202020204" pitchFamily="34" charset="0"/>
              <a:cs typeface="Arial" panose="02080604020202020204" pitchFamily="34" charset="0"/>
            </a:endParaRPr>
          </a:p>
        </p:txBody>
      </p:sp>
      <p:sp>
        <p:nvSpPr>
          <p:cNvPr id="67" name="矩形 66"/>
          <p:cNvSpPr/>
          <p:nvPr/>
        </p:nvSpPr>
        <p:spPr>
          <a:xfrm>
            <a:off x="0" y="836712"/>
            <a:ext cx="12195175" cy="68717"/>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zh-CN" altLang="en-US"/>
          </a:p>
        </p:txBody>
      </p:sp>
      <p:sp>
        <p:nvSpPr>
          <p:cNvPr id="69" name="文本框 68"/>
          <p:cNvSpPr txBox="1"/>
          <p:nvPr/>
        </p:nvSpPr>
        <p:spPr>
          <a:xfrm>
            <a:off x="7869050" y="1174834"/>
            <a:ext cx="2736304" cy="400110"/>
          </a:xfrm>
          <a:prstGeom prst="rect">
            <a:avLst/>
          </a:prstGeom>
          <a:noFill/>
        </p:spPr>
        <p:txBody>
          <a:bodyPr wrap="square">
            <a:spAutoFit/>
          </a:bodyPr>
          <a:lstStyle/>
          <a:p>
            <a:r>
              <a:rPr lang="en-US" altLang="zh-CN" sz="2000" dirty="0">
                <a:solidFill>
                  <a:schemeClr val="tx1">
                    <a:lumMod val="75000"/>
                    <a:lumOff val="25000"/>
                  </a:schemeClr>
                </a:solidFill>
                <a:effectLst/>
                <a:latin typeface="Arial" panose="02080604020202020204" pitchFamily="34" charset="0"/>
                <a:cs typeface="Arial" panose="02080604020202020204" pitchFamily="34" charset="0"/>
              </a:rPr>
              <a:t>Modeling &amp; simulation</a:t>
            </a:r>
            <a:endParaRPr lang="zh-CN" altLang="en-US" sz="2000" dirty="0">
              <a:solidFill>
                <a:schemeClr val="tx1">
                  <a:lumMod val="75000"/>
                  <a:lumOff val="25000"/>
                </a:schemeClr>
              </a:solidFill>
              <a:latin typeface="Arial" panose="02080604020202020204" pitchFamily="34" charset="0"/>
              <a:cs typeface="Arial" panose="02080604020202020204" pitchFamily="34" charset="0"/>
            </a:endParaRPr>
          </a:p>
        </p:txBody>
      </p:sp>
      <p:sp>
        <p:nvSpPr>
          <p:cNvPr id="70" name="文本框 69"/>
          <p:cNvSpPr txBox="1"/>
          <p:nvPr/>
        </p:nvSpPr>
        <p:spPr>
          <a:xfrm>
            <a:off x="8761883" y="2189454"/>
            <a:ext cx="2736304" cy="400110"/>
          </a:xfrm>
          <a:prstGeom prst="rect">
            <a:avLst/>
          </a:prstGeom>
          <a:noFill/>
        </p:spPr>
        <p:txBody>
          <a:bodyPr wrap="square">
            <a:spAutoFit/>
          </a:bodyPr>
          <a:lstStyle/>
          <a:p>
            <a:r>
              <a:rPr lang="en-US" altLang="zh-CN" sz="2000" dirty="0">
                <a:solidFill>
                  <a:schemeClr val="tx1">
                    <a:lumMod val="75000"/>
                    <a:lumOff val="25000"/>
                  </a:schemeClr>
                </a:solidFill>
                <a:latin typeface="Arial" panose="02080604020202020204" pitchFamily="34" charset="0"/>
                <a:cs typeface="Arial" panose="02080604020202020204" pitchFamily="34" charset="0"/>
              </a:rPr>
              <a:t>3D  rendering</a:t>
            </a:r>
            <a:endParaRPr lang="zh-CN" altLang="en-US" sz="2000" dirty="0">
              <a:solidFill>
                <a:schemeClr val="tx1">
                  <a:lumMod val="75000"/>
                  <a:lumOff val="25000"/>
                </a:schemeClr>
              </a:solidFill>
              <a:latin typeface="Arial" panose="02080604020202020204" pitchFamily="34" charset="0"/>
              <a:cs typeface="Arial" panose="02080604020202020204" pitchFamily="34" charset="0"/>
            </a:endParaRPr>
          </a:p>
        </p:txBody>
      </p:sp>
      <p:sp>
        <p:nvSpPr>
          <p:cNvPr id="73" name="文本框 72"/>
          <p:cNvSpPr txBox="1"/>
          <p:nvPr/>
        </p:nvSpPr>
        <p:spPr>
          <a:xfrm>
            <a:off x="7854542" y="2774882"/>
            <a:ext cx="3931281" cy="400110"/>
          </a:xfrm>
          <a:prstGeom prst="rect">
            <a:avLst/>
          </a:prstGeom>
          <a:noFill/>
        </p:spPr>
        <p:txBody>
          <a:bodyPr wrap="square">
            <a:spAutoFit/>
          </a:bodyPr>
          <a:lstStyle/>
          <a:p>
            <a:r>
              <a:rPr lang="en-US" altLang="zh-CN" sz="2000" dirty="0">
                <a:solidFill>
                  <a:schemeClr val="tx1">
                    <a:lumMod val="75000"/>
                    <a:lumOff val="25000"/>
                  </a:schemeClr>
                </a:solidFill>
                <a:latin typeface="Arial" panose="02080604020202020204" pitchFamily="34" charset="0"/>
                <a:cs typeface="Arial" panose="02080604020202020204" pitchFamily="34" charset="0"/>
              </a:rPr>
              <a:t>Natural Language Processing</a:t>
            </a:r>
            <a:endParaRPr lang="zh-CN" altLang="en-US" sz="2000" dirty="0">
              <a:solidFill>
                <a:schemeClr val="tx1">
                  <a:lumMod val="75000"/>
                  <a:lumOff val="25000"/>
                </a:schemeClr>
              </a:solidFill>
              <a:latin typeface="Arial" panose="02080604020202020204" pitchFamily="34" charset="0"/>
              <a:cs typeface="Arial" panose="02080604020202020204" pitchFamily="34" charset="0"/>
            </a:endParaRPr>
          </a:p>
        </p:txBody>
      </p:sp>
      <p:sp>
        <p:nvSpPr>
          <p:cNvPr id="74" name="文本框 73"/>
          <p:cNvSpPr txBox="1"/>
          <p:nvPr/>
        </p:nvSpPr>
        <p:spPr>
          <a:xfrm>
            <a:off x="9919027" y="4274453"/>
            <a:ext cx="1924053" cy="400110"/>
          </a:xfrm>
          <a:prstGeom prst="rect">
            <a:avLst/>
          </a:prstGeom>
          <a:noFill/>
        </p:spPr>
        <p:txBody>
          <a:bodyPr wrap="square">
            <a:spAutoFit/>
          </a:bodyPr>
          <a:lstStyle/>
          <a:p>
            <a:r>
              <a:rPr lang="en-US" altLang="zh-CN" sz="2000" dirty="0">
                <a:solidFill>
                  <a:schemeClr val="tx1">
                    <a:lumMod val="75000"/>
                    <a:lumOff val="25000"/>
                  </a:schemeClr>
                </a:solidFill>
                <a:latin typeface="Arial" panose="02080604020202020204" pitchFamily="34" charset="0"/>
                <a:cs typeface="Arial" panose="02080604020202020204" pitchFamily="34" charset="0"/>
              </a:rPr>
              <a:t>Game Engine</a:t>
            </a:r>
            <a:endParaRPr lang="zh-CN" altLang="en-US" sz="2000" dirty="0">
              <a:solidFill>
                <a:schemeClr val="tx1">
                  <a:lumMod val="75000"/>
                  <a:lumOff val="25000"/>
                </a:schemeClr>
              </a:solidFill>
              <a:latin typeface="Arial" panose="02080604020202020204" pitchFamily="34" charset="0"/>
              <a:cs typeface="Arial" panose="02080604020202020204" pitchFamily="34" charset="0"/>
            </a:endParaRPr>
          </a:p>
        </p:txBody>
      </p:sp>
      <p:sp>
        <p:nvSpPr>
          <p:cNvPr id="76" name="文本框 75"/>
          <p:cNvSpPr txBox="1"/>
          <p:nvPr/>
        </p:nvSpPr>
        <p:spPr>
          <a:xfrm>
            <a:off x="9262139" y="5470277"/>
            <a:ext cx="2851078" cy="400110"/>
          </a:xfrm>
          <a:prstGeom prst="rect">
            <a:avLst/>
          </a:prstGeom>
          <a:noFill/>
        </p:spPr>
        <p:txBody>
          <a:bodyPr wrap="square">
            <a:spAutoFit/>
          </a:bodyPr>
          <a:lstStyle/>
          <a:p>
            <a:r>
              <a:rPr lang="en-US" altLang="zh-CN" sz="2000" dirty="0">
                <a:solidFill>
                  <a:schemeClr val="tx1">
                    <a:lumMod val="75000"/>
                    <a:lumOff val="25000"/>
                  </a:schemeClr>
                </a:solidFill>
                <a:latin typeface="Arial" panose="02080604020202020204" pitchFamily="34" charset="0"/>
                <a:cs typeface="Arial" panose="02080604020202020204" pitchFamily="34" charset="0"/>
              </a:rPr>
              <a:t>Image Recognition</a:t>
            </a:r>
            <a:endParaRPr lang="zh-CN" altLang="en-US" sz="2000" dirty="0">
              <a:solidFill>
                <a:schemeClr val="tx1">
                  <a:lumMod val="75000"/>
                  <a:lumOff val="25000"/>
                </a:schemeClr>
              </a:solidFill>
              <a:latin typeface="Arial" panose="02080604020202020204" pitchFamily="34" charset="0"/>
              <a:cs typeface="Arial" panose="02080604020202020204" pitchFamily="34" charset="0"/>
            </a:endParaRPr>
          </a:p>
        </p:txBody>
      </p:sp>
      <p:sp>
        <p:nvSpPr>
          <p:cNvPr id="77" name="文本框 76"/>
          <p:cNvSpPr txBox="1"/>
          <p:nvPr/>
        </p:nvSpPr>
        <p:spPr>
          <a:xfrm>
            <a:off x="8268039" y="4860377"/>
            <a:ext cx="2536716" cy="400110"/>
          </a:xfrm>
          <a:prstGeom prst="rect">
            <a:avLst/>
          </a:prstGeom>
          <a:noFill/>
        </p:spPr>
        <p:txBody>
          <a:bodyPr wrap="square">
            <a:spAutoFit/>
          </a:bodyPr>
          <a:lstStyle/>
          <a:p>
            <a:r>
              <a:rPr lang="en-US" altLang="zh-CN" sz="2000" dirty="0">
                <a:solidFill>
                  <a:schemeClr val="tx1">
                    <a:lumMod val="75000"/>
                    <a:lumOff val="25000"/>
                  </a:schemeClr>
                </a:solidFill>
                <a:latin typeface="Arial" panose="02080604020202020204" pitchFamily="34" charset="0"/>
                <a:cs typeface="Arial" panose="02080604020202020204" pitchFamily="34" charset="0"/>
              </a:rPr>
              <a:t>Non-Fungible Token</a:t>
            </a:r>
            <a:endParaRPr lang="zh-CN" altLang="en-US" sz="2000" dirty="0">
              <a:solidFill>
                <a:schemeClr val="tx1">
                  <a:lumMod val="75000"/>
                  <a:lumOff val="25000"/>
                </a:schemeClr>
              </a:solidFill>
              <a:latin typeface="Arial" panose="02080604020202020204" pitchFamily="34" charset="0"/>
              <a:cs typeface="Arial" panose="02080604020202020204" pitchFamily="34" charset="0"/>
            </a:endParaRPr>
          </a:p>
        </p:txBody>
      </p:sp>
      <p:sp>
        <p:nvSpPr>
          <p:cNvPr id="79" name="文本框 78"/>
          <p:cNvSpPr txBox="1"/>
          <p:nvPr/>
        </p:nvSpPr>
        <p:spPr>
          <a:xfrm>
            <a:off x="8823168" y="6110642"/>
            <a:ext cx="1732087" cy="400110"/>
          </a:xfrm>
          <a:prstGeom prst="rect">
            <a:avLst/>
          </a:prstGeom>
          <a:noFill/>
        </p:spPr>
        <p:txBody>
          <a:bodyPr wrap="square">
            <a:spAutoFit/>
          </a:bodyPr>
          <a:lstStyle/>
          <a:p>
            <a:r>
              <a:rPr lang="zh-CN" altLang="en-US" sz="2000" dirty="0">
                <a:solidFill>
                  <a:schemeClr val="tx1">
                    <a:lumMod val="75000"/>
                    <a:lumOff val="25000"/>
                  </a:schemeClr>
                </a:solidFill>
                <a:latin typeface="Arial" panose="02080604020202020204" pitchFamily="34" charset="0"/>
                <a:cs typeface="Arial" panose="02080604020202020204" pitchFamily="34" charset="0"/>
              </a:rPr>
              <a:t>Digital </a:t>
            </a:r>
            <a:r>
              <a:rPr lang="en-US" altLang="zh-CN" sz="2000" dirty="0">
                <a:solidFill>
                  <a:schemeClr val="tx1">
                    <a:lumMod val="75000"/>
                    <a:lumOff val="25000"/>
                  </a:schemeClr>
                </a:solidFill>
                <a:latin typeface="Arial" panose="02080604020202020204" pitchFamily="34" charset="0"/>
                <a:cs typeface="Arial" panose="02080604020202020204" pitchFamily="34" charset="0"/>
              </a:rPr>
              <a:t>Twin</a:t>
            </a:r>
            <a:endParaRPr lang="zh-CN" altLang="en-US" sz="2000" dirty="0">
              <a:solidFill>
                <a:schemeClr val="tx1">
                  <a:lumMod val="75000"/>
                  <a:lumOff val="25000"/>
                </a:schemeClr>
              </a:solidFill>
              <a:latin typeface="Arial" panose="02080604020202020204" pitchFamily="34" charset="0"/>
              <a:cs typeface="Arial" panose="02080604020202020204" pitchFamily="34" charset="0"/>
            </a:endParaRPr>
          </a:p>
        </p:txBody>
      </p:sp>
      <p:sp>
        <p:nvSpPr>
          <p:cNvPr id="81" name="文本框 80"/>
          <p:cNvSpPr txBox="1"/>
          <p:nvPr/>
        </p:nvSpPr>
        <p:spPr>
          <a:xfrm>
            <a:off x="9474634" y="1647802"/>
            <a:ext cx="2660242" cy="400110"/>
          </a:xfrm>
          <a:prstGeom prst="rect">
            <a:avLst/>
          </a:prstGeom>
          <a:noFill/>
        </p:spPr>
        <p:txBody>
          <a:bodyPr wrap="square">
            <a:spAutoFit/>
          </a:bodyPr>
          <a:lstStyle/>
          <a:p>
            <a:r>
              <a:rPr lang="zh-CN" altLang="en-US" sz="2000" dirty="0">
                <a:solidFill>
                  <a:schemeClr val="tx1">
                    <a:lumMod val="75000"/>
                    <a:lumOff val="25000"/>
                  </a:schemeClr>
                </a:solidFill>
                <a:latin typeface="Arial" panose="02080604020202020204" pitchFamily="34" charset="0"/>
                <a:cs typeface="Arial" panose="02080604020202020204" pitchFamily="34" charset="0"/>
              </a:rPr>
              <a:t>Augmented </a:t>
            </a:r>
            <a:r>
              <a:rPr lang="en-US" altLang="zh-CN" sz="2000" dirty="0">
                <a:solidFill>
                  <a:schemeClr val="tx1">
                    <a:lumMod val="75000"/>
                    <a:lumOff val="25000"/>
                  </a:schemeClr>
                </a:solidFill>
                <a:latin typeface="Arial" panose="02080604020202020204" pitchFamily="34" charset="0"/>
                <a:cs typeface="Arial" panose="02080604020202020204" pitchFamily="34" charset="0"/>
              </a:rPr>
              <a:t>R</a:t>
            </a:r>
            <a:r>
              <a:rPr lang="zh-CN" altLang="en-US" sz="2000" dirty="0">
                <a:solidFill>
                  <a:schemeClr val="tx1">
                    <a:lumMod val="75000"/>
                    <a:lumOff val="25000"/>
                  </a:schemeClr>
                </a:solidFill>
                <a:latin typeface="Arial" panose="02080604020202020204" pitchFamily="34" charset="0"/>
                <a:cs typeface="Arial" panose="02080604020202020204" pitchFamily="34" charset="0"/>
              </a:rPr>
              <a:t>eality</a:t>
            </a:r>
          </a:p>
        </p:txBody>
      </p:sp>
      <p:sp>
        <p:nvSpPr>
          <p:cNvPr id="4" name="文本框 3"/>
          <p:cNvSpPr txBox="1"/>
          <p:nvPr/>
        </p:nvSpPr>
        <p:spPr>
          <a:xfrm>
            <a:off x="10602424" y="6187979"/>
            <a:ext cx="1240655" cy="400110"/>
          </a:xfrm>
          <a:prstGeom prst="rect">
            <a:avLst/>
          </a:prstGeom>
          <a:noFill/>
        </p:spPr>
        <p:txBody>
          <a:bodyPr wrap="square">
            <a:spAutoFit/>
          </a:bodyPr>
          <a:lstStyle/>
          <a:p>
            <a:r>
              <a:rPr lang="en-US" altLang="zh-CN" sz="2000" dirty="0">
                <a:solidFill>
                  <a:schemeClr val="tx1">
                    <a:lumMod val="75000"/>
                    <a:lumOff val="25000"/>
                  </a:schemeClr>
                </a:solidFill>
                <a:latin typeface="Arial" panose="02080604020202020204" pitchFamily="34" charset="0"/>
                <a:cs typeface="Arial" panose="02080604020202020204" pitchFamily="34" charset="0"/>
              </a:rPr>
              <a:t>Avatars</a:t>
            </a:r>
            <a:endParaRPr lang="zh-CN" altLang="en-US" sz="2000" dirty="0">
              <a:solidFill>
                <a:schemeClr val="tx1">
                  <a:lumMod val="75000"/>
                  <a:lumOff val="25000"/>
                </a:schemeClr>
              </a:solidFill>
              <a:latin typeface="Arial" panose="02080604020202020204" pitchFamily="34" charset="0"/>
              <a:cs typeface="Arial" panose="02080604020202020204" pitchFamily="34" charset="0"/>
            </a:endParaRPr>
          </a:p>
        </p:txBody>
      </p:sp>
      <p:sp>
        <p:nvSpPr>
          <p:cNvPr id="6" name="灯片编号占位符 5">
            <a:extLst>
              <a:ext uri="{FF2B5EF4-FFF2-40B4-BE49-F238E27FC236}">
                <a16:creationId xmlns:a16="http://schemas.microsoft.com/office/drawing/2014/main" id="{B184DBB6-2F03-65BE-3217-95BF1DC56474}"/>
              </a:ext>
            </a:extLst>
          </p:cNvPr>
          <p:cNvSpPr>
            <a:spLocks noGrp="1"/>
          </p:cNvSpPr>
          <p:nvPr>
            <p:ph type="sldNum" sz="quarter" idx="12"/>
          </p:nvPr>
        </p:nvSpPr>
        <p:spPr>
          <a:xfrm>
            <a:off x="11714211" y="6381328"/>
            <a:ext cx="348480" cy="365125"/>
          </a:xfrm>
        </p:spPr>
        <p:txBody>
          <a:bodyPr/>
          <a:lstStyle/>
          <a:p>
            <a:r>
              <a:rPr lang="en-US" altLang="zh-CN" sz="1600" b="1" dirty="0">
                <a:solidFill>
                  <a:srgbClr val="2F5EB0"/>
                </a:solidFill>
                <a:latin typeface="Arial" panose="020B0604020202020204" pitchFamily="34" charset="0"/>
                <a:cs typeface="Arial" panose="020B0604020202020204" pitchFamily="34" charset="0"/>
              </a:rPr>
              <a:t>1</a:t>
            </a:r>
            <a:endParaRPr lang="zh-CN" altLang="en-US" sz="1600" b="1" dirty="0">
              <a:solidFill>
                <a:srgbClr val="2F5EB0"/>
              </a:solidFill>
              <a:latin typeface="Arial" panose="020B0604020202020204" pitchFamily="34" charset="0"/>
              <a:cs typeface="Arial" panose="020B0604020202020204" pitchFamily="34" charset="0"/>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57959" y="-81175"/>
            <a:ext cx="10975658" cy="1143000"/>
          </a:xfrm>
        </p:spPr>
        <p:txBody>
          <a:bodyPr>
            <a:normAutofit/>
          </a:bodyPr>
          <a:lstStyle/>
          <a:p>
            <a:r>
              <a:rPr lang="en-US" altLang="zh-CN" sz="3600" b="1" dirty="0">
                <a:solidFill>
                  <a:srgbClr val="2F5EB0"/>
                </a:solidFill>
                <a:latin typeface="Arial" panose="02080604020202020204" pitchFamily="34" charset="0"/>
                <a:ea typeface="微软雅黑" panose="020B0502040204020203" pitchFamily="34" charset="-122"/>
                <a:cs typeface="Arial" panose="02080604020202020204" pitchFamily="34" charset="0"/>
              </a:rPr>
              <a:t>Examination Criteria and Principles</a:t>
            </a:r>
            <a:endParaRPr lang="zh-CN" altLang="en-US" sz="3600" b="1" dirty="0">
              <a:solidFill>
                <a:srgbClr val="2F5EB0"/>
              </a:solidFill>
              <a:latin typeface="Arial" panose="02080604020202020204" pitchFamily="34" charset="0"/>
              <a:ea typeface="微软雅黑" panose="020B0502040204020203" pitchFamily="34" charset="-122"/>
              <a:cs typeface="Arial" panose="02080604020202020204" pitchFamily="34" charset="0"/>
            </a:endParaRPr>
          </a:p>
        </p:txBody>
      </p:sp>
      <p:sp>
        <p:nvSpPr>
          <p:cNvPr id="67" name="矩形 66"/>
          <p:cNvSpPr/>
          <p:nvPr/>
        </p:nvSpPr>
        <p:spPr>
          <a:xfrm>
            <a:off x="0" y="836712"/>
            <a:ext cx="12195175" cy="68717"/>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zh-CN" altLang="en-US"/>
          </a:p>
        </p:txBody>
      </p:sp>
      <p:pic>
        <p:nvPicPr>
          <p:cNvPr id="5" name="图片 4"/>
          <p:cNvPicPr>
            <a:picLocks noChangeAspect="1"/>
          </p:cNvPicPr>
          <p:nvPr/>
        </p:nvPicPr>
        <p:blipFill>
          <a:blip r:embed="rId2" cstate="print"/>
          <a:stretch>
            <a:fillRect/>
          </a:stretch>
        </p:blipFill>
        <p:spPr>
          <a:xfrm>
            <a:off x="607775" y="62337"/>
            <a:ext cx="991407" cy="749910"/>
          </a:xfrm>
          <a:prstGeom prst="rect">
            <a:avLst/>
          </a:prstGeom>
        </p:spPr>
      </p:pic>
      <p:pic>
        <p:nvPicPr>
          <p:cNvPr id="1026" name="图片 10"/>
          <p:cNvPicPr>
            <a:picLocks noChangeAspect="1" noChangeArrowheads="1"/>
          </p:cNvPicPr>
          <p:nvPr/>
        </p:nvPicPr>
        <p:blipFill>
          <a:blip r:embed="rId3" cstate="print"/>
          <a:srcRect/>
          <a:stretch>
            <a:fillRect/>
          </a:stretch>
        </p:blipFill>
        <p:spPr bwMode="auto">
          <a:xfrm>
            <a:off x="552971" y="1052736"/>
            <a:ext cx="4870450" cy="2381250"/>
          </a:xfrm>
          <a:prstGeom prst="rect">
            <a:avLst/>
          </a:prstGeom>
          <a:noFill/>
          <a:ln w="9525">
            <a:noFill/>
            <a:miter lim="800000"/>
            <a:headEnd/>
            <a:tailEnd/>
          </a:ln>
        </p:spPr>
      </p:pic>
      <p:pic>
        <p:nvPicPr>
          <p:cNvPr id="1027" name="图片 11"/>
          <p:cNvPicPr>
            <a:picLocks noChangeAspect="1" noChangeArrowheads="1"/>
          </p:cNvPicPr>
          <p:nvPr/>
        </p:nvPicPr>
        <p:blipFill>
          <a:blip r:embed="rId4" cstate="print"/>
          <a:srcRect/>
          <a:stretch>
            <a:fillRect/>
          </a:stretch>
        </p:blipFill>
        <p:spPr bwMode="auto">
          <a:xfrm>
            <a:off x="6152504" y="980728"/>
            <a:ext cx="5273675" cy="2901950"/>
          </a:xfrm>
          <a:prstGeom prst="rect">
            <a:avLst/>
          </a:prstGeom>
          <a:noFill/>
          <a:ln w="9525">
            <a:noFill/>
            <a:miter lim="800000"/>
            <a:headEnd/>
            <a:tailEnd/>
          </a:ln>
        </p:spPr>
      </p:pic>
      <p:pic>
        <p:nvPicPr>
          <p:cNvPr id="1029" name="Picture 5"/>
          <p:cNvPicPr>
            <a:picLocks noChangeAspect="1" noChangeArrowheads="1"/>
          </p:cNvPicPr>
          <p:nvPr/>
        </p:nvPicPr>
        <p:blipFill>
          <a:blip r:embed="rId5" cstate="print"/>
          <a:srcRect/>
          <a:stretch>
            <a:fillRect/>
          </a:stretch>
        </p:blipFill>
        <p:spPr bwMode="auto">
          <a:xfrm>
            <a:off x="6169595" y="4008437"/>
            <a:ext cx="5262563" cy="2849563"/>
          </a:xfrm>
          <a:prstGeom prst="rect">
            <a:avLst/>
          </a:prstGeom>
          <a:noFill/>
          <a:ln w="9525">
            <a:noFill/>
            <a:miter lim="800000"/>
            <a:headEnd/>
            <a:tailEnd/>
          </a:ln>
        </p:spPr>
      </p:pic>
      <p:pic>
        <p:nvPicPr>
          <p:cNvPr id="3" name="Picture 2"/>
          <p:cNvPicPr>
            <a:picLocks noChangeAspect="1" noChangeArrowheads="1"/>
          </p:cNvPicPr>
          <p:nvPr/>
        </p:nvPicPr>
        <p:blipFill>
          <a:blip r:embed="rId6" cstate="print"/>
          <a:srcRect/>
          <a:stretch>
            <a:fillRect/>
          </a:stretch>
        </p:blipFill>
        <p:spPr bwMode="auto">
          <a:xfrm>
            <a:off x="192931" y="3858134"/>
            <a:ext cx="5777457" cy="2811226"/>
          </a:xfrm>
          <a:prstGeom prst="rect">
            <a:avLst/>
          </a:prstGeom>
          <a:noFill/>
          <a:ln w="9525">
            <a:noFill/>
            <a:miter lim="800000"/>
            <a:headEnd/>
            <a:tailEnd/>
          </a:ln>
        </p:spPr>
      </p:pic>
      <p:sp>
        <p:nvSpPr>
          <p:cNvPr id="4" name="灯片编号占位符 3">
            <a:extLst>
              <a:ext uri="{FF2B5EF4-FFF2-40B4-BE49-F238E27FC236}">
                <a16:creationId xmlns:a16="http://schemas.microsoft.com/office/drawing/2014/main" id="{5267B3F3-284C-0AE7-3D58-A123D1BAF19B}"/>
              </a:ext>
            </a:extLst>
          </p:cNvPr>
          <p:cNvSpPr>
            <a:spLocks noGrp="1"/>
          </p:cNvSpPr>
          <p:nvPr>
            <p:ph type="sldNum" sz="quarter" idx="12"/>
          </p:nvPr>
        </p:nvSpPr>
        <p:spPr>
          <a:xfrm>
            <a:off x="11677633" y="6381328"/>
            <a:ext cx="324610" cy="365125"/>
          </a:xfrm>
        </p:spPr>
        <p:txBody>
          <a:bodyPr vert="horz" lIns="91440" tIns="45720" rIns="91440" bIns="45720" rtlCol="0" anchor="ctr"/>
          <a:lstStyle/>
          <a:p>
            <a:r>
              <a:rPr lang="en-US" altLang="zh-CN" sz="1600" b="1" dirty="0">
                <a:solidFill>
                  <a:srgbClr val="2F5EB0"/>
                </a:solidFill>
                <a:latin typeface="Arial" panose="020B0604020202020204" pitchFamily="34" charset="0"/>
                <a:cs typeface="Arial" panose="020B0604020202020204" pitchFamily="34" charset="0"/>
              </a:rPr>
              <a:t>2</a:t>
            </a:r>
            <a:endParaRPr lang="zh-CN" altLang="en-US" sz="1600" b="1" dirty="0">
              <a:solidFill>
                <a:srgbClr val="2F5EB0"/>
              </a:solidFill>
              <a:latin typeface="Arial" panose="020B0604020202020204" pitchFamily="34" charset="0"/>
              <a:cs typeface="Arial" panose="020B0604020202020204" pitchFamily="34"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57959" y="-81175"/>
            <a:ext cx="10975658" cy="1143000"/>
          </a:xfrm>
        </p:spPr>
        <p:txBody>
          <a:bodyPr>
            <a:normAutofit/>
          </a:bodyPr>
          <a:lstStyle/>
          <a:p>
            <a:r>
              <a:rPr lang="en-US" altLang="zh-CN" sz="3600" b="1" dirty="0">
                <a:solidFill>
                  <a:srgbClr val="2F5EB0"/>
                </a:solidFill>
                <a:latin typeface="Arial" panose="02080604020202020204" pitchFamily="34" charset="0"/>
                <a:ea typeface="微软雅黑" panose="020B0502040204020203" pitchFamily="34" charset="-122"/>
                <a:cs typeface="Arial" panose="02080604020202020204" pitchFamily="34" charset="0"/>
              </a:rPr>
              <a:t>Examination Criteria and Principles</a:t>
            </a:r>
            <a:endParaRPr lang="zh-CN" altLang="en-US" sz="3600" b="1" dirty="0">
              <a:solidFill>
                <a:srgbClr val="2F5EB0"/>
              </a:solidFill>
              <a:latin typeface="Arial" panose="02080604020202020204" pitchFamily="34" charset="0"/>
              <a:ea typeface="微软雅黑" panose="020B0502040204020203" pitchFamily="34" charset="-122"/>
              <a:cs typeface="Arial" panose="02080604020202020204" pitchFamily="34" charset="0"/>
            </a:endParaRPr>
          </a:p>
        </p:txBody>
      </p:sp>
      <p:sp>
        <p:nvSpPr>
          <p:cNvPr id="67" name="矩形 66"/>
          <p:cNvSpPr/>
          <p:nvPr/>
        </p:nvSpPr>
        <p:spPr>
          <a:xfrm>
            <a:off x="0" y="836712"/>
            <a:ext cx="12195175" cy="68717"/>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zh-CN" altLang="en-US"/>
          </a:p>
        </p:txBody>
      </p:sp>
      <p:grpSp>
        <p:nvGrpSpPr>
          <p:cNvPr id="3" name="组合 2"/>
          <p:cNvGrpSpPr/>
          <p:nvPr/>
        </p:nvGrpSpPr>
        <p:grpSpPr>
          <a:xfrm>
            <a:off x="286730" y="1367319"/>
            <a:ext cx="4624951" cy="4811240"/>
            <a:chOff x="964701" y="1613390"/>
            <a:chExt cx="9463028" cy="4368494"/>
          </a:xfrm>
        </p:grpSpPr>
        <p:sp>
          <p:nvSpPr>
            <p:cNvPr id="5" name="TextBox 8"/>
            <p:cNvSpPr txBox="1"/>
            <p:nvPr/>
          </p:nvSpPr>
          <p:spPr>
            <a:xfrm>
              <a:off x="1404701" y="1773802"/>
              <a:ext cx="8664790" cy="4191809"/>
            </a:xfrm>
            <a:prstGeom prst="rect">
              <a:avLst/>
            </a:prstGeom>
            <a:noFill/>
          </p:spPr>
          <p:txBody>
            <a:bodyPr wrap="square" lIns="0" tIns="0" rIns="0" bIns="0" rtlCol="0">
              <a:spAutoFit/>
            </a:bodyPr>
            <a:lstStyle/>
            <a:p>
              <a:pPr indent="0" algn="just">
                <a:buFont typeface="Arial" panose="02080604020202020204" pitchFamily="34" charset="0"/>
                <a:buNone/>
              </a:pPr>
              <a:r>
                <a:rPr lang="en-US" altLang="en-GB" sz="2000" dirty="0">
                  <a:solidFill>
                    <a:schemeClr val="tx1">
                      <a:lumMod val="75000"/>
                      <a:lumOff val="25000"/>
                    </a:schemeClr>
                  </a:solidFill>
                  <a:latin typeface="Arial" panose="02080604020202020204" pitchFamily="34" charset="0"/>
                  <a:cs typeface="Arial" panose="02080604020202020204" pitchFamily="34" charset="0"/>
                </a:rPr>
                <a:t>For example, i</a:t>
              </a:r>
              <a:r>
                <a:rPr lang="en-GB" altLang="zh-CN" sz="2000" dirty="0">
                  <a:solidFill>
                    <a:schemeClr val="tx1">
                      <a:lumMod val="75000"/>
                      <a:lumOff val="25000"/>
                    </a:schemeClr>
                  </a:solidFill>
                  <a:latin typeface="Arial" panose="02080604020202020204" pitchFamily="34" charset="0"/>
                  <a:cs typeface="Arial" panose="02080604020202020204" pitchFamily="34" charset="0"/>
                </a:rPr>
                <a:t>f each step refer to an algorithm involved in a claim is </a:t>
              </a:r>
              <a:r>
                <a:rPr lang="en-GB" altLang="zh-CN" sz="2000" dirty="0">
                  <a:solidFill>
                    <a:srgbClr val="C00000"/>
                  </a:solidFill>
                  <a:latin typeface="Arial" panose="02080604020202020204" pitchFamily="34" charset="0"/>
                  <a:cs typeface="Arial" panose="02080604020202020204" pitchFamily="34" charset="0"/>
                </a:rPr>
                <a:t>closely related to the technical problem to be solved</a:t>
              </a:r>
              <a:r>
                <a:rPr lang="en-GB" altLang="zh-CN" sz="2000" dirty="0">
                  <a:solidFill>
                    <a:schemeClr val="tx1">
                      <a:lumMod val="75000"/>
                      <a:lumOff val="25000"/>
                    </a:schemeClr>
                  </a:solidFill>
                  <a:latin typeface="Arial" panose="02080604020202020204" pitchFamily="34" charset="0"/>
                  <a:cs typeface="Arial" panose="02080604020202020204" pitchFamily="34" charset="0"/>
                </a:rPr>
                <a:t>, for example, the data processed by the algorithm is the data with exact technical meanings in a technical field, and </a:t>
              </a:r>
              <a:r>
                <a:rPr lang="en-GB" altLang="zh-CN" sz="2000" dirty="0">
                  <a:solidFill>
                    <a:srgbClr val="C00000"/>
                  </a:solidFill>
                  <a:latin typeface="Arial" panose="02080604020202020204" pitchFamily="34" charset="0"/>
                  <a:cs typeface="Arial" panose="02080604020202020204" pitchFamily="34" charset="0"/>
                </a:rPr>
                <a:t>the execution of the algorithm can directly reflect the process of solving a technical problem</a:t>
              </a:r>
              <a:r>
                <a:rPr lang="en-GB" altLang="zh-CN" sz="2000" dirty="0">
                  <a:solidFill>
                    <a:schemeClr val="tx1">
                      <a:lumMod val="75000"/>
                      <a:lumOff val="25000"/>
                    </a:schemeClr>
                  </a:solidFill>
                  <a:latin typeface="Arial" panose="02080604020202020204" pitchFamily="34" charset="0"/>
                  <a:cs typeface="Arial" panose="02080604020202020204" pitchFamily="34" charset="0"/>
                </a:rPr>
                <a:t> by applying the laws of nature and obtain technical effects, the solution defined in the claim generally is the technical solution as provided for in Article 2.2 Chinese Patent Law.</a:t>
              </a:r>
              <a:endParaRPr lang="en-US" altLang="zh-CN" sz="2000" dirty="0">
                <a:solidFill>
                  <a:schemeClr val="tx1">
                    <a:lumMod val="75000"/>
                    <a:lumOff val="25000"/>
                  </a:schemeClr>
                </a:solidFill>
                <a:latin typeface="Arial" panose="02080604020202020204" pitchFamily="34" charset="0"/>
                <a:cs typeface="Arial" panose="02080604020202020204" pitchFamily="34" charset="0"/>
              </a:endParaRPr>
            </a:p>
          </p:txBody>
        </p:sp>
        <p:sp>
          <p:nvSpPr>
            <p:cNvPr id="7" name="矩形 93"/>
            <p:cNvSpPr/>
            <p:nvPr/>
          </p:nvSpPr>
          <p:spPr>
            <a:xfrm>
              <a:off x="964701" y="1613390"/>
              <a:ext cx="655442" cy="277035"/>
            </a:xfrm>
            <a:custGeom>
              <a:avLst/>
              <a:gdLst/>
              <a:ahLst/>
              <a:cxnLst/>
              <a:rect l="l" t="t" r="r" b="b"/>
              <a:pathLst>
                <a:path w="504056" h="504056">
                  <a:moveTo>
                    <a:pt x="0" y="0"/>
                  </a:moveTo>
                  <a:lnTo>
                    <a:pt x="504056" y="0"/>
                  </a:lnTo>
                  <a:lnTo>
                    <a:pt x="504056" y="144016"/>
                  </a:lnTo>
                  <a:lnTo>
                    <a:pt x="144016" y="144016"/>
                  </a:lnTo>
                  <a:lnTo>
                    <a:pt x="144016" y="504056"/>
                  </a:lnTo>
                  <a:lnTo>
                    <a:pt x="0" y="50405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505"/>
            </a:p>
          </p:txBody>
        </p:sp>
        <p:sp>
          <p:nvSpPr>
            <p:cNvPr id="9" name="矩形 93"/>
            <p:cNvSpPr/>
            <p:nvPr/>
          </p:nvSpPr>
          <p:spPr>
            <a:xfrm rot="10800000">
              <a:off x="9784216" y="5684905"/>
              <a:ext cx="643513" cy="296979"/>
            </a:xfrm>
            <a:custGeom>
              <a:avLst/>
              <a:gdLst/>
              <a:ahLst/>
              <a:cxnLst/>
              <a:rect l="l" t="t" r="r" b="b"/>
              <a:pathLst>
                <a:path w="504056" h="504056">
                  <a:moveTo>
                    <a:pt x="0" y="0"/>
                  </a:moveTo>
                  <a:lnTo>
                    <a:pt x="504056" y="0"/>
                  </a:lnTo>
                  <a:lnTo>
                    <a:pt x="504056" y="144016"/>
                  </a:lnTo>
                  <a:lnTo>
                    <a:pt x="144016" y="144016"/>
                  </a:lnTo>
                  <a:lnTo>
                    <a:pt x="144016" y="504056"/>
                  </a:lnTo>
                  <a:lnTo>
                    <a:pt x="0" y="50405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505"/>
            </a:p>
          </p:txBody>
        </p:sp>
      </p:grpSp>
      <p:pic>
        <p:nvPicPr>
          <p:cNvPr id="93" name="图片 92"/>
          <p:cNvPicPr>
            <a:picLocks noChangeAspect="1"/>
          </p:cNvPicPr>
          <p:nvPr/>
        </p:nvPicPr>
        <p:blipFill>
          <a:blip r:embed="rId4" cstate="print"/>
          <a:stretch>
            <a:fillRect/>
          </a:stretch>
        </p:blipFill>
        <p:spPr>
          <a:xfrm>
            <a:off x="5905456" y="4358360"/>
            <a:ext cx="2414270" cy="1873250"/>
          </a:xfrm>
          <a:prstGeom prst="rect">
            <a:avLst/>
          </a:prstGeom>
        </p:spPr>
      </p:pic>
      <p:sp>
        <p:nvSpPr>
          <p:cNvPr id="104" name="矩形 103"/>
          <p:cNvSpPr/>
          <p:nvPr>
            <p:custDataLst>
              <p:tags r:id="rId1"/>
            </p:custDataLst>
          </p:nvPr>
        </p:nvSpPr>
        <p:spPr>
          <a:xfrm>
            <a:off x="4472303" y="2407672"/>
            <a:ext cx="314510" cy="327077"/>
          </a:xfrm>
          <a:prstGeom prst="rect">
            <a:avLst/>
          </a:prstGeom>
        </p:spPr>
        <p:txBody>
          <a:bodyPr wrap="square" anchor="ctr">
            <a:normAutofit/>
          </a:bodyPr>
          <a:lstStyle/>
          <a:p>
            <a:pPr algn="ctr">
              <a:lnSpc>
                <a:spcPct val="120000"/>
              </a:lnSpc>
            </a:pPr>
            <a:endParaRPr lang="zh-CN" altLang="en-US" sz="1400" b="1" dirty="0">
              <a:solidFill>
                <a:sysClr val="window" lastClr="FFFFFF"/>
              </a:solidFill>
              <a:latin typeface="Arial" panose="02080604020202020204" pitchFamily="34" charset="0"/>
              <a:ea typeface="微软雅黑" panose="020B0502040204020203" pitchFamily="34" charset="-122"/>
              <a:sym typeface="Arial" panose="02080604020202020204" pitchFamily="34" charset="0"/>
            </a:endParaRPr>
          </a:p>
        </p:txBody>
      </p:sp>
      <p:sp>
        <p:nvSpPr>
          <p:cNvPr id="110" name="矩形 109"/>
          <p:cNvSpPr/>
          <p:nvPr>
            <p:custDataLst>
              <p:tags r:id="rId2"/>
            </p:custDataLst>
          </p:nvPr>
        </p:nvSpPr>
        <p:spPr>
          <a:xfrm>
            <a:off x="8041003" y="2407672"/>
            <a:ext cx="314510" cy="327077"/>
          </a:xfrm>
          <a:prstGeom prst="rect">
            <a:avLst/>
          </a:prstGeom>
        </p:spPr>
        <p:txBody>
          <a:bodyPr wrap="square" anchor="ctr">
            <a:normAutofit/>
          </a:bodyPr>
          <a:lstStyle/>
          <a:p>
            <a:pPr algn="ctr">
              <a:lnSpc>
                <a:spcPct val="120000"/>
              </a:lnSpc>
            </a:pPr>
            <a:endParaRPr lang="zh-CN" altLang="en-US" sz="1400" b="1" dirty="0">
              <a:solidFill>
                <a:sysClr val="window" lastClr="FFFFFF"/>
              </a:solidFill>
              <a:latin typeface="Arial" panose="02080604020202020204" pitchFamily="34" charset="0"/>
              <a:ea typeface="微软雅黑" panose="020B0502040204020203" pitchFamily="34" charset="-122"/>
              <a:sym typeface="Arial" panose="02080604020202020204" pitchFamily="34" charset="0"/>
            </a:endParaRPr>
          </a:p>
        </p:txBody>
      </p:sp>
      <p:sp>
        <p:nvSpPr>
          <p:cNvPr id="118" name="标题2"/>
          <p:cNvSpPr txBox="1">
            <a:spLocks noChangeArrowheads="1"/>
          </p:cNvSpPr>
          <p:nvPr/>
        </p:nvSpPr>
        <p:spPr bwMode="gray">
          <a:xfrm>
            <a:off x="9313501" y="4285335"/>
            <a:ext cx="911368" cy="397632"/>
          </a:xfrm>
          <a:prstGeom prst="roundRect">
            <a:avLst>
              <a:gd name="adj" fmla="val 11921"/>
            </a:avLst>
          </a:prstGeom>
          <a:solidFill>
            <a:schemeClr val="bg1"/>
          </a:solidFill>
          <a:ln>
            <a:solidFill>
              <a:schemeClr val="tx2">
                <a:lumMod val="60000"/>
                <a:lumOff val="40000"/>
              </a:schemeClr>
            </a:solidFill>
          </a:ln>
        </p:spPr>
        <p:txBody>
          <a:bodyPr vert="horz" wrap="square" lIns="91440" tIns="45720" rIns="91440" bIns="45720" numCol="1" spcCol="0" rtlCol="0" fromWordArt="0" anchor="t" anchorCtr="0" forceAA="0" compatLnSpc="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buClrTx/>
              <a:buSzTx/>
              <a:buFontTx/>
            </a:pPr>
            <a:r>
              <a:rPr lang="en-US" altLang="en-GB" dirty="0">
                <a:solidFill>
                  <a:schemeClr val="tx1">
                    <a:lumMod val="75000"/>
                    <a:lumOff val="25000"/>
                  </a:schemeClr>
                </a:solidFill>
                <a:latin typeface="Arial" panose="02080604020202020204" pitchFamily="34" charset="0"/>
                <a:cs typeface="Arial" panose="02080604020202020204" pitchFamily="34" charset="0"/>
                <a:sym typeface="+mn-ea"/>
              </a:rPr>
              <a:t>image</a:t>
            </a:r>
          </a:p>
        </p:txBody>
      </p:sp>
      <p:sp>
        <p:nvSpPr>
          <p:cNvPr id="119" name="标题2"/>
          <p:cNvSpPr txBox="1">
            <a:spLocks noChangeArrowheads="1"/>
          </p:cNvSpPr>
          <p:nvPr/>
        </p:nvSpPr>
        <p:spPr bwMode="gray">
          <a:xfrm>
            <a:off x="9311596" y="4780635"/>
            <a:ext cx="873760" cy="402114"/>
          </a:xfrm>
          <a:prstGeom prst="roundRect">
            <a:avLst>
              <a:gd name="adj" fmla="val 11921"/>
            </a:avLst>
          </a:prstGeom>
          <a:solidFill>
            <a:schemeClr val="bg1"/>
          </a:solidFill>
          <a:ln>
            <a:solidFill>
              <a:schemeClr val="tx2">
                <a:lumMod val="60000"/>
                <a:lumOff val="40000"/>
              </a:schemeClr>
            </a:solidFill>
          </a:ln>
        </p:spPr>
        <p:txBody>
          <a:bodyPr vert="horz" wrap="square" lIns="91440" tIns="45720" rIns="91440" bIns="45720" numCol="1" spcCol="0" rtlCol="0" fromWordArt="0" anchor="t" anchorCtr="0" forceAA="0" compatLnSpc="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buClrTx/>
              <a:buSzTx/>
              <a:buFontTx/>
            </a:pPr>
            <a:r>
              <a:rPr lang="en-US" altLang="en-GB" dirty="0">
                <a:solidFill>
                  <a:schemeClr val="tx1">
                    <a:lumMod val="75000"/>
                    <a:lumOff val="25000"/>
                  </a:schemeClr>
                </a:solidFill>
                <a:latin typeface="Arial" panose="02080604020202020204" pitchFamily="34" charset="0"/>
                <a:cs typeface="Arial" panose="02080604020202020204" pitchFamily="34" charset="0"/>
                <a:sym typeface="+mn-ea"/>
              </a:rPr>
              <a:t>video</a:t>
            </a:r>
          </a:p>
        </p:txBody>
      </p:sp>
      <p:sp>
        <p:nvSpPr>
          <p:cNvPr id="120" name="标题2"/>
          <p:cNvSpPr txBox="1">
            <a:spLocks noChangeArrowheads="1"/>
          </p:cNvSpPr>
          <p:nvPr/>
        </p:nvSpPr>
        <p:spPr bwMode="gray">
          <a:xfrm>
            <a:off x="10440893" y="4272620"/>
            <a:ext cx="728984" cy="382012"/>
          </a:xfrm>
          <a:prstGeom prst="roundRect">
            <a:avLst>
              <a:gd name="adj" fmla="val 11921"/>
            </a:avLst>
          </a:prstGeom>
          <a:solidFill>
            <a:schemeClr val="bg1"/>
          </a:solidFill>
          <a:ln>
            <a:solidFill>
              <a:schemeClr val="tx2">
                <a:lumMod val="60000"/>
                <a:lumOff val="40000"/>
              </a:schemeClr>
            </a:solidFill>
          </a:ln>
        </p:spPr>
        <p:txBody>
          <a:bodyPr vert="horz" wrap="square" lIns="91440" tIns="45720" rIns="91440" bIns="45720" numCol="1" spcCol="0" rtlCol="0" fromWordArt="0" anchor="t" anchorCtr="0" forceAA="0" compatLnSpc="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buClrTx/>
              <a:buSzTx/>
              <a:buFontTx/>
            </a:pPr>
            <a:r>
              <a:rPr lang="en-US" altLang="en-GB" dirty="0">
                <a:solidFill>
                  <a:schemeClr val="tx1">
                    <a:lumMod val="75000"/>
                    <a:lumOff val="25000"/>
                  </a:schemeClr>
                </a:solidFill>
                <a:latin typeface="Arial" panose="02080604020202020204" pitchFamily="34" charset="0"/>
                <a:cs typeface="Arial" panose="02080604020202020204" pitchFamily="34" charset="0"/>
                <a:sym typeface="+mn-ea"/>
              </a:rPr>
              <a:t>text</a:t>
            </a:r>
          </a:p>
        </p:txBody>
      </p:sp>
      <p:sp>
        <p:nvSpPr>
          <p:cNvPr id="121" name="标题2"/>
          <p:cNvSpPr txBox="1">
            <a:spLocks noChangeArrowheads="1"/>
          </p:cNvSpPr>
          <p:nvPr/>
        </p:nvSpPr>
        <p:spPr bwMode="gray">
          <a:xfrm>
            <a:off x="9311596" y="5280380"/>
            <a:ext cx="1129297" cy="382012"/>
          </a:xfrm>
          <a:prstGeom prst="roundRect">
            <a:avLst>
              <a:gd name="adj" fmla="val 11921"/>
            </a:avLst>
          </a:prstGeom>
          <a:solidFill>
            <a:schemeClr val="bg1"/>
          </a:solidFill>
          <a:ln>
            <a:solidFill>
              <a:schemeClr val="tx2">
                <a:lumMod val="60000"/>
                <a:lumOff val="40000"/>
              </a:schemeClr>
            </a:solidFill>
          </a:ln>
        </p:spPr>
        <p:txBody>
          <a:bodyPr vert="horz" wrap="square" lIns="91440" tIns="45720" rIns="91440" bIns="45720" numCol="1" spcCol="0" rtlCol="0" fromWordArt="0" anchor="t" anchorCtr="0" forceAA="0" compatLnSpc="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buClrTx/>
              <a:buSzTx/>
              <a:buFontTx/>
            </a:pPr>
            <a:r>
              <a:rPr lang="en-US" altLang="en-GB" dirty="0">
                <a:solidFill>
                  <a:schemeClr val="tx1">
                    <a:lumMod val="75000"/>
                    <a:lumOff val="25000"/>
                  </a:schemeClr>
                </a:solidFill>
                <a:latin typeface="Arial" panose="02080604020202020204" pitchFamily="34" charset="0"/>
                <a:cs typeface="Arial" panose="02080604020202020204" pitchFamily="34" charset="0"/>
                <a:sym typeface="+mn-ea"/>
              </a:rPr>
              <a:t>posture</a:t>
            </a:r>
          </a:p>
        </p:txBody>
      </p:sp>
      <p:sp>
        <p:nvSpPr>
          <p:cNvPr id="122" name="标题2"/>
          <p:cNvSpPr txBox="1">
            <a:spLocks noChangeArrowheads="1"/>
          </p:cNvSpPr>
          <p:nvPr/>
        </p:nvSpPr>
        <p:spPr bwMode="gray">
          <a:xfrm>
            <a:off x="10563815" y="5296255"/>
            <a:ext cx="1101213" cy="382012"/>
          </a:xfrm>
          <a:prstGeom prst="roundRect">
            <a:avLst>
              <a:gd name="adj" fmla="val 11921"/>
            </a:avLst>
          </a:prstGeom>
          <a:solidFill>
            <a:schemeClr val="bg1"/>
          </a:solidFill>
          <a:ln>
            <a:solidFill>
              <a:schemeClr val="tx2">
                <a:lumMod val="60000"/>
                <a:lumOff val="40000"/>
              </a:schemeClr>
            </a:solidFill>
          </a:ln>
        </p:spPr>
        <p:txBody>
          <a:bodyPr vert="horz" wrap="square" lIns="91440" tIns="45720" rIns="91440" bIns="45720" numCol="1" spcCol="0" rtlCol="0" fromWordArt="0" anchor="t" anchorCtr="0" forceAA="0" compatLnSpc="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buClrTx/>
              <a:buSzTx/>
              <a:buFontTx/>
            </a:pPr>
            <a:r>
              <a:rPr lang="en-US" altLang="en-GB" dirty="0">
                <a:solidFill>
                  <a:schemeClr val="tx1">
                    <a:lumMod val="75000"/>
                    <a:lumOff val="25000"/>
                  </a:schemeClr>
                </a:solidFill>
                <a:latin typeface="Arial" panose="02080604020202020204" pitchFamily="34" charset="0"/>
                <a:cs typeface="Arial" panose="02080604020202020204" pitchFamily="34" charset="0"/>
                <a:sym typeface="+mn-ea"/>
              </a:rPr>
              <a:t>gesture</a:t>
            </a:r>
          </a:p>
        </p:txBody>
      </p:sp>
      <p:sp>
        <p:nvSpPr>
          <p:cNvPr id="125" name="标题2"/>
          <p:cNvSpPr txBox="1">
            <a:spLocks noChangeArrowheads="1"/>
          </p:cNvSpPr>
          <p:nvPr/>
        </p:nvSpPr>
        <p:spPr bwMode="gray">
          <a:xfrm>
            <a:off x="11017841" y="5817590"/>
            <a:ext cx="514350" cy="395950"/>
          </a:xfrm>
          <a:prstGeom prst="roundRect">
            <a:avLst>
              <a:gd name="adj" fmla="val 11921"/>
            </a:avLst>
          </a:prstGeom>
          <a:solidFill>
            <a:schemeClr val="bg1"/>
          </a:solidFill>
          <a:ln>
            <a:solidFill>
              <a:schemeClr val="tx2">
                <a:lumMod val="60000"/>
                <a:lumOff val="40000"/>
              </a:schemeClr>
            </a:solidFill>
          </a:ln>
        </p:spPr>
        <p:txBody>
          <a:bodyPr vert="horz" wrap="square" lIns="91440" tIns="45720" rIns="91440" bIns="45720" numCol="1" spcCol="0" rtlCol="0" fromWordArt="0" anchor="t" anchorCtr="0" forceAA="0" compatLnSpc="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buClrTx/>
              <a:buSzTx/>
              <a:buFontTx/>
            </a:pPr>
            <a:r>
              <a:rPr lang="en-US" altLang="en-GB" dirty="0">
                <a:solidFill>
                  <a:schemeClr val="tx1">
                    <a:lumMod val="75000"/>
                    <a:lumOff val="25000"/>
                  </a:schemeClr>
                </a:solidFill>
                <a:latin typeface="Arial" panose="02080604020202020204" pitchFamily="34" charset="0"/>
                <a:cs typeface="Arial" panose="02080604020202020204" pitchFamily="34" charset="0"/>
                <a:sym typeface="+mn-ea"/>
              </a:rPr>
              <a:t>...</a:t>
            </a:r>
          </a:p>
        </p:txBody>
      </p:sp>
      <p:sp>
        <p:nvSpPr>
          <p:cNvPr id="126" name="标题2"/>
          <p:cNvSpPr txBox="1">
            <a:spLocks noChangeArrowheads="1"/>
          </p:cNvSpPr>
          <p:nvPr/>
        </p:nvSpPr>
        <p:spPr bwMode="gray">
          <a:xfrm>
            <a:off x="10465391" y="4776825"/>
            <a:ext cx="911606" cy="382012"/>
          </a:xfrm>
          <a:prstGeom prst="roundRect">
            <a:avLst>
              <a:gd name="adj" fmla="val 11921"/>
            </a:avLst>
          </a:prstGeom>
          <a:solidFill>
            <a:schemeClr val="bg1"/>
          </a:solidFill>
          <a:ln>
            <a:solidFill>
              <a:schemeClr val="tx2">
                <a:lumMod val="60000"/>
                <a:lumOff val="40000"/>
              </a:schemeClr>
            </a:solidFill>
          </a:ln>
        </p:spPr>
        <p:txBody>
          <a:bodyPr vert="horz" wrap="square" lIns="91440" tIns="45720" rIns="91440" bIns="45720" numCol="1" spcCol="0" rtlCol="0" fromWordArt="0" anchor="t" anchorCtr="0" forceAA="0" compatLnSpc="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buClrTx/>
              <a:buSzTx/>
              <a:buFontTx/>
            </a:pPr>
            <a:r>
              <a:rPr lang="en-US" altLang="en-GB" dirty="0">
                <a:solidFill>
                  <a:schemeClr val="tx1">
                    <a:lumMod val="75000"/>
                    <a:lumOff val="25000"/>
                  </a:schemeClr>
                </a:solidFill>
                <a:latin typeface="Arial" panose="02080604020202020204" pitchFamily="34" charset="0"/>
                <a:cs typeface="Arial" panose="02080604020202020204" pitchFamily="34" charset="0"/>
                <a:sym typeface="+mn-ea"/>
              </a:rPr>
              <a:t>audio</a:t>
            </a:r>
          </a:p>
        </p:txBody>
      </p:sp>
      <p:pic>
        <p:nvPicPr>
          <p:cNvPr id="4" name="图片 3"/>
          <p:cNvPicPr>
            <a:picLocks noChangeAspect="1"/>
          </p:cNvPicPr>
          <p:nvPr/>
        </p:nvPicPr>
        <p:blipFill>
          <a:blip r:embed="rId5" cstate="print"/>
          <a:stretch>
            <a:fillRect/>
          </a:stretch>
        </p:blipFill>
        <p:spPr>
          <a:xfrm>
            <a:off x="607775" y="62337"/>
            <a:ext cx="991407" cy="749910"/>
          </a:xfrm>
          <a:prstGeom prst="rect">
            <a:avLst/>
          </a:prstGeom>
        </p:spPr>
      </p:pic>
      <p:graphicFrame>
        <p:nvGraphicFramePr>
          <p:cNvPr id="8" name="图示 7"/>
          <p:cNvGraphicFramePr/>
          <p:nvPr>
            <p:extLst>
              <p:ext uri="{D42A27DB-BD31-4B8C-83A1-F6EECF244321}">
                <p14:modId xmlns:p14="http://schemas.microsoft.com/office/powerpoint/2010/main" val="1951572225"/>
              </p:ext>
            </p:extLst>
          </p:nvPr>
        </p:nvGraphicFramePr>
        <p:xfrm>
          <a:off x="8286706" y="1537930"/>
          <a:ext cx="2071370" cy="209296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1" name="文本框 10"/>
          <p:cNvSpPr txBox="1"/>
          <p:nvPr/>
        </p:nvSpPr>
        <p:spPr>
          <a:xfrm>
            <a:off x="6447885" y="3035260"/>
            <a:ext cx="1944866" cy="398780"/>
          </a:xfrm>
          <a:prstGeom prst="rect">
            <a:avLst/>
          </a:prstGeom>
          <a:solidFill>
            <a:schemeClr val="bg1"/>
          </a:solidFill>
        </p:spPr>
        <p:txBody>
          <a:bodyPr wrap="square" rtlCol="0" anchor="t">
            <a:spAutoFit/>
          </a:bodyPr>
          <a:lstStyle/>
          <a:p>
            <a:pPr lvl="0" algn="l">
              <a:buClrTx/>
              <a:buSzTx/>
              <a:buFontTx/>
            </a:pPr>
            <a:r>
              <a:rPr lang="en-US" altLang="en-GB" sz="2000" dirty="0">
                <a:solidFill>
                  <a:schemeClr val="tx1">
                    <a:lumMod val="75000"/>
                    <a:lumOff val="25000"/>
                  </a:schemeClr>
                </a:solidFill>
                <a:latin typeface="Arial" panose="02080604020202020204" pitchFamily="34" charset="0"/>
                <a:cs typeface="Arial" panose="02080604020202020204" pitchFamily="34" charset="0"/>
                <a:sym typeface="+mn-ea"/>
              </a:rPr>
              <a:t>basic algorithm</a:t>
            </a:r>
          </a:p>
        </p:txBody>
      </p:sp>
      <p:sp>
        <p:nvSpPr>
          <p:cNvPr id="12" name="文本框 11"/>
          <p:cNvSpPr txBox="1"/>
          <p:nvPr/>
        </p:nvSpPr>
        <p:spPr>
          <a:xfrm>
            <a:off x="6087845" y="2390735"/>
            <a:ext cx="2198861" cy="398780"/>
          </a:xfrm>
          <a:prstGeom prst="rect">
            <a:avLst/>
          </a:prstGeom>
          <a:solidFill>
            <a:schemeClr val="bg1"/>
          </a:solidFill>
        </p:spPr>
        <p:txBody>
          <a:bodyPr wrap="square" rtlCol="0" anchor="t">
            <a:spAutoFit/>
          </a:bodyPr>
          <a:lstStyle/>
          <a:p>
            <a:pPr lvl="0" algn="l">
              <a:buClrTx/>
              <a:buSzTx/>
              <a:buFontTx/>
            </a:pPr>
            <a:r>
              <a:rPr lang="en-US" altLang="en-GB" sz="2000" dirty="0">
                <a:solidFill>
                  <a:schemeClr val="tx1">
                    <a:lumMod val="75000"/>
                    <a:lumOff val="25000"/>
                  </a:schemeClr>
                </a:solidFill>
                <a:latin typeface="Arial" panose="02080604020202020204" pitchFamily="34" charset="0"/>
                <a:cs typeface="Arial" panose="02080604020202020204" pitchFamily="34" charset="0"/>
                <a:sym typeface="+mn-ea"/>
              </a:rPr>
              <a:t>general algorithm</a:t>
            </a:r>
          </a:p>
        </p:txBody>
      </p:sp>
      <p:sp>
        <p:nvSpPr>
          <p:cNvPr id="13" name="文本框 12"/>
          <p:cNvSpPr txBox="1"/>
          <p:nvPr/>
        </p:nvSpPr>
        <p:spPr>
          <a:xfrm>
            <a:off x="6088336" y="1693505"/>
            <a:ext cx="1981835" cy="398780"/>
          </a:xfrm>
          <a:prstGeom prst="rect">
            <a:avLst/>
          </a:prstGeom>
          <a:solidFill>
            <a:schemeClr val="bg1"/>
          </a:solidFill>
        </p:spPr>
        <p:txBody>
          <a:bodyPr wrap="none" rtlCol="0" anchor="t">
            <a:spAutoFit/>
          </a:bodyPr>
          <a:lstStyle/>
          <a:p>
            <a:r>
              <a:rPr lang="en-US" altLang="en-GB" sz="2000" dirty="0">
                <a:solidFill>
                  <a:schemeClr val="tx1">
                    <a:lumMod val="75000"/>
                    <a:lumOff val="25000"/>
                  </a:schemeClr>
                </a:solidFill>
                <a:latin typeface="Arial" panose="02080604020202020204" pitchFamily="34" charset="0"/>
                <a:cs typeface="Arial" panose="02080604020202020204" pitchFamily="34" charset="0"/>
                <a:sym typeface="+mn-ea"/>
              </a:rPr>
              <a:t>applied </a:t>
            </a:r>
            <a:r>
              <a:rPr lang="en-GB" altLang="zh-CN" sz="2000" dirty="0">
                <a:solidFill>
                  <a:schemeClr val="tx1">
                    <a:lumMod val="75000"/>
                    <a:lumOff val="25000"/>
                  </a:schemeClr>
                </a:solidFill>
                <a:latin typeface="Arial" panose="02080604020202020204" pitchFamily="34" charset="0"/>
                <a:cs typeface="Arial" panose="02080604020202020204" pitchFamily="34" charset="0"/>
                <a:sym typeface="+mn-ea"/>
              </a:rPr>
              <a:t>algorithm</a:t>
            </a:r>
            <a:endParaRPr lang="zh-CN" altLang="en-US" sz="2000"/>
          </a:p>
        </p:txBody>
      </p:sp>
      <p:cxnSp>
        <p:nvCxnSpPr>
          <p:cNvPr id="14" name="直接连接符 13"/>
          <p:cNvCxnSpPr/>
          <p:nvPr/>
        </p:nvCxnSpPr>
        <p:spPr>
          <a:xfrm>
            <a:off x="8103826" y="1893530"/>
            <a:ext cx="648335" cy="0"/>
          </a:xfrm>
          <a:prstGeom prst="line">
            <a:avLst/>
          </a:prstGeom>
          <a:ln w="12700">
            <a:solidFill>
              <a:schemeClr val="tx1">
                <a:lumMod val="75000"/>
                <a:lumOff val="25000"/>
              </a:schemeClr>
            </a:solidFill>
            <a:prstDash val="dash"/>
            <a:headEnd type="triangle" w="med" len="med"/>
            <a:tailEnd type="none"/>
          </a:ln>
        </p:spPr>
        <p:style>
          <a:lnRef idx="1">
            <a:schemeClr val="accent6"/>
          </a:lnRef>
          <a:fillRef idx="0">
            <a:schemeClr val="accent6"/>
          </a:fillRef>
          <a:effectRef idx="0">
            <a:schemeClr val="accent6"/>
          </a:effectRef>
          <a:fontRef idx="minor">
            <a:schemeClr val="tx1"/>
          </a:fontRef>
        </p:style>
      </p:cxnSp>
      <p:cxnSp>
        <p:nvCxnSpPr>
          <p:cNvPr id="15" name="直接连接符 14"/>
          <p:cNvCxnSpPr/>
          <p:nvPr/>
        </p:nvCxnSpPr>
        <p:spPr>
          <a:xfrm>
            <a:off x="8319726" y="2606635"/>
            <a:ext cx="648335" cy="0"/>
          </a:xfrm>
          <a:prstGeom prst="line">
            <a:avLst/>
          </a:prstGeom>
          <a:ln w="12700">
            <a:solidFill>
              <a:schemeClr val="tx1">
                <a:lumMod val="75000"/>
                <a:lumOff val="25000"/>
              </a:schemeClr>
            </a:solidFill>
            <a:prstDash val="dash"/>
            <a:headEnd type="triangle" w="med" len="med"/>
            <a:tailEnd type="none"/>
          </a:ln>
        </p:spPr>
        <p:style>
          <a:lnRef idx="1">
            <a:schemeClr val="accent6"/>
          </a:lnRef>
          <a:fillRef idx="0">
            <a:schemeClr val="accent6"/>
          </a:fillRef>
          <a:effectRef idx="0">
            <a:schemeClr val="accent6"/>
          </a:effectRef>
          <a:fontRef idx="minor">
            <a:schemeClr val="tx1"/>
          </a:fontRef>
        </p:style>
      </p:cxnSp>
      <p:cxnSp>
        <p:nvCxnSpPr>
          <p:cNvPr id="16" name="直接连接符 15"/>
          <p:cNvCxnSpPr/>
          <p:nvPr/>
        </p:nvCxnSpPr>
        <p:spPr>
          <a:xfrm>
            <a:off x="8463871" y="3254335"/>
            <a:ext cx="648335" cy="0"/>
          </a:xfrm>
          <a:prstGeom prst="line">
            <a:avLst/>
          </a:prstGeom>
          <a:ln w="12700">
            <a:solidFill>
              <a:schemeClr val="tx1">
                <a:lumMod val="75000"/>
                <a:lumOff val="25000"/>
              </a:schemeClr>
            </a:solidFill>
            <a:prstDash val="dash"/>
            <a:headEnd type="triangle" w="med" len="med"/>
            <a:tailEnd type="none"/>
          </a:ln>
        </p:spPr>
        <p:style>
          <a:lnRef idx="1">
            <a:schemeClr val="accent6"/>
          </a:lnRef>
          <a:fillRef idx="0">
            <a:schemeClr val="accent6"/>
          </a:fillRef>
          <a:effectRef idx="0">
            <a:schemeClr val="accent6"/>
          </a:effectRef>
          <a:fontRef idx="minor">
            <a:schemeClr val="tx1"/>
          </a:fontRef>
        </p:style>
      </p:cxnSp>
      <p:sp>
        <p:nvSpPr>
          <p:cNvPr id="17" name="标题2"/>
          <p:cNvSpPr txBox="1">
            <a:spLocks noChangeArrowheads="1"/>
          </p:cNvSpPr>
          <p:nvPr/>
        </p:nvSpPr>
        <p:spPr bwMode="gray">
          <a:xfrm>
            <a:off x="9311595" y="5816320"/>
            <a:ext cx="1489337" cy="397402"/>
          </a:xfrm>
          <a:prstGeom prst="roundRect">
            <a:avLst>
              <a:gd name="adj" fmla="val 11921"/>
            </a:avLst>
          </a:prstGeom>
          <a:solidFill>
            <a:schemeClr val="bg1"/>
          </a:solidFill>
          <a:ln>
            <a:solidFill>
              <a:schemeClr val="tx2">
                <a:lumMod val="60000"/>
                <a:lumOff val="40000"/>
              </a:schemeClr>
            </a:solidFill>
          </a:ln>
        </p:spPr>
        <p:txBody>
          <a:bodyPr vert="horz" wrap="square" lIns="91440" tIns="45720" rIns="91440" bIns="45720" numCol="1" spcCol="0" rtlCol="0" fromWordArt="0" anchor="t" anchorCtr="0" forceAA="0" compatLnSpc="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buClrTx/>
              <a:buSzTx/>
              <a:buFontTx/>
            </a:pPr>
            <a:r>
              <a:rPr lang="en-US" altLang="en-GB" dirty="0">
                <a:solidFill>
                  <a:schemeClr val="tx1">
                    <a:lumMod val="75000"/>
                    <a:lumOff val="25000"/>
                  </a:schemeClr>
                </a:solidFill>
                <a:latin typeface="Arial" panose="02080604020202020204" pitchFamily="34" charset="0"/>
                <a:cs typeface="Arial" panose="02080604020202020204" pitchFamily="34" charset="0"/>
                <a:sym typeface="+mn-ea"/>
              </a:rPr>
              <a:t>motion path</a:t>
            </a:r>
          </a:p>
        </p:txBody>
      </p:sp>
      <p:sp>
        <p:nvSpPr>
          <p:cNvPr id="19" name="燕尾形箭头 18"/>
          <p:cNvSpPr/>
          <p:nvPr/>
        </p:nvSpPr>
        <p:spPr>
          <a:xfrm>
            <a:off x="8424501" y="5065115"/>
            <a:ext cx="673735" cy="360045"/>
          </a:xfrm>
          <a:prstGeom prst="notchedRightArrow">
            <a:avLst/>
          </a:prstGeom>
          <a:ln w="12700">
            <a:solidFill>
              <a:schemeClr val="tx2">
                <a:lumMod val="60000"/>
                <a:lumOff val="4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a:p>
        </p:txBody>
      </p:sp>
      <p:sp>
        <p:nvSpPr>
          <p:cNvPr id="6" name="灯片编号占位符 5">
            <a:extLst>
              <a:ext uri="{FF2B5EF4-FFF2-40B4-BE49-F238E27FC236}">
                <a16:creationId xmlns:a16="http://schemas.microsoft.com/office/drawing/2014/main" id="{F4071871-6B29-5DB3-0897-C21AC19784DF}"/>
              </a:ext>
            </a:extLst>
          </p:cNvPr>
          <p:cNvSpPr>
            <a:spLocks noGrp="1"/>
          </p:cNvSpPr>
          <p:nvPr>
            <p:ph type="sldNum" sz="quarter" idx="12"/>
          </p:nvPr>
        </p:nvSpPr>
        <p:spPr>
          <a:xfrm>
            <a:off x="11626982" y="6356351"/>
            <a:ext cx="375261" cy="365125"/>
          </a:xfrm>
        </p:spPr>
        <p:txBody>
          <a:bodyPr vert="horz" lIns="91440" tIns="45720" rIns="91440" bIns="45720" rtlCol="0" anchor="ctr"/>
          <a:lstStyle/>
          <a:p>
            <a:r>
              <a:rPr lang="en-US" altLang="zh-CN" sz="1600" b="1" dirty="0">
                <a:solidFill>
                  <a:srgbClr val="2F5EB0"/>
                </a:solidFill>
                <a:latin typeface="Arial" panose="020B0604020202020204" pitchFamily="34" charset="0"/>
                <a:cs typeface="Arial" panose="020B0604020202020204" pitchFamily="34" charset="0"/>
              </a:rPr>
              <a:t>3</a:t>
            </a:r>
            <a:endParaRPr lang="zh-CN" altLang="en-US" sz="1600" b="1" dirty="0">
              <a:solidFill>
                <a:srgbClr val="2F5EB0"/>
              </a:solidFill>
              <a:latin typeface="Arial" panose="020B0604020202020204" pitchFamily="34" charset="0"/>
              <a:cs typeface="Arial" panose="020B0604020202020204" pitchFamily="34" charset="0"/>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57959" y="-81175"/>
            <a:ext cx="10975658" cy="1143000"/>
          </a:xfrm>
        </p:spPr>
        <p:txBody>
          <a:bodyPr>
            <a:normAutofit/>
          </a:bodyPr>
          <a:lstStyle/>
          <a:p>
            <a:r>
              <a:rPr lang="en-US" altLang="zh-CN" sz="3600" b="1" dirty="0">
                <a:solidFill>
                  <a:srgbClr val="2F5EB0"/>
                </a:solidFill>
                <a:latin typeface="Arial" panose="02080604020202020204" pitchFamily="34" charset="0"/>
                <a:ea typeface="微软雅黑" panose="020B0502040204020203" pitchFamily="34" charset="-122"/>
                <a:cs typeface="Arial" panose="02080604020202020204" pitchFamily="34" charset="0"/>
              </a:rPr>
              <a:t>Examination Practices &amp; Examples</a:t>
            </a:r>
            <a:endParaRPr lang="zh-CN" altLang="en-US" sz="3600" b="1" dirty="0">
              <a:solidFill>
                <a:srgbClr val="2F5EB0"/>
              </a:solidFill>
              <a:latin typeface="Arial" panose="02080604020202020204" pitchFamily="34" charset="0"/>
              <a:ea typeface="微软雅黑" panose="020B0502040204020203" pitchFamily="34" charset="-122"/>
              <a:cs typeface="Arial" panose="02080604020202020204" pitchFamily="34" charset="0"/>
            </a:endParaRPr>
          </a:p>
        </p:txBody>
      </p:sp>
      <p:sp>
        <p:nvSpPr>
          <p:cNvPr id="67" name="矩形 66"/>
          <p:cNvSpPr/>
          <p:nvPr/>
        </p:nvSpPr>
        <p:spPr>
          <a:xfrm>
            <a:off x="0" y="836712"/>
            <a:ext cx="12195175" cy="68717"/>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213140" y="1805256"/>
            <a:ext cx="11665296" cy="3996350"/>
          </a:xfrm>
          <a:prstGeom prst="rect">
            <a:avLst/>
          </a:prstGeom>
          <a:noFill/>
        </p:spPr>
        <p:txBody>
          <a:bodyPr wrap="square">
            <a:spAutoFit/>
          </a:bodyPr>
          <a:lstStyle/>
          <a:p>
            <a:pPr marL="73660" algn="just">
              <a:lnSpc>
                <a:spcPct val="119000"/>
              </a:lnSpc>
              <a:spcAft>
                <a:spcPts val="600"/>
              </a:spcAft>
            </a:pPr>
            <a:r>
              <a:rPr lang="en-GB" altLang="zh-CN" b="1" dirty="0">
                <a:solidFill>
                  <a:srgbClr val="231F20"/>
                </a:solidFill>
                <a:effectLst/>
                <a:latin typeface="Arial" panose="02080604020202020204" pitchFamily="34" charset="0"/>
                <a:ea typeface="宋体" pitchFamily="2" charset="-122"/>
                <a:cs typeface="Arial" panose="02080604020202020204" pitchFamily="34" charset="0"/>
              </a:rPr>
              <a:t>A method for establishing a mathematical model</a:t>
            </a:r>
            <a:r>
              <a:rPr lang="en-GB" altLang="zh-CN" dirty="0">
                <a:solidFill>
                  <a:srgbClr val="231F20"/>
                </a:solidFill>
                <a:effectLst/>
                <a:latin typeface="Arial" panose="02080604020202020204" pitchFamily="34" charset="0"/>
                <a:ea typeface="宋体" pitchFamily="2" charset="-122"/>
                <a:cs typeface="Arial" panose="02080604020202020204" pitchFamily="34" charset="0"/>
              </a:rPr>
              <a:t>, which is characterized by comprising the following steps:</a:t>
            </a:r>
            <a:endParaRPr lang="zh-CN" altLang="zh-CN" dirty="0">
              <a:effectLst/>
              <a:latin typeface="Arial" panose="02080604020202020204" pitchFamily="34" charset="0"/>
              <a:ea typeface="宋体" pitchFamily="2" charset="-122"/>
              <a:cs typeface="Arial" panose="02080604020202020204" pitchFamily="34" charset="0"/>
            </a:endParaRPr>
          </a:p>
          <a:p>
            <a:pPr marL="73660" algn="just">
              <a:lnSpc>
                <a:spcPct val="119000"/>
              </a:lnSpc>
              <a:spcAft>
                <a:spcPts val="600"/>
              </a:spcAft>
            </a:pPr>
            <a:r>
              <a:rPr lang="en-GB" altLang="zh-CN" dirty="0">
                <a:solidFill>
                  <a:srgbClr val="231F20"/>
                </a:solidFill>
                <a:effectLst/>
                <a:latin typeface="Arial" panose="02080604020202020204" pitchFamily="34" charset="0"/>
                <a:ea typeface="宋体" pitchFamily="2" charset="-122"/>
                <a:cs typeface="Arial" panose="02080604020202020204" pitchFamily="34" charset="0"/>
              </a:rPr>
              <a:t>-- training the initial feature extraction model according to the feature values in the training samples of the first classification task and the feature values in the training samples of at least one second classification task to obtain the target feature extraction model; wherein the second classification task is other classification task related to the first classification task;</a:t>
            </a:r>
            <a:endParaRPr lang="zh-CN" altLang="zh-CN" dirty="0">
              <a:effectLst/>
              <a:latin typeface="Arial" panose="02080604020202020204" pitchFamily="34" charset="0"/>
              <a:ea typeface="宋体" pitchFamily="2" charset="-122"/>
              <a:cs typeface="Arial" panose="02080604020202020204" pitchFamily="34" charset="0"/>
            </a:endParaRPr>
          </a:p>
          <a:p>
            <a:pPr marL="73660" algn="just">
              <a:lnSpc>
                <a:spcPct val="119000"/>
              </a:lnSpc>
              <a:spcAft>
                <a:spcPts val="600"/>
              </a:spcAft>
            </a:pPr>
            <a:r>
              <a:rPr lang="en-GB" altLang="zh-CN" dirty="0">
                <a:solidFill>
                  <a:srgbClr val="231F20"/>
                </a:solidFill>
                <a:effectLst/>
                <a:latin typeface="Arial" panose="02080604020202020204" pitchFamily="34" charset="0"/>
                <a:ea typeface="宋体" pitchFamily="2" charset="-122"/>
                <a:cs typeface="Arial" panose="02080604020202020204" pitchFamily="34" charset="0"/>
              </a:rPr>
              <a:t>-- according to the target feature extraction model, processing the feature values in each training sample of the first classification task to obtain the extracted feature values corresponding to each training sample;</a:t>
            </a:r>
            <a:endParaRPr lang="zh-CN" altLang="zh-CN" dirty="0">
              <a:effectLst/>
              <a:latin typeface="Arial" panose="02080604020202020204" pitchFamily="34" charset="0"/>
              <a:ea typeface="宋体" pitchFamily="2" charset="-122"/>
              <a:cs typeface="Arial" panose="02080604020202020204" pitchFamily="34" charset="0"/>
            </a:endParaRPr>
          </a:p>
          <a:p>
            <a:pPr marL="73660" algn="just">
              <a:lnSpc>
                <a:spcPct val="119000"/>
              </a:lnSpc>
              <a:spcAft>
                <a:spcPts val="600"/>
              </a:spcAft>
            </a:pPr>
            <a:r>
              <a:rPr lang="en-GB" altLang="zh-CN" dirty="0">
                <a:solidFill>
                  <a:srgbClr val="231F20"/>
                </a:solidFill>
                <a:effectLst/>
                <a:latin typeface="Arial" panose="02080604020202020204" pitchFamily="34" charset="0"/>
                <a:ea typeface="宋体" pitchFamily="2" charset="-122"/>
                <a:cs typeface="Arial" panose="02080604020202020204" pitchFamily="34" charset="0"/>
              </a:rPr>
              <a:t>-- combining the extracted feature values and label values corresponding to each training sample to extracted training samples, and training the initial classification model to obtain the target classification model;</a:t>
            </a:r>
            <a:endParaRPr lang="zh-CN" altLang="zh-CN" dirty="0">
              <a:effectLst/>
              <a:latin typeface="Arial" panose="02080604020202020204" pitchFamily="34" charset="0"/>
              <a:ea typeface="宋体" pitchFamily="2" charset="-122"/>
              <a:cs typeface="Arial" panose="02080604020202020204" pitchFamily="34" charset="0"/>
            </a:endParaRPr>
          </a:p>
          <a:p>
            <a:pPr marL="73660" algn="just">
              <a:lnSpc>
                <a:spcPct val="119000"/>
              </a:lnSpc>
              <a:spcAft>
                <a:spcPts val="600"/>
              </a:spcAft>
            </a:pPr>
            <a:r>
              <a:rPr lang="en-GB" altLang="zh-CN" dirty="0">
                <a:solidFill>
                  <a:srgbClr val="231F20"/>
                </a:solidFill>
                <a:effectLst/>
                <a:latin typeface="Arial" panose="02080604020202020204" pitchFamily="34" charset="0"/>
                <a:ea typeface="宋体" pitchFamily="2" charset="-122"/>
                <a:cs typeface="Arial" panose="02080604020202020204" pitchFamily="34" charset="0"/>
              </a:rPr>
              <a:t>-- combining the target classification model and the target feature extraction model to form a mathematical model of the first classification task.</a:t>
            </a:r>
            <a:endParaRPr lang="zh-CN" altLang="zh-CN" dirty="0">
              <a:effectLst/>
              <a:latin typeface="Arial" panose="02080604020202020204" pitchFamily="34" charset="0"/>
              <a:ea typeface="宋体" pitchFamily="2" charset="-122"/>
              <a:cs typeface="Arial" panose="02080604020202020204" pitchFamily="34" charset="0"/>
            </a:endParaRPr>
          </a:p>
        </p:txBody>
      </p:sp>
      <p:sp>
        <p:nvSpPr>
          <p:cNvPr id="12" name="iṣ1îdê"/>
          <p:cNvSpPr txBox="1"/>
          <p:nvPr/>
        </p:nvSpPr>
        <p:spPr bwMode="auto">
          <a:xfrm>
            <a:off x="7105699" y="5790024"/>
            <a:ext cx="3993391" cy="755013"/>
          </a:xfrm>
          <a:prstGeom prst="rect">
            <a:avLst/>
          </a:prstGeom>
          <a:solidFill>
            <a:schemeClr val="accent2"/>
          </a:solidFill>
          <a:ln>
            <a:noFill/>
          </a:ln>
        </p:spPr>
        <p:txBody>
          <a:bodyPr wrap="square" lIns="91440" tIns="45720" rIns="91440" bIns="45720" anchor="ctr">
            <a:normAutofit/>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ctr" eaLnBrk="1" hangingPunct="1">
              <a:lnSpc>
                <a:spcPct val="100000"/>
              </a:lnSpc>
              <a:spcBef>
                <a:spcPct val="0"/>
              </a:spcBef>
            </a:pPr>
            <a:r>
              <a:rPr lang="en-US" altLang="zh-CN" sz="2400" b="1" dirty="0">
                <a:solidFill>
                  <a:schemeClr val="bg1"/>
                </a:solidFill>
                <a:latin typeface="Arial" panose="02080604020202020204" pitchFamily="34" charset="0"/>
                <a:cs typeface="Arial" panose="02080604020202020204" pitchFamily="34" charset="0"/>
              </a:rPr>
              <a:t>Abstract Algorithm → A25 </a:t>
            </a:r>
          </a:p>
        </p:txBody>
      </p:sp>
      <p:pic>
        <p:nvPicPr>
          <p:cNvPr id="3" name="图片 2"/>
          <p:cNvPicPr>
            <a:picLocks noChangeAspect="1"/>
          </p:cNvPicPr>
          <p:nvPr/>
        </p:nvPicPr>
        <p:blipFill>
          <a:blip r:embed="rId2" cstate="print"/>
          <a:stretch>
            <a:fillRect/>
          </a:stretch>
        </p:blipFill>
        <p:spPr>
          <a:xfrm>
            <a:off x="607775" y="62337"/>
            <a:ext cx="991407" cy="749910"/>
          </a:xfrm>
          <a:prstGeom prst="rect">
            <a:avLst/>
          </a:prstGeom>
        </p:spPr>
      </p:pic>
      <p:sp>
        <p:nvSpPr>
          <p:cNvPr id="6" name="ïṣ1íḍé"/>
          <p:cNvSpPr/>
          <p:nvPr/>
        </p:nvSpPr>
        <p:spPr bwMode="auto">
          <a:xfrm>
            <a:off x="465467" y="1118020"/>
            <a:ext cx="1483295" cy="632759"/>
          </a:xfrm>
          <a:prstGeom prst="roundRect">
            <a:avLst>
              <a:gd name="adj" fmla="val 50000"/>
            </a:avLst>
          </a:prstGeom>
          <a:solidFill>
            <a:schemeClr val="accent1"/>
          </a:solidFill>
          <a:ln w="38100">
            <a:solidFill>
              <a:schemeClr val="bg1"/>
            </a:solidFill>
            <a:miter lim="800000"/>
          </a:ln>
        </p:spPr>
        <p:txBody>
          <a:bodyPr wrap="square" lIns="91440" tIns="45720" rIns="91440" bIns="45720" anchor="ctr" anchorCtr="0">
            <a:normAutofit fontScale="82500" lnSpcReduction="10000"/>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ctr"/>
            <a:r>
              <a:rPr lang="en-US" altLang="zh-CN" sz="2800" b="1" dirty="0">
                <a:solidFill>
                  <a:schemeClr val="bg1"/>
                </a:solidFill>
                <a:latin typeface="Arial" panose="02080604020202020204" pitchFamily="34" charset="0"/>
                <a:cs typeface="Arial" panose="02080604020202020204" pitchFamily="34" charset="0"/>
              </a:rPr>
              <a:t>CASE 1</a:t>
            </a:r>
          </a:p>
        </p:txBody>
      </p:sp>
      <p:sp>
        <p:nvSpPr>
          <p:cNvPr id="4" name="灯片编号占位符 3">
            <a:extLst>
              <a:ext uri="{FF2B5EF4-FFF2-40B4-BE49-F238E27FC236}">
                <a16:creationId xmlns:a16="http://schemas.microsoft.com/office/drawing/2014/main" id="{08CE8066-2EE6-7E74-C337-BC8A92539A51}"/>
              </a:ext>
            </a:extLst>
          </p:cNvPr>
          <p:cNvSpPr>
            <a:spLocks noGrp="1"/>
          </p:cNvSpPr>
          <p:nvPr>
            <p:ph type="sldNum" sz="quarter" idx="12"/>
          </p:nvPr>
        </p:nvSpPr>
        <p:spPr>
          <a:xfrm>
            <a:off x="11770998" y="6356351"/>
            <a:ext cx="303253" cy="365125"/>
          </a:xfrm>
        </p:spPr>
        <p:txBody>
          <a:bodyPr vert="horz" lIns="91440" tIns="45720" rIns="91440" bIns="45720" rtlCol="0" anchor="ctr"/>
          <a:lstStyle/>
          <a:p>
            <a:r>
              <a:rPr lang="en-US" altLang="zh-CN" sz="1600" b="1" dirty="0">
                <a:solidFill>
                  <a:srgbClr val="2F5EB0"/>
                </a:solidFill>
                <a:latin typeface="Arial" panose="020B0604020202020204" pitchFamily="34" charset="0"/>
                <a:cs typeface="Arial" panose="020B0604020202020204" pitchFamily="34" charset="0"/>
              </a:rPr>
              <a:t>4</a:t>
            </a:r>
            <a:endParaRPr lang="zh-CN" altLang="en-US" sz="1600" b="1" dirty="0">
              <a:solidFill>
                <a:srgbClr val="2F5EB0"/>
              </a:solidFill>
              <a:latin typeface="Arial" panose="020B0604020202020204" pitchFamily="34" charset="0"/>
              <a:cs typeface="Arial" panose="020B0604020202020204" pitchFamily="34" charset="0"/>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57959" y="-81175"/>
            <a:ext cx="10975658" cy="1143000"/>
          </a:xfrm>
        </p:spPr>
        <p:txBody>
          <a:bodyPr>
            <a:normAutofit/>
          </a:bodyPr>
          <a:lstStyle/>
          <a:p>
            <a:r>
              <a:rPr lang="en-US" altLang="zh-CN" sz="3600" b="1" dirty="0">
                <a:solidFill>
                  <a:srgbClr val="2F5EB0"/>
                </a:solidFill>
                <a:latin typeface="Arial" panose="02080604020202020204" pitchFamily="34" charset="0"/>
                <a:ea typeface="微软雅黑" panose="020B0502040204020203" pitchFamily="34" charset="-122"/>
                <a:cs typeface="Arial" panose="02080604020202020204" pitchFamily="34" charset="0"/>
              </a:rPr>
              <a:t>Examination Practices &amp; Examples</a:t>
            </a:r>
            <a:endParaRPr lang="zh-CN" altLang="en-US" sz="3600" b="1" dirty="0">
              <a:solidFill>
                <a:srgbClr val="2F5EB0"/>
              </a:solidFill>
              <a:latin typeface="Arial" panose="02080604020202020204" pitchFamily="34" charset="0"/>
              <a:ea typeface="微软雅黑" panose="020B0502040204020203" pitchFamily="34" charset="-122"/>
              <a:cs typeface="Arial" panose="02080604020202020204" pitchFamily="34" charset="0"/>
            </a:endParaRPr>
          </a:p>
        </p:txBody>
      </p:sp>
      <p:sp>
        <p:nvSpPr>
          <p:cNvPr id="67" name="矩形 66"/>
          <p:cNvSpPr/>
          <p:nvPr/>
        </p:nvSpPr>
        <p:spPr>
          <a:xfrm>
            <a:off x="0" y="836712"/>
            <a:ext cx="12195175" cy="68717"/>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zh-CN" altLang="en-US"/>
          </a:p>
        </p:txBody>
      </p:sp>
      <p:sp>
        <p:nvSpPr>
          <p:cNvPr id="6" name="ïṣ1íḍé"/>
          <p:cNvSpPr/>
          <p:nvPr/>
        </p:nvSpPr>
        <p:spPr bwMode="auto">
          <a:xfrm>
            <a:off x="465467" y="1118020"/>
            <a:ext cx="1483295" cy="632759"/>
          </a:xfrm>
          <a:prstGeom prst="roundRect">
            <a:avLst>
              <a:gd name="adj" fmla="val 50000"/>
            </a:avLst>
          </a:prstGeom>
          <a:solidFill>
            <a:schemeClr val="accent1"/>
          </a:solidFill>
          <a:ln w="38100">
            <a:solidFill>
              <a:schemeClr val="bg1"/>
            </a:solidFill>
            <a:miter lim="800000"/>
          </a:ln>
        </p:spPr>
        <p:txBody>
          <a:bodyPr wrap="square" lIns="91440" tIns="45720" rIns="91440" bIns="45720" anchor="ctr" anchorCtr="0">
            <a:normAutofit fontScale="82500" lnSpcReduction="10000"/>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ctr"/>
            <a:r>
              <a:rPr lang="en-US" altLang="zh-CN" sz="2800" b="1" dirty="0">
                <a:solidFill>
                  <a:schemeClr val="bg1"/>
                </a:solidFill>
                <a:latin typeface="Arial" panose="02080604020202020204" pitchFamily="34" charset="0"/>
                <a:cs typeface="Arial" panose="02080604020202020204" pitchFamily="34" charset="0"/>
              </a:rPr>
              <a:t>CASE 2</a:t>
            </a:r>
          </a:p>
        </p:txBody>
      </p:sp>
      <p:sp>
        <p:nvSpPr>
          <p:cNvPr id="8" name="文本框 7"/>
          <p:cNvSpPr txBox="1"/>
          <p:nvPr/>
        </p:nvSpPr>
        <p:spPr>
          <a:xfrm>
            <a:off x="465467" y="2032743"/>
            <a:ext cx="11176736" cy="3586303"/>
          </a:xfrm>
          <a:prstGeom prst="rect">
            <a:avLst/>
          </a:prstGeom>
          <a:noFill/>
        </p:spPr>
        <p:txBody>
          <a:bodyPr wrap="square">
            <a:spAutoFit/>
          </a:bodyPr>
          <a:lstStyle/>
          <a:p>
            <a:pPr marL="73660" algn="just">
              <a:lnSpc>
                <a:spcPct val="119000"/>
              </a:lnSpc>
              <a:spcAft>
                <a:spcPts val="600"/>
              </a:spcAft>
            </a:pPr>
            <a:r>
              <a:rPr lang="en-US" altLang="zh-CN" sz="2000" b="1" dirty="0">
                <a:solidFill>
                  <a:srgbClr val="231F20"/>
                </a:solidFill>
                <a:latin typeface="Arial" panose="02080604020202020204" pitchFamily="34" charset="0"/>
                <a:ea typeface="宋体" pitchFamily="2" charset="-122"/>
                <a:cs typeface="Arial" panose="02080604020202020204" pitchFamily="34" charset="0"/>
              </a:rPr>
              <a:t>A method for mining a block </a:t>
            </a:r>
            <a:r>
              <a:rPr lang="en-US" altLang="zh-CN" sz="2000" dirty="0">
                <a:solidFill>
                  <a:srgbClr val="231F20"/>
                </a:solidFill>
                <a:latin typeface="Arial" panose="02080604020202020204" pitchFamily="34" charset="0"/>
                <a:ea typeface="宋体" pitchFamily="2" charset="-122"/>
                <a:cs typeface="Arial" panose="02080604020202020204" pitchFamily="34" charset="0"/>
              </a:rPr>
              <a:t>comprising a block header, as a function of a selected hash function applied on the block header, the selected hash function comprising an expansion operation and a compression operation, the method comprising the steps of:</a:t>
            </a:r>
          </a:p>
          <a:p>
            <a:pPr marL="73660" algn="just">
              <a:lnSpc>
                <a:spcPct val="119000"/>
              </a:lnSpc>
              <a:spcAft>
                <a:spcPts val="600"/>
              </a:spcAft>
            </a:pPr>
            <a:r>
              <a:rPr lang="en-US" altLang="zh-CN" sz="2000" dirty="0">
                <a:solidFill>
                  <a:srgbClr val="231F20"/>
                </a:solidFill>
                <a:latin typeface="Arial" panose="02080604020202020204" pitchFamily="34" charset="0"/>
                <a:ea typeface="宋体" pitchFamily="2" charset="-122"/>
                <a:cs typeface="Arial" panose="02080604020202020204" pitchFamily="34" charset="0"/>
              </a:rPr>
              <a:t>-- developing a plurality, m, of mid-states, each as a function of selectively varying a selected first portion of the block header;</a:t>
            </a:r>
          </a:p>
          <a:p>
            <a:pPr marL="73660" algn="just">
              <a:lnSpc>
                <a:spcPct val="119000"/>
              </a:lnSpc>
              <a:spcAft>
                <a:spcPts val="600"/>
              </a:spcAft>
            </a:pPr>
            <a:r>
              <a:rPr lang="en-US" altLang="zh-CN" sz="2000" dirty="0">
                <a:solidFill>
                  <a:srgbClr val="231F20"/>
                </a:solidFill>
                <a:latin typeface="Arial" panose="02080604020202020204" pitchFamily="34" charset="0"/>
                <a:ea typeface="宋体" pitchFamily="2" charset="-122"/>
                <a:cs typeface="Arial" panose="02080604020202020204" pitchFamily="34" charset="0"/>
              </a:rPr>
              <a:t>-- performing the expansion operation on a selected second portion of the block header to produce a message schedule; and</a:t>
            </a:r>
          </a:p>
          <a:p>
            <a:pPr marL="73660" algn="just">
              <a:lnSpc>
                <a:spcPct val="119000"/>
              </a:lnSpc>
              <a:spcAft>
                <a:spcPts val="600"/>
              </a:spcAft>
            </a:pPr>
            <a:r>
              <a:rPr lang="en-US" altLang="zh-CN" sz="2000" dirty="0">
                <a:solidFill>
                  <a:srgbClr val="231F20"/>
                </a:solidFill>
                <a:latin typeface="Arial" panose="02080604020202020204" pitchFamily="34" charset="0"/>
                <a:ea typeface="宋体" pitchFamily="2" charset="-122"/>
                <a:cs typeface="Arial" panose="02080604020202020204" pitchFamily="34" charset="0"/>
              </a:rPr>
              <a:t>-- for each of the m mid-states, performing the compression operation on the mid-state and the message schedule, to produce a respective one of m results.</a:t>
            </a:r>
          </a:p>
        </p:txBody>
      </p:sp>
      <p:sp>
        <p:nvSpPr>
          <p:cNvPr id="3" name="iṣ1îdê"/>
          <p:cNvSpPr txBox="1"/>
          <p:nvPr/>
        </p:nvSpPr>
        <p:spPr bwMode="auto">
          <a:xfrm>
            <a:off x="7177707" y="5885498"/>
            <a:ext cx="3856990" cy="653415"/>
          </a:xfrm>
          <a:prstGeom prst="rect">
            <a:avLst/>
          </a:prstGeom>
          <a:solidFill>
            <a:schemeClr val="accent2"/>
          </a:solidFill>
          <a:ln>
            <a:noFill/>
          </a:ln>
        </p:spPr>
        <p:txBody>
          <a:bodyPr wrap="square" lIns="91440" tIns="45720" rIns="91440" bIns="45720" anchor="ctr">
            <a:normAutofit/>
          </a:bodyPr>
          <a:lstStyle>
            <a:defPPr>
              <a:defRPr lang="zh-CN"/>
            </a:defPPr>
            <a:lvl1pPr algn="ctr" defTabSz="914400">
              <a:lnSpc>
                <a:spcPct val="100000"/>
              </a:lnSpc>
              <a:spcBef>
                <a:spcPct val="0"/>
              </a:spcBef>
              <a:defRPr sz="2400" b="1">
                <a:solidFill>
                  <a:schemeClr val="bg1"/>
                </a:solidFill>
                <a:latin typeface="Arial" panose="02080604020202020204" pitchFamily="34" charset="0"/>
                <a:cs typeface="Arial" panose="02080604020202020204" pitchFamily="34" charset="0"/>
              </a:defRPr>
            </a:lvl1pPr>
            <a:lvl2pPr marL="457200" defTabSz="914400"/>
            <a:lvl3pPr marL="914400" defTabSz="914400"/>
            <a:lvl4pPr marL="1371600" defTabSz="914400"/>
            <a:lvl5pPr marL="1828800" defTabSz="914400"/>
            <a:lvl6pPr marL="2286000" defTabSz="914400"/>
            <a:lvl7pPr marL="2743200" defTabSz="914400"/>
            <a:lvl8pPr marL="3200400" defTabSz="914400"/>
            <a:lvl9pPr marL="3657600" defTabSz="914400"/>
          </a:lstStyle>
          <a:p>
            <a:pPr lvl="0" algn="ctr">
              <a:buClrTx/>
              <a:buSzTx/>
              <a:buFontTx/>
            </a:pPr>
            <a:r>
              <a:rPr lang="en-US" altLang="zh-CN" dirty="0">
                <a:sym typeface="+mn-ea"/>
              </a:rPr>
              <a:t>Not Technical Solution </a:t>
            </a:r>
          </a:p>
        </p:txBody>
      </p:sp>
      <p:pic>
        <p:nvPicPr>
          <p:cNvPr id="4" name="图片 3"/>
          <p:cNvPicPr>
            <a:picLocks noChangeAspect="1"/>
          </p:cNvPicPr>
          <p:nvPr/>
        </p:nvPicPr>
        <p:blipFill>
          <a:blip r:embed="rId2" cstate="print"/>
          <a:stretch>
            <a:fillRect/>
          </a:stretch>
        </p:blipFill>
        <p:spPr>
          <a:xfrm>
            <a:off x="607775" y="62337"/>
            <a:ext cx="991407" cy="749910"/>
          </a:xfrm>
          <a:prstGeom prst="rect">
            <a:avLst/>
          </a:prstGeom>
        </p:spPr>
      </p:pic>
      <p:sp>
        <p:nvSpPr>
          <p:cNvPr id="5" name="灯片编号占位符 4">
            <a:extLst>
              <a:ext uri="{FF2B5EF4-FFF2-40B4-BE49-F238E27FC236}">
                <a16:creationId xmlns:a16="http://schemas.microsoft.com/office/drawing/2014/main" id="{5A033CC2-EA8A-577F-C701-DE6FD42332E9}"/>
              </a:ext>
            </a:extLst>
          </p:cNvPr>
          <p:cNvSpPr>
            <a:spLocks noGrp="1"/>
          </p:cNvSpPr>
          <p:nvPr>
            <p:ph type="sldNum" sz="quarter" idx="12"/>
          </p:nvPr>
        </p:nvSpPr>
        <p:spPr>
          <a:xfrm>
            <a:off x="11770998" y="6356351"/>
            <a:ext cx="303253" cy="365125"/>
          </a:xfrm>
        </p:spPr>
        <p:txBody>
          <a:bodyPr vert="horz" lIns="91440" tIns="45720" rIns="91440" bIns="45720" rtlCol="0" anchor="ctr"/>
          <a:lstStyle/>
          <a:p>
            <a:r>
              <a:rPr lang="en-US" altLang="zh-CN" sz="1600" b="1" dirty="0">
                <a:solidFill>
                  <a:srgbClr val="2F5EB0"/>
                </a:solidFill>
                <a:latin typeface="Arial" panose="020B0604020202020204" pitchFamily="34" charset="0"/>
                <a:cs typeface="Arial" panose="020B0604020202020204" pitchFamily="34" charset="0"/>
              </a:rPr>
              <a:t>6</a:t>
            </a:r>
            <a:endParaRPr lang="zh-CN" altLang="en-US" sz="1600" b="1" dirty="0">
              <a:solidFill>
                <a:srgbClr val="2F5EB0"/>
              </a:solidFill>
              <a:latin typeface="Arial" panose="020B0604020202020204" pitchFamily="34" charset="0"/>
              <a:cs typeface="Arial" panose="020B0604020202020204" pitchFamily="34" charset="0"/>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文本框 7"/>
          <p:cNvSpPr txBox="1"/>
          <p:nvPr/>
        </p:nvSpPr>
        <p:spPr>
          <a:xfrm>
            <a:off x="465467" y="1773028"/>
            <a:ext cx="11068150" cy="4914265"/>
          </a:xfrm>
          <a:prstGeom prst="rect">
            <a:avLst/>
          </a:prstGeom>
          <a:noFill/>
        </p:spPr>
        <p:txBody>
          <a:bodyPr wrap="square">
            <a:spAutoFit/>
          </a:bodyPr>
          <a:lstStyle/>
          <a:p>
            <a:pPr marL="73660" algn="just">
              <a:lnSpc>
                <a:spcPct val="119000"/>
              </a:lnSpc>
              <a:spcAft>
                <a:spcPts val="600"/>
              </a:spcAft>
            </a:pPr>
            <a:r>
              <a:rPr lang="en-US" altLang="zh-CN" dirty="0">
                <a:solidFill>
                  <a:srgbClr val="231F20"/>
                </a:solidFill>
                <a:latin typeface="Arial" panose="02080604020202020204" pitchFamily="34" charset="0"/>
                <a:ea typeface="宋体" pitchFamily="2" charset="-122"/>
                <a:cs typeface="Arial" panose="02080604020202020204" pitchFamily="34" charset="0"/>
              </a:rPr>
              <a:t>A method for </a:t>
            </a:r>
            <a:r>
              <a:rPr lang="en-US" altLang="zh-CN" b="1" dirty="0">
                <a:solidFill>
                  <a:srgbClr val="231F20"/>
                </a:solidFill>
                <a:latin typeface="Arial" panose="02080604020202020204" pitchFamily="34" charset="0"/>
                <a:ea typeface="宋体" pitchFamily="2" charset="-122"/>
                <a:cs typeface="Arial" panose="02080604020202020204" pitchFamily="34" charset="0"/>
              </a:rPr>
              <a:t>detecting a fall state of a humanoid robot</a:t>
            </a:r>
            <a:r>
              <a:rPr lang="en-US" altLang="zh-CN" dirty="0">
                <a:solidFill>
                  <a:srgbClr val="231F20"/>
                </a:solidFill>
                <a:latin typeface="Arial" panose="02080604020202020204" pitchFamily="34" charset="0"/>
                <a:ea typeface="宋体" pitchFamily="2" charset="-122"/>
                <a:cs typeface="Arial" panose="02080604020202020204" pitchFamily="34" charset="0"/>
              </a:rPr>
              <a:t> based on multi-sensor information, characterized by comprising the following steps:</a:t>
            </a:r>
          </a:p>
          <a:p>
            <a:pPr marL="73660" algn="just">
              <a:lnSpc>
                <a:spcPct val="119000"/>
              </a:lnSpc>
              <a:spcAft>
                <a:spcPts val="600"/>
              </a:spcAft>
            </a:pPr>
            <a:r>
              <a:rPr lang="en-US" altLang="zh-CN" dirty="0">
                <a:solidFill>
                  <a:srgbClr val="231F20"/>
                </a:solidFill>
                <a:latin typeface="Arial" panose="02080604020202020204" pitchFamily="34" charset="0"/>
                <a:ea typeface="宋体" pitchFamily="2" charset="-122"/>
                <a:cs typeface="Arial" panose="02080604020202020204" pitchFamily="34" charset="0"/>
              </a:rPr>
              <a:t>(1) Establish a hierarchical sensor information </a:t>
            </a:r>
            <a:r>
              <a:rPr lang="en-US" altLang="zh-CN" b="1" dirty="0">
                <a:solidFill>
                  <a:srgbClr val="231F20"/>
                </a:solidFill>
                <a:latin typeface="Arial" panose="02080604020202020204" pitchFamily="34" charset="0"/>
                <a:ea typeface="宋体" pitchFamily="2" charset="-122"/>
                <a:cs typeface="Arial" panose="02080604020202020204" pitchFamily="34" charset="0"/>
              </a:rPr>
              <a:t>fusion model</a:t>
            </a:r>
            <a:r>
              <a:rPr lang="en-US" altLang="zh-CN" dirty="0">
                <a:solidFill>
                  <a:srgbClr val="231F20"/>
                </a:solidFill>
                <a:latin typeface="Arial" panose="02080604020202020204" pitchFamily="34" charset="0"/>
                <a:ea typeface="宋体" pitchFamily="2" charset="-122"/>
                <a:cs typeface="Arial" panose="02080604020202020204" pitchFamily="34" charset="0"/>
              </a:rPr>
              <a:t> by fusing the posture sensor information, zero-moment point ZMP sensor information and robot walking stage information;</a:t>
            </a:r>
          </a:p>
          <a:p>
            <a:pPr marL="73660" algn="just">
              <a:lnSpc>
                <a:spcPct val="119000"/>
              </a:lnSpc>
              <a:spcAft>
                <a:spcPts val="600"/>
              </a:spcAft>
            </a:pPr>
            <a:r>
              <a:rPr lang="en-US" altLang="zh-CN" dirty="0">
                <a:solidFill>
                  <a:srgbClr val="231F20"/>
                </a:solidFill>
                <a:latin typeface="Arial" panose="02080604020202020204" pitchFamily="34" charset="0"/>
                <a:ea typeface="宋体" pitchFamily="2" charset="-122"/>
                <a:cs typeface="Arial" panose="02080604020202020204" pitchFamily="34" charset="0"/>
              </a:rPr>
              <a:t>(2) Use the front and </a:t>
            </a:r>
            <a:r>
              <a:rPr lang="en-US" altLang="zh-CN" b="1" dirty="0">
                <a:solidFill>
                  <a:srgbClr val="231F20"/>
                </a:solidFill>
                <a:latin typeface="Arial" panose="02080604020202020204" pitchFamily="34" charset="0"/>
                <a:ea typeface="宋体" pitchFamily="2" charset="-122"/>
                <a:cs typeface="Arial" panose="02080604020202020204" pitchFamily="34" charset="0"/>
              </a:rPr>
              <a:t>rear fuzzy decision-making system </a:t>
            </a:r>
            <a:r>
              <a:rPr lang="en-US" altLang="zh-CN" dirty="0">
                <a:solidFill>
                  <a:srgbClr val="231F20"/>
                </a:solidFill>
                <a:latin typeface="Arial" panose="02080604020202020204" pitchFamily="34" charset="0"/>
                <a:ea typeface="宋体" pitchFamily="2" charset="-122"/>
                <a:cs typeface="Arial" panose="02080604020202020204" pitchFamily="34" charset="0"/>
              </a:rPr>
              <a:t>and the left-right fuzzy decision-making system to determine the stability of the robot in the front and rear directions and the left and right directions. The specificsteps are as follows:</a:t>
            </a:r>
          </a:p>
          <a:p>
            <a:pPr marL="73660" algn="just">
              <a:lnSpc>
                <a:spcPct val="119000"/>
              </a:lnSpc>
              <a:spcAft>
                <a:spcPts val="600"/>
              </a:spcAft>
            </a:pPr>
            <a:r>
              <a:rPr lang="en-US" altLang="zh-CN" dirty="0">
                <a:solidFill>
                  <a:srgbClr val="231F20"/>
                </a:solidFill>
                <a:latin typeface="Arial" panose="02080604020202020204" pitchFamily="34" charset="0"/>
                <a:ea typeface="宋体" pitchFamily="2" charset="-122"/>
                <a:cs typeface="Arial" panose="02080604020202020204" pitchFamily="34" charset="0"/>
              </a:rPr>
              <a:t>-- Determine the walking stage of the robot according to the contactsituation between the supporting feet of the robot and the ground andoffline gait planning;</a:t>
            </a:r>
          </a:p>
          <a:p>
            <a:pPr marL="73660" algn="just">
              <a:lnSpc>
                <a:spcPct val="119000"/>
              </a:lnSpc>
              <a:spcAft>
                <a:spcPts val="600"/>
              </a:spcAft>
            </a:pPr>
            <a:r>
              <a:rPr lang="en-US" altLang="zh-CN" dirty="0">
                <a:solidFill>
                  <a:srgbClr val="231F20"/>
                </a:solidFill>
                <a:latin typeface="Arial" panose="02080604020202020204" pitchFamily="34" charset="0"/>
                <a:ea typeface="宋体" pitchFamily="2" charset="-122"/>
                <a:cs typeface="Arial" panose="02080604020202020204" pitchFamily="34" charset="0"/>
              </a:rPr>
              <a:t>-- Using fuzzy inference algorithm to fuzzify the position information of ZMP points;</a:t>
            </a:r>
          </a:p>
          <a:p>
            <a:pPr marL="73660" algn="just">
              <a:lnSpc>
                <a:spcPct val="119000"/>
              </a:lnSpc>
              <a:spcAft>
                <a:spcPts val="600"/>
              </a:spcAft>
            </a:pPr>
            <a:r>
              <a:rPr lang="en-US" altLang="zh-CN" dirty="0">
                <a:solidFill>
                  <a:srgbClr val="231F20"/>
                </a:solidFill>
                <a:latin typeface="Arial" panose="02080604020202020204" pitchFamily="34" charset="0"/>
                <a:ea typeface="宋体" pitchFamily="2" charset="-122"/>
                <a:cs typeface="Arial" panose="02080604020202020204" pitchFamily="34" charset="0"/>
              </a:rPr>
              <a:t>-- Using fuzzy inference algorithm to fuzzify the pitch angle or roll angle of the robot;</a:t>
            </a:r>
          </a:p>
          <a:p>
            <a:pPr marL="73660" algn="just">
              <a:lnSpc>
                <a:spcPct val="119000"/>
              </a:lnSpc>
              <a:spcAft>
                <a:spcPts val="600"/>
              </a:spcAft>
            </a:pPr>
            <a:r>
              <a:rPr lang="en-US" altLang="zh-CN" dirty="0">
                <a:solidFill>
                  <a:srgbClr val="231F20"/>
                </a:solidFill>
                <a:latin typeface="Arial" panose="02080604020202020204" pitchFamily="34" charset="0"/>
                <a:ea typeface="宋体" pitchFamily="2" charset="-122"/>
                <a:cs typeface="Arial" panose="02080604020202020204" pitchFamily="34" charset="0"/>
              </a:rPr>
              <a:t>-- Determine the output membership function;</a:t>
            </a:r>
          </a:p>
          <a:p>
            <a:pPr marL="73660" algn="just">
              <a:lnSpc>
                <a:spcPct val="119000"/>
              </a:lnSpc>
              <a:spcAft>
                <a:spcPts val="600"/>
              </a:spcAft>
            </a:pPr>
            <a:r>
              <a:rPr lang="en-US" altLang="zh-CN" dirty="0">
                <a:solidFill>
                  <a:srgbClr val="231F20"/>
                </a:solidFill>
                <a:latin typeface="Arial" panose="02080604020202020204" pitchFamily="34" charset="0"/>
                <a:ea typeface="宋体" pitchFamily="2" charset="-122"/>
                <a:cs typeface="Arial" panose="02080604020202020204" pitchFamily="34" charset="0"/>
              </a:rPr>
              <a:t>-- Determine fuzzy inference rules according to steps 1~step4.</a:t>
            </a:r>
            <a:endParaRPr lang="zh-CN" altLang="en-US" dirty="0">
              <a:solidFill>
                <a:srgbClr val="231F20"/>
              </a:solidFill>
              <a:latin typeface="Arial" panose="02080604020202020204" pitchFamily="34" charset="0"/>
              <a:ea typeface="宋体" pitchFamily="2" charset="-122"/>
              <a:cs typeface="Arial" panose="02080604020202020204" pitchFamily="34" charset="0"/>
            </a:endParaRPr>
          </a:p>
        </p:txBody>
      </p:sp>
      <p:sp>
        <p:nvSpPr>
          <p:cNvPr id="2" name="标题 1"/>
          <p:cNvSpPr>
            <a:spLocks noGrp="1"/>
          </p:cNvSpPr>
          <p:nvPr>
            <p:ph type="title"/>
          </p:nvPr>
        </p:nvSpPr>
        <p:spPr>
          <a:xfrm>
            <a:off x="557959" y="-81175"/>
            <a:ext cx="10975658" cy="1143000"/>
          </a:xfrm>
        </p:spPr>
        <p:txBody>
          <a:bodyPr>
            <a:normAutofit/>
          </a:bodyPr>
          <a:lstStyle/>
          <a:p>
            <a:r>
              <a:rPr lang="en-US" altLang="zh-CN" sz="3600" b="1" dirty="0">
                <a:solidFill>
                  <a:srgbClr val="2F5EB0"/>
                </a:solidFill>
                <a:latin typeface="Arial" panose="02080604020202020204" pitchFamily="34" charset="0"/>
                <a:ea typeface="微软雅黑" panose="020B0502040204020203" pitchFamily="34" charset="-122"/>
                <a:cs typeface="Arial" panose="02080604020202020204" pitchFamily="34" charset="0"/>
              </a:rPr>
              <a:t>Examination Practices &amp; Examples</a:t>
            </a:r>
            <a:endParaRPr lang="zh-CN" altLang="en-US" sz="3600" b="1" dirty="0">
              <a:solidFill>
                <a:srgbClr val="2F5EB0"/>
              </a:solidFill>
              <a:latin typeface="Arial" panose="02080604020202020204" pitchFamily="34" charset="0"/>
              <a:ea typeface="微软雅黑" panose="020B0502040204020203" pitchFamily="34" charset="-122"/>
              <a:cs typeface="Arial" panose="02080604020202020204" pitchFamily="34" charset="0"/>
            </a:endParaRPr>
          </a:p>
        </p:txBody>
      </p:sp>
      <p:sp>
        <p:nvSpPr>
          <p:cNvPr id="67" name="矩形 66"/>
          <p:cNvSpPr/>
          <p:nvPr/>
        </p:nvSpPr>
        <p:spPr>
          <a:xfrm>
            <a:off x="0" y="836712"/>
            <a:ext cx="12195175" cy="68717"/>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zh-CN" altLang="en-US"/>
          </a:p>
        </p:txBody>
      </p:sp>
      <p:sp>
        <p:nvSpPr>
          <p:cNvPr id="5" name="iṣ1îdê"/>
          <p:cNvSpPr txBox="1"/>
          <p:nvPr/>
        </p:nvSpPr>
        <p:spPr bwMode="auto">
          <a:xfrm>
            <a:off x="8113434" y="5949290"/>
            <a:ext cx="3314931" cy="646578"/>
          </a:xfrm>
          <a:prstGeom prst="rect">
            <a:avLst/>
          </a:prstGeom>
          <a:solidFill>
            <a:schemeClr val="accent2"/>
          </a:solidFill>
          <a:ln>
            <a:noFill/>
          </a:ln>
        </p:spPr>
        <p:txBody>
          <a:bodyPr wrap="square" lIns="91440" tIns="45720" rIns="91440" bIns="45720" anchor="ctr">
            <a:normAutofit fontScale="92500"/>
          </a:bodyPr>
          <a:lstStyle>
            <a:defPPr>
              <a:defRPr lang="zh-CN"/>
            </a:defPPr>
            <a:lvl1pPr algn="ctr" defTabSz="914400">
              <a:lnSpc>
                <a:spcPct val="100000"/>
              </a:lnSpc>
              <a:spcBef>
                <a:spcPct val="0"/>
              </a:spcBef>
              <a:defRPr sz="2400" b="1">
                <a:solidFill>
                  <a:schemeClr val="bg1"/>
                </a:solidFill>
                <a:latin typeface="Arial" panose="02080604020202020204" pitchFamily="34" charset="0"/>
                <a:cs typeface="Arial" panose="02080604020202020204" pitchFamily="34" charset="0"/>
              </a:defRPr>
            </a:lvl1pPr>
            <a:lvl2pPr marL="457200" defTabSz="914400"/>
            <a:lvl3pPr marL="914400" defTabSz="914400"/>
            <a:lvl4pPr marL="1371600" defTabSz="914400"/>
            <a:lvl5pPr marL="1828800" defTabSz="914400"/>
            <a:lvl6pPr marL="2286000" defTabSz="914400"/>
            <a:lvl7pPr marL="2743200" defTabSz="914400"/>
            <a:lvl8pPr marL="3200400" defTabSz="914400"/>
            <a:lvl9pPr marL="3657600" defTabSz="914400"/>
          </a:lstStyle>
          <a:p>
            <a:r>
              <a:rPr lang="en-US" altLang="zh-CN" dirty="0"/>
              <a:t>Eligible Subject Matter</a:t>
            </a:r>
            <a:endParaRPr lang="zh-CN" altLang="en-US" dirty="0"/>
          </a:p>
        </p:txBody>
      </p:sp>
      <p:sp>
        <p:nvSpPr>
          <p:cNvPr id="6" name="ïṣ1íḍé"/>
          <p:cNvSpPr/>
          <p:nvPr/>
        </p:nvSpPr>
        <p:spPr bwMode="auto">
          <a:xfrm>
            <a:off x="465467" y="1118020"/>
            <a:ext cx="1483295" cy="632759"/>
          </a:xfrm>
          <a:prstGeom prst="roundRect">
            <a:avLst>
              <a:gd name="adj" fmla="val 50000"/>
            </a:avLst>
          </a:prstGeom>
          <a:solidFill>
            <a:schemeClr val="accent1"/>
          </a:solidFill>
          <a:ln w="38100">
            <a:solidFill>
              <a:schemeClr val="bg1"/>
            </a:solidFill>
            <a:miter lim="800000"/>
          </a:ln>
        </p:spPr>
        <p:txBody>
          <a:bodyPr wrap="square" lIns="91440" tIns="45720" rIns="91440" bIns="45720" anchor="ctr" anchorCtr="0">
            <a:normAutofit fontScale="85000" lnSpcReduction="10000"/>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ctr"/>
            <a:r>
              <a:rPr lang="en-US" altLang="zh-CN" sz="2800" b="1" dirty="0">
                <a:solidFill>
                  <a:schemeClr val="bg1"/>
                </a:solidFill>
                <a:latin typeface="Arial" panose="02080604020202020204" pitchFamily="34" charset="0"/>
                <a:cs typeface="Arial" panose="02080604020202020204" pitchFamily="34" charset="0"/>
              </a:rPr>
              <a:t>CASE 3</a:t>
            </a:r>
          </a:p>
        </p:txBody>
      </p:sp>
      <p:pic>
        <p:nvPicPr>
          <p:cNvPr id="3" name="图片 2"/>
          <p:cNvPicPr>
            <a:picLocks noChangeAspect="1"/>
          </p:cNvPicPr>
          <p:nvPr/>
        </p:nvPicPr>
        <p:blipFill>
          <a:blip r:embed="rId2" cstate="print"/>
          <a:stretch>
            <a:fillRect/>
          </a:stretch>
        </p:blipFill>
        <p:spPr>
          <a:xfrm>
            <a:off x="607775" y="62337"/>
            <a:ext cx="991407" cy="749910"/>
          </a:xfrm>
          <a:prstGeom prst="rect">
            <a:avLst/>
          </a:prstGeom>
        </p:spPr>
      </p:pic>
      <p:sp>
        <p:nvSpPr>
          <p:cNvPr id="4" name="灯片编号占位符 3">
            <a:extLst>
              <a:ext uri="{FF2B5EF4-FFF2-40B4-BE49-F238E27FC236}">
                <a16:creationId xmlns:a16="http://schemas.microsoft.com/office/drawing/2014/main" id="{93AD819F-C051-9A0D-CBC0-42E22A558D31}"/>
              </a:ext>
            </a:extLst>
          </p:cNvPr>
          <p:cNvSpPr>
            <a:spLocks noGrp="1"/>
          </p:cNvSpPr>
          <p:nvPr>
            <p:ph type="sldNum" sz="quarter" idx="12"/>
          </p:nvPr>
        </p:nvSpPr>
        <p:spPr>
          <a:xfrm>
            <a:off x="11729708" y="6376243"/>
            <a:ext cx="344543" cy="365125"/>
          </a:xfrm>
        </p:spPr>
        <p:txBody>
          <a:bodyPr vert="horz" lIns="91440" tIns="45720" rIns="91440" bIns="45720" rtlCol="0" anchor="ctr"/>
          <a:lstStyle/>
          <a:p>
            <a:r>
              <a:rPr lang="en-US" altLang="zh-CN" sz="1600" b="1" dirty="0">
                <a:solidFill>
                  <a:srgbClr val="2F5EB0"/>
                </a:solidFill>
                <a:latin typeface="Arial" panose="020B0604020202020204" pitchFamily="34" charset="0"/>
                <a:cs typeface="Arial" panose="020B0604020202020204" pitchFamily="34" charset="0"/>
              </a:rPr>
              <a:t>5</a:t>
            </a:r>
            <a:endParaRPr lang="zh-CN" altLang="en-US" sz="1600" b="1" dirty="0">
              <a:solidFill>
                <a:srgbClr val="2F5EB0"/>
              </a:solidFill>
              <a:latin typeface="Arial" panose="020B0604020202020204" pitchFamily="34" charset="0"/>
              <a:cs typeface="Arial" panose="020B0604020202020204" pitchFamily="34" charset="0"/>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57959" y="-81175"/>
            <a:ext cx="10975658" cy="1143000"/>
          </a:xfrm>
        </p:spPr>
        <p:txBody>
          <a:bodyPr>
            <a:normAutofit/>
          </a:bodyPr>
          <a:lstStyle/>
          <a:p>
            <a:r>
              <a:rPr lang="en-US" altLang="zh-CN" sz="3600" b="1" dirty="0">
                <a:solidFill>
                  <a:srgbClr val="2F5EB0"/>
                </a:solidFill>
                <a:latin typeface="Arial" panose="02080604020202020204" pitchFamily="34" charset="0"/>
                <a:ea typeface="微软雅黑" panose="020B0502040204020203" pitchFamily="34" charset="-122"/>
                <a:cs typeface="Arial" panose="02080604020202020204" pitchFamily="34" charset="0"/>
              </a:rPr>
              <a:t>Examination Practices</a:t>
            </a:r>
            <a:endParaRPr lang="zh-CN" altLang="en-US" sz="3600" b="1" dirty="0">
              <a:solidFill>
                <a:srgbClr val="2F5EB0"/>
              </a:solidFill>
              <a:latin typeface="Arial" panose="02080604020202020204" pitchFamily="34" charset="0"/>
              <a:ea typeface="微软雅黑" panose="020B0502040204020203" pitchFamily="34" charset="-122"/>
              <a:cs typeface="Arial" panose="02080604020202020204" pitchFamily="34" charset="0"/>
            </a:endParaRPr>
          </a:p>
        </p:txBody>
      </p:sp>
      <p:sp>
        <p:nvSpPr>
          <p:cNvPr id="67" name="矩形 66"/>
          <p:cNvSpPr/>
          <p:nvPr/>
        </p:nvSpPr>
        <p:spPr>
          <a:xfrm>
            <a:off x="0" y="836712"/>
            <a:ext cx="12195175" cy="68717"/>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zh-CN" altLang="en-US"/>
          </a:p>
        </p:txBody>
      </p:sp>
      <p:grpSp>
        <p:nvGrpSpPr>
          <p:cNvPr id="8" name="234781"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p:cNvGrpSpPr>
            <a:grpSpLocks noChangeAspect="1"/>
          </p:cNvGrpSpPr>
          <p:nvPr/>
        </p:nvGrpSpPr>
        <p:grpSpPr>
          <a:xfrm>
            <a:off x="0" y="1119262"/>
            <a:ext cx="12195175" cy="6735773"/>
            <a:chOff x="94755" y="1119260"/>
            <a:chExt cx="12095658" cy="6735773"/>
          </a:xfrm>
        </p:grpSpPr>
        <p:sp>
          <p:nvSpPr>
            <p:cNvPr id="9" name="íśľíḍe"/>
            <p:cNvSpPr/>
            <p:nvPr/>
          </p:nvSpPr>
          <p:spPr>
            <a:xfrm>
              <a:off x="94755" y="5500915"/>
              <a:ext cx="12095658" cy="135708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ormAutofit/>
            </a:bodyPr>
            <a:lstStyle/>
            <a:p>
              <a:pPr algn="ctr"/>
              <a:endParaRPr lang="zh-CN" altLang="en-US"/>
            </a:p>
          </p:txBody>
        </p:sp>
        <p:grpSp>
          <p:nvGrpSpPr>
            <p:cNvPr id="10" name="îšḻiḍê"/>
            <p:cNvGrpSpPr/>
            <p:nvPr/>
          </p:nvGrpSpPr>
          <p:grpSpPr>
            <a:xfrm>
              <a:off x="3175119" y="2448293"/>
              <a:ext cx="5841761" cy="5406740"/>
              <a:chOff x="2707152" y="2046515"/>
              <a:chExt cx="6777696" cy="6272978"/>
            </a:xfrm>
          </p:grpSpPr>
          <p:grpSp>
            <p:nvGrpSpPr>
              <p:cNvPr id="20" name="îS1iḑê"/>
              <p:cNvGrpSpPr/>
              <p:nvPr/>
            </p:nvGrpSpPr>
            <p:grpSpPr>
              <a:xfrm>
                <a:off x="3211870" y="2551232"/>
                <a:ext cx="5768261" cy="5768261"/>
                <a:chOff x="12379745" y="7124282"/>
                <a:chExt cx="6491235" cy="6491235"/>
              </a:xfrm>
            </p:grpSpPr>
            <p:sp>
              <p:nvSpPr>
                <p:cNvPr id="29" name="îśľíďê"/>
                <p:cNvSpPr/>
                <p:nvPr/>
              </p:nvSpPr>
              <p:spPr>
                <a:xfrm>
                  <a:off x="12379745" y="7124282"/>
                  <a:ext cx="6491235" cy="6491235"/>
                </a:xfrm>
                <a:prstGeom prst="arc">
                  <a:avLst>
                    <a:gd name="adj1" fmla="val 10742316"/>
                    <a:gd name="adj2" fmla="val 63652"/>
                  </a:avLst>
                </a:prstGeom>
                <a:ln w="152400" cap="sq">
                  <a:solidFill>
                    <a:schemeClr val="bg1">
                      <a:lumMod val="85000"/>
                    </a:schemeClr>
                  </a:solidFill>
                  <a:bevel/>
                </a:ln>
              </p:spPr>
              <p:style>
                <a:lnRef idx="1">
                  <a:schemeClr val="accent1"/>
                </a:lnRef>
                <a:fillRef idx="0">
                  <a:schemeClr val="accent1"/>
                </a:fillRef>
                <a:effectRef idx="0">
                  <a:schemeClr val="accent1"/>
                </a:effectRef>
                <a:fontRef idx="minor">
                  <a:schemeClr val="tx1"/>
                </a:fontRef>
              </p:style>
              <p:txBody>
                <a:bodyPr wrap="square" lIns="91440" tIns="45720" rIns="91440" bIns="45720" rtlCol="0" anchor="ctr">
                  <a:normAutofit/>
                </a:bodyPr>
                <a:lstStyle/>
                <a:p>
                  <a:pPr algn="ctr"/>
                  <a:endParaRPr lang="en-US"/>
                </a:p>
              </p:txBody>
            </p:sp>
            <p:sp>
              <p:nvSpPr>
                <p:cNvPr id="30" name="ïṣľîḍé"/>
                <p:cNvSpPr/>
                <p:nvPr/>
              </p:nvSpPr>
              <p:spPr>
                <a:xfrm>
                  <a:off x="12379745" y="7124282"/>
                  <a:ext cx="6491235" cy="6491235"/>
                </a:xfrm>
                <a:prstGeom prst="arc">
                  <a:avLst>
                    <a:gd name="adj1" fmla="val 14523198"/>
                    <a:gd name="adj2" fmla="val 4154"/>
                  </a:avLst>
                </a:prstGeom>
                <a:ln w="254000" cap="sq">
                  <a:solidFill>
                    <a:schemeClr val="bg1">
                      <a:lumMod val="65000"/>
                    </a:schemeClr>
                  </a:solidFill>
                  <a:bevel/>
                </a:ln>
              </p:spPr>
              <p:style>
                <a:lnRef idx="1">
                  <a:schemeClr val="accent1"/>
                </a:lnRef>
                <a:fillRef idx="0">
                  <a:schemeClr val="accent1"/>
                </a:fillRef>
                <a:effectRef idx="0">
                  <a:schemeClr val="accent1"/>
                </a:effectRef>
                <a:fontRef idx="minor">
                  <a:schemeClr val="tx1"/>
                </a:fontRef>
              </p:style>
              <p:txBody>
                <a:bodyPr wrap="square" lIns="91440" tIns="45720" rIns="91440" bIns="45720" rtlCol="0" anchor="ctr">
                  <a:normAutofit/>
                </a:bodyPr>
                <a:lstStyle/>
                <a:p>
                  <a:pPr algn="ctr"/>
                  <a:endParaRPr lang="en-US"/>
                </a:p>
              </p:txBody>
            </p:sp>
          </p:grpSp>
          <p:sp>
            <p:nvSpPr>
              <p:cNvPr id="21" name="iślíďê"/>
              <p:cNvSpPr/>
              <p:nvPr/>
            </p:nvSpPr>
            <p:spPr>
              <a:xfrm>
                <a:off x="5977002" y="2046515"/>
                <a:ext cx="237995" cy="237995"/>
              </a:xfrm>
              <a:prstGeom prst="ellipse">
                <a:avLst/>
              </a:prstGeom>
              <a:solidFill>
                <a:schemeClr val="bg1">
                  <a:lumMod val="8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ormAutofit fontScale="25000" lnSpcReduction="20000"/>
              </a:bodyPr>
              <a:lstStyle/>
              <a:p>
                <a:pPr algn="ctr"/>
                <a:endParaRPr lang="en-US"/>
              </a:p>
            </p:txBody>
          </p:sp>
          <p:sp>
            <p:nvSpPr>
              <p:cNvPr id="22" name="iṣľiďè"/>
              <p:cNvSpPr/>
              <p:nvPr/>
            </p:nvSpPr>
            <p:spPr>
              <a:xfrm>
                <a:off x="9246853" y="5316365"/>
                <a:ext cx="237995" cy="237995"/>
              </a:xfrm>
              <a:prstGeom prst="ellipse">
                <a:avLst/>
              </a:prstGeom>
              <a:solidFill>
                <a:schemeClr val="bg1">
                  <a:lumMod val="8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ormAutofit fontScale="25000" lnSpcReduction="20000"/>
              </a:bodyPr>
              <a:lstStyle/>
              <a:p>
                <a:pPr algn="ctr"/>
                <a:endParaRPr lang="en-US"/>
              </a:p>
            </p:txBody>
          </p:sp>
          <p:sp>
            <p:nvSpPr>
              <p:cNvPr id="23" name="işḻïḓé"/>
              <p:cNvSpPr/>
              <p:nvPr/>
            </p:nvSpPr>
            <p:spPr>
              <a:xfrm>
                <a:off x="2707152" y="5316365"/>
                <a:ext cx="237995" cy="237995"/>
              </a:xfrm>
              <a:prstGeom prst="ellipse">
                <a:avLst/>
              </a:prstGeom>
              <a:solidFill>
                <a:schemeClr val="bg1">
                  <a:lumMod val="8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ormAutofit fontScale="25000" lnSpcReduction="20000"/>
              </a:bodyPr>
              <a:lstStyle/>
              <a:p>
                <a:pPr algn="ctr"/>
                <a:endParaRPr lang="en-US"/>
              </a:p>
            </p:txBody>
          </p:sp>
          <p:sp>
            <p:nvSpPr>
              <p:cNvPr id="24" name="iS1iḍé"/>
              <p:cNvSpPr/>
              <p:nvPr/>
            </p:nvSpPr>
            <p:spPr>
              <a:xfrm>
                <a:off x="4342078" y="2484592"/>
                <a:ext cx="237995" cy="237995"/>
              </a:xfrm>
              <a:prstGeom prst="ellipse">
                <a:avLst/>
              </a:prstGeom>
              <a:solidFill>
                <a:schemeClr val="bg1">
                  <a:lumMod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ormAutofit fontScale="25000" lnSpcReduction="20000"/>
              </a:bodyPr>
              <a:lstStyle/>
              <a:p>
                <a:pPr algn="ctr"/>
                <a:endParaRPr lang="en-US"/>
              </a:p>
            </p:txBody>
          </p:sp>
          <p:sp>
            <p:nvSpPr>
              <p:cNvPr id="25" name="íṡļîḑê"/>
              <p:cNvSpPr/>
              <p:nvPr/>
            </p:nvSpPr>
            <p:spPr>
              <a:xfrm>
                <a:off x="8808776" y="3681439"/>
                <a:ext cx="237995" cy="237995"/>
              </a:xfrm>
              <a:prstGeom prst="ellipse">
                <a:avLst/>
              </a:prstGeom>
              <a:solidFill>
                <a:schemeClr val="bg1">
                  <a:lumMod val="8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ormAutofit fontScale="25000" lnSpcReduction="20000"/>
              </a:bodyPr>
              <a:lstStyle/>
              <a:p>
                <a:pPr algn="ctr"/>
                <a:endParaRPr lang="en-US"/>
              </a:p>
            </p:txBody>
          </p:sp>
          <p:sp>
            <p:nvSpPr>
              <p:cNvPr id="26" name="ïšḷîḓê"/>
              <p:cNvSpPr/>
              <p:nvPr/>
            </p:nvSpPr>
            <p:spPr>
              <a:xfrm>
                <a:off x="3145230" y="3681439"/>
                <a:ext cx="237995" cy="237995"/>
              </a:xfrm>
              <a:prstGeom prst="ellipse">
                <a:avLst/>
              </a:prstGeom>
              <a:solidFill>
                <a:schemeClr val="bg1">
                  <a:lumMod val="8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ormAutofit fontScale="25000" lnSpcReduction="20000"/>
              </a:bodyPr>
              <a:lstStyle/>
              <a:p>
                <a:pPr algn="ctr"/>
                <a:endParaRPr lang="en-US"/>
              </a:p>
            </p:txBody>
          </p:sp>
          <p:sp>
            <p:nvSpPr>
              <p:cNvPr id="27" name="ïṧľîḋé"/>
              <p:cNvSpPr/>
              <p:nvPr/>
            </p:nvSpPr>
            <p:spPr>
              <a:xfrm>
                <a:off x="7611927" y="2484591"/>
                <a:ext cx="237995" cy="237995"/>
              </a:xfrm>
              <a:prstGeom prst="ellipse">
                <a:avLst/>
              </a:prstGeom>
              <a:solidFill>
                <a:schemeClr val="bg1">
                  <a:lumMod val="8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ormAutofit fontScale="25000" lnSpcReduction="20000"/>
              </a:bodyPr>
              <a:lstStyle/>
              <a:p>
                <a:pPr algn="ctr"/>
                <a:endParaRPr lang="en-US"/>
              </a:p>
            </p:txBody>
          </p:sp>
          <p:sp>
            <p:nvSpPr>
              <p:cNvPr id="28" name="îṥľiḋê"/>
              <p:cNvSpPr/>
              <p:nvPr/>
            </p:nvSpPr>
            <p:spPr>
              <a:xfrm rot="19861163">
                <a:off x="5144131" y="2243689"/>
                <a:ext cx="559514" cy="4203999"/>
              </a:xfrm>
              <a:custGeom>
                <a:avLst/>
                <a:gdLst>
                  <a:gd name="connsiteX0" fmla="*/ 67076 w 413810"/>
                  <a:gd name="connsiteY0" fmla="*/ 3109230 h 3109231"/>
                  <a:gd name="connsiteX1" fmla="*/ 345762 w 413810"/>
                  <a:gd name="connsiteY1" fmla="*/ 3109230 h 3109231"/>
                  <a:gd name="connsiteX2" fmla="*/ 345764 w 413810"/>
                  <a:gd name="connsiteY2" fmla="*/ 3109231 h 3109231"/>
                  <a:gd name="connsiteX3" fmla="*/ 67074 w 413810"/>
                  <a:gd name="connsiteY3" fmla="*/ 3109231 h 3109231"/>
                  <a:gd name="connsiteX4" fmla="*/ 201481 w 413810"/>
                  <a:gd name="connsiteY4" fmla="*/ 2374218 h 3109231"/>
                  <a:gd name="connsiteX5" fmla="*/ 102262 w 413810"/>
                  <a:gd name="connsiteY5" fmla="*/ 2473437 h 3109231"/>
                  <a:gd name="connsiteX6" fmla="*/ 201481 w 413810"/>
                  <a:gd name="connsiteY6" fmla="*/ 2572656 h 3109231"/>
                  <a:gd name="connsiteX7" fmla="*/ 300700 w 413810"/>
                  <a:gd name="connsiteY7" fmla="*/ 2473437 h 3109231"/>
                  <a:gd name="connsiteX8" fmla="*/ 201481 w 413810"/>
                  <a:gd name="connsiteY8" fmla="*/ 2374218 h 3109231"/>
                  <a:gd name="connsiteX9" fmla="*/ 206906 w 413810"/>
                  <a:gd name="connsiteY9" fmla="*/ 0 h 3109231"/>
                  <a:gd name="connsiteX10" fmla="*/ 310545 w 413810"/>
                  <a:gd name="connsiteY10" fmla="*/ 2304454 h 3109231"/>
                  <a:gd name="connsiteX11" fmla="*/ 353209 w 413810"/>
                  <a:gd name="connsiteY11" fmla="*/ 2333219 h 3109231"/>
                  <a:gd name="connsiteX12" fmla="*/ 413810 w 413810"/>
                  <a:gd name="connsiteY12" fmla="*/ 2479523 h 3109231"/>
                  <a:gd name="connsiteX13" fmla="*/ 353209 w 413810"/>
                  <a:gd name="connsiteY13" fmla="*/ 2625827 h 3109231"/>
                  <a:gd name="connsiteX14" fmla="*/ 325828 w 413810"/>
                  <a:gd name="connsiteY14" fmla="*/ 2644287 h 3109231"/>
                  <a:gd name="connsiteX15" fmla="*/ 346738 w 413810"/>
                  <a:gd name="connsiteY15" fmla="*/ 3109230 h 3109231"/>
                  <a:gd name="connsiteX16" fmla="*/ 345762 w 413810"/>
                  <a:gd name="connsiteY16" fmla="*/ 3109230 h 3109231"/>
                  <a:gd name="connsiteX17" fmla="*/ 206419 w 413810"/>
                  <a:gd name="connsiteY17" fmla="*/ 3033031 h 3109231"/>
                  <a:gd name="connsiteX18" fmla="*/ 67076 w 413810"/>
                  <a:gd name="connsiteY18" fmla="*/ 3109230 h 3109231"/>
                  <a:gd name="connsiteX19" fmla="*/ 67074 w 413810"/>
                  <a:gd name="connsiteY19" fmla="*/ 3109230 h 3109231"/>
                  <a:gd name="connsiteX20" fmla="*/ 87984 w 413810"/>
                  <a:gd name="connsiteY20" fmla="*/ 2644289 h 3109231"/>
                  <a:gd name="connsiteX21" fmla="*/ 60601 w 413810"/>
                  <a:gd name="connsiteY21" fmla="*/ 2625827 h 3109231"/>
                  <a:gd name="connsiteX22" fmla="*/ 0 w 413810"/>
                  <a:gd name="connsiteY22" fmla="*/ 2479523 h 3109231"/>
                  <a:gd name="connsiteX23" fmla="*/ 60601 w 413810"/>
                  <a:gd name="connsiteY23" fmla="*/ 2333219 h 3109231"/>
                  <a:gd name="connsiteX24" fmla="*/ 103267 w 413810"/>
                  <a:gd name="connsiteY24" fmla="*/ 2304453 h 31092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13810" h="3109231">
                    <a:moveTo>
                      <a:pt x="67076" y="3109230"/>
                    </a:moveTo>
                    <a:lnTo>
                      <a:pt x="345762" y="3109230"/>
                    </a:lnTo>
                    <a:lnTo>
                      <a:pt x="345764" y="3109231"/>
                    </a:lnTo>
                    <a:lnTo>
                      <a:pt x="67074" y="3109231"/>
                    </a:lnTo>
                    <a:close/>
                    <a:moveTo>
                      <a:pt x="201481" y="2374218"/>
                    </a:moveTo>
                    <a:cubicBezTo>
                      <a:pt x="146684" y="2374218"/>
                      <a:pt x="102262" y="2418640"/>
                      <a:pt x="102262" y="2473437"/>
                    </a:cubicBezTo>
                    <a:cubicBezTo>
                      <a:pt x="102262" y="2528234"/>
                      <a:pt x="146684" y="2572656"/>
                      <a:pt x="201481" y="2572656"/>
                    </a:cubicBezTo>
                    <a:cubicBezTo>
                      <a:pt x="256278" y="2572656"/>
                      <a:pt x="300700" y="2528234"/>
                      <a:pt x="300700" y="2473437"/>
                    </a:cubicBezTo>
                    <a:cubicBezTo>
                      <a:pt x="300700" y="2418640"/>
                      <a:pt x="256278" y="2374218"/>
                      <a:pt x="201481" y="2374218"/>
                    </a:cubicBezTo>
                    <a:close/>
                    <a:moveTo>
                      <a:pt x="206906" y="0"/>
                    </a:moveTo>
                    <a:lnTo>
                      <a:pt x="310545" y="2304454"/>
                    </a:lnTo>
                    <a:lnTo>
                      <a:pt x="353209" y="2333219"/>
                    </a:lnTo>
                    <a:cubicBezTo>
                      <a:pt x="390651" y="2370662"/>
                      <a:pt x="413810" y="2422388"/>
                      <a:pt x="413810" y="2479523"/>
                    </a:cubicBezTo>
                    <a:cubicBezTo>
                      <a:pt x="413810" y="2536658"/>
                      <a:pt x="390651" y="2588384"/>
                      <a:pt x="353209" y="2625827"/>
                    </a:cubicBezTo>
                    <a:lnTo>
                      <a:pt x="325828" y="2644287"/>
                    </a:lnTo>
                    <a:lnTo>
                      <a:pt x="346738" y="3109230"/>
                    </a:lnTo>
                    <a:lnTo>
                      <a:pt x="345762" y="3109230"/>
                    </a:lnTo>
                    <a:lnTo>
                      <a:pt x="206419" y="3033031"/>
                    </a:lnTo>
                    <a:lnTo>
                      <a:pt x="67076" y="3109230"/>
                    </a:lnTo>
                    <a:lnTo>
                      <a:pt x="67074" y="3109230"/>
                    </a:lnTo>
                    <a:lnTo>
                      <a:pt x="87984" y="2644289"/>
                    </a:lnTo>
                    <a:lnTo>
                      <a:pt x="60601" y="2625827"/>
                    </a:lnTo>
                    <a:cubicBezTo>
                      <a:pt x="23159" y="2588384"/>
                      <a:pt x="0" y="2536658"/>
                      <a:pt x="0" y="2479523"/>
                    </a:cubicBezTo>
                    <a:cubicBezTo>
                      <a:pt x="0" y="2422388"/>
                      <a:pt x="23159" y="2370662"/>
                      <a:pt x="60601" y="2333219"/>
                    </a:cubicBezTo>
                    <a:lnTo>
                      <a:pt x="103267" y="2304453"/>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ormAutofit/>
              </a:bodyPr>
              <a:lstStyle/>
              <a:p>
                <a:pPr algn="ctr"/>
                <a:endParaRPr lang="en-US"/>
              </a:p>
            </p:txBody>
          </p:sp>
        </p:grpSp>
        <p:sp>
          <p:nvSpPr>
            <p:cNvPr id="11" name="ïşḻîḑè"/>
            <p:cNvSpPr txBox="1"/>
            <p:nvPr/>
          </p:nvSpPr>
          <p:spPr>
            <a:xfrm>
              <a:off x="570534" y="1119260"/>
              <a:ext cx="10845800" cy="1163418"/>
            </a:xfrm>
            <a:prstGeom prst="rect">
              <a:avLst/>
            </a:prstGeom>
            <a:noFill/>
            <a:ln>
              <a:noFill/>
            </a:ln>
          </p:spPr>
          <p:txBody>
            <a:bodyPr wrap="square" lIns="91440" tIns="45720" rIns="91440" bIns="45720" anchor="ctr" anchorCtr="0">
              <a:normAutofit/>
            </a:bodyPr>
            <a:lstStyle/>
            <a:p>
              <a:pPr marL="0" marR="0" lvl="0" indent="0" algn="ctr" defTabSz="913765" rtl="0" eaLnBrk="1" fontAlgn="auto" latinLnBrk="0" hangingPunct="1">
                <a:lnSpc>
                  <a:spcPct val="100000"/>
                </a:lnSpc>
                <a:spcBef>
                  <a:spcPts val="0"/>
                </a:spcBef>
                <a:spcAft>
                  <a:spcPts val="0"/>
                </a:spcAft>
                <a:buClrTx/>
                <a:buSzPct val="25000"/>
                <a:buFontTx/>
                <a:buNone/>
                <a:defRPr/>
              </a:pPr>
              <a:r>
                <a:rPr kumimoji="0" lang="en-US" sz="2800" b="0" i="0" u="none" strike="noStrike" kern="1200" cap="none" spc="0" normalizeH="0" baseline="0" noProof="0" dirty="0">
                  <a:ln>
                    <a:noFill/>
                  </a:ln>
                  <a:solidFill>
                    <a:schemeClr val="tx1">
                      <a:lumMod val="75000"/>
                      <a:lumOff val="25000"/>
                    </a:schemeClr>
                  </a:solidFill>
                  <a:effectLst/>
                  <a:uLnTx/>
                  <a:uFillTx/>
                  <a:latin typeface="Arial" panose="02080604020202020204" pitchFamily="34" charset="0"/>
                  <a:cs typeface="Arial" panose="02080604020202020204" pitchFamily="34" charset="0"/>
                </a:rPr>
                <a:t> </a:t>
              </a:r>
              <a:r>
                <a:rPr kumimoji="0" lang="en-US" altLang="zh-CN" sz="2800" b="0" i="0" u="none" strike="noStrike" kern="1200" cap="none" spc="0" normalizeH="0" baseline="0" noProof="0" dirty="0">
                  <a:ln>
                    <a:noFill/>
                  </a:ln>
                  <a:solidFill>
                    <a:schemeClr val="tx1">
                      <a:lumMod val="75000"/>
                      <a:lumOff val="25000"/>
                    </a:schemeClr>
                  </a:solidFill>
                  <a:effectLst/>
                  <a:uLnTx/>
                  <a:uFillTx/>
                  <a:latin typeface="Arial" panose="02080604020202020204" pitchFamily="34" charset="0"/>
                  <a:cs typeface="Arial" panose="02080604020202020204" pitchFamily="34" charset="0"/>
                </a:rPr>
                <a:t>Following </a:t>
              </a:r>
              <a:r>
                <a:rPr kumimoji="0" lang="en-US" sz="2800" b="0" i="0" u="none" strike="noStrike" kern="1200" cap="none" spc="0" normalizeH="0" baseline="0" noProof="0" dirty="0">
                  <a:ln>
                    <a:noFill/>
                  </a:ln>
                  <a:solidFill>
                    <a:schemeClr val="tx1">
                      <a:lumMod val="75000"/>
                      <a:lumOff val="25000"/>
                    </a:schemeClr>
                  </a:solidFill>
                  <a:effectLst/>
                  <a:uLnTx/>
                  <a:uFillTx/>
                  <a:latin typeface="Arial" panose="02080604020202020204" pitchFamily="34" charset="0"/>
                  <a:cs typeface="Arial" panose="02080604020202020204" pitchFamily="34" charset="0"/>
                </a:rPr>
                <a:t>the development of frontier technologies</a:t>
              </a:r>
            </a:p>
          </p:txBody>
        </p:sp>
        <p:sp>
          <p:nvSpPr>
            <p:cNvPr id="12" name="îšḻîdé"/>
            <p:cNvSpPr txBox="1"/>
            <p:nvPr/>
          </p:nvSpPr>
          <p:spPr bwMode="auto">
            <a:xfrm>
              <a:off x="655948" y="2825876"/>
              <a:ext cx="2695460" cy="531926"/>
            </a:xfrm>
            <a:prstGeom prst="rect">
              <a:avLst/>
            </a:prstGeom>
            <a:solidFill>
              <a:schemeClr val="accent1"/>
            </a:solidFill>
            <a:ln>
              <a:noFill/>
            </a:ln>
          </p:spPr>
          <p:txBody>
            <a:bodyPr wrap="square" lIns="91440" tIns="45720" rIns="91440" bIns="45720" anchor="ctr">
              <a:noAutofit/>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ctr">
                <a:spcBef>
                  <a:spcPct val="0"/>
                </a:spcBef>
              </a:pPr>
              <a:r>
                <a:rPr lang="en-US" altLang="zh-CN" sz="2800" b="1" dirty="0">
                  <a:solidFill>
                    <a:schemeClr val="bg1"/>
                  </a:solidFill>
                  <a:latin typeface="Arial" panose="02080604020202020204" pitchFamily="34" charset="0"/>
                  <a:cs typeface="Arial" panose="02080604020202020204" pitchFamily="34" charset="0"/>
                </a:rPr>
                <a:t>Guidelines</a:t>
              </a:r>
            </a:p>
          </p:txBody>
        </p:sp>
        <p:sp>
          <p:nvSpPr>
            <p:cNvPr id="13" name="iṣ1îdê"/>
            <p:cNvSpPr txBox="1"/>
            <p:nvPr/>
          </p:nvSpPr>
          <p:spPr bwMode="auto">
            <a:xfrm>
              <a:off x="8811749" y="2825876"/>
              <a:ext cx="2481223" cy="519482"/>
            </a:xfrm>
            <a:prstGeom prst="rect">
              <a:avLst/>
            </a:prstGeom>
            <a:solidFill>
              <a:schemeClr val="accent2"/>
            </a:solidFill>
            <a:ln>
              <a:noFill/>
            </a:ln>
          </p:spPr>
          <p:txBody>
            <a:bodyPr wrap="square" lIns="91440" tIns="45720" rIns="91440" bIns="45720" anchor="ctr">
              <a:noAutofit/>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ctr">
                <a:lnSpc>
                  <a:spcPct val="100000"/>
                </a:lnSpc>
                <a:spcBef>
                  <a:spcPct val="0"/>
                </a:spcBef>
              </a:pPr>
              <a:r>
                <a:rPr lang="en-US" altLang="zh-CN" sz="2400" b="1" dirty="0">
                  <a:solidFill>
                    <a:schemeClr val="bg1"/>
                  </a:solidFill>
                  <a:latin typeface="Arial" panose="02080604020202020204" pitchFamily="34" charset="0"/>
                  <a:cs typeface="Arial" panose="02080604020202020204" pitchFamily="34" charset="0"/>
                </a:rPr>
                <a:t>  Guiding Cases</a:t>
              </a:r>
            </a:p>
          </p:txBody>
        </p:sp>
      </p:grpSp>
      <p:sp>
        <p:nvSpPr>
          <p:cNvPr id="64" name="文本框 63"/>
          <p:cNvSpPr txBox="1"/>
          <p:nvPr/>
        </p:nvSpPr>
        <p:spPr>
          <a:xfrm>
            <a:off x="2120529" y="5949280"/>
            <a:ext cx="7433442" cy="523220"/>
          </a:xfrm>
          <a:prstGeom prst="rect">
            <a:avLst/>
          </a:prstGeom>
          <a:noFill/>
        </p:spPr>
        <p:txBody>
          <a:bodyPr wrap="square">
            <a:spAutoFit/>
          </a:bodyPr>
          <a:lstStyle/>
          <a:p>
            <a:pPr marL="0" marR="0" lvl="0" indent="0" algn="ctr" defTabSz="913765" rtl="0" eaLnBrk="1" fontAlgn="auto" latinLnBrk="0" hangingPunct="1">
              <a:lnSpc>
                <a:spcPct val="100000"/>
              </a:lnSpc>
              <a:spcBef>
                <a:spcPts val="0"/>
              </a:spcBef>
              <a:spcAft>
                <a:spcPts val="0"/>
              </a:spcAft>
              <a:buClrTx/>
              <a:buSzPct val="25000"/>
              <a:buFontTx/>
              <a:buNone/>
              <a:defRPr/>
            </a:pPr>
            <a:r>
              <a:rPr lang="en-US" altLang="zh-CN" sz="2800" b="1" dirty="0">
                <a:solidFill>
                  <a:schemeClr val="tx1">
                    <a:lumMod val="75000"/>
                    <a:lumOff val="25000"/>
                  </a:schemeClr>
                </a:solidFill>
                <a:latin typeface="Arial" panose="02080604020202020204" pitchFamily="34" charset="0"/>
                <a:cs typeface="Arial" panose="02080604020202020204" pitchFamily="34" charset="0"/>
              </a:rPr>
              <a:t>Adjusting examination rules if necessary</a:t>
            </a:r>
          </a:p>
        </p:txBody>
      </p:sp>
      <p:pic>
        <p:nvPicPr>
          <p:cNvPr id="3" name="图片 2"/>
          <p:cNvPicPr>
            <a:picLocks noChangeAspect="1"/>
          </p:cNvPicPr>
          <p:nvPr/>
        </p:nvPicPr>
        <p:blipFill>
          <a:blip r:embed="rId2" cstate="print"/>
          <a:stretch>
            <a:fillRect/>
          </a:stretch>
        </p:blipFill>
        <p:spPr>
          <a:xfrm>
            <a:off x="607775" y="62337"/>
            <a:ext cx="991407" cy="749910"/>
          </a:xfrm>
          <a:prstGeom prst="rect">
            <a:avLst/>
          </a:prstGeom>
        </p:spPr>
      </p:pic>
      <p:sp>
        <p:nvSpPr>
          <p:cNvPr id="4" name="灯片编号占位符 3">
            <a:extLst>
              <a:ext uri="{FF2B5EF4-FFF2-40B4-BE49-F238E27FC236}">
                <a16:creationId xmlns:a16="http://schemas.microsoft.com/office/drawing/2014/main" id="{295C172D-1280-8032-033A-385425D0AF51}"/>
              </a:ext>
            </a:extLst>
          </p:cNvPr>
          <p:cNvSpPr>
            <a:spLocks noGrp="1"/>
          </p:cNvSpPr>
          <p:nvPr>
            <p:ph type="sldNum" sz="quarter" idx="12"/>
          </p:nvPr>
        </p:nvSpPr>
        <p:spPr>
          <a:xfrm>
            <a:off x="11786219" y="6381328"/>
            <a:ext cx="295066" cy="365125"/>
          </a:xfrm>
        </p:spPr>
        <p:txBody>
          <a:bodyPr vert="horz" lIns="91440" tIns="45720" rIns="91440" bIns="45720" rtlCol="0" anchor="ctr"/>
          <a:lstStyle/>
          <a:p>
            <a:r>
              <a:rPr lang="en-US" altLang="zh-CN" sz="1600" b="1" dirty="0">
                <a:solidFill>
                  <a:srgbClr val="2F5EB0"/>
                </a:solidFill>
                <a:latin typeface="Arial" panose="020B0604020202020204" pitchFamily="34" charset="0"/>
                <a:cs typeface="Arial" panose="020B0604020202020204" pitchFamily="34" charset="0"/>
              </a:rPr>
              <a:t>8</a:t>
            </a:r>
            <a:endParaRPr lang="zh-CN" altLang="en-US" sz="1600" b="1" dirty="0">
              <a:solidFill>
                <a:srgbClr val="2F5EB0"/>
              </a:solidFill>
              <a:latin typeface="Arial" panose="020B0604020202020204" pitchFamily="34" charset="0"/>
              <a:cs typeface="Arial" panose="020B0604020202020204" pitchFamily="34" charset="0"/>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88313" y="701824"/>
            <a:ext cx="10975658" cy="1143000"/>
          </a:xfrm>
        </p:spPr>
        <p:txBody>
          <a:bodyPr>
            <a:normAutofit fontScale="90000"/>
          </a:bodyPr>
          <a:lstStyle/>
          <a:p>
            <a:r>
              <a:rPr lang="en-US" altLang="zh-CN" sz="3600" b="1" dirty="0">
                <a:solidFill>
                  <a:schemeClr val="tx1">
                    <a:lumMod val="75000"/>
                    <a:lumOff val="25000"/>
                  </a:schemeClr>
                </a:solidFill>
                <a:latin typeface="Arial" panose="02080604020202020204" pitchFamily="34" charset="0"/>
                <a:ea typeface="微软雅黑" panose="020B0502040204020203" pitchFamily="34" charset="-122"/>
                <a:cs typeface="Arial" panose="02080604020202020204" pitchFamily="34" charset="0"/>
              </a:rPr>
              <a:t>China National Intellectual Property Administration</a:t>
            </a:r>
          </a:p>
        </p:txBody>
      </p:sp>
      <p:pic>
        <p:nvPicPr>
          <p:cNvPr id="3" name="图片 2"/>
          <p:cNvPicPr>
            <a:picLocks noChangeAspect="1"/>
          </p:cNvPicPr>
          <p:nvPr/>
        </p:nvPicPr>
        <p:blipFill>
          <a:blip r:embed="rId2" cstate="print"/>
          <a:stretch>
            <a:fillRect/>
          </a:stretch>
        </p:blipFill>
        <p:spPr>
          <a:xfrm>
            <a:off x="552971" y="863553"/>
            <a:ext cx="991407" cy="749910"/>
          </a:xfrm>
          <a:prstGeom prst="rect">
            <a:avLst/>
          </a:prstGeom>
        </p:spPr>
      </p:pic>
      <p:sp>
        <p:nvSpPr>
          <p:cNvPr id="5" name="文本框 4"/>
          <p:cNvSpPr txBox="1"/>
          <p:nvPr/>
        </p:nvSpPr>
        <p:spPr>
          <a:xfrm>
            <a:off x="2785219" y="3140968"/>
            <a:ext cx="6096000" cy="1446550"/>
          </a:xfrm>
          <a:prstGeom prst="rect">
            <a:avLst/>
          </a:prstGeom>
          <a:noFill/>
        </p:spPr>
        <p:txBody>
          <a:bodyPr wrap="square">
            <a:spAutoFit/>
          </a:bodyPr>
          <a:lstStyle/>
          <a:p>
            <a:pPr algn="ctr">
              <a:spcBef>
                <a:spcPct val="0"/>
              </a:spcBef>
            </a:pPr>
            <a:r>
              <a:rPr lang="en-US" altLang="zh-CN" sz="8800" dirty="0">
                <a:solidFill>
                  <a:srgbClr val="2F5EB0"/>
                </a:solidFill>
                <a:latin typeface="Arial" panose="02080604020202020204" pitchFamily="34" charset="0"/>
                <a:ea typeface="微软雅黑" panose="020B0502040204020203" pitchFamily="34" charset="-122"/>
                <a:cs typeface="Arial" panose="02080604020202020204" pitchFamily="34" charset="0"/>
              </a:rPr>
              <a:t>Thanks !</a:t>
            </a:r>
            <a:endParaRPr lang="zh-CN" altLang="en-US" sz="8800" dirty="0">
              <a:solidFill>
                <a:srgbClr val="2F5EB0"/>
              </a:solidFill>
              <a:latin typeface="Arial" panose="02080604020202020204" pitchFamily="34" charset="0"/>
              <a:ea typeface="微软雅黑" panose="020B0502040204020203" pitchFamily="34" charset="-122"/>
              <a:cs typeface="Arial" panose="02080604020202020204" pitchFamily="34" charset="0"/>
            </a:endParaRPr>
          </a:p>
        </p:txBody>
      </p:sp>
      <p:sp>
        <p:nvSpPr>
          <p:cNvPr id="4" name="灯片编号占位符 3">
            <a:extLst>
              <a:ext uri="{FF2B5EF4-FFF2-40B4-BE49-F238E27FC236}">
                <a16:creationId xmlns:a16="http://schemas.microsoft.com/office/drawing/2014/main" id="{9B4931DA-D87F-A9FC-101E-B3A1908A8838}"/>
              </a:ext>
            </a:extLst>
          </p:cNvPr>
          <p:cNvSpPr>
            <a:spLocks noGrp="1"/>
          </p:cNvSpPr>
          <p:nvPr>
            <p:ph type="sldNum" sz="quarter" idx="12"/>
          </p:nvPr>
        </p:nvSpPr>
        <p:spPr>
          <a:xfrm>
            <a:off x="11714211" y="6381328"/>
            <a:ext cx="375261" cy="365125"/>
          </a:xfrm>
        </p:spPr>
        <p:txBody>
          <a:bodyPr vert="horz" lIns="91440" tIns="45720" rIns="91440" bIns="45720" rtlCol="0" anchor="ctr"/>
          <a:lstStyle/>
          <a:p>
            <a:r>
              <a:rPr lang="en-US" altLang="zh-CN" sz="1600" b="1" dirty="0">
                <a:solidFill>
                  <a:srgbClr val="2F5EB0"/>
                </a:solidFill>
                <a:latin typeface="Arial" panose="020B0604020202020204" pitchFamily="34" charset="0"/>
                <a:cs typeface="Arial" panose="020B0604020202020204" pitchFamily="34" charset="0"/>
              </a:rPr>
              <a:t>9</a:t>
            </a:r>
            <a:endParaRPr lang="zh-CN" altLang="en-US" sz="1600" b="1" dirty="0">
              <a:solidFill>
                <a:srgbClr val="2F5EB0"/>
              </a:solidFill>
              <a:latin typeface="Arial" panose="020B0604020202020204" pitchFamily="34" charset="0"/>
              <a:cs typeface="Arial" panose="020B0604020202020204" pitchFamily="34" charset="0"/>
            </a:endParaRP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COMMONDATA" val="eyJoZGlkIjoiMzg2NTA3ZGM2NDBkMDhhZmIwODVmYWQxZjFhMDk3NjgifQ=="/>
  <p:tag name="ISLIDE.GUIDESSETTING" val="{&quot;Id&quot;:&quot;49e5207b-8df9-4794-bdbe-bd16602fd530&quot;,&quot;Name&quot;:null,&quot;Kind&quot;:&quot;Custom&quot;,&quot;OldGuidesSetting&quot;:{&quot;HeaderHeight&quot;:0.0,&quot;FooterHeight&quot;:0.0,&quot;SideMargin&quot;:0.0,&quot;TopMargin&quot;:0.0,&quot;BottomMargin&quot;:0.0,&quot;IntervalMargin&quot;:0.0}}"/>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2_5"/>
  <p:tag name="KSO_WM_UNIT_ID" val="diagram731_2*l_h_i*1_2_5"/>
  <p:tag name="KSO_WM_TEMPLATE_CATEGORY" val="diagram"/>
  <p:tag name="KSO_WM_TEMPLATE_INDEX" val="731"/>
  <p:tag name="KSO_WM_UNIT_LAYERLEVEL" val="1_1_1"/>
  <p:tag name="KSO_WM_TAG_VERSION" val="1.0"/>
  <p:tag name="KSO_WM_BEAUTIFY_FLAG" val="#wm#"/>
  <p:tag name="KSO_WM_UNIT_TEXT_FILL_FORE_SCHEMECOLOR_INDEX" val="14"/>
  <p:tag name="KSO_WM_UNIT_TEXT_FILL_TYPE" val="1"/>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3_5"/>
  <p:tag name="KSO_WM_UNIT_ID" val="diagram731_2*l_h_i*1_3_5"/>
  <p:tag name="KSO_WM_TEMPLATE_CATEGORY" val="diagram"/>
  <p:tag name="KSO_WM_TEMPLATE_INDEX" val="731"/>
  <p:tag name="KSO_WM_UNIT_LAYERLEVEL" val="1_1_1"/>
  <p:tag name="KSO_WM_TAG_VERSION" val="1.0"/>
  <p:tag name="KSO_WM_BEAUTIFY_FLAG" val="#wm#"/>
  <p:tag name="KSO_WM_UNIT_TEXT_FILL_FORE_SCHEMECOLOR_INDEX" val="14"/>
  <p:tag name="KSO_WM_UNIT_TEXT_FILL_TYPE" val="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147</TotalTime>
  <Words>712</Words>
  <Application>Microsoft Office PowerPoint</Application>
  <PresentationFormat>自定义</PresentationFormat>
  <Paragraphs>88</Paragraphs>
  <Slides>9</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9</vt:i4>
      </vt:variant>
    </vt:vector>
  </HeadingPairs>
  <TitlesOfParts>
    <vt:vector size="15" baseType="lpstr">
      <vt:lpstr>Nimbus Roman No9 L</vt:lpstr>
      <vt:lpstr>微软雅黑</vt:lpstr>
      <vt:lpstr>Arial</vt:lpstr>
      <vt:lpstr>Calibri</vt:lpstr>
      <vt:lpstr>Georgia</vt:lpstr>
      <vt:lpstr>Office 主题​​</vt:lpstr>
      <vt:lpstr>PowerPoint 演示文稿</vt:lpstr>
      <vt:lpstr>Supporting Technologies of Metaverse</vt:lpstr>
      <vt:lpstr>Examination Criteria and Principles</vt:lpstr>
      <vt:lpstr>Examination Criteria and Principles</vt:lpstr>
      <vt:lpstr>Examination Practices &amp; Examples</vt:lpstr>
      <vt:lpstr>Examination Practices &amp; Examples</vt:lpstr>
      <vt:lpstr>Examination Practices &amp; Examples</vt:lpstr>
      <vt:lpstr>Examination Practices</vt:lpstr>
      <vt:lpstr>China National Intellectual Property Administration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xiayuqian</dc:creator>
  <cp:lastModifiedBy>Tim Ha</cp:lastModifiedBy>
  <cp:revision>1291</cp:revision>
  <dcterms:created xsi:type="dcterms:W3CDTF">2023-02-22T00:34:12Z</dcterms:created>
  <dcterms:modified xsi:type="dcterms:W3CDTF">2023-03-26T02:33:30Z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2052-11.8.2.11788</vt:lpwstr>
  </property>
  <property fmtid="{D5CDD505-2E9C-101B-9397-08002B2CF9AE}" pid="3" name="ICV">
    <vt:lpwstr>2A6D8F6BB69D390C0463F563F6E6A5C0</vt:lpwstr>
  </property>
</Properties>
</file>